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40" d="100"/>
          <a:sy n="40" d="100"/>
        </p:scale>
        <p:origin x="21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4957D2-37D9-4119-B3F3-C92D779AE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E8D40A5-97F4-4010-9261-D1478C3DC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C00F1DD-FB6A-46CC-91F1-E17E36F35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933F-8311-4FE1-B4BC-A420C9135F70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836A095-C3D4-4589-9C7B-8231B87D4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E3D3142-47BE-4638-8F5B-FCD15E91E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ED11-17C3-435D-AC59-6B3A484FB8A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0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98A764-6078-4218-B492-F0563117D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F41509-37BB-468C-9B8D-120210006F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772E91-66F1-4112-B2CC-E62C7986E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933F-8311-4FE1-B4BC-A420C9135F70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89CFB2-2BA4-4174-B3D7-ED858EAE2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727E2D-F80A-4A51-9D70-5B6A25432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ED11-17C3-435D-AC59-6B3A484FB8A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36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7ED24F8-7CDA-495A-BF17-D00E047CD9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A531709-5298-40E8-8CC6-5AF593CBA4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D45799-0014-4A9D-B447-B0AF84748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933F-8311-4FE1-B4BC-A420C9135F70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4C6B68B-065D-4ACE-A2EA-2259266EE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2066856-003D-45E6-9FC4-14687A6B7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ED11-17C3-435D-AC59-6B3A484FB8A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53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F38C5A-D744-482E-B721-0D9290040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DDD6F3-F351-4166-A403-8BE55C745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1D02B9-FCA4-40DF-AC4C-2172508F6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933F-8311-4FE1-B4BC-A420C9135F70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1AB3C09-DDA8-4FA8-8883-10385FA86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E104E45-22B1-42B8-BA71-1457C4247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ED11-17C3-435D-AC59-6B3A484FB8A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3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84A7D9-B177-467F-8522-34D1C43CC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8CFD3EA-C7C5-4634-8FA6-7360356BC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E482627-E220-4B67-BA41-87F6D177A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933F-8311-4FE1-B4BC-A420C9135F70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B8A79B-9469-4467-B39A-1E1C47A46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8445399-9281-4A12-A526-6E946D9F0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ED11-17C3-435D-AC59-6B3A484FB8A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25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9CBA73-0B4F-45F6-B49D-5B994CA60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2CFD73-3661-4FE3-B7EB-25763E50B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529BAB3-1559-466C-9A2D-BBAE053F54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2B97004-04B7-4793-8BEA-B3B98A5A1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933F-8311-4FE1-B4BC-A420C9135F70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17BB35D-AFDF-4646-A5DA-1B3D0AA71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3C9D96A-38EF-4DFE-B17F-9A0073A1A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ED11-17C3-435D-AC59-6B3A484FB8A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93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D2CFBB-4CF0-46E9-BBF8-0146D3F19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4B9E6E1-D130-41AF-9677-15BB60D42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4B6353-688D-4653-8F28-DBD3141775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798C710-AB99-43F3-BA0B-04138EA4FA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913ECD-3DFC-4903-8B38-8BA3F92D1A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E07A972-F31C-4EC7-A92F-5BD58AD91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933F-8311-4FE1-B4BC-A420C9135F70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DE416A3-275E-40E9-A55E-5C776A3AE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864E01A-02F7-4026-ACD5-5D27DD998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ED11-17C3-435D-AC59-6B3A484FB8A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665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4B3765-6878-4C2C-9D10-75EBDEDB1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691CA53-E653-4A06-89E4-B7EA15D46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933F-8311-4FE1-B4BC-A420C9135F70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76256EE-560B-4E29-A4B2-C034BFAAD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7952A1F-31C9-4860-9741-6A75E0469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ED11-17C3-435D-AC59-6B3A484FB8A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9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26B4F0D-37D5-4B5F-9457-5BFBDCBEB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933F-8311-4FE1-B4BC-A420C9135F70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D8C4700-D0C1-4530-B67B-FC3D51DDC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2DBF526-1810-4AD6-B349-74D54543D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ED11-17C3-435D-AC59-6B3A484FB8A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9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F58DEB-D7EF-4363-B282-DEB98DA0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F34A1CB-AD33-4B5A-A594-99AD60DCA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F71BFF9-72A9-4E66-B97A-5769A1D9CF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C4D3D4-9663-4540-849F-80CA89DB1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933F-8311-4FE1-B4BC-A420C9135F70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2A4CC3D-D247-4211-BC0B-6B79E375C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FE238EC-027A-4311-AC17-C2F6FF51F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ED11-17C3-435D-AC59-6B3A484FB8A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9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235964-C4A5-4514-AFB7-1AF1295A8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61D2BE6-8A5E-42A8-9AA3-B11A0B581F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0420823-3AF6-4959-B91F-32CB38B4FE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FB54B4D-0724-4C9A-9F1F-DDCA223E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933F-8311-4FE1-B4BC-A420C9135F70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0978743-112A-4DC8-B433-2DFA48AE7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192B7DC-2359-47B7-9638-D4248DB26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ED11-17C3-435D-AC59-6B3A484FB8A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86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EF9DBD6-C76E-47CA-B446-B2A01E058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807B1C5-2020-4F31-B18F-4AF54292C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7539AB4-A291-4A2F-A69B-8639E97232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3933F-8311-4FE1-B4BC-A420C9135F70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7F26B1B-7D5A-4CC9-9D92-8D2A2DD8CA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7946DA2-73C0-4F63-965C-61A0CD6AD4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2ED11-17C3-435D-AC59-6B3A484FB8A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84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62B5A7-309F-4A9A-8198-F66628E06F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Saberes localizados</a:t>
            </a:r>
            <a:br>
              <a:rPr lang="pt-BR" dirty="0"/>
            </a:br>
            <a:r>
              <a:rPr lang="pt-BR" sz="3600" b="1" dirty="0"/>
              <a:t>a questão da ciência para o feminismo e o privilégio da</a:t>
            </a:r>
            <a:br>
              <a:rPr lang="pt-BR" sz="3600" b="1" dirty="0"/>
            </a:br>
            <a:r>
              <a:rPr lang="en-US" sz="3600" b="1" dirty="0" err="1"/>
              <a:t>perspectiva</a:t>
            </a:r>
            <a:r>
              <a:rPr lang="en-US" sz="3600" b="1" dirty="0"/>
              <a:t> </a:t>
            </a:r>
            <a:r>
              <a:rPr lang="en-US" sz="3600" b="1" dirty="0" err="1"/>
              <a:t>parcial</a:t>
            </a:r>
            <a:endParaRPr lang="en-US" sz="36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F7EBF0-8926-47E8-A487-147B2B363B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Donna </a:t>
            </a:r>
            <a:r>
              <a:rPr lang="pt-BR" dirty="0" err="1"/>
              <a:t>Haraway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791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EA8976-9787-4CEB-9BBD-901F8A296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1B055-679C-41AD-8483-9B36C4864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Este é o olhar que inscreve miticamente todos os corpos marcados, que possibilita à categoria não marcada alegar ter o poder de ver sem ser vista, de representar, escapando à representação. Este olhar significa as posições não marcadas de Homem e Branco</a:t>
            </a:r>
          </a:p>
          <a:p>
            <a:r>
              <a:rPr lang="pt-BR" dirty="0"/>
              <a:t>Gostaria de uma doutrina de objetividade corporificada que acomodasse os projetos científicos feministas críticos e paradoxais: objetividade feminista significa, simplesmente, </a:t>
            </a:r>
            <a:r>
              <a:rPr lang="en-US" dirty="0" err="1"/>
              <a:t>saberes</a:t>
            </a:r>
            <a:r>
              <a:rPr lang="en-US" dirty="0"/>
              <a:t> </a:t>
            </a:r>
            <a:r>
              <a:rPr lang="en-US" dirty="0" err="1"/>
              <a:t>localizados</a:t>
            </a:r>
            <a:r>
              <a:rPr lang="en-US" dirty="0"/>
              <a:t>.</a:t>
            </a:r>
          </a:p>
          <a:p>
            <a:r>
              <a:rPr lang="en-US" dirty="0" err="1"/>
              <a:t>Insistindo</a:t>
            </a:r>
            <a:r>
              <a:rPr lang="en-US" dirty="0"/>
              <a:t> </a:t>
            </a:r>
            <a:r>
              <a:rPr lang="en-US" dirty="0" err="1"/>
              <a:t>metaforicamente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pt-BR" dirty="0"/>
              <a:t>particularidade e corporificação de toda visão ... </a:t>
            </a:r>
            <a:r>
              <a:rPr lang="en-US" dirty="0" err="1"/>
              <a:t>gostaria</a:t>
            </a:r>
            <a:r>
              <a:rPr lang="en-US" dirty="0"/>
              <a:t> </a:t>
            </a:r>
            <a:r>
              <a:rPr lang="pt-BR" dirty="0"/>
              <a:t>de sugerir como isso nos permite construir uma doutrina utilizável, mas não inocente, da objetividade.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213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FDB62C-00E7-4BB0-91E1-194AFF9AB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50EA3B-7F02-449C-B9BA-8074B987E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Assim</a:t>
            </a:r>
            <a:r>
              <a:rPr lang="en-US" dirty="0"/>
              <a:t>, de modo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pt-BR" dirty="0"/>
              <a:t>muito perverso, a objetividade revela-se como algo que diz respeito à corporificação específica e particular e não, definitivamente, como algo a respeito da falsa visão que promete transcendência de todos os limites e responsabilidades. A moral é simples: apenas a perspectiva parcial promete visão objetiva.</a:t>
            </a:r>
          </a:p>
          <a:p>
            <a:r>
              <a:rPr lang="en-US" dirty="0"/>
              <a:t>A </a:t>
            </a:r>
            <a:r>
              <a:rPr lang="en-US" dirty="0" err="1"/>
              <a:t>objetividade</a:t>
            </a:r>
            <a:r>
              <a:rPr lang="en-US" dirty="0"/>
              <a:t> </a:t>
            </a:r>
            <a:r>
              <a:rPr lang="en-US" dirty="0" err="1"/>
              <a:t>feminista</a:t>
            </a:r>
            <a:r>
              <a:rPr lang="en-US" dirty="0"/>
              <a:t> </a:t>
            </a:r>
            <a:r>
              <a:rPr lang="pt-BR" dirty="0"/>
              <a:t>trata da localização limitada e do conhecimento localizado, não da transcendência e da divisão entre sujeito e objeto. Desse modo podemos nos tornar responsáveis pelo que aprendemos a </a:t>
            </a:r>
            <a:r>
              <a:rPr lang="en-US" dirty="0"/>
              <a:t>ver.</a:t>
            </a:r>
          </a:p>
        </p:txBody>
      </p:sp>
    </p:spTree>
    <p:extLst>
      <p:ext uri="{BB962C8B-B14F-4D97-AF65-F5344CB8AC3E}">
        <p14:creationId xmlns:p14="http://schemas.microsoft.com/office/powerpoint/2010/main" val="1941807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65ABD6-78EF-46DD-8D3C-FE5764C7D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44D9125-07CD-467E-9D81-F6C30AC9C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"olhos" disponíveis nas ciências tecnológicas modernas acabam com qualquer </a:t>
            </a:r>
            <a:r>
              <a:rPr lang="pt-BR" dirty="0" err="1"/>
              <a:t>idéia</a:t>
            </a:r>
            <a:r>
              <a:rPr lang="pt-BR" dirty="0"/>
              <a:t> da visão como passiva; esses artifícios protéticos nos mostram que todos os olhos, incluídos os nossos olhos orgânicos, são sistemas de percepção ativos, construindo traduções e modos específicos de ver, isto é, modos de vida.</a:t>
            </a:r>
          </a:p>
          <a:p>
            <a:r>
              <a:rPr lang="pt-BR" dirty="0"/>
              <a:t>Os olhos dos cães e os olhos dos primatas; os olhos dos insetos; os olhos das câmeras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452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EA804F-0536-4B5A-AA91-532BC46B6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visão dos subjugados</a:t>
            </a:r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8BDE27-7E4F-4E41-B34D-26B25A209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Muitas correntes no feminismo tentam estabelecer bases teóricas para uma confiança especial na perspectiva dos </a:t>
            </a:r>
            <a:r>
              <a:rPr lang="en-US" dirty="0" err="1"/>
              <a:t>subjugados</a:t>
            </a:r>
            <a:r>
              <a:rPr lang="en-US" dirty="0"/>
              <a:t>.</a:t>
            </a:r>
          </a:p>
          <a:p>
            <a:r>
              <a:rPr lang="pt-BR" dirty="0"/>
              <a:t>Vinculado a essa suspeita, este texto é um argumento a favor do conhecimento situado e corporificado e contra várias formas de postulados de conhecimento não localizáveis e, portanto, irresponsáveis. Irresponsável significa incapaz de ser </a:t>
            </a:r>
            <a:r>
              <a:rPr lang="en-US" dirty="0" err="1"/>
              <a:t>chamado</a:t>
            </a:r>
            <a:r>
              <a:rPr lang="en-US" dirty="0"/>
              <a:t> a </a:t>
            </a:r>
            <a:r>
              <a:rPr lang="en-US" dirty="0" err="1"/>
              <a:t>prestar</a:t>
            </a:r>
            <a:r>
              <a:rPr lang="en-US" dirty="0"/>
              <a:t> </a:t>
            </a:r>
            <a:r>
              <a:rPr lang="en-US" dirty="0" err="1"/>
              <a:t>contas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4072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74571-31DC-48BC-9352-31324D0E7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Problematizando</a:t>
            </a:r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8377FA4-2F1B-466C-AA3C-1D4300A49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Há grande valor em definir a possibilidade de ver a partir da periferia e dos abismos. Mas aqui há um sério perigo em se romantizar e/ou apropriar a visão dos menos poderosos ao mesmo tempo que se alega ver desde a sua posição. Ter uma visão de baixo não é algo não problemático ou que se aprenda facilmente; mesmo que "nós" "naturalmente“ habitemos o grande terreno subterrâneo dos saberes subjugados. Os posicionamentos dos subjugados não estão isentos de uma reavaliação crítica, de decodificação, desconstrução e </a:t>
            </a:r>
            <a:r>
              <a:rPr lang="en-US" dirty="0" err="1"/>
              <a:t>interpretação</a:t>
            </a:r>
            <a:r>
              <a:rPr lang="en-US" dirty="0"/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098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1454EF-DDEB-49DC-AF0C-91401FACB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B516B5-3344-4EEC-B037-D7AAB06B2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</a:t>
            </a:r>
            <a:r>
              <a:rPr lang="en-US" dirty="0" err="1"/>
              <a:t>perspectivas</a:t>
            </a:r>
            <a:r>
              <a:rPr lang="en-US" dirty="0"/>
              <a:t> dos </a:t>
            </a:r>
            <a:r>
              <a:rPr lang="pt-BR" dirty="0"/>
              <a:t>subjugados não são posições "inocentes". Ao contrário, elas são preferidas porque, em princípio, são as que tem menor probabilidade de permitir a negação do núcleo crítico e interpretativo de todo conhecimento. Elas têm ampla experiência com os modos de negação através da repressão, do esquecimento e de atos de desaparição - com maneiras de não estar em nenhum lugar ao mesmo tempo que se alega ver tudo.</a:t>
            </a:r>
          </a:p>
          <a:p>
            <a:r>
              <a:rPr lang="pt-BR" dirty="0"/>
              <a:t>Relativismo x totalizações científicas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116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7B60C8-94F5-4944-97A2-4862A1474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FFB6DFE-0FAC-4ECB-AEC0-29DDAFCD2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Assim, como muitas outras feministas, quero argumentar a favor de uma doutrina e de uma prática da objetividade que privilegie a contestação, a desconstrução, as conexões em rede e a esperança na transformação dos sistemas de conhecimento e </a:t>
            </a:r>
            <a:r>
              <a:rPr lang="en-US" dirty="0" err="1"/>
              <a:t>nas</a:t>
            </a:r>
            <a:r>
              <a:rPr lang="en-US" dirty="0"/>
              <a:t> </a:t>
            </a:r>
            <a:r>
              <a:rPr lang="en-US" dirty="0" err="1"/>
              <a:t>maneiras</a:t>
            </a:r>
            <a:r>
              <a:rPr lang="en-US" dirty="0"/>
              <a:t> de ver.</a:t>
            </a:r>
          </a:p>
          <a:p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há</a:t>
            </a:r>
            <a:r>
              <a:rPr lang="en-US" dirty="0"/>
              <a:t> </a:t>
            </a:r>
            <a:r>
              <a:rPr lang="en-US" dirty="0" err="1"/>
              <a:t>maneira</a:t>
            </a:r>
            <a:r>
              <a:rPr lang="en-US" dirty="0"/>
              <a:t> de </a:t>
            </a:r>
            <a:r>
              <a:rPr lang="pt-BR" dirty="0"/>
              <a:t>"estar" simultaneamente em todas, ou inteiramente em uma, das posições privilegiadas (subjugadas) estruturadas por gênero, raça, nação e classe. E esta é uma lista resumida das posições críticas. A procura por uma tal posição "inteira" e total é a procura pelo objeto perfeito, fetichizado, da história </a:t>
            </a:r>
            <a:r>
              <a:rPr lang="pt-BR" dirty="0" err="1"/>
              <a:t>oposicional</a:t>
            </a:r>
            <a:r>
              <a:rPr lang="pt-BR" dirty="0"/>
              <a:t>, que às vezes aparece na teoria feminista como a </a:t>
            </a:r>
            <a:r>
              <a:rPr lang="pt-BR" dirty="0" err="1"/>
              <a:t>essencializada</a:t>
            </a:r>
            <a:r>
              <a:rPr lang="pt-BR" dirty="0"/>
              <a:t> Mulher do Terceiro Mundo (</a:t>
            </a:r>
            <a:r>
              <a:rPr lang="pt-BR" dirty="0" err="1"/>
              <a:t>Mohanty</a:t>
            </a:r>
            <a:r>
              <a:rPr lang="pt-BR" dirty="0"/>
              <a:t>, 1984).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339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FD4ED3-24F0-4391-BF27-9E43FEFFA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AB17F8-9F5F-4C7A-A86D-A569A88BC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Apenas</a:t>
            </a:r>
            <a:r>
              <a:rPr lang="en-US" dirty="0"/>
              <a:t> </a:t>
            </a:r>
            <a:r>
              <a:rPr lang="pt-BR" dirty="0"/>
              <a:t>aqueles que ocupam as posições de dominadores são </a:t>
            </a:r>
            <a:r>
              <a:rPr lang="pt-BR" dirty="0" err="1"/>
              <a:t>autoidênticos</a:t>
            </a:r>
            <a:r>
              <a:rPr lang="pt-BR" dirty="0"/>
              <a:t>, não marcados, incorpóreos, não mediados, transcendentes, renascidos. Infelizmente é possível que os subjugados desejem e até disputem essa posição de sujeito – e depois desapareçam de vista. O conhecimento do ponto de vista do não marcado é realmente fantástico, distorcido e, portanto, irracional. </a:t>
            </a:r>
            <a:r>
              <a:rPr lang="pt-BR" b="1" dirty="0"/>
              <a:t>A única posição a partir da qual a objetividade não tem a possibilidade de ser posta em prática e honrada </a:t>
            </a:r>
            <a:r>
              <a:rPr lang="pt-BR" dirty="0"/>
              <a:t>é a do ponto de vista do senhor, do Homem, do deus único, cujo Olho produz, apropria e ordena toda a diferença.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715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565852-4241-4710-B885-5BC6ADD75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Posicionar-se</a:t>
            </a:r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D782A24-B51E-4C6B-9548-82E834590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Prática chave</a:t>
            </a:r>
          </a:p>
          <a:p>
            <a:r>
              <a:rPr lang="pt-BR" dirty="0"/>
              <a:t>Responsabilidade </a:t>
            </a:r>
          </a:p>
          <a:p>
            <a:r>
              <a:rPr lang="pt-BR" dirty="0"/>
              <a:t>Quadro conceitual: conceitos que não são fixos</a:t>
            </a:r>
          </a:p>
          <a:p>
            <a:r>
              <a:rPr lang="pt-BR" dirty="0"/>
              <a:t>Como alguém deveria posicionar-se de modo a ver nesta situação de tensões, ressonâncias, transformações, resistências e </a:t>
            </a:r>
            <a:r>
              <a:rPr lang="en-US" dirty="0" err="1"/>
              <a:t>cumplicidades</a:t>
            </a:r>
            <a:r>
              <a:rPr lang="en-US" dirty="0"/>
              <a:t>?</a:t>
            </a:r>
          </a:p>
          <a:p>
            <a:r>
              <a:rPr lang="pt-BR" dirty="0"/>
              <a:t>O feminismo ama outra ciência: a ciência e a política da interpretação, da tradução, do gaguejar e do parcialmente compreendido. O feminismo tem a ver com as ciências dos sujeitos múltiplos com (pelo menos) visão dupla. O feminismo tem a ver com uma visão crítica, consequente com um posicionamento crítico num espaço social não homogêneo e </a:t>
            </a:r>
            <a:r>
              <a:rPr lang="en-US" dirty="0" err="1"/>
              <a:t>marcado</a:t>
            </a:r>
            <a:r>
              <a:rPr lang="en-US" dirty="0"/>
              <a:t> </a:t>
            </a:r>
            <a:r>
              <a:rPr lang="en-US" dirty="0" err="1"/>
              <a:t>pelo</a:t>
            </a:r>
            <a:r>
              <a:rPr lang="en-US" dirty="0"/>
              <a:t> </a:t>
            </a:r>
            <a:r>
              <a:rPr lang="en-US" dirty="0" err="1"/>
              <a:t>gênero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6888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AF537E-B88B-41C4-B70E-06BC9EDD2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1EE36C-ECB5-48DD-A79A-BB0315162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Não há um ponto de vista feminista único porque nossos mapas requerem dimensões em demasia para que essa metáfora sirva para fixar nossas visões.</a:t>
            </a:r>
          </a:p>
          <a:p>
            <a:r>
              <a:rPr lang="pt-BR" dirty="0"/>
              <a:t>A meta são melhores explicações do </a:t>
            </a:r>
            <a:r>
              <a:rPr lang="en-US" dirty="0" err="1"/>
              <a:t>mundo</a:t>
            </a:r>
            <a:r>
              <a:rPr lang="en-US" dirty="0"/>
              <a:t>, </a:t>
            </a:r>
            <a:r>
              <a:rPr lang="en-US" dirty="0" err="1"/>
              <a:t>isto</a:t>
            </a:r>
            <a:r>
              <a:rPr lang="en-US" dirty="0"/>
              <a:t> é, "</a:t>
            </a:r>
            <a:r>
              <a:rPr lang="en-US" dirty="0" err="1"/>
              <a:t>ciência</a:t>
            </a:r>
            <a:r>
              <a:rPr lang="en-US" dirty="0"/>
              <a:t>".</a:t>
            </a:r>
          </a:p>
          <a:p>
            <a:r>
              <a:rPr lang="pt-BR" dirty="0"/>
              <a:t>Acima de tudo, o conhecimento racional não tem a pretensão do descompromisso: de pertencer a todos os lugares e, portanto, a nenhum, de estar livre da interpretação, da representação, de ser inteiramente </a:t>
            </a:r>
            <a:r>
              <a:rPr lang="pt-BR" dirty="0" err="1"/>
              <a:t>auto-contido</a:t>
            </a:r>
            <a:r>
              <a:rPr lang="pt-BR" dirty="0"/>
              <a:t> ou inteiramente </a:t>
            </a:r>
            <a:r>
              <a:rPr lang="pt-BR" dirty="0" err="1"/>
              <a:t>formalizável</a:t>
            </a:r>
            <a:r>
              <a:rPr lang="pt-BR" dirty="0"/>
              <a:t>. O conhecimento racional é um processo de interpretação crítica contínuo entre "campos" de intérpretes e decodificadores. O conhecimento racional é uma conversa </a:t>
            </a:r>
            <a:r>
              <a:rPr lang="en-US" dirty="0" err="1"/>
              <a:t>sensível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poder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663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FF86E7-6538-4548-9A0D-340A3764E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Texto resposta: objetividade na ciência</a:t>
            </a:r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2F949CC-4C95-46FC-A6AD-97C047DE9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“o que tradicionalmente tem vigência como saber é policiado por filósofos que codificam as leis </a:t>
            </a:r>
            <a:r>
              <a:rPr lang="en-US" dirty="0" err="1"/>
              <a:t>canônicas</a:t>
            </a:r>
            <a:r>
              <a:rPr lang="en-US" dirty="0"/>
              <a:t> do </a:t>
            </a:r>
            <a:r>
              <a:rPr lang="en-US" dirty="0" err="1"/>
              <a:t>conhecimento</a:t>
            </a:r>
            <a:r>
              <a:rPr lang="en-US" dirty="0"/>
              <a:t>.”</a:t>
            </a:r>
          </a:p>
          <a:p>
            <a:r>
              <a:rPr lang="en-US" dirty="0" err="1"/>
              <a:t>Grupos</a:t>
            </a:r>
            <a:r>
              <a:rPr lang="en-US" dirty="0"/>
              <a:t> de interesse especial: </a:t>
            </a:r>
            <a:r>
              <a:rPr lang="pt-BR" dirty="0"/>
              <a:t>qualquer sujeito histórico coletivo que ouse resistir à atomização </a:t>
            </a:r>
            <a:r>
              <a:rPr lang="pt-BR" dirty="0" err="1"/>
              <a:t>desnudadora</a:t>
            </a:r>
            <a:r>
              <a:rPr lang="pt-BR" dirty="0"/>
              <a:t> da Guerra nas Estrelas, do hipermercado, do pós-moderno, da cidadania simulada pela </a:t>
            </a:r>
            <a:r>
              <a:rPr lang="en-US" dirty="0" err="1"/>
              <a:t>mídia</a:t>
            </a:r>
            <a:r>
              <a:rPr lang="en-US" dirty="0"/>
              <a:t>.</a:t>
            </a:r>
          </a:p>
          <a:p>
            <a:r>
              <a:rPr lang="en-US" dirty="0" err="1"/>
              <a:t>Dicotomia</a:t>
            </a:r>
            <a:r>
              <a:rPr lang="en-US" dirty="0"/>
              <a:t>: </a:t>
            </a:r>
            <a:r>
              <a:rPr lang="en-US" dirty="0" err="1"/>
              <a:t>construtivismo</a:t>
            </a:r>
            <a:r>
              <a:rPr lang="en-US" dirty="0"/>
              <a:t> radical versus </a:t>
            </a:r>
            <a:r>
              <a:rPr lang="en-US" dirty="0" err="1"/>
              <a:t>empiricismo</a:t>
            </a:r>
            <a:r>
              <a:rPr lang="en-US" dirty="0"/>
              <a:t> </a:t>
            </a:r>
            <a:r>
              <a:rPr lang="en-US" dirty="0" err="1"/>
              <a:t>crítico</a:t>
            </a:r>
            <a:r>
              <a:rPr lang="en-US" dirty="0"/>
              <a:t> </a:t>
            </a:r>
            <a:r>
              <a:rPr lang="en-US" dirty="0" err="1"/>
              <a:t>feminista</a:t>
            </a:r>
            <a:r>
              <a:rPr lang="en-US" dirty="0"/>
              <a:t>.</a:t>
            </a:r>
          </a:p>
          <a:p>
            <a:r>
              <a:rPr lang="pt-BR" dirty="0"/>
              <a:t>Todas as verdades tornam-se efeitos distorcidos da velocidade num espaço hiper-real de simulações. Mas não podemos nos permitir esses jogos específicos com as palavras -os projetos de criação de conhecimento confiável a  respeito do mundo "natural" não podem ser entregues ao gênero paranoico ou cínico da ficção científica. Quem tem interesses políticos não pode permitir que o </a:t>
            </a:r>
            <a:r>
              <a:rPr lang="pt-BR" dirty="0" err="1"/>
              <a:t>construcionismo</a:t>
            </a:r>
            <a:r>
              <a:rPr lang="pt-BR" dirty="0"/>
              <a:t> social se desintegre nas </a:t>
            </a:r>
            <a:r>
              <a:rPr lang="en-US" dirty="0" err="1"/>
              <a:t>emanações</a:t>
            </a:r>
            <a:r>
              <a:rPr lang="en-US" dirty="0"/>
              <a:t> </a:t>
            </a:r>
            <a:r>
              <a:rPr lang="en-US" dirty="0" err="1"/>
              <a:t>radiantes</a:t>
            </a:r>
            <a:r>
              <a:rPr lang="en-US" dirty="0"/>
              <a:t> do </a:t>
            </a:r>
            <a:r>
              <a:rPr lang="en-US" dirty="0" err="1"/>
              <a:t>cinismo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31767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BD97C3-D944-42F6-86BF-C68B24D1E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2D8CA4E-C64D-4BDE-AE50-DFC76E258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Não buscamos os saberes comandados pelo </a:t>
            </a:r>
            <a:r>
              <a:rPr lang="pt-BR" dirty="0" err="1"/>
              <a:t>falogocentrismo</a:t>
            </a:r>
            <a:r>
              <a:rPr lang="pt-BR" dirty="0"/>
              <a:t> (saudades da presença da Palavra única e verdadeira) e pela visão incorpórea, mas aqueles comandados pela visão parcial e pela voz limitada. Não perseguimos a parcialidade em si mesma, mas pelas possibilidades de conexões e aberturas inesperadas que o conhecimento situado oferece.</a:t>
            </a:r>
          </a:p>
          <a:p>
            <a:r>
              <a:rPr lang="pt-BR" dirty="0"/>
              <a:t>Suas imagens não são produtos da escapatória ou da transcendência de limites, isto é, visões de cima, mas sim a junção de visões parciais e de vozes vacilantes numa posição coletiva de sujeito que promete uma visão de meios de corporificação finita continuada, de viver dentro de limites e contradições, isto é, visões desde algum lugar.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3710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9F5E7B-07C8-4771-81E1-28751C537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Objetos como atores</a:t>
            </a:r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A4143F-8DC1-4D98-A080-8CF0ABA8E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Crítica ao objeto como inerte</a:t>
            </a:r>
          </a:p>
          <a:p>
            <a:r>
              <a:rPr lang="pt-BR" dirty="0"/>
              <a:t>O problema de reduzir ao </a:t>
            </a:r>
            <a:r>
              <a:rPr lang="pt-BR" dirty="0" err="1"/>
              <a:t>construcionismo</a:t>
            </a:r>
            <a:r>
              <a:rPr lang="pt-BR" dirty="0"/>
              <a:t> radical: </a:t>
            </a:r>
          </a:p>
          <a:p>
            <a:r>
              <a:rPr lang="pt-BR" dirty="0"/>
              <a:t>(perder) o próprio corpo como algo que não seja uma página em branco para inscrições sociais, inclusive aquelas do </a:t>
            </a:r>
            <a:r>
              <a:rPr lang="en-US" dirty="0" err="1"/>
              <a:t>discurso</a:t>
            </a:r>
            <a:r>
              <a:rPr lang="en-US" dirty="0"/>
              <a:t> </a:t>
            </a:r>
            <a:r>
              <a:rPr lang="en-US" dirty="0" err="1"/>
              <a:t>biológico</a:t>
            </a:r>
            <a:r>
              <a:rPr lang="en-US" dirty="0"/>
              <a:t>.</a:t>
            </a:r>
          </a:p>
          <a:p>
            <a:r>
              <a:rPr lang="en-US" dirty="0" err="1"/>
              <a:t>Tradição</a:t>
            </a:r>
            <a:r>
              <a:rPr lang="en-US" dirty="0"/>
              <a:t> de </a:t>
            </a:r>
            <a:r>
              <a:rPr lang="en-US" dirty="0" err="1"/>
              <a:t>objetificação</a:t>
            </a:r>
            <a:r>
              <a:rPr lang="en-US" dirty="0"/>
              <a:t> do </a:t>
            </a:r>
            <a:r>
              <a:rPr lang="en-US" dirty="0" err="1"/>
              <a:t>mundo</a:t>
            </a:r>
            <a:endParaRPr lang="en-US" dirty="0"/>
          </a:p>
          <a:p>
            <a:r>
              <a:rPr lang="pt-BR" dirty="0"/>
              <a:t>Parece impossível evitar a cilada da lógica </a:t>
            </a:r>
            <a:r>
              <a:rPr lang="pt-BR" dirty="0" err="1"/>
              <a:t>apropriacionista</a:t>
            </a:r>
            <a:r>
              <a:rPr lang="pt-BR" dirty="0"/>
              <a:t> de dominação, inscrita no par binário natureza/cultura e na linhagem que ela gerou, incluindo a </a:t>
            </a:r>
            <a:r>
              <a:rPr lang="en-US" dirty="0" err="1"/>
              <a:t>distinção</a:t>
            </a:r>
            <a:r>
              <a:rPr lang="en-US" dirty="0"/>
              <a:t> </a:t>
            </a:r>
            <a:r>
              <a:rPr lang="en-US" dirty="0" err="1"/>
              <a:t>sexo</a:t>
            </a:r>
            <a:r>
              <a:rPr lang="en-US" dirty="0"/>
              <a:t>/</a:t>
            </a:r>
            <a:r>
              <a:rPr lang="en-US" dirty="0" err="1"/>
              <a:t>gênero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9028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E2C9A8-4AD7-4A42-91B8-A8E8B2AEF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E82BD0-6701-4505-BF4A-7D5FA5852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Saberes localizados requerem que o objeto do conhecimento seja visto como um ator e agente, não como uma tela, ou um terreno, ou um recurso, e, finalmente, nunca como um escravo do senhor que encerra a dialética apenas na sua agência e em sua autoridade de conhecimento "objetivo".</a:t>
            </a:r>
          </a:p>
          <a:p>
            <a:r>
              <a:rPr lang="pt-BR" dirty="0"/>
              <a:t>Agente/ator – os objetos do mundo (sejam eles das ciências humanas ou não)</a:t>
            </a:r>
          </a:p>
          <a:p>
            <a:r>
              <a:rPr lang="en-US" dirty="0"/>
              <a:t>O </a:t>
            </a:r>
            <a:r>
              <a:rPr lang="en-US" dirty="0" err="1"/>
              <a:t>mundo</a:t>
            </a:r>
            <a:r>
              <a:rPr lang="en-US" dirty="0"/>
              <a:t> </a:t>
            </a:r>
            <a:r>
              <a:rPr lang="en-US" dirty="0" err="1"/>
              <a:t>nem</a:t>
            </a:r>
            <a:r>
              <a:rPr lang="en-US" dirty="0"/>
              <a:t> </a:t>
            </a:r>
            <a:r>
              <a:rPr lang="pt-BR" dirty="0"/>
              <a:t>fala por si mesmo, nem desaparece em favor de um senhor decodificador. Os códigos do mundo não jazem inertes, apenas à espera de serem lidos. O mundo não é matéria-prima para </a:t>
            </a:r>
            <a:r>
              <a:rPr lang="en-US" dirty="0" err="1"/>
              <a:t>humanização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253575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CA0C30-5AEF-44B6-80B7-8EB8FE6E2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9BE075-FE57-4BEA-8BC5-8231621AD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objetividade feminista abre espaço para surpresas e ironias no coração de toda produção de conhecimento; não estamos no comando do mundo. Nós apenas vivemos aqui e tentamos estabelecer conversas não inocentes através de nossas próteses, incluídas aí nossas tecnologias de visualização</a:t>
            </a:r>
          </a:p>
          <a:p>
            <a:r>
              <a:rPr lang="en-US" dirty="0" err="1"/>
              <a:t>Biólogas</a:t>
            </a:r>
            <a:r>
              <a:rPr lang="en-US" dirty="0"/>
              <a:t> </a:t>
            </a:r>
            <a:r>
              <a:rPr lang="en-US" dirty="0" err="1"/>
              <a:t>feministas</a:t>
            </a:r>
            <a:r>
              <a:rPr lang="en-US" dirty="0"/>
              <a:t>: </a:t>
            </a:r>
            <a:r>
              <a:rPr lang="pt-BR" dirty="0"/>
              <a:t>A fêmea biológica que povoa as explicações correntes do comportamento biológico quase não </a:t>
            </a:r>
            <a:r>
              <a:rPr lang="en-US" dirty="0" err="1"/>
              <a:t>tem</a:t>
            </a:r>
            <a:r>
              <a:rPr lang="en-US" dirty="0"/>
              <a:t>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características</a:t>
            </a:r>
            <a:r>
              <a:rPr lang="en-US" dirty="0"/>
              <a:t> </a:t>
            </a:r>
            <a:r>
              <a:rPr lang="en-US" dirty="0" err="1"/>
              <a:t>passivas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65749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F6BDEE-B472-47C2-AFEC-A815123F7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</a:t>
            </a:r>
            <a:r>
              <a:rPr lang="en-US" dirty="0" err="1"/>
              <a:t>ator</a:t>
            </a:r>
            <a:r>
              <a:rPr lang="en-US" dirty="0"/>
              <a:t> material-</a:t>
            </a:r>
            <a:r>
              <a:rPr lang="en-US" dirty="0" err="1"/>
              <a:t>semiótico</a:t>
            </a:r>
            <a:r>
              <a:rPr lang="en-US" dirty="0"/>
              <a:t>“ e </a:t>
            </a:r>
            <a:r>
              <a:rPr lang="en-US" dirty="0" err="1"/>
              <a:t>aparatos</a:t>
            </a:r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C5B251-CAFB-44F1-AEC2-B3917C01E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Como os objetos de King, chamados "poemas", que são lugares da produção literária onde a linguagem é também um ator independente de intenções e autores, os corpos como objetos de conhecimento são nódulos gerativos material semióticos. Suas fronteiras se materializam na interação social. Fronteiras são desenhadas através de práticas de mapeamento; "objetos" não </a:t>
            </a:r>
            <a:r>
              <a:rPr lang="pt-BR" dirty="0" err="1"/>
              <a:t>pré-existem</a:t>
            </a:r>
            <a:r>
              <a:rPr lang="pt-BR" dirty="0"/>
              <a:t> enquanto tais.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0585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CC150F-C096-44D2-BCB9-8618FC9D8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260220-1622-4C9A-9998-9F9654713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Objetividade não diz respeito a </a:t>
            </a:r>
            <a:r>
              <a:rPr lang="pt-BR" dirty="0" err="1"/>
              <a:t>des-engajamento</a:t>
            </a:r>
            <a:r>
              <a:rPr lang="pt-BR" dirty="0"/>
              <a:t>, trata de um estruturar mútuo e comumente desigual, trata-se de assumir riscos num mundo no qual "nós" somos permanentemente mortais, isto é, não detemos o controle "final". Por último, não temos </a:t>
            </a:r>
            <a:r>
              <a:rPr lang="pt-BR" dirty="0" err="1"/>
              <a:t>idéias</a:t>
            </a:r>
            <a:r>
              <a:rPr lang="pt-BR" dirty="0"/>
              <a:t> claras e precisas. </a:t>
            </a:r>
          </a:p>
          <a:p>
            <a:r>
              <a:rPr lang="pt-BR" dirty="0"/>
              <a:t>Os vários corpos biológicos em competição emergem na interseção da pesquisa e dos textos biológicos, das práticas médicas e outras práticas de negócios, e da </a:t>
            </a:r>
            <a:r>
              <a:rPr lang="pt-BR"/>
              <a:t>tecnologia ...</a:t>
            </a:r>
          </a:p>
          <a:p>
            <a:r>
              <a:rPr lang="pt-BR" dirty="0"/>
              <a:t>Talvez o mundo resista a ser reduzido a mero recurso porque é – não mãe/matéria/murmúrio - mas coiote, uma figura para o sempre problemático, sempre potente, vínculo entre </a:t>
            </a:r>
            <a:r>
              <a:rPr lang="en-US" dirty="0" err="1"/>
              <a:t>significado</a:t>
            </a:r>
            <a:r>
              <a:rPr lang="en-US" dirty="0"/>
              <a:t> e </a:t>
            </a:r>
            <a:r>
              <a:rPr lang="en-US" dirty="0" err="1"/>
              <a:t>corpos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0721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114058-C507-434D-A559-7A76EE5AC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FE5CD5B-AFFA-4BCD-A04A-D102D455F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O programa forte da sociologia do conhecimento junta-se aos adoráveis e sujos instrumentos da semiologia e da desconstrução para insistir na natureza retórica da verdade, aí incluída a verdade científica</a:t>
            </a:r>
          </a:p>
          <a:p>
            <a:r>
              <a:rPr lang="pt-BR" dirty="0"/>
              <a:t>Assim, quanto mais avanço na descrição do programa do </a:t>
            </a:r>
            <a:r>
              <a:rPr lang="pt-BR" dirty="0" err="1"/>
              <a:t>construcionismo</a:t>
            </a:r>
            <a:r>
              <a:rPr lang="pt-BR" dirty="0"/>
              <a:t> social radical e de uma versão específica do pós-modernismo, aliada aos ácidos instrumentos do discurso crítico nas ciências humanas, mais nervosa fico.</a:t>
            </a:r>
          </a:p>
          <a:p>
            <a:r>
              <a:rPr lang="pt-BR" dirty="0"/>
              <a:t>Eu, e outras, começamos querendo um instrumento afiado para a desconstrução das alegações de verdade de uma ciência hostil, através da demonstração da especificidade histórica radical e, portanto, contestabilidade, de todas as camadas da cebola das construções científicas e tecnológicas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225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02BFFB-DFE8-4C06-8DB0-01029E537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125F72-3FF1-40C1-BB39-81EBC9339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Queríamos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pt-BR" dirty="0"/>
              <a:t>maneira de ir além da denúncia da ciência enviesada (o que, aliás, era muito fácil), e além da separação das boas ovelhas científicas dos maus bodes do viés e do abuso.</a:t>
            </a:r>
          </a:p>
          <a:p>
            <a:r>
              <a:rPr lang="pt-BR" dirty="0"/>
              <a:t>Desmascaramos as doutrinas de objetividade porque elas ameaçavam nosso nascente sentimento de subjetividade e atuação histórica coletiva e nossas versões "corporificadas" da verdade, e acabamos por ter mais uma desculpa para não aprendermos nada da Física pós Newton e mais uma razão para parar com a velha prática feminista de autoajuda </a:t>
            </a:r>
            <a:r>
              <a:rPr lang="en-US" dirty="0"/>
              <a:t>de </a:t>
            </a:r>
            <a:r>
              <a:rPr lang="en-US" dirty="0" err="1"/>
              <a:t>consertar</a:t>
            </a:r>
            <a:r>
              <a:rPr lang="en-US" dirty="0"/>
              <a:t> </a:t>
            </a:r>
            <a:r>
              <a:rPr lang="en-US" dirty="0" err="1"/>
              <a:t>nossos</a:t>
            </a:r>
            <a:r>
              <a:rPr lang="en-US" dirty="0"/>
              <a:t> </a:t>
            </a:r>
            <a:r>
              <a:rPr lang="en-US" dirty="0" err="1"/>
              <a:t>carros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2388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C5563D-3775-4B0D-90EE-A7771CFCC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Marxismo Humanista</a:t>
            </a:r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72EAD65-9C62-4444-9AFD-97CC98713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eterna questão do salário</a:t>
            </a:r>
          </a:p>
          <a:p>
            <a:r>
              <a:rPr lang="pt-BR" dirty="0"/>
              <a:t>Novas versões das teorias da perspectiva; crítica da hegemonia; teorias nuançadas de mediações</a:t>
            </a:r>
          </a:p>
          <a:p>
            <a:r>
              <a:rPr lang="pt-BR" dirty="0"/>
              <a:t>Psicanálise e teoria das relações objetais</a:t>
            </a:r>
          </a:p>
          <a:p>
            <a:r>
              <a:rPr lang="pt-BR" dirty="0"/>
              <a:t>Empiricismo feminista</a:t>
            </a:r>
          </a:p>
          <a:p>
            <a:r>
              <a:rPr lang="en-US" dirty="0"/>
              <a:t>As </a:t>
            </a:r>
            <a:r>
              <a:rPr lang="en-US" dirty="0" err="1"/>
              <a:t>feministas</a:t>
            </a:r>
            <a:r>
              <a:rPr lang="en-US" dirty="0"/>
              <a:t> </a:t>
            </a:r>
            <a:r>
              <a:rPr lang="pt-BR" dirty="0"/>
              <a:t>tem que insistir numa explicação melhor do mundo; não basta mostrar a contingência histórica radical e os modos de </a:t>
            </a:r>
            <a:r>
              <a:rPr lang="en-US" dirty="0" err="1"/>
              <a:t>construção</a:t>
            </a:r>
            <a:r>
              <a:rPr lang="en-US" dirty="0"/>
              <a:t> de </a:t>
            </a:r>
            <a:r>
              <a:rPr lang="en-US" dirty="0" err="1"/>
              <a:t>tudo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622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D76EA5-AFB8-493A-B353-1F139F8E4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7C1A94-D78E-4E9A-8626-AD48EC222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As feministas têm interesse num projeto de ciência sucessora que ofereça uma explicação mais adequada, mais rica, melhor do mundo, de modo a viver bem nele, e na relação crítica, reflexiva em relação às nossas próprias e às práticas de dominação de outros e nas partes desiguais de privilégio e opressão que todas as posições contêm.</a:t>
            </a:r>
          </a:p>
        </p:txBody>
      </p:sp>
    </p:spTree>
    <p:extLst>
      <p:ext uri="{BB962C8B-B14F-4D97-AF65-F5344CB8AC3E}">
        <p14:creationId xmlns:p14="http://schemas.microsoft.com/office/powerpoint/2010/main" val="602375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0D80B0-8571-469B-A2AD-5210C69D9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problema</a:t>
            </a:r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C50F22-F948-4C76-ABA3-73CCEC759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Assim, creio que o meu e o "nosso" problema é como ter, simultaneamente, uma explicação da contingência histórica radical sobre todo conhecimento postulado e todos os sujeitos cognoscentes, uma prática crítica de reconhecimento de nossas próprias "tecnologias semióticas" para a construção de sentido, e um compromisso a sério com explicações fiéis de um mundo "real", um mundo que possa ser parcialmente compartilhado e amistoso em relação a projetos terrestres de liberdade finita, abundância material adequada, sofrimento reduzido e felicidade </a:t>
            </a:r>
            <a:r>
              <a:rPr lang="en-US" dirty="0" err="1"/>
              <a:t>limitada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793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352D63-FB1D-40DF-A431-D373459F7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94BE78-08B4-4188-9437-0DAD18695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Não queremos uma teoria de poderes inocentes para representar o mundo, na qual linguagens e corpos submerjam no êxtase da simbiose orgânica. Tampouco queremos teorizar o mundo, e muito menos agir nele, em termos de Sistemas Globais, mas precisamos de uma rede de conexões para a Terra, </a:t>
            </a:r>
            <a:r>
              <a:rPr lang="pt-BR" b="1" dirty="0"/>
              <a:t>incluída a capacidade parcial de traduzir conhecimentos entre comunidades </a:t>
            </a:r>
            <a:r>
              <a:rPr lang="en-US" b="1" dirty="0" err="1"/>
              <a:t>muito</a:t>
            </a:r>
            <a:r>
              <a:rPr lang="en-US" b="1" dirty="0"/>
              <a:t> </a:t>
            </a:r>
            <a:r>
              <a:rPr lang="en-US" b="1" dirty="0" err="1"/>
              <a:t>diferentes</a:t>
            </a:r>
            <a:r>
              <a:rPr lang="en-US" b="1" dirty="0"/>
              <a:t> </a:t>
            </a:r>
            <a:r>
              <a:rPr lang="pt-BR" b="1" dirty="0"/>
              <a:t>- e diferenciadas em termos de poder. </a:t>
            </a:r>
          </a:p>
          <a:p>
            <a:r>
              <a:rPr lang="pt-BR" dirty="0"/>
              <a:t>Precisamos do poder das teorias críticas modernas sobre como significados e corpos são construídos, não para negar significados e corpos, mas para viver em significados e corpos que tenham a possibilidade de um futuro.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45085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E2E7C7-0E03-4582-AA4B-819ECCCFD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D74761-77DF-4595-95BA-35535AD3B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 que o </a:t>
            </a:r>
            <a:r>
              <a:rPr lang="pt-BR" dirty="0"/>
              <a:t>dinheiro faz no âmbito das trocas do capitalismo, o reducionismo faz nos poderosos âmbitos mentais das ciências globais: finalmente há apenas uma equação.</a:t>
            </a:r>
          </a:p>
          <a:p>
            <a:r>
              <a:rPr lang="pt-BR" dirty="0"/>
              <a:t>Mudança da metáfora: resgatar a visão</a:t>
            </a:r>
          </a:p>
          <a:p>
            <a:r>
              <a:rPr lang="en-US" dirty="0" err="1"/>
              <a:t>Gostaria</a:t>
            </a:r>
            <a:r>
              <a:rPr lang="en-US" dirty="0"/>
              <a:t> de </a:t>
            </a:r>
            <a:r>
              <a:rPr lang="pt-BR" dirty="0"/>
              <a:t>insistir na natureza corpórea de toda visão e assim resgatar o sistema sensorial que tem sido utilizado para significar um salto para fora do corpo marcado, para um olhar conquistador que não </a:t>
            </a:r>
            <a:r>
              <a:rPr lang="en-US" dirty="0" err="1"/>
              <a:t>vem</a:t>
            </a:r>
            <a:r>
              <a:rPr lang="en-US" dirty="0"/>
              <a:t> de </a:t>
            </a:r>
            <a:r>
              <a:rPr lang="en-US" dirty="0" err="1"/>
              <a:t>lugar</a:t>
            </a:r>
            <a:r>
              <a:rPr lang="en-US" dirty="0"/>
              <a:t> </a:t>
            </a:r>
            <a:r>
              <a:rPr lang="en-US" dirty="0" err="1"/>
              <a:t>nenhum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97934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2284</Words>
  <Application>Microsoft Office PowerPoint</Application>
  <PresentationFormat>Widescreen</PresentationFormat>
  <Paragraphs>70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Tema do Office</vt:lpstr>
      <vt:lpstr>Saberes localizados a questão da ciência para o feminismo e o privilégio da perspectiva parcial</vt:lpstr>
      <vt:lpstr>Texto resposta: objetividade na ciência</vt:lpstr>
      <vt:lpstr>Apresentação do PowerPoint</vt:lpstr>
      <vt:lpstr>Apresentação do PowerPoint</vt:lpstr>
      <vt:lpstr>Marxismo Humanista</vt:lpstr>
      <vt:lpstr>Apresentação do PowerPoint</vt:lpstr>
      <vt:lpstr>O problema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 visão dos subjugados</vt:lpstr>
      <vt:lpstr>Problematizando</vt:lpstr>
      <vt:lpstr>Apresentação do PowerPoint</vt:lpstr>
      <vt:lpstr>Apresentação do PowerPoint</vt:lpstr>
      <vt:lpstr>Apresentação do PowerPoint</vt:lpstr>
      <vt:lpstr>Posicionar-se</vt:lpstr>
      <vt:lpstr>Apresentação do PowerPoint</vt:lpstr>
      <vt:lpstr>Apresentação do PowerPoint</vt:lpstr>
      <vt:lpstr>Objetos como atores</vt:lpstr>
      <vt:lpstr>Apresentação do PowerPoint</vt:lpstr>
      <vt:lpstr>Apresentação do PowerPoint</vt:lpstr>
      <vt:lpstr>"ator material-semiótico“ e aparatos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Saberes localizados a questão da ciência para o feminismo e o privilégio da perspectiva parcial</dc:title>
  <dc:creator>Claudia</dc:creator>
  <cp:lastModifiedBy>Claudia</cp:lastModifiedBy>
  <cp:revision>16</cp:revision>
  <dcterms:created xsi:type="dcterms:W3CDTF">2019-04-23T12:47:02Z</dcterms:created>
  <dcterms:modified xsi:type="dcterms:W3CDTF">2019-04-23T14:40:40Z</dcterms:modified>
</cp:coreProperties>
</file>