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75" r:id="rId7"/>
    <p:sldId id="276" r:id="rId8"/>
    <p:sldId id="261" r:id="rId9"/>
    <p:sldId id="274" r:id="rId10"/>
    <p:sldId id="262" r:id="rId11"/>
    <p:sldId id="263" r:id="rId12"/>
    <p:sldId id="264" r:id="rId13"/>
    <p:sldId id="265" r:id="rId14"/>
    <p:sldId id="266" r:id="rId15"/>
    <p:sldId id="271" r:id="rId16"/>
    <p:sldId id="277" r:id="rId17"/>
    <p:sldId id="267" r:id="rId18"/>
    <p:sldId id="268" r:id="rId19"/>
    <p:sldId id="269" r:id="rId20"/>
    <p:sldId id="270" r:id="rId21"/>
    <p:sldId id="272" r:id="rId22"/>
    <p:sldId id="273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/>
    <p:restoredTop sz="94225"/>
  </p:normalViewPr>
  <p:slideViewPr>
    <p:cSldViewPr snapToGrid="0" snapToObjects="1">
      <p:cViewPr varScale="1">
        <p:scale>
          <a:sx n="95" d="100"/>
          <a:sy n="95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00994-8A26-4974-AED5-9904626D08CD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8E69AA-084B-49DD-9275-D560BE31C6A3}">
      <dgm:prSet/>
      <dgm:spPr/>
      <dgm:t>
        <a:bodyPr/>
        <a:lstStyle/>
        <a:p>
          <a:r>
            <a:rPr lang="en-US"/>
            <a:t>Conceito histórico, social e cultural</a:t>
          </a:r>
        </a:p>
      </dgm:t>
    </dgm:pt>
    <dgm:pt modelId="{AC07E19E-8490-43A0-8998-A1DEF94DBD05}" type="parTrans" cxnId="{CC27BBAC-C2DB-47E5-AB6C-493CC327D2DD}">
      <dgm:prSet/>
      <dgm:spPr/>
      <dgm:t>
        <a:bodyPr/>
        <a:lstStyle/>
        <a:p>
          <a:endParaRPr lang="en-US"/>
        </a:p>
      </dgm:t>
    </dgm:pt>
    <dgm:pt modelId="{3886F2CA-3F9E-4FFC-91EA-65618B23B301}" type="sibTrans" cxnId="{CC27BBAC-C2DB-47E5-AB6C-493CC327D2DD}">
      <dgm:prSet/>
      <dgm:spPr/>
      <dgm:t>
        <a:bodyPr/>
        <a:lstStyle/>
        <a:p>
          <a:endParaRPr lang="en-US"/>
        </a:p>
      </dgm:t>
    </dgm:pt>
    <dgm:pt modelId="{C3EEE56D-6832-4527-AEF6-31DFD4C5552D}">
      <dgm:prSet/>
      <dgm:spPr/>
      <dgm:t>
        <a:bodyPr/>
        <a:lstStyle/>
        <a:p>
          <a:r>
            <a:rPr lang="en-US"/>
            <a:t>Tem função reguladora</a:t>
          </a:r>
        </a:p>
      </dgm:t>
    </dgm:pt>
    <dgm:pt modelId="{87D14F13-16EF-4DEC-95EE-1EEF5458694E}" type="parTrans" cxnId="{16945B12-A77F-4869-A790-660908F81F09}">
      <dgm:prSet/>
      <dgm:spPr/>
      <dgm:t>
        <a:bodyPr/>
        <a:lstStyle/>
        <a:p>
          <a:endParaRPr lang="en-US"/>
        </a:p>
      </dgm:t>
    </dgm:pt>
    <dgm:pt modelId="{D79F6558-16AF-4D4E-B31A-B9B7582BB70B}" type="sibTrans" cxnId="{16945B12-A77F-4869-A790-660908F81F09}">
      <dgm:prSet/>
      <dgm:spPr/>
      <dgm:t>
        <a:bodyPr/>
        <a:lstStyle/>
        <a:p>
          <a:endParaRPr lang="en-US"/>
        </a:p>
      </dgm:t>
    </dgm:pt>
    <dgm:pt modelId="{A3D8F4E3-F28D-4743-A8FB-CC8C0F6A5C25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noção</a:t>
          </a:r>
          <a:r>
            <a:rPr lang="en-US" dirty="0"/>
            <a:t> de tempo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história</a:t>
          </a:r>
          <a:r>
            <a:rPr lang="en-US" dirty="0"/>
            <a:t> </a:t>
          </a:r>
          <a:r>
            <a:rPr lang="en-US" dirty="0" err="1"/>
            <a:t>humana</a:t>
          </a:r>
          <a:r>
            <a:rPr lang="en-US" dirty="0"/>
            <a:t> </a:t>
          </a:r>
          <a:r>
            <a:rPr lang="en-US" dirty="0" err="1"/>
            <a:t>nunca</a:t>
          </a:r>
          <a:r>
            <a:rPr lang="en-US" dirty="0"/>
            <a:t> </a:t>
          </a:r>
          <a:r>
            <a:rPr lang="en-US" dirty="0" err="1"/>
            <a:t>foi</a:t>
          </a:r>
          <a:r>
            <a:rPr lang="en-US" dirty="0"/>
            <a:t> a </a:t>
          </a:r>
          <a:r>
            <a:rPr lang="en-US" dirty="0" err="1"/>
            <a:t>mesma</a:t>
          </a:r>
          <a:endParaRPr lang="en-US" dirty="0"/>
        </a:p>
      </dgm:t>
    </dgm:pt>
    <dgm:pt modelId="{2BDFE7A3-F62E-4F8D-9744-1E261B60553D}" type="parTrans" cxnId="{F40B71B8-B3BF-48A2-A3C1-E2FAEF94C916}">
      <dgm:prSet/>
      <dgm:spPr/>
      <dgm:t>
        <a:bodyPr/>
        <a:lstStyle/>
        <a:p>
          <a:endParaRPr lang="en-US"/>
        </a:p>
      </dgm:t>
    </dgm:pt>
    <dgm:pt modelId="{8576FB20-5A7E-4D59-B1D8-7E56D843189E}" type="sibTrans" cxnId="{F40B71B8-B3BF-48A2-A3C1-E2FAEF94C916}">
      <dgm:prSet/>
      <dgm:spPr/>
      <dgm:t>
        <a:bodyPr/>
        <a:lstStyle/>
        <a:p>
          <a:endParaRPr lang="en-US"/>
        </a:p>
      </dgm:t>
    </dgm:pt>
    <dgm:pt modelId="{EE4C3840-CDC8-7C42-899A-0C448E519F89}" type="pres">
      <dgm:prSet presAssocID="{2D100994-8A26-4974-AED5-9904626D08CD}" presName="linear" presStyleCnt="0">
        <dgm:presLayoutVars>
          <dgm:animLvl val="lvl"/>
          <dgm:resizeHandles val="exact"/>
        </dgm:presLayoutVars>
      </dgm:prSet>
      <dgm:spPr/>
    </dgm:pt>
    <dgm:pt modelId="{073499E9-AD2D-2A4A-BA33-0BBD260A346A}" type="pres">
      <dgm:prSet presAssocID="{6B8E69AA-084B-49DD-9275-D560BE31C6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847987-1737-FC4F-9480-B865B358F21D}" type="pres">
      <dgm:prSet presAssocID="{3886F2CA-3F9E-4FFC-91EA-65618B23B301}" presName="spacer" presStyleCnt="0"/>
      <dgm:spPr/>
    </dgm:pt>
    <dgm:pt modelId="{C84D90D1-C3D2-5543-9DD8-521B97974230}" type="pres">
      <dgm:prSet presAssocID="{C3EEE56D-6832-4527-AEF6-31DFD4C555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B51029-216B-EA46-908C-B45F847773F1}" type="pres">
      <dgm:prSet presAssocID="{D79F6558-16AF-4D4E-B31A-B9B7582BB70B}" presName="spacer" presStyleCnt="0"/>
      <dgm:spPr/>
    </dgm:pt>
    <dgm:pt modelId="{EF70C6FD-939F-F846-9A94-7FA265D218DF}" type="pres">
      <dgm:prSet presAssocID="{A3D8F4E3-F28D-4743-A8FB-CC8C0F6A5C2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CA8E911-421D-4D4C-93A4-594CB23D9332}" type="presOf" srcId="{C3EEE56D-6832-4527-AEF6-31DFD4C5552D}" destId="{C84D90D1-C3D2-5543-9DD8-521B97974230}" srcOrd="0" destOrd="0" presId="urn:microsoft.com/office/officeart/2005/8/layout/vList2"/>
    <dgm:cxn modelId="{16945B12-A77F-4869-A790-660908F81F09}" srcId="{2D100994-8A26-4974-AED5-9904626D08CD}" destId="{C3EEE56D-6832-4527-AEF6-31DFD4C5552D}" srcOrd="1" destOrd="0" parTransId="{87D14F13-16EF-4DEC-95EE-1EEF5458694E}" sibTransId="{D79F6558-16AF-4D4E-B31A-B9B7582BB70B}"/>
    <dgm:cxn modelId="{B3B10F39-217B-6E40-BD9F-8CC6477A1A4D}" type="presOf" srcId="{2D100994-8A26-4974-AED5-9904626D08CD}" destId="{EE4C3840-CDC8-7C42-899A-0C448E519F89}" srcOrd="0" destOrd="0" presId="urn:microsoft.com/office/officeart/2005/8/layout/vList2"/>
    <dgm:cxn modelId="{CC27BBAC-C2DB-47E5-AB6C-493CC327D2DD}" srcId="{2D100994-8A26-4974-AED5-9904626D08CD}" destId="{6B8E69AA-084B-49DD-9275-D560BE31C6A3}" srcOrd="0" destOrd="0" parTransId="{AC07E19E-8490-43A0-8998-A1DEF94DBD05}" sibTransId="{3886F2CA-3F9E-4FFC-91EA-65618B23B301}"/>
    <dgm:cxn modelId="{75869EB6-650D-6A48-8D39-E58D7C0E42EA}" type="presOf" srcId="{A3D8F4E3-F28D-4743-A8FB-CC8C0F6A5C25}" destId="{EF70C6FD-939F-F846-9A94-7FA265D218DF}" srcOrd="0" destOrd="0" presId="urn:microsoft.com/office/officeart/2005/8/layout/vList2"/>
    <dgm:cxn modelId="{F40B71B8-B3BF-48A2-A3C1-E2FAEF94C916}" srcId="{2D100994-8A26-4974-AED5-9904626D08CD}" destId="{A3D8F4E3-F28D-4743-A8FB-CC8C0F6A5C25}" srcOrd="2" destOrd="0" parTransId="{2BDFE7A3-F62E-4F8D-9744-1E261B60553D}" sibTransId="{8576FB20-5A7E-4D59-B1D8-7E56D843189E}"/>
    <dgm:cxn modelId="{867F3AE8-528D-3E48-B6A3-0079854D7D75}" type="presOf" srcId="{6B8E69AA-084B-49DD-9275-D560BE31C6A3}" destId="{073499E9-AD2D-2A4A-BA33-0BBD260A346A}" srcOrd="0" destOrd="0" presId="urn:microsoft.com/office/officeart/2005/8/layout/vList2"/>
    <dgm:cxn modelId="{394FC8D5-85AC-ED45-907C-8DA0CF2DE8D0}" type="presParOf" srcId="{EE4C3840-CDC8-7C42-899A-0C448E519F89}" destId="{073499E9-AD2D-2A4A-BA33-0BBD260A346A}" srcOrd="0" destOrd="0" presId="urn:microsoft.com/office/officeart/2005/8/layout/vList2"/>
    <dgm:cxn modelId="{0806F005-20C8-4C41-99FA-806B533B9F05}" type="presParOf" srcId="{EE4C3840-CDC8-7C42-899A-0C448E519F89}" destId="{6D847987-1737-FC4F-9480-B865B358F21D}" srcOrd="1" destOrd="0" presId="urn:microsoft.com/office/officeart/2005/8/layout/vList2"/>
    <dgm:cxn modelId="{E5A3CEF0-F99C-6D49-A03C-2258EFE61001}" type="presParOf" srcId="{EE4C3840-CDC8-7C42-899A-0C448E519F89}" destId="{C84D90D1-C3D2-5543-9DD8-521B97974230}" srcOrd="2" destOrd="0" presId="urn:microsoft.com/office/officeart/2005/8/layout/vList2"/>
    <dgm:cxn modelId="{2204D2EB-F18A-9F41-909F-4A32AEAFD989}" type="presParOf" srcId="{EE4C3840-CDC8-7C42-899A-0C448E519F89}" destId="{B3B51029-216B-EA46-908C-B45F847773F1}" srcOrd="3" destOrd="0" presId="urn:microsoft.com/office/officeart/2005/8/layout/vList2"/>
    <dgm:cxn modelId="{2DCC647C-C8D1-2F4D-A8A8-0B1D36D328C0}" type="presParOf" srcId="{EE4C3840-CDC8-7C42-899A-0C448E519F89}" destId="{EF70C6FD-939F-F846-9A94-7FA265D218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73841-894B-4CBF-A48B-5D1E15DA6F5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2614F5A-9B77-4956-A077-2B765BA970F2}">
      <dgm:prSet/>
      <dgm:spPr/>
      <dgm:t>
        <a:bodyPr/>
        <a:lstStyle/>
        <a:p>
          <a:r>
            <a:rPr lang="en-US"/>
            <a:t>O planejamento se dá a partir do tempo escolar</a:t>
          </a:r>
        </a:p>
      </dgm:t>
    </dgm:pt>
    <dgm:pt modelId="{DFDB4762-0A52-454A-945A-A1BDEB892F12}" type="parTrans" cxnId="{1E397F06-CD57-423B-BD45-4BA5E6C5155B}">
      <dgm:prSet/>
      <dgm:spPr/>
      <dgm:t>
        <a:bodyPr/>
        <a:lstStyle/>
        <a:p>
          <a:endParaRPr lang="en-US"/>
        </a:p>
      </dgm:t>
    </dgm:pt>
    <dgm:pt modelId="{8C3C06A4-12B3-4712-8DB4-7B3A29BB5388}" type="sibTrans" cxnId="{1E397F06-CD57-423B-BD45-4BA5E6C5155B}">
      <dgm:prSet/>
      <dgm:spPr/>
      <dgm:t>
        <a:bodyPr/>
        <a:lstStyle/>
        <a:p>
          <a:endParaRPr lang="en-US"/>
        </a:p>
      </dgm:t>
    </dgm:pt>
    <dgm:pt modelId="{C36B59AB-C661-484D-A0EE-D37FEF438AAC}">
      <dgm:prSet/>
      <dgm:spPr/>
      <dgm:t>
        <a:bodyPr/>
        <a:lstStyle/>
        <a:p>
          <a:r>
            <a:rPr lang="en-US"/>
            <a:t>Noção de currículo formal ou oficial – institucional</a:t>
          </a:r>
        </a:p>
      </dgm:t>
    </dgm:pt>
    <dgm:pt modelId="{05DA9F3C-F6BB-4AF3-B932-674D20031F98}" type="parTrans" cxnId="{B0650703-389D-48F2-9272-06D3E487F6F3}">
      <dgm:prSet/>
      <dgm:spPr/>
      <dgm:t>
        <a:bodyPr/>
        <a:lstStyle/>
        <a:p>
          <a:endParaRPr lang="en-US"/>
        </a:p>
      </dgm:t>
    </dgm:pt>
    <dgm:pt modelId="{1444D62F-15EB-4A1C-8DD9-9A9E8E7B03AF}" type="sibTrans" cxnId="{B0650703-389D-48F2-9272-06D3E487F6F3}">
      <dgm:prSet/>
      <dgm:spPr/>
      <dgm:t>
        <a:bodyPr/>
        <a:lstStyle/>
        <a:p>
          <a:endParaRPr lang="en-US"/>
        </a:p>
      </dgm:t>
    </dgm:pt>
    <dgm:pt modelId="{BAD6119F-97F2-4CA6-8AEA-68D705F590E8}">
      <dgm:prSet/>
      <dgm:spPr/>
      <dgm:t>
        <a:bodyPr/>
        <a:lstStyle/>
        <a:p>
          <a:r>
            <a:rPr lang="en-US"/>
            <a:t>Noção de currículo declarado – práticas pedagógicas</a:t>
          </a:r>
        </a:p>
      </dgm:t>
    </dgm:pt>
    <dgm:pt modelId="{2786D1AC-8490-4734-AC6D-EC309E9E3DB5}" type="parTrans" cxnId="{353E1B08-9F6A-4102-A1C7-2F396EE4C5B5}">
      <dgm:prSet/>
      <dgm:spPr/>
      <dgm:t>
        <a:bodyPr/>
        <a:lstStyle/>
        <a:p>
          <a:endParaRPr lang="en-US"/>
        </a:p>
      </dgm:t>
    </dgm:pt>
    <dgm:pt modelId="{ED8BD1DF-1722-4EC8-AAD2-DB3EE4F1207C}" type="sibTrans" cxnId="{353E1B08-9F6A-4102-A1C7-2F396EE4C5B5}">
      <dgm:prSet/>
      <dgm:spPr/>
      <dgm:t>
        <a:bodyPr/>
        <a:lstStyle/>
        <a:p>
          <a:endParaRPr lang="en-US"/>
        </a:p>
      </dgm:t>
    </dgm:pt>
    <dgm:pt modelId="{22DED9B8-47AB-4BCA-BE2A-C14C8292159E}" type="pres">
      <dgm:prSet presAssocID="{49373841-894B-4CBF-A48B-5D1E15DA6F52}" presName="root" presStyleCnt="0">
        <dgm:presLayoutVars>
          <dgm:dir/>
          <dgm:resizeHandles val="exact"/>
        </dgm:presLayoutVars>
      </dgm:prSet>
      <dgm:spPr/>
    </dgm:pt>
    <dgm:pt modelId="{913E24B5-28AD-4855-A6D3-094A2B55558F}" type="pres">
      <dgm:prSet presAssocID="{02614F5A-9B77-4956-A077-2B765BA970F2}" presName="compNode" presStyleCnt="0"/>
      <dgm:spPr/>
    </dgm:pt>
    <dgm:pt modelId="{8537E929-E43B-416E-864F-C106CB386524}" type="pres">
      <dgm:prSet presAssocID="{02614F5A-9B77-4956-A077-2B765BA970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"/>
        </a:ext>
      </dgm:extLst>
    </dgm:pt>
    <dgm:pt modelId="{EF65FC0D-EC5F-4FFD-A449-7B539C822DDF}" type="pres">
      <dgm:prSet presAssocID="{02614F5A-9B77-4956-A077-2B765BA970F2}" presName="spaceRect" presStyleCnt="0"/>
      <dgm:spPr/>
    </dgm:pt>
    <dgm:pt modelId="{0C7273CD-5EC7-4F47-BC2B-B8BD546C79AB}" type="pres">
      <dgm:prSet presAssocID="{02614F5A-9B77-4956-A077-2B765BA970F2}" presName="textRect" presStyleLbl="revTx" presStyleIdx="0" presStyleCnt="3">
        <dgm:presLayoutVars>
          <dgm:chMax val="1"/>
          <dgm:chPref val="1"/>
        </dgm:presLayoutVars>
      </dgm:prSet>
      <dgm:spPr/>
    </dgm:pt>
    <dgm:pt modelId="{82F350D5-103D-4EE3-92DF-A5991864BF4E}" type="pres">
      <dgm:prSet presAssocID="{8C3C06A4-12B3-4712-8DB4-7B3A29BB5388}" presName="sibTrans" presStyleCnt="0"/>
      <dgm:spPr/>
    </dgm:pt>
    <dgm:pt modelId="{9D30931D-B8CC-459B-A84A-7E6EC2EB4B4D}" type="pres">
      <dgm:prSet presAssocID="{C36B59AB-C661-484D-A0EE-D37FEF438AAC}" presName="compNode" presStyleCnt="0"/>
      <dgm:spPr/>
    </dgm:pt>
    <dgm:pt modelId="{BEA4532F-C866-4427-93EC-63E37ED76B38}" type="pres">
      <dgm:prSet presAssocID="{C36B59AB-C661-484D-A0EE-D37FEF438A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8923CED3-BB27-4B68-8211-8CF436A673B8}" type="pres">
      <dgm:prSet presAssocID="{C36B59AB-C661-484D-A0EE-D37FEF438AAC}" presName="spaceRect" presStyleCnt="0"/>
      <dgm:spPr/>
    </dgm:pt>
    <dgm:pt modelId="{3C1DAD75-BFCF-453B-BFF4-D13DBBD048B1}" type="pres">
      <dgm:prSet presAssocID="{C36B59AB-C661-484D-A0EE-D37FEF438AAC}" presName="textRect" presStyleLbl="revTx" presStyleIdx="1" presStyleCnt="3">
        <dgm:presLayoutVars>
          <dgm:chMax val="1"/>
          <dgm:chPref val="1"/>
        </dgm:presLayoutVars>
      </dgm:prSet>
      <dgm:spPr/>
    </dgm:pt>
    <dgm:pt modelId="{74B75F9A-FE2C-463D-98D9-409CAFE08C2F}" type="pres">
      <dgm:prSet presAssocID="{1444D62F-15EB-4A1C-8DD9-9A9E8E7B03AF}" presName="sibTrans" presStyleCnt="0"/>
      <dgm:spPr/>
    </dgm:pt>
    <dgm:pt modelId="{4A2B76FF-36C3-4270-808E-938B90059C1F}" type="pres">
      <dgm:prSet presAssocID="{BAD6119F-97F2-4CA6-8AEA-68D705F590E8}" presName="compNode" presStyleCnt="0"/>
      <dgm:spPr/>
    </dgm:pt>
    <dgm:pt modelId="{76B17034-D240-4FA1-A1A8-E86A734447ED}" type="pres">
      <dgm:prSet presAssocID="{BAD6119F-97F2-4CA6-8AEA-68D705F590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37B29A39-F766-4C0B-A943-61A30C9BD032}" type="pres">
      <dgm:prSet presAssocID="{BAD6119F-97F2-4CA6-8AEA-68D705F590E8}" presName="spaceRect" presStyleCnt="0"/>
      <dgm:spPr/>
    </dgm:pt>
    <dgm:pt modelId="{4553E42E-ABAA-4F49-B118-46A253471F8C}" type="pres">
      <dgm:prSet presAssocID="{BAD6119F-97F2-4CA6-8AEA-68D705F590E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0650703-389D-48F2-9272-06D3E487F6F3}" srcId="{49373841-894B-4CBF-A48B-5D1E15DA6F52}" destId="{C36B59AB-C661-484D-A0EE-D37FEF438AAC}" srcOrd="1" destOrd="0" parTransId="{05DA9F3C-F6BB-4AF3-B932-674D20031F98}" sibTransId="{1444D62F-15EB-4A1C-8DD9-9A9E8E7B03AF}"/>
    <dgm:cxn modelId="{1E397F06-CD57-423B-BD45-4BA5E6C5155B}" srcId="{49373841-894B-4CBF-A48B-5D1E15DA6F52}" destId="{02614F5A-9B77-4956-A077-2B765BA970F2}" srcOrd="0" destOrd="0" parTransId="{DFDB4762-0A52-454A-945A-A1BDEB892F12}" sibTransId="{8C3C06A4-12B3-4712-8DB4-7B3A29BB5388}"/>
    <dgm:cxn modelId="{353E1B08-9F6A-4102-A1C7-2F396EE4C5B5}" srcId="{49373841-894B-4CBF-A48B-5D1E15DA6F52}" destId="{BAD6119F-97F2-4CA6-8AEA-68D705F590E8}" srcOrd="2" destOrd="0" parTransId="{2786D1AC-8490-4734-AC6D-EC309E9E3DB5}" sibTransId="{ED8BD1DF-1722-4EC8-AAD2-DB3EE4F1207C}"/>
    <dgm:cxn modelId="{A9D08258-3BF2-4FAF-AA7E-595BCB211CB6}" type="presOf" srcId="{49373841-894B-4CBF-A48B-5D1E15DA6F52}" destId="{22DED9B8-47AB-4BCA-BE2A-C14C8292159E}" srcOrd="0" destOrd="0" presId="urn:microsoft.com/office/officeart/2018/2/layout/IconLabelList"/>
    <dgm:cxn modelId="{C5EC6479-6845-4ACD-9EF5-07AAAEF12B75}" type="presOf" srcId="{02614F5A-9B77-4956-A077-2B765BA970F2}" destId="{0C7273CD-5EC7-4F47-BC2B-B8BD546C79AB}" srcOrd="0" destOrd="0" presId="urn:microsoft.com/office/officeart/2018/2/layout/IconLabelList"/>
    <dgm:cxn modelId="{AD6CFD84-E977-4021-BB23-CECAB411C7E8}" type="presOf" srcId="{C36B59AB-C661-484D-A0EE-D37FEF438AAC}" destId="{3C1DAD75-BFCF-453B-BFF4-D13DBBD048B1}" srcOrd="0" destOrd="0" presId="urn:microsoft.com/office/officeart/2018/2/layout/IconLabelList"/>
    <dgm:cxn modelId="{9008C4A0-9B54-4E8B-97A2-9D5430C91AD7}" type="presOf" srcId="{BAD6119F-97F2-4CA6-8AEA-68D705F590E8}" destId="{4553E42E-ABAA-4F49-B118-46A253471F8C}" srcOrd="0" destOrd="0" presId="urn:microsoft.com/office/officeart/2018/2/layout/IconLabelList"/>
    <dgm:cxn modelId="{EFDB8411-D240-4D0C-924B-4C58729FB32B}" type="presParOf" srcId="{22DED9B8-47AB-4BCA-BE2A-C14C8292159E}" destId="{913E24B5-28AD-4855-A6D3-094A2B55558F}" srcOrd="0" destOrd="0" presId="urn:microsoft.com/office/officeart/2018/2/layout/IconLabelList"/>
    <dgm:cxn modelId="{2BE543A7-FA28-4766-B13A-B7E282B9FAD0}" type="presParOf" srcId="{913E24B5-28AD-4855-A6D3-094A2B55558F}" destId="{8537E929-E43B-416E-864F-C106CB386524}" srcOrd="0" destOrd="0" presId="urn:microsoft.com/office/officeart/2018/2/layout/IconLabelList"/>
    <dgm:cxn modelId="{5C2EACED-6022-414F-9E96-8E4D7DC9DBEC}" type="presParOf" srcId="{913E24B5-28AD-4855-A6D3-094A2B55558F}" destId="{EF65FC0D-EC5F-4FFD-A449-7B539C822DDF}" srcOrd="1" destOrd="0" presId="urn:microsoft.com/office/officeart/2018/2/layout/IconLabelList"/>
    <dgm:cxn modelId="{51D514D7-6C5F-42BB-8582-F01C2C7AF9DE}" type="presParOf" srcId="{913E24B5-28AD-4855-A6D3-094A2B55558F}" destId="{0C7273CD-5EC7-4F47-BC2B-B8BD546C79AB}" srcOrd="2" destOrd="0" presId="urn:microsoft.com/office/officeart/2018/2/layout/IconLabelList"/>
    <dgm:cxn modelId="{4D0AAFD9-5A21-4F42-8EF8-592331CF82D3}" type="presParOf" srcId="{22DED9B8-47AB-4BCA-BE2A-C14C8292159E}" destId="{82F350D5-103D-4EE3-92DF-A5991864BF4E}" srcOrd="1" destOrd="0" presId="urn:microsoft.com/office/officeart/2018/2/layout/IconLabelList"/>
    <dgm:cxn modelId="{E7547A01-B39F-429F-99C4-CA1D89DD1332}" type="presParOf" srcId="{22DED9B8-47AB-4BCA-BE2A-C14C8292159E}" destId="{9D30931D-B8CC-459B-A84A-7E6EC2EB4B4D}" srcOrd="2" destOrd="0" presId="urn:microsoft.com/office/officeart/2018/2/layout/IconLabelList"/>
    <dgm:cxn modelId="{A13DBCC4-45BF-45C5-B55A-13E5AB79B24E}" type="presParOf" srcId="{9D30931D-B8CC-459B-A84A-7E6EC2EB4B4D}" destId="{BEA4532F-C866-4427-93EC-63E37ED76B38}" srcOrd="0" destOrd="0" presId="urn:microsoft.com/office/officeart/2018/2/layout/IconLabelList"/>
    <dgm:cxn modelId="{7F00AE40-3619-4D0B-B174-5EA28036DF90}" type="presParOf" srcId="{9D30931D-B8CC-459B-A84A-7E6EC2EB4B4D}" destId="{8923CED3-BB27-4B68-8211-8CF436A673B8}" srcOrd="1" destOrd="0" presId="urn:microsoft.com/office/officeart/2018/2/layout/IconLabelList"/>
    <dgm:cxn modelId="{B4A234C8-1A6D-4CAD-A837-330D253717B9}" type="presParOf" srcId="{9D30931D-B8CC-459B-A84A-7E6EC2EB4B4D}" destId="{3C1DAD75-BFCF-453B-BFF4-D13DBBD048B1}" srcOrd="2" destOrd="0" presId="urn:microsoft.com/office/officeart/2018/2/layout/IconLabelList"/>
    <dgm:cxn modelId="{62BC3132-14EB-47BE-9C11-8EAF2FA5B70C}" type="presParOf" srcId="{22DED9B8-47AB-4BCA-BE2A-C14C8292159E}" destId="{74B75F9A-FE2C-463D-98D9-409CAFE08C2F}" srcOrd="3" destOrd="0" presId="urn:microsoft.com/office/officeart/2018/2/layout/IconLabelList"/>
    <dgm:cxn modelId="{24D15F78-97A4-42D4-AF9E-F3917C334300}" type="presParOf" srcId="{22DED9B8-47AB-4BCA-BE2A-C14C8292159E}" destId="{4A2B76FF-36C3-4270-808E-938B90059C1F}" srcOrd="4" destOrd="0" presId="urn:microsoft.com/office/officeart/2018/2/layout/IconLabelList"/>
    <dgm:cxn modelId="{0ACE6C38-D125-4058-94A3-43C87AD6A80C}" type="presParOf" srcId="{4A2B76FF-36C3-4270-808E-938B90059C1F}" destId="{76B17034-D240-4FA1-A1A8-E86A734447ED}" srcOrd="0" destOrd="0" presId="urn:microsoft.com/office/officeart/2018/2/layout/IconLabelList"/>
    <dgm:cxn modelId="{ED2BEDBB-2CC5-4D00-B225-5EE21ED3890E}" type="presParOf" srcId="{4A2B76FF-36C3-4270-808E-938B90059C1F}" destId="{37B29A39-F766-4C0B-A943-61A30C9BD032}" srcOrd="1" destOrd="0" presId="urn:microsoft.com/office/officeart/2018/2/layout/IconLabelList"/>
    <dgm:cxn modelId="{3F2BF775-29DC-4C3B-9731-3A0361E548DA}" type="presParOf" srcId="{4A2B76FF-36C3-4270-808E-938B90059C1F}" destId="{4553E42E-ABAA-4F49-B118-46A253471F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EAA5CD-6022-A642-972F-672D8B322213}" type="doc">
      <dgm:prSet loTypeId="urn:microsoft.com/office/officeart/2005/8/layout/hProcess6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059A570-23A0-FC41-92E8-4321CE870484}">
      <dgm:prSet phldrT="[Texto]"/>
      <dgm:spPr/>
      <dgm:t>
        <a:bodyPr/>
        <a:lstStyle/>
        <a:p>
          <a:r>
            <a:rPr lang="pt-BR" dirty="0"/>
            <a:t>Objetivos</a:t>
          </a:r>
        </a:p>
      </dgm:t>
    </dgm:pt>
    <dgm:pt modelId="{D87CECA6-5A43-4A44-82CA-7FE1D81BC800}" type="parTrans" cxnId="{99B459F8-AE8A-B84C-9681-1E1AD914C8F4}">
      <dgm:prSet/>
      <dgm:spPr/>
      <dgm:t>
        <a:bodyPr/>
        <a:lstStyle/>
        <a:p>
          <a:endParaRPr lang="pt-BR"/>
        </a:p>
      </dgm:t>
    </dgm:pt>
    <dgm:pt modelId="{AE72B75E-C39D-7F48-9114-A92DD75010BD}" type="sibTrans" cxnId="{99B459F8-AE8A-B84C-9681-1E1AD914C8F4}">
      <dgm:prSet/>
      <dgm:spPr/>
      <dgm:t>
        <a:bodyPr/>
        <a:lstStyle/>
        <a:p>
          <a:endParaRPr lang="pt-BR"/>
        </a:p>
      </dgm:t>
    </dgm:pt>
    <dgm:pt modelId="{8660A5B4-04D8-9942-9B0D-E096331B599E}">
      <dgm:prSet phldrT="[Texto]"/>
      <dgm:spPr/>
      <dgm:t>
        <a:bodyPr/>
        <a:lstStyle/>
        <a:p>
          <a:r>
            <a:rPr lang="pt-BR" dirty="0"/>
            <a:t>Relacionado ao ensino</a:t>
          </a:r>
        </a:p>
      </dgm:t>
    </dgm:pt>
    <dgm:pt modelId="{88B05D3B-58A8-4E4B-BD8B-E3060925A171}" type="parTrans" cxnId="{1DF0A008-5499-544E-B576-FC75DE406247}">
      <dgm:prSet/>
      <dgm:spPr/>
      <dgm:t>
        <a:bodyPr/>
        <a:lstStyle/>
        <a:p>
          <a:endParaRPr lang="pt-BR"/>
        </a:p>
      </dgm:t>
    </dgm:pt>
    <dgm:pt modelId="{4A40D97A-E089-EE47-87BB-BA2945AEFD73}" type="sibTrans" cxnId="{1DF0A008-5499-544E-B576-FC75DE406247}">
      <dgm:prSet/>
      <dgm:spPr/>
      <dgm:t>
        <a:bodyPr/>
        <a:lstStyle/>
        <a:p>
          <a:endParaRPr lang="pt-BR"/>
        </a:p>
      </dgm:t>
    </dgm:pt>
    <dgm:pt modelId="{3E3F4647-842B-5641-AEAC-B89136FAD4CB}">
      <dgm:prSet phldrT="[Texto]"/>
      <dgm:spPr/>
      <dgm:t>
        <a:bodyPr/>
        <a:lstStyle/>
        <a:p>
          <a:r>
            <a:rPr lang="pt-BR" dirty="0"/>
            <a:t>Ações docentes</a:t>
          </a:r>
        </a:p>
      </dgm:t>
    </dgm:pt>
    <dgm:pt modelId="{CAF7D839-8349-3242-B0FF-B6292C29C321}" type="parTrans" cxnId="{8022DC24-9151-0C41-9C98-F8BFB11D21B4}">
      <dgm:prSet/>
      <dgm:spPr/>
      <dgm:t>
        <a:bodyPr/>
        <a:lstStyle/>
        <a:p>
          <a:endParaRPr lang="pt-BR"/>
        </a:p>
      </dgm:t>
    </dgm:pt>
    <dgm:pt modelId="{C9318C6C-5B6F-3A42-B47B-529B496C0654}" type="sibTrans" cxnId="{8022DC24-9151-0C41-9C98-F8BFB11D21B4}">
      <dgm:prSet/>
      <dgm:spPr/>
      <dgm:t>
        <a:bodyPr/>
        <a:lstStyle/>
        <a:p>
          <a:endParaRPr lang="pt-BR"/>
        </a:p>
      </dgm:t>
    </dgm:pt>
    <dgm:pt modelId="{71F9711E-18A5-E141-BC38-57AAE89E2324}">
      <dgm:prSet phldrT="[Texto]"/>
      <dgm:spPr/>
      <dgm:t>
        <a:bodyPr/>
        <a:lstStyle/>
        <a:p>
          <a:r>
            <a:rPr lang="pt-BR" dirty="0"/>
            <a:t>Relacionado ao planejamento e ao currículo</a:t>
          </a:r>
        </a:p>
      </dgm:t>
    </dgm:pt>
    <dgm:pt modelId="{FAFF89D8-3D42-BE44-8C5E-DF428247C124}" type="parTrans" cxnId="{72E9D724-6139-8742-A8FD-1F2916E9B604}">
      <dgm:prSet/>
      <dgm:spPr/>
      <dgm:t>
        <a:bodyPr/>
        <a:lstStyle/>
        <a:p>
          <a:endParaRPr lang="pt-BR"/>
        </a:p>
      </dgm:t>
    </dgm:pt>
    <dgm:pt modelId="{83298565-A641-1B42-8520-E99E765313A1}" type="sibTrans" cxnId="{72E9D724-6139-8742-A8FD-1F2916E9B604}">
      <dgm:prSet/>
      <dgm:spPr/>
      <dgm:t>
        <a:bodyPr/>
        <a:lstStyle/>
        <a:p>
          <a:endParaRPr lang="pt-BR"/>
        </a:p>
      </dgm:t>
    </dgm:pt>
    <dgm:pt modelId="{4CB5F7E7-CA64-F54E-BA2A-F7F12AD0A245}">
      <dgm:prSet phldrT="[Texto]"/>
      <dgm:spPr/>
      <dgm:t>
        <a:bodyPr/>
        <a:lstStyle/>
        <a:p>
          <a:r>
            <a:rPr lang="pt-BR" dirty="0"/>
            <a:t>Resultado</a:t>
          </a:r>
        </a:p>
      </dgm:t>
    </dgm:pt>
    <dgm:pt modelId="{4F2E5B00-8344-A44C-AC35-DC3DFD615D25}" type="parTrans" cxnId="{7EB7F281-089C-CE4A-A039-8DF63B0EF4ED}">
      <dgm:prSet/>
      <dgm:spPr/>
      <dgm:t>
        <a:bodyPr/>
        <a:lstStyle/>
        <a:p>
          <a:endParaRPr lang="pt-BR"/>
        </a:p>
      </dgm:t>
    </dgm:pt>
    <dgm:pt modelId="{3DA03C93-8326-2343-A93C-011C690B230B}" type="sibTrans" cxnId="{7EB7F281-089C-CE4A-A039-8DF63B0EF4ED}">
      <dgm:prSet/>
      <dgm:spPr/>
      <dgm:t>
        <a:bodyPr/>
        <a:lstStyle/>
        <a:p>
          <a:endParaRPr lang="pt-BR"/>
        </a:p>
      </dgm:t>
    </dgm:pt>
    <dgm:pt modelId="{CA605E1F-2369-814D-87C4-85F9D4532625}">
      <dgm:prSet phldrT="[Texto]"/>
      <dgm:spPr/>
      <dgm:t>
        <a:bodyPr/>
        <a:lstStyle/>
        <a:p>
          <a:r>
            <a:rPr lang="pt-BR" dirty="0"/>
            <a:t>Aprendizagem</a:t>
          </a:r>
        </a:p>
      </dgm:t>
    </dgm:pt>
    <dgm:pt modelId="{34EAE9A9-C0E1-004D-BEF7-2B3F6A725BFE}" type="parTrans" cxnId="{676E42D4-B054-034B-8A5D-8BA20EE86E0E}">
      <dgm:prSet/>
      <dgm:spPr/>
      <dgm:t>
        <a:bodyPr/>
        <a:lstStyle/>
        <a:p>
          <a:endParaRPr lang="pt-BR"/>
        </a:p>
      </dgm:t>
    </dgm:pt>
    <dgm:pt modelId="{75F37526-B6B7-3247-B35D-507D34FD7DDC}" type="sibTrans" cxnId="{676E42D4-B054-034B-8A5D-8BA20EE86E0E}">
      <dgm:prSet/>
      <dgm:spPr/>
      <dgm:t>
        <a:bodyPr/>
        <a:lstStyle/>
        <a:p>
          <a:endParaRPr lang="pt-BR"/>
        </a:p>
      </dgm:t>
    </dgm:pt>
    <dgm:pt modelId="{71EB3BFB-4102-A745-A29A-0A50F38D499E}" type="pres">
      <dgm:prSet presAssocID="{3EEAA5CD-6022-A642-972F-672D8B322213}" presName="theList" presStyleCnt="0">
        <dgm:presLayoutVars>
          <dgm:dir/>
          <dgm:animLvl val="lvl"/>
          <dgm:resizeHandles val="exact"/>
        </dgm:presLayoutVars>
      </dgm:prSet>
      <dgm:spPr/>
    </dgm:pt>
    <dgm:pt modelId="{C35A8381-794B-C24D-B2A3-21FF81DD5DDA}" type="pres">
      <dgm:prSet presAssocID="{D059A570-23A0-FC41-92E8-4321CE870484}" presName="compNode" presStyleCnt="0"/>
      <dgm:spPr/>
    </dgm:pt>
    <dgm:pt modelId="{F1D31CB9-6603-CF45-81D1-EE9DB1E27D8C}" type="pres">
      <dgm:prSet presAssocID="{D059A570-23A0-FC41-92E8-4321CE870484}" presName="noGeometry" presStyleCnt="0"/>
      <dgm:spPr/>
    </dgm:pt>
    <dgm:pt modelId="{23F5B1E0-F43E-1141-B85E-2AE8629DCBF9}" type="pres">
      <dgm:prSet presAssocID="{D059A570-23A0-FC41-92E8-4321CE870484}" presName="childTextVisible" presStyleLbl="bgAccFollowNode1" presStyleIdx="0" presStyleCnt="3">
        <dgm:presLayoutVars>
          <dgm:bulletEnabled val="1"/>
        </dgm:presLayoutVars>
      </dgm:prSet>
      <dgm:spPr/>
    </dgm:pt>
    <dgm:pt modelId="{E04D8B3F-C85B-284D-844B-69309FC52D8B}" type="pres">
      <dgm:prSet presAssocID="{D059A570-23A0-FC41-92E8-4321CE870484}" presName="childTextHidden" presStyleLbl="bgAccFollowNode1" presStyleIdx="0" presStyleCnt="3"/>
      <dgm:spPr/>
    </dgm:pt>
    <dgm:pt modelId="{7588713B-1236-9048-AD9C-D06504875E22}" type="pres">
      <dgm:prSet presAssocID="{D059A570-23A0-FC41-92E8-4321CE87048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B5967BB-26EF-B045-BE42-43E84B87061E}" type="pres">
      <dgm:prSet presAssocID="{D059A570-23A0-FC41-92E8-4321CE870484}" presName="aSpace" presStyleCnt="0"/>
      <dgm:spPr/>
    </dgm:pt>
    <dgm:pt modelId="{8FB41F88-FEC8-7646-AE73-95CD4B2A328A}" type="pres">
      <dgm:prSet presAssocID="{3E3F4647-842B-5641-AEAC-B89136FAD4CB}" presName="compNode" presStyleCnt="0"/>
      <dgm:spPr/>
    </dgm:pt>
    <dgm:pt modelId="{6149D44F-4C51-424F-9689-16E897E6E5F3}" type="pres">
      <dgm:prSet presAssocID="{3E3F4647-842B-5641-AEAC-B89136FAD4CB}" presName="noGeometry" presStyleCnt="0"/>
      <dgm:spPr/>
    </dgm:pt>
    <dgm:pt modelId="{4214D353-13F9-3943-B359-CA2F25CDC857}" type="pres">
      <dgm:prSet presAssocID="{3E3F4647-842B-5641-AEAC-B89136FAD4CB}" presName="childTextVisible" presStyleLbl="bgAccFollowNode1" presStyleIdx="1" presStyleCnt="3">
        <dgm:presLayoutVars>
          <dgm:bulletEnabled val="1"/>
        </dgm:presLayoutVars>
      </dgm:prSet>
      <dgm:spPr/>
    </dgm:pt>
    <dgm:pt modelId="{32FF7976-4E51-5244-A93B-5E421D08E2C6}" type="pres">
      <dgm:prSet presAssocID="{3E3F4647-842B-5641-AEAC-B89136FAD4CB}" presName="childTextHidden" presStyleLbl="bgAccFollowNode1" presStyleIdx="1" presStyleCnt="3"/>
      <dgm:spPr/>
    </dgm:pt>
    <dgm:pt modelId="{8C111F65-D3DE-B146-9CE1-912AD493A303}" type="pres">
      <dgm:prSet presAssocID="{3E3F4647-842B-5641-AEAC-B89136FAD4C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B06469B-3C0A-5642-8C5A-BF7B0F6B34B4}" type="pres">
      <dgm:prSet presAssocID="{3E3F4647-842B-5641-AEAC-B89136FAD4CB}" presName="aSpace" presStyleCnt="0"/>
      <dgm:spPr/>
    </dgm:pt>
    <dgm:pt modelId="{9A7DA841-01EE-274E-B513-6CEF4E5AEE06}" type="pres">
      <dgm:prSet presAssocID="{4CB5F7E7-CA64-F54E-BA2A-F7F12AD0A245}" presName="compNode" presStyleCnt="0"/>
      <dgm:spPr/>
    </dgm:pt>
    <dgm:pt modelId="{457B9C92-F8A6-6941-B688-97DBBEAD5260}" type="pres">
      <dgm:prSet presAssocID="{4CB5F7E7-CA64-F54E-BA2A-F7F12AD0A245}" presName="noGeometry" presStyleCnt="0"/>
      <dgm:spPr/>
    </dgm:pt>
    <dgm:pt modelId="{0A1C2AD8-0B82-324C-A579-9B97D8E4EF1A}" type="pres">
      <dgm:prSet presAssocID="{4CB5F7E7-CA64-F54E-BA2A-F7F12AD0A245}" presName="childTextVisible" presStyleLbl="bgAccFollowNode1" presStyleIdx="2" presStyleCnt="3">
        <dgm:presLayoutVars>
          <dgm:bulletEnabled val="1"/>
        </dgm:presLayoutVars>
      </dgm:prSet>
      <dgm:spPr/>
    </dgm:pt>
    <dgm:pt modelId="{8B58AACD-8EB6-9D4B-B6F5-A7B5FFDFCDC9}" type="pres">
      <dgm:prSet presAssocID="{4CB5F7E7-CA64-F54E-BA2A-F7F12AD0A245}" presName="childTextHidden" presStyleLbl="bgAccFollowNode1" presStyleIdx="2" presStyleCnt="3"/>
      <dgm:spPr/>
    </dgm:pt>
    <dgm:pt modelId="{5E6F3CD2-8A62-2C41-B63E-9C38F7D34DCB}" type="pres">
      <dgm:prSet presAssocID="{4CB5F7E7-CA64-F54E-BA2A-F7F12AD0A2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DF0A008-5499-544E-B576-FC75DE406247}" srcId="{D059A570-23A0-FC41-92E8-4321CE870484}" destId="{8660A5B4-04D8-9942-9B0D-E096331B599E}" srcOrd="0" destOrd="0" parTransId="{88B05D3B-58A8-4E4B-BD8B-E3060925A171}" sibTransId="{4A40D97A-E089-EE47-87BB-BA2945AEFD73}"/>
    <dgm:cxn modelId="{72E9D724-6139-8742-A8FD-1F2916E9B604}" srcId="{3E3F4647-842B-5641-AEAC-B89136FAD4CB}" destId="{71F9711E-18A5-E141-BC38-57AAE89E2324}" srcOrd="0" destOrd="0" parTransId="{FAFF89D8-3D42-BE44-8C5E-DF428247C124}" sibTransId="{83298565-A641-1B42-8520-E99E765313A1}"/>
    <dgm:cxn modelId="{8022DC24-9151-0C41-9C98-F8BFB11D21B4}" srcId="{3EEAA5CD-6022-A642-972F-672D8B322213}" destId="{3E3F4647-842B-5641-AEAC-B89136FAD4CB}" srcOrd="1" destOrd="0" parTransId="{CAF7D839-8349-3242-B0FF-B6292C29C321}" sibTransId="{C9318C6C-5B6F-3A42-B47B-529B496C0654}"/>
    <dgm:cxn modelId="{26478729-408B-FE43-BCB7-E21BF34C3C21}" type="presOf" srcId="{3E3F4647-842B-5641-AEAC-B89136FAD4CB}" destId="{8C111F65-D3DE-B146-9CE1-912AD493A303}" srcOrd="0" destOrd="0" presId="urn:microsoft.com/office/officeart/2005/8/layout/hProcess6"/>
    <dgm:cxn modelId="{27376D3C-38C6-7743-925F-F408A3E937B1}" type="presOf" srcId="{8660A5B4-04D8-9942-9B0D-E096331B599E}" destId="{E04D8B3F-C85B-284D-844B-69309FC52D8B}" srcOrd="1" destOrd="0" presId="urn:microsoft.com/office/officeart/2005/8/layout/hProcess6"/>
    <dgm:cxn modelId="{F0F47A7C-A0C6-6041-B2A5-3D10EBDF17F9}" type="presOf" srcId="{3EEAA5CD-6022-A642-972F-672D8B322213}" destId="{71EB3BFB-4102-A745-A29A-0A50F38D499E}" srcOrd="0" destOrd="0" presId="urn:microsoft.com/office/officeart/2005/8/layout/hProcess6"/>
    <dgm:cxn modelId="{7EB7F281-089C-CE4A-A039-8DF63B0EF4ED}" srcId="{3EEAA5CD-6022-A642-972F-672D8B322213}" destId="{4CB5F7E7-CA64-F54E-BA2A-F7F12AD0A245}" srcOrd="2" destOrd="0" parTransId="{4F2E5B00-8344-A44C-AC35-DC3DFD615D25}" sibTransId="{3DA03C93-8326-2343-A93C-011C690B230B}"/>
    <dgm:cxn modelId="{35B0BEA2-E3F4-714A-80FD-97351AAA37AE}" type="presOf" srcId="{CA605E1F-2369-814D-87C4-85F9D4532625}" destId="{0A1C2AD8-0B82-324C-A579-9B97D8E4EF1A}" srcOrd="0" destOrd="0" presId="urn:microsoft.com/office/officeart/2005/8/layout/hProcess6"/>
    <dgm:cxn modelId="{5C0602D2-45DB-F747-B9ED-C321A292BDE5}" type="presOf" srcId="{4CB5F7E7-CA64-F54E-BA2A-F7F12AD0A245}" destId="{5E6F3CD2-8A62-2C41-B63E-9C38F7D34DCB}" srcOrd="0" destOrd="0" presId="urn:microsoft.com/office/officeart/2005/8/layout/hProcess6"/>
    <dgm:cxn modelId="{676E42D4-B054-034B-8A5D-8BA20EE86E0E}" srcId="{4CB5F7E7-CA64-F54E-BA2A-F7F12AD0A245}" destId="{CA605E1F-2369-814D-87C4-85F9D4532625}" srcOrd="0" destOrd="0" parTransId="{34EAE9A9-C0E1-004D-BEF7-2B3F6A725BFE}" sibTransId="{75F37526-B6B7-3247-B35D-507D34FD7DDC}"/>
    <dgm:cxn modelId="{0E0BD1DF-01CF-354A-83DF-5539F1177F6A}" type="presOf" srcId="{8660A5B4-04D8-9942-9B0D-E096331B599E}" destId="{23F5B1E0-F43E-1141-B85E-2AE8629DCBF9}" srcOrd="0" destOrd="0" presId="urn:microsoft.com/office/officeart/2005/8/layout/hProcess6"/>
    <dgm:cxn modelId="{22CB22ED-4CD0-3548-86EC-4749F9AC7057}" type="presOf" srcId="{CA605E1F-2369-814D-87C4-85F9D4532625}" destId="{8B58AACD-8EB6-9D4B-B6F5-A7B5FFDFCDC9}" srcOrd="1" destOrd="0" presId="urn:microsoft.com/office/officeart/2005/8/layout/hProcess6"/>
    <dgm:cxn modelId="{4ACB9EEF-E4E3-6045-82BE-10D74A36C1DF}" type="presOf" srcId="{71F9711E-18A5-E141-BC38-57AAE89E2324}" destId="{32FF7976-4E51-5244-A93B-5E421D08E2C6}" srcOrd="1" destOrd="0" presId="urn:microsoft.com/office/officeart/2005/8/layout/hProcess6"/>
    <dgm:cxn modelId="{85C29AF1-EA92-4A4C-9686-84C8B4F84A78}" type="presOf" srcId="{71F9711E-18A5-E141-BC38-57AAE89E2324}" destId="{4214D353-13F9-3943-B359-CA2F25CDC857}" srcOrd="0" destOrd="0" presId="urn:microsoft.com/office/officeart/2005/8/layout/hProcess6"/>
    <dgm:cxn modelId="{E2727BF3-38E3-A742-9C4C-330C71B85C3A}" type="presOf" srcId="{D059A570-23A0-FC41-92E8-4321CE870484}" destId="{7588713B-1236-9048-AD9C-D06504875E22}" srcOrd="0" destOrd="0" presId="urn:microsoft.com/office/officeart/2005/8/layout/hProcess6"/>
    <dgm:cxn modelId="{99B459F8-AE8A-B84C-9681-1E1AD914C8F4}" srcId="{3EEAA5CD-6022-A642-972F-672D8B322213}" destId="{D059A570-23A0-FC41-92E8-4321CE870484}" srcOrd="0" destOrd="0" parTransId="{D87CECA6-5A43-4A44-82CA-7FE1D81BC800}" sibTransId="{AE72B75E-C39D-7F48-9114-A92DD75010BD}"/>
    <dgm:cxn modelId="{9E47E703-FC16-6E4D-9CF8-DB1A0FF9CEF6}" type="presParOf" srcId="{71EB3BFB-4102-A745-A29A-0A50F38D499E}" destId="{C35A8381-794B-C24D-B2A3-21FF81DD5DDA}" srcOrd="0" destOrd="0" presId="urn:microsoft.com/office/officeart/2005/8/layout/hProcess6"/>
    <dgm:cxn modelId="{7CC6C0CD-B6F0-C94D-AF45-953DE9C2626A}" type="presParOf" srcId="{C35A8381-794B-C24D-B2A3-21FF81DD5DDA}" destId="{F1D31CB9-6603-CF45-81D1-EE9DB1E27D8C}" srcOrd="0" destOrd="0" presId="urn:microsoft.com/office/officeart/2005/8/layout/hProcess6"/>
    <dgm:cxn modelId="{468D65C1-F53E-C140-B29D-ED2B8D30AFD9}" type="presParOf" srcId="{C35A8381-794B-C24D-B2A3-21FF81DD5DDA}" destId="{23F5B1E0-F43E-1141-B85E-2AE8629DCBF9}" srcOrd="1" destOrd="0" presId="urn:microsoft.com/office/officeart/2005/8/layout/hProcess6"/>
    <dgm:cxn modelId="{73CF2A0D-B05C-A344-8FEF-CE6CD3C768FE}" type="presParOf" srcId="{C35A8381-794B-C24D-B2A3-21FF81DD5DDA}" destId="{E04D8B3F-C85B-284D-844B-69309FC52D8B}" srcOrd="2" destOrd="0" presId="urn:microsoft.com/office/officeart/2005/8/layout/hProcess6"/>
    <dgm:cxn modelId="{31163217-66B3-EA40-B485-6C6E64D92E81}" type="presParOf" srcId="{C35A8381-794B-C24D-B2A3-21FF81DD5DDA}" destId="{7588713B-1236-9048-AD9C-D06504875E22}" srcOrd="3" destOrd="0" presId="urn:microsoft.com/office/officeart/2005/8/layout/hProcess6"/>
    <dgm:cxn modelId="{8ACBDC85-5A6A-1B4A-BE6A-3E4933B3EB65}" type="presParOf" srcId="{71EB3BFB-4102-A745-A29A-0A50F38D499E}" destId="{3B5967BB-26EF-B045-BE42-43E84B87061E}" srcOrd="1" destOrd="0" presId="urn:microsoft.com/office/officeart/2005/8/layout/hProcess6"/>
    <dgm:cxn modelId="{056C0211-F3DD-5847-86D2-7EAEC2E637BD}" type="presParOf" srcId="{71EB3BFB-4102-A745-A29A-0A50F38D499E}" destId="{8FB41F88-FEC8-7646-AE73-95CD4B2A328A}" srcOrd="2" destOrd="0" presId="urn:microsoft.com/office/officeart/2005/8/layout/hProcess6"/>
    <dgm:cxn modelId="{243ECAC4-7E37-E442-890B-D640107E5A23}" type="presParOf" srcId="{8FB41F88-FEC8-7646-AE73-95CD4B2A328A}" destId="{6149D44F-4C51-424F-9689-16E897E6E5F3}" srcOrd="0" destOrd="0" presId="urn:microsoft.com/office/officeart/2005/8/layout/hProcess6"/>
    <dgm:cxn modelId="{EDA92AA1-C074-EC4A-938E-C1FC9944EA81}" type="presParOf" srcId="{8FB41F88-FEC8-7646-AE73-95CD4B2A328A}" destId="{4214D353-13F9-3943-B359-CA2F25CDC857}" srcOrd="1" destOrd="0" presId="urn:microsoft.com/office/officeart/2005/8/layout/hProcess6"/>
    <dgm:cxn modelId="{1AFFFA0B-85CF-1B40-BDCE-13020CEBB1FD}" type="presParOf" srcId="{8FB41F88-FEC8-7646-AE73-95CD4B2A328A}" destId="{32FF7976-4E51-5244-A93B-5E421D08E2C6}" srcOrd="2" destOrd="0" presId="urn:microsoft.com/office/officeart/2005/8/layout/hProcess6"/>
    <dgm:cxn modelId="{D805CE3B-F1B1-544F-B98A-26C39EF6EA9C}" type="presParOf" srcId="{8FB41F88-FEC8-7646-AE73-95CD4B2A328A}" destId="{8C111F65-D3DE-B146-9CE1-912AD493A303}" srcOrd="3" destOrd="0" presId="urn:microsoft.com/office/officeart/2005/8/layout/hProcess6"/>
    <dgm:cxn modelId="{BF82C107-AD3D-8249-8550-C8A081B56C8B}" type="presParOf" srcId="{71EB3BFB-4102-A745-A29A-0A50F38D499E}" destId="{3B06469B-3C0A-5642-8C5A-BF7B0F6B34B4}" srcOrd="3" destOrd="0" presId="urn:microsoft.com/office/officeart/2005/8/layout/hProcess6"/>
    <dgm:cxn modelId="{E126E45C-D921-4E48-94DA-D937D345B820}" type="presParOf" srcId="{71EB3BFB-4102-A745-A29A-0A50F38D499E}" destId="{9A7DA841-01EE-274E-B513-6CEF4E5AEE06}" srcOrd="4" destOrd="0" presId="urn:microsoft.com/office/officeart/2005/8/layout/hProcess6"/>
    <dgm:cxn modelId="{B0D3805F-5899-0541-A4C4-88689A1E34B7}" type="presParOf" srcId="{9A7DA841-01EE-274E-B513-6CEF4E5AEE06}" destId="{457B9C92-F8A6-6941-B688-97DBBEAD5260}" srcOrd="0" destOrd="0" presId="urn:microsoft.com/office/officeart/2005/8/layout/hProcess6"/>
    <dgm:cxn modelId="{DE77A620-39B9-5A4C-BA01-F09D35D54502}" type="presParOf" srcId="{9A7DA841-01EE-274E-B513-6CEF4E5AEE06}" destId="{0A1C2AD8-0B82-324C-A579-9B97D8E4EF1A}" srcOrd="1" destOrd="0" presId="urn:microsoft.com/office/officeart/2005/8/layout/hProcess6"/>
    <dgm:cxn modelId="{33389E30-7021-A24F-8B3E-81C0DCE21212}" type="presParOf" srcId="{9A7DA841-01EE-274E-B513-6CEF4E5AEE06}" destId="{8B58AACD-8EB6-9D4B-B6F5-A7B5FFDFCDC9}" srcOrd="2" destOrd="0" presId="urn:microsoft.com/office/officeart/2005/8/layout/hProcess6"/>
    <dgm:cxn modelId="{19F87B43-6048-6046-BF96-A601A027FE3C}" type="presParOf" srcId="{9A7DA841-01EE-274E-B513-6CEF4E5AEE06}" destId="{5E6F3CD2-8A62-2C41-B63E-9C38F7D34DC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499E9-AD2D-2A4A-BA33-0BBD260A346A}">
      <dsp:nvSpPr>
        <dsp:cNvPr id="0" name=""/>
        <dsp:cNvSpPr/>
      </dsp:nvSpPr>
      <dsp:spPr>
        <a:xfrm>
          <a:off x="0" y="107883"/>
          <a:ext cx="4840010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Conceito histórico, social e cultural</a:t>
          </a:r>
        </a:p>
      </dsp:txBody>
      <dsp:txXfrm>
        <a:off x="56315" y="164198"/>
        <a:ext cx="4727380" cy="1040990"/>
      </dsp:txXfrm>
    </dsp:sp>
    <dsp:sp modelId="{C84D90D1-C3D2-5543-9DD8-521B97974230}">
      <dsp:nvSpPr>
        <dsp:cNvPr id="0" name=""/>
        <dsp:cNvSpPr/>
      </dsp:nvSpPr>
      <dsp:spPr>
        <a:xfrm>
          <a:off x="0" y="1345023"/>
          <a:ext cx="4840010" cy="11536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Tem função reguladora</a:t>
          </a:r>
        </a:p>
      </dsp:txBody>
      <dsp:txXfrm>
        <a:off x="56315" y="1401338"/>
        <a:ext cx="4727380" cy="1040990"/>
      </dsp:txXfrm>
    </dsp:sp>
    <dsp:sp modelId="{EF70C6FD-939F-F846-9A94-7FA265D218DF}">
      <dsp:nvSpPr>
        <dsp:cNvPr id="0" name=""/>
        <dsp:cNvSpPr/>
      </dsp:nvSpPr>
      <dsp:spPr>
        <a:xfrm>
          <a:off x="0" y="2582163"/>
          <a:ext cx="4840010" cy="1153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 </a:t>
          </a:r>
          <a:r>
            <a:rPr lang="en-US" sz="2900" kern="1200" dirty="0" err="1"/>
            <a:t>noção</a:t>
          </a:r>
          <a:r>
            <a:rPr lang="en-US" sz="2900" kern="1200" dirty="0"/>
            <a:t> de tempo </a:t>
          </a:r>
          <a:r>
            <a:rPr lang="en-US" sz="2900" kern="1200" dirty="0" err="1"/>
            <a:t>na</a:t>
          </a:r>
          <a:r>
            <a:rPr lang="en-US" sz="2900" kern="1200" dirty="0"/>
            <a:t> </a:t>
          </a:r>
          <a:r>
            <a:rPr lang="en-US" sz="2900" kern="1200" dirty="0" err="1"/>
            <a:t>história</a:t>
          </a:r>
          <a:r>
            <a:rPr lang="en-US" sz="2900" kern="1200" dirty="0"/>
            <a:t> </a:t>
          </a:r>
          <a:r>
            <a:rPr lang="en-US" sz="2900" kern="1200" dirty="0" err="1"/>
            <a:t>humana</a:t>
          </a:r>
          <a:r>
            <a:rPr lang="en-US" sz="2900" kern="1200" dirty="0"/>
            <a:t> </a:t>
          </a:r>
          <a:r>
            <a:rPr lang="en-US" sz="2900" kern="1200" dirty="0" err="1"/>
            <a:t>nunca</a:t>
          </a:r>
          <a:r>
            <a:rPr lang="en-US" sz="2900" kern="1200" dirty="0"/>
            <a:t> </a:t>
          </a:r>
          <a:r>
            <a:rPr lang="en-US" sz="2900" kern="1200" dirty="0" err="1"/>
            <a:t>foi</a:t>
          </a:r>
          <a:r>
            <a:rPr lang="en-US" sz="2900" kern="1200" dirty="0"/>
            <a:t> a </a:t>
          </a:r>
          <a:r>
            <a:rPr lang="en-US" sz="2900" kern="1200" dirty="0" err="1"/>
            <a:t>mesma</a:t>
          </a:r>
          <a:endParaRPr lang="en-US" sz="2900" kern="1200" dirty="0"/>
        </a:p>
      </dsp:txBody>
      <dsp:txXfrm>
        <a:off x="56315" y="2638478"/>
        <a:ext cx="4727380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E929-E43B-416E-864F-C106CB386524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73CD-5EC7-4F47-BC2B-B8BD546C79AB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 planejamento se dá a partir do tempo escolar</a:t>
          </a:r>
        </a:p>
      </dsp:txBody>
      <dsp:txXfrm>
        <a:off x="59990" y="2654049"/>
        <a:ext cx="3226223" cy="720000"/>
      </dsp:txXfrm>
    </dsp:sp>
    <dsp:sp modelId="{BEA4532F-C866-4427-93EC-63E37ED76B38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DAD75-BFCF-453B-BFF4-D13DBBD048B1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Noção de currículo formal ou oficial – institucional</a:t>
          </a:r>
        </a:p>
      </dsp:txBody>
      <dsp:txXfrm>
        <a:off x="3850802" y="2654049"/>
        <a:ext cx="3226223" cy="720000"/>
      </dsp:txXfrm>
    </dsp:sp>
    <dsp:sp modelId="{76B17034-D240-4FA1-A1A8-E86A734447ED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3E42E-ABAA-4F49-B118-46A253471F8C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Noção de currículo declarado – práticas pedagógicas</a:t>
          </a:r>
        </a:p>
      </dsp:txBody>
      <dsp:txXfrm>
        <a:off x="7641615" y="2654049"/>
        <a:ext cx="3226223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5B1E0-F43E-1141-B85E-2AE8629DCBF9}">
      <dsp:nvSpPr>
        <dsp:cNvPr id="0" name=""/>
        <dsp:cNvSpPr/>
      </dsp:nvSpPr>
      <dsp:spPr>
        <a:xfrm>
          <a:off x="737133" y="1139210"/>
          <a:ext cx="2926365" cy="2558011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Relacionado ao ensino</a:t>
          </a:r>
        </a:p>
      </dsp:txBody>
      <dsp:txXfrm>
        <a:off x="1468725" y="1522912"/>
        <a:ext cx="1426603" cy="1790607"/>
      </dsp:txXfrm>
    </dsp:sp>
    <dsp:sp modelId="{7588713B-1236-9048-AD9C-D06504875E22}">
      <dsp:nvSpPr>
        <dsp:cNvPr id="0" name=""/>
        <dsp:cNvSpPr/>
      </dsp:nvSpPr>
      <dsp:spPr>
        <a:xfrm>
          <a:off x="5542" y="1686624"/>
          <a:ext cx="1463182" cy="14631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Objetivos</a:t>
          </a:r>
        </a:p>
      </dsp:txBody>
      <dsp:txXfrm>
        <a:off x="219820" y="1900902"/>
        <a:ext cx="1034626" cy="1034626"/>
      </dsp:txXfrm>
    </dsp:sp>
    <dsp:sp modelId="{4214D353-13F9-3943-B359-CA2F25CDC857}">
      <dsp:nvSpPr>
        <dsp:cNvPr id="0" name=""/>
        <dsp:cNvSpPr/>
      </dsp:nvSpPr>
      <dsp:spPr>
        <a:xfrm>
          <a:off x="4577988" y="1139210"/>
          <a:ext cx="2926365" cy="2558011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Relacionado ao planejamento e ao currículo</a:t>
          </a:r>
        </a:p>
      </dsp:txBody>
      <dsp:txXfrm>
        <a:off x="5309579" y="1522912"/>
        <a:ext cx="1426603" cy="1790607"/>
      </dsp:txXfrm>
    </dsp:sp>
    <dsp:sp modelId="{8C111F65-D3DE-B146-9CE1-912AD493A303}">
      <dsp:nvSpPr>
        <dsp:cNvPr id="0" name=""/>
        <dsp:cNvSpPr/>
      </dsp:nvSpPr>
      <dsp:spPr>
        <a:xfrm>
          <a:off x="3846397" y="1686624"/>
          <a:ext cx="1463182" cy="14631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Ações docentes</a:t>
          </a:r>
        </a:p>
      </dsp:txBody>
      <dsp:txXfrm>
        <a:off x="4060675" y="1900902"/>
        <a:ext cx="1034626" cy="1034626"/>
      </dsp:txXfrm>
    </dsp:sp>
    <dsp:sp modelId="{0A1C2AD8-0B82-324C-A579-9B97D8E4EF1A}">
      <dsp:nvSpPr>
        <dsp:cNvPr id="0" name=""/>
        <dsp:cNvSpPr/>
      </dsp:nvSpPr>
      <dsp:spPr>
        <a:xfrm>
          <a:off x="8418843" y="1139210"/>
          <a:ext cx="2926365" cy="2558011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Aprendizagem</a:t>
          </a:r>
        </a:p>
      </dsp:txBody>
      <dsp:txXfrm>
        <a:off x="9150434" y="1522912"/>
        <a:ext cx="1426603" cy="1790607"/>
      </dsp:txXfrm>
    </dsp:sp>
    <dsp:sp modelId="{5E6F3CD2-8A62-2C41-B63E-9C38F7D34DCB}">
      <dsp:nvSpPr>
        <dsp:cNvPr id="0" name=""/>
        <dsp:cNvSpPr/>
      </dsp:nvSpPr>
      <dsp:spPr>
        <a:xfrm>
          <a:off x="7687251" y="1686624"/>
          <a:ext cx="1463182" cy="14631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Resultado</a:t>
          </a:r>
        </a:p>
      </dsp:txBody>
      <dsp:txXfrm>
        <a:off x="7901529" y="1900902"/>
        <a:ext cx="1034626" cy="103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CCE07-A705-EB4D-8683-D7A1F1CC115F}" type="datetimeFigureOut">
              <a:rPr lang="pt-BR" smtClean="0"/>
              <a:t>07/11/2022</a:t>
            </a:fld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8DF4-56F4-E046-9400-3A8023C8F594}" type="slidenum">
              <a:rPr lang="pt-BR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3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E8DF4-56F4-E046-9400-3A8023C8F59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9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A6B6F-3F3F-F8E3-D299-6DBF5E011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3017B8-7B36-BF18-0AB8-50B815979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196D25-6297-D8E3-4DDD-1A196ECC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41887-4327-9313-4406-B3E5A4EB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9D6A9A-AE80-5D01-63AA-9F02C54A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24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35A3-FA48-A1A0-6A54-7DED45D6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410020-C9EC-E4A3-D0D5-6CC61E4F3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83A2C2-30B4-35AC-AEE2-80F1BDD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F54117-3C0D-B0AD-AA3E-73AB05C0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BF9651-252B-AF1D-F9C1-FB30EC6C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4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27EDC8-DBD6-C88C-EBE3-F9A89CE35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8BFCD2-2909-975E-59F4-3728C4582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F9B6EF-8BFC-5D07-0167-15AA82BF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2CCD81-2349-3344-E7DD-F8E89CEF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6B32B7-3C8C-1945-58DC-25F3EFE3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44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DB2D1-D734-F3D0-F9F4-8879CB76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AB6090-0DED-D9EE-C2CD-CE24A658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1A8148-E7FA-32C3-FA11-1FF8EC69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8989CD-1566-8FB4-05A4-AF0120E3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FE975C-CA44-C632-1FDF-F7B86D42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51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2C82E-9316-8A5D-40F4-67E75C95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8249A4-6FF8-AFD2-0746-F3A239DA7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4B6EF5-ED1F-A5E9-D934-59259D7E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5185D7-EB3C-DEEC-3F8F-CE0EEA7C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0A043A-89F9-571D-8922-DE81AECF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1D79C-F081-0853-523E-EEC56CEA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3839A6-D407-C3AF-46DD-9BFF40C05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1753D7-2DA7-E525-AB1D-6EC2BAC4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36C850-BF56-8C70-FF5A-5F2BD03F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E1427C-A920-D45B-F162-775F7777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B256B5-EEDB-8A5A-6F99-A0288542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1212-5EE4-74CC-7440-3B8FDE71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95C408-AE39-9919-E2E6-87F82BEA9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C01EA6-CD05-682E-4FB2-A5EBD3BD8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2874C2-C44E-9A84-9281-749C18A7D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C5848D-DF5A-2F16-D17D-BC2B47AE0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A5E29A-FF72-C7C4-3F21-4EC15F07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ED3F89-07BC-2B40-8D02-8FC33361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0BAA67-0E89-5962-54CC-747FEEF5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9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144CE-9F2D-01F9-B36E-1E03DB37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5A6EF01-51BC-A51D-F2F9-BB3C92FD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B09B1DA-A8DE-9A71-69F5-B0F2093B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4E0685-FAC5-2551-F3F5-4CDC0A76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8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0627035-1D13-BD5F-9FEC-EA1B7FDF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BF7B4A-38F0-B8F3-6C83-EDB7D0F1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26723-2464-CAC7-57FF-9698CB6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0655E-24A8-7680-118B-3DF2EE2C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005BA8-FCAA-58CA-CBA4-74501D206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E9B0C4-C03D-F8F9-187C-02EA889B9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383C90-2910-DF4E-0A97-62834F6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B18CC8-31A7-6819-E58D-1325869C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DE3043-2A29-DDD0-43C1-199A1BA2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0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A02D9-9C53-BEC7-5C73-0B5C8797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4782BB-FF76-B525-BB4F-6727A64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263046-35C5-9D3D-F01F-B730ECE51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05202-D17F-1C2E-6CEE-A42272BB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7F00-6BEF-7B45-A73C-86672321667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590771-381D-61B3-E3D2-4B561127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E3E341-3B65-D75C-1489-3416D19F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4CD5-5D65-F940-A2D6-05D865FAB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32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F4834A-8009-0C63-585D-8594CFB0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3828CA-6473-A75B-8211-7BA6A5616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505FC9-C8A0-AA57-55F7-AB074224D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7F00-6BEF-7B45-A73C-866723216673}" type="datetimeFigureOut">
              <a:rPr lang="pt-BR" smtClean="0"/>
              <a:t>07/11/2022</a:t>
            </a:fld>
            <a:endParaRPr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3F59E-DD2A-49C0-6B7F-75C33410C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E1043F-8603-FCA6-45F8-0350CEDDA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44CD5-5D65-F940-A2D6-05D865FAB7E7}" type="slidenum">
              <a:rPr lang="pt-BR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6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asenacionalcomum.mec.gov.br/" TargetMode="External"/><Relationship Id="rId2" Type="http://schemas.openxmlformats.org/officeDocument/2006/relationships/hyperlink" Target="https://efape.educacao.sp.gov.br/curriculopaulist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stão de tempo em sala de aula: como executar com sucesso? | Escola da  Inteligência">
            <a:extLst>
              <a:ext uri="{FF2B5EF4-FFF2-40B4-BE49-F238E27FC236}">
                <a16:creationId xmlns:a16="http://schemas.microsoft.com/office/drawing/2014/main" id="{0E81C863-31FD-D139-0FB6-63B33D77D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9" b="64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CA2543-A1A4-C702-AC09-1CF0952AC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t-BR" sz="3400"/>
              <a:t>Planejamento - Gestão de tempos e espaços escolares</a:t>
            </a:r>
            <a:endParaRPr lang="en-US" sz="3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0E96EA-0AF2-88BB-2002-6EF670653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pt-BR" sz="2000"/>
              <a:t>Profa. Dra. Mônica Cristina Garbin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DA061-B1D9-26EF-1B4D-3D4D6616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b="1"/>
              <a:t>Comenius </a:t>
            </a:r>
            <a:r>
              <a:rPr lang="en-US" sz="4100" b="1" err="1"/>
              <a:t>em</a:t>
            </a:r>
            <a:r>
              <a:rPr lang="en-US" sz="4100" b="1"/>
              <a:t> </a:t>
            </a:r>
            <a:r>
              <a:rPr lang="en-US" sz="4100" b="1" err="1"/>
              <a:t>relação</a:t>
            </a:r>
            <a:r>
              <a:rPr lang="en-US" sz="4100" b="1"/>
              <a:t> </a:t>
            </a:r>
            <a:r>
              <a:rPr lang="en-US" sz="4100" b="1" err="1"/>
              <a:t>ao</a:t>
            </a:r>
            <a:r>
              <a:rPr lang="en-US" sz="4100" b="1"/>
              <a:t> tempo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FFD809-C160-05D3-99DA-C0E9FBB83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pt-BR" sz="2000"/>
              <a:t>organização dos estudos em graus e etapas com base no desenvolvimento da criança; </a:t>
            </a:r>
          </a:p>
          <a:p>
            <a:r>
              <a:rPr lang="pt-BR" sz="2000"/>
              <a:t>demarcação do início da escolarização; </a:t>
            </a:r>
          </a:p>
          <a:p>
            <a:r>
              <a:rPr lang="pt-BR" sz="2000"/>
              <a:t>padronização do início do ano letivo, dos horários de aula e do calendário escolar;</a:t>
            </a:r>
          </a:p>
          <a:p>
            <a:r>
              <a:rPr lang="pt-BR" sz="2000"/>
              <a:t>padronização do programas de ensino com base num planejamento anual, mensal, semanal e diário.</a:t>
            </a:r>
          </a:p>
        </p:txBody>
      </p:sp>
      <p:pic>
        <p:nvPicPr>
          <p:cNvPr id="17" name="Picture 4" descr="Página de calendário com uma caneta em cima">
            <a:extLst>
              <a:ext uri="{FF2B5EF4-FFF2-40B4-BE49-F238E27FC236}">
                <a16:creationId xmlns:a16="http://schemas.microsoft.com/office/drawing/2014/main" id="{1601FA9D-649C-9418-2C2D-53A28F431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2" r="2094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B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1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9227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0" name="Rectangle 9229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984FF7-6A46-F59D-3BF0-A55C229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b="1"/>
              <a:t>Função social da escola e o aluno</a:t>
            </a:r>
          </a:p>
        </p:txBody>
      </p:sp>
      <p:pic>
        <p:nvPicPr>
          <p:cNvPr id="9218" name="Picture 2" descr="Como valorizar a ação do aluno muda a aula para melhor | Nova Escola">
            <a:extLst>
              <a:ext uri="{FF2B5EF4-FFF2-40B4-BE49-F238E27FC236}">
                <a16:creationId xmlns:a16="http://schemas.microsoft.com/office/drawing/2014/main" id="{B5ABAFB1-ABF9-A97C-34E8-801847F1F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FAE65E-FF88-96A0-869F-9C1ADE55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pt-BR" sz="2000"/>
              <a:t>A definição de uma idade específica para </a:t>
            </a:r>
            <a:r>
              <a:rPr lang="pt-BR" sz="2000" b="1"/>
              <a:t>frequentar a escola está diretamente associada à função social que a escola desempenhou </a:t>
            </a:r>
            <a:r>
              <a:rPr lang="pt-BR" sz="2000"/>
              <a:t>e desempenha na sociedade e ao próprio papel da educação na formação dos indivíduos.</a:t>
            </a:r>
          </a:p>
          <a:p>
            <a:endParaRPr lang="pt-BR" sz="2000"/>
          </a:p>
          <a:p>
            <a:r>
              <a:rPr lang="pt-BR" sz="2000" b="1"/>
              <a:t>o aluno é uma construção social criada pelos adultos. </a:t>
            </a:r>
            <a:r>
              <a:rPr lang="pt-BR" sz="2000"/>
              <a:t>Ao longo da história, a inserção das crianças nas escolas em idade específica levou à naturalização da associação da condição da infância à condição de aluno.</a:t>
            </a:r>
          </a:p>
        </p:txBody>
      </p:sp>
    </p:spTree>
    <p:extLst>
      <p:ext uri="{BB962C8B-B14F-4D97-AF65-F5344CB8AC3E}">
        <p14:creationId xmlns:p14="http://schemas.microsoft.com/office/powerpoint/2010/main" val="315957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0D88-133E-24B2-A246-04179E0A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Evolução do tempo escolar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97B1AE-39B3-54E7-CF72-8500C380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pt-BR" sz="1700" b="1"/>
              <a:t>Antiguidade, a Idade Média e a Idade Moderna</a:t>
            </a:r>
            <a:r>
              <a:rPr lang="pt-BR" sz="1700"/>
              <a:t>, havia certo consenso de que a educação escolar, ou aquela sob a responsabilidade do Estado, deveria iniciar-se entre </a:t>
            </a:r>
            <a:r>
              <a:rPr lang="pt-BR" sz="1700" b="1"/>
              <a:t>5 e 7 anos de idade, após o período de educação familiar.</a:t>
            </a:r>
          </a:p>
          <a:p>
            <a:endParaRPr lang="pt-BR" sz="1700"/>
          </a:p>
          <a:p>
            <a:r>
              <a:rPr lang="pt-BR" sz="1700"/>
              <a:t>Até a </a:t>
            </a:r>
            <a:r>
              <a:rPr lang="pt-BR" sz="1700" b="1"/>
              <a:t>Idade Moderna</a:t>
            </a:r>
            <a:r>
              <a:rPr lang="pt-BR" sz="1700"/>
              <a:t>, a educação não havia ainda sido sistematizada da forma como hoje é encontrada.</a:t>
            </a:r>
          </a:p>
          <a:p>
            <a:endParaRPr lang="pt-BR" sz="1700"/>
          </a:p>
          <a:p>
            <a:r>
              <a:rPr lang="pt-BR" sz="1700"/>
              <a:t>A partir do </a:t>
            </a:r>
            <a:r>
              <a:rPr lang="pt-BR" sz="1700" b="1"/>
              <a:t>século XV, </a:t>
            </a:r>
            <a:r>
              <a:rPr lang="pt-BR" sz="1700"/>
              <a:t>iniciou-se o </a:t>
            </a:r>
            <a:r>
              <a:rPr lang="pt-BR" sz="1700" b="1"/>
              <a:t>processo de montagem das classes escolares, dividindo-se a população escolar em grupos de mesma capacidade. </a:t>
            </a:r>
            <a:r>
              <a:rPr lang="pt-BR" sz="1700"/>
              <a:t>O senso comum, que até então aceitava a </a:t>
            </a:r>
            <a:r>
              <a:rPr lang="pt-BR" sz="1700" b="1"/>
              <a:t>mistura das idades, foi substituído por um sentimento das idades e da infância.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748A104-85A4-2B57-FF01-4C390DE8A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1" r="15865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7" name="Straight Connector 1024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89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4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3" name="Rectangle 112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9A1A5-16C8-65AF-28D6-105853AD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b="1"/>
              <a:t>Sociedades industriais</a:t>
            </a:r>
          </a:p>
        </p:txBody>
      </p:sp>
      <p:pic>
        <p:nvPicPr>
          <p:cNvPr id="11266" name="Picture 2" descr="Fábricas e o tempo do relógio. Contagem do tempo e fábricas">
            <a:extLst>
              <a:ext uri="{FF2B5EF4-FFF2-40B4-BE49-F238E27FC236}">
                <a16:creationId xmlns:a16="http://schemas.microsoft.com/office/drawing/2014/main" id="{5054AC62-A61D-F8EB-C8D3-38136D104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4" b="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7DABD-797C-BBC2-1274-161BF627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pt-BR" sz="1400"/>
              <a:t>A regularização do ciclo anual das promoções, o hábito de impor a todos os alunos a série completa de classes, em lugar de limitá-la a alguns apenas, e as necessidades de uma pedagogia nova, adaptada a classes menos numerosas e mais homogêneas, resultaram, no início do século XIX, na fixação de uma correspondência cada vez mais rigorosa entre a </a:t>
            </a:r>
            <a:r>
              <a:rPr lang="pt-BR" sz="1400" b="1"/>
              <a:t>idade e a classe</a:t>
            </a:r>
            <a:r>
              <a:rPr lang="pt-BR" sz="1400"/>
              <a:t>. </a:t>
            </a:r>
          </a:p>
          <a:p>
            <a:endParaRPr lang="pt-BR" sz="1400"/>
          </a:p>
          <a:p>
            <a:r>
              <a:rPr lang="pt-BR" sz="1400"/>
              <a:t>Os mestres se habituaram então a compor suas classes em função da idade dos alunos.</a:t>
            </a:r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9" name="Rectangle 12294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4F1CEF-ECFB-9CEE-E749-537090B8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368662"/>
            <a:ext cx="3689091" cy="1960157"/>
          </a:xfrm>
        </p:spPr>
        <p:txBody>
          <a:bodyPr>
            <a:normAutofit/>
          </a:bodyPr>
          <a:lstStyle/>
          <a:p>
            <a:r>
              <a:rPr lang="en-US" sz="4000" b="1" dirty="0"/>
              <a:t>A </a:t>
            </a:r>
            <a:r>
              <a:rPr lang="en-US" sz="4000" b="1" dirty="0" err="1"/>
              <a:t>importância</a:t>
            </a:r>
            <a:r>
              <a:rPr lang="en-US" sz="4000" b="1" dirty="0"/>
              <a:t> do tempo escolar</a:t>
            </a:r>
          </a:p>
        </p:txBody>
      </p:sp>
      <p:pic>
        <p:nvPicPr>
          <p:cNvPr id="12290" name="Picture 2" descr="Ensino em tempo integral: por um Brasil com mais Educação, de verdade |  Nova Escola">
            <a:extLst>
              <a:ext uri="{FF2B5EF4-FFF2-40B4-BE49-F238E27FC236}">
                <a16:creationId xmlns:a16="http://schemas.microsoft.com/office/drawing/2014/main" id="{E54DDCC6-9A7F-7B75-D2D2-8CED5EF7A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r="21899"/>
          <a:stretch/>
        </p:blipFill>
        <p:spPr bwMode="auto"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E8DB39-FE05-E163-AA4F-B4D5FF49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2697481"/>
            <a:ext cx="4006845" cy="368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i="1" dirty="0"/>
              <a:t>Se o tempo do sujeito-aluno (seu ritmo de aprendizagem, o que precisa para cumprir determinada tarefa) não se acomoda ao tempo regulado escolar e ao estabelecido para desenvolver o currículo por ser mais lento, então o aluno será tachado de atrasado e até poderá ser excluído. “Atrasar-se”, “não terminar a tempo”, “realizar com lentidão uma prova de avaliação”, “não aproveitar adequadamente o tempo” são anomalias na sincronia entre o tempo pessoal e o escolar. Se o aluno for mais rápido, então será qualificado como adiantado ou será considerado que o ritmo de desenvolvimento do ensino o faz “perder tempo”. (SACRISTÁN, 2005, p. 149)</a:t>
            </a:r>
          </a:p>
        </p:txBody>
      </p:sp>
    </p:spTree>
    <p:extLst>
      <p:ext uri="{BB962C8B-B14F-4D97-AF65-F5344CB8AC3E}">
        <p14:creationId xmlns:p14="http://schemas.microsoft.com/office/powerpoint/2010/main" val="372268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054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9DAFF3-472F-03D1-DC22-DB99C4A7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Como podemos compreender a relação do tempo escolar com os estigmas?</a:t>
            </a:r>
          </a:p>
        </p:txBody>
      </p:sp>
      <p:pic>
        <p:nvPicPr>
          <p:cNvPr id="2050" name="Picture 2" descr="Mais tempo na escola, mas para quê? | Nova Escola">
            <a:extLst>
              <a:ext uri="{FF2B5EF4-FFF2-40B4-BE49-F238E27FC236}">
                <a16:creationId xmlns:a16="http://schemas.microsoft.com/office/drawing/2014/main" id="{8E8B480C-0C53-615A-80F2-4F4CEC458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20"/>
          <a:stretch/>
        </p:blipFill>
        <p:spPr bwMode="auto">
          <a:xfrm>
            <a:off x="609599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1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DB1559-DDD0-DC6A-AD98-219EE4DC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anchor="b">
            <a:normAutofit/>
          </a:bodyPr>
          <a:lstStyle/>
          <a:p>
            <a:r>
              <a:rPr lang="en-US" sz="400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FA514-5E45-BF80-6340-DDF44C6C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8" y="2405467"/>
            <a:ext cx="5427526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900"/>
              <a:t>Planejar, em sentido amplo, é um processo que visa dar respostas a um problema, através do estabelecimento de fins e meios que apontem para a sua superação, para atingir objetivos antes previstos, pensando e prevendo necessariamente o futuro, mas sem desconsiderar as condições do presente e as experiências do passado, levando-se em conta os contextos e os pressupostos filosófico, cultural, econômico e político de quem planeja e de com quem se planeja.</a:t>
            </a:r>
          </a:p>
          <a:p>
            <a:pPr marL="0" indent="0">
              <a:buNone/>
            </a:pPr>
            <a:endParaRPr lang="pt-BR" sz="1900"/>
          </a:p>
          <a:p>
            <a:pPr marL="0" indent="0">
              <a:buNone/>
            </a:pPr>
            <a:r>
              <a:rPr lang="pt-BR" sz="1900"/>
              <a:t>p. 182</a:t>
            </a:r>
          </a:p>
        </p:txBody>
      </p:sp>
      <p:pic>
        <p:nvPicPr>
          <p:cNvPr id="13314" name="Picture 2" descr="Conceito de Planejamento: entenda a sua importância agora!">
            <a:extLst>
              <a:ext uri="{FF2B5EF4-FFF2-40B4-BE49-F238E27FC236}">
                <a16:creationId xmlns:a16="http://schemas.microsoft.com/office/drawing/2014/main" id="{1A2EC55F-AEA9-9740-CD73-CD1C532D0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5" r="22094" b="-2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2BB3D1-2573-B87A-E7B5-0F0167FB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Planejamento da ação docente</a:t>
            </a:r>
          </a:p>
        </p:txBody>
      </p:sp>
      <p:graphicFrame>
        <p:nvGraphicFramePr>
          <p:cNvPr id="16" name="Espaço Reservado para Conteúdo 2">
            <a:extLst>
              <a:ext uri="{FF2B5EF4-FFF2-40B4-BE49-F238E27FC236}">
                <a16:creationId xmlns:a16="http://schemas.microsoft.com/office/drawing/2014/main" id="{0C181258-CE53-2922-0CA7-DC6345A9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62028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86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órmulas escritas em um quadro-negro">
            <a:extLst>
              <a:ext uri="{FF2B5EF4-FFF2-40B4-BE49-F238E27FC236}">
                <a16:creationId xmlns:a16="http://schemas.microsoft.com/office/drawing/2014/main" id="{A6A1B272-E538-4B47-8A5B-10C02D78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DE42A8-F9E5-554D-4D50-5417FE3B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Ações docentes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CCBF9C6-FD26-512E-0869-2CF4952A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/>
              <a:t>Individual – planejamento solitário</a:t>
            </a:r>
          </a:p>
          <a:p>
            <a:endParaRPr lang="en-US" sz="1800"/>
          </a:p>
          <a:p>
            <a:r>
              <a:rPr lang="en-US" sz="1800"/>
              <a:t>Independente  - há intervenção externa, mas o professor toma suas decisões</a:t>
            </a:r>
          </a:p>
          <a:p>
            <a:endParaRPr lang="en-US" sz="1800"/>
          </a:p>
          <a:p>
            <a:r>
              <a:rPr lang="en-US" sz="1800"/>
              <a:t>Coletivas – decisões tomadas em conjunto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2952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5B75DC-3C8D-B830-9A76-89F7F52B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/>
              <a:t>Alvo do trabalho docente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F589FD5A-19A6-B5F9-0B1C-4943AFC2A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037828"/>
              </p:ext>
            </p:extLst>
          </p:nvPr>
        </p:nvGraphicFramePr>
        <p:xfrm>
          <a:off x="419099" y="1856128"/>
          <a:ext cx="11350751" cy="483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90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643320-EC6E-A3C6-0FC5-21771E2C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en-US" b="1" dirty="0"/>
              <a:t>O tempo</a:t>
            </a:r>
            <a:endParaRPr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87AE1A-7014-F490-6B1F-641C6FF20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r>
              <a:rPr lang="en-US" sz="2000"/>
              <a:t>Por que alterar o inicio da entrada na escola</a:t>
            </a:r>
          </a:p>
          <a:p>
            <a:r>
              <a:rPr lang="en-US" sz="2000"/>
              <a:t>Por que alterar o início de entrada na escola? </a:t>
            </a:r>
          </a:p>
          <a:p>
            <a:r>
              <a:rPr lang="en-US" sz="2000"/>
              <a:t>Por que ampliar a escolarização? </a:t>
            </a:r>
          </a:p>
          <a:p>
            <a:r>
              <a:rPr lang="en-US" sz="2000"/>
              <a:t>Por que organizar a escolarização de forma seriada? </a:t>
            </a:r>
          </a:p>
          <a:p>
            <a:r>
              <a:rPr lang="en-US" sz="2000"/>
              <a:t>Por que organizar a escolarização com base nos ciclos de formação? </a:t>
            </a:r>
          </a:p>
          <a:p>
            <a:r>
              <a:rPr lang="en-US" sz="2000"/>
              <a:t>Por que alterar os tempos dos sujeitos da escola? </a:t>
            </a:r>
          </a:p>
          <a:p>
            <a:r>
              <a:rPr lang="en-US" sz="2000"/>
              <a:t>Por que refletir sobre os tempos pedagógicos presentes na escola?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A ESCOLA DE TEMPO INTEGRAL: A VELHA ”NOVA PROPOSTA” | Blog - FCE">
            <a:extLst>
              <a:ext uri="{FF2B5EF4-FFF2-40B4-BE49-F238E27FC236}">
                <a16:creationId xmlns:a16="http://schemas.microsoft.com/office/drawing/2014/main" id="{7084E969-0AFF-21BB-9576-366A58FA5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1" b="2"/>
          <a:stretch/>
        </p:blipFill>
        <p:spPr bwMode="auto">
          <a:xfrm>
            <a:off x="8134348" y="1005839"/>
            <a:ext cx="3444236" cy="3444236"/>
          </a:xfrm>
          <a:custGeom>
            <a:avLst/>
            <a:gdLst/>
            <a:ahLst/>
            <a:cxnLst/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0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6F6A180-FB00-D0AD-9E65-253F499C0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0174" y="162288"/>
            <a:ext cx="8617254" cy="6533423"/>
          </a:xfrm>
        </p:spPr>
      </p:pic>
    </p:spTree>
    <p:extLst>
      <p:ext uri="{BB962C8B-B14F-4D97-AF65-F5344CB8AC3E}">
        <p14:creationId xmlns:p14="http://schemas.microsoft.com/office/powerpoint/2010/main" val="94330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EDE7B-4099-F794-2C19-0EBCA523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Currículo</a:t>
            </a:r>
            <a:r>
              <a:rPr lang="en-US" dirty="0"/>
              <a:t> </a:t>
            </a:r>
            <a:r>
              <a:rPr lang="en-US" dirty="0" err="1"/>
              <a:t>Paulista</a:t>
            </a:r>
            <a:endParaRPr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DF6536-FCAF-D5EC-1211-5C315D835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https://efape.educacao.sp.gov.br/curriculopaulista/</a:t>
            </a:r>
            <a:r>
              <a:rPr lang="pt-BR" dirty="0"/>
              <a:t> </a:t>
            </a:r>
            <a:endParaRPr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667E0D1-E65D-FE0D-56E8-BA664BDFC613}"/>
              </a:ext>
            </a:extLst>
          </p:cNvPr>
          <p:cNvSpPr txBox="1">
            <a:spLocks/>
          </p:cNvSpPr>
          <p:nvPr/>
        </p:nvSpPr>
        <p:spPr>
          <a:xfrm>
            <a:off x="838200" y="3494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BNCC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B4A8F4D-247E-F995-D982-FFBAF7E3DF5E}"/>
              </a:ext>
            </a:extLst>
          </p:cNvPr>
          <p:cNvSpPr txBox="1">
            <a:spLocks/>
          </p:cNvSpPr>
          <p:nvPr/>
        </p:nvSpPr>
        <p:spPr>
          <a:xfrm>
            <a:off x="838200" y="4415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3"/>
              </a:rPr>
              <a:t>http://basenacionalcomum.mec.gov.br/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3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4E311-64A8-B6E7-4BCE-DE0DF4F5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9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Quais tempos delimitam as práticas pedagógicas e o fazer docente?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Em que medida os professores pensam, refletem e preparam as atividades que irão desenvolver junto aos alunos?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57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819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9" name="Isosceles Triangle 820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UNÇAÕ SOCIAL DA ESCOLA">
            <a:extLst>
              <a:ext uri="{FF2B5EF4-FFF2-40B4-BE49-F238E27FC236}">
                <a16:creationId xmlns:a16="http://schemas.microsoft.com/office/drawing/2014/main" id="{D334A31C-DA8C-EC59-71E9-D35909AE1E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358" y="643467"/>
            <a:ext cx="9605284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Isosceles Triangle 82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824F7B-FACD-1EB3-6D67-688DCA4F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/>
              <a:t>Noção de tempo</a:t>
            </a:r>
          </a:p>
        </p:txBody>
      </p:sp>
      <p:pic>
        <p:nvPicPr>
          <p:cNvPr id="5122" name="Picture 2" descr="Tempo cronológico e tempo histórico - Brasil Escola">
            <a:extLst>
              <a:ext uri="{FF2B5EF4-FFF2-40B4-BE49-F238E27FC236}">
                <a16:creationId xmlns:a16="http://schemas.microsoft.com/office/drawing/2014/main" id="{E7C5EF24-9563-9DE8-FB3E-2ABEE1F4C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31643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CEAC870-E92A-3329-C10C-BB27C835E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539803"/>
              </p:ext>
            </p:extLst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846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A06B71-FD67-FC00-86A1-48B62971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4300"/>
              <a:t>Diferentes noções de tempo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ferentes tipos de relógios">
            <a:extLst>
              <a:ext uri="{FF2B5EF4-FFF2-40B4-BE49-F238E27FC236}">
                <a16:creationId xmlns:a16="http://schemas.microsoft.com/office/drawing/2014/main" id="{C73CA189-7064-F22F-6BE0-E483AC9F7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5" r="37083"/>
          <a:stretch/>
        </p:blipFill>
        <p:spPr>
          <a:xfrm>
            <a:off x="774587" y="299509"/>
            <a:ext cx="4230738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AAEC47-69DC-201D-DF3D-88869F8E0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Povos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primitivos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relacionada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processos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familiares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no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ciclo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do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trabalho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Ritmos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naturais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maré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seca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terra,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chuva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Sociedades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industriais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relógio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como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regulador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Disciplina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rotina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trabalho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3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5FAA1D-DAE6-C41D-0246-4A5F747B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en-US" sz="3600" b="1"/>
              <a:t>Tempo escolar</a:t>
            </a:r>
          </a:p>
        </p:txBody>
      </p:sp>
      <p:pic>
        <p:nvPicPr>
          <p:cNvPr id="6146" name="Picture 2" descr="A importância da organização do tempo e do espaço na Educação Infantil |  PET Pedagogia">
            <a:extLst>
              <a:ext uri="{FF2B5EF4-FFF2-40B4-BE49-F238E27FC236}">
                <a16:creationId xmlns:a16="http://schemas.microsoft.com/office/drawing/2014/main" id="{A8BCCE26-2B9A-A7DA-FD5D-6EBBA27F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21722"/>
            <a:ext cx="5290720" cy="48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6154" name="Isosceles Triangle 6153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5DA578-9689-F647-6E50-E9D2C18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r>
              <a:rPr lang="en-US" sz="2000"/>
              <a:t>Idade Média  - </a:t>
            </a:r>
            <a:r>
              <a:rPr lang="pt-BR" sz="2000"/>
              <a:t>inexistia hierarquia temporal dos conteúdos, ritmo regulamentado e generalizado para todos, correspondência idade/série, estudos dirigidos a grupos etários específicos, avaliação como forma de seleção.</a:t>
            </a:r>
          </a:p>
          <a:p>
            <a:r>
              <a:rPr lang="pt-BR" sz="2000"/>
              <a:t>a entrada nas universidades do século XIV era feita a partir dos 12 anos de idade e o tempo de aprendizado variava conforme o ritmo do estudante.</a:t>
            </a:r>
          </a:p>
          <a:p>
            <a:r>
              <a:rPr lang="pt-BR" sz="2000"/>
              <a:t>É depois da Idade Moderna que o tempo escolar passa a ser organizado.</a:t>
            </a:r>
          </a:p>
          <a:p>
            <a:pPr marL="0" indent="0">
              <a:buNone/>
            </a:pPr>
            <a:endParaRPr lang="en-US" sz="2000"/>
          </a:p>
        </p:txBody>
      </p: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6158" name="Isosceles Triangle 615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Rectangle 615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63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23B152-C137-560A-70FF-B9FE1688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Escola jesuíta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F9B1A2-EA20-1DFD-1991-C271CC5B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t-BR" sz="1900"/>
              <a:t>Os estudos gerais da Companhia eram organizados em sete classes, não tendo correspondência com ano: Iniciação à Gramática Portuguesa; 3ª Classe (Latim a Pretérito); 2ª Classe (Sintaxe a Sílaba); 1ª Classe (Construção e Retórica da Língua Latina); Filosofia; Teologia; Matemática. Tais estudos sucediam os estudos elementares.</a:t>
            </a:r>
          </a:p>
          <a:p>
            <a:endParaRPr lang="pt-BR" sz="1900"/>
          </a:p>
          <a:p>
            <a:r>
              <a:rPr lang="pt-BR" sz="1900"/>
              <a:t>As aulas tinham cinco horas diárias, sendo metade na parte da manhã e metade na parte da tarde.</a:t>
            </a:r>
          </a:p>
          <a:p>
            <a:endParaRPr lang="pt-BR" sz="1900"/>
          </a:p>
          <a:p>
            <a:r>
              <a:rPr lang="pt-BR" sz="1900"/>
              <a:t>Os alunos estudavam das 8h às 10h e das 15h às 17h, com trinta minutos para esclarecimento de dúvidas, no final da manhã e da tarde</a:t>
            </a:r>
          </a:p>
        </p:txBody>
      </p:sp>
      <p:pic>
        <p:nvPicPr>
          <p:cNvPr id="1026" name="Picture 2" descr="O colégio dos jesuítas">
            <a:extLst>
              <a:ext uri="{FF2B5EF4-FFF2-40B4-BE49-F238E27FC236}">
                <a16:creationId xmlns:a16="http://schemas.microsoft.com/office/drawing/2014/main" id="{E50B7065-483A-4DD3-F67D-149A0E47B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r="23438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2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17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9C260E-6253-2148-8389-C5E480CE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/>
              <a:t>Comenius</a:t>
            </a:r>
          </a:p>
        </p:txBody>
      </p:sp>
      <p:pic>
        <p:nvPicPr>
          <p:cNvPr id="7170" name="Picture 2" descr="Jan Amos Comenius - Biografia - InfoEscola">
            <a:extLst>
              <a:ext uri="{FF2B5EF4-FFF2-40B4-BE49-F238E27FC236}">
                <a16:creationId xmlns:a16="http://schemas.microsoft.com/office/drawing/2014/main" id="{DD74CF06-EA1E-F516-8F4A-1ACB75959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r="329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BD1CB-A5FC-2C4C-4F6B-BEF6EDC7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t-BR" sz="1900"/>
              <a:t>Infância (0 a 6 anos): escola materna. Deve existir em todas as casas, tendo-se como responsáveis os próprios pais; </a:t>
            </a:r>
          </a:p>
          <a:p>
            <a:r>
              <a:rPr lang="pt-BR" sz="1900"/>
              <a:t>Puerícia (6 a 12 anos): escola primária ou escola da língua vernácula. Deve existir em todas as vilas e aldeias; </a:t>
            </a:r>
          </a:p>
          <a:p>
            <a:r>
              <a:rPr lang="pt-BR" sz="1900"/>
              <a:t>Adolescência (12 a 18 anos): ginásio ou escola de latim. Deve existir em todas as cidades; </a:t>
            </a:r>
          </a:p>
          <a:p>
            <a:r>
              <a:rPr lang="pt-BR" sz="1900"/>
              <a:t>Juventude (18 a 24 anos): academia e viagens. A academia deve existir em todos os reinos e nas províncias mais importantes.</a:t>
            </a:r>
          </a:p>
        </p:txBody>
      </p:sp>
    </p:spTree>
    <p:extLst>
      <p:ext uri="{BB962C8B-B14F-4D97-AF65-F5344CB8AC3E}">
        <p14:creationId xmlns:p14="http://schemas.microsoft.com/office/powerpoint/2010/main" val="200344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D7688-BDBD-2F8D-1790-B79FFFB5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Comenius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B4CD48-9DC1-CB22-386A-12E81B26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iniciar os estudos na puerícia, primavera da vida; 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privilegiar os estudos na parte da manhã, primavera do dia; 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ensinar apenas aquilo que os alunos sejam capazes de aprender; 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pregar a assiduidade; 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ocupar os alunos com apenas uma matéria de cada vez; 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distribuir os estudos de forma gradual, planejando adequadamente o tempo (ano, mês, dia e hora), respeitando-se a ordem das coisas;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D7688-BDBD-2F8D-1790-B79FFFB5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Comenius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B4CD48-9DC1-CB22-386A-12E81B26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conservar as crianças na escola até estarem completamente formadas; 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fazer da escola um lugar tranquilo; 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ter um programa preestabelecido;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não tolerar ausência dos alunos durante o período escolar; 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ter, o aluno, na mesma matéria, apenas um professor.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1246</Words>
  <Application>Microsoft Macintosh PowerPoint</Application>
  <PresentationFormat>Widescreen</PresentationFormat>
  <Paragraphs>97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Planejamento - Gestão de tempos e espaços escolares</vt:lpstr>
      <vt:lpstr>O tempo</vt:lpstr>
      <vt:lpstr>Noção de tempo</vt:lpstr>
      <vt:lpstr>Diferentes noções de tempo</vt:lpstr>
      <vt:lpstr>Tempo escolar</vt:lpstr>
      <vt:lpstr>Escola jesuíta</vt:lpstr>
      <vt:lpstr>Comenius</vt:lpstr>
      <vt:lpstr>Comenius</vt:lpstr>
      <vt:lpstr>Comenius</vt:lpstr>
      <vt:lpstr>Comenius em relação ao tempo</vt:lpstr>
      <vt:lpstr>Função social da escola e o aluno</vt:lpstr>
      <vt:lpstr>Evolução do tempo escolar</vt:lpstr>
      <vt:lpstr>Sociedades industriais</vt:lpstr>
      <vt:lpstr>A importância do tempo escolar</vt:lpstr>
      <vt:lpstr>Como podemos compreender a relação do tempo escolar com os estigmas?</vt:lpstr>
      <vt:lpstr>Planejamento</vt:lpstr>
      <vt:lpstr>Planejamento da ação docente</vt:lpstr>
      <vt:lpstr>Ações docentes</vt:lpstr>
      <vt:lpstr>Alvo do trabalho docente</vt:lpstr>
      <vt:lpstr>Apresentação do PowerPoint</vt:lpstr>
      <vt:lpstr>Currículo Paulista</vt:lpstr>
      <vt:lpstr>Quais tempos delimitam as práticas pedagógicas e o fazer docente?  Em que medida os professores pensam, refletem e preparam as atividades que irão desenvolver junto aos alunos?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Tempos e espaços escolares</dc:title>
  <dc:creator>Mônica Garbin</dc:creator>
  <cp:lastModifiedBy>Mônica Garbin</cp:lastModifiedBy>
  <cp:revision>21</cp:revision>
  <dcterms:created xsi:type="dcterms:W3CDTF">2022-06-14T10:25:17Z</dcterms:created>
  <dcterms:modified xsi:type="dcterms:W3CDTF">2022-11-07T21:05:07Z</dcterms:modified>
</cp:coreProperties>
</file>