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657E3-95AF-4227-8002-71E35C6CC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A63BA-0F88-DA4C-2CC9-1EE968266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8B9C6-32A4-5208-03D7-2556F497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6CDBB-4390-A075-2C7D-C11A6D8C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93F4A-6255-E30A-8EE0-35C100DC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27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780B-CA06-1E31-2346-2B1608656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B9654-D565-25D9-28A5-F238B1106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5F17D-8BCD-E875-1960-A9DAE279F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71B61-1208-5637-E915-7D2C8798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9B7A5-66A8-93FD-D00F-A6C250DF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00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53D384-8553-90E9-26D9-F824837DB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5D820-2ACF-3FAB-2082-ADAC124FF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B539A-0EF8-CB87-B4DE-1F33361E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E3FCD-A92E-9677-6E2A-72747813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65E9B-A576-1AAF-B4FC-6AA06BD8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19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644B0-51E1-10F4-7BDD-67079C20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04969-9228-04C2-8DAF-1250D114D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6AF59-E442-B27D-EC94-351F00F13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1E7D8-11BE-AE31-ACE0-BF3C9204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7B7-6CE4-8FFF-79CE-E0ED01FE8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88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F0A78-C87E-2050-70F0-793BF5AD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8567F-794E-ED42-8DB8-447AE0040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B8E8B-0783-EB76-D2C9-94746D3F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44538-0F3A-F799-DBCB-E49EA24F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E445F-4C46-EAD6-E9E7-CBEF314D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3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9A6FE-FBB6-A5E9-FFB8-F9447A436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1C06A-A658-5723-D711-D489CA26E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D1947-5E2A-4357-7B78-6D1A59B11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4C57D-7A26-EF4C-FD2D-E7853345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0A719-C7AD-029C-220D-A5880375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A2AAC-597F-808C-69E0-09D2CD20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55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4500F-4EA7-1564-39BE-FC6FE28BE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9C3C0-1B6F-7706-E7B2-5BD3A2D23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68362-AA7B-443B-20F0-64A662CC5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2DFC4-3862-60F5-067D-478BE9EBB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19672-04B8-6536-EC11-348310E92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157ACB-9531-AC0F-C1C7-1531F043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40124-8BAF-0AF3-6891-9296F2594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90A13-5F1A-B53C-DE28-79D64C5C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47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98066-B6A6-B776-0D1F-4798FC86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92E205-9293-F951-940A-F46BFE7D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A98229-7C79-106F-99C4-68C7AFD9C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4F31E8-9EF2-3686-0D2B-71DB6135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66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8DDA8-0ABF-E439-B7E1-97EF3759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8C16A8-9A59-D5F8-B9EB-51FD58617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A9F5B-1B3D-B86F-BA8C-73E94ACC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7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E0F1F-4CCC-1B3D-61DC-C71C4B31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B0E31-417B-00BA-A08F-3CBDF9B70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093AD5-BA15-59D8-ECC1-17CE7E384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72B73-A427-A118-D432-9E10282B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9BB6B-9BCF-C37C-F477-6BCD1880D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9DFA7-66ED-0168-FE86-57FC272A7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70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6C950-3E3C-B047-F34C-F3883B4A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B357C7-9697-6DBF-C66B-0C1D6A87A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CAA63-D55B-E23B-F754-EE150B5E7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21165-C3C5-89A1-A14E-91D0E91E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5732F-4ACD-6407-AF24-6605AA05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043C9-5F43-5EEA-8CC9-D1228DC3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76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9F77C0-61B1-5E77-E523-447B99FA8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3CA58-8FAF-6493-CE7F-D00ACF7D2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AF3B3-4451-0256-C291-0A21D950F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86861-D440-40B8-9716-F2E479420C3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A02D3-44CA-0BC9-6B5C-F6C01436A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1B5B9-C362-CCF0-86CD-7E1830761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409A-DEDF-4FAB-B4FC-CB92CFC5832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2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eriodicos.furg.br/biblos/article/view/12107/887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8E142-F0FC-B058-4AA7-64A820DA4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3883"/>
            <a:ext cx="9144000" cy="1669002"/>
          </a:xfrm>
        </p:spPr>
        <p:txBody>
          <a:bodyPr>
            <a:normAutofit fontScale="90000"/>
          </a:bodyPr>
          <a:lstStyle/>
          <a:p>
            <a:br>
              <a:rPr lang="pt-BR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CBD0299 - Biblioeducação: programas e projetos </a:t>
            </a:r>
            <a:br>
              <a:rPr lang="pt-BR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Prof. Dr. Edmir Perrotti</a:t>
            </a:r>
            <a:br>
              <a:rPr lang="pt-BR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(2023)</a:t>
            </a:r>
            <a:br>
              <a:rPr lang="pt-BR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B0E6BA-6660-4065-0DE4-FFA60F38B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96466"/>
            <a:ext cx="9144000" cy="246133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Biblioteca &amp; Educação: Reformas Liberais no Brasil Republicano  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 Base – OLIVEIRA, Débora Santos de; SOUZA, Elisabete Gonçalves de.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Biblioteca Escolar no contexto das Refomas Liberais do Final do século XIX e início do século XX: Análises a partir do conceito de regime de informação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IN: Biblos: Revista do Instituto de Ciências Humanas e da Informação, Rio Grande v. 35, n. 01, p. 132-146, jan./jun. 2021. ISSN 2236-7594 </a:t>
            </a:r>
            <a:r>
              <a:rPr lang="pt-BR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https://periodicos.furg.br/biblos/article/view/12107/8875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4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E777-8140-D92A-C8ED-C950C8F8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			 Plano da aula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736E6-4A6E-2010-3B58-94836DF7D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016"/>
            <a:ext cx="10515600" cy="53177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r>
              <a:rPr lang="pt-BR"/>
              <a:t>1</a:t>
            </a:r>
            <a:r>
              <a:rPr lang="pt-BR" dirty="0"/>
              <a:t>) Distinção entre instrumental/estrutural; residual/ central  </a:t>
            </a:r>
          </a:p>
          <a:p>
            <a:pPr marL="0" indent="0">
              <a:buNone/>
            </a:pPr>
            <a:r>
              <a:rPr lang="pt-BR" dirty="0"/>
              <a:t>     Textos Olavo Bilac, Cecília Meireles, Vinicius de Moraes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2) Comparação entre trechos dos textos, à luz da distinção entre instrumental e estruural/ residual e central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3) A ideia chave: a centralidade de cultura.</a:t>
            </a:r>
          </a:p>
          <a:p>
            <a:pPr marL="0" indent="0">
              <a:buNone/>
            </a:pPr>
            <a:r>
              <a:rPr lang="pt-BR" dirty="0"/>
              <a:t>HALL, Stuart. A centralidade da cultura: notas sobre as revoluções culturais do nosso tempo. Educação &amp; Realidade, Porto Alegre, v. 22, nº 2, p. 15-46, jul./dez. 1997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694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227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    CBD0299 - Biblioeducação: programas e projetos  Prof. Dr. Edmir Perrotti (2023) </vt:lpstr>
      <vt:lpstr>    Plano da aula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CBD0299 - Biblioeducação: programas e projetos  Prof. Dr. Edmir Perrotti (2022)</dc:title>
  <dc:creator>edmir perrotti</dc:creator>
  <cp:lastModifiedBy>edmir perrotti</cp:lastModifiedBy>
  <cp:revision>3</cp:revision>
  <dcterms:created xsi:type="dcterms:W3CDTF">2022-08-25T02:48:33Z</dcterms:created>
  <dcterms:modified xsi:type="dcterms:W3CDTF">2023-04-13T06:11:10Z</dcterms:modified>
</cp:coreProperties>
</file>