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5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C7F224-EFCF-48F3-9F05-E93668B114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Portfólio reflexivo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340266D-5FCF-4864-B68C-EF78410200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5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D0AE1D1-BE4B-4C3F-AB68-572522452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569FDB-A3E6-4B57-BC4A-11621AA8C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Ajudar o aluno a desenvolver a habilidade de avaliar seu próprio trabalho e desempenho, articulando-se com a trajetória de seu desenvolvimento ensino-aprendizagem, além de oportunizar a documentação e registro de forma sistemática e reflexiva.</a:t>
            </a:r>
          </a:p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</a:rPr>
              <a:t>Contribuir para a avaliação dos alunos, da docente, dos conteúdos e metodologias de ensino-aprendizagem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50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39AEDA8-B35F-41D3-8D33-40B7731BD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fazer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F36FB51-A846-4353-B50C-F242F7D7D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Atividade individual</a:t>
            </a:r>
            <a:endParaRPr lang="pt-BR" dirty="0"/>
          </a:p>
          <a:p>
            <a:r>
              <a:rPr lang="pt-BR" dirty="0"/>
              <a:t>Não é necessário fazer registros </a:t>
            </a:r>
            <a:r>
              <a:rPr lang="pt-BR" dirty="0" smtClean="0"/>
              <a:t>a cada  </a:t>
            </a:r>
            <a:r>
              <a:rPr lang="pt-BR" dirty="0"/>
              <a:t>aula, mas se fizerem um resumo do conteúdo, o mesmo pode ajudá-los em sua sistematização. Quais foram as ideias centrais trabalhadas? </a:t>
            </a:r>
          </a:p>
          <a:p>
            <a:r>
              <a:rPr lang="pt-BR" dirty="0"/>
              <a:t>Registrem em seu portfólio suas opiniões, dúvidas, dificuldades , reações aos conteúdos discutidos em sala de aula e nas atividades </a:t>
            </a:r>
            <a:r>
              <a:rPr lang="pt-BR" dirty="0" smtClean="0"/>
              <a:t>extra muros, </a:t>
            </a:r>
            <a:r>
              <a:rPr lang="pt-BR" dirty="0"/>
              <a:t>os textos estudados, sentimentos e situações vividas, bem como as técnicas de ensino utilizadas</a:t>
            </a:r>
          </a:p>
          <a:p>
            <a:r>
              <a:rPr lang="pt-BR" dirty="0"/>
              <a:t>Registrem também atividades, observações </a:t>
            </a:r>
            <a:r>
              <a:rPr lang="pt-BR" dirty="0" err="1"/>
              <a:t>etc</a:t>
            </a:r>
            <a:r>
              <a:rPr lang="pt-BR" dirty="0"/>
              <a:t> </a:t>
            </a:r>
            <a:r>
              <a:rPr lang="pt-BR" dirty="0" smtClean="0"/>
              <a:t>que fizerem </a:t>
            </a:r>
            <a:r>
              <a:rPr lang="pt-BR" dirty="0"/>
              <a:t>fora da disciplina, mas que contribuíram/contribuem para o entendimento da promoção da saúde (filmes, notícias, livros, comerciais, mídias, conversas, visitas a museus, eventos, etc)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2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A3FB7FA-F58B-40E2-8383-05A4E2651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seu </a:t>
            </a:r>
            <a:r>
              <a:rPr lang="pt-BR" dirty="0" smtClean="0"/>
              <a:t>portfólio será avaliado?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E3D4181-C2BB-4977-B6B8-CC1CC1D27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01054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Comunicação escrita :Os alunos estruturam, organizam e transmitem as ideias de forma clara e correta?; </a:t>
            </a:r>
          </a:p>
          <a:p>
            <a:r>
              <a:rPr lang="pt-BR" dirty="0"/>
              <a:t>Comunicação analítica : Os alunos apresentam sua análise crítica e reflexiva, questionam as ideias, argumentam e sistematizam os conhecimentos?</a:t>
            </a:r>
          </a:p>
          <a:p>
            <a:r>
              <a:rPr lang="pt-BR" dirty="0"/>
              <a:t>Trazem conhecimentos em diferentes fontes (científica, imprensa, mídia,  etc). Demonstram apropriação da seleção das fontes para os temas tratados discutidos ou trabalhados?</a:t>
            </a:r>
          </a:p>
          <a:p>
            <a:r>
              <a:rPr lang="pt-BR" dirty="0"/>
              <a:t>Aplicam os conhecimentos nos trabalhos da disciplina, buscam conexões conceituais com a realidade da vida?</a:t>
            </a:r>
          </a:p>
          <a:p>
            <a:r>
              <a:rPr lang="pt-BR" dirty="0"/>
              <a:t>O portfólio deverá ser enviado via </a:t>
            </a:r>
            <a:r>
              <a:rPr lang="pt-BR" dirty="0" err="1"/>
              <a:t>moodle</a:t>
            </a:r>
            <a:r>
              <a:rPr lang="pt-BR" dirty="0"/>
              <a:t> </a:t>
            </a:r>
            <a:r>
              <a:rPr lang="pt-BR"/>
              <a:t>dia </a:t>
            </a:r>
            <a:r>
              <a:rPr lang="pt-BR" smtClean="0"/>
              <a:t>30  </a:t>
            </a:r>
            <a:r>
              <a:rPr lang="pt-BR" dirty="0"/>
              <a:t>de setembro e a versão final </a:t>
            </a:r>
            <a:r>
              <a:rPr lang="pt-BR" dirty="0" smtClean="0"/>
              <a:t>ao final da disciplina.</a:t>
            </a:r>
            <a:endParaRPr lang="pt-B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817717"/>
      </p:ext>
    </p:extLst>
  </p:cSld>
  <p:clrMapOvr>
    <a:masterClrMapping/>
  </p:clrMapOvr>
</p:sld>
</file>

<file path=ppt/theme/theme1.xml><?xml version="1.0" encoding="utf-8"?>
<a:theme xmlns:a="http://schemas.openxmlformats.org/drawingml/2006/main" name="Profundidad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Profundidade</Template>
  <TotalTime>446</TotalTime>
  <Words>234</Words>
  <Application>Microsoft Office PowerPoint</Application>
  <PresentationFormat>Personalizar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Profundidade</vt:lpstr>
      <vt:lpstr>Portfólio reflexivo</vt:lpstr>
      <vt:lpstr>Objetivo</vt:lpstr>
      <vt:lpstr>Como fazer</vt:lpstr>
      <vt:lpstr>Como seu portfólio será avaliado?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Portfólio</dc:title>
  <dc:creator>Helena Akemi Wada</dc:creator>
  <cp:lastModifiedBy>Helena Akemi Wada Watanabe</cp:lastModifiedBy>
  <cp:revision>7</cp:revision>
  <dcterms:created xsi:type="dcterms:W3CDTF">2021-08-08T23:38:37Z</dcterms:created>
  <dcterms:modified xsi:type="dcterms:W3CDTF">2022-08-12T20:57:14Z</dcterms:modified>
</cp:coreProperties>
</file>