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04" r:id="rId13"/>
    <p:sldId id="305" r:id="rId14"/>
    <p:sldId id="295" r:id="rId15"/>
    <p:sldId id="296" r:id="rId16"/>
    <p:sldId id="306" r:id="rId17"/>
    <p:sldId id="307" r:id="rId18"/>
    <p:sldId id="297" r:id="rId19"/>
    <p:sldId id="308" r:id="rId20"/>
    <p:sldId id="321" r:id="rId21"/>
    <p:sldId id="309" r:id="rId22"/>
    <p:sldId id="300" r:id="rId23"/>
    <p:sldId id="310" r:id="rId24"/>
    <p:sldId id="322" r:id="rId25"/>
    <p:sldId id="323" r:id="rId26"/>
    <p:sldId id="313" r:id="rId27"/>
    <p:sldId id="301" r:id="rId28"/>
    <p:sldId id="314" r:id="rId29"/>
    <p:sldId id="315" r:id="rId30"/>
    <p:sldId id="302" r:id="rId31"/>
    <p:sldId id="316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59117C74-674D-4D80-9328-CB4A3E6E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52B1823C-D571-491C-B7E8-C520406DC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3FB9F1-C183-4BEF-9B60-1768BF534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E6F3B6-B917-49CA-8DE7-CDE6AC5DC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B2CEC89-B69B-4E99-A4AA-32EFB924E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FE76-08F7-4C07-9ABE-221631F0DD1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22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DE8DA-9B32-465F-9A97-FB1D1F228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1D9CA2-2136-4432-9D93-AEA41CC2B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ED71F-F21E-4146-8CA4-69FB993B4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CBD09-0587-4E46-8F4D-DB55141D668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950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868758-226F-4E57-87D8-D18A7C011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B07CD-FEC9-4C7B-AE87-70F4E2C39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E4A2C3-1648-4925-9D83-BCF6F61E0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EFD7-A1AB-4FA6-BAFC-BACF93064C2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064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DF84F9-9C77-44F0-8532-62650D09C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AA30D-C6DA-42F3-BCF3-4FF32F34E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E53D4-8D2E-4753-89B0-170569A1D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15F0D-F108-401F-9E1F-D9C7AC390D5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650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7561A-22FA-47B7-810D-2A716099A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FFBD5-26D1-49FE-A6AD-27932F575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709F6-D98C-4E0B-A4C5-271E57BE1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BB04C-0D45-4C09-9C6D-AA8115D1DE6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3458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5F50D-66F7-46AC-91EB-25F51645D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22206-E688-4B70-AEF5-A6E12202F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2FC66-C398-44B3-9DB8-13E1C68E6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6F5FB-D2D8-4C07-B555-E504D5C760C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7740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16B8EB-FA26-42A5-ABE2-20CAA8F4D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723F9E-6536-430B-9E12-3DB64F75B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C3CB84-0CEA-406F-9D0B-4092DC26D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2E8F0-A1BF-4D9A-88CF-3C778BE865D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6267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02C608-5297-4EED-8E85-2466CFDFA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AA2BC3-1FD6-4767-A610-75B2513D9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E51AA6-0EA9-4BEB-BC79-E2F37FA8A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00E5-F0C5-448A-A604-ACB8AA398CF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5214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E6CA19-9AF9-4A43-8EC8-9B7BA620F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8774D-7852-4991-9B9C-80D04E94C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80DDEF-6F33-4F13-A6DE-B7AA22F13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3958-01DC-4787-926A-18104D415FA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72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92C09-F46A-45DE-BF5C-9ACA5BF88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973A6-7442-4A98-B59C-976972DF4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62DFE-46B5-4BBE-8278-4F3ADE3D0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A6AE0-02B2-4082-B534-B1AF39E5B97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8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EC5EC-6B71-4AE1-805A-41338ED0D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D4327-87B3-427C-8BFD-0C401BE9D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952CC-B298-480F-9F34-0D8BEF7AA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2FB5-87EF-4DA4-A36E-2CBAA64B3F9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931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81B3F4-D0C7-4DEB-9187-995C36792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9C2DD6-74A6-45B3-A948-54E2B353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DE28740-6026-4908-8D67-632FA1AC0F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26F6B91-DBAD-4C21-BD8B-DDE01BA6DD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DE3254D9-4B54-45DC-AD06-5D7C7E891A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0EFED351-2995-499E-B6AC-F95EA9567643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4F50E3C-9D42-4AF5-BC4E-9B59156F7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755ABB5-45FC-424F-9FFA-C1A52F7D9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FB1265-1310-4C35-8314-61BAA5B857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524000"/>
            <a:ext cx="7848600" cy="17526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SEL5752/SEL0632 – Linguagens de Descrição de Hardware</a:t>
            </a:r>
            <a:br>
              <a:rPr lang="pt-BR" altLang="pt-BR" sz="4400" dirty="0"/>
            </a:br>
            <a:r>
              <a:rPr lang="pt-BR" altLang="pt-BR" sz="4400" dirty="0"/>
              <a:t>Aula 4 – Construções Sequenciais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D3A7FD-4AC2-41D4-849C-7F74E12251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>
            <a:extLst>
              <a:ext uri="{FF2B5EF4-FFF2-40B4-BE49-F238E27FC236}">
                <a16:creationId xmlns:a16="http://schemas.microsoft.com/office/drawing/2014/main" id="{0D3D21B0-E5A4-4832-9116-F5FC5100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0CB5C019-DF0E-4A76-A14C-A86247B3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4D4E3F87-BD44-4B9C-8D58-5105E8E1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28853398-ABAF-4F48-B0B8-CA7208CB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id="{8BF5004E-787F-4BE9-9B25-89B06D31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E9E164D2-6A48-49EE-ACBC-5330B804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1AA038A7-FF98-4EB0-8933-CEA62C81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B4C5D7FF-2D2F-4A11-857D-F13C64FD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4DE3A371-9DF0-45FA-AA99-4142C676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3FBF8663-A91A-4C43-9600-67645A92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61C3E17-1D76-4EA1-8B52-156FA089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F30C275F-139F-4722-BC4D-96A169AC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547F6AF8-5D76-4427-A7F1-4190BAE5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>
            <a:extLst>
              <a:ext uri="{FF2B5EF4-FFF2-40B4-BE49-F238E27FC236}">
                <a16:creationId xmlns:a16="http://schemas.microsoft.com/office/drawing/2014/main" id="{725F545D-1280-4EFA-9F52-F836063F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C9AE3C5F-E530-4DB8-B058-D1FC1E07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797EBFD7-60BD-453D-BED2-1C96283D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7CCE288F-DA13-4BFA-9CF3-C67DEB5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26B840A7-911C-4B8B-A1D8-84F32498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156E17EF-49C2-435E-BC1C-F927ADE5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>
            <a:extLst>
              <a:ext uri="{FF2B5EF4-FFF2-40B4-BE49-F238E27FC236}">
                <a16:creationId xmlns:a16="http://schemas.microsoft.com/office/drawing/2014/main" id="{E13DFB32-70CC-4523-BD5D-BAAD1A6B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7805328C-E00A-422E-9F01-61E08F20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89105D2-B258-418E-8DA7-CDCA3F4C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06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17F65987-4AF3-4478-ABBB-F323E85A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565400"/>
            <a:ext cx="50673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F8E18724-B61E-4B18-992B-0FA3F4ABF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7063"/>
            <a:ext cx="4608513" cy="12969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6F50A537-DDC3-45DD-AEF8-DA2899B6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60F00D4C-4324-4481-929E-3D206833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>
            <a:extLst>
              <a:ext uri="{FF2B5EF4-FFF2-40B4-BE49-F238E27FC236}">
                <a16:creationId xmlns:a16="http://schemas.microsoft.com/office/drawing/2014/main" id="{DE54568C-0CA4-408D-B04A-093A1217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>
            <a:extLst>
              <a:ext uri="{FF2B5EF4-FFF2-40B4-BE49-F238E27FC236}">
                <a16:creationId xmlns:a16="http://schemas.microsoft.com/office/drawing/2014/main" id="{6B69DDFB-4622-4187-9B83-3E97D8AB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>
            <a:extLst>
              <a:ext uri="{FF2B5EF4-FFF2-40B4-BE49-F238E27FC236}">
                <a16:creationId xmlns:a16="http://schemas.microsoft.com/office/drawing/2014/main" id="{074BFB92-3EE3-46BB-B9F0-7B769858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">
            <a:extLst>
              <a:ext uri="{FF2B5EF4-FFF2-40B4-BE49-F238E27FC236}">
                <a16:creationId xmlns:a16="http://schemas.microsoft.com/office/drawing/2014/main" id="{41E53134-3B5D-4FDD-8199-41EE318AF69B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33375"/>
            <a:ext cx="8507412" cy="5988050"/>
            <a:chOff x="197" y="210"/>
            <a:chExt cx="5359" cy="3772"/>
          </a:xfrm>
        </p:grpSpPr>
        <p:pic>
          <p:nvPicPr>
            <p:cNvPr id="37891" name="Picture 5">
              <a:extLst>
                <a:ext uri="{FF2B5EF4-FFF2-40B4-BE49-F238E27FC236}">
                  <a16:creationId xmlns:a16="http://schemas.microsoft.com/office/drawing/2014/main" id="{4A6075DF-7C18-4596-A177-2757CA14C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210"/>
              <a:ext cx="5359" cy="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2" name="Group 9">
              <a:extLst>
                <a:ext uri="{FF2B5EF4-FFF2-40B4-BE49-F238E27FC236}">
                  <a16:creationId xmlns:a16="http://schemas.microsoft.com/office/drawing/2014/main" id="{FE53A034-9D68-4F30-AE2F-FDB6AE1A8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754"/>
              <a:ext cx="4853" cy="1179"/>
              <a:chOff x="340" y="754"/>
              <a:chExt cx="4853" cy="1179"/>
            </a:xfrm>
          </p:grpSpPr>
          <p:sp>
            <p:nvSpPr>
              <p:cNvPr id="37893" name="Rectangle 6">
                <a:extLst>
                  <a:ext uri="{FF2B5EF4-FFF2-40B4-BE49-F238E27FC236}">
                    <a16:creationId xmlns:a16="http://schemas.microsoft.com/office/drawing/2014/main" id="{F507D084-4E02-42DF-B8E2-864EAE6FE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754"/>
                <a:ext cx="635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7894" name="Rectangle 7">
                <a:extLst>
                  <a:ext uri="{FF2B5EF4-FFF2-40B4-BE49-F238E27FC236}">
                    <a16:creationId xmlns:a16="http://schemas.microsoft.com/office/drawing/2014/main" id="{BDE47E43-9382-4988-B258-F942CC5DE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117"/>
                <a:ext cx="681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37895" name="Rectangle 8">
                <a:extLst>
                  <a:ext uri="{FF2B5EF4-FFF2-40B4-BE49-F238E27FC236}">
                    <a16:creationId xmlns:a16="http://schemas.microsoft.com/office/drawing/2014/main" id="{970621E5-AA72-466E-8DEA-5F8C16195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1525"/>
                <a:ext cx="1814" cy="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pt-BR" altLang="pt-BR" sz="180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B56AA194-CD85-410D-A993-3C96C1B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BC78FB25-1827-49AC-86E5-362EA79D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BD04E6D5-7C78-465D-AA1D-7427D617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2B8962E5-2E8E-40C1-9FC5-4A50C745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37179883-F643-40ED-A274-54217CA1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F29AB067-89FE-4F2C-A39C-EB791B81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574</TotalTime>
  <Words>21</Words>
  <Application>Microsoft Office PowerPoint</Application>
  <PresentationFormat>Apresentação na tela (4:3)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Garamond</vt:lpstr>
      <vt:lpstr>Wingdings</vt:lpstr>
      <vt:lpstr>Calibri</vt:lpstr>
      <vt:lpstr>Borda</vt:lpstr>
      <vt:lpstr>SEL5752/SEL0632 – Linguagens de Descrição de Hardware Aula 4 – Construções Sequenciais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23</cp:revision>
  <dcterms:created xsi:type="dcterms:W3CDTF">2008-08-07T14:13:20Z</dcterms:created>
  <dcterms:modified xsi:type="dcterms:W3CDTF">2021-05-03T18:26:06Z</dcterms:modified>
</cp:coreProperties>
</file>