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/>
              <a:t>Os dez mandamentos da observação participante</a:t>
            </a:r>
            <a:r>
              <a:rPr lang="pt-BR" sz="2800" b="0" dirty="0"/>
              <a:t/>
            </a:r>
            <a:br>
              <a:rPr lang="pt-BR" sz="2800" b="0" dirty="0"/>
            </a:br>
            <a:r>
              <a:rPr lang="pt-BR" sz="2800" b="0" dirty="0"/>
              <a:t> </a:t>
            </a:r>
            <a:br>
              <a:rPr lang="pt-BR" sz="2800" b="0" dirty="0"/>
            </a:br>
            <a:r>
              <a:rPr lang="pt-BR" sz="2800" b="0" dirty="0"/>
              <a:t> </a:t>
            </a:r>
            <a:br>
              <a:rPr lang="pt-BR" sz="2800" b="0" dirty="0"/>
            </a:br>
            <a:r>
              <a:rPr lang="pt-BR" sz="2800" b="0" dirty="0"/>
              <a:t/>
            </a:r>
            <a:br>
              <a:rPr lang="pt-BR" sz="2800" b="0" dirty="0"/>
            </a:br>
            <a:endParaRPr lang="en-US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err="1"/>
              <a:t>Licia</a:t>
            </a:r>
            <a:r>
              <a:rPr lang="pt-BR" sz="2800" dirty="0"/>
              <a:t> </a:t>
            </a:r>
            <a:r>
              <a:rPr lang="pt-BR" sz="2800" dirty="0" err="1"/>
              <a:t>Valladares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726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10) O pesquisador é, em geral, "cobrado", sendo esperada uma "devolução" dos resultados do seu trabalho. "Para que serve esta pesquisa?" "Que benefícios ela trará para o grupo ou para mim?" Mas só uns poucos consultam e se servem do resultado final da observação. </a:t>
            </a:r>
            <a:r>
              <a:rPr lang="pt-BR"/>
              <a:t>O que fica são as relações de amizade pessoal desenvolvidas ao longo do trabalho de campo.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1) </a:t>
            </a:r>
            <a:r>
              <a:rPr lang="pt-BR" dirty="0" smtClean="0"/>
              <a:t>A observação participante, implica, necessariamente, um processo longo. Muitas vezes o pesquisador passa inúmeros meses para "negociar" sua entrada na área. Uma fase exploratória é, assim, essencial para o desenrolar ulterior da pesquisa. O </a:t>
            </a:r>
            <a:r>
              <a:rPr lang="pt-BR" dirty="0"/>
              <a:t>tempo é também um pré-requisito para os estudos que envolvem o comportamento e a ação de grupos: para se compreender a evolução do comportamento de pessoas e de grupos é necessário observá-los por um longo período e não num único momento (p. 320).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1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2) O pesquisador não sabe de antemão onde está "aterrissando", caindo geralmente de "</a:t>
            </a:r>
            <a:r>
              <a:rPr lang="pt-BR" dirty="0" err="1"/>
              <a:t>pára-quedas</a:t>
            </a:r>
            <a:r>
              <a:rPr lang="pt-BR" dirty="0"/>
              <a:t>" no território a ser pesquisado. Não é esperado pelo grupo, desconhecendo muitas vezes as teias de relações que marcam a hierarquia de poder e a estrutura social local. Equivoca-se ao pressupor que dispõe do controle da situação.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9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3) A observação participante supõe a interação pesquisador/pesquisado. As informações que obtém, as respostas que são dadas às suas indagações, dependerão, ao final das contas, do seu comportamento e das relações que desenvolve com o grupo estudado. Uma </a:t>
            </a:r>
            <a:r>
              <a:rPr lang="pt-BR" dirty="0" err="1"/>
              <a:t>auto-análise</a:t>
            </a:r>
            <a:r>
              <a:rPr lang="pt-BR" dirty="0"/>
              <a:t> faz-se, portanto, necessária e convém ser inserida na própria história da pesquisa. A presença do pesquisador tem que ser justificada (p. 301) e sua transformação em "nativo" não se verificará, ou seja, por mais que se pense inserido, sobre ele paira sempre a "curiosidade" quando não a desconfiança</a:t>
            </a:r>
            <a:r>
              <a:rPr lang="pt-BR" dirty="0" smtClean="0"/>
              <a:t>.</a:t>
            </a:r>
          </a:p>
          <a:p>
            <a:r>
              <a:rPr lang="pt-BR" dirty="0"/>
              <a:t>4) Por isso mesmo o pesquisador deve mostrar-se diferente do grupo pesquisado. Seu papel de pessoa de fora terá que ser afirmado e reafirmado. Não deve enganar os outros, nem a si próprio. "Aprendi que as pessoas não esperavam que eu fosse igual a elas. Na realidade estavam interessadas em mim e satisfeitas comigo porque viam que eu era diferente. Abandonei, portanto, meus esforços de imersão total" (p. 304).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5) Uma observação participante não se faz sem um "</a:t>
            </a:r>
            <a:r>
              <a:rPr lang="pt-BR" dirty="0" err="1"/>
              <a:t>Doc</a:t>
            </a:r>
            <a:r>
              <a:rPr lang="pt-BR" dirty="0"/>
              <a:t>", intermediário que "abre as portas" e dissipa as dúvidas junto às pessoas da localidade. Com o tempo, de informante-chave, passa a colaborador da pesquisa: é com ele que o pesquisador esclarece algumas das incertezas que permanecerão ao longo da investigação. Pode mesmo chegar a influir nas interpretações do pesquisador, desempenhando, além de mediador, a função de "assistente informal".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6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6) O pesquisador quase sempre desconhece sua própria imagem junto ao grupo pesquisado. Seus passos durante o trabalho de campo são conhecidos e muitas vezes controlados por membros da população local. O pesquisador é um observador que está sendo todo o tempo observado.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8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7) A observação participante implica saber ouvir, escutar, ver, fazer uso de todos os sentidos. É preciso aprender quando perguntar e quando não perguntar, assim como que perguntas fazer na hora certa (p. 303). As entrevistas formais são muitas vezes desnecessárias (p. 304), devendo a coleta de informações não se restringir a isso. Com o tempo os dados podem vir ao pesquisador sem que ele faça qualquer esforço para obtê-los.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4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8) Desenvolver uma rotina de trabalho é fundamental. O pesquisador não deve recuar em face de um cotidiano que muitas vezes se mostra repetitivo e de dedicação intensa. Mediante notas e manutenção do diário de campo ( </a:t>
            </a:r>
            <a:r>
              <a:rPr lang="pt-BR" i="1" dirty="0" err="1"/>
              <a:t>field</a:t>
            </a:r>
            <a:r>
              <a:rPr lang="pt-BR" i="1" dirty="0"/>
              <a:t> notes</a:t>
            </a:r>
            <a:r>
              <a:rPr lang="pt-BR" dirty="0"/>
              <a:t> ), o pesquisador se autodisciplina a observar e anotar sistematicamente. Sua presença constante contribui, por sua vez, para gerar confiança na população estudada.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99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9) O pesquisador aprende com os erros que comete durante o trabalho de campo e deve tirar proveito deles, na medida em que os passos em falso fazem parte do aprendizado da pesquisa. Deve, assim, refletir sobre o porquê de uma recusa, o porquê de um desacerto, o porquê de um silêncio.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0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TM03457503[[fn=Cotável]]</Template>
  <TotalTime>7</TotalTime>
  <Words>740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Citável</vt:lpstr>
      <vt:lpstr>Os dez mandamentos da observação participante    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dez mandamentos da observação participante      </dc:title>
  <dc:creator>Bianca Stella Pinheiro de Freire Medeiros</dc:creator>
  <cp:lastModifiedBy>Bianca Stella Pinheiro de Freire Medeiros</cp:lastModifiedBy>
  <cp:revision>1</cp:revision>
  <dcterms:created xsi:type="dcterms:W3CDTF">2017-08-24T21:50:39Z</dcterms:created>
  <dcterms:modified xsi:type="dcterms:W3CDTF">2017-08-24T21:57:43Z</dcterms:modified>
</cp:coreProperties>
</file>