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66" r:id="rId9"/>
    <p:sldId id="270" r:id="rId10"/>
    <p:sldId id="260" r:id="rId11"/>
    <p:sldId id="263" r:id="rId12"/>
    <p:sldId id="264" r:id="rId13"/>
    <p:sldId id="261" r:id="rId14"/>
    <p:sldId id="262" r:id="rId15"/>
    <p:sldId id="265" r:id="rId16"/>
    <p:sldId id="268" r:id="rId17"/>
    <p:sldId id="269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0" autoAdjust="0"/>
    <p:restoredTop sz="94653" autoAdjust="0"/>
  </p:normalViewPr>
  <p:slideViewPr>
    <p:cSldViewPr snapToGrid="0" snapToObjects="1">
      <p:cViewPr varScale="1">
        <p:scale>
          <a:sx n="146" d="100"/>
          <a:sy n="146" d="100"/>
        </p:scale>
        <p:origin x="29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39:03.93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2512 0 24575,'-27'0'0,"-15"0"0,-3 0 0,-14 0 0,0 9 0,-30 7 0,23-4 0,-23 11 0,30-21 0,0 16 0,-1-7 0,15 0 0,-10-3 0,24-8 0,-25 0 0,12 0 0,-16 9 0,21-7 0,0 7 0,18-3 0,-6 1 0,-57 19 0,29-16 0,7 3 0,-5 1-203,-8-4 0,4-1 203,-3 10 0,-34-1 0,75-6 0,-15-1 0,9-3 0,-30 9 0,10-6 406,0 6-406,4-7 0,14 2 0,6-10 0,-17 16 0,0-15 0,-5 14 0,2-9 0,14 5 0,0 1 0,-50 20 0,49-16 0,-40 22 0,55-25 0,4 5 0,-9-7 0,10 0 0,-5 1 0,-1-7 0,-5 11 0,10-9 0,-9 10 0,10-5 0,-8 31 0,8-17 0,-1 25 0,3-32 0,4 4 0,-4-10 0,6 10 0,-6-10 0,5 17 0,-5-16 0,6 15 0,-6-16 0,4 4 0,-4-5 0,6-1 0,0 1 0,0-1 0,0 0 0,-6-5 0,5 4 0,-5-5 0,0-23 0,4 10 0,-4-26 0,6 19 0,0-1 0,0 0 0,0-5 0,0 4 0,0-4 0,0 5 0,0 0 0,0-5 0,0 4 0,0-5 0,0 1 0,0-2 0,6 0 0,2-4 0,-1 4 0,8-21 0,-13 18 0,15-30 0,-14 29 0,5-31 0,-8-31 0,0 32 0,0-22 0,0 57 0,0 7 0,0-37 0,0 28 0,0-28 0,0 37 0,0-1 0,6 7 0,2 1 0,5 6 0,21 17 0,5-13 0,20 23 0,-3-14 0,3-1 0,14 2 0,-15 2 0,-2-1 0,1-1 0,-13-2 0,-11 6 0,-8-10 0,-4-1 0,6 5 0,0 1 0,-6 2 0,18 7 0,0 4 0,6-13 0,-4 17 0,-14-21 0,0 10 0,-1-6 0,-5 1 0,-1-1 0,-7-5 0,1 3 0,-7-3 0,-1 5 0,-12 1 0,-2 5 0,-11-4 0,-2 10 0,0-4 0,1 0 0,13 4 0,-5-10 0,4 5 0,1-7 0,-5 0 0,4-5 0,-11-2 0,4-6 0,-11 0 0,5 0 0,-6 0 0,-14 0 0,11 6 0,-12-5 0,15 5 0,6-6 0,2 0 0,5 6 0,1-4 0,-7 4 0,5-6 0,2 5 0,1-3 0,4 16 0,-5-9 0,-1 10 0,1-11 0,-7 3 0,5-9 0,-4 4 0,5-6 0,1 0 0,5 6 0,-4-5 0,11 11 0,-11-4 0,10 5 0,-4 1 0,6-1 0,0-6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7:51.27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24575,'21'21'0,"10"-2"0,6-11 0,-1 4 0,20-11 0,-12 14 0,1-13 0,11 7 0,6 3 0,21 5 0,4 0 0,-14-4 0,-11-5 0,0-1-292,12 6 1,14 5-1,-4-1 1,-24-5 291,-19-7 0,-14-3 0,0 4 0,43-6 0,12 0 0,-19 0 0,11 0 0,-1 0-1279,14 0 1,1 0 1278,-6 0 0,5 0 0,-9 0 0,-10 0 0,-3 0-809,23 0 0,0 0 809,-21 0 0,-1 0 0,15 0 0,0 0 0,-18 0 0,-1 0 0,14 0 0,-5 0 0,3 0-164,-3 0 1,5 0 163,-13 0 0,-1 0 0,4 0 0,1 0 0,11 0 0,-2 0-23,20 0 23,-22 0 0,-18 0 0,18 0 609,21 0-609,-33-1 0,2 2 0,-1 5 0,-1 2 1098,33 4-1098,-34-4 0,-4 0 0,10 1 1224,7-3-1224,11-5 0,-4 5-957,-7 10 1,7 2 956,1-6 0,-3 2 846,-15 5 0,-3 0-846,-9-10 0,-3-1 0,27 6 0,-24-2 0,5 1 0,4 4-168,-13 3 1,0 0 167,13-3 0,3 0 0,14 8 0,-1-1 0,-26-10 0,1-2 0,22 6 0,-1-3 0,23-2 0,-34 1 0,1-1 0,33-9 153,-22 10-153,-19-5 2126,-10-7-2126,14 6 0,0-8 0,30 14-1279,-28-12 1,3 0 1278,1 5 0,3 0 0,9-6 0,0-2-74,-14 0 1,-1 2 73,2 5 0,-3 2-435,35-5 435,-36 3 0,-2 2 0,8 1 0,8-1 0,-38 8 2470,3 0-2470,0 1 1174,20 3-1174,-14-9 532,11 6-532,-26-3 0,5-2 0,-9 6 0,-12-5 0,12 2 0,-11 5 0,4-13 0,0 5 0,2-5 0,6 7 0,14 2 0,-10-2 0,24 5 0,-25-5 0,26 5 0,-32-11 0,10 7 0,-14-7 0,-6 5 0,12 0 0,1 13 0,1-4 0,5 5 0,-13-2 0,6-10 0,-11 10 0,4-4 0,-6 0 0,1 4 0,5-4 0,-4 6 0,4 0 0,-5-6 0,-1 4 0,1-4 0,5 6 0,-4-1 0,16 16 0,-9-12 0,10 5 0,-5-9 0,-6-6 0,4 1 0,-10-1 0,11-7 0,-11 6 0,4 2 0,-6 6 0,7 0 0,0 0 0,1-1 0,5 1 0,0 14 0,17-5 0,7 13 0,0-1 0,23 18-1241,-19-12 1241,21 9 0,-25-25 0,0-3 0,20 13 0,-11 1 0,-2-1 0,6-2-438,-3 12 438,25-10 0,-33-12 0,5-7 0,4 2-923,-8 6 0,2 2 923,23-2 0,2 0 0,-7 7 0,-1-1 0,-7-11 0,-5-5 0,8 5 0,-40-9 0,-22 5 0,-5 42 0,-2 16-995,1-1 1,0 7 994,0 0 0,0 7 0,0-3 0,-1-18 0,1-3 0,1-1 0,3 2 0,2-2 0,1-3-453,0 12 0,4-4 453,12 0 0,2-4 0,-7-11 0,-1-2 0,0-1 0,-3 3 0,-6 13 0,-2 0 0,1-11 0,0 1 0,-6 10 0,1 0 0,5-13 0,0-3 346,-6 2 0,-2-1-346,1 2 0,0-3 0,0 35 0,8-21 0,1-3 0,-5 2 0,12-3 0,-1 5 0,-13-12 0,-1-2 0,11-12 0,-1 3 0,-8 34 0,-4 2 0,6-23 0,-1-2 0,-3 2 0,-2-1 0,1-6 0,0-3-91,0 33 91,0-23 0,0 23 3019,0-45-3019,0 12 1578,9-11-1578,-7 14 1096,13-14-1096,-14 10 126,11-30-126,-2 29 0,-1-30 0,8 32 0,-9-14 0,2 14 0,-4 0 0,-6-14 0,0 0 0,0-16 0,0 1 0,0 14 0,0-10 0,0 4 0,0 5 0,0-16 0,-6 17 0,-1-14 0,-9 14 0,1-16 0,-13 29 0,0-15 0,-20 11 0,12-7 0,-5-11 0,-1 0 0,12-3 0,-26 0 0,-4 27-330,4-31 0,-10 3 330,1 11 0,-5 8 0,1-4-1639,-16-1 1,-6-3 1168,21-9 0,-9 3 0,1 0 1,7-2 469,-18 15 0,1-3-799,7-13 0,-5-2 0,3 2 799,17 1 0,3 2 0,1-4-534,-20 1 0,2-4 534,2 1 0,1-2 0,15-9 0,-1-1 0,-14 2 0,-1 0 0,11-1 0,2 0 124,8-2 0,3-2-124,-31 4 0,11 4 2870,-22-3-2870,20-1 0,-3 2 0,12-2 0,2 0 0,1-1 0,2-1 0,3 2 0,0-2 0,-2-7 0,-3-1 0,-15 9 0,-4 0 501,-13-13 0,1 1-501,14 12 0,0 0 0,-12-12 0,2-2 0,24 6 0,1 0 189,-11-6 0,0-2-189,12 1 0,4 0-317,-35 0 317,36 0 0,2 0 0,-8 0 0,8 0 0,-2 0 0,-36 0 0,36 0 0,-5 0 0,-26 0 0,1 0 0,35 0 0,0 0 140,-33-2 1,2 4-141,-10 12 0,22-12 0,-6-1 115,-1 6 0,0 0-115,0-6 0,0-2 0,1 1 0,5 0 865,-21 0-865,8 0 0,43 0 0,-11 9 532,26-7-532,-12 7 1061,1-9-1061,-33 0 0,14-7 0,-3 0 0,13 5 0,-2 0 208,-35-12 1,0-3-209,35 8 0,1 0 0,-27-7 0,1-2 0,-19-9 0,8 3-132,29 13 132,-30-12 0,28 22 0,-3-2-666,-2-16 0,-1-3 666,-12 11 0,3 1 0,26-6 0,5 0 0,-30-4 0,20 10 1324,24-4-1324,-10-8 390,14 7-390,0-5 1464,0 1-1464,0 4 0,0-11 0,-14 0 0,10 3 0,-24-5 0,5 2 0,-1-1 0,-22-11 0,20 9 0,5 2 0,13 8 0,10 1 0,-26-27 0,2 5 0,-17-32-517,17 33 1,-1 3 516,-11-21 0,14 15 0,2 2-245,3 4 245,3-20 0,5 11 0,4-14 0,-2 14 0,14 4 0,-13 0 0,-2-1 0,5-13 510,-3 11 0,3 1-510,11 2 258,10 14-258,-5 0 0,10-14 0,-13-4 0,13 0 0,-7-11 0,-4-18 0,9 7-451,-2 10 0,-2-4 451,-6-35 0,6 36 0,-1-5-1026,-6-11 1,-5-2 1025,-5-3 0,-2 0 0,2-1 0,-3 2 0,-4 1 0,-5 3 0,-6 6 0,0 2 0,9 3 0,0 2-287,-5 8 0,2 2 287,11 7 0,2 3-194,-15-16 194,3-30 0,3 37 0,23-5 0,3 0 772,-14 4-772,10-35 2051,0 29-2051,2-1 0,9 1 0,-13-30 0,9 23 0,-10-23 664,14 30-664,9 0 0,-7-30 0,7 23-328,-2 8 0,0-2 328,-4-36-860,3 20 1,2-3 859,0 12 0,-2 1 0,-5 2 0,1 3 0,21-27 0,-21 43 0,7-11 0,-3 25 812,-5-24-812,5 10 1797,-6 0-1797,0 10 0,0-5 0,0 1 0,0-20 0,9-1 0,-7 1 0,7-30-992,-8 29 0,-2-5 992,1-12 0,0-8-1093,1 6 1,0-7 0,-3 1 1042,-3 8 1,-3 0 0,2-4-764,5-2 1,2-7 0,-1 1 0,-5 5 812,-11 1 0,-5 4 0,5-2 0,12-13 0,5-3 0,-6 9-544,-19 4 1,0 6 543,14-3 0,2 7 1152,-9-1-1152,3 6 2701,5 33-2701,7 12 3276,-13-16-2543,14 5 1150,-5 4-1883,6-25 0,0 12 0,0-16 0,0 1 0,0-12 0,6 23 0,-5-20 0,14 23 0,-13-43 0,7 24 0,-3-10 0,-5 35 0,5 18 0,-6-4 0,0 10 0,0-11 0,0 11 0,0-5 0,6 7 0,-4-1 0,9 1 0,-9-1 0,10 1 0,-11-1 0,11 1 0,-10-1 0,4 1 0,-6-1 0,0 1 0,0-7 0,0 5 0,0-10 0,0 10 0,0-5 0,0 7 0,0-1 0,0 1 0,6-1 0,-5 1 0,5-1 0,-6 0 0,0 1 0,0 11 0,0 16 0,0 2 0,0 9 0,0-11 0,0-7 0,0-1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2:07.4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169 1 24575,'0'13'0,"0"1"0,-6 5 0,-2-4 0,1 4 0,0-5 0,1 5 0,5-4 0,-11 4 0,10 1 0,-10-6 0,5 12 0,-7-11 0,1 4 0,5-6 0,-4 1 0,11-1 0,-11 1 0,10-1 0,-4 0 0,6 1 0,-6-1 0,-1 7 0,-1-6 0,2 6 0,0-13 0,22-27 0,-11 1 0,14-22 0,-8 14 0,0-14 0,-3 10 0,7-10 0,-8 14 0,0 0 0,5 6 0,-4-4 0,-1 10 0,5-5 0,-4 13 0,-1-5 0,-1 4 0,-6-5 0,6 5 0,7 2 0,23 6 0,8 0 0,-5 6 0,-5-5 0,-15 11 0,-4-4 0,5-1 0,-1 5 0,2 2 0,0-6 0,-2 10 0,-12-10 0,5-1 0,-10 5 0,4-4 0,-6 5 0,0 0 0,0 1 0,0 11 0,6 9 0,1-4 0,1 1 0,3-23 0,-9-8 0,4-14 0,0-1 0,51-12 0,-37 17 0,35-4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2:10.7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428 76 24575,'-14'20'0,"-17"6"0,-5-5 0,-6-7 0,-12 7 0,-2-1 0,8-1 0,0 6 0,29-18 0,11 5 0,-10-4 0,15 5 0,-15-5 0,11 3 0,-7-9 0,7-2 0,25-8 0,34-7 0,10 0 0,15 3 0,-4-4 0,-5 1 0,-23 7 0,20-15 0,-38 8 0,22-10 0,-28 16 0,-1-9 0,0 10 0,-13-5 0,-1-1 0,-6 1 0,0-1 0,6 1 0,-4-1 0,9 7 0,-3-5 0,5 10 0,1-10 0,-13 10 0,4 2 0,-17 2 0,-2 4 0,-1-6 0,-4 0 0,-1 0 0,5 0 0,-4 6 0,5-5 0,1 11 0,-1-10 0,-5 10 0,-2-11 0,0 5 0,1 0 0,7-4 0,5-3 0,2-6 0,0-1 0,-1 2 0,-7 6 0,0 0 0,-19 0 0,-36 0 0,-3 0 0,-18 9 0,39-7 0,15 7 0,17-9 0,23 0 0,5 0 0,12 0 0,-2 0 0,-5 0 0,-1 0 0,7 0 0,6 0 0,17 0 0,8 0 0,20 0 0,-29 0 0,9 0 0,-36 0 0,4 0 0,-5 0 0,-1 0 0,7 0 0,15 0 0,10 0 0,14-9 0,-15 7 0,-8-7 0,-11 9 0,-10 6 0,-2 8 0,5 18 0,27 28 0,19 16 0,14-15 0,-27-24 0,-1-4 0,16-9 0,5 10 0,-16-6 0,-24-17 0,10 12 0,-14-15 0,0-1 0,-7 5 0,6-11 0,-5 5 0,-1 0 0,0-4 0,-13 10 0,-7-17 0,-7 4 0,-18-33 0,5-5 0,-7-19 0,1-2 0,8 12 0,-16-37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2:13.0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 1 24575,'-6'20'0,"4"6"0,-4-5 0,6 5 0,-6 1 0,5 0 0,-5-6 0,6 4 0,0-4 0,0 6 0,0 12 0,0-10 0,0 10 0,0 2 0,0 4 0,0 6 0,0-15 0,0-10 0,0-13 0,0-5 0,0-3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2:14.3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1 231 24575,'0'20'0,"0"6"0,0-11 0,0-8 0,6-21 0,-5-2 0,5-10 0,0 13 0,19-13 0,14 7 0,17-10 0,-11 6 0,-4 5 0,-20-1 0,-2 5 0,-5 7 0,-1-5 0,7 4 0,-5-6 0,10 1 0,-10-1 0,4 7 0,-5 1 0,-7 6 0,-1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2:58.9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0 24575,'-7'6'0,"1"2"0,6 5 0,0 0 0,-6 19 0,4-8 0,-4 14 0,6-5 0,0-11 0,0 10 0,6-12 0,-4 1 0,10 5 0,-11 9 0,5-5 0,0 11 0,-4-14 0,9 0 0,-3 0 0,11 12 0,-4-10 0,5 10 0,-1 0 0,-4-9 0,28 35 0,-24-32 0,18 20 0,-24-26 0,36 32 0,-21-30 0,28 22 0,-35-37 0,5-1 0,0 12 0,-3-2 0,2 4 0,-6-2 0,-10-10 0,9 4 0,-4 6 0,6-2 0,7 10 0,-6-7 0,-8-5 0,-1 10 0,2 4 0,-5-6 0,3 3 0,-6-19 0,1 7 0,0-6 0,5 0 0,-10-2 0,10-5 0,-5 7 0,7-1 0,-7 0 0,5 1 0,-5-1 0,13 1 0,-5-1 0,4 6 0,-6-10 0,-5 9 0,4-16 0,-5 4 0,1 0 0,4-5 0,-11 11 0,11-11 0,-11-1 0,5-7 0,-6-13 0,0-1 0,0-6 0,6 6 0,-4-10 0,4 9 0,-6-5 0,0 1 0,6 5 0,16-38 0,-5 24 0,17-24 0,-19 32 0,10-12 0,-16 9 0,9-15 0,-16 22 0,15-14 0,-14 14 0,9-4 0,-12 2 0,0 10 0,0-17 0,0 10 0,0-5 0,6 1 0,-4 11 0,4-4 0,-6 5 0,6 7 0,-5-5 0,5 4 0,-6-6 0,-53 13 0,-17 10 0,13-3 0,-16 4 0,4 3 0,27 3 0,15 4 0,-14-3 0,-4 6 0,-40-3 0,39-3 0,-20-1 0,51-9 0,-5 5 0,7-10 0,-1 4 0,7 0 0,-5 1 0,4 7 0,1-1 0,-5-6 0,10 5 0,-4-4 0,0 5 0,-13 12 0,2-8 0,-14 8 0,16-11 0,1-1 0,-4 0 0,9 1 0,-5-1 0,2-5 0,11 4 0,-11-5 0,10 6 0,-4 1 0,0-7 0,-7 5 0,-2-4 0,-11 5 0,5 0 0,-12 7 0,17-5 0,-8-2 0,22-1 0,-4-5 0,12 7 0,2-1 0,17 12 0,-8-14 0,8 13 0,-12-17 0,7 1 0,6 4 0,23 4 0,-11-7 0,23 15 0,-30-22 0,22 7 0,-23-3 0,23-5 0,-9 5 0,-5-6 0,1 6 0,-31 2 0,9-1 0,-11 11 0,7-9 0,-1 4 0,-6-1 0,5-4 0,-4-1 0,11 11 0,-4-9 0,4 4 0,-5-1 0,-1-10 0,7 10 0,-6-11 0,12 11 0,-11-11 0,10 11 0,-10-10 0,-2-8 0,7-53 0,-16 7 0,9-37 0,-13 50 0,0 12 0,0 21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3:01.3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 0 24575,'-8'14'0,"2"-1"0,6 1 0,-6 5 0,5 2 0,-5 20 0,0-5 0,4 21 0,-4-6 0,-3 8 0,7 0 0,-13 12 0,14-29 0,-5 24 0,0-47 0,4 14 0,-4-19 0,6 5 0,0-4 0,0 4 0,0-5 0,0-1 0,0 1 0,0 31 0,0-3 0,0 15 0,0-2 0,0-30 0,0 8 0,0-19 0,0-25 0,0-17 0,6-4 0,-4-5 0,4 23 0,-6 1 0,0-7 0,0 5 0,0-4 0,0 5 0,0 1 0,0-7 0,0 5 0,0-10 0,0 10 0,5-11 0,-3 11 0,4-4 0,-6 5 0,0 0 0,0 1 0,0-7 0,0 5 0,0-4 0,0 5 0,0 1 0,0-1 0,0 1 0,0-1 0,0 1 0,0-1 0,0 1 0,6 5 0,1 2 0,13 6 0,41 0 0,-24 0 0,45 0 0,-37 9 0,14-7 0,-2 13 0,-19-14 0,-1 5 0,-22-6 0,10 6 0,-10-4 0,4 4 0,-5-6 0,-1 0 0,1 0 0,-7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5:24.6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1545 1 24575,'0'34'0,"-12"-10"0,-15 29 0,0-9 0,-11-2 0,-15 29 0,13-22 0,-4-4 0,0 0 0,4 4 0,-2-11 0,1-2 0,7-5 0,-13 13 0,28-23 0,-27 13 0,24-17 0,-30 11 0,37-8 0,-10-5 0,-14 28 0,8-24 0,-14 24 0,24-28 0,-5 5 0,5-1 0,-6 2 0,6 6 0,-19-4 0,16 3 0,-17-8 0,14 1 0,-12 13 0,15-15 0,-26 62 0,26-47 0,-9 30 0,8-42 0,4-7 0,-6 0 0,6-5 0,1 4 0,1-11 0,4 5 0,-5 0 0,7-4 0,-7 15 0,5-14 0,-4 9 0,11-18 0,-4-1 0,4-7 0,1 1 0,-5-1 0,4-11 0,-5 2 0,5-10 0,2 6 0,6 6 0,-6-4 0,5-10 0,-5 4 0,0-31 0,4 30 0,-4-9 0,6 22 0,0 5 0,0 0 0,0 1 0,0-1 0,0 1 0,6 5 0,2 2 0,11 6 0,-4 6 0,10 2 0,-4 5 0,0-5 0,4-2 0,-4 5 0,6-2 0,14 14 0,4-7 0,-6 7 0,15-2 0,-30-1 0,17-4 0,-14-3 0,26 12 0,-7-2 0,4 3 0,-19-12 0,-18-8 0,-5-1 0,4-3 0,-11 10 0,11-11 0,-10 11 0,9-4 0,-3-1 0,-1 5 0,5-4 0,-10 5 0,4 0 0,-6 1 0,6-1 0,-5 1 0,5-1 0,-6 0 0,0 1 0,0-1 0,0 1 0,0-1 0,0 0 0,-6-5 0,5 4 0,-5-5 0,0 1 0,-2-2 0,-5-6 0,-1 0 0,-17 0 0,7 0 0,-9 0 0,7 0 0,5 0 0,0 0 0,2 0 0,5 0 0,0 0 0,-5 0 0,4 0 0,-10 0 0,9 0 0,-9 0 0,10 0 0,-4 0 0,5 0 0,-5 0 0,-3 0 0,2 5 0,0-3 0,6 4 0,1-6 0,-1 0 0,1 0 0,-1 0 0,1 6 0,-19-5 0,14 11 0,-13-10 0,17 4 0,1-6 0,-1 0 0,1 0 0,-1 6 0,7-5 0,1 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8.5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24575,'4'93'0,"1"0"0,-1 0 0,1 0 0,-1 0 0,1-1 0,-1 1 0,0 0 0,1 6 0,0 0 0,0 0 0,-1 0 0,1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01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1 184 24575,'0'21'0,"6"-2"0,7 12 0,8-1 0,-6 5 0,3-10 0,-11-12 0,6 1 0,7-1 0,-5 0 0,4 1 0,-6-7 0,1 5 0,-1-4 0,7 5 0,-5 0 0,4-5 0,-6 4 0,1-5 0,-1 1 0,0 4 0,1-11 0,-1 11 0,1-5 0,-1 7 0,0-7 0,1 5 0,-7-4 0,5-1 0,-10 5 0,10-11 0,-11 11 0,11-10 0,-5 4 0,1-12 0,-2-8 0,-12-7 0,-2 0 0,-5-4 0,-12-10 0,8 4 0,-14-10 0,16 14 0,-4 6 0,5 1 0,1-5 0,-1-4 0,1 1 0,5 2 0,-10 13 0,15-1 0,-21 1 0,15-1 0,-10-5 0,5 4 0,1 1 0,5 2 0,-4 11 0,4-11 0,-5 4 0,-1-5 0,1-1 0,-1 1 0,1 5 0,-1 2 0,1 0 0,61 5 0,45-5-327,-42 1 0,1 1 327,10 3 0,-6 0 0,-12-8 0,-2 9 0,-1-9 0,33 7 0,-8-7 0,8 9 0,-32 0 654,-21 0-654,-2 0 0,0 0 0,2 0 0,0 0 0,-2 0 0,-5 0 0,-1 0 0,-5 6 0,-3 1 0,-5 13 0,0-5 0,0 10 0,0-10 0,0 4 0,0 0 0,0-4 0,0 11 0,0-11 0,-6 10 0,5-10 0,-5 4 0,0-5 0,-2 5 0,-8 16 0,2-10 0,-8 26 0,6-33 0,-3 13 0,5-17 0,7 5 0,-5-10 0,10 9 0,-10-5 0,11 2 0,-11 5 0,4-13 0,-5 5 0,-1-11 0,1 5 0,-1 0 0,1-4 0,-1 10 0,1-11 0,-1 11 0,1-4 0,-1-1 0,6-1 0,2-6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03.7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708 41 24575,'-7'-6'0,"-5"5"0,4-5 0,-5 0 0,-1 4 0,1-10 0,-1 10 0,0-4 0,1 6 0,-1 0 0,-5 0 0,-23 6 0,-2 2 0,0-1 0,13 5 0,17-4 0,-5-1 0,-2 5 0,0-10 0,1 3 0,7-5 0,-1 6 0,0-4 0,1 10 0,-1-5 0,1 19 0,-1-10 0,7 9 0,1-11 0,0 5 0,-2-4 0,-5 10 0,-7-4 0,5 0 0,-10 4 0,-2-4 0,4 0 0,-2-2 0,17-5 0,-4-1 0,11 0 0,-5 7 0,6-5 0,0 10 0,0-10 0,0 4 0,-6-5 0,4-1 0,-4 6 0,6-4 0,0 11 0,0-11 0,0 10 0,6 2 0,2 7 0,-1-6 0,5-2 0,-11-13 0,11-6 0,-4 5 0,5-4 0,1-1 0,-1 5 0,0-4 0,1-1 0,-1-1 0,7 0 0,-6-5 0,12 11 0,-5-10 0,5 4 0,16 2 0,-18 1 0,16 1 0,-25-4 0,10-6 0,-10 6 0,4-5 0,7 5 0,-10-6 0,15 0 0,-16-6 0,4 5 0,-5-5 0,-1 6 0,1-6 0,-1 4 0,0-10 0,13 5 0,-10-7 0,15 1 0,-16-1 0,5 1 0,-13-1 0,5 0 0,-5 1 0,7-1 0,-1 7 0,-5-5 0,4 10 0,-11 2 0,11 8 0,-11 5 0,5 1 0,-6-7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8:01.71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1 333 24575,'21'7'0,"-2"5"0,-6-11 0,7 5 0,1 0 0,-1-4 0,6 10 0,1-11 0,1 11 0,-1-10 0,-8 4 0,-6-6 0,7 0 0,-5 0 0,4 6 0,-6-5 0,7 5 0,-5-6 0,10 0 0,-10 6 0,10-5 0,-4 5 0,20-6 0,4 9 0,0-7 0,22 13 0,-19-13 0,9 4 0,-2-6 0,19 0 0,-22 0 0,19 0 0,-6 0 0,-23 6 0,19-5 0,-30 5 0,-10-6 0,6 0 0,-7 0 0,6 0 0,-5 0 0,29 0 0,-17 0 0,56 0 0,-53 0 0,44 0 0,-36 0 0,45 0 0,-23 0 0,8 0 0,-18 0 0,-32 0 0,16 0 0,-5 0 0,22-9 0,17 7 0,0-7 0,-23 3 0,3 5 0,-30-5 0,17 0 0,-14 4 0,0-10 0,14 2 0,-16 1 0,32 1 0,-37 2 0,23 4 0,-28-10 0,4 11 0,-6-5 0,7 0 0,-5-2 0,4 1 0,0 1 0,2 0 0,0-2 0,4 1 0,-4-6 0,6 12 0,-6-5 0,-2 0 0,1 4 0,0-10 0,1 11 0,-1-11 0,-7 10 0,12-16 0,-14 9 0,13-4 0,-5-5 0,-3 9 0,10-5 0,-7 8 0,-10 0 0,15 5 0,-15-5 0,10 0 0,-6 4 0,1-4 0,-1 6 0,1-6 0,-1 5 0,-6-11 0,5 10 0,-4-10 0,5 5 0,1-1 0,-1-4 0,0 4 0,-5-5 0,-2-1 0,0 7 0,-5-5 0,11 4 0,-4 1 0,-1-5 0,5 10 0,-17-4 0,-2 6 0,-8 0-820,-5 0 1,13 0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3.3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24575,'6'8'0,"1"-2"0,1-1 0,4-3 0,-11 10 0,11-5 0,-4 7 0,5-1 0,6 6 0,-4-4 0,5 5 0,11 11 0,-7-13 0,29 16 0,-8-8 0,-1-7 0,24 8 0,-35-6 0,20-10 0,0 31 0,24-7 0,-25-4 0,1 0 0,-4-8 0,-3-2 0,25 19 0,-30-16 0,-14-4 0,12 6 0,5 0 0,13 8 0,2 5 0,26-8 0,-21-5 0,20-7 0,-27-2 0,2 2 0,0 1 0,-3-7 0,3-1 0,-8 1 0,0 0 0,11 1 0,-1-2 0,27 4 0,-43-1 0,-4-8 0,-14 1 0,43 12 0,12-3 0,-22-1 0,2 3 0,30 11 0,-21-10 0,-38-2 0,-2-10 0,-9 5 0,37 1 0,-11-7 0,23 8 0,-26-7 0,-4 8 0,12-3 0,-26-5 0,19-2 0,-33-6 0,1 0 0,-1 0 0,1 0 0,-1 0 0,-5-6 0,-3-2 0,-5-5 0,-6 11 0,5 4 0,-11 5 0,4 5 0,1-5 0,-11 13 0,15 1 0,-15 0 0,16-2 0,-10-6 0,11 1 0,-5-1 0,6 0 0,-6 1 0,4-1 0,-4 1 0,6-1 0,0 0 0,0 1 0,-6-1 0,5 1 0,-5 5 0,6-4 0,0 10 0,0-10 0,0 10 0,0-10 0,0 5 0,0-7 0,0 0 0,0 1 0,-6 5 0,4-4 0,-4-7 0,6-10 0,0-12 0,0 1 0,0-1 0,0-5 0,0-2 0,0 0 0,0-11 0,-6 10 0,-1-11 0,-1 6 0,-4 0 0,5-6 0,-1 11 0,-4-4 0,11 7 0,-5 4 0,6-11 0,0 5 0,0-6 0,0 6 0,0-4 0,0-16 0,0-3 0,0-7 0,0 12 0,0 6 0,0 11 0,0-4 0,0 13 0,0-1 0,0 1 0,0-1 0,0 1 0,0-1 0,6 7 0,1 1 0,6 6 0,-5 6 0,4-5 0,1 5 0,2 0 0,4 1 0,1 7 0,-5-7 0,10 5 0,22-2 0,1-1 0,1-5 0,2 0 0,16 5 0,21-7 0,-43 7 0,-10-9 0,-10 6 0,-4-4 0,0 4 0,-2-1 0,1-3 0,1 4 0,5-6 0,1 0 0,0 6 0,24 2 0,4 3 0,-9 5 0,7-7 0,-6 1 0,-28 2 0,1-10 0,-5 4 0,-8 5 0,-9-2 0,-11 11 0,-13-7 0,10 1 0,-16-1 0,11 0 0,-6 1 0,1-1 0,-7 7 0,10-6 0,-2 6 0,11-13 0,1 5 0,-1-4 0,1 5 0,-1 0 0,0 1 0,1-1 0,-1 1 0,-5 5 0,4-4 0,-11 10 0,11-4 0,-10 6 0,-2 11 0,-2-8 0,-4 3 0,13-14 0,-6 7 0,5-10 0,6 9 0,-3-17 0,10-2 0,-37-6 0,3 0 0,-15 0 0,27 0 0,18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6.9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1 290 24575,'0'13'0,"0"0"0,0 1 0,0-1 0,0 7 0,6-6 0,-5 6 0,11 5 0,-4-3 0,-1 11 0,5 6 0,-5-15 0,1 13 0,-2-22 0,0 10 0,-5 2 0,5-5 0,0 4 0,-4-7 0,4-4 0,5 16 0,-8-15 0,15 10 0,-16-13 0,10 1 0,-11-1 0,17 12 0,-9-8 0,10 8 0,-5-12 0,-1 1 0,1-7 0,-1-1 0,-6-12 0,-1-1 0,0-7 0,14-11 0,16-3 0,15-12 0,8 0 0,-8 0 0,-14 6 0,-6 1 0,-10 6 0,0 0 0,7-26 0,-19 19 0,12-19 0,-6-17 0,-5 17 0,12-35 0,-11 5 0,0 32 0,4-9 0,-13 41 0,10 5 0,-11 1 0,11 5 0,-5 2 0,1 0 0,4 5 0,-11-11 0,5 16 0,-18-8 0,-3 16 0,-26-11 0,-4 5 0,-14-6 0,14 0 0,3 0 0,15 0 0,-14 9 0,11-7 0,-12 7 0,15-9 0,-11 0 0,14 0 0,-8 0 0,19 0 0,-7 0 0,11 6 0,-9-5 0,10 5 0,-11 0 0,4-4 0,-11 4 0,11-6 0,-4 0 0,11 5 0,-4 3 0,11 5 0,-5 1 0,6-1 0,0 1 0,0-1 0,0 0 0,0 1 0,0-1 0,0 1 0,0-1 0,0 6 0,0-4 0,6-1 0,-5 3 0,11-14 0,-10 15 0,9-16 0,-9 10 0,16-5 0,-3 7 0,6-1 0,-8 0 0,-1-5 0,-11 4 0,11-11 0,-4-7 0,-1-3 0,-1-4 0,-6 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48.9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 0 24575,'-7'6'0,"-5"-4"0,10 9 0,-10-9 0,11 10 0,-5-5 0,6 7 0,0-1 0,0 0 0,0 1 0,-6 5 0,4-4 0,-4 4 0,6-5 0,0 11 0,0-2 0,0 15 0,0-9 0,0-3 0,0-6 0,0-7 0,0 0 0,6 1 0,2-1 0,-1 1 0,5-1 0,-4 0 0,5 1 0,0-1 0,1 1 0,-1-1 0,-5 0 0,3 1 0,-3-1 0,11 7 0,-4-5 0,16 10 0,-14-16 0,14 9 0,-16-17 0,4 11 0,1-10 0,-5 9 0,4-9 0,-6 4 0,1-6 0,-1 0 0,1 0 0,-1 0 0,0 0 0,1 0 0,5 0 0,2-6 0,0-2 0,-2-5 0,-5 5 0,-1-4 0,0 11 0,-5-11 0,4 10 0,-5-10 0,1 5 0,-2-7 0,-6 1 0,5 5 0,-3-4 0,4 5 0,-6-7 0,0 1 0,0-7 0,0 5 0,6-10 0,-5 10 0,5-11 0,-6 11 0,0-10 0,0 10 0,0-5 0,0 7 0,0-1 0,0 1 0,-6-1 0,5 1 0,-11 5 0,10-4 0,-10 4 0,5-5 0,-7-1 0,1 1 0,-1-1 0,7 1 0,-5 5 0,10-4 0,-10 5 0,5-7 0,-7 7 0,1-5 0,-1 10 0,0-10 0,1 11 0,5-11 0,-4 10 0,5-4 0,-7 6 0,1 0 0,-1 0 0,1 0 0,-7 0 0,-1 0 0,0 0 0,2 0 0,5 0 0,1 0 0,-1 0 0,7 0 0,1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87 24575,'0'13'0,"0"0"0,0 1 0,6 5 0,-5 2 0,11 12 0,4 15 0,3 11 0,4-13 0,-13-6 0,2-21 0,-11-4 0,5 4 0,0-5 0,-4-1 0,4 0 0,-6 1 0,0-1 0,6 1 0,-5-1 0,5 0 0,-6 1 0,0-1 0,6 7 0,-5-6 0,5 6 0,-6-7 0,6 1 0,-4-1 0,10-6 0,-11-56 0,5 8 0,-16-16 0,-8-3 0,-6-7 0,-20-19 0,17 47 0,8 8 0,5 17 0,0 1 0,7-1 0,1 1 0,6-1 0,0 1 0,0-1 0,0 1 0,0-7 0,0 5 0,0-4 0,0 5 0,6 7 0,-5-5 0,5 16 0,6-2 0,-9 11 0,15 0 0,-4 1 0,-6 5 0,10-10 0,-10 9 0,-1-11 0,5 1 0,-4-2 0,-1 0 0,5-5 0,-5 5 0,7-6 0,-1 0 0,7 6 0,-6-4 0,12 4 0,-11-6 0,10 5 0,-4 3 0,6-1 0,-1-1 0,-5 0 0,-1-4 0,-7 4 0,0-6 0,1 0 0,-1 0 0,7 0 0,-12-6 0,10-2 0,-16-5 0,10-1 0,-11-20 0,11 16 0,-10-22 0,4 19 0,-6 0 0,6 1 0,-5 7 0,11-1 0,-5 7 0,7 1 0,-7 12 0,5 7 0,2 20 0,0-9 0,6 7 0,-7-12 0,1-4 0,-7 11 0,5-12 0,-5 6 0,7-1 0,-7-4 0,-1 10 0,0-4 0,-4 6 0,10-6 0,-5-2 0,0 1 0,5-6 0,-10 6 0,10-13 0,-11 5 0,5-4 0,-6 5 0,6 0 0,-4 7 0,4-5 0,0 10 0,-5-10 0,11-2 0,-11-1 0,5-4 0,0-1 0,-4-1 0,4-6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3.6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130 300 24575,'13'21'0,"0"-2"0,1 1 0,-7 0 0,5 7 0,-4 0 0,5 0 0,0 0 0,-5-6 0,4 4 0,-5-10 0,18 24 0,-2-14 0,9 16 0,-5-14 0,-6 0 0,4-7 0,-10 6 0,4-11 0,-11 4 0,3-6 0,-9 1 0,10-1 0,-11 1 0,5-1 0,-6-17 0,-9-40 0,-10-15 0,-8 7 0,-5-3-601,3-7 0,-2-5 1,-1 5 600,-9 3 0,0 7 0,8 5 0,5 7 0,3 5 0,17 15 0,2 7 0,6-7 0,-6 5 0,5-4 1802,-5 5-1802,0 7 0,4-5 0,-10 4 0,5-5 0,-13-7 0,5 5 0,-4-5 0,5 13 0,7-5 0,7 10 0,27 5 0,-8-1 0,21 13 0,-26-7 0,6-1 0,-7-1 0,7-6 0,-6 6 0,6-5 0,-1 5 0,-4-6 0,4 0 0,-5 0 0,-1 0 0,21 0 0,-10 0 0,32 9 0,-11 2 0,-6 0 0,0 4 0,-18-8 0,0 1 0,4 4 0,-10-5 0,4 0 0,-11 5 0,-2-4 0,-6 5 0,-6-5 0,4 4 0,-4-5 0,0 6 0,5 1 0,-11 5 0,10-4 0,-10 4 0,5-5 0,-1-1 0,-4-5 0,5 4 0,-1-5 0,2 6 0,0 1 0,-1-7 0,-1 5 0,-4-10 0,5 10 0,-7-5 0,7-6 0,0 4 0,7-11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9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1 245 24575,'19'-6'0,"17"-5"0,38-25 0,-22 20 0,33-20 0,-55 22 0,11 2 0,-20-6 0,-2 10 0,-5 1 0,19-8 0,-14 13 0,15-13 0,-3 7 0,-19-5 0,18 5 0,-23 2 0,1 0 0,3 5 0,-3-5 0,5 6 0,1 0 0,-1 0 0,1 0 0,-1 0 0,0 0 0,-5 6 0,-2-5 0,-6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6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0 24575,'-8'6'0,"2"2"0,6 5 0,0 1 0,0-1 0,6-5 0,-4 3 0,4-3 0,0-1 0,1 11 0,6-3 0,-5 6 0,4 4 0,-5-4 0,9 20 0,22 8 0,-16-10 0,16-2 0,-25-23 0,0-1 0,-5 1 0,4-1 0,-11 0 0,5 1 0,0-1 0,-4 1 0,4-1 0,0 12 0,-5-8 0,5 8 0,-6-12 0,0-5 0,0-2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8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24575,'0'19'0,"0"-4"0,0 5 0,0-7 0,0 0 0,0 1 0,0-1 0,6 1 0,-4-1 0,4 0 0,-6 1 0,0 5 0,6-4 0,-5 4 0,5-5 0,0-1 0,-4 1 0,4-1 0,0 0 0,-5 1 0,5-1 0,0 1 0,1-1 0,7 6 0,-7-4 0,5 5 0,-10-7 0,10 1 0,-5-7 0,0 5 0,5-11 0,-4 11 0,11-10 0,-4 10 0,10-11 0,-10 11 0,5-10 0,-7 4 0,6-1 0,-4-3 0,11 10 0,-12-11 0,12 5 0,-11-6 0,4 0 0,-6 0 0,7 0 0,-5 0 0,10 0 0,-4 0 0,6 0 0,-7 0 0,6 0 0,-5 0 0,-1 0 0,0 0 0,-13-6 0,5 5 0,-4-5 0,-1 0 0,5 4 0,-5-10 0,1 5 0,4-13 0,-11 5 0,5-4 0,-6-1 0,0-1 0,-6-6 0,5 0 0,-11 6 0,4 2 0,-5 5 0,-1 1 0,-5-7 0,4 5 0,-5-4 0,7 5 0,-1 1 0,1 5 0,-1-4 0,0 11 0,-11-17 0,8 15 0,-8-15 0,11 10 0,1-5 0,-1 5 0,7-4 0,-5 11 0,10-11 0,-10 10 0,5-4 0,-7 6 0,1 0 0,-1 0 0,1 0 0,-1 0 0,1 0 0,-1 0 0,7-6 0,-5 5 0,4-5 0,-6 6 0,1 0 0,-1 0 0,1 0 0,5 0 0,2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06.7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1 458 24575,'4'0'0,"5"6"0,18-5 0,14 14 0,4-13 0,14 7 0,0-9 0,30 0-986,-29 0 1,5 0 985,15 0 0,2 0 0,-2 0 0,2 0 0,7 0 0,5 0 0,-13 0 0,4 0 0,-4 0 0,11 0 0,-1 0 0,-10 0 0,3 0 0,-9 0 0,-9 0 0,-7 0 0,37 0-134,-8 0 134,-29 0 0,1 0 0,-1-9 0,29 7 0,-21-16 0,21 16 0,-30-8 0,-1-2 0,16-1-198,0 6 1,-2-2 197,-19-6 1914,33 14-1914,-40-5 145,14-3-145,0-2 0,29 0 0,-21-7 0,21 16-877,-30-10 1,2-2 876,5 3 0,3 1 0,12-1 0,2 1 0,-4 0 0,-2 3 0,-11 6 0,-5 2-193,36-10 193,-36 8 0,-2 0 0,8-8 0,-8 9 0,2 0 0,36-14 0,-15 4 0,4-5 0,-40 9 0,14 6 0,-14 0 0,-4 0 1734,30-14-1734,-19 11 326,2-4 1,6 0-327,2 2 0,-2 1 0,39 2 0,-39-3 0,-5 1 0,-10 4 0,10 0 0,-24 0 0,10 0 0,-20 0 0,4-6 0,-10 4 0,4-4 0,0 6 0,2 0 0,0-6 0,4 5 0,-10-5 0,5 0 0,-1 4 0,-4-4 0,4 6 0,1-6 0,-5 5 0,4-5 0,-6 6 0,7-6 0,1 4 0,20-13 0,3 13 0,45-7 0,-23 9 0,23 0 0,-30 0 0,-20 0 0,1 0 0,-26 0 0,6 0 0,-7 0 0,7 0 0,0-6 0,1 5 0,5-5 0,-12 6 0,12 0 0,-11 0 0,4 0 0,-6-6 0,21 4 0,-9-4 0,30-2 0,-24 5 0,4-6 0,-10 9 0,-10 0 0,4 0 0,-5 0 0,5 0 0,2 0 0,20 0 0,-11 0 0,6 0 0,-17 0 0,0 0 0,-4 0 0,5 0 0,-7 0 0,0 0 0,7 0 0,-5 0 0,10 0 0,-10 0 0,10 6 0,-4-4 0,0 4 0,-8 0 0,-7-5 0,-6 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09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24575,'6'7'0,"-5"5"0,11-10 0,1 9 0,8-9 0,6 10 0,43 3 0,12-5 0,14 4-316,-36-14 1,-3 0 315,10 8 0,21-6 0,-43 7 0,-4-9 0,-14 0 0,-6 0 0,4 0 631,-4 0-631,6 0 0,14 0 0,4 0 0,43 0 0,-26 0 0,2 0-461,-13 0 1,1 0 460,22 0 0,-1 0 0,23 0 0,-35 0 0,3 0 0,-2 0 0,1 0 0,-1 0 0,1 0 0,0 0 0,-1 0 0,1 0 0,-1 0 0,0 0 0,1 0-944,13 0 1,3 0 943,1 0 0,2 0-1909,11 0 1,5 0 1908,-25 0 0,1 0 0,0 0 0,25 0 0,0 0-649,-26 0 1,2 0 0,-2 0 648,24 0 0,-3 0-264,-12 0 0,-2 0 264,-2 0 0,-2 0 607,-13 0 1,-1 0-608,14 0 0,0 0 0,-9 0 0,-2 0 1527,-10 0 0,-3 0-1527,19 0 2556,-30 9-2556,4-7 1742,14 7-1742,-14-9 0,-4 0 0,29 0 531,-18 0-531,-2 4 0,1 1 0,11-3 0,9 15 0,-26-14 0,-4 5 0,-14-8 0,-1 0 0,-5 0 0,-1 0 0,-7 0 0,0 0 0,1 0 0,-1 0 0,1 0 0,-7-6 0,-1 11 0,-6-4 0,0 7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8:06.1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12965 1 24575,'-6'45'0,"4"-4"0,-10-20 0,5-2 0,-7 0 0,7 2 0,-11 18 0,8-15 0,-9 13 0,5-16 0,1 6 0,-1-1 0,-19 7 0,2 9 0,-26 0 0,10 2 0,-8 11 0,-3-4-1093,2-15 1,-2-4 0,-3 4 599,1 7 0,-3 6 1,-1-1-1,1-4 493,-11 0 0,0-4 0,2-3-752,7-4 0,2-1 0,-1 1 752,0 4 0,0 1 0,1-3-745,-18 3 1,0-1 744,20-8 0,-2 2 0,3 1 0,-14 13 0,3-3 0,7-14 0,0-1 0,-16 17 0,0-1 0,14-15 0,-1-4 0,-13 4 0,-2 0 0,5-2 0,0-1 0,0 1 0,-1 0 0,-1 1 0,-4 2-671,12-3 0,-3 2 0,-2-2 671,1-4 0,0-2 0,-3 1 0,-6 5 0,-3 2 0,1-1 24,2-4 1,-1-2 0,-3 1-25,5 1 0,-4 1 0,-2 0 0,2-2-409,3-3 1,1-2 0,-1 0-1,-3 1 409,5 0 0,-2 1 0,-2 0 0,2 0 0,1-1 0,-9 1 0,3-1 0,0-1 0,-1 3 0,-6 3 0,0 2 0,0 0 0,2-1-319,10-5 1,2-1 0,0 0 0,-1-1 318,-5 1 0,-2 0 0,1-1 0,3-1-142,-13-1 0,2-1 1,-1 2 141,19-1 0,0 2 0,-1 1 0,2-2 0,-20 2 0,2-2 0,-4 0-28,14-4 1,-3 1 0,-1-2 0,2-1 27,5-3 0,1-1 0,-1-2 0,0-1 0,-5-1 0,-3-2 0,2-1 0,4 0 346,-8 1 1,4 0-1,7 0-346,-9 0 0,11 0 2474,-13 0-2474,80-6 2842,5-1-2842,-4-1 3276,5-4-2092,-1 5 2092,-4-7-2994,4 1-282,1-1 0,1 1 0,0-7 0,4-1 0,-4 0 0,6 2 0,-12 5 0,-17 7 0,-16-8 0,0 7 0,4-9 0,0 1 0,-4-1 0,0 0 0,-11-2 0,-1-13 0,-34 3-1105,33-8 1,-5-4 1104,-15 10 0,-1 1 0,21-2 0,0-4-389,-25-11 1,6 7 388,22 18 0,11-10 0,5 1 0,18 22 0,-4-10 0,-11 11 2116,6-4-2116,-11 5 0,-29-14 0,-10-6 0,17 3 0,-2 0-405,-2 4 0,-7 0 0,4-2 405,-9-11 0,7 3 0,22 15 0,4 1 0,-1-11 0,5 2 0,-3 4 0,4-6 0,0 8 0,10-3 0,-24-1 2085,24 1-2085,-4 4 0,-5 0 0,15 1 0,-30-4 0,24 5 0,-10-2 0,14 2 0,-14 7 0,10-5 0,-10 10 0,8-16 0,10 9 0,-2-11 0,11 7 0,1-1 0,-1 7 0,1-5 0,-1 4 0,-5-5 0,4-1 0,-11 1 0,11 5 0,-4 2 0,5 0 0,1-1 0,-21-10 0,9 9 0,-16-1 0,0 1 0,10-1 0,-10-1 0,14-2 0,6 4 0,1-5 0,1-1 0,-14-5 0,3 4 0,-9 1 0,12 2 0,0 11 0,0-5 0,12 0 0,-3 4 0,5-4 0,-8 6 0,0 0 0,1-6 0,7 5 0,-1-5 0,1 6 0,-1 0 0,1 0 0,5 6 0,-10 1 0,9 12 0,-16 2 0,10 0 0,-5-2 0,7 1 0,-1-5 0,1 4 0,-1 0 0,7-4 0,-5 5 0,10-1 0,-10 2 0,11 0 0,-5-2 0,0-5 0,4-1 0,-4 0 0,6 7 0,0-5 0,0 4 0,0-6 0,0 1 0,12-7 0,3-1 0,6-6 0,-2 0 0,-5 0 0,5-6 0,-4 5 0,10-5 0,-4 0 0,20-5 0,-10 3 0,10-7 0,0 5 0,-11-4 0,5-3 0,-9 10 0,-5 1 0,5 0 0,-5-2 0,-1 1 0,-7-5 0,0 10 0,1-4 0,5 0 0,-4 5 0,4-5 0,-5 6 0,5-6 0,-4 4 0,10-10 0,-4 5 0,0-1 0,-2-4 0,-5 11 0,-1-11 0,1 10 0,-1-10 0,0 4 0,1-5 0,-1 5 0,1-4 0,5 5 0,2-1 0,6-4 0,-1 5 0,16-10 0,-12 3 0,11 4 0,-20 4 0,25-15 0,-20 10 0,21-11 0,-20 10 0,-19 10 0,-9-4 0,-34 6 0,-10 0 0,-12 0 0,18 0 0,8 0 0,17 0 0,1 0 0,-7-6 0,-1 5 0,0-5 0,-4 6 0,4 0 0,-20 0 0,-4 0 0,0 0 0,9 0 0,11 0 0,10 0 0,-4 0 0,5-6 0,0 4 0,1-4 0,-1 6 0,1 0 0,-7 0 0,5 0 0,-10 0 0,4 0 0,-6 0 0,0 0 0,6 0 0,-4 0 0,10 0 0,-5-6 0,7 5 0,-1-5 0,0 6 0,1 0 0,-1 0 0,1 0 0,-1 0 0,1 0 0,5 5 0,2-3 0,6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12.9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24575,'7'6'0,"-1"2"0,-6 5 0,0 1 0,6 5 0,-5-4 0,5 4 0,-6 1 0,0 0 0,0 1 0,6 5 0,-4-12 0,10 12 0,-2 9 0,12 16 0,5 7 0,-4-6 0,1 1 0,5 14 0,-1-3 0,8 10 0,-20-33 0,-9-14 0,5 0 0,-4-6 0,-1-2 0,-1-6 0,-6 1 0,0-1 0,0 0 0,0 1 0,0-1 0,0 1 0,0-7 0,0-1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14.9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1 560 24575,'19'-8'0,"16"2"0,-4 0 0,4 5 0,-10-5 0,-4 0 0,0 4 0,4-4 0,-10 6 0,5 0 0,-1-6 0,2 5 0,6-11 0,-1 10 0,15-13 0,-16 13 0,9-7 0,-27 3 0,5 5 0,-10-17 0,-3 3 0,0-6 0,-5-5 0,0 11 0,4-4 0,-10-1 0,11-1 0,-14-20 0,13 16 0,-7-14 0,9 18 0,-6 0 0,5-5 0,-5 11 0,-1-10 0,6 4 0,-11 6 0,10-3 0,-4 10 0,6-5 0,0-1 0,-6 7 0,5 13 0,-5 23 0,6 16 0,0-1 0,6-2 0,-5-16 0,11-5 0,-10 4 0,10-10 0,-11 11 0,5-5 0,-6-1 0,6 6 0,-4-11 0,4 10 0,-6-10 0,0 10 0,5-10 0,-3 10 0,4-4 0,0 0 0,-5 4 0,5-10 0,-6 5 0,0-7 0,6 6 0,-4-4 0,4 5 0,-6-7 0,0 6 0,0-4 0,0 5 0,0-7 0,0 6 0,0-4 0,0 5 0,0-7 0,6-6 0,-5 5 0,5-4 0,0 11 0,2 2 0,5 0 0,-6-2 0,5-5 0,-4-7 0,-1 5 0,11-5 0,-15 7 0,15-7 0,-17-7 0,5-1 0,-6-5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16.1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24575,'0'13'0,"0"1"0,0-1 0,0 0 0,0 1 0,0-1 0,0 21 0,6-10 0,-5 12 0,5-11 0,0-4 0,-4 6 0,10-1 0,-11 1 0,11-12 0,-10 3 0,3-11 0,1 7 0,-4-1 0,4 1 0,-6-1 0,0 0 0,0 1 0,0-1 0,0 1 0,0-1 0,0 0 0,0 1 0,6-1 0,1 1 0,1-7 0,-2-1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18.6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1 24575,'-13'0'0,"-1"0"0,1 0 0,-1 0 0,1 6 0,-1 1 0,1 1 0,5 4 0,-4-11 0,11 11 0,-11-11 0,10 11 0,-10-10 0,10 10 0,-4-5 0,6 7 0,0-1 0,-6 0 0,5 1 0,-5-1 0,6 7 0,0-6 0,0 6 0,6-13 0,1-1 0,1 0 0,4-4 0,-5 4 0,7-6 0,-1 0 0,0 0 0,1 0 0,-1 0 0,1 0 0,-1 0 0,0 0 0,1 0 0,-1 0 0,18 0 0,-7 0 0,15 0 0,-18 0 0,4 0 0,-10 0 0,4 0 0,-5 0 0,-1 0 0,7 0 0,-6 0 0,6 0 0,-1 0 0,-4 0 0,-2 6 0,-7 1 0,0 6 0,-4 1 0,4-1 0,-6 1 0,0 5 0,0-4 0,0 4 0,0-5 0,0-1 0,0 0 0,-6 1 0,4-1 0,-4 1 0,6-1 0,0 0 0,-6 1 0,5-1 0,-11-5 0,4 4 0,-5-11 0,5 11 0,-4-11 0,5 5 0,-7-6 0,1 0 0,-1 0 0,0 0 0,1 0 0,-1 0 0,1 0 0,-1 0 0,1 0 0,-7 0 0,5 0 0,-10 0 0,4 0 0,0 0 0,1 0 0,7 0 0,-1 0 0,7 6 0,-5-4 0,10 4 0,-4-6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20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24575,'8'-14'0,"4"19"0,-5-2 0,13 22 0,0-10 0,1 4 0,-1 0 0,-7-4 0,6 11 0,2-6 0,0 7 0,4-6 0,-10 4 0,5-4 0,-7 0 0,1 4 0,5-4 0,2 12 0,0-11 0,-8 4 0,-1-13 0,-5 6 0,7-4 0,-1 11 0,6-11 0,-4 10 0,-1-10 0,-2 4 0,-5 0 0,1-4 0,3 11 0,-9-11 0,10 4 0,-11-6 0,11 1 0,-10 5 0,10-4 0,-11 10 0,11-4 0,-10 0 0,4 4 0,-6-4 0,5 6 0,-3-6 0,4-2 0,0 0 0,1 2 0,1 0 0,4-1 0,-11-1 0,11-4 0,-4 4 0,-1-5 0,5-1 0,-11 0 0,11-5 0,-4 4 0,5-5 0,6 1 0,-10 3 0,9-9 0,-10 4 0,5-6 0,7 0 0,-6 0 0,6 0 0,-7 0 0,1 6 0,5-5 0,-4 5 0,10-6 0,-10 6 0,4-4 0,1 4 0,-5 0 0,4-5 0,-6 11 0,1-10 0,-1 9 0,1-9 0,-1 4 0,-6-12 0,-1-2 0,-6 1 0,0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21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1 202 24575,'28'-15'0,"3"3"0,-10 6 0,6 5 0,-6-11 0,-2 10 0,0-10 0,-4 11 0,11-5 0,-12 0 0,12 4 0,-11-4 0,4 6 0,-12-6 0,5 5 0,-4-5 0,5 0 0,7-2 0,6-5 0,3-1 0,18-2 0,-2-1 0,-1 6 0,-8 2 0,-23 3 0,-1 4 0,-5-4 0,7 6 0,-7 6 0,-1-4 0,-6 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23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151 379 24575,'50'15'0,"-6"-3"0,-23-12 0,-2 0 0,-5 0 0,-1 0 0,7-6 0,-6 4 0,6-10 0,-7 11 0,-5-11 0,4 10 0,-11-10 0,5-1 0,-6-8 0,0-6 0,0 0 0,0 0 0,0 0 0,-6 0 0,-2 0 0,-5 6 0,-1 1 0,1 13 0,5-5 0,-10 10 0,9-16 0,-16 9 0,10-10 0,-5 11 0,7-4 0,-1 11 0,7-11 0,-5 10 0,4-4 0,-5 6 0,-1 0 0,1-6 0,-7 5 0,5-5 0,-5 6 0,7 0 0,-1 0 0,1 0 0,-1 0 0,1 0 0,5 6 0,-4-5 0,11 11 0,-5-5 0,6 25 0,-6-8 0,4 8 0,-4-12 0,6-7 0,0 1 0,0-1 0,6 0 0,-4 1 0,10-1 0,-11 1 0,5-1 0,0-6 0,-5 11 0,11-15 0,-10 15 0,10-16 0,-5 9 0,7-9 0,-1 10 0,0-5 0,1 1 0,-1-2 0,-5 0 0,4 1 0,-11 7 0,5-7 0,-6-1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25.3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34 256 24575,'0'14'0,"0"-1"0,0 1 0,6 5 0,-4-4 0,10 10 0,-11-4 0,11 12 0,-10-11 0,10 9 0,-11-16 0,11 10 0,-5-10 0,1 5 0,-2-7 0,-6-11 0,0-16 0,0-8 0,-6-11 0,-8 6 0,-3-15 0,-10 12 0,16-26 0,-7 26 0,16-6 0,-4 17 0,0 5 0,5 1 0,-5-1 0,6 1 0,0-1 0,0 1 0,0-1 0,0 1 0,0-1 0,6 1 0,-5-1 0,11 0 0,-11-5 0,5 4 0,0-5 0,2 13 0,5-5 0,1 10 0,-1-4 0,6 6 0,-4 0 0,11 6 0,-6 2 0,7-1 0,-6 5 0,-2-4 0,-5 5 0,-1 0 0,1 1 0,-7-1 0,5 1 0,-11-1 0,5 0 0,-6 1 0,0-1 0,0 7 0,-6 6 0,-1 3 0,-7-8 0,7-4 0,-5-15 0,10 10 0,-10-11 0,5 11 0,-7-10 0,1 4 0,-1-6 0,1 0 0,-1-6 0,7-2 0,-5 1 0,16 7 0,-3 7 0,19 6 0,-5 1 0,10-7 0,-10 5 0,4-4 0,1 5 0,0 0 0,1-5 0,5 4 0,-6-5 0,19 13 0,-15-6 0,7 0 0,-23-2 0,-14 7 0,-3-3 0,-17 10-1696,5-19 0,6-1 0,3-6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27.3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55 238 24575,'0'13'0,"0"1"0,0-1 0,6-5 0,-5 4 0,11-5 0,-10 6 0,3 1 0,-5-1 0,0 7 0,0-6 0,-6 6 0,5-7 0,-5-11 0,6-10 0,0-7 0,0-10 0,0 10 0,-6-11 0,4 11 0,-4-4 0,6 5 0,-6 1 0,5-7 0,-11 5 0,10-10 0,-4 10 0,6-5 0,0 7 0,0-1 0,0 0 0,0 1 0,0-7 0,0 5 0,0-4 0,0 5 0,0 1 0,0-1 0,0 1 0,-6 11 0,-1-2 0,-1 10 0,2-6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29.4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0 267 24575,'22'70'0,"-4"-18"0,-18-27 0,0-6 0,0 2 0,0 6 0,0-6 0,6-2 0,-4-5 0,4-1 0,0-6 0,-5 5 0,23 8 0,-14-4 0,16 3 0,-19-7 0,-1-16 0,-18-4 0,3-13 0,-16-12 0,9 5 0,-3-5 0,11-8 0,-4 10 0,11-10 0,-11 14 0,10 6 0,-4 1 0,6 1 0,0 4 0,0-5 0,0 7 0,0-1 0,0 1 0,0-1 0,0 1 0,0-1 0,0 1 0,0-1 0,0 1 0,0-13 0,0 10 0,0-16 0,0 11 0,0 0 0,0 2 0,0 5 0,6 13 0,2 2 0,5 12 0,-5 1 0,4-7 0,-5 5 0,6-4 0,1 5 0,5-6 0,2 5 0,6-4 0,0 11 0,-1-4 0,1 4 0,-6-5 0,10-1 0,-14 1 0,8-1 0,-12 0 0,-5 1 0,4-7 0,-11 5 0,11-4 0,-10 5 0,10 0 0,-11 1 0,11-1 0,-5 1 0,7-1 0,-1 0 0,1 7 0,5-5 0,-4-2 0,4-1 0,1-5 0,-6 1 0,6 4 0,-1-5 0,-4 1 0,-2 4 0,-7-5 0,-6 6 0,6-5 0,-10-2 0,-18-6 0,-3 0 0,-10 0 0,22 0 0,7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8:09.7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550 2195 24575,'-8'-21'0,"2"-5"0,6 11 0,0-25 0,-6 16 0,-2-12 0,1 11 0,1 4 0,6 0 0,-6-5 0,4 5 0,-4-5 0,6-1 0,0 0 0,0 0 0,0 0 0,0 6 0,0-19 0,0 1 0,0-20 0,0 0 0,0-30 0,9 22 0,2-21 0,0 43 0,4 4 0,-14 14 0,5 0 0,-6 0 0,0-15 0,9-2 0,-7-28 0,7 24 0,-9-5 0,0 32 0,6 2 0,-5-1 0,5 5 0,-6-4 0,0 5 0,0-5 0,0 4 0,0-5 0,0 7 0,0-7 0,0-1 0,0-20 0,0 10 0,0-10 0,-6 2 0,5 9 0,-5-9 0,6 18 0,-6 2 0,4 5 0,-4 1 0,0-1 0,5 1 0,-5-1 0,0 1 0,4-1 0,-4 1 0,6-1 0,0 1 0,0-1 0,0-5 0,0-2 0,0 0 0,0 1 0,0 1 0,0 4 0,0-5 0,0 7 0,0-1 0,0 1 0,0-1 0,-6 6 0,5-4 0,-11 11 0,10-11 0,-10 10 0,11-10 0,-5 5 0,0-7 0,-2 7 0,-5 1 0,-1 6 0,1 0 0,-7 6 0,-1 1 0,0 1 0,2 4 0,-1-5 0,5 0 0,-4 5 0,5-4 0,1-1 0,-13 11 0,10-9 0,-16 10 0,17-5 0,-4-1 0,5 1 0,1-1 0,-1 0 0,0 1 0,1-1 0,-1-5 0,1 4 0,-1-5 0,1 6 0,5 1 0,-4-1 0,11 1 0,-11-1 0,10 0 0,-4 1 0,6-1 0,0 1 0,0-1 0,6-6 0,-4 5 0,10-4 0,-5-1 0,12 5 0,2-10 0,20 4 0,4-6 0,14 0 0,-14 0 0,-4 0 0,-14 0 0,-6 0 0,-2 0 0,1 0 0,15 0 0,-5 0 0,11 0 0,27 0 0,-17 0 0,20 0 0,-30 0 0,-20 0 0,-1 0 0,-1 0 0,2 0 0,18 0 0,-4 0 0,0 0 0,-10 0 0,-12 0 0,1 0 0,-1 0 0,6 0 0,-4 0 0,11 0 0,-11 0 0,10 0 0,-10 0 0,10 0 0,10 0 0,10-9 0,-6 7 0,1-7 0,-26 9 0,0-6 0,-8-2 0,-6-5 0,-6 5 0,-2-4 0,-5 11 0,-1-11 0,-5 10 0,4-4 0,-11 0 0,11 5 0,-4-5 0,-1 6 0,-15-9 0,4 7 0,-10-7 0,20 9 0,-4-6 0,10 4 0,1-10 0,2 11 0,5-11 0,-7 10 0,1-4 0,-1 0 0,1 5 0,5-11 0,-4 10 0,10-10 0,-10 5 0,5-7 0,-1 1 0,-4 5 0,11-4 0,-11 10 0,4-4 0,-5 6 0,5-6 0,-4 5 0,11 7 0,-11 9 0,10 12 0,-4-7 0,12-6 0,-4-8 0,4-6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30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1 102 24575,'0'-14'0,"12"7"0,-9-5 0,15 10 0,-11-4 0,6 6 0,1 0 0,19-9 0,-2 7 0,6-7 0,-12 9 0,-12-6 0,1 5 0,-1-5 0,1 6 0,5 0 0,-4 0 0,-2-6 0,-1-2 0,-10 1 0,4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34.3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635 2399 24575,'-26'0'0,"4"0"0,-5 0 0,7 0 0,1 5 0,-2-3 0,-6 10 0,0-5 0,0 7 0,-6-1 0,-7 6 0,4 2 0,3-6 0,7 9 0,5-3 0,6 1 0,-3 4 0,11-13 0,-1 0 0,-10 7 0,9-5 0,-16 4 0,4 0 0,0 2 0,1 6 0,7-6 0,-1-2 0,7 0 0,1 29 0,6-15 0,0 20 0,0-20 0,0-5 0,-6-1 0,4-2 0,-4-10 0,6 10 0,0-10 0,0 11 0,0-6 0,0 7 0,-6 12 0,5-9 0,-5 9 0,6 2 0,0-11 0,0 5 0,6-9 0,4 9 0,-2-11 0,10 30 0,-16-29 0,13 10 0,-8-10 0,0 8 0,8 11 0,-13-1 0,7-2 0,-3-14 0,10 26 0,11-6 0,4 10 0,-4-16 0,-2-8 0,-4-5 0,6 5 0,0-6 0,0-6 0,41 30 0,14 4 0,-32-33 0,1-1-494,15 19 0,8 7 0,-9-10 494,-15-20 0,-4-4 0,43 26 0,-45-23 0,-2 1 0,-16-4 0,15 3 0,-10-2 0,24 5 1482,-10-2-1482,35 4 0,14 0 0,-9-2 0,5-2-383,-9-5 1,5 0-1,2-1 383,3 1 0,2-1 0,-1-1-1198,-5-2 0,0-2 0,0 0 1198,0 1 0,0-1 0,-1-1 0,-2 1 0,-1 0 0,-3-1-800,18 4 1,-5-1 799,-11 1 0,-2 0 0,0 1 0,-5 1-208,21 12 208,-8-21 827,-43 12-827,10-12 3370,-10 4-3370,14-6 0,-3 4 0,3 1 0,-9-4 0,2 0 434,23 3 0,2 1-434,-14-4 0,-1-2 0,-1-6 0,3 0 0,25 5 0,3 0 0,-7-5 0,-2 0 0,-1 6 0,-5 2 0,-21-1 0,-9 0 285,-6 0-285,-14 0 0,33-5 0,6-4 0,0-3-605,19-2 1,4-2 604,7-10 0,-1 0-303,-36 9 1,-3 0 302,10-5 0,-10 12 0,3 0 0,36-13-481,-20 21 0,5 1 481,1-14 0,0-1 0,-1 7 0,2 0 0,9-12 0,-2-2 0,-21 7 0,-4-1-204,-1-5 0,-4 0 204,30-5 0,-45 7 1076,-2-1-1076,-1 10 595,-11-10-595,26-7 2205,-32 6-2205,18-54 0,-33 24 0,-1-4 0,-2-6-1264,-4 0 1,-4-2 1263,-3-14 0,-7-6 0,-4 12 0,-5-4 0,-3 4 0,-13-18 0,-9-2 0,2 12 0,-8-9 0,-2 0 0,1 7 0,0 8 0,1 6 0,-4-5-1102,1-5 1,-3-7-1,-1 0 1,3 5 1101,10 16 0,1 3 0,1 2 0,1 1 0,-5-7 0,0 3 0,-4-5 0,-4-7 0,-6-5 0,-1-1 0,5 9 0,6 9 0,3 5 0,-5-1 0,-4 0 0,-5-3 0,-1 2 0,3 6-559,1 5 1,3 5-1,-1 2 559,1 2 0,-1 1 0,-1 0 0,-3 0 0,-1 0 0,1-1 0,4 2 0,1-1 0,-2-2-660,-16-7 0,-4-3 0,3 2 660,14 6 0,3 2 0,-4-1 0,-20-10 0,-5 0 0,4 1 0,22 9 0,4 2 0,-3 2 0,-13 1 0,-3 2 0,7 0 0,2-5 0,3 1 443,-9 3 1,1 4-444,25 11 0,0 2 0,-13-7 0,-3 4 0,0 12 0,3 1 3340,-35-15-3340,7 21 0,30-7 2007,0 9-2007,14 0 0,-40 0 3296,33 0-3296,-23 6 0,-7 4 0,31 16 0,-35 5 686,43-9 1,-2 5-687,-32 30 0,-2 7 0,11-5 0,1 1-737,18-15 1,0 2 0,2 0 736,-20 28 0,10-7 0,11-13-330,-11 2 1,1-1 329,16-8 0,-1-4 0,-6 2 0,0-2 0,-2 0-585,-15 9 0,1-1 585,15-5 0,2-4 0,2-8 0,6 0-40,0 47 40,10-31 2153,-6 20-2153,6-15 695,9-12-695,-1 1 1372,2 11-1372,7 15 51,0-20-51,-7 31 0,16-52 0,-13 38 0,8-8 0,-1-1 0,2-12 0,6-27 0,-6-7 0,5 0 0,-11-5 0,10 4 0,-4-5 0,6 7 0,0-1 0,-6 0 0,5 1 0,-17-1 0,9 1 0,-11-7 0,7 5 0,5-5 0,-4 1 0,5 4 0,-7-5 0,1 7 0,-1-1 0,-6 6 0,-12 2 0,2 0 0,-9-1 0,12-13 0,0 5 0,6-11 0,7-1 0,8-7 0,6-13 0,0-1 0,0-6 0,0 6 0,0 8 0,0 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7:4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56 421 24575,'-5'16'0,"0"-2"0,5-4 0,-4-5 0,3 4 0,-4-4 0,5 5 0,0 0 0,0 0 0,0 0 0,-4 0 0,3-1 0,-3 1 0,4 0 0,0 4 0,0-3 0,0 8 0,0-4 0,0 0 0,0 4 0,0-8 0,0 3 0,0 0 0,0-3 0,0 3 0,0-4 0,0 0 0,0 0 0,0 0 0,0-1 0,0 6 0,0-4 0,0 3 0,0 0 0,0-3 0,0 7 0,4-7 0,-3 4 0,4-1 0,-5-3 0,0 3 0,0-4 0,0 4 0,0 1 0,4 0 0,-3 0 0,3-6 0,-4 6 0,5 0 0,-4 5 0,8-5 0,-4 3 0,1-7 0,3 4 0,-8-6 0,8 1 0,-8 0 0,7 4 0,-2-3 0,4 8 0,-5-8 0,0 3 0,-1-4 0,-3-1 0,4 1 0,-1 5 0,-3-5 0,4 5 0,-5-6 0,0 1 0,0 0 0,4 0 0,-3 0 0,4 0 0,-1 4 0,1-3 0,5 3 0,0-4 0,0 0 0,0-1 0,0 6 0,0-9 0,0 7 0,0-7 0,0 4 0,4-1 0,-3 1 0,3 0 0,-4-5 0,0 4 0,0-3 0,0-1 0,-4 4 0,7-8 0,-2 12 0,8-6 0,1 11 0,0-7 0,-5-1 0,0-1 0,-1-8 0,-3 7 0,3-6 0,1 6 0,0-2 0,5-1 0,-1 4 0,12-8 0,-9 3 0,8 1 0,-10-4 0,0 3 0,-5-4 0,14 0 0,-15 5 0,11-4 0,-11 3 0,2-4 0,3 4 0,6-2 0,-5 2 0,5-4 0,-6 0 0,16 6 0,-1-4 0,3 4 0,4-6 0,-8 0 0,0 0 0,-3 0 0,-14 0 0,2 0 0,-7 0 0,8 0 0,-8 0 0,18 0 0,-11 0 0,13 0 0,-12 0 0,1 0 0,10 7 0,-12-6 0,12 6 0,-15-7 0,5 0 0,-5 0 0,4 0 0,-8 0 0,18 0 0,8-7 0,-6 6 0,18-6 0,-21 7 0,5 0 0,-3 0 0,-10 0 0,-5 0 0,0 0 0,-5 0 0,0 0 0,0 0 0,4 0 0,-3 0 0,8 0 0,-4 0 0,0 0 0,0 0 0,-1 0 0,1 0 0,5 0 0,0 0 0,-5 0 0,14 0 0,0 0 0,14 0 0,1 0 0,-11 0 0,-7-4 0,-12 3 0,-4-4 0,0 5 0,4 0 0,12 0 0,-8 0 0,11 0 0,-13 0 0,14 0 0,24 0 0,-15 0 0,12 0 0,-31 0 0,0-4 0,-5 3 0,0-8 0,-1 8 0,-3-8 0,3 8 0,-4-3 0,0 4 0,0-5 0,0 4 0,0-3 0,0 4 0,-5-5 0,9 4 0,-8-8 0,8 4 0,-8-5 0,3 4 0,1 2 0,1 4 0,3-4 0,-4-2 0,0 1 0,0-4 0,4 3 0,1 1 0,5-4 0,0 8 0,0-8 0,-1 3 0,1-3 0,10 3 0,3-5 0,11 3 0,21-10 0,-27 4 0,10 3 0,-30 2 0,-2 4 0,-1-5 0,-1 0 0,-4 4 0,0-3 0,0 8 0,-4-7 0,2 2 0,-7-8 0,8 3 0,-8-4 0,4 5 0,-5 1 0,4-1 0,-3-5 0,4 4 0,-1-3 0,-3 4 0,8 0 0,-3 0 0,3 0 0,6-4 0,-4 3 0,7-3 0,-7 4 0,8 0 0,-4 0 0,5 0 0,-4 0 0,-2 0 0,-4 0 0,0 0 0,4 0 0,-3 1 0,3-1 0,-4 4 0,0-3 0,0 8 0,0-8 0,0 8 0,-5-8 0,4 8 0,-3-3 0,4-1 0,0 4 0,0-3 0,14-2 0,5 4 0,4-9 0,-3 6 0,-14-1 0,2-3 0,-7 8 0,12-8 0,-11 8 0,7-8 0,-9 8 0,0-8 0,-5 4 0,4-5 0,-3 0 0,-1-4 0,0 3 0,-5-4 0,0-9 0,0 10 0,0-15 0,0 13 0,0-3 0,0-1 0,4 0 0,-3 0 0,4-10 0,-5 12 0,0-11 0,0 18 0,0-8 0,-9 8 0,2-7 0,-11 7 0,7-8 0,-8 8 0,13-8 0,-14-15 0,18 9 0,-14-14 0,15 23 0,-7-2 0,2 7 0,-4-3 0,0-1 0,1 4 0,-1-3 0,0 4 0,-4 5 0,3-4 0,-3 8 0,-1-8 0,0 3 0,-5-4 0,1 0 0,-5-4 0,3 3 0,-35-19 0,-4 10 0,-10-9 0,-16 7-1689,-6 0 1689,-5 9 0,41 1 0,-2 1-345,1 10 0,1-1 345,-41-18 0,41 18 0,-1 2 0,-12-6 0,5 1 0,-6 5 0,16 1 0,5-2 0,16-5 0,-10 4 0,0-11 1626,-1 12-1626,1-6 753,-1 7-753,1 0 0,0 0 0,-1 0 0,11 0 0,-7-6 0,17 4 0,-7-4 0,-9-1 0,19 6 0,-18-6 0,27 7 0,-3 0 0,4 0 0,-4 0 0,-1 0 0,-5 0 0,1 0 0,-1 0 0,0 0 0,5 0 0,-4 4 0,-5-2 0,-29 12 0,-37-11-773,-8 7 773,41-9 0,1-2 0,-14 1 0,16 0 0,23 0 0,12 4 0,-1-3 0,0 4 773,1-5-773,-1 0 0,-10 0 0,8 0 0,-9 4 0,16-3 0,1 3 0,0-4 0,3 0 0,1 5 0,1-4 0,4 3 0,-5 1 0,5 0 0,-4 1 0,3 2 0,1-2 0,-4-1 0,8 4 0,-8-8 0,-1 8 0,0-8 0,-5 3 0,6 1 0,-1-4 0,0 3 0,0-4 0,5 4 0,-4-2 0,3 2 0,1 0 0,-4-3 0,4 4 0,-5-1 0,0-3 0,0 8 0,0-8 0,1 8 0,-1-8 0,0 3 0,0 1 0,-4-4 0,-1 3 0,-5-4 0,0 4 0,-10-2 0,12 2 0,-7 0 0,16-3 0,-1 4 0,4-1 0,-2-3 0,2 8 0,1-4 0,-4 1 0,8 3 0,-8-8 0,4 7 0,-5-2 0,0-1 0,0 4 0,0-4 0,1 1 0,-6 3 0,4-8 0,-3 3 0,9 1 0,-4-4 0,4 7 0,-5-7 0,4 8 0,-2 1 0,2 1 0,1 3 0,0-4 0,1 0 0,3 0 0,-8-5 0,8 4 0,-8-4 0,4 1 0,-1 2 0,-2-2 0,2 4 0,-4 0 0,0-1 0,1 1 0,3 0 0,-3-4 0,4-2 0,-5-4 0,0 0 0,1 0 0,-1 0 0,4 4 0,-3-3 0,0 8 0,-2-8 0,-3 8 0,4-4 0,4 5 0,2-4 0,4-2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7:46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591 1 24575,'0'20'0,"0"14"0,0-21 0,0 27 0,0-22 0,0 12 0,0-10 0,-4 19 0,3-15 0,-4 15 0,5-9 0,-4-7 0,3 3 0,-3 3 0,4-11 0,-11 44 0,9-24 0,-8 27 0,10-22 0,-10 22 0,7-16 0,-7 16 0,10-32 0,-4-3 0,2-11 0,-8 12 0,8 1 0,-9 1 0,10 8 0,-3 13 0,-3-5 0,6 5 0,-10-23 0,10-12 0,-4 1 0,5 0 0,0 10 0,0 11 0,0-10 0,0 7 0,0-27 0,0 3 0,0-4 0,0 0 0,0-1 0,0 14 0,0-5 0,0 10 0,0-8 0,-6 10 0,4-8 0,-4 4 0,6-12 0,0 1 0,0-4 0,0 26 0,0-16 0,0 17 0,-4-18 0,3 10 0,-4-7 0,1 7 0,3-11 0,-4-3 0,5-2 0,0-4 0,0 0 0,0-1 0,0 1 0,0 0 0,0 0 0,0 0 0,0 0 0,0-1 0,0 6 0,0-5 0,0 5 0,-4-6 0,3 1 0,-3 0 0,4 0 0,0 0 0,0 0 0,0-1 0,0 1 0,0 0 0,0 0 0,0 4 0,0 1 0,0 16 0,0-13 0,0 6 0,0-10 0,-5 2 0,4-1 0,-3-1 0,4-4 0,0 0 0,0 0 0,0 0 0,0-1 0,-5 1 0,4 0 0,-3 0 0,0-5 0,-2-5 0,-4-5 0,0-5 0,5 0 0,1 0 0,-1 4 0,0-2 0,-5 2 0,0-4 0,0 0 0,0 5 0,5-4 0,-4 3 0,-1-8 0,0 3 0,-9-7 0,4 6 0,-1-2 0,-2 0 0,3-1 0,-5-1 0,5 6 0,5 1 0,1 8 0,4-7 0,-10 2 0,4-4 0,-3 0 0,4 5 0,1-4 0,-1 8 0,4-8 0,-2 8 0,6-8 0,-6 8 0,2-8 0,-4 4 0,1-1 0,3-3 0,-3 8 0,8-8 0,-3 4 0,8-1 0,2 2 0,4-1 0,4 4 0,12-3 0,7 4 0,10-7 0,1 6 0,-1-6 0,1 1 0,-1 4 0,-10-4 0,8 6 0,-19-5 0,4 4 0,4-3 0,-12 4 0,7 0 0,-10 0 0,-5 0 0,0-4 0,0 2 0,4-2 0,-3 4 0,8 0 0,-8 0 0,3 0 0,-4 0 0,0 0 0,0-4 0,0 2 0,-1-2 0,1 4 0,5 0 0,-9-4 0,12 3 0,-12-4 0,9 5 0,-5 0 0,0 0 0,-1 0 0,1 0 0,0 0 0,0 0 0,0 0 0,0 0 0,-9 0 0,-21 11 0,1-4 0,-16 9 0,5 3 0,12-12 0,-21 12 0,25-13 0,-11 6 0,15-6 0,5 3 0,-4-8 0,4 7 0,-5-2 0,0 4 0,5-1 0,-4 1 0,8 0 0,-8 0 0,8 0 0,-3 0 0,-1-1 0,4 1 0,-3 0 0,-1-4 0,4 2 0,-3-2 0,0 4 0,-2-5 0,-4 4 0,-4-4 0,3 1 0,1 2 0,6-2 0,0 4 0,3 0 0,-8-1 0,8 1 0,-4 0 0,5 0 0,-4 0 0,3-1 0,-3 1 0,-1 0 0,4 0 0,-3 0 0,4 0 0,0-1 0,-5-3 0,4-6 0,-3-6 0,4-4 0,41-16 0,-31 17 0,31-11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7:48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 24575,'0'15'0,"0"-1"0,0-4 0,0 0 0,-5-5 0,4 4 0,-3-4 0,4 10 0,0-4 0,0 7 0,0-3 0,-7 16 0,6-9 0,-10 8 0,10 22 0,-4-14 0,5 27 0,0-22 0,0-10 0,0 8 0,0-19 0,0 19 0,0-8 0,0 10 0,0-10 0,0 8 0,0-19 0,5 8 0,-4-10 0,3-5 0,-4-1 0,0-4 0,0 0 0,0 0 0,0 0 0,0-1 0,0 1 0,0 0 0,0 0 0,0 0 0,0-1 0,0 1 0,0 0 0,-4 0 0,3 0 0,-8-5 0,8 4 0,-8-4 0,8 5 0,-3 4 0,0-7 0,2 6 0,-2-7 0,4 3 0,-4 1 0,3 0 0,-4 0 0,5 4 0,0 1 0,0 5 0,0 0 0,0-1 0,0-3 0,0-2 0,0-13 0,-4-2 0,3-9 0,-8 4 0,8-3 0,-3 8 0,4-3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7:49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24575,'26'0'0,"-7"0"0,0 0 0,-4 0 0,16 0 0,-9 0 0,8 0 0,-10 0 0,0 0 0,-5 0 0,-1 0 0,-4 0 0,0 4 0,0 1 0,0 5 0,4 5 0,2-5 0,14 7 0,-7-3 0,7 4 0,-10-3 0,-1 4 0,1-8 0,0 3 0,-5-9 0,-1 4 0,-4-4 0,-4 5 0,-2 0 0,-4 0 0,0 4 0,5 1 0,-4 5 0,3 0 0,-4-1 0,0 11 0,-4-7 0,3 7 0,-8-19 0,4 2 0,-10-3 0,0 1 0,0 3 0,-4-9 0,8 0 0,-3-5 0,9 4 0,-4-3 0,3 4 0,-8-5 0,-1 0 0,-5 0 0,5 0 0,1 0 0,4 0 0,0 4 0,0-3 0,1 3 0,-1-4 0,0 0 0,-4 0 0,3 0 0,-3 0 0,4 0 0,0 0 0,0 0 0,0 0 0,5 0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7:51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423 1 24575,'-15'0'0,"1"0"0,4 0 0,-4 0 0,-12 0 0,4 0 0,-4 0 0,12 0 0,0 4 0,3-3 0,-4 3 0,1-4 0,3 5 0,-7-4 0,-8 10 0,8-10 0,-7 6 0,15-3 0,1-3 0,3 8 0,2-4 0,-1 1 0,4 3 0,-3-4 0,0 5 0,3 0 0,-4 0 0,5-1 0,0 1 0,0 0 0,0 0 0,5-5 0,4 8 0,7-6 0,36 13 0,-14-7 0,27 5 0,-22-10 0,-10-1 0,-2-3 0,-16-3 0,-1 8 0,-4-8 0,0 8 0,0-8 0,0 8 0,0-4 0,0 1 0,0 2 0,0-6 0,4 6 0,1-7 0,5 8 0,0-3 0,-5-1 0,-1 4 0,-4-4 0,-4 5 0,-2 4 0,-4-3 0,0 3 0,0-4 0,-4 0 0,-1 0 0,-5 0 0,0-1 0,0 1 0,0 0 0,0-4 0,1 2 0,3-2 0,-3-1 0,4 0 0,-1-1 0,-2-3 0,2 3 0,-4 1 0,1-4 0,-1 8 0,-4-8 0,-2 3 0,1-4 0,-4 4 0,8-2 0,-3 2 0,0-4 0,3 0 0,-3 0 0,4 0 0,0-5 0,1 0 0,-1-1 0,0 2 0,0 0 0,0 3 0,0-4 0,1 5 0,-1 0 0,0 0 0,4-4 0,-2 3 0,2-4 0,-8 5 0,3 0 0,-7 0 0,11-4 0,-6 3 0,7-4 0,-3 5 0,-1-4 0,-4 3 0,-2-4 0,-3 1 0,3 3 0,-2-4 0,7 1 0,-3 3 0,8-3 0,2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7:53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0 24575,'-5'36'0,"-4"-10"0,8 5 0,-3-16 0,4 4 0,0-4 0,0 0 0,0-1 0,0-4 0,0 0 0,-5 0 0,4 0 0,-3-1 0,4 6 0,0-4 0,0 3 0,0-4 0,0-1 0,-5 1 0,4 0 0,-3 0 0,4 0 0,0 0 0,0-1 0,0 1 0,0 4 0,0 2 0,0-1 0,-4-1 0,3-4 0,-4 0 0,5 0 0,0 4 0,0 1 0,-4 0 0,3 4 0,-4-8 0,5 3 0,0-4 0,-4-9 0,-1-7 0,-1 0 0,2-3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7:56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26 24575,'5'-10'0,"4"5"0,-8-4 0,-5 8 0,-7 1 0,-9 1 0,1 3 0,4-4 0,5 4 0,1-3 0,3 8 0,-3-8 0,-1 8 0,0-4 0,0 1 0,5 3 0,-4-4 0,4 9 0,-1-3 0,2 3 0,4-4 0,-5 4 0,0-3 0,-1 4 0,2-6 0,0-3 0,3 3 0,-8-8 0,3 7 0,-3-6 0,3 6 0,-3-7 0,4 8 0,-1-3 0,-2 3 0,2 6 0,1-5 0,-4 5 0,8-5 0,-8-1 0,8 1 0,-3 0 0,4 9 0,0-7 0,0 6 0,-5-8 0,4 4 0,-3-3 0,0 8 0,2-4 0,-2 0 0,4-1 0,0 1 0,5-4 0,-4 3 0,7-4 0,-2-1 0,4 1 0,4 4 0,2-7 0,3 6 0,12-12 0,2 4 0,0-5 0,7 0 0,-22 0 0,20 0 0,-24 0 0,9 0 0,-13 0 0,-1 0 0,1 0 0,5-5 0,-4 0 0,7-5 0,8-2 0,7-1 0,0 1 0,-7 0 0,-7 6 0,-4-3 0,5 4 0,0-5 0,-5 0 0,-1 0 0,-4 0 0,0 0 0,-4 0 0,-2 0 0,-4 1 0,0-1 0,4 0 0,-2 0 0,2 0 0,-4 0 0,0 0 0,0 0 0,0 0 0,0 0 0,0 0 0,0 0 0,0 9 0,0 11 0,0 2 0,0 7 0,0-10 0,0 6 0,0-4 0,0 7 0,4 2 0,2-4 0,-1 3 0,4-9 0,-3-5 0,4 4 0,0-4 0,-1 5 0,6 4 0,0 1 0,1-4 0,-2 2 0,-4-11 0,0 2 0,0 0 0,0-3 0,0 4 0,-1-5 0,-3-5 0,3 4 0,-4-8 0,5 8 0,0-3 0,0 0 0,0 2 0,0-2 0,-5 0 0,4-6 0,-3-6 0,-1 1 0,4 1 0,-8 4 0,8 0 0,-8 0 0,8 0 0,1-4 0,-4 3 0,8-12 0,-13 10 0,3-5 0,-4 8 0,5 0 0,-4 0 0,3 0 0,-4-4 0,0 3 0,0-8 0,0 8 0,0-3 0,-4 0 0,-2 2 0,1-2 0,-4 4 0,4 0 0,-5 0 0,0 0 0,0-4 0,0 3 0,0 1 0,1 1 0,-1 4 0,0-1 0,4-2 0,-2 7 0,7-8 0,-8 3 0,3 1 0,-3 0 0,-6 5 0,5 0 0,-9 0 0,4 0 0,-1 0 0,2 0 0,4 0 0,1 0 0,-1 0 0,0 5 0,0 0 0,0 5 0,0-5 0,1 4 0,-1-8 0,0 8 0,0-4 0,0 1 0,0 3 0,5-4 0,1 5 0,4-5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8:00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24575,'0'20'0,"0"-1"0,0-3 0,-4-2 0,3 0 0,-4-3 0,5 8 0,-4-4 0,3 5 0,-3 10 0,4 3 0,0-1 0,0-1 0,0-12 0,-5 1 0,4 10 0,-3-8 0,4 9 0,-7-1 0,6 3 0,-6-1 0,-3 31 0,8-36 0,-9 25 0,11-22 0,0-3 0,0 0 0,0-4 0,0-12 0,0 7 0,0-7 0,0 8 0,0-4 0,0 15 0,0-12 0,0 11 0,5-13 0,-4 3 0,8 1 0,-4-5 0,10-1 0,-4-8 0,7-2 0,-7-4 0,4 0 0,-1 0 0,-3 0 0,8 0 0,-8 0 0,7 0 0,-2-4 0,14-4 0,24-18 0,17-6 0,-26 9 0,2 0 0,0-1 0,-3 2 0,12-8 0,-10 0 0,-36 19 0,-4-8 0,-2 8 0,-4-3 0,0 4 0,0-5 0,0 4 0,0-3 0,0 4 0,-4 0 0,3-4 0,-4 3 0,5-3 0,0 4 0,0 0 0,-4 9 0,3 10 0,-8 3 0,8 7 0,-3-9 0,4 0 0,-5-1 0,4 6 0,-3-4 0,4 7 0,-5 2 0,0 0 0,-1 5 0,2-6 0,4 1 0,0-1 0,0-3 0,0-2 0,0-4 0,0 0 0,0-1 0,0 1 0,0 4 0,0 2 0,0 3 0,0 1 0,4-5 0,-2 0 0,6-10 0,-2 4 0,4-4 0,4 1 0,1 2 0,5-7 0,0 4 0,-5-5 0,0 4 0,-1-3 0,-3 4 0,3-5 0,-4 0 0,4 0 0,2 0 0,4 0 0,10-7 0,-12 1 0,11-6 0,-18 7 0,8-4 0,-8 3 0,-1-12 0,-6 1 0,0-3 0,-2 2 0,2 7 0,-8-12 0,3 11 0,-8-7 0,-1 5 0,-3-12 0,-6 3 0,2-16 0,1 17 0,-2-6 0,11 12 0,-6 6 0,12 2 0,-8 2 0,4 1 0,-5 0 0,0 5 0,0-4 0,-4 3 0,3-4 0,-18 5 0,11 0 0,-8 0 0,12 0 0,9-4 0,-4 3 0,8-8 0,1 8 0,10-8 0,1 8 0,18-4 0,0-1 0,14-2 0,43 0 0,-28 5 0,3-1-948,10-1 0,4-2 948,16-1 0,1-1-1111,-8 1 0,0 0 1111,10 0 0,0 2 0,-8 5 0,-4 2-280,-9-1 1,-6 0 279,25 0 0,-27 0 0,-22 0 1612,1-7-1612,-11 6 2365,-7-6-2365,-8 7 700,-7 0-700,-9 0 0,-9 0 0,-23 0 0,-3 7 0,-32-6 0,16 12 0,-1-11 0,26 9 0,14-10 0,0 7 0,0-6 0,0 2 0,1 0 0,-1-3 0,0 4 0,0-1 0,0 2 0,0-1 0,1 4 0,-1-4 0,-4 5 0,-12 2 0,-29 14 0,7-1 0,-17 5 0,32-7 0,-27 5 0,33-15 0,-18 11 0,30-23 0,6 8 0,3-4 0,6 5 0,6-5 0,8 0 0,1-5 0,16 6 0,23-4 0,17 4 0,-16-5 0,1-2 0,23 1 0,-8 0 0,-42-4 0,-19 3 0,-5-12 0,4 6 0,-8-7 0,4 4 0,-5 0 0,0 0 0,0 0 0,0 0 0,0 0 0,0 0 0,-5 5 0,4 71 0,-3-7 0,6 14 0,4 20 0,0-10-973,1-21 1,0-1 972,-2 17 0,1 8 0,-1-9 0,1-16 0,-2-4-302,-3 13 0,-2-2 302,1 29 0,0-13 0,0-56 0,0 2 0,0-20 1881,0 9-1881,0-8 668,0 3-668,0-4 0,0 4 0,0-3 0,0 3 0,0-4 0,0-13 0,0 1 0,0-13 0,0 10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6:48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12688 4595 24575,'-8'77'0,"-1"0"0,8-24 0,-2-2 0,-10 8 0,0-1 0,11 40 0,-7-30 0,9 15 0,0-27 0,0 18-1021,0 22 1021,0 0-525,-8-22 0,-1-1 525,5 1 0,-5-3 0,1 5 0,7-12 0,2-3 0,-2-10 0,2 1 0,5 23 0,2-3 273,-5 7-273,20 12 0,-21-40 0,-2-2 0,9 18 0,-9 7 0,9-6 484,-7-35-484,6 20 1071,-8-26-1071,0 0 243,0 14-243,-6-11 0,-1 11 0,-9 0 0,-5-10 0,-17 16 0,-22 11 0,11-24 0,-8 21 0,4-23 0,20-8 0,-21 7 0,13-15 0,-4 10 0,-43 1-593,41-10 1,-2 0 592,-11 0 0,-6-2-999,-25 3 0,-2 0 999,24-1 0,-1-2 0,-23-3 0,2-1 0,26 3 0,4 0 0,-1-6 0,-1 1-106,2 6 1,-3 1 105,-3-5 0,-6-1 0,2 0 0,-14 7 0,-5 1-1041,19-8 1,-6-1-1,-3 0 1,2 1 1040,-20 5 0,1 0 0,-2-1 0,18-6 0,0-3 0,-2 1 0,-3 1 0,6 1 0,-3 2 0,-2 0 0,2-1 0,2-2 0,-5-4 0,2-2 0,1-1 0,-2 1 0,-4 4 0,-2 2 0,2 0 0,6-3-250,2-3 1,6-2 0,3 1 249,-24 0 0,8 0 193,23 0 1,4 0-194,-2 0 0,1 0 0,-34 0 0,15 1 0,-15-2 0,19-3 0,-9-2 0,-4 0 0,1 1-910,1 3 1,0 1 0,-2 1 0,-3-2 909,1-1 0,-3-1 0,-2 0 0,0-1 0,3 1 0,9-1 0,1 0 0,2 0 0,1 1 0,2 0 0,-8 3 0,2 1 0,2-1 0,-1-3 235,3-4 1,0-3-1,0-1 1,1 4-236,2 5 0,1 4 0,0-1 0,0-2 0,-20-10 0,0-3 0,-3 3-446,13 9 1,-4 3-1,0 1 1,0-4 445,1-6 0,1-3 0,0-1 0,-3 4 0,10 7 0,-2 2 0,-1 1 0,3-2 0,6-2-492,-11-7 1,8-4 0,-4 4 491,-15 7 0,-4 5 0,4-5 374,13-5 1,3-4 0,2 1-375,8 4 0,2 0 0,-1 0 234,-13 1 0,-2 0 1,9-3-235,11-8 0,7-1 1307,-1 10 0,2-2-1307,10-13 0,0-3 0,-13 2 0,-3-1 907,-13-7 0,-1-4-907,-3-8 0,0 0 0,0 6 0,0 2 0,4-1 0,-1 2 0,2-1 0,-2 6 0,-1 19 0,-4 0 0,11-11 0,-3-6 0,1 6 110,8 11 1,1 5 0,-3-4-111,-16-9 0,-3-3 0,8 2 0,7 4 0,4 1 635,-5 0 1,13-3-636,31-6 719,17 3-719,24-4 2063,-3 4-2063,16-6 3228,-16 0-3228,17-44 0,-9-10-438,-2 19 1,1-1 437,10-33 0,-5 35 0,2 4 0,11-10 0,10-7 0,-18 33 0,-7 14 0,4-27 0,-14 6 0,15-35 0,-16 23 0,3 11 0,2-2 0,5-13 875,-2-24-875,2 28 0,-1 4 0,2-6-1473,-3-3 1,2-2 1472,8-13 0,0-2 0,-6-10 0,-3 0 0,1 12 0,0-2 0,-5 10 0,0-4 0,1 3 0,4-13 0,-1 3-446,2-13 0,-1 8 446,-1 6 0,9 12 0,-17 43 0,10 0 0,-6 0 2795,7 0-2795,15-6 0,25-25 0,-17 13 0,2-6-461,8-10 0,-1-5 461,-4-2 0,-4-4 0,-4-6 0,-5-11 0,-14 2 0,-4-14 0,-2-3 0,-2 8 0,-3 2 0,-3 5 0,1-5 0,1-2 0,1-8 0,-1 2 0,-3 9 0,-4 6 0,-3 7 0,0 7 0,1 1 0,0 5 0,-3-5 0,0 7 0,1-6 0,-13 30 0,13-4 0,-7 0 0,9-11 0,0 26 1964,0-26-1964,0 25 0,0-10 0,-8 0 0,5-4 0,-5-14 0,2 14 0,-5-11 0,-11-18-513,8 13 1,-1-3 512,1 13 0,1-2 0,3-22 0,1 3 0,-9 5 0,16-1 0,-13 22 0,13 30 0,-10-10 0,11 7 1025,-5 4-1025,0 1 0,4 2 0,-10 5 0,5-7 0,-7 7 0,7-5 0,-5 10 0,4-10 0,-5 5 0,5-7 0,2 1 0,6-1 0,-6 1 0,5-1 0,-5 0 0,0 1 0,4-1 0,-4 1 0,6-1 0,0 1 0,-6 5 0,-1 2 0,-1 0 0,-4 5 0,11-11 0,-11 16 0,10-2 0,-10 11 0,5 0 0,-1 1 0,-4-7 0,4-1 0,-5-6 0,-1 0 0,1 0 0,5 6 0,-4-4 0,5 10 0,-7-5 0,7 6 0,-5 1 0,10-1 0,-10 7 0,11-6 0,-11 18 0,4-16 0,-5 9 0,-1-11 0,1-7 0,-1 5 0,-5-10 0,4 4 0,-5-6 0,7 0 0,-1 0 0,0 6 0,1-5 0,-1 5 0,7 0 0,-5 1 0,10 7 0,-10 5 0,11-4 0,-5 10 0,6-10 0,0 5 0,-6-13 0,4 5 0,-4-5 0,6 7 0,-6-7 0,5 5 0,1-10 0,13 4 0,22-6 0,10 0 0,14 0 0,0 0 0,-2-1 0,4 2-587,-10 5 0,1 2 587,26-8 0,-1 3 0,19 20-139,-8-21 139,-29 7 0,0-9 0,4 0 0,-23 0 0,-3 0 1165,-24 0-1165,-5-6 148,4 4-148,-5-10 0,7 10 0,5-10 0,-4 11 0,10-5 0,-10 0 0,4 4 0,-5-4 0,-1 6 0,1 0 0,-1-6 0,0 5 0,-5-11 0,-2 4 0,-6-5 0,0-1 0,-6 7 0,4-5 0,-10 10 0,5-4 0,-13 0 0,5 5 0,-10-11 0,-2 10 0,4-10 0,-2 11 0,11-5 0,-5 0 0,4 4 0,-11-10 0,-9 2 0,4-4 0,-4 3 0,10 5 0,16 0 0,-15-1 0,15-1 0,-11 2 0,-11-6 0,13 3 0,-14-4 0,19 1 0,-1 10 0,0-4 0,1 6 0,5-6 0,-4 5 0,11-12 0,-11 6 0,4-1 0,1-4 0,-5 11 0,4-11 0,-5 10 0,-1-10 0,1 5 0,-1-7 0,1 1 0,5-1 0,-4 7 0,11-5 0,-11 10 0,4-4 0,1 0 0,-6 5 0,6-5 0,-7 6 0,1 0 0,5-6 0,-4 4 0,5-4 0,-7 6 0,1 0 0,-1 0 0,1 0 0,5-6 0,-4 5 0,5-5 0,-7 6 0,1 0 0,-1 0 0,1 0 0,-1-6 0,1 4 0,-1-4 0,6 6 0,2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8:03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24575,'0'26'0,"0"-2"0,0-5 0,0 33 0,10 8 0,-1 10 0,8-16 0,1-4 0,-11-30 0,9 13 0,-15-23 0,7-4 0,-2-2 0,8-8 0,-3-2 0,4 1 0,9-6 0,-10 9 0,11-4 0,-15 6 0,-5-5 0,4 4 0,-8-8 0,4 4 0,-5-5 0,0 0 0,4-4 0,-3-2 0,8 1 0,-8-4 0,4 8 0,-5-3 0,4 4 0,-3 0 0,3-4 0,-4 3 0,5-8 0,-4 4 0,17-5 0,4 2 0,1 3 0,16-5 0,-10 6 0,-1-1 0,-3 5 0,-15 8 0,0-2 0,0 4 0,-4-4 0,-20 3 0,1-8 0,-15 8 0,13-4 0,-4 5 0,8 0 0,-3 0 0,-11 0 0,7 0 0,-12 5 0,15-4 0,1 7 0,8-2 0,2 4 0,4-1 0,0 1 0,0 0 0,-5 4 0,4-3 0,-3 8 0,4-8 0,-4 7 0,3-7 0,-4 3 0,5-4 0,0 0 0,0 0 0,0 0 0,0 0 0,0 4 0,0-3 0,0 7 0,0-7 0,0 3 0,9 1 0,-7-5 0,11 5 0,-3-6 0,1 1 0,8 0 0,-8-4 0,8 2 0,-8-2 0,3-1 0,-4 4 0,0-8 0,4 3 0,-3-4 0,4 0 0,-6 0 0,1-4 0,0-1 0,0-5 0,-4 0 0,-2 0 0,1 0 0,-4-4 0,3-2 0,-4-14 0,0 7 0,0-3 0,0 8 0,0-6 0,0 2 0,-4-2 0,3 9 0,-4 1 0,1-1 0,3-1 0,-4 2 0,5 4 0,0 0 0,0 0 0,-4 5 0,3 5 0,-3 5 0,4 5 0,0 0 0,0 4 0,0 1 0,4 9 0,4 8 0,2-6 0,10 15 0,-3-23 0,2 11 0,-4-14 0,-1 5 0,-7 0 0,6-5 0,-12-1 0,3-4 0,-4 8 0,5-6 0,-4 7 0,8-9 0,-8 0 0,7-1 0,-6 1 0,6-4 0,-6 2 0,6-6 0,-2 2 0,4-4 0,0 0 0,-5-4 0,4 2 0,-3-2 0,-1 0 0,4 3 0,1-13 0,5 12 0,5-11 0,0 7 0,-1-4 0,1 0 0,-4 5 0,-2 1 0,-9-1 0,4 4 0,6-3 0,-8 4 0,6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8:28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24575,'14'10'0,"-2"4"0,22-13 0,42 3 0,0-4-652,-9 0 0,1 0 652,29 0 0,-39 0 0,-2 0 0,14 0 318,-16 0-318,-23-4 0,-11 3 0,-5-4 0,-1 5 0,-4 0 986,0 0-986,4 0 0,2 0 0,14 0 0,3 0 0,10 0 0,1 0 0,-1 0 0,22 0 0,6 0 0,-12 0 0,2 0 0,-29 0 0,4 0 0,-5 0 0,-6 0 0,-6 0 0,1 0 0,-4 0 0,13 0 0,-11-4 0,23 3 0,-9-4 0,12 5 0,-11 0 0,15 0 0,-24 0 0,45 0 0,-30 7 0,47-6 0,-37 6 0,16-7 0,-22 0 0,-10 0 0,-7 4 0,-12-3 0,1 3 0,-4-4 0,18 0 0,-1 0 0,5 0 0,-2 5 0,-12-4 0,1 3 0,-4-4 0,2 0 0,-2 0 0,3-4 0,1 3 0,-4-4 0,-2 5 0,-4 0 0,0 0 0,4 0 0,1 0 0,16 0 0,2 0 0,0 0 0,7 0 0,-17 5 0,3-4 0,-12 3 0,0-4 0,-3 0 0,4 0 0,-5 0 0,-5-4 0,4 3 0,-4-4 0,5 5 0,0 0 0,0 0 0,0 0 0,4 0 0,-3 0 0,4 0 0,-5 0 0,0 5 0,-1-4 0,1 3 0,0-4 0,0 0 0,0 0 0,0 0 0,0 0 0,0 0 0,0 0 0,0 0 0,0 0 0,0 0 0,0 0 0,-1 0 0,1 0 0,0 0 0,0 0 0,4 4 0,-3-2 0,8 6 0,-3-7 0,-1 4 0,-1-5 0,-4 0 0,0 0 0,0 0 0,4 0 0,2 0 0,-1 0 0,-1 0 0,-8 4 0,-2 6 0,-4 1 0,0 3 0,0-8 0,0-2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8:32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1 135 24575,'4'-15'0,"2"5"0,3 1 0,6 3 0,-4-3 0,3-1 0,-4 4 0,0 2 0,-5-1 0,4 4 0,-3-3 0,4-1 0,0 4 0,0-3 0,0 4 0,-1 0 0,1 0 0,5 0 0,0 0 0,5 0 0,0 0 0,-1 0 0,1 0 0,0 0 0,-5-5 0,4 4 0,-4-3 0,5 4 0,-5 0 0,4 0 0,1 0 0,-4 0 0,3 0 0,-9 0 0,0-5 0,0 4 0,0-3 0,0 4 0,-1 0 0,1 0 0,5 0 0,0 0 0,15 0 0,-7 0 0,39 0 0,-2 0 0,0 0 0,-9 0 0,-20 0 0,-9 0 0,19 0 0,-8 0 0,10 0 0,1 6 0,-11-4 0,-3 4 0,-15-6 0,0 0 0,-1 0 0,1 0 0,14 5 0,3-4 0,10 3 0,-9-4 0,8 0 0,-8 0 0,9 0 0,-10 0 0,7 0 0,-17 0 0,19 0 0,-8 0 0,0 0 0,8 0 0,-19 0 0,9 0 0,-1 0 0,-12 0 0,11 0 0,-18 0 0,8 0 0,-4 0 0,15 0 0,3 0 0,9 0 0,-9 0 0,-5 0 0,2 0 0,3 0 0,0 0 0,8 0 0,-19-4 0,19 3 0,-18-4 0,7 5 0,-10 0 0,0 0 0,-5 0 0,4 0 0,-4 0 0,5-4 0,10 3 0,-8-4 0,19 5 0,-23 0 0,11 0 0,-13 0 0,-1 0 0,4 0 0,-4-4 0,24 3 0,-14-8 0,14 8 0,-19-3 0,-5 4 0,4 0 0,-8 0 0,7 0 0,-2 0 0,4 0 0,10 0 0,-8 0 0,9 0 0,-1 0 0,-8 0 0,9 0 0,-12 0 0,-3 0 0,2 0 0,-7 0 0,8 0 0,-4 0 0,24 0 0,-18 0 0,27 6 0,-30-4 0,12 8 0,-14-9 0,3 4 0,-8-5 0,3 0 0,0 0 0,-3 0 0,3 4 0,-4-3 0,5 4 0,-4-5 0,3 0 0,-4 0 0,0 0 0,0 0 0,0 0 0,0 0 0,-5-5 0,4 4 0,-4-3 0,10 4 0,-4 0 0,7-5 0,-7 4 0,4-3 0,-5 4 0,4 0 0,-3-5 0,3 4 0,-4-3 0,4 4 0,2 0 0,14-7 0,-8 6 0,9-6 0,-16 7 0,-1 0 0,-4 0 0,0 0 0,0 0 0,0 0 0,0 0 0,0 0 0,0 0 0,0 0 0,0 0 0,0 0 0,0 0 0,-1 0 0,1 0 0,0 0 0,5 0 0,-4 0 0,3 0 0,-4 0 0,0 0 0,0 0 0,0 0 0,-1 0 0,6 0 0,-4 0 0,7 0 0,-7 0 0,4 0 0,-1 0 0,-3 0 0,3 0 0,-4 0 0,5 0 0,0 0 0,0 0 0,0 0 0,-5 0 0,-1 0 0,6 0 0,-4 0 0,3 0 0,-4 0 0,0 5 0,0-4 0,0 3 0,0-4 0,0 0 0,-1 0 0,1 0 0,0 0 0,0 0 0,0 0 0,0 0 0,0 0 0,0 0 0,-5 5 0,4-4 0,-3 3 0,4-4 0,0 0 0,0 0 0,-1 0 0,1 0 0,5 0 0,-4 0 0,7 0 0,-2 0 0,-1 0 0,4 4 0,-8-3 0,3 4 0,-4-5 0,0 0 0,0 4 0,0-3 0,0 4 0,0-5 0,0 0 0,-5 0 0,-1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8:34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0 412 24575,'5'20'0,"-4"10"0,13 24 0,-11-16 0,12 14 0,-4 0 0,5-24 0,1 19 0,1-29 0,-2 6 0,-1-10 0,4-1 0,-4-19 0,37-20 0,8-4 0,-7 5 0,7 0-1012,8 3 0,4 3 1012,10-3 0,4 2-1179,7 4 1,2 0 1178,-1-5 0,1-3-1178,-25 3 1,1-1-1,-1-1 1178,-5 1 0,-1 0 0,1-2 0,6-2 0,0-2 0,-3 2-497,7-1 1,-4-1 496,3-8 0,-4 1 551,-21 15 1,-4 0-552,24-28 1856,-22 26-1856,-33 7 4085,-8 1-4085,3 4 1598,-8 0-1598,8 4 265,-8-2-265,3 2 0,-4-4 0,0 9 0,-13 11 0,1 2 0,-12 6 0,9-8 0,1 0 0,8-4 0,2-2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8:42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24575,'16'0'0,"2"0"0,-7 0 0,4 0 0,-5 0 0,0 0 0,-1 0 0,-3-4 0,3 3 0,-4-4 0,5 5 0,0 0 0,0 0 0,4 0 0,2 0 0,3 0 0,1 0 0,0 0 0,10 0 0,25 0 0,15 0 0,-15 0 0,3 0-466,2 0 0,-1 0 466,1 0 0,-1 0 0,0 0 0,-5 0 0,17 0 0,-6 0 0,-22 0 0,1 0 0,-1 0 0,22 0 0,-1 7 0,7 1-1021,2-6 0,5 0 1021,3 7 0,7 4 0,-4-4 0,17-6 0,-2-2 0,-22 4 0,3 1 0,-5-1-781,10-5 1,-3 0 780,0 0 0,-2 0 0,-8 0 0,-4 0 0,30 0-206,-12 0 206,-21 0 0,5 0 0,6-6 0,3-1 0,-26 6 0,1-1 0,25-4 0,-4 0 0,-4 6 0,-6 0 0,-22 0 0,1 0 0,-1 0 2673,0 0-2673,1 0 1803,-11 0-1803,-3 0 265,-14 0-265,-2 0 0,-4 0 0,0 0 0,0 0 0,-9 4 0,-7-3 0,-5 3 0,2 1 0,0-4 0,8 3 0,-4-4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8:58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24575,'28'0'0,"12"0"0,-22 0 0,8 0 0,-12 0 0,-4 0 0,0 0 0,0 0 0,0 0 0,0 0 0,4 0 0,12 0 0,7 0 0,0 0 0,-3 0 0,-10 0 0,0 0 0,-1 0 0,33 0 0,-14 0 0,49 0 0,-17 0-570,-15 1 0,4-2 570,-1-4 0,2-2 0,11-1 0,-1 0 0,-10 0 0,-1 0 0,0 1 0,-5 2 0,6 5 0,-8 0 0,-37 0 0,4-4 0,-4 2 0,5-2 1140,-5 4-1140,4 0 0,-4 0 0,78 0 0,-2 0-537,-23 0 1,2 0 536,-12 0 0,-2 0 0,36 0 0,-1 0 0,-34 1 0,0-2 0,40-9 0,-29 9 0,-1-1 0,30-8 0,-38 9 0,-4 2 0,4-1 0,-7-4 0,-32 3 0,0-4 0,-5 5 0,-1 0 1073,-8 5-1073,3-4 0,-4 3 0,10-4 0,0 0 0,5 0 0,-1 0 0,12 0 0,-9 0 0,40 0 0,-23 0 0,47 0 0,-48 0 0,14 0 0,-21 0 0,1 0 0,1 0 0,-2 0 0,-16 0 0,-1 0 0,-4 0 0,5 0 0,0 0 0,37 0 0,-14 0 0,27 0 0,0 0 0,-27 0 0,46 0 0,-56 4 0,34-3 0,-44 8 0,22-8 0,-13 4 0,16 1 0,-1-4 0,-10 4 0,-1-2 0,-12-2 0,-3 2 0,-2-4 0,0 0 0,2 0 0,4 0 0,31 0 0,9 0 0,-6 0 0,6 0-803,-2 0 1,2 0 802,20 0 0,2 0 0,-8 0 0,-2 0 0,-11 0 0,-3 0 0,27 4 0,-53-3 0,-3 4 0,1-5 0,24 10 0,38-8-739,5 9 739,-40-11 0,0 0 0,0 6 0,-1 0 0,41-3 0,-29 4 0,-1-1 0,31-6 0,-32 6 0,2 0 0,-10-4 0,3-1 0,3 3 0,6 1 0,-1-1 0,20-4 0,-1 0-196,-18 0 1,0 0 0,-2 0 195,16-1 0,-6 2 0,-16 4 0,-5 0-161,35-3 161,-5 8 0,-49-10 0,14 0 708,-33 5-708,-3-4 2194,-2 3-2194,-4-4 189,4 0-189,2 0 0,14 0 0,33 0 0,10 0 0,-24 0 0,2 0-634,41 0 634,-35 0 0,0 0 0,40 0 0,-46 0 0,-2 0 0,19 0 0,5 0 0,-34 0 0,44 0 0,-44 0 0,26-6 0,0 4 0,5-4 0,22 6-573,-36 0 0,1 0 573,2 0 0,1 0 0,10 0 0,0 0 0,1 0 0,-1 0 0,-1-1 0,2 2-1664,19 6 0,3 1 1664,3-6 0,3-1 0,-30 4 0,1 1 0,6-1 0,10-4 0,8-1 0,0-1 0,-9 1 0,-14 0 0,-7 0 0,5 0 0,12 0 0,8 0 0,-2 0 0,-12 0-629,1-1 1,-6 2 628,11 4 0,0 2 0,-11 0 0,0 1 0,12 7 0,-2 0 0,-17-7 0,-2 0 0,7 5 0,-1-2-379,-10-9 0,-1-1 379,3 4 0,1 0 0,10-5 0,1 0 0,-10-1 0,-4 2 818,35 5-818,-27-4 3620,-21 4-3620,-1-6 1585,22 0-1585,-16 0 0,16 0 1100,-22 7-1100,1-6 0,-7 6 0,-10-7 0,-4 0 0,-12 0 0,4 0 0,-5 0 0,-5-5 0,-1 4 0,-4-3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9:33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1 165 24575,'25'6'0,"3"-2"0,16-4 0,-11 0 0,7 0 0,-21 0 0,5 0 0,-9 0 0,-4 0 0,39 0 0,6 0 0,14 0 0,17 0 0,-17 0 0,-16 0 0,5 0 0,20 0 0,2 0-940,-6 0 0,0 0 940,16 0 0,0 0 0,-10 0 0,-1 0 0,3 0 0,2 0 0,9 1 0,1-2 0,-10-5 0,-3-1 0,-10 6 0,-4-1-121,-9-4 1,-4 0 120,15 6 0,-16 0 0,-23 0 0,20 0 0,31 0 0,-15-6 0,6-2-369,9-1 1,3 0 368,-17 3 0,3 0 0,1 1-937,5-1 0,3 1 0,0 2 937,0 2 0,1 1 0,0 1 0,6 0 0,1-1 0,-4-1 0,16-5 0,-6-1-465,-10 6 0,-6-1 465,-20-4 0,-3 0 0,3 5 0,-2 2-142,41-1 142,-5 0 0,-6 0 1441,6 0-1441,6-10 0,-32 9 0,0-1 0,31-18 0,-31 18 0,1 1 0,30-9 0,-5 10 3119,-27 0-3119,-32 0 1224,-3-4-1224,-15 2 203,4-2-203,7 4 754,-4 0-754,9 0 0,-1 0 0,-3 0 0,15 0 0,-5 0 0,-4 0 0,-3 0 0,-14 0 0,-7 4 0,-4 2 0,-5 4 0,0 4 0,0 1 0,0 5 0,0-1 0,4 1 0,-3-5 0,4 15 0,-5-13 0,0 14 0,0-1 0,0 3 0,0 10 0,0 0 0,0 1 0,0-11 0,0 7 0,0-7 0,0 32 0,0-16 0,-7 16 0,6-32 0,-6-3 0,7 0 0,0-12 0,0 7 0,0-11 0,-4-3 0,3 3 0,-3 0 0,4 1 0,0 1 0,-5-2 0,4-4 0,-3-1 0,4 1 0,0 5 0,0-5 0,-5 5 0,4-6 0,-3 1 0,4 0 0,0 0 0,0 0 0,0 0 0,-5-5 0,0-1 0,-5-4 0,5-40-1696,0 10 0,5-16 0,0 27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9:35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24575,'0'52'0,"7"-14"0,-6 16 0,6-24 0,-7 0 0,0-12 0,0 12 0,0-20 0,0 9 0,0-4 0,0 5 0,0 0 0,0-1 0,0-3 0,0 2 0,0-7 0,0 3 0,0 0 0,0 2 0,0-1 0,4 4 0,-3-4 0,4 4 0,-5 1 0,0-5 0,0 4 0,0-4 0,0 1 0,0-2 0,0-4 0,0-1 0,0 1 0,0 4 0,0-3 0,-5 4 0,4-6 0,-3 1 0,-1 0 0,4 4 0,-8-3 0,8 3 0,-3-4 0,4 0 0,-4 0 0,3 0 0,-4 4 0,5-3 0,-4 3 0,3-13 0,-4-7-1696,5-9 0,0 4 0,0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9:44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0 212 24575,'16'-6'0,"2"2"0,-2 4 0,14 0 0,46 0 0,-20-7 0,7 0-1467,18 5 0,5 1 1467,8-7 0,1 2 0,-2 5 0,3 2 0,-19-1 0,2 0 0,-6 0 0,-4 0 0,-3 0 0,22 1 0,-6-2 380,-12-10-380,22 9 0,-21-8 0,-7 10 0,-31-5 0,30-6 0,-25 4 2203,27-10-2203,-22 16 351,1-6-351,-1 7 0,22 0 0,-16-6 0,6 4 0,-15-4 0,15 6 0,-6 0 0,16-7 0,0 6 0,-27-6 0,24 7 0,-39 0 0,7 0 0,-10 0 0,-1 0 0,6 0 0,-4 0 0,-2 0 0,0 0 0,-8 0 0,3 0 0,11 0 0,4 0 0,36 0 0,-12 0 0,7 0-707,12 1 0,2-2 707,-2-3 0,1-2-276,9 0 1,-9-1 275,-9-6 0,18-3 0,-64 14 0,11-9 0,-18 10 1373,4-3-1373,-6 4 592,1 0-592,0 0 0,0 0 0,5 0 0,0 0 0,5 0 0,10 6 0,-8-4 0,9 4 0,-12-6 0,1 0 0,10 0 0,-12 0 0,12 0 0,-15 0 0,0 0 0,0 0 0,-5 0 0,0 4 0,-5 2 0,-1 4 0,1-5 0,-4 4 0,3-4 0,-4 10 0,0-4 0,5 3 0,0-4 0,1-1 0,3 1 0,-4-4 0,5 2 0,-4-2 0,2-1 0,2 4 0,1-8 0,4 4 0,-10-1 0,4-3 0,-4 8 0,10-8 0,0 3 0,5 1 0,0-4 0,10 3 0,-8-4 0,19 0 0,-19 4 0,9-3 0,-16 4 0,-1-5 0,1 0 0,-4 0 0,3 0 0,-4 0 0,0 0 0,0 0 0,4 0 0,-3 0 0,3 0 0,-4 4 0,5-3 0,-4 4 0,3-5 0,0 4 0,-3-3 0,3 3 0,-4-4 0,5 0 0,0 0 0,1 0 0,-2 0 0,-4 0 0,4 0 0,1 0 0,1 0 0,2 0 0,-2 0 0,-1 0 0,4 0 0,-4 0 0,16 0 0,1 0 0,12-6 0,-11 4 0,-7-4 0,-8 6 0,-7 0 0,17-4 0,-10-2 0,21 0 0,-6-4 0,10 8 0,-10-9 0,8 10 0,-19-3 0,8 4 0,-14 0 0,-2 0 0,-4 0 0,0 0 0,4 0 0,-3 0 0,4 0 0,-1 0 0,-3 0 0,3 4 0,-4-3 0,4 3 0,-3-4 0,4 0 0,-1 0 0,-3 0 0,3 0 0,-4 0 0,0 0 0,0 0 0,0 0 0,0 0 0,15 0 0,3 0 0,37 0 0,6 0 0,-12 0 0,-7-4 0,-32 3 0,0-3 0,-1 4 0,1 0 0,0-5 0,0 4 0,47-7 0,12-1 0,5 6 0,-3 0 0,18-2 0,-8 1-822,-12-2 0,-5 1 822,9 4 0,-1 0 0,-14-5 0,-9 2 0,-10 4 0,16 0 0,-22 0 0,-10 0 0,-7-5 0,3 4 1644,-15-3-1644,15 4 0,-14 0 0,1 0 0,-2 0 0,0 0 0,12 0 0,-3 0 0,3-5 0,3 4 0,-11-3 0,12 4 0,22 0 0,-24 0 0,24 0 0,-33 0 0,-3 0 0,-2 0 0,-4-5 0,0 4 0,0-8 0,0 8 0,0-3 0,-1 4 0,1 0 0,5 0 0,54 0 0,17 12 0,12-9 0,-39 4 0,-4-1 0,-2-6 0,0-5 0,-31 9 0,-22-3 0,5 4 0,0 0 0,5-5 0,0 0 0,0-5 0,0 4 0,0-3 0,4 4 0,-3 0 0,4 0 0,-6 0 0,1-5 0,0 4 0,0-3 0,4-1 0,12-2 0,-3 1 0,7-1 0,0 1 0,3 4 0,-4-4 0,0 6 0,-18 0 0,3 0 0,1 0 0,-4 0 0,3-5 0,-4 4 0,0-3 0,0-1 0,0 4 0,0-3 0,-1 4 0,1 0 0,0 0 0,0-5 0,5 4 0,0-3 0,5 4 0,-1 0 0,-3-4 0,-2 2 0,-4-2 0,4 4 0,-3 0 0,19 0 0,-17 0 0,16 0 0,-13 0 0,3 0 0,-3 0 0,-2 0 0,-4 0 0,0 0 0,0 0 0,4 0 0,2 0 0,3 0 0,1 0 0,0 0 0,0 0 0,-5 0 0,-1 0 0,-4 0 0,0 0 0,0 0 0,0 0 0,0 0 0,0 0 0,0 0 0,0 0 0,0 0 0,-1 4 0,1-3 0,0 8 0,0-3 0,0 4 0,0-1 0,-4 1 0,2-4 0,-2 2 0,4-7 0,-5 8 0,4-3 0,-3 3 0,-1 1 0,4 0 0,-3-4 0,-1 2 0,4-7 0,-8 8 0,8-3 0,-8 3 0,8-3 0,-8 3 0,3-4 0,-4 5 0,5 0 0,-4 0 0,8-5 0,-4 4 0,1-4 0,2 5 0,-2 0 0,-1 0 0,0 0 0,-1-5 0,-3 4 0,4-4 0,-5 5 0,4 0 0,-3 0 0,8-1 0,-3 6 0,4-9 0,-5 7 0,4-7 0,-4 4 0,1 4 0,-2-3 0,1 3 0,-4 0 0,3-3 0,-4 3 0,5-4 0,-4 0 0,3 0 0,1 0 0,-4 4 0,3-3 0,-4 3 0,4-4 0,-2 4 0,2-3 0,0-1 0,-3-2 0,4-2 0,-5 4 0,4 4 0,-3-3 0,4 3 0,-5-4 0,4 0 0,-3-1 0,4 1 0,-5 0 0,4 0 0,-3 0 0,8 0 0,-8-1 0,4 1 0,-5 0 0,0 0 0,0 0 0,4-5 0,-3 4 0,4-4 0,-5 5 0,4 4 0,-3-3 0,8 4 0,-8-6 0,3 1 0,-4 0 0,5 0 0,-4 0 0,3-1 0,-4 1 0,0 0 0,0 0 0,0 0 0,0 0 0,0-1 0,0 1 0,0 0 0,-4 0 0,3 0 0,-4 0 0,5-1 0,0 1 0,0 0 0,0 0 0,0 0 0,0 0 0,0-1 0,0 1 0,-4 4 0,3-3 0,-3 4 0,4-6 0,0 1 0,0 0 0,0 0 0,0 0 0,0-1 0,-5-3 0,4 3 0,-8-8 0,4 3 0,-5-4 0,0 0 0,0 0 0,1 5 0,-1-4 0,0 3 0,0-4 0,-4 0 0,-1 0 0,-1 0 0,2 0 0,4 0 0,1 0 0,-1 0 0,0 0 0,0 0 0,0 0 0,0 0 0,5-4 0,-4 2 0,8-6 0,-3 2 0,4-4 0,0 0 0,0 0 0,0 0 0,-5 1 0,4-6 0,-3 4 0,4-3 0,0 4 0,0 0 0,-4 5 0,2-4 0,-2 3 0,4-4 0,0 0 0,0 0 0,0 1 0,0-1 0,0 0 0,0-5 0,0 0 0,0-5 0,0 1 0,0 3 0,0 2 0,0 4 0,5 4 0,-4-2 0,3 2 0,-4-4 0,0 0 0,-4 0 0,3 0 0,-4 0 0,5 1 0,0-1 0,0 0 0,0 0 0,0 0 0,0 0 0,0 0 0,0 0 0,0-4 0,0 3 0,0-3 0,0 4 0,0 0 0,5 4 0,0 2 0,5 4 0,0 0 0,-5 4 0,0 2 0,-5 3 0,0 1 0,0 0 0,0 0 0,0 0 0,0 0 0,0 4 0,0-3 0,0 3 0,4-9 0,2 4 0,4-3 0,-5 3 0,4 1 0,-8 0 0,8-5 0,-3 4 0,3-3 0,-3 3 0,3 1 0,-4 4 0,10-3 0,-4 4 0,-2-6 0,0 1 0,-8 0 0,4 0 0,-5 0 0,0 0 0,0-1 0,0 1 0,0 0 0,0 0 0,0 0 0,4-5 0,-3 4 0,8-4 0,-8 5 0,8 4 0,1 2 0,5 3 0,5-3 0,-5-2 0,-5-4 0,-1 4 0,-8-3 0,8-1 0,-8-2 0,4-2 0,-5 4 0,-5-5 0,4 4 0,-8-4 0,4 1 0,-5-2 0,0 0 0,0-2 0,5 6 0,-4-7 0,4 8 0,-1-3 0,-2-1 0,2 4 0,-4-8 0,5 8 0,-4-8 0,4 7 0,-5-6 0,0 2 0,5 0 0,-4-3 0,8 8 0,-8-8 0,3 4 0,-3-5 0,3 4 0,-3-3 0,4 3 0,-5 1 0,0-4 0,1 3 0,-1-4 0,0 0 0,-15 0 0,-3 0 0,-1-4 0,0 3 0,18-4 0,-3 5 0,4 0 0,0 0 0,1 0 0,-1 0 0,4-4 0,-3 3 0,4-4 0,0 1 0,0-2 0,5-4 0,0 1 0,0-1 0,5 0 0,0 0 0,1 0 0,2 0 0,-2-4 0,4 3 0,0-4 0,-5 1 0,0-1 0,-1-1 0,-3 2 0,4 4 0,-5 0 0,0 0 0,0 0 0,0 0 0,0 0 0,4 5 0,-3-4 0,8 4 0,-4-5 0,1 0 0,-2 0 0,-4 0 0,0 0 0,0 0 0,0 0 0,-4 5 0,-1-4 0,-5 8 0,0-4 0,4 1 0,2-2 0,0-8 0,3 8 0,-4-3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23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0 24575,'0'16'0,"0"-2"0,0 0 0,0-3 0,0 3 0,0-4 0,0 0 0,0 4 0,0-3 0,0 3 0,0-4 0,0 4 0,0-3 0,0 8 0,0-8 0,0 7 0,0-3 0,4 5 0,-3-5 0,4 4 0,-1-8 0,-3 3 0,3 11 0,-4-7 0,-6 23 0,4-19 0,-4 8 0,6 22 0,-4-25 0,3 21 0,-4-19 0,1-16 0,3 27 0,-4-22 0,1 8 0,3 1 0,-3-14 0,-1 10 0,4-9 0,-3 2 0,4-1 0,0-1 0,0-4 0,-5 0 0,4 0 0,-3 4 0,4-3 0,0 3 0,0-4 0,0-1 0,0 10 0,0-3 0,-4 8 0,2-8 0,-2-2 0,4-4 0,0 0 0,0-5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7:12.4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1170 0 24575,'-6'19'0,"-1"-4"0,-10 25 0,3-16 0,-2 18 0,-12 11 0,4-20 0,-8 35 0,12-38 0,-8 26 0,17-12 0,-22 37 0,-3 9 0,22-32 0,1 0-674,-18 31 1,-2 0 673,17-28 0,2-4 0,-12 38 0,11-33 0,-1 1-222,0-8 0,0-2 222,-11 39-54,10-21 54,-1-12 0,7 0 0,-8 12 1312,2-23-1312,-3 19 474,12-36-474,-9 24 59,8-24-59,-19 24 0,9-10 0,-15 43 0,16-36 0,-3 19 0,13-30 0,-4-10 0,11 10 0,-11-15 0,10-5 0,-4-1 0,6-7 0,0 1 0,0-1 0,-6-6 0,5 11 0,-11-15 0,10 15 0,-10-5 0,5 2 0,-1 11 0,-4-5 0,4 5 0,1 1 0,1 0 0,0-6 0,4-2 0,-4-5 0,6-1 0,0 6 0,0 2 0,0 0 0,0-2 0,-6-11 0,5 4 0,-5-17 0,6-2 0,-6-8 0,-2-11 0,-5 5 0,-4-20 0,9 10 0,-7-4 0,8 16 0,-1 5 0,-4-5 0,11 4 0,-11-5 0,10 6 0,-10 1 0,5-1 0,-1 1 0,-4-7 0,5 5 0,-7-4 0,1-1 0,5-1 0,-4 0 0,11 2 0,-11 5 0,4 1 0,1-7 0,1 5 0,0-4 0,4 5 0,-4 1 0,0 5 0,16 2 0,-1 6 0,32 0 0,4 9 0,44-7 0,7 21-460,-34-14 1,1-1 459,32 9 0,-36-3 0,0 0 0,37 3 0,-35-8 0,3 0 0,13 7 0,1-1-949,-11-13 0,-2 0 949,-1 10 0,-3 2 0,25-6 0,-42 8 0,-5-9 0,-12 5 829,0-4-829,0-1 1988,-1-1-1988,-5-6 0,-1 6 0,-7-4 0,-12 9 0,-8-9 0,-28 13 0,10-13 0,-9 13 0,21-14 0,-1 11 0,-5-11 0,-2 11 0,-21-1 0,-3 6 0,-14 2 0,20-2 0,-1-7 0,19 2 0,-20-1 0,16 3 0,-29 5 0,-11 6 0,-1-3 0,-5 4 0,15-7 0,32-5 0,-16-4 0,13 8 0,4-15 0,-2 9 0,17-6 0,-4-4 0,5 9 0,-7-9 0,-5 10 0,-2-5 0,0 1 0,7 4 0,2-11 0,5 5 0,-7-12 0,-6-1 0,5-1 0,-10 2 0,10 6 0,-10 0 0,9 6 0,3-5 0,7 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35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1024 24575,'38'0'0,"-3"-5"0,-15 4 0,-5-8 0,-1 8 0,-4-8 0,0 8 0,-4-8 0,2 4 0,-2-1 0,4-2 0,-5 2 0,4-4 0,-3 0 0,-1 0 0,0 0 0,-1 0 0,1 0 0,1 1 0,3-1 0,-4 0 0,5 0 0,5-5 0,-4 4 0,-2-3 0,5 4 0,-8 0 0,9 0 0,-6-4 0,1-1 0,5-5 0,-4 0 0,3 5 0,-4-4 0,-5-28 0,0-13 0,1-10 0,-4 15 0,4 25 0,-6 0 0,0 7 0,0-18 0,5 19 0,-4-4 0,3 12 0,-4 4 0,0 0 0,0 0 0,0 0 0,0 0 0,0 0 0,0 0 0,0 0 0,0 1 0,0-1 0,0 0 0,-4 4 0,3-3 0,-4-1 0,1 4 0,3-7 0,-3 16 0,4 2 0,0 11 0,0 14 0,0-8 0,0 19 0,0-23 0,-5 11 0,4-18 0,-3 3 0,4-4 0,0 0 0,0-1 0,0 1 0,0 0 0,4-4 0,-3 2 0,8-7 0,-3 8 0,4-3 0,-1-1 0,-3 4 0,3-8 0,-8 8 0,8-8 0,-4 3 0,1 0 0,-2 2 0,-4 4 0,0 0 0,0-1 0,0 1 0,0 0 0,0 0 0,0 0 0,0-1 0,0 1 0,9-4 0,-2-2 0,7-8 0,-4 3 0,0-4 0,0 1 0,-5-2 0,4 1 0,-3-4 0,-1 3 0,4-3 0,-4-1 0,5 0 0,5-5 0,0 4 0,0-3 0,0 4 0,-10 0 0,4 0 0,-8 0 0,3 0 0,1 1 0,-4-1 0,3 0 0,-4 0 0,5 0 0,-4 0 0,3 0 0,1-4 0,-4 3 0,3-4 0,-4 5 0,5 1 0,-4-1 0,3 0 0,-4-5 0,0 4 0,0-3 0,0 0 0,0-2 0,0-3 0,0 3 0,0-2 0,0 7 0,0-4 0,0 5 0,-4 5 0,3-4 0,-8 8 0,8-8 0,-8 8 0,4-8 0,-5 8 0,0-8 0,-4 8 0,3-3 0,-3-1 0,4 4 0,0-3 0,0 4 0,0 0 0,1 0 0,-1 0 0,0 0 0,0 0 0,5 4 0,-4-3 0,3 8 0,-3-8 0,-1 8 0,4-4 0,-2 5 0,2 0 0,1 0 0,0 0 0,5 0 0,0-1 0,0 6 0,0-5 0,0 5 0,-4-1 0,3-3 0,-4 7 0,5-7 0,0 8 0,-4-4 0,3 0 0,-3 4 0,4-4 0,0 5 0,-5-5 0,4-1 0,-3-4 0,4 0 0,0 4 0,0-3 0,0 8 0,0 7 0,0-4 0,-5 4 0,4-8 0,-3-2 0,4 3 0,0 1 0,0-1 0,0 1 0,0 0 0,0-1 0,0-3 0,0-2 0,0-4 0,0 0 0,-4 4 0,3 1 0,-4 0 0,5 0 0,0-6 0,0 6 0,0-4 0,0 11 0,0-10 0,0 7 0,0-9 0,0 0 0,0-1 0,0 1 0,0 5 0,0-5 0,0 5 0,5-1 0,-4-3 0,8 7 0,-8-2 0,3 3 0,0-3 0,2 2 0,4-7 0,-5 3 0,4-4 0,-3 0 0,4 0 0,0 0 0,4-5 0,-3-1 0,3-4 0,-4 0 0,0 0 0,0 0 0,0-4 0,0 3 0,0-4 0,0 1 0,0 3 0,0-3 0,4 4 0,-3-5 0,8 4 0,-8-3 0,3 4 0,-4 0 0,0-5 0,0 4 0,-1-8 0,1 8 0,5-8 0,-4 8 0,3-8 0,-4 4 0,0-1 0,-5-2 0,4 6 0,-3-2 0,8 4 0,-3 0 0,8 0 0,-8 4 0,3-2 0,-4 2 0,0-9 0,-5 0 0,0-1 0,-5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44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24575,'38'0'0,"7"0"0,-12 0 0,11 0 0,21 0 0,5 0 0,0 0 0,-15-4 0,-25 3 0,-10-4 0,10 5 0,-8 0 0,9 0 0,-1 0 0,24 0 0,17 0 0,-21 0 0,0 0 0,23 0 0,-10 0 0,-33 0 0,1-6 0,-13 4 0,11-4 0,18 6 0,-8 0 0,47 0 0,-16 0-447,22 0 447,0 0 0,0 0 0,-22 0 0,-5 0 0,0 0 0,6-11 0,-1 9 0,16-8 0,-37 10 0,6 0 0,-25 0 0,-10 0 447,-5 0-447,14 0 0,19 0 0,-10 0 0,22 0 0,-27 0 0,11 0 0,-1 0 0,-10 0 0,-7 0 0,-7 0 0,-8 0 0,3 0 0,0 4 0,1-3 0,5 3 0,0-4 0,10 7 0,25-6 0,-6 6 0,35-7 0,-46 0 0,22 0 0,-27 0 0,10 0 0,22 0 0,-16 0 0,37 0 0,-15 0-404,-16 0 1,3 0 403,39 0 0,-41 5 0,2 0 0,10-4 0,-4 1 0,17 8 0,14-10 0,-64 0 0,-1 0 0,-8 0 0,19 6 0,-8-4 807,10 4-807,22 4 0,-16-7 0,38 7 0,-38-10 0,2 0 0,6 0-1078,40 0 1078,-29 0 0,4 0 0,7 0 0,4 0 0,-6 2 0,5 0 0,-7 0 0,-8-1 0,-4 0 0,27 3 0,-18-1 0,-52-3 0,10 0 0,3 0 1078,10 0-1078,42 0 0,11 0-488,-38 4 1,1 2 487,-2-5 0,-1 0 0,36 9-326,-32-10 326,2 0 0,-29 0 0,32 0 0,-16 7 0,16-6 959,-32 6-959,-3-3 342,1-3-342,-9 4 0,8-5 0,9 0 0,-14 0 0,46 0 0,-33 0 0,27 0 0,0 0 0,6 0 0,20 10 0,1-8 0,-21 15 0,-6-15 0,-33 4 0,-1-2 0,21-3 0,-14 4 0,27-5 0,-22 0 0,1 0 0,-1 0 0,-10 0 0,6 0 0,-21 0 0,5 0 0,-13 0 0,0 0 0,0 0 0,0 0 0,-1 4 0,1-3 0,0 4 0,0-5 0,0 0 0,0 0 0,0 4 0,4-3 0,-3 3 0,4-4 0,-5 0 0,-1 0 0,6 0 0,0 0 0,5 5 0,0-4 0,-1 3 0,-3-4 0,2 0 0,-7 0 0,8 0 0,-4 0 0,1 0 0,2 0 0,-7 0 0,8 0 0,-3 0 0,-1 0 0,-1 0 0,-4 0 0,0 0 0,0 0 0,0 0 0,-5-4 0,0-17 0,-5 12 0,0-10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50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1761 638 24575,'-20'0'0,"0"0"0,9-4 0,-2 2 0,8-2 0,-9 4 0,3 0 0,-18 0 0,0 0 0,-14 0 0,-22 0 0,16 6 0,-16-4 0,22 11 0,-22-11 0,-27 4 0,17-6 0,18 5 0,6 0 0,12-2 0,-8 7 0,29-10 0,7 0 0,-8 4 0,4-3 0,0 8 0,-4-4 0,8 1 0,-8 3 0,4-8 0,0 8 0,-4-4 0,8 9 0,-7-3 0,3 3 0,-1-4 0,2-4 0,4 2 0,0-2 0,-8 23 0,6-10 0,-15 26 0,13-12 0,-4 0 0,10 7 0,4-17 0,-3 17 0,1-17 0,-1 17 0,-2-17 0,8 7 0,-8-10 0,2 10 0,-6 3 0,-1 10 0,6 22 0,1 5 0,4-15 0,0 1 0,1 19 0,-6-20 0,0-4 0,5-13 0,-7 24 0,10-29 0,-6 11 0,4-12 0,-9 18 0,10 6 0,-3 23 0,4-8 0,0 15 0,0-37 0,0 5 0,0 8 0,6-24 0,6 49 0,-3-49 0,8 24 0,-16-39 0,6 7 0,-1 0 0,2 3 0,9 0 0,1-3 0,10-6 0,5 1 0,8-3 0,3 6 0,-1-12 0,1 5 0,21-3 0,5 1 0,0-6 0,-5-3 0,-32-10 0,-2 0 0,-16 0 0,4 0 0,7 0 0,7-7 0,19-7 0,-17 0 0,4-5 0,-19 10 0,10-10 0,-12 3 0,22-12 0,-22 7 0,8-3 0,-4-6 0,-4-25 0,4 7 0,-10-17 0,5 0 0,-15-27-509,19-6 509,-12 7 0,13 4 0,1 8 0,-2 6 0,1 0 0,-14 29 0,5 1 0,-11-1 0,15-21 0,-6 27 0,22-46 0,22 45 509,-16-16-509,23 20 0,-31 9 0,2 6 0,-9-3 0,-14 12 0,-1 1 0,-8 1 0,8 4 0,-8-5 0,8-5 0,-4 0 0,5-5 0,0 0 0,0 1 0,-5-1 0,4 5 0,-8 0 0,4 1 0,-1-1 0,-3-16 0,8 9 0,-8-8 0,8 10 0,-8-10 0,10-3 0,-9 4 0,4 4 0,-6 11 0,0 3 0,0-3 0,0 4 0,0-5 0,0 4 0,0-7 0,4 2 0,-2 1 0,2 1 0,-4 4 0,0 0 0,0 0 0,-4 0 0,-2 0 0,-4 5 0,-19-11 0,10 9 0,-11-9 0,11 6 0,4-4 0,0-2 0,-4-4 0,-8-31 0,-36-6-423,32 18 0,-2-3 423,-11 3 0,0 3 0,-13-15 0,13 12 0,13 21 0,16 8 0,-3 0 0,7 5 0,-8-4 846,-16 8-846,11-4 0,-11 5 0,21 0 0,4 0 0,1 0 0,-1 5 0,0-4 0,-4 7 0,3-6 0,-3 6 0,4-7 0,-4 8 0,3-8 0,1 8 0,1-8 0,4 8 0,-5-8 0,0 8 0,-4-4 0,3 1 0,-3 2 0,0-2 0,3 4 0,-4-1 0,6-3 0,-1 3 0,-4-4 0,3 5 0,-8-5 0,4 0 0,-1-1 0,2-3 0,4 4 0,1-1 0,-1-3 0,-4 8 0,-2-8 0,-3 8 0,-1-4 0,0 5 0,-10 2 0,-3 0 0,1 1 0,1-2 0,12-1 0,-1 4 0,5-3 0,1 4 0,4-6 0,-4 6 0,-2-5 0,-3 5 0,-1-1 0,0 1 0,-4 15 0,0 3 0,-3 32 0,3-27 0,6 24 0,3-39 0,7 18 0,-5-19 0,5 19 0,-3-9 0,0 1 0,10 29 0,-13-2 0,13-5 0,-1 1 0,-14 19 0,15-22 0,0 0 0,-15 17 0,7 0 0,-3-5 0,-1-21 0,11 21 0,-4-27 0,6 24 0,0-31 0,0 1 0,0 7 0,0-16 0,0 17 0,0 15 0,6-7 0,-4 17 0,17-21 0,-9-1 0,9-10 0,-7-3 0,2-10 0,-3-1 0,18 5 0,-15-8 0,19 18 0,-21-21 0,15 27 0,0-18 0,51 23 0,-24-20 0,17-11 0,7-3-734,-27-1 0,0-1 734,30-2 0,0 1 0,-21 5 0,-1 0 0,9-5 0,-1-1 0,30 13 0,-45-18 0,-3-1 0,7 9 0,-16-5 0,-21-4 0,12 3 0,-9-8 1468,19-4-1468,35-35 0,-35 17 0,3-2-736,23-6 0,3-3 736,-11-5 0,-3 3 0,-7 14 0,-4 2 0,29-30-353,-19 6 353,3-4 0,0-28-645,-26 29 1,-3-3 644,-8-5 0,-3-3 0,4-9 0,-3 0 0,-11 11 0,-1-1 0,11-18 0,-3 2 0,-12 23 0,-1 4-40,11-2 0,-1 1 40,-11-34 0,14 24 0,-13-32 0,9 1 0,-11 20 237,0 18 0,0-2-237,0-42 0,-5 28 0,-3-2 168,-1 11 0,-5 1-168,-17-14 0,-7 2 0,4 15 0,-2 3 0,-1 0 0,1 3 0,-14-14 1344,16 30-1344,12 13 89,-13-13-89,4 7 951,5-4-951,-4 12 0,-1 2 0,9 11 0,-8 0 0,10 6 0,-10-7 0,-46 6 0,-19-6 0,36 7 0,0 0 0,-30 0 0,2 0 0,38 0 0,-5 0 0,24 0 0,0 0 0,-3 0 0,-32 0 0,16 0 0,-5 0 0,24 0 0,0 7 0,-12-6 0,-25 16 0,9-8 0,-6 9 0,20 3 0,-42 1-765,39 3 0,-3 3 765,-21-4 0,1-1 0,-16 25 0,35-19 0,7-2 0,8-2 0,-8 18 0,-16-2 0,33-18 0,-23 10 0,20-11 1530,-14 17-1530,8-10 0,-5 12 0,25-21 0,-6 10 0,10-12 0,-2 22 0,5-22 0,8 44 0,-10-24 0,0 48 0,2-15 0,-2-16 0,1 1 0,8 19 0,-8-22 0,-1-1 0,9 19 0,-15-1 0,16 16-419,-6 6 419,7-16 0,0-10 0,0-3 0,0-9 0,0 33 0,21-22 0,-3-17 0,18 17 0,-7-21 0,7-7 0,-12 4 419,3-4-419,-12 7 0,-7-1 0,3-1 0,-4 1 0,4-12 0,3 9 0,11-13 0,6 2 0,12-8 0,-10-9 0,8-5 0,-8-2 0,10 1 0,-10 0 0,-2 2 0,-1-4 0,1-4 0,34 0 0,-18 0 0,7 0 0,-13-6 0,-19 4 0,62-17 0,3 16-452,-29-3 0,3 0 452,-3 5 0,-3 2 0,15-1 0,-5 0 0,-2 0 0,-25 0 0,11 4 0,-29-3 0,11 3 904,-13-4-904,6 0 0,-14 0 0,0 0 0,0 0 0,0 0 0,0 0 0,0-4 0,4 3 0,2-12 0,3 10 0,-3-10 0,-2 8 0,0-5 0,-7 0 0,10 0 0,-10 0 0,7 0 0,1 0 0,0 0 0,0 0 0,0 5 0,-5 0 0,4 1 0,12 3 0,7-10 0,10 3 0,22-10 0,-16 2 0,1 0 0,-21 4 0,-18 6 0,4-2 0,-6 7 0,6-8 0,0 3 0,5-4 0,0 0 0,-5 0 0,-1-4 0,-4-1 0,2-16 0,1-2 0,-5-10 0,5 0 0,-12-22 0,10 26 0,-10-23 0,14 7 0,-12-15 0,7 0 0,-10-17-759,0-5 759,0-5 0,0 5 0,0 27 0,-5 32 0,-2-16 0,-8 24 0,2-14 0,-27-2 759,19 15-759,-42-37 0,27 34 0,-8-14 0,10 9 0,13 16 0,-13-16 0,11 22 0,-37-28 0,-8-8 0,-2 0 0,6-1 0,34 25 0,15 8 0,-4-2 0,4 7 0,0-8 0,-4 8 0,8-3 0,-3 8 0,4-3 0,-15 2 0,8-4 0,-24-3 0,8 2 0,-10-3 0,-1 1 0,1-1 0,0 1 0,-22-5 0,-3 4 0,-24 3 0,3 6 0,19-1 0,-17 6 0,49-6 0,-9 7 0,33 0 0,4 0 0,0 0 0,0 0 0,0 0 0,5 4 0,-4-2 0,4 2 0,-5-4 0,0 0 0,0 0 0,5 4 0,0-3 0,5 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40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1029 24575,'-10'-6'0,"0"2"0,0 4 0,-4 0 0,3 0 0,-3 4 0,0-3 0,-1 8 0,-1-8 0,-2 8 0,7-4 0,-8 5 0,8 0 0,-7 0 0,7-5 0,-3 0 0,8-1 0,-3-3 0,8 8 0,-3 1 0,4 0 0,0 5 0,4-5 0,2-1 0,-1 1 0,4 0 0,-8 0 0,8 0 0,-3-1 0,4-3 0,-5 3 0,4-8 0,-4 8 0,1-4 0,3 0 0,-4 4 0,5-8 0,0 4 0,0-5 0,4 0 0,-3 0 0,8 0 0,-8 0 0,8-5 0,-8 4 0,3-3 0,-4 4 0,4-5 0,2 4 0,3-12 0,12 4 0,2-8 0,10 3 0,0-7 0,-14 2 0,-4 0 0,-15 0 0,-5 4 0,0-15 0,-5-3 0,-5 0 0,-6-30 0,-9 25 0,-24-38 0,-13-1-813,4 15 813,3-2 0,29 23 0,6 19 0,1-19 0,8 8 0,-4 0 0,8 3 813,-2 15-813,4 0 0,4 14 0,2 7 0,0 9 0,-2 0 0,0 4 0,-3-4 0,8 5 0,-8-1 0,4-3 0,-5-2 0,4-4 0,-3 4 0,4-3 0,-1 3 0,-3-4 0,12 0 0,-6-1 0,12 6 0,-8-5 0,11 20 0,-10-4 0,7 7 0,-7 6 0,-6-17 0,5 8 0,-10-10 0,10 10 0,-10-8 0,6 8 0,-3-14 0,-3-2 0,8 0 0,-8-3 0,4 8 0,-1-4 0,2 0 0,4 4 0,4-13 0,-8 7 0,12-12 0,-16 8 0,11-8 0,-7 4 0,4-5 0,0 0 0,4 0 0,-3-5 0,3 4 0,1-12 0,0 11 0,0-11 0,0 11 0,-5-6 0,-1 7 0,1-8 0,5 3 0,0-4 0,0 0 0,4 0 0,-8 0 0,8 1 0,-8 3 0,7-3 0,-7 4 0,8-5 0,-8 0 0,12-4 0,-11 3 0,11-8 0,-12 12 0,8-6 0,-8 12 0,-1-8 0,-1 8 0,-8-8 0,8 8 0,-13-3 0,-1 8 0,-6 2 0,-3-1 0,0 4 0,3-8 0,-8 8 0,8-4 0,-7 5 0,2 0 0,1 0 0,1 4 0,9-3 0,-4 7 0,8-2 0,-10 14 0,5-12 0,-2 21 0,4-10 0,4 36 0,0-27 0,0 46 0,0-57 0,0 35 0,0-44 0,4 7 0,-2-15 0,6 0 0,2 4 0,1-7 0,4 6 0,-5-12 0,4 3 0,-3-4 0,8-4 0,-4-2 0,5-4 0,-5 0 0,-5 0 0,-1 0 0,-8-4 0,8-1 0,-8-5 0,3-10 0,-8 7 0,-6-7 0,3 15 0,-1 0 0,8 6 0,-5-1 0,4 0 0,-3 0 0,4 0 0,4 0 0,2 0 0,4 0 0,0 0 0,-5 0 0,4 5 0,-4 5 0,5 5 0,-4 9 0,3-3 0,-4 3 0,5-4 0,0 0 0,0 0 0,4 0 0,-3 0 0,4-1 0,-5 1 0,4-4 0,-3 2 0,7-2 0,-2 4 0,-1-5 0,4 4 0,-8-8 0,3 3 0,-4-4 0,0 0 0,-4-4 0,2-2 0,-2-8 0,4-1 0,0-1 0,-5-2 0,0 7 0,-5-18 0,0 11 0,4-13 0,-3 11 0,4 5 0,-1 1 0,-3 4 0,8 0 0,14-9 0,-4 3 0,14 0 0,-18 3 0,4 12 0,-4-3 0,15 4 0,-12-5 0,7 4 0,-15-8 0,4 8 0,-3-3 0,4 4 0,-5 0 0,0-5 0,0 4 0,-1-8 0,1 8 0,-8-3 0,-12 8 0,-2-3 0,-7 8 0,9-8 0,-4 8 0,-12-8 0,4 8 0,-4-8 0,8 8 0,7-4 0,-8 5 0,4-5 0,0 8 0,0-2 0,10 9 0,1-5 0,4 4 0,4-4 0,1 0 0,5 0 0,5-6 0,0 1 0,5 0 0,-5 0 0,-1 0 0,5 4 0,-2-3 0,2 3 0,0-4 0,-8 0 0,3-5 0,-4 0 0,0-5 0,0 0 0,4 0 0,2 0 0,14 0 0,3-13 0,11 3 0,-12-9 0,9-1 0,-18 3 0,7-2 0,-19-4 0,-2-4 0,-9-11 0,-21-27 0,3 16 0,-14 3 0,-9-3-864,-5 5 1,-3 0 863,-9-12 0,-1-2 0,-2-1 0,2 0 0,3 3 0,3 0 0,9 0 0,1 0 0,-7-2 0,3 3-7,-8-16 7,9 0 0,31 48 0,7-3 0,4 12 0,8 9 1726,2 9-1726,8 7 8,2 9-8,3-1 0,5 11 0,-7-7 0,1 7 0,0 0 0,-6-8 0,15 19 0,-15-19 0,9 19 0,-6-19 0,0 19 0,4-19 0,20 30 0,-18-26 0,24 45 0,-33-44 0,2 22 0,-3-18 0,-3 2 0,4-1 0,0-1 0,-2-12 0,0 1 0,0-5 0,0 4 0,0-8 0,0 3 0,0-4 0,0 4 0,0-3 0,-1 3 0,1-4 0,0 4 0,15-1 0,-11 2 0,15-3 0,-14-3 0,5 1 0,10 9 0,25-12 0,-6 12 0,5-17 0,-13 11 0,-19-12 0,17 6 0,-17-7 0,7 0 0,-14 0 0,4 0 0,-8 0 0,8 0 0,-4 0 0,5 0 0,-1 0 0,1 0 0,-4-5 0,2 4 0,-2-7 0,-1 6 0,4-2 0,-4 4 0,15-6 0,-7 4 0,7-5 0,-15 7 0,0-4 0,-5 3 0,0-8 0,-1 8 0,1-8 0,0 8 0,0-8 0,0 4 0,0-1 0,-4-3 0,2 8 0,-6-7 0,2 2 0,-8 1 0,-2-4 0,-8 3 0,7-4 0,-10-4 0,10 3 0,-3-3 0,2 4 0,2 0 0,-4 4 0,1-3 0,-6 4 0,5-5 0,-5 5 0,1 0 0,8 1 0,-8 3 0,9-4 0,-5 5 0,0 0 0,1 0 0,-6 0 0,0-4 0,-5 3 0,1-4 0,-1 1 0,0-2 0,-10 1 0,8-4 0,-8 8 0,10-3 0,5 4 0,1 0 0,4 0 0,0 0 0,5 4 0,9 1 0,3 1 0,11 3 0,-7-4 0,8 5 0,-8 0 0,3-5 0,-4 4 0,-4-4 0,2 5 0,-2-4 0,-1 2 0,4-2 0,-3 4 0,4-1 0,4 1 0,-3 0 0,8 0 0,-8-5 0,7 4 0,-7-3 0,4-1 0,-5 4 0,-1-4 0,6 5 0,0 0 0,1 0 0,-2-5 0,-4 4 0,0-8 0,-5 8 0,4-8 0,-3 8 0,4-4 0,4 0 0,-3 4 0,7-3 0,-7-1 0,8 4 0,-8-4 0,3 5 0,-4-4 0,5 2 0,11-7 0,-4 8 0,4-8 0,-7 8 0,-8-8 0,3 3 0,-4-4 0,0 0 0,0 0 0,0-4 0,-5-1 0,-1-5 0,-8 0 0,-6 0 0,4 4 0,-3 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5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1 260 24575,'21'0'0,"2"0"0,-8 0 0,5 0 0,-5 0 0,4 0 0,7 0 0,-4 0 0,8 0 0,1 0 0,-13 0 0,21 0 0,-21 0 0,23 0 0,-8 0 0,0 0 0,-3 0 0,-14 0 0,2 0 0,-2 4 0,4-3 0,31 4 0,-12-5 0,47 0 0,-15 0-461,20 0 461,1 10-654,-36-9 0,2 0 654,-1 5 0,4-1-946,30-5 0,2 0 946,-18 6 0,1 0 0,16-4 0,-1-1 0,-20 6 0,-1-1 0,12-5 0,-3-2-292,-27-3 1,-1 1 291,15 2 0,-2 0 0,6-5 0,22 6 0,-22 0 374,-7-4-374,-20 2 1160,-1-2-1160,2 4 2000,-12 0-2000,52 0 0,3 0-996,-19-6 0,4 0 996,-2 4 0,1 0 0,9-4 0,2 0-734,1 5 0,-1 2 734,-9-1 0,-1 0-436,-5 0 0,-2 0 436,-7 0 0,-2 0 0,41 0 0,-20-7 0,3 0-1034,-18 6 1,0-1 1033,19-12 0,0 1 0,-22 12 0,0-1 412,19-10 0,1-3-412,-16 7 0,-2 1 554,0-2 1,-3 0-555,28-3 865,-42 5-865,-11 6 2499,-3-6-2499,20 1 1589,-13 4-1589,26-4 223,-19-1-223,-1 6 0,44-6 0,-12 7-323,-19 1 0,2-2 323,34-9 0,-36 3 0,1-1 0,40-5 0,-5-6 0,-37 13 0,-25-6 0,-2 6 0,-14-3 0,3 4 0,-17-1 0,0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05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1 436 24575,'30'-5'0,"3"0"0,11 5 0,42-12 0,-10-1-652,-20 5 1,1 1 651,35-4 0,-22 11 425,-15-4-425,-25 3 216,-14-4-216,-2 5 0,-4 0 0,0 0 662,0 0-662,4 0 0,-3 0 0,-1-4 0,-1 3 0,0-8 0,2 8 0,8-8 0,1 4 0,-4-5 0,3 0 0,-13 0 0,-2 0 0,-4 0 0,0 0 0,0 0 0,0 0 0,0 0 0,0 1 0,0-1 0,0 0 0,0 0 0,4 0 0,-2 0 0,2 0 0,-4 0 0,0 0 0,0 0 0,0 0 0,0 0 0,0 0 0,0 14 0,0 2 0,0 14 0,-4-1 0,2-3 0,-2 2 0,0-2 0,3 3 0,-4 33 0,1-29 0,3 28 0,-4-36 0,5 5 0,0-5 0,0-1 0,0-4 0,0 0 0,0-9 0,0-7 0,0-9 0,5-5 0,-4-10 0,10-3 0,-10 0 0,6-8 0,-7 19 0,0-8 0,0 10 0,0 0 0,0 5 0,0 0 0,0 6 0,0-1 0,0 0 0,4 0 0,-3 0 0,4-4 0,-1 2 0,-3-2 0,8 13 0,-3 6 0,-1 6 0,0 8 0,-1-8 0,2 7 0,3-2 0,1 3 0,5 1 0,-4 0 0,7-1 0,-7 1 0,4-9 0,-5 6 0,0-10 0,4 7 0,-3-8 0,3 2 0,0-7 0,-3 4 0,4-5 0,-1 0 0,-3 0 0,8 0 0,-8 0 0,3 0 0,-4 0 0,0 0 0,0 0 0,0 0 0,4 0 0,-3 0 0,3 0 0,-8 4 0,-2 2 0,-4 3 0,0 1 0,-4 0 0,-2-4 0,-3 2 0,-1-2 0,-5 4 0,5-1 0,-9 1 0,8 0 0,1 0 0,2-5 0,2 4 0,-4-8 0,0 8 0,-4-4 0,3 5 0,-3 0 0,4 0 0,0 0 0,5-1 0,-4-3 0,4 3 0,-5-4 0,0 5 0,0 0 0,0 0 0,5-1 0,1 1 0,4 0 0,0 0 0,-5-5 0,4 4 0,-3-3 0,-1-1 0,0-1 0,-5-4 0,5-4 0,-4-2 0,8-3 0,-8-1 0,4 0 0,-1-5 0,-3 9 0,8-12 0,-3 12 0,4-9 0,0 1 0,0-1 0,0-5 0,0 5 0,0 0 0,0 5 0,-4 5 0,-2 5 0,-19 14 0,12-2 0,-12 10 0,20-11 0,-4-1 0,27-6 0,23-4 0,51-24 0,-44-5 0,-2-11-707,9-30 0,-8-6 707,-18 22 0,-6 0 0,-5-9 0,-5 11 0,-6 32 0,-7 15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11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0 24575,'-15'0'0,"5"5"0,1-4 0,4 3 0,-5-4 0,0 0 0,0 4 0,0-2 0,1 6 0,-6-2 0,0 4 0,0-1 0,5 1 0,-3 0 0,6 0 0,-7 0 0,0-5 0,3 4 0,-3-4 0,4 5 0,0-4 0,5 2 0,0-2 0,5 4 0,-4 4 0,3-3 0,-4 7 0,5-7 0,0 8 0,0-8 0,0 7 0,0-7 0,-4 8 0,3-8 0,-3 3 0,-1-4 0,4 0 0,-3-1 0,-1 6 0,4-4 0,-3 7 0,4-7 0,-4 3 0,3-4 0,-4 0 0,5 0 0,0 0 0,0 4 0,-4-8 0,3 7 0,-4-7 0,5 4 0,0-1 0,0 1 0,0 0 0,0 0 0,0 0 0,0 0 0,0-1 0,0 1 0,0 0 0,5 0 0,0-5 0,1 4 0,3-8 0,-4 8 0,5-8 0,4 3 0,2 1 0,-1-4 0,-1 3 0,-4-4 0,5 5 0,-4-4 0,3 3 0,-4 0 0,0-2 0,0 2 0,0-4 0,-1 0 0,1 0 0,0 0 0,0 0 0,0 0 0,0 0 0,0 0 0,0 0 0,0 0 0,0 0 0,0 0 0,0 0 0,0 0 0,-1 0 0,1 0 0,0 0 0,0 0 0,0 0 0,0-5 0,4 0 0,2-1 0,-1-2 0,-1 2 0,-8-4 0,3 5 0,-8-4 0,3 3 0,-4-4 0,5 5 0,-4-4 0,3 4 0,-4-5 0,0-5 0,0 4 0,5 1 0,-4 2 0,3 2 0,-4-4 0,0 0 0,0 0 0,0 0 0,0 1 0,5 3 0,-4-3 0,3 4 0,-4-5 0,-9 4 0,3 2 0,-8 4 0,4 0 0,0-5 0,0 4 0,0-3 0,0 4 0,1 0 0,-1 0 0,0 0 0,4-4 0,-2 2 0,-2-2 0,-1 4 0,-3 0 0,4-4 0,0 3 0,0-4 0,0 5 0,1 0 0,-1 0 0,4 0 0,2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17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0 288 24575,'16'0'0,"-2"0"0,-4 0 0,0-4 0,4 3 0,-3-4 0,3 1 0,1 3 0,0-8 0,5 3 0,-1-4 0,-8 1 0,3 3 0,-9 2 0,1-1 0,2 4 0,-6-8 0,2 4 0,0-5 0,-3 0 0,8-4 0,-8 3 0,8-4 0,-8 5 0,4 1 0,-5-1 0,0 0 0,0 0 0,0 0 0,0 0 0,0 0 0,0 0 0,0 0 0,0 0 0,0 0 0,0 0 0,0 0 0,-5 5 0,0 1 0,-5 4 0,-4 0 0,3 0 0,-3 4 0,4-3 0,0 8 0,-4-8 0,3 8 0,-3-8 0,0 7 0,3-7 0,-3 8 0,4-8 0,0 8 0,0-8 0,0 8 0,5-4 0,-4 1 0,8 3 0,-3-4 0,4 5 0,0 0 0,0-1 0,0 1 0,0 0 0,0 4 0,0-3 0,-5 3 0,4-4 0,-3 4 0,4 2 0,0-1 0,0-1 0,0 0 0,0 2 0,-5-1 0,4 4 0,-3-9 0,4 5 0,0-6 0,0 1 0,0 0 0,0 0 0,0 0 0,0 0 0,0-1 0,0 1 0,0 0 0,4 0 0,-3 0 0,8 0 0,-3-5 0,8 4 0,-3-4 0,8 1 0,-4-2 0,15 2 0,25-4 0,-6 5 0,5-7 0,-28 0 0,-12 0 0,-4 0 0,4 0 0,2 0 0,12-5 0,-6 0 0,7-5 0,-14 4 0,0-3 0,-6 4 0,1-5 0,-4 0 0,3-4 0,-8 3 0,3-8 0,1 8 0,-4-3 0,3 4 0,1-4 0,0 3 0,5-4 0,0 5 0,0 0 0,-5 0 0,4 1 0,-8-6 0,8 9 0,-8-8 0,4 9 0,-5-5 0,0 0 0,4 5 0,2-4 0,12 3 0,-6 1 0,3 5 0,-11 5 0,-4 9 0,0 2 0,0 3 0,0-3 0,0 2 0,7 8 0,-6-4 0,10 8 0,-5-10 0,-1-5 0,4 4 0,-8-4 0,3 1 0,1-7 0,-4 0 0,8-8 0,-8 8 0,3 1 0,-4 1 0,0 3 0,0-4 0,0 4 0,0-3 0,0-6 0,5-10 0,-4-11 0,3 1 0,-4 1 0,0 4 0,0 0 0,0 0 0,0 0 0,0-4 0,0 3 0,5-4 0,0 5 0,5-4 0,0 3 0,0-3 0,0 8 0,-5-2 0,4 6 0,-3-2 0,8 0 0,-3 3 0,8-8 0,-4 8 0,5-4 0,-5 5 0,-1-4 0,-4 3 0,-4 1 0,-2 5 0,-4 5 0,0 0 0,0 14 0,0-10 0,0 15 0,0-14 0,0 1 0,0 13 0,0-16 0,0 16 0,0-13 0,0 3 0,5 1 0,-4 0 0,3-1 0,1-3 0,-4-2 0,10 11 0,-10-12 0,10 12 0,-10-15 0,8 4 0,-8 1 0,17 5 0,-11-5 0,12-5 0,-13-1 0,2-8 0,-2 3 0,8-4 0,-3 0 0,4 0 0,-1 0 0,12 0 0,7 0 0,0 0 0,-3 0 0,-10 0 0,-1 0 0,16 0 0,-11-4 0,6 3 0,-16-8 0,-4 8 0,0-8 0,-4 3 0,2-8 0,-7-1 0,4-5 0,-5-9 0,0 8 0,0-8 0,0 9 0,0 0 0,0 1 0,0 3 0,0-2 0,0 7 0,-4-8 0,2 8 0,-6-3 0,7 4 0,-8 4 0,3 2 0,1-1 0,-4 4 0,4 1 0,-1 6 0,-2-1 0,-2 4 0,-1-8 0,-8 8 0,8-4 0,-3 9 0,4-3 0,0 4 0,5-1 0,1 1 0,4 0 0,0 0 0,0-6 0,0 1 0,0 0 0,0 4 0,4-7 0,-3 6 0,12-3 0,-6 1 0,7 3 0,-4 0 0,0-3 0,0 3 0,-4 0 0,-2 2 0,0-1 0,-3-1 0,8-4 0,-8 0 0,8 0 0,-3-5 0,4 4 0,4-8 0,-3 8 0,8-8 0,-4 7 0,5-6 0,-1 6 0,1-7 0,0 4 0,0-5 0,-1 0 0,6 0 0,-5-5 0,5 0 0,-10-1 0,-5-3 0,-1 4 0,-8-5 0,3 0 0,-4 0 0,0 0 0,0 0 0,0 0 0,0-13 0,0 6 0,0-7 0,0 5 0,0 8 0,5-3 0,-4 4 0,8 4 0,-8-3 0,7 8 0,-2-8 0,4 8 0,0-3 0,0 4 0,0-4 0,0 2 0,0-2 0,-1 4 0,1 0 0,0-4 0,0 3 0,5-4 0,-4 1 0,3 3 0,-4-4 0,0 5 0,0 5 0,-1 0 0,1 5 0,0-5 0,0 4 0,0-4 0,-4 5 0,-2 0 0,-4 0 0,0 0 0,0 4 0,0-3 0,0 3 0,0-4 0,0 0 0,0 0 0,0-1 0,0 1 0,0 0 0,0 0 0,-4 0 0,3 0 0,-4-1 0,5 1 0,0 0 0,0 0 0,0 0 0,-4 0 0,3 4 0,-4-3 0,5 3 0,0-4 0,0-1 0,0 1 0,5-4 0,0-2 0,10-4 0,-4 0 0,7 0 0,-2 0 0,-1 0 0,4 0 0,-13-4 0,8 3 0,-5-8 0,2 8 0,4-8 0,-5 8 0,4-8 0,-3 3 0,3-3 0,-4-1 0,0-5 0,0 4 0,0-3 0,0 4 0,-5 0 0,4 0 0,-8 0 0,4 0 0,-1 0 0,-3 1 0,4-1 0,-1 0 0,-3 0 0,4 0 0,-10 4 0,4 6 0,-8 1 0,4 8 0,-5-3 0,5 3 0,-4 1 0,8 4 0,-8-3 0,8 4 0,-3-6 0,4 1 0,0 0 0,0 0 0,0 0 0,0 0 0,0-1 0,8 6 0,-1-5 0,3 9 0,-1-8 0,1 3 0,1-4 0,7 0 0,-7 0 0,8-1 0,-8-3 0,3 3 0,-4-8 0,4 3 0,-2 0 0,6-2 0,-7 2 0,8 0 0,-8-3 0,8 4 0,-4-5 0,0 0 0,0 0 0,-5 0 0,-1 0 0,1 0 0,0 0 0,0 0 0,0 0 0,0 0 0,0-5 0,0 0 0,-5-5 0,0 0 0,-5 0 0,-5 0 0,0 5 0,0-4 0,-4 8 0,3-8 0,-3 3 0,-6 1 0,4-4 0,-3 4 0,4-1 0,-4-3 0,8 4 0,-3-5 0,9 0 0,0 0 0,0 0 0,0 0 0,-4 5 0,-2-4 0,-4 3 0,-4-4 0,3 0 0,-3 0 0,4 1 0,5-1 0,-4 4 0,3-3 0,-3 8 0,3-8 0,-3 8 0,8-8 0,-7 0 0,7-7 0,-4-4 0,5 5 0,0 5 0,0 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22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1 686 24575,'5'31'0,"-1"-7"0,1-5 0,-4-8 0,8 3 0,-4 0 0,5-3 0,0 3 0,0 0 0,0 2 0,0-1 0,0 3 0,0-7 0,0 3 0,-5 1 0,4 0 0,-3 0 0,3 4 0,1-4 0,0 5 0,5-1 0,0-3 0,5 2 0,-5-2 0,32 20 0,-14-7 0,28 13 0,4-16 0,-27-2 0,14-7 0,-32-3 0,10-2 0,-8 2 0,4-1 0,-7-3 0,7 1 0,-4-5 0,17 10 0,-17-9 0,17 8 0,-16-9 0,17 1 0,-17 2 0,7-3 0,0-1 0,-7 4 0,39 2 0,-4 15 0,10-2 0,-16 2 0,-28-16 0,-6-2 0,-7-2 0,4 4 0,-5-1 0,0-3 0,0 3 0,-1-8 0,6 7 0,0-6 0,5 2 0,0 0 0,-1-3 0,33 14 0,8-2 0,10-1 0,-5-1 0,-32-7 0,8-3 0,-8 3 0,32 7 0,-16-9 0,37 18 0,-37-17 0,38 7 0,-39-3 0,17 1 0,-21 6 0,-1 0 0,-14-6 0,11-1 0,-12-7 0,16 0 0,21 0 0,-17 6 0,39-4 0,-38 4 0,16-6 0,0 0 0,24 0 0,-30 0 0,1 0 0,-1 5 0,-2 1 0,35-4 0,-5 8 0,-17 0 0,-4-9 0,1 1 0,13 15 0,15-16 0,-54 6 0,-23-7 0,7 0 0,-15 0 0,0 0 0,0 0 0,4 0 0,-3 0 0,8 0 0,-4-5 0,1 4 0,2-8 0,-2 8 0,3-8 0,1 4 0,0-1 0,0 2 0,29-3 0,-22 6 0,34-6 0,-39 3 0,17 3 0,-17-4 0,7 1 0,-10 3 0,1-8 0,0 4 0,0-5 0,-1 0 0,-3 0 0,-2 0 0,-9 0 0,4 0 0,-3 0 0,-1-4 0,0 3 0,-5-8 0,4 8 0,-3-8 0,8 8 0,-3 2 0,8 0 0,-3 3 0,8-4 0,-8 0 0,7 0 0,-2 1 0,-1-1 0,-1 0 0,-8-5 0,3 0 0,-8-24 0,3 4 0,-4-17 0,0 8 0,0 11 0,0 3 0,0 10 0,0 0 0,0 1 0,0 3 0,0-2 0,0 7 0,0-4 0,0 1 0,0 3 0,0-3 0,0 4 0,0 0 0,0-24 0,-9 14 0,1-30 0,-7 32 0,-1-6 0,5 14 0,-3 0 0,4-5 0,0 4 0,0-3 0,0 0 0,5 3 0,-4-3 0,-1-1 0,-5 0 0,-5 0 0,1 0 0,-1 5 0,-41-33 0,31 25 0,-41-27 0,38 26 0,-8 1 0,8-2 0,5 6 0,8 8 0,5-2 0,-4 7 0,4-8 0,-15 1 0,-3-4 0,-10-9 0,-1 5 0,-42-24 0,32 14 0,-33-8 0,55 19 0,1 4 0,12 10 0,3-3 0,-11-5 0,10 7 0,-7-11 0,-6 12 0,13-8 0,-46-3 0,25 5 0,-48-13 0,37 18 0,-5-13 0,-9 4 0,-18-9 0,29 8 0,-2 1 0,-40-11 0,31 10 0,22-1 0,19 12 0,-8-10 0,10 10 0,-10-4 0,12 5 0,-11-4 0,14 3 0,-15-10 0,-3 9 0,0-4 0,-8-1 0,19 6 0,-49-10 0,31 3 0,-34 2 0,41 0 0,-8 6 0,19 0 0,-8-5 0,0 4 0,-3-10 0,0 5 0,-8-1 0,8-4 0,-31 9 0,15-11 0,-16 12 0,0-6 0,8 1 0,0 4 0,18-4 0,24 6 0,-4 0 0,8 0 0,-18 0 0,1 0 0,-16 0 0,1 0 0,0 0 0,-1 0 0,1 0 0,0 0 0,-1 0 0,1 0 0,-1 0 0,1 0 0,10 0 0,3 4 0,10 2 0,1-1 0,-1 4 0,5-8 0,1 3 0,4-4 0,0 0 0,0 5 0,0 0 0,1 1 0,-6 2 0,4-2 0,-12 4 0,11-1 0,-6 1 0,8-4 0,5 2 0,0-2 0,1 4 0,-2 0 0,-3 4 0,3-3 0,-3 7 0,4-2 0,-1-1 0,2 3 0,0-7 0,3 3 0,-4-4 0,1 0 0,3 4 0,-8-3 0,4 3 0,-5 1 0,0 0 0,0 0 0,-4 4 0,-1-4 0,-5 5 0,-10 4 0,-3 0 0,0 1 0,3-5 0,10-6 0,5-4 0,1-1 0,4 1 0,0-4 0,0 2 0,5-2 0,-4 4 0,8-1 0,-3 1 0,-1 0 0,4 0 0,-8 4 0,8-3 0,-7 3 0,7 0 0,-8 2 0,8 3 0,-8-3 0,8 2 0,-8-2 0,8-1 0,-8-1 0,4-4 0,-1 0 0,-2-5 0,7 4 0,-8-8 0,8-1 0,-4-6 0,5-3 0,0-1 0,0 0 0,0 0 0,0 4 0,0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39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315 732 24575,'-11'-5'0,"-2"4"0,8-3 0,-5 4 0,0 0 0,0 0 0,-4 0 0,3 0 0,-3 0 0,4 0 0,0 0 0,1 0 0,-1 0 0,0 0 0,-4 0 0,-1 4 0,-1 2 0,2-1 0,4 4 0,0-4 0,1 1 0,-1 2 0,0-2 0,0 4 0,0 4 0,5-3 0,-4 3 0,4-4 0,-1 0 0,2 0 0,-1-1 0,4 1 0,-3 0 0,4 0 0,0 0 0,0 4 0,0 1 0,4 0 0,2 4 0,8-8 0,2 3 0,3-4 0,1 0 0,-5 0 0,4-1 0,-8-3 0,-1 3 0,-1-8 0,-4 3 0,5-4 0,4 0 0,-2 0 0,6 0 0,-2-4 0,-1 3 0,-1-8 0,-4 8 0,-4-8 0,2 3 0,-2-4 0,8 0 0,-3 1 0,4-1 0,-6 4 0,-3-3 0,3-1 0,-8-1 0,3-3 0,-4 4 0,0-4 0,0 3 0,0-8 0,5 8 0,-4-3 0,3 4 0,-4 9 0,5 6 0,-4 11 0,3-1 0,-4-1 0,0-4 0,5 0 0,-4 0 0,3-1 0,-4 1 0,5 0 0,0 0 0,1 0 0,7-1 0,-2 1 0,4 4 0,4-7 0,-8 6 0,3-12 0,-4 4 0,0-1 0,0-3 0,0 3 0,0-4 0,4 0 0,-3 0 0,-1 5 0,3-4 0,-6 3 0,7-4 0,-4 0 0,0 0 0,0 0 0,0 0 0,0 0 0,-1-4 0,1-2 0,5 1 0,-9-4 0,7 8 0,-11-8 0,6 4 0,-7-5 0,4 0 0,-5 0 0,0 0 0,0 0 0,0-4 0,0 3 0,0-8 0,0 8 0,0-8 0,0 8 0,0-3 0,0 4 0,0 0 0,0 0 0,0 0 0,0 0 0,-4 5 0,2-4 0,-2 12 0,4 13 0,0 2 0,13 23 0,-10-8 0,17 10 0,-14-10 0,1-7 0,2-8 0,-8-2 0,3-1 0,1 4 0,-4-4 0,3 4 0,-4 6 0,0-5 0,5 4 0,-4 6 0,3-7 0,-4 3 0,0-8 0,0-3 0,0 1 0,0 2 0,0-7 0,0 8 0,0-8 0,0 7 0,0-7 0,0 12 0,5-11 0,-4 7 0,3-9 0,-4-1 0,0-12 0,0 1 0,0-17 0,-4 8 0,3-8 0,-4-6 0,-1-8 0,-2-11 0,-4 11 0,0 3 0,-3 10 0,5 9 0,-5-6 0,10 10 0,-4-7 0,4 8 0,-1-3 0,2 4 0,4-5 0,0-4 0,0 3 0,0-4 0,0 1 0,4 3 0,-3-8 0,8 8 0,-8-7 0,4 7 0,-5-8 0,0 4 0,0-5 0,0 0 0,0 5 0,-5 1 0,0-1 0,-1 0 0,2-1 0,4-2 0,0 2 0,0 1 0,0 1 0,4 4 0,2 4 0,4-2 0,0 2 0,0 0 0,0-2 0,0 7 0,0-8 0,-1 8 0,1-4 0,0 5 0,0 0 0,4 0 0,-3 0 0,4 0 0,-5 0 0,0 0 0,-5 5 0,8 0 0,-6 5 0,7-5 0,-4 4 0,5-3 0,-4-1 0,7 4 0,-7-4 0,3 5 0,-4 0 0,2 15 0,-1-12 0,1 16 0,-7-18 0,4 3 0,1-4 0,1 0 0,-1 0 0,-1-5 0,-8 4 0,3-3 0,-8-1 0,3 4 0,-8-8 0,-1 8 0,-1-4 0,-3 0 0,0 4 0,3-8 0,-8 8 0,4-4 0,-5 1 0,-10 5 0,12-5 0,-11 1 0,18 2 0,-3-8 0,4 3 0,1-4 0,3 5 0,6-4 0,10 3 0,5-4 0,5 0 0,0 0 0,0 0 0,-1 0 0,1-4 0,0 3 0,0-4 0,-1 1 0,12 3 0,-9-8 0,8 8 0,-14-4 0,-2 5 0,-4-4 0,0 3 0,0-8 0,0 8 0,0-8 0,0 4 0,-1-10 0,1 9 0,0-7 0,0 7 0,0 1 0,4-4 0,-3 8 0,-1-8 0,-1 8 0,-3-8 0,4 8 0,-1-4 0,1 1 0,0 3 0,-4-8 0,3 8 0,-4-3 0,1-1 0,2 4 0,-6-8 0,6 8 0,-2-3 0,4 4 0,0 0 0,0 0 0,0 0 0,0 0 0,4 0 0,-3 0 0,3 0 0,-8 4 0,7 2 0,-2 8 0,9-3 0,10 11 0,-8-10 0,9 7 0,-16-10 0,-1-3 0,-4-2 0,-4-13 0,-2 3 0,-4-13 0,0 4 0,-4-5 0,-2 0 0,-4 1 0,1-1 0,-6 0 0,0 0 0,0 1 0,5 3 0,-3-2 0,11 7 0,-7-4 0,9 5 0,-4 5 0,-2 0 0,-4 5 0,0 5 0,1-4 0,-1 3 0,0-4 0,5 5 0,-4-4 0,8 7 0,-4-2 0,5 4 0,5 0 0,0-1 0,10 6 0,-9-4 0,3 3 0,-5-4 0,-3-1 0,4 6 0,-5-5 0,0 9 0,-5-8 0,0 8 0,-5-9 0,0 0 0,5-1 0,-4-8 0,8 8 0,-3-4 0,8 1 0,2 2 0,8-2 0,1 4 0,5 0 0,-5-5 0,4 4 0,-8-8 0,3 3 0,-4 1 0,0-4 0,0 7 0,0-6 0,-4 6 0,2-7 0,-2 8 0,4-8 0,0 8 0,4-4 0,1 10 0,5-5 0,10 0 0,-12-1 0,12-8 0,-15 4 0,5-1 0,0-3 0,31 3 0,-12-4 0,15 0 0,-24 0 0,-10 0 0,0-4 0,0-2 0,-1-4 0,1 5 0,4-8 0,-7 6 0,6-7 0,-8 4 0,1 4 0,-2-2 0,0-2 0,-7-1 0,6-8 0,-12 8 0,3-8 0,-4 4 0,0-13 0,0-5 0,0-9 0,0-44 0,0-11-334,0 30 0,0-7 334,0 7 0,0-4 0,0 7 0,0 6 0,0 3 0,0-20 0,0 11 0,0 38 0,0 12 0,0 4 0,0 0 0,-4 5 0,-6-4 668,-1 3-668,-7 1 0,7 1 0,-3-1 0,4 4 0,0-3 0,0 4 0,0 0 0,1 0 0,-1 0 0,0 0 0,4 4 0,-2-3 0,7 8 0,-8-4 0,8 5 0,-8 0 0,8 0 0,-3 4 0,-1 1 0,4 5 0,-8-5 0,4 4 0,-1-4 0,-2 0 0,7 4 0,-4-8 0,5 7 0,0-2 0,0 3 0,0-3 0,0 2 0,5-7 0,-4 8 0,8-4 0,-4 0 0,1-1 0,-2 1 0,-4-5 0,0 5 0,0-1 0,0 1 0,0 5 0,0-5 0,0-1 0,0 0 0,0 2 0,0-1 0,0-1 0,4-4 0,-2 0 0,2 0 0,0 4 0,2-3 0,17 12 0,-5-11 0,10 6 0,-8-8 0,0 0 0,-5 0 0,-1-5 0,-8 4 0,3-8 0,-8 8 0,7-4 0,2 10 0,6-5 0,-1 0 0,-1-1 0,-4-8 0,-4 8 0,3-8 0,-4 3 0,5-4 0,-4 5 0,2-4 0,2 3 0,1 0 0,4-2 0,-1 2 0,21 2 0,-11-4 0,11 4 0,-16-6 0,-4 5 0,5-4 0,-5 3 0,-1-4 0,-4 0 0,-4 5 0,3-4 0,-8 3 0,3-4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7:33.80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1 310 24575,'14'-6'0,"4"-2"0,-4-5 0,7-1 0,5 7 0,45-27 0,-19 18 0,4-5 0,6-2 0,-1 4 0,0 3 0,-10 7 0,0-2-386,23-15 0,-4 2 386,-3 17 0,21-30 190,-49 29-190,-5-2 0,-33 10 0,-2 7 0,-7 1 0,2-2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3:23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30 407 24575,'0'16'0,"0"-2"0,0-4 0,0 0 0,0-1 0,0 1 0,0 4 0,-4-3 0,3 3 0,-8-4 0,8 0 0,-3 0 0,4 0 0,0 0 0,0-1 0,0 1 0,0 0 0,-5-4 0,4 2 0,-3-2 0,4 8 0,0-3 0,0 3 0,0-4 0,0 0 0,0 0 0,0-1 0,0 1 0,0 0 0,0 4 0,0-3 0,0 3 0,4 1 0,-3-5 0,4 5 0,-5-6 0,4 1 0,2-4 0,-1 3 0,4-8 0,-3 7 0,4-7 0,-1 4 0,1-5 0,0 0 0,0 0 0,0 0 0,0 0 0,0 0 0,0 0 0,0-5 0,4 4 0,2-8 0,-1 4 0,4-5 0,-8 0 0,7 5 0,-2-9 0,3 12 0,-3-11 0,-2 8 0,-8-5 0,2 0 0,-7 0 0,4 0 0,-5 0 0,6-15 0,0 7 0,2-12 0,5 14 0,-6-2 0,3 2 0,-2-3 0,-2-1 0,4 0 0,0 0 0,0 1 0,0 3 0,-5 2 0,4 8 0,-8-2 0,8 7 0,-8-8 0,8 8 0,-4-4 0,5 1 0,0 3 0,-4-8 0,3 8 0,-4-4 0,9 5 0,-3 0 0,4 0 0,-5 0 0,-1 0 0,1 0 0,0 0 0,0 0 0,0 0 0,0 0 0,-9 0 0,-11 0 0,-2 0 0,-6 0 0,8 0 0,0 0 0,0 0 0,1 5 0,-1 0 0,4 9 0,-2-3 0,2 3 0,1-4 0,-4 0 0,8 0 0,-8 0 0,4 0 0,-5-5 0,4 4 0,-2-8 0,6 8 0,-2-4 0,0 5 0,3 0 0,-4 0 0,5-1 0,0 1 0,0 4 0,0-3 0,0 4 0,0-6 0,0 1 0,0 4 0,0-3 0,0 8 0,0-4 0,0 0 0,0 4 0,0-4 0,0 5 0,0 0 0,5-5 0,0-1 0,5-4 0,0 0 0,-4 0 0,2-5 0,-7 4 0,8-8 0,-3 3 0,4-4 0,4 0 0,-3 0 0,3 0 0,-4-4 0,0-2 0,-4-8 0,3 3 0,-8-3 0,3 4 0,0 4 0,-2-3 0,6 8 0,-2-7 0,4 2 0,-5-4 0,4 5 0,-8-4 0,8-1 0,-8-6 0,4 1 0,-5-4 0,0 4 0,0-15 0,0-25 0,-5 17 0,-1-14 0,-1-1 0,-7 9 0,-7-43 0,9 55 0,4 1 0,4 12 0,4 3 0,-4-3 0,3 4 0,-4 0 0,5 0 0,0 1 0,0 3 0,-4-3 0,3 4 0,-8 0 0,4 0 0,-5-9 0,0 7 0,0-6 0,0 8 0,0 4 0,5-3 0,-4 4 0,4-1 0,-1-3 0,2 13 0,10 12 0,0-3 0,6 16 0,-6-18 0,3 8 0,-8-8 0,3 3 0,-4 11 0,7 3 0,1 15 0,6 1 0,1-1 0,-1 1 0,5 20 0,-6-25 0,3 12 0,-2-35 0,-3 2 0,6 8 0,-7-8 0,2 7 0,-2-11 0,0 1 0,0 1 0,2 13 0,-2-16 0,2 16 0,2-18 0,2 3 0,4 1 0,-1-5 0,1 5 0,4-1 0,-7-3 0,1 3 0,-8-9 0,-4 4 0,3-8 0,-4 4 0,5-5 0,0 0 0,0-5 0,0 4 0,0-8 0,0 4 0,0-5 0,-5 0 0,4 0 0,-4 0 0,1-4 0,-2 3 0,1-8 0,-4 4 0,8-5 0,-8 0 0,8 5 0,-8 1 0,8 8 0,-4-3 0,5 8 0,-5-8 0,4 4 0,-3-5 0,-1 0 0,4 0 0,-3 4 0,4-2 0,-1 2 0,6-4 0,-4-4 0,3 3 0,-4-3 0,-4 4 0,-6 9 0,-10-3 0,-6 9 0,-3-5 0,3 0 0,-2 0 0,7 4 0,-3-3 0,4 3 0,0 1 0,0 0 0,1 1 0,-1 7 0,0-7 0,-4 9 0,-2-1 0,1 1 0,1 0 0,8 4 0,2-8 0,4 18 0,0-11 0,0 12 0,0-15 0,0 0 0,13-1 0,-5-3 0,6 3 0,-5-4 0,-3-1 0,3 1 0,1-4 0,0 3 0,0-4 0,0 5 0,4 4 0,-3-3 0,8 3 0,-8-4 0,3-5 0,-4 4 0,0-8 0,0 4 0,0-5 0,0 0 0,0 0 0,0 0 0,0 0 0,0 0 0,0-5 0,0 4 0,-5-8 0,4 4 0,-4-5 0,1-4 0,-2-12 0,-4 3 0,0-3 0,0 8 0,0 7 0,0-4 0,0 5 0,0 1 0,0 7 0,5 8 0,-4 5 0,3 7 0,-4-7 0,0 8 0,5-8 0,-4 3 0,8-4 0,-8 0 0,8-1 0,-4 1 0,5-4 0,0 2 0,0-7 0,0 4 0,0-1 0,4-3 0,-3 4 0,8-5 0,-8 0 0,3 0 0,-4 0 0,0 0 0,-5-5 0,4 0 0,-3-1 0,-1-3 0,4 8 0,-8-8 0,8 8 0,-4-3 0,5 0 0,-4-2 0,-2-4 0,-4-4 0,0 3 0,0-3 0,0-1 0,0 0 0,-6-15 0,0-2 0,-8-11 0,8 17 0,-1 1 0,7 15 0,0 0 0,0 0 0,0 0 0,5 0 0,-4 0 0,8 0 0,-8 0 0,8 0 0,-4 5 0,5-4 0,0 8 0,4-3 0,2 4 0,3 0 0,1 0 0,-4 0 0,-2 0 0,0 0 0,2 0 0,-1 0 0,-1 0 0,-4 0 0,0-5 0,0 4 0,4-3 0,2 4 0,3-5 0,1 4 0,0-3 0,0 4 0,-5 0 0,-1 0 0,-12 4 0,1 2 0,-12-1 0,4 4 0,-5-4 0,0 5 0,5 4 0,0-3 0,5 3 0,0-4 0,0 0 0,0 4 0,0 2 0,0 3 0,0-4 0,0 0 0,0-6 0,0 6 0,0-4 0,0 3 0,0-4 0,0-1 0,0 1 0,0 4 0,5-3 0,-4 8 0,3-8 0,-4 3 0,4-4 0,-2 0 0,2 0 0,-4-1 0,4 1 0,-2 0 0,2 0 0,0 0 0,2-5 0,4 8 0,0-11 0,0 12 0,0-13 0,-1 7 0,1-7 0,0 8 0,0-8 0,-4 8 0,3-8 0,-4 3 0,5-4 0,0 0 0,-13 0 0,-14 0 0,-16 0 0,9 5 0,4-4 0,20 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28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731 0 24575,'-10'14'0,"-4"2"0,3-1 0,-3-1 0,4 0 0,0-3 0,-4 8 0,-1-4 0,-5 5 0,-4 10 0,-18 14 0,2-4 0,-8 13 0,-5-5 0,23-12 0,-22 10 0,26-15 0,-16-1 0,16 1 0,-26 15 0,16-23 0,-19 22 0,27-27 0,-1 6 0,22-9 0,-6 0 0,12-1 0,-3 1 0,4 0 0,0 0 0,0-6 0,0 1 0,0 0 0,-5-5 0,13-18 0,-6 4 0,13-18 0,-10 16 0,4-3 0,-8-1 0,3 4 0,-4-3 0,0 4 0,0 0 0,0-4 0,5 3 0,9-18 0,-2 15 0,11-11 0,-12 11 0,7-1 0,-7-5 0,6-10 0,-5-3 0,-4 9 0,-1 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30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693 1 24575,'0'15'0,"0"-1"0,4 1 0,-2 0 0,6 5 0,-2-5 0,-1 3 0,4-7 0,-8 4 0,4-1 0,-1 1 0,2 5 0,8-1 0,-7-3 0,10 2 0,-10-7 0,7 8 0,-4-4 0,8 15 0,3 3 0,-1 0 0,-1-3 0,-9-10 0,-5-5 0,4 4 0,-8-4 0,4 4 0,-5 1 0,0-5 0,0 0 0,0-6 0,0 1 0,0 0 0,0 0 0,0 0 0,0 0 0,0-1 0,0 1 0,0 0 0,-5-5 0,4 4 0,-12-3 0,2-1 0,-19 0 0,-3-5 0,-10 0 0,10 0 0,3 0 0,-1 0 0,-1 0 0,-1 0 0,-29 0 0,34 0 0,-24 0 0,13 0 0,-17 0 0,-2 0 0,8 0 0,26 0 0,14 0 0,0 0 0,0 0 0,0 0 0,0 0 0,1 0 0,-1 0 0,0 0 0,0 0 0,0 0 0,0 0 0,-4 0 0,3-5 0,-3 4 0,0-3 0,7-1 0,-6 4 0,8-3 0,-1-1 0,-2 4 0,2-3 0,1-1 0,-4 4 0,4-3 0,-5 4 0,0 0 0,4-5 0,2 0 0,8-1 0,-2 2 0,2 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57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6 24575,'-5'15'0,"0"-1"0,1-4 0,3 0 0,-3 0 0,4 0 0,0-1 0,-5 1 0,4 0 0,-8 0 0,4 0 0,-5 4 0,-4-3 0,-1 7 0,-16-5 0,-1 11 0,-12-8 0,11 7 0,3-10 0,10 1 0,5-9 0,1 4 0,4-3 0,0-1 0,1 4 0,-1-4 0,0 5 0,4 0 0,-2-5 0,7 4 0,-4-3 0,1-1 0,3 4 0,-4-4 0,5 5 0,0 0 0,0 0 0,0 0 0,5-5 0,0-1 0,1 1 0,3-4 0,-8 8 0,8-8 0,-4 7 0,5-7 0,0 4 0,0-1 0,0-3 0,0 4 0,0-1 0,0 1 0,-1 5 0,1 0 0,-4 0 0,3 0 0,-4 0 0,5-1 0,0 1 0,-4 0 0,2 0 0,-2-5 0,4 4 0,0-8 0,0 12 0,4-6 0,12 16 0,0 3 0,6-4 0,-13 3 0,-5-15 0,-4 0 0,0-5 0,-4 4 0,3-8 0,-4 3 0,5-4 0,0-4 0,0-1 0,-5-5 0,0 0 0,-5 0 0,0-4 0,0-2 0,4-4 0,-3 1 0,4-1 0,-5-10 0,0 7 0,0-7 0,0 0 0,0-25 0,-13 6 0,3-16 0,-35 11 0,22 18 0,-14-1 0,19 27 0,7 1 0,-3 3 0,8-3 0,2-1 0,4 0 0,0 0 0,-5 0 0,4 0 0,-3 0 0,4 0 0,0 0 0,0 0 0,0-4 0,0 3 0,4 1 0,-3 1 0,4 4 0,-1-1 0,-3-3 0,4 13 0,-5 1 0,0 6 0,0-1 0,0-6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0:59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0 119 24575,'25'5'0,"-7"-1"0,12-4 0,-10 0 0,0 0 0,0 0 0,-5 5 0,-1-4 0,1 3 0,-4-4 0,7 0 0,-2-4 0,3 3 0,12-10 0,-13 9 0,11-4 0,-18 1 0,8 4 0,0-7 0,2 6 0,-5-6 0,-3 6 0,-8-2 0,5 4 0,0 0 0,0 0 0,0 0 0,4 0 0,12-6 0,-8 4 0,11-4 0,-18 6 0,4-5 0,-5 4 0,0-3 0,-1-1 0,1 4 0,0-8 0,5 8 0,-4-3 0,7 4 0,-7 0 0,8 0 0,-8 0 0,8-5 0,-4 4 0,5-3 0,-1 4 0,-3 0 0,-2 0 0,-4-5 0,4 4 0,-3-3 0,4 4 0,-5 0 0,-1 0 0,1 0 0,0 0 0,0 0 0,0 0 0,0-4 0,0 2 0,0-2 0,0 4 0,0 0 0,0 0 0,4 0 0,-3 0 0,8 0 0,-4 0 0,0 0 0,0 0 0,-1 0 0,-3 0 0,3-4 0,-8 2 0,-2-2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4:19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2989 20 24575,'-15'-5'0,"1"1"0,4 4 0,0 0 0,0 0 0,0 0 0,0 0 0,1 0 0,-1 0 0,0 0 0,0 0 0,5-5 0,-8 4 0,2-3 0,-20 10 0,-23 6 0,5-3 0,-5 5 0,13-13 0,28 8 0,-11-8 0,19 8 0,-5-8 0,0 3 0,0 1 0,-4 0 0,-1 1 0,-16-2 0,9-4 0,-19 0 0,9 0 0,-12 0 0,1-6 0,10 0 0,3-2 0,0-3 0,-25 10 0,17-6 0,-24 7 0,40 4 0,-4 2 0,7 4 0,4 0 0,0 4 0,-4-3 0,4 3 0,-5-4 0,0 4 0,1-3 0,-11 5 0,-3-4 0,-11 3 0,12-7 0,-9 5 0,19-12 0,-9 6 0,-3-1 0,10-4 0,-21 4 0,12-6 0,-10 0 0,10 0 0,3 0 0,15 0 0,-4 0 0,8 5 0,-3-4 0,0 7 0,-31 6 0,18-6 0,-23 5 0,31-9 0,-1-3 0,-10 10 0,7-5 0,-7 2 0,0 2 0,-24 2 0,5 4 0,-5 0 0,13-2 0,8-2 0,-10 3 0,-1-1 0,11-2 0,-7 2 0,-2 3 0,-3 5 0,-8 5 0,21-2 0,1-6 0,12 0 0,1 7 0,4-9 0,2 8 0,-2-11 0,-2 6 0,-3-4 0,3 3 0,-2-5 0,3-3 0,-1 8 0,-2-4 0,7 5 0,-12 10 0,9 3 0,-21 31 0,3 7-616,-3 20 616,2 1 0,19-35 0,3 0 0,-3 40 0,-5-6 0,18-35 0,1-4 0,-7 3 0,7-5 0,0 7 0,0 10 0,0-1 0,0-13 0,0 1-545,0 23 0,0 0 545,0-18 0,0-4 0,0 42 0,0-31 0,0 3 0,0-10 0,0 0 0,0 11 0,0 1 0,0-1 0,0 0 0,0-11 0,0 1 0,0 7 0,0-2 0,0 32 0,0-42 0,0 1 0,0 35 0,0-20 0,5-17 582,-4-13-582,10-8 0,-3 10 0,0 22 0,9 5 0,-8 0 0,13 17 0,7-17 510,7 22-510,20-11 0,-32-35 0,0-2 0,43 27 0,-31-23 0,-1 2 0,-3-7 0,-2-2 0,2-1 0,-2-1 0,6 26 0,-15-36 0,12 4 0,-11-6 0,38 40 0,-25-26 0,2 0 48,8 1 1,1-2-49,-6-4 0,-1-4 0,38 22 0,0 4 0,7-8-573,-35-18 0,2-3 573,4-15 0,4-1 0,21 22 0,-1-1 0,-25-22 0,0 0 0,24 17 0,-7-3-74,-22-17 74,37 23 0,-31-19 0,4 0-1005,0 4 0,6 2 1005,1-2 0,6-1 0,-5-2 0,-2-4 0,-1 0-454,26 12 0,-2-1 454,-28-12 0,-1-3 0,11 2 0,0 0 158,-10-1 0,-1-2-158,-2-4 0,-1-2 0,1 1 0,0 0 0,-1 6 0,7 1 0,13-2 0,11 1 0,-5 0-1175,12 2 1,1 0 1174,-6-3 0,6 0 0,-7-1 0,-1-4 0,-6 0 568,-9 0 0,-4 0-568,24 0 1210,-6 0-1210,-37 6 0,38 6 5,4-3-5,7 11 2824,-6-17-2824,-8 7 0,-36-10 662,4 0-662,32-13 67,-40 4-67,32-5 784,-14-3-784,-23 14 0,26-13 0,-22 14 0,0-4 0,1 6 0,-1 0 0,1 0 0,8 0 0,15 0 0,12 0-529,13 0 529,0 0-649,-36-5 1,1-3 648,2-4 0,1-4 0,11-5 0,-1-1 0,-10 1 0,-2 0 0,-1 1 0,0 2 0,1 5 0,-3 1 0,21-8 0,10 0 0,-42-1 0,-1-2 494,1-6-494,-1 0 0,44-12 0,-41 16 0,3-2 0,14-8 0,1-1 189,-6 5 0,-2-1-189,-10-3 0,-2-3 0,1 1 0,-4-4 0,-7-10 0,-3-4 0,3 3 0,-4-2 0,-7-3 0,-6 1 0,6-36 0,-16 27 0,-3-5 0,-4-2 0,0-2-708,0-10 0,0 1 708,0 12 0,0 2 0,-1 0 0,2 3-62,9-31 62,-8 15 0,15 11 0,-15 36 881,4-17-881,-36-3 0,-15-22-38,12 41 0,-5-2 38,-16-17 0,-7-3-1146,12 16 1,-4 1-1,-4 0 1146,-14-4 0,-4 0 0,-4-4-1277,8-2 1,-2-5-1,-3-1 1,-3 4 1276,10 11 0,-4 3 0,0 0 0,-1 0 0,2-3 0,-1-3 0,1-2 0,1-1 0,-1 0 0,1 3-446,1 1 0,-1 1 1,1 0-1,2 3 1,3 2 445,-21-7 0,6 4 0,3-2-123,8-3 0,3-2 0,5 6 123,-6 2 0,4 5 796,11 1 1,3 2-797,-24-20 4609,44 42-4609,0-7 3836,14 11-3836,-5-8 2383,-10 7-2383,-3-8 0,-17-5 0,-8-3-922,-2 1 1,-4-1 921,4-2 0,-3-2 0,-3 2-858,-3 1 0,-2 3 0,1 1 858,5 3 0,0 1 0,1-1 0,-28-12 0,-5-1 0,11 10 0,-7 0 0,5-2 0,17 1 0,3-2 0,-3 2 0,-14 0 0,-4 2 0,7-3 0,-7-14 0,7 1-325,10 12 0,7-1 325,-9-24 0,1 18 0,53 20 1803,0 0-1803,5 0 2764,-3 4-2764,7-2 846,-12 2-846,6-4 0,-2-4 0,0 3 0,8-3 0,-18-5 0,7-8 0,-31-21 0,-5-29-673,8 37 0,-2 0 673,10-6 0,0 2 0,-4 13 0,3 4 0,-1-16 0,3 15 0,23 16 0,-6-5 0,5 7 0,7 3 1346,-7-6-1346,14 8 0,-4-5 0,8-5 0,-8 9 0,8-7 0,-3 7 0,0 1 0,2-4 0,-2 3 0,4-4 0,0-4 0,0-1 0,0-1 0,0-2 0,0 7 0,0-4 0,0 5 0,0 0 0,0 0 0,-4 5 0,-2 9-1696,1 7 0,0 0 0,5-2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4:22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0 24575,'-4'15'0,"3"0"0,-8-6 0,8 1 0,-12 0 0,6 0 0,-11 0 0,3 4 0,-1-3 0,-2 7 0,-19 20 0,12-13 0,-15 27 0,17-19 0,5-5 0,3 12 0,-4 10 0,6 20 0,0 22 0,-3-22 0,8-5 0,0-22 0,-5 0 0,11-10 0,-8-3 0,8-10 0,-6 0 0,7-5 0,-4-1 0,5-4 0,-4-4 0,3 2 0,-8-2 0,8 4 0,-3-9 0,4-7 0,0-5 0,0-3 0,0-1 0,4 0 0,-3-5 0,8 1 0,-8 3 0,3-13 0,3 0 0,-5-36 0,10 17 0,-10-39 0,5 17 0,-7-1 0,0 17 0,0 28 0,0 12 0,0 8 0,0 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4:24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1 24575,'0'15'0,"0"-1"0,0-4 0,0 0 0,0 4 0,4-3 0,1-1 0,5 3 0,5-7 0,0 8 0,0-4 0,0 0 0,-1 0 0,-3 0 0,3 0 0,-4-1 0,5 6 0,0 0 0,5 0 0,-5 4 0,1 7 0,-5-4 0,1 4 0,-7-12 0,4 0 0,-8 12 0,10 7 0,-9 0 0,9-3 0,-6-15 0,9 4 0,2-4 0,-1 0 0,-1-1 0,-8-4 0,3 0 0,-4 0 0,5 0 0,-4 0 0,-2-1 0,1-3 0,-4 3 0,8 0 0,-4 7 0,7 14 0,-2-8 0,2 8 0,-2-10 0,9 10 0,-3-7 0,8 7 0,-4-15 0,-5-1 0,0-8 0,-6-2 0,-7-4 0,-8 0 0,-5 0 0,-3 0 0,4 0 0,-4 0 0,-1 0 0,-5 4 0,-10-3 0,-3 4 0,0-1 0,7-3 0,12 4 0,0-5 0,-1 0 0,-15 0 0,-25 0 0,6 0 0,-4 0 0,-1 0 0,-1 0 0,1 0 0,0 0 0,6 0 0,-7 0 0,30 0 0,10 0 0,6 0 0,-1 0 0,0 0 0,0 0 0,5-5 0,0-5 0,1-1 0,3 1 0,-4 6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4:26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 24575,'0'36'0,"0"1"0,0 6 0,0 44 0,-6-33 0,6-1 0,-2 2 0,-14 15 0,13 0 0,-1-5 0,6 0 0,15 5 0,-15 22-315,9-35 1,1-1 314,-2 20 0,1-24 0,2 4 0,-3 0 0,-1-1 0,10 25 0,-12-24 0,-2-6 0,2-17 0,-7 7 0,0-7 0,0 0 0,0 29 629,0-34-629,0 24 0,0-22 0,0-8 0,0 4 0,4-12 0,6-4 0,10 4 0,-4-3 0,3 3 0,-14-4 0,0 0 0,-5 0 0,0 0 0,-5-9 0,-36-8 0,-15 0 0,-14-3 0,24 10 0,27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06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10 161 24575,'0'15'0,"-4"-1"0,3-4 0,-4 0 0,5 0 0,0-1 0,0 1 0,0 0 0,0 0 0,0 0 0,5 0 0,0-1 0,1 1 0,2-4 0,-6 2 0,6-7 0,-7 8 0,8-8 0,-3 4 0,4-1 0,0-3 0,0 3 0,-1-4 0,1 0 0,0 0 0,0 0 0,0 0 0,4 0 0,-3 0 0,8 0 0,-8 0 0,3 0 0,-4 0 0,0 5 0,0-4 0,0 3 0,0-4 0,4 0 0,-3 0 0,4 0 0,-1-4 0,-3 3 0,3-4 0,-4 5 0,0-4 0,0 3 0,0-4 0,0 1 0,0 3 0,0-8 0,0 8 0,-5-8 0,4 8 0,-8-8 0,8 8 0,-8-8 0,8 4 0,-8-5 0,3 0 0,1 0 0,-4 0 0,3 0 0,-4 0 0,0 0 0,0 0 0,5 1 0,-4-1 0,3 0 0,-4-5 0,0 4 0,0-3 0,0 4 0,0 0 0,0 0 0,0 0 0,0 1 0,-4-1 0,3 0 0,-12 0 0,6 4 0,-7-3 0,4 4 0,0-1 0,0-2 0,1 6 0,-1-2 0,0 0 0,0 3 0,0-4 0,0 5 0,1 0 0,-1 0 0,0 0 0,0 0 0,0 0 0,0 0 0,1 0 0,-1 0 0,0 0 0,0 0 0,0 0 0,0 4 0,1-2 0,3 6 0,-3-2 0,8 4 0,-7-5 0,7 4 0,-8-8 0,3 3 0,-4-4 0,5 5 0,1 0 0,-1 1 0,4 2 0,-3-11 0,4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25:46.9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1 108 24575,'20'0'0,"6"0"0,-11 0 0,4 0 0,-6 0 0,7 0 0,24 0 0,-11 0 0,12 0 0,-20 0 0,2 0 0,1 0 0,5-6 0,-6 4 0,0-4 0,14 6 0,-11 0 0,11-6 0,-14 5 0,0-5 0,0 6 0,0 0 0,14 0 0,3 0 0,16 0 0,-1 0 0,0 0 0,0 0 0,0 0 0,0 0 0,-14 0 0,-4 0 0,-8-6 0,-5 4 0,5-4 0,-6 6 0,14 0 0,-16 0 0,14 0 0,-18 0 0,6 0 0,-6 0 0,-2 0 0,0 0 0,2 0 0,6 0 0,14-9 0,4 7 0,14-15 0,-14 8 0,22-1 0,-33-2 0,13 11 0,-22-5 0,14 6 0,-8 0 0,8 0 0,1 0 0,-16 5 0,17 3 0,0-1 0,-10 5 0,24-10 0,-10 13 0,-6-13 0,1 6 0,-20-8 0,7 6 0,0-4 0,-6 4 0,4-6 0,10 0 0,-4 0 0,10 0 0,-20 0 0,4 0 0,-10 0 0,4 0 0,1 0 0,1 6 0,5-5 0,16 5 0,2 3 0,13-7 0,2 7 0,-17-9 0,-1 0 0,0 0 0,-10 0 0,4 0 0,-10 0 0,-10 0 0,10 0 0,-4 0 0,6 0 0,0 0 0,0 0 0,43 14 0,-19-3 0,3 1 0,13 2 0,0 0 0,-4 2 0,-5-2 0,19-3 0,-22 7 0,-24-16 0,10 7 0,-20-3 0,-2-5 0,-6 5 0,1-6 0,-1 0 0,1 0 0,5 6 0,2-4 0,-6 4 0,-3-6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08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 24575,'-15'0'0,"0"0"0,6 0 0,-1 4 0,0-3 0,0 4 0,0-5 0,1 4 0,-1-3 0,0 8 0,4-4 0,2 5 0,4 0 0,-4 4 0,3 1 0,-4 1 0,5-2 0,0-4 0,0 0 0,-4-1 0,3 1 0,-4 0 0,5 0 0,0 0 0,0 0 0,0-1 0,0 1 0,0 4 0,5-3 0,0 3 0,1 1 0,7-4 0,-2 3 0,4-4 0,0-1 0,-5 1 0,-1 0 0,1-4 0,-4 2 0,3-2 0,-4 4 0,5-1 0,0-3 0,0-2 0,0 1 0,0-4 0,0 3 0,0-4 0,4 0 0,1 0 0,1 0 0,2-4 0,-7-2 0,4-4 0,-5 0 0,0 0 0,-5 0 0,4 1 0,-8-1 0,8 0 0,-8-5 0,8 4 0,-8-7 0,8 7 0,-8-4 0,3 5 0,-4 1 0,0-1 0,0 0 0,0-5 0,0 4 0,0-3 0,0 0 0,0 3 0,0-3 0,-4 4 0,3 0 0,-4 0 0,1 0 0,3 0 0,-8 4 0,4-2 0,-5 2 0,0 1 0,0-4 0,0 3 0,1 1 0,-1-4 0,0 8 0,0-4 0,-4 5 0,-1 0 0,-1 0 0,2 0 0,4 0 0,5 0 0,1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10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63 24575,'-5'10'0,"-4"-5"0,8 4 0,-4-4 0,5 5 0,0 0 0,0 0 0,0 0 0,-4-5 0,3 4 0,-3-4 0,4 5 0,0 0 0,0 0 0,0 0 0,0-1 0,0 1 0,0 4 0,0-3 0,4 4 0,-3-6 0,8-3 0,-8 3 0,8-4 0,-4 5 0,5 0 0,0-1 0,0 1 0,0 0 0,0 0 0,4 0 0,2-5 0,3 4 0,-3-4 0,2 1 0,-7 3 0,4-4 0,-5 1 0,0-2 0,-1-4 0,1 0 0,0 0 0,0 0 0,0 0 0,0 0 0,0 0 0,0-4 0,-5-2 0,4-4 0,-3 0 0,4-4 0,0 3 0,-5-3 0,-1 4 0,1 0 0,-4 0 0,3-4 0,-4 2 0,-4-2 0,3 4 0,-8 5 0,4-4 0,-1 3 0,2-3 0,4-6 0,0 4 0,-4-3 0,2 0 0,-2 3 0,0-4 0,3 5 0,-8 5 0,3-4 0,-3 4 0,-1-1 0,0-3 0,0 8 0,0-3 0,0-1 0,1 4 0,-6-12 0,5 11 0,-5-11 0,10 7 0,-8-4 0,6 5 0,-7-4 0,9 3 0,-4 1 0,8-4 0,-8 8 0,4-3 0,-5 4 0,0 0 0,0 0 0,0 0 0,5 0 0,0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12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52 24575,'0'16'0,"-4"-2"0,3-4 0,-4-1 0,5 1 0,0 0 0,0 0 0,0 0 0,0 0 0,5-1 0,-4 1 0,3 4 0,1-7 0,-4 6 0,3-7 0,1 3 0,-4 1 0,8 0 0,-4-5 0,1 4 0,2-8 0,-2 8 0,4-8 0,15 10 0,-7-9 0,12 4 0,-10-6 0,0 0 0,-5 0 0,-1 0 0,-4 0 0,15 0 0,4-7 0,3 1 0,9-8 0,-23 4 0,7 2 0,-15 4 0,-4 0 0,-2-2 0,0-4 0,-3 0 0,4 0 0,-9 5 0,2-4 0,-6 8 0,2-8 0,1 4 0,-4-1 0,8-3 0,-8-1 0,-1-1 0,-1-3 0,-7 4 0,3-4 0,-1 3 0,2 1 0,4 1 0,0 3 0,1-3 0,-1 3 0,4-3 0,-2 8 0,7-8 0,-8 4 0,8-5 0,-8 4 0,4 6 0,-10 1 0,4 4 0,-3-1 0,4-3 0,1 4 0,3-1 0,-3-3 0,0 8 0,2-8 0,-2 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13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59 170 24575,'0'20'0,"-4"0"0,3-1 0,-3 1 0,4-5 0,0-1 0,0 1 0,0-4 0,0 3 0,4-4 0,-3-1 0,4 1 0,-1-4 0,-3 2 0,8-6 0,-4 6 0,1-2 0,3-1 0,-8 4 0,8-4 0,-4 1 0,5-2 0,9-8 0,-7 3 0,7-4 0,-9 1 0,-1 3 0,1-4 0,5 1 0,-4-2 0,7-3 0,-7-1 0,4 0 0,-5 0 0,-5 0 0,4 0 0,-8 0 0,8 0 0,-8 0 0,8 0 0,-8 0 0,3 0 0,-4 0 0,0 1 0,0-1 0,0-5 0,0 4 0,0-7 0,0 7 0,-4-4 0,3 5 0,-8 1 0,4-1 0,-5 4 0,-4-7 0,3 6 0,1-11 0,1 2 0,8-3 0,-3 3 0,4 2 0,-5 4 0,0 4 0,-5 2 0,0 4 0,-4 0 0,3 0 0,-18 0 0,0 0 0,-3 4 0,-9-3 0,23 8 0,-7-8 0,20 8 0,0-4 0,5 1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14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 24575,'-4'11'0,"3"2"0,-12-8 0,2 5 0,-4 0 0,0-5 0,6 4 0,3-3 0,-3 3 0,8 1 0,-3 0 0,4 4 0,0 2 0,0 3 0,-5 1 0,4-5 0,-3-1 0,4-4 0,4-4 0,-2 2 0,6-7 0,-2 8 0,4-8 0,0 4 0,0-1 0,0-3 0,4 3 0,12-4 0,7-6 0,0 4 0,-7-4 0,-8 6 0,-7 0 0,4 0 0,-6 0 0,1 0 0,-4-4 0,-2-2 0,-4-4 0,5-4 0,-4-2 0,3-3 0,-4 3 0,0 2 0,0 4 0,0 0 0,-4 5 0,-2 0 0,-3 5 0,-1 0 0,-4 0 0,3 0 0,1-4 0,1 3 0,8-8 0,-3 3 0,4-4 0,0 0 0,0 1 0,0-1 0,-5 0 0,0 4 0,-5 2 0,4 4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16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13 24575,'-6'10'0,"2"-1"0,4 1 0,-5 0 0,4 4 0,-3 2 0,4 3 0,0 1 0,-5-5 0,4-1 0,-3 0 0,4-3 0,0 4 0,4-10 0,2-1 0,-1 1 0,4-4 0,-3 3 0,4-4 0,0 5 0,0-4 0,-1 3 0,6 0 0,11-2 0,7 2 0,-5-4 0,1 0 0,-18 0 0,4 0 0,-5 0 0,0 0 0,-1 0 0,1 0 0,0 0 0,0 0 0,0 0 0,4 0 0,-3 0 0,8-4 0,-4 2 0,1-6 0,-2 2 0,-8-4 0,-2 0 0,-8 0 0,-2 0 0,-4 0 0,-4-4 0,8 3 0,-12-7 0,12 11 0,-4-6 0,1 12 0,4-8 0,-1 3 0,2-4 0,4 0 0,0 1 0,0-1 0,0 0 0,-5 4 0,4-3 0,-7 8 0,2-3 0,-4 4 0,0 0 0,1 0 0,-1 0 0,0 0 0,0-5 0,-4 4 0,3-3 0,-8 4 0,9 0 0,-5 0 0,-9 0 0,10 0 0,-11 0 0,16 0 0,-1 0 0,0 0 0,0 0 0,5 0 0,0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18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81 24575,'-16'0'0,"2"0"0,4 5 0,-8-4 0,6 8 0,-7-4 0,14 9 0,-4-3 0,8 3 0,-3-4 0,4 0 0,0 4 0,0-3 0,0 3 0,4-8 0,1 2 0,10-6 0,-4 2 0,7 0 0,-7-3 0,4 4 0,-5-5 0,8 0 0,-6 0 0,7 0 0,-9 4 0,0-3 0,0 4 0,0-5 0,0 0 0,0-5 0,0 4 0,0-8 0,-1 8 0,-3-8 0,3 8 0,-8-8 0,8 4 0,-4-5 0,5 0 0,-4 0 0,2 5 0,-6-4 0,2 3 0,-4-4 0,0 0 0,0 1 0,0-1 0,0 0 0,0 0 0,0 0 0,0 0 0,0 0 0,-4 0 0,-2 0 0,1 0 0,-4 5 0,8-4 0,-8 8 0,4-4 0,-5 5 0,0 0 0,0-4 0,-4 3 0,3-4 0,-3 5 0,4 0 0,0 0 0,0 0 0,5 5 0,-4-4 0,8 3 0,-3-4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24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3677 69 24575,'-10'-6'0,"0"2"0,-4 4 0,-1 0 0,0 0 0,-14 0 0,15 0 0,-15 0 0,18 0 0,-3 0 0,0 0 0,-2 0 0,-3-4 0,-1 3 0,-10-10 0,-25 9 0,7-11 0,-17 11 0,21-4 0,1 6 0,0 0 0,10 0 0,3 0 0,10 0 0,0 0 0,1 0 0,-1 0 0,0-4 0,5 2 0,1-2 0,4 4 0,0 0 0,0 0 0,-4-4 0,-1 3 0,-15-4 0,-3 5 0,-10 0 0,-1 0 0,11 0 0,-7 0 0,7 0 0,-11 0 0,-20 0 0,15 0 0,-16 0 0,22 0 0,10 0 0,7 0 0,-3 0 0,7 0 0,-5 0 0,8 0 0,9 0 0,0 0 0,1 0 0,-1 0 0,-4 0 0,-2 0 0,-3 0 0,-1 0 0,5 0 0,0 0 0,6 5 0,-6-4 0,5 3 0,-18 5 0,11-7 0,-22 13 0,17-13 0,-9 8 0,12-8 0,-1 6 0,0-7 0,-10 10 0,-3-3 0,1 0 0,-9 5 0,-22-7 0,22 6 0,-19-2 0,40-5 0,5 4 0,1-8 0,4 3 0,0-4 0,0 0 0,0 5 0,1 0 0,-1 1 0,-15 11 0,7-9 0,-23 12 0,19-10 0,-4 2 0,12-2 0,0 0 0,3-5 0,-8 4 0,4-4 0,0 5 0,1-4 0,4 2 0,-4-2 0,-2-1 0,1 0 0,1-1 0,4-3 0,0 4 0,0-5 0,1 4 0,-1-3 0,0 3 0,-4 1 0,3 0 0,-8 1 0,8 2 0,-7-2 0,7 4 0,-8 0 0,8-1 0,-7 1 0,7 0 0,-8-5 0,8 4 0,-7-8 0,7 8 0,-3-3 0,4-1 0,-4 4 0,3-4 0,-8 5 0,4-5 0,0 9 0,-4-12 0,8 11 0,-7-3 0,7 1 0,-8 3 0,4-4 0,-1-1 0,2 1 0,9 0 0,-19 2 0,15-2 0,-20 2 0,18-2 0,-3 0 0,4 0 0,4 0 0,-2-1 0,7 1 0,-8 0 0,3 0 0,-3 4 0,-1 1 0,0 1 0,0-2 0,0 0 0,1-3 0,-6 3 0,0 0 0,-9 6 0,-7-2 0,8 6 0,-1-11 0,5 1 0,7-4 0,-6 0 0,8 4 0,0-3 0,0 3 0,0-9 0,0 9 0,-4-8 0,3 13 0,-3-8 0,2 18 0,2-11 0,-6 12 0,3 0 0,2-8 0,1 8 0,4-10 0,-6 10 0,6-12 0,0 11 0,6-13 0,-5-1 0,4 14 0,-3-15 0,-2 25 0,4-21 0,-5 12 0,3-1 0,3-7 0,-3 2 0,4-6 0,0-7 0,-7 18 0,6-11 0,-10 12 0,10-14 0,-4 2 0,5-3 0,0 1 0,0-2 0,0-4 0,0 4 0,-4 1 0,3 14 0,-3-8 0,4 3 0,0-5 0,0-8 0,0 8 0,0-9 0,0 9 0,0-4 0,0 5 0,0 0 0,0-5 0,4 3 0,-3-2 0,3 3 0,-4-3 0,5 2 0,-4 8 0,3 1 0,1 4 0,-4 2 0,3-1 0,-4 10 0,0-9 0,5-8 0,-4 4 0,3-11 0,-4 8 0,0-7 0,0-4 0,5 0 0,-4 4 0,8-8 0,-8 3 0,7 0 0,-2-3 0,0 3 0,2-4 0,-7 0 0,8 4 0,-3 1 0,-1 5 0,4 0 0,-8-1 0,12 5 0,-4 8 0,6-10 0,-7 3 0,-4-15 0,0-1 0,-3 6 0,8-4 0,-8 3 0,4-4 0,-1-1 0,-3 6 0,8 0 0,-3 0 0,4 4 0,-5-8 0,4 3 0,-4-4 0,1 0 0,3-1 0,-8 1 0,8 0 0,-8 4 0,3-3 0,-4 8 0,5-8 0,-4 7 0,7-3 0,-6 1 0,6-2 0,-2 0 0,-1 1 0,4 1 0,-8 2 0,8-7 0,-3 3 0,-1 1 0,4-5 0,-3 5 0,3-1 0,1-3 0,0-1 0,0-2 0,0-2 0,0 4 0,0-1 0,4 6 0,12-2 0,37 12 0,-12-3 0,8 1 0,-34-5 0,-15-8 0,0 4 0,-5-3 0,4 3 0,-8-4 0,4 4 0,-1-7 0,-3 6 0,4-8 0,-5 5 0,4 0 0,6 0 0,1-1 0,3 1 0,1-4 0,-4 2 0,3-2 0,-4 8 0,0-3 0,0 3 0,-5-4 0,4-4 0,-3 2 0,8-2 0,-3 8 0,18-1 0,0 10 0,3-9 0,9 6 0,14-3 0,15 2 0,22 4 0,0 10 0,-22-12 0,-5 8 0,-21-21 0,-3 3 0,-13-10 0,0 7 0,-13-7 0,15 4 0,3 1 0,0 0 0,8 2 0,-18-4 0,7-4 0,-10 0 0,-1 0 0,33 0 0,-14 0 0,27 0 0,-21 0 0,21 0 0,5 0 0,20 0 0,-20 0 0,-8 0 0,-18 0 0,8 0 0,15 0 0,-17-6 0,1 0-1211,46 3 1211,-20-10 0,3-1 0,-18 6 0,0 0 0,9 0 0,-2-1 0,23-10 0,-37 13 0,-25-6 0,-15 7 0,-1 0 0,-8 1 0,3 3 1211,-8-8-1211,8 3 0,-4 1 0,5-4 0,4 3 0,2-8 0,14 1 0,3-4 0,11-4 0,-12 7 0,-1-4 0,-12 8 0,1 0 0,0 4 0,0-2 0,-1 6 0,-3-6 0,3 2 0,-4-4 0,5 0 0,-5 0 0,4 0 0,7-2 0,-8 2 0,2-15 0,-11 7 0,-4-1 0,5 5 0,0 9 0,0-5 0,0 0 0,-4-4 0,2 7 0,-2-10 0,6-5 0,0-11 0,1 0 0,1-8 0,5 8 0,-3-10 0,5 0 0,-3-22 0,-4 7 0,-3 1 0,-7 18 0,3 9 0,-5 8 0,4-9 0,0 1 0,-4 12 0,9-11 0,-10 18 0,3-8 0,1 4 0,5-14 0,-4 7 0,10-17 0,-15-15 0,6-38-722,-7 34 0,0-3 722,0-9 0,0 0 0,-5 9 0,0 3-394,2-34 394,-7 27 0,10 32 0,0 3 0,0 10 0,0 0 1414,0-10-1414,0 8 424,0-9-424,0 12 0,0-10 0,0 7 0,0-6 0,-13-3 0,5 9 0,-14-8 0,2-1 0,2-1 0,-1-1 0,-1-8 0,8 18 0,-2-17 0,1 17 0,6-7 0,-7 10 0,4 5 0,5-14 0,-4 11 0,-1-22 0,-1 19 0,-7-8 0,2 9 0,1 0 0,-3 1 0,7 3 0,-4 2 0,1 0 0,-1-2 0,0-12 0,-2-5 0,7 2 0,3-10 0,-2 23 0,3-11 0,1 18 0,-4-7 0,4 6 0,-5-2 0,-4 4 0,3 0 0,-8-4 0,8 3 0,-7-8 0,7 8 0,-8-3 0,8 4 0,-7 0 0,7 0 0,-16-4 0,9 3 0,-6-3 0,10 8 0,4-3 0,0 4 0,0-1 0,1-3 0,-6 4 0,4-9 0,-3 3 0,0-4 0,-1 1 0,0 3 0,-4-3 0,12 4 0,-6 0 0,8 4 0,-5-2 0,0 6 0,0-6 0,-4 7 0,3-8 0,-7 3 0,2 1 0,-14-6 0,-1 0 0,3 3 0,5-5 0,13 11 0,1-6 0,-1 2 0,0-4 0,0 5 0,0-4 0,0 3 0,1-4 0,-1 5 0,4-4 0,-2 8 0,2-3 0,-4-1 0,0 4 0,1-3 0,-1-1 0,0 0 0,0-5 0,0 0 0,5 0 0,-4 0 0,4 4 0,-10-2 0,5 7 0,-9-8 0,8 8 0,-3-8 0,4 8 0,0-8 0,0 8 0,5-8 0,-4 8 0,4-8 0,-1 4 0,-2-5 0,2 4 0,-4 2 0,5-1 0,-4 4 0,4-3 0,-5 4 0,0-5 0,0 4 0,0-3 0,0 4 0,1 0 0,3-5 0,2 13 0,4-10 0,0 11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26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865 0 24575,'-15'0'0,"1"0"0,0 0 0,-34 0 0,-11 0 0,-33 0 0,0 0 0,0 0 0,22 6 0,16-4 0,28 9 0,7-10 0,13 8 0,-3 1 0,9 0 0,0 5 0,0-1 0,5 1 0,16 37 0,8-20 0,9 31 0,4-33 0,-20-3 0,7-4 0,-18-12 0,3 7 0,-4-7 0,9 18 0,-3-11 0,19 17 0,-2-17 0,10 9 0,-10-13 0,-3 9 0,-6 3 0,7 0 0,-4 1 0,-1-9 0,-7-3 0,-4-4 0,5 3 0,-1-4 0,-3-1 0,2 1 0,-7-4 0,8 2 0,-8-2 0,-1 4 0,-6 0 0,-4-1 0,-8 1 0,-14 2 0,0-6 0,-40 11 0,23-15 0,-25 15 0,20-16 0,1 6 0,-22-7 0,-5 0 0,-1 0 0,7 0 0,20 0 0,16 0 0,-12 0 0,12 0 0,-5 0 0,3 0 0,10 0 0,0 0 0,1-5 0,3 4 0,2-8 0,9 4 0,-4-5 0,4 0 0,-5 0 0,4 0 0,-3 0 0,4 5 0,0-4 0,-4 4 0,3-1 0,1-3 0,-4 8 0,8-3 0,-3 4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28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3 24575,'-6'10'0,"2"0"0,4 0 0,0 0 0,0 0 0,-4-5 0,3 4 0,-4 1 0,5 1 0,0 3 0,0-4 0,0 4 0,-4 1 0,3 0 0,-4 4 0,5-8 0,0 3 0,0-4 0,0 0 0,0-1 0,0 1 0,5-4 0,-4 3 0,8-8 0,-4 7 0,5-2 0,0-1 0,0 0 0,0-1 0,0-3 0,0 3 0,4-4 0,-3 0 0,3 0 0,-4 0 0,0 0 0,5 0 0,-4 0 0,7 0 0,-7 0 0,-1-4 0,-1 3 0,-4-3 0,5 4 0,0-5 0,0 4 0,0-8 0,0 8 0,-4-8 0,2 8 0,2-8 0,1 4 0,4-5 0,-10 0 0,-1 0 0,-4 0 0,0 0 0,0 0 0,-4 5 0,3-8 0,-8 6 0,8-7 0,-3 4 0,4 0 0,0 0 0,-5 0 0,4 0 0,-3 0 0,0 5 0,3-4 0,-4 3 0,5-4 0,-4 5 0,-2-4 0,-3 8 0,3-8 0,-3 8 0,4-8 0,-5 8 0,0-3 0,0 4 0,1 0 0,-1-5 0,0 4 0,0-3 0,0 4 0,0 0 0,5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25:49.37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2 198 24575,'-2'-15'0,"3"-3"0,13 16 0,5-10 0,36-1 0,7 2 0,4-1 0,18-5 0,2-2 0,-8 0 0,-1-4 0,-24 6 0,-26 5 0,-6 11 0,-2-5 0,1 6 0,-5 0 0,4 0 0,-6 0 0,1 0 0,-1 0 0,1 0 0,-1 0 0,0 0 0,1 0 0,-1 0 0,-5 0 0,-2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31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24575,'-5'10'0,"-4"-5"0,3 4 0,-3-4 0,-1 5 0,4 4 0,2-3 0,4 3 0,0-4 0,0 0 0,0 0 0,0 0 0,0 0 0,0-1 0,0 1 0,0 0 0,0 0 0,0 0 0,0 0 0,4-1 0,-3 1 0,8-4 0,-8 2 0,8-6 0,-3 2 0,-1 0 0,4-3 0,-4 8 0,5-3 0,0-1 0,-4 4 0,3-8 0,-4 8 0,5-8 0,-4 7 0,2-7 0,-2 4 0,4-5 0,0 0 0,0 0 0,4 0 0,-3 0 0,8 0 0,-4-5 0,0 0 0,4-1 0,-12-2 0,6 7 0,-3-4 0,-4 1 0,8 3 0,-9-8 0,5 3 0,0-4 0,0 0 0,-5 0 0,0 1 0,-5-1 0,0 0 0,0 0 0,0 0 0,0 0 0,0 0 0,0 0 0,0 0 0,0 0 0,0 9 0,0 11 0,4 2 0,-3 11 0,8-12 0,-8 3 0,4-4 0,-5 0 0,0-1 0,0 1 0,4-4 0,-3 2 0,4-2 0,-5 4 0,4 0 0,-3-1 0,8-3 0,-8 3 0,3-4 0,1 1 0,0-2 0,5 0 0,0-3 0,-4 8 0,7-8 0,-7 8 0,9-8 0,-5 8 0,0-8 0,-1 3 0,1-4 0,0 0 0,0-4 0,0 3 0,0-8 0,0 3 0,0 1 0,-5-4 0,4 4 0,-3-1 0,-1-3 0,4 8 0,-3-8 0,4 4 0,4-5 0,-3 0 0,3 4 0,-8-2 0,2 6 0,-6-11 0,2 7 0,-4-9 0,0 5 0,4 5 0,-2-4 0,2 4 0,-4-5 0,0 0 0,0 0 0,-4 0 0,-2 4 0,1-2 0,-4 7 0,8-8 0,-4 3 0,10-4 0,0 5 0,5 0 0,-4 10 0,-2 0 0,-4 5 0,0 0 0,5 0 0,-4-1 0,3 1 0,1 0 0,4 0 0,2 0 0,4 4 0,-5-3 0,0 3 0,-1-4 0,1 0 0,-4 0 0,-2-1 0,1-3 0,0 3 0,5-4 0,0 1 0,-4 2 0,2-7 0,-2 4 0,4-10 0,0 4 0,0-8 0,-5 4 0,0-9 0,-1 3 0,-3-8 0,4 8 0,-5-3 0,0 4 0,0 0 0,0 0 0,0 0 0,0 0 0,0 0 0,-5-4 0,4 3 0,-3-4 0,-1 10 0,4-4 0,-12 4 0,7-1 0,-9 2 0,6-1 0,-1 4 0,0-3 0,0 4 0,0 0 0,0 0 0,1 0 0,-1-5 0,-4-5 0,3-1 0,1-3 0,5 9 0,5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1:3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24575,'10'10'0,"0"-4"0,-1 3 0,-3-4 0,3 0 0,-8 4 0,3-3 0,1-1 0,0-1 0,5-4 0,0 0 0,0 0 0,0 0 0,0 0 0,0 0 0,0 0 0,4 0 0,-3 0 0,8 0 0,-4 0 0,0 0 0,0 0 0,-5 0 0,-9 5 0,-7-4 0,0-1 0,-3-10 0,9-1 0,0 1 0,0 6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26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519 1 24575,'-5'10'0,"-4"0"0,8-1 0,-4 6 0,1-5 0,3 5 0,-8-10 0,8 4 0,-3 1 0,-1 5 0,-2 15 0,-3-8 0,-7 9 0,-2-1 0,-6 3 0,-4 10 0,7 0 0,3-10 0,11-7 0,0-12 0,6-4 0,-6 0 0,7 0 0,-8 0 0,3-1 0,-3 6 0,-1-4 0,0 7 0,0-7 0,0 3 0,5-4 0,-4 0 0,4 0 0,-5 0 0,0-1 0,-4 1 0,3 0 0,1 0 0,6 0 0,4-1 0,-5 1 0,4 4 0,-7-3 0,6 4 0,-2-6 0,0-3 0,3 3 0,-8-8 0,3 7 0,-3-6 0,3 6 0,-3-7 0,8 8 0,-7-8 0,6 8 0,-6-8 0,7 8 0,-8-8 0,3 3 0,1 1 0,1-9 0,-1 3 0,0-9 0,-5 5-1696,-4-8 0,7 10 0,-2-5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2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24575,'0'15'0,"0"0"0,0-6 0,0 1 0,0 0 0,0 4 0,0-3 0,4 3 0,2-4 0,-1 0 0,4 9 0,-8-7 0,4 6 0,-5-8 0,0 4 0,4-3 0,-3 3 0,8-4 0,-3 4 0,8 2 0,-3-1 0,8-1 0,-8 0 0,3-3 0,0 3 0,1-4 0,5 0 0,0 4 0,0 2 0,-1-1 0,1 3 0,0-2 0,0-1 0,-1 4 0,1-4 0,0 4 0,0-3 0,-5-2 0,-5 0 0,-1-3 0,-8 3 0,8-4 0,-4 0 0,5 0 0,4-5 0,2 4 0,4-4 0,-1 1 0,1 3 0,0 0 0,-5-2 0,4 6 0,-13-7 0,8 3 0,-9 1 0,5 0 0,-4 0 0,2-5 0,-6 4 0,2-4 0,5 1 0,12-2 0,2-4 0,7 0 0,-19 0 0,-2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4:29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7110 0 24575,'-19'6'0,"3"-2"0,2 1 0,4-4 0,0 3 0,1-4 0,-16 7 0,-4-6 0,-57 18 0,-11-16-1007,40 8 1,-5 1 1006,-25-11 0,-4 0-1644,7 12 0,-4-1 1644,-1-9 0,-7-4 0,1 3-1676,6 7 0,0 4 0,-3-4 1676,8-6 0,-5-3 0,0 0 0,1 1 0,8 2 0,1 1 0,1 1 0,-3-1-578,-7 0 0,-2 1 0,0-1 0,3-1 578,-13-1 0,3-2 0,3 2-121,5 4 0,2 0 1,4-1 120,-13-4 0,4-2 486,-4 1 0,8 0-486,36 0 0,2 0 2092,-19 0 0,8 0-2092,23 0 0,-46 0 3727,46 0-3727,-48 0 0,22 0 0,-5 0 0,-5-1 0,-2 2 556,-7 4 1,1 0-557,2-4 0,3 1 0,18 3 0,0 0 0,-9-5 0,-4 0 0,-18 6 0,-4 3-810,-1 0 0,-4 1 810,22-4 0,-3 0 0,0 0 0,0 0 0,0 0 0,3-3 0,-21-2 0,2-2-874,3 0 0,3 2 874,8 6 0,2 0 0,6-5 0,2 0-329,13 5 0,0 0 329,-6-8 0,0 2 0,-4 10 0,0 0 0,5-8 0,-1 0 0,-4 9 0,6-1 1191,-2-11-1191,36 4 2734,5-3-2734,14 3 2152,-4-4-2152,-2 0 956,-3 5-956,3-4 0,2 3 0,4-4 0,1 0 0,-1 0 0,0 0 0,0 0 0,0 0 0,0 0 0,1 5 0,3 0 0,2 5 0,4 0 0,0 0 0,0 4 0,-5-3 0,4 7 0,-3-7 0,4 18 0,0-11 0,0 12 0,6 1 0,3 1 0,3 1 0,0-3 0,-2-14 0,0 2 0,0-2 0,8 14 0,-6-8 0,7 8 0,-14 0 0,4-7 0,-1 18 0,4-9 0,-4 12 0,-1-1 0,-1 0 0,-4-10 0,4-2 0,-1-12 0,2 31 0,4-23 0,-4 22 0,-2-29 0,1 10 0,-4-8 0,4 19 0,-6-8 0,0 0 0,0-7 0,0 3 0,0-1 0,7 16 0,-6-1 0,6-10 0,-7-3 0,0-10 0,0 10 0,-7 3 0,6-1 0,-6 18 0,7-26 0,0 15 0,0-19 0,-6 10 0,4-12 0,-4 22 0,6-22 0,0 22 0,0-22 0,0 16 0,0-18 0,6 19 0,0-17 0,6 11 0,2-14 0,2 5 0,4-5 0,-5 4 0,4-9 0,-8 0 0,3-1 0,0 1 0,-3 1 0,8-1 0,-4-6 0,16 2 0,2-4 0,10 11 0,-10-12 0,-3 6 0,-14-7 0,-2 0 0,-9 4 0,4-3 0,-3 8 0,-1-3 0,4-1 0,-3 4 0,-1-4 0,4 1 0,-8 2 0,8-7 0,-4 4 0,1-1 0,3-3 0,-4 4 0,1-1 0,3-3 0,0 4 0,7-5 0,4 0 0,-1 4 0,12-3 0,-13 3 0,11-4 0,-14 0 0,14 5 0,-7-4 0,2 3 0,-5-4 0,6 0 0,-2 0 0,7 0 0,-15 0 0,4 0 0,-8 5 0,3-4 0,-4 3 0,0-4 0,0 0 0,0 0 0,0 4 0,0-3 0,15 4 0,3-5 0,5 0 0,30 0 0,-36 0 0,25 0 0,-32 0 0,10 0 0,-12 0 0,7 0 0,-15 0 0,0 0 0,0 0 0,0 0 0,0 0 0,0 0 0,4 0 0,12 0 0,7 0 0,32 0 0,-16 0 0,16 0 0,-1 0 0,-15 0 0,6 0 0,-25 0 0,0 0 0,3 0 0,0 0 0,8 0 0,-19 0 0,4 0 0,-11 0 0,-5 0 0,4 0 0,1-5 0,1 4 0,2-3 0,-7 4 0,8 0 0,-8 0 0,3 0 0,-4 0 0,-4 4 0,7-3 0,8 4 0,34-5 0,37 0 0,5 0 0,-25 0 0,-31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31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 24575,'-6'25'0,"2"3"0,4 37 0,0 27 0,0 5 0,-6-5 0,4-6 0,-4-37 0,6 37 0,-7-37 0,6 16 0,-6-22 0,-3 22 0,7 27-611,-7 5 611,10-5 0,0-27 151,0-22-151,0-14 0,0 0 0,5-14 0,-4 5 0,3-5 460,1-5-460,-4-2 0,3-2 0,-4-5 0,10-43 0,-7 17 0,7-22 0,-10 38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2:33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24575,'10'-10'0,"-1"5"0,1 1 0,5 4 0,-4-5 0,7 4 0,-7-3 0,4 4 0,-5-5 0,-1 4 0,1-3 0,0 4 0,0-5 0,5 4 0,-4-3 0,3 4 0,-4 0 0,0 0 0,0-5 0,0 4 0,-1-3 0,1 8 0,5 2 0,-4 4 0,7-1 0,-2 1 0,-1 0 0,-1 0 0,-4 4 0,0-3 0,5 3 0,-4 0 0,7 2 0,-2-1 0,35 15 0,-23-20 0,24 14 0,-22-16 0,-7-2 0,3 0 0,-12-6 0,-4 0 0,0 0 0,0 5 0,-1-4 0,1 7 0,-4 2 0,-2 1 0,1-1 0,-4 3 0,3-2 0,-4 9 0,0-5 0,0 4 0,0-9 0,0 5 0,0-6 0,0 1 0,0 0 0,-4-4 0,3 2 0,-8-2 0,-1 4 0,-1-1 0,-7 1 0,7 0 0,-3 0 0,-1 0 0,-19 6 0,9-5 0,-14 1 0,20-3 0,4-3 0,0-1 0,6 4 0,-1-4 0,0 1 0,4 2 0,-2-7 0,7 8 0,-8-8 0,3 4 0,-3-5 0,-1 0 0,0 0 0,0 0 0,0-5 0,5 0 0,0-5 0,5 0 0,0 0 0,0 0 0,9 5 0,-7 0 0,7 5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3:13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24575,'36'0'0,"1"0"0,-4 0 0,-3 0 0,22 0 0,-14 0 0,27 0 0,-21 0 0,-1 0 0,1 0 0,-1 0 0,-10 0 0,-7-5 0,-12 4 0,-4-3 0,0 4 0,0 0 0,0 0 0,0 0 0,0 0 0,0-4 0,0 2 0,0-2 0,-1 4 0,1 0 0,-4-4 0,-2 7 0,-4-2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3:16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0 24575,'-16'0'0,"2"0"0,4 0 0,0 0 0,1 0 0,3 4 0,2 2 0,-1-1 0,4 9 0,-3-8 0,4 8 0,0 0 0,0-3 0,0 4 0,0-1 0,0-3 0,0 3 0,-4-4 0,3 0 0,-4-1 0,1 6 0,3 0 0,-8 0 0,8 4 0,-8-8 0,8 12 0,-3-11 0,-1 10 0,4-11 0,-3 4 0,4-6 0,0 1 0,0 4 0,0 2 0,0-1 0,0 4 0,0-9 0,4 5 0,2-5 0,4-1 0,-5 1 0,8 0 0,-6 0 0,7 0 0,1-1 0,-4 1 0,7-4 0,-2 3 0,3-8 0,1 3 0,0-4 0,0 0 0,10 0 0,24 0 0,-15 0 0,12 0 0,-31-4 0,0 2 0,0-6 0,-1 2 0,1 1 0,-4-4 0,-2 8 0,-4-8 0,0 3 0,-5-4 0,0 1 0,-1-6 0,-3 4 0,4-3 0,-5 0 0,4-2 0,-3-4 0,3 5 0,-4-4 0,5 8 0,-4-7 0,3 7 0,-4-8 0,0 4 0,0-1 0,5-2 0,-4-8 0,3 8 0,1-7 0,-4 11 0,3 3 0,-4 5 0,0 16 0,0 6 0,0 8 0,0-4 0,-4 0 0,3-5 0,-4 3 0,5-7 0,0 8 0,-4-4 0,3 1 0,-3-2 0,4 0 0,0 1 0,0 0 0,4 4 0,1-8 0,5 8 0,0-9 0,0 5 0,0-6 0,0 6 0,0-4 0,-4 3 0,-2-4 0,0-1 0,-3 1 0,8-4 0,-3 2 0,4-6 0,4 2 0,1-4 0,5 0 0,0 0 0,-5 0 0,8 0 0,-11 0 0,11 0 0,3 0 0,7 0 0,11 0 0,19-7 0,-26 6 0,13-6 0,-30 3 0,-5-2 0,-1 1 0,-8-4 0,-2 4 0,1-10 0,-4 4 0,3-3 0,-4 4 0,0 0 0,0-4 0,0 3 0,0-8 0,5 8 0,-4-3 0,3 4 0,-4-4 0,0 3 0,0-4 0,0 5 0,0 1 0,0-1 0,0 0 0,0 0 0,0 0 0,0 0 0,5 4 0,-4-2 0,3 2 0,-4-4 0,0 0 0,0 0 0,0 0 0,0 0 0,0 1 0,0-1 0,0 0 0,0 0 0,0 0 0,0 0 0,0 0 0,0 0 0,4 5 0,-2 5 0,2 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4:34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0 318 24575,'16'0'0,"-2"0"0,-4 0 0,4 0 0,-3-5 0,19 4 0,20-3 0,20 4 0,22 0-608,0 0 608,0 0 0,-1 0 0,1 0 0,-35 0 0,0 0 0,40 0 0,-5 0 0,-38-5 0,-13 4 0,-19-8 0,19 8 0,-8-3 0,11 4 608,-1 0-608,1-7 0,21 6 0,5-6 0,-15 7 0,3 0-635,1-6 0,1 0 635,9 5 0,2-1-1222,11-11 1,-2-1 1221,-17 7 0,-2 0 0,18-6 0,-1-3-580,-18 3 1,-1 1 579,12 4 0,-2 0-380,28-11 380,-40 13 0,-6 0 0,-2-3 1007,38-11-1007,-49 17 2365,24-13-2365,-44 14 1382,16-9-1382,-7 10 498,0-3-498,14 4 0,-19-5 0,19 4 0,13-3 0,17 4 0,20 0-321,-33 0 0,-2 0 321,20 0-27,-22 0 1,-3 0 26,-2 0 0,13 0 0,-29 0 0,-2 0 0,-12 0 640,1-5-640,-4 4 55,-2-3-55,-4 4 0,-5-5 0,4 4 0,-8-8 0,4 4 0,-5-1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7:34.72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0 309 24575,'0'-21'0,"6"1"0,1 7 0,13-1 0,-5 7 0,10-5 0,-10 10 0,4-10 0,-5 5 0,-1-1 0,0-4 0,7 4 0,15-8 0,10-10 0,14 4 0,0-15 0,-14 18 0,-4 0 0,-14 7 0,-6 10 0,-2-10 0,-11 11 0,-3-5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5:43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8618 103 24575,'-16'0'0,"-2"0"0,3 0 0,-16 0 0,9 0 0,-4 0 0,12-4 0,4 3 0,-4-4 0,-1 5 0,-5-4 0,5 3 0,-4-8 0,4 8 0,-5-3 0,1 4 0,-11 0 0,-25 0 0,-15 0 0,0 0 0,-17 0 0,49 0 0,-9 0 0,33 0 0,4 0 0,0 0 0,-4 0 0,-2 0 0,-3 0 0,-1 0 0,-8-5 0,-5 4 0,2-3 0,-9 4 0,17 0 0,-17 0 0,17 0 0,-3 0 0,8-5 0,-8 4 0,-7-3 0,0 4 0,3 0 0,15 0 0,1 0 0,0 0 0,-6 0 0,3 0 0,-16-7 0,15 6 0,-23-6 0,19 7 0,-19 0 0,8-6 0,-10 4 0,10-4 0,3 6 0,0 0 0,-22 0 0,4 0 0,-5 0 0,4 0 0,14 0 0,-17 0 0,-13 0 0,27-5 0,-24 4 0,29-3 0,0 4 0,3 0 0,10 0 0,0 0 0,1 0 0,-11 0 0,7 0 0,-7 0 0,10 0 0,1 0 0,-1 0 0,0 0 0,1 0 0,3 0 0,-2 0 0,3 0 0,-1 0 0,-2 0 0,3 0 0,-1 0 0,-2 0 0,7 0 0,-12 0 0,-4-7 0,0 6 0,-14-6 0,9 7 0,-1 0 0,3 0 0,14 0 0,-2 0 0,7 0 0,-3 0 0,4 0 0,-9 0 0,3 0 0,-19 0 0,13 0 0,-40 0 0,2 0 0,0 0 0,13 0 0,28 0 0,4 0 0,0 0 0,1 0 0,0 0 0,3 0 0,-4 0 0,6 0 0,-1 0 0,0 0 0,0 5 0,0-4 0,0 3 0,1-4 0,-1 0 0,-4 0 0,3 0 0,-8 0 0,4 0 0,-5 0 0,1 0 0,3 0 0,2 0 0,0 0 0,-1 4 0,-5-2 0,0 2 0,1-4 0,3 0 0,-2 0 0,7 0 0,-3 0 0,4 0 0,0 0 0,0 0 0,0 0 0,0 0 0,1 0 0,-6 0 0,0 0 0,0 0 0,1 0 0,4 0 0,0 0 0,0 0 0,0 0 0,-14 0 0,6 0 0,-45 0 0,4 0 0,-33 0 0,0 0 0,22 6 0,5-4 0,22 4 0,-1-6 0,1 0 0,10 0 0,3 0 0,0 7 0,8-6 0,-9 6 0,12-7 0,-1 4 0,0-3 0,-10 4 0,8-5 0,-8 0 0,-1 0 0,-23 10 0,5-8 0,-35 21 0,51-15 0,-7 10 0,32-12 0,2 2 0,-19 0 0,7 2 0,-44-2 0,35 1 0,-36-8 0,30 9 0,-10-8 0,0 4 0,-22 5 0,16-9 0,-16 8 0,32-10 0,3 5 0,11-4 0,-12 3 0,9-8 0,-4 3 0,8-4 0,7 5 0,-3 0 0,8-4 0,-7 3 0,6-4 0,-30 1 0,17 3 0,-19-4 0,8-1 0,9 4 0,-19-4 0,23 6 0,-11 0 0,14 0 0,-5 0 0,-32 0 0,-10 0 0,-13 0-281,-2 0 0,0 0 281,7 0 0,-17 0 0,49 0 0,-14 0 0,22 0 0,-24 0 0,5 0 0,-16 0 562,32 4-562,3-3 0,0 10 0,12-9 0,-21 4 0,25-2 0,-26-2 0,22 2 0,-7 0 0,6-3 0,8 4 0,-3-5 0,0 4 0,3-3 0,-8 4 0,4-5 0,-5 0 0,5 0 0,1 0 0,4 0 0,-4 0 0,-2 0 0,-3 0 0,-11-7 0,7 6 0,-2-6 0,6 3 0,8 3 0,-8-4 0,4 5 0,-15 0 0,8-4 0,-19-4 0,-13-8 0,15 7 0,-12-1 0,31 5 0,5 4 0,-4-8 0,-15 8 0,-1-10 0,-17 10 0,-13-6 0,16 7 0,-5-4 0,23 3 0,16-4 0,1 5 0,4 0 0,0 0 0,0 0 0,1 0 0,-6 5 0,4-4 0,-18 10 0,16-5 0,-12 1 0,15 2 0,0-8 0,1 8 0,-1-8 0,-4 3 0,-2-4 0,1 5 0,-4-4 0,8 3 0,-7-4 0,7 0 0,-8 0 0,9 0 0,-5 0 0,6 0 0,-1 0 0,4 4 0,-3-3 0,4 8 0,-5-8 0,5 8 0,-4-8 0,4 8 0,-10-4 0,4 1 0,-7 2 0,7-6 0,-3 6 0,4-7 0,0 4 0,0-5 0,0 4 0,1-3 0,3 8 0,-3-8 0,8 8 0,-7-8 0,2 8 0,1-4 0,-4 5 0,8 0 0,-4 0 0,1-5 0,3 4 0,-3-4 0,-1 5 0,4 0 0,-8-5 0,4 4 0,0 1 0,-4-4 0,3 8 0,-3-13 0,3 7 0,-3-7 0,4 8 0,-1-3 0,-2 3 0,2 6 0,1-4 0,0 7 0,5-7 0,0 3 0,0-4 0,0 4 0,0-3 0,0 8 0,0-4 0,0 5 0,0-1 0,5 1 0,-4 0 0,8-5 0,-4-1 0,1 0 0,3-3 0,-4 8 0,5-8 0,0 3 0,0-4 0,0 0 0,0-5 0,4 4 0,1-8 0,1 8 0,-2-4 0,9 5 0,-5 0 0,10-5 0,2 6 0,3-9 0,0 4 0,-2-2 0,-1-3 0,3 4 0,32-5 0,5 0 0,-13 0 0,0 0 0,18 0 0,-18 0 0,-6 0 0,-12 0 0,23 0 0,-29 6 0,32-4 0,-16 4 0,5-6 0,-13 0 0,54 0 0,-46 0 0,2 0 0,1 0 0,2 0 0,-5 0 0,38 0 0,-39 0 0,4 0 0,4 0-775,42 0 775,-38 5 0,-1 0 0,22-2 0,-19 7 0,-39-10 0,7 5 0,9 0 0,-14 0 0,14 0 775,-9-5-775,3 0 0,10 0 0,1 0 0,-11 0 0,29 0 0,-34 0 0,24 4 0,-22-3 0,3 4 0,10-5 0,1 0 0,-11 0 0,16 0 0,8 0 0,22 10 0,-9-8 0,-15 9 0,-25-11 0,0 0 0,3 6 0,32-4 0,-16 10 0,16-10 0,-32 4 0,8-6 0,-19 0 0,28 5 0,3 1 0,-15 1 0,51 4 0,-60-7 0,-1-4 0,37 0 0,6 0 0,-16 5 0,3 3 0,39 5 0,-5 2 0,-27-5 0,-32-10 0,8 0 0,13 10 0,17-7 0,-16 1 0,3 2 0,1-1 0,-1 0 0,38-2 0,-11 7 0,-42-10 0,1 0 0,-1 0 0,22 0 0,-16 0 0,16-7 0,0 6-614,27-6 614,5-3 0,-35 9 0,-2-1 0,13-14 0,-10 14 0,-33-4 0,0 6 0,3 0 0,32-11 0,6 9 0,-16-3 0,3 0 0,39 5 0,-5 0 614,-5-11-614,-49 9 0,24-8 0,-39 10 0,17 0 0,-7 0 0,11 0 0,8 0 0,-17 0 0,15 0 0,4-10 0,-15 7 0,23-14 0,-29 16 0,0-6 0,16 7 0,-14-6 0,18 4 0,-10-11 0,1 12 0,-11-6 0,-3 7 0,-10 0 0,-1 0 0,1 0 0,10 0 0,3-6 0,32 4 0,-16-11 0,6 11 0,-15-10 0,-7 3 0,0 1 0,-7-3 0,-7 6 0,-4-5 0,1 0 0,22-11 0,-18 9 0,29-11 0,-16 10 0,11-8 0,21 2 0,-16 3 0,5 2 0,-13 12 0,-19-6 0,41 6 0,-25-2 0,16 4 0,-23-4 0,-12 3 0,12-4 0,-5 5 0,6-4 0,-8 3 0,-4-4 0,-9 1 0,2 3 0,-3-8 0,1 8 0,7-4 0,-7 1 0,4-2 0,-5 1 0,0-4 0,0 8 0,4-8 0,-3 8 0,3-8 0,-8-1 0,-2-1 0,1-3 0,0 4 0,1 0 0,-2 0 0,-4 0 0,0-4 0,0-1 0,0-5 0,-4 0 0,-6 1 0,-16-5 0,-7-1 0,0 4 0,3-2 0,10 17 0,5-7 0,1 7 0,4 1 0,0 0 0,0 1 0,-4-2 0,3-4 0,-3 5 0,4-4 0,-4 4 0,3-5 0,-3 4 0,4-3 0,0 8 0,1-8 0,-1 4 0,-4-1 0,7-2 0,-6 6 0,7-6 0,-3 6 0,3-6 0,-3 2 0,4-4 0,-5 5 0,5-4 0,-4 8 0,8-8 0,-4 3 0,1 1 0,3 1 0,-3 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6:22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0 348 24575,'76'0'0,"-7"6"0,-4-4 0,6 14 0,21-3 0,-22 6 0,-5-7 0,0-6 0,5-6 0,-15 0 0,4 0-1009,-1 0 1,2 0 1008,20 0 0,2 0-857,1-1 1,2 2 856,8 6 0,2 0 0,0-6 0,-1 2 0,0 11 0,1 0-792,-26-12 0,2-2 0,-1 1 792,27 6 0,0 0 0,-27-6 0,1-3 0,-1 3 0,25 6 0,-1 0 0,0-5 0,0-1 0,1 7 0,-1-2-577,-9-5 1,-3-2 576,-10 1 0,-3 0 534,-12 0 1,-1 0-535,10 0 0,1 0 0,-6 0 0,1 0 223,18 0 0,0 0-223,-9 0 0,-2 0 0,-9 0 0,-1 0 0,0 0 0,-5 0 2436,17 0-2436,-6 0 1497,-32 0-1497,8 0 0,-9 7 0,55-6 0,10 6-986,1-1 986,-13 2 0,2 1 0,-34-4 0,2 0-655,22 4 1,12 2 0,-9-3 654,-12-6 0,-2-1-520,23 5 0,-2 0 520,-29-5 0,-3-2 0,15 1 0,1 0 0,-10 0 0,2 0 0,28 0 0,-4 0 0,-6 0-217,-25 0 0,-4 0 217,-8 0 2253,-1 0-2253,1 0 2060,20 0-2060,7-10 0,-16 9 0,1-1 0,19-8 0,-12 3 0,2 2 195,32 2-195,-28-10 0,2 1 0,-10 10 0,-3 0 0,34-16 497,-27 16-497,0-5 0,5-3 0,22 8 0,-22-9 0,17 1 0,-38 8 0,37-8 0,6 10 0,-24 0 0,2 0 0,-8 0 0,0 0-322,5 0 1,-2 0 321,27 0 0,-35 0 0,-1 0 0,42 0 0,-6 0 0,-6-11 0,6 9-821,-35-3 0,5 0 821,18 4 0,2 2 0,-9-1 0,-1 0 91,0 0 0,-3 0-91,-11 0 0,-3 0 0,37 0 66,-22 0-66,-5-7 595,0 5-595,-11-7 0,3 0 0,4 6 0,2 2 604,7-5 1,-2 0-605,24-1 0,-6 6 923,-47-6-923,8 7 0,-28 0 0,-4-4 0,16 3 0,1-4 539,12-1-539,-1 4 0,1-4 0,40-1 0,-30 6 0,9-8 0,1-1 0,-10 7 0,22-14 0,-35 16 0,-8-4 0,11 5 0,18 0 0,-24 0 0,22-6 0,-5 4 0,-6-4 0,37 6 0,-37 0 0,16-7 0,-32 6 0,8-6 0,-8 7 0,-1 0 0,9-6 0,-8 4 0,11-4 0,21 6 0,-27-5 0,24 4 0,-29-3 0,11 4 0,-1 0 0,1-7 0,-1 6 0,44-6 0,-30 2 0,2 0 0,2 4 0,2-1-508,15-3 0,-2 0 508,21 5 0,-40 0 0,0 0 0,34 0-266,-20 0 266,15 0 0,-28 0 0,31 0 0,-42 0 0,15 0 0,-40 0 0,9 0 1002,-12 0-1002,-3 0 280,-6-4-280,-2 3 0,-2-4 0,-1 1 0,9-2 0,-8-3 0,13 3 0,-8-3 0,8 4 0,-4-1 0,5-3 0,-5 8 0,14-10 0,-11 10 0,23-12 0,14 1 0,15 3 0,-15-3 0,3 1 0,40 8 0,-7-9 0,-26 5 0,-21-1 0,-11 0 0,-7-3 0,-8 6 0,-2-5 0,4 4 0,-1 2 0,-3-1 0,13 4 0,-1-3 0,16 4 0,-16 0 0,2 0 0,-19 0 0,7 0 0,-2 0 0,3 0 0,1 0 0,0 4 0,8-3 0,-10 4 0,9-5 0,-1 0 0,7 0 0,11 0 0,-1 0 0,1 0 0,21 0 0,24 0 0,8 0-578,-7 0 578,-36 0 0,-28 0 0,-7 0 0,-8 0 0,7 0 0,-7 0 0,8 0 578,-8 0-578,3 0 0,1 0 0,-4 0 0,7 0 0,-7 0 0,59 0 0,-31 0 0,35 0 0,-48-5 0,1 4 0,-14-3 0,10 4 0,-13 0 0,5 0 0,0 0 0,5 0 0,-5 0 0,-1 0 0,-4 0 0,0 0 0,0 0 0,0 0 0,0 0 0,0 0 0,0 0 0,0 0 0,0 0 0,0 0 0,0 0 0,0 0 0,-1 0 0,1 0 0,0 0 0,5 0 0,0 4 0,0-3 0,4 4 0,-8-5 0,8 4 0,-8-3 0,3 3 0,0-4 0,2 0 0,3 0 0,1 5 0,0-4 0,4 3 0,-7-4 0,1 0 0,-3 0 0,-4 0 0,3 0 0,-4 0 0,0-4 0,0 3 0,-5 1 0,0 5 0,-5 5 0,0-5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17:04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24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0 825 24575,'92'-22'0,"0"0"0,-14 5 0,4 0 0,5-1 0,-7 0 0,4-2 0,3 1 0,1 2-1967,-9 3 1,3 3 0,0 0 0,0-1 0,-3 0 1953,9-5 0,-3-1 1,0-1-1,2 2 13,6 2 0,1 2 0,0-1 0,-3-2 0,-11-2 0,-2-1 0,-1 0 0,0 2 0,1 5 0,0 2 0,1 1 0,-1-1 0,0-3 0,0 0 0,-1 0 0,-3 3-94,9 3 1,-4 2-1,1-1 94,5-4 0,1-2 0,-3 0 0,-10 1 0,-2 1 0,1-2 0,6-4 0,2-1 0,-1 1 0,-6 3 0,-1 1 0,-2 0 463,27-5 1,-5 0-464,-20 4 0,-4 2 0,1 10 0,-3 0 0,-6-10 0,-1-1 0,2 5 0,-3 1 0,23-9 0,-29 4 4387,-32 7-4387,0 3 3173,-5-3-3173,-1 4 0,-8 0 0,-2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26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0 951 24575,'16'0'0,"-2"0"0,-4-4 0,0 3 0,0-4 0,0 5 0,-5-4 0,4 3 0,-3-4 0,4 1 0,0 3 0,0-8 0,4 8 0,-3-3 0,7-1 0,30 4 0,-10-10 0,49-1 0,-17-7 0,0 0 0,17-3-1161,5 0 1161,-35 10 0,5-1-1160,27-2 1,5-1 1159,-9-5 0,3-2-863,-13 5 1,4 1 0,-2-1 862,-11 2 0,-2-1 0,0 1 0,6 0 0,0 0 0,1 0 0,5 0 0,1 0 0,2-1 0,5-1 0,2-1 0,8 1 0,-13 6 0,8 1 0,3 0 0,-1 0 0,-5 0 0,2-2 0,-4-1 0,1 0 0,3 2-730,-4 4 0,6 1 0,0 1 0,-2-1 0,-6 0 730,18-5 0,-6 0 0,-3 0 0,-8 1 0,-2 0 0,-2-1-187,-7 2 0,-1-1 0,-4 0 187,15-3 0,-2-1 0,1-1 0,0 2 0,-8 6 0,0 0 0,9-4 0,-2-2 0,-20 2 0,-2 0 340,10 4 1,-1-1-341,-8-9 0,1 3 0,9 12 0,2 3 0,0-7 0,-1 1 0,-9 6 0,-4 0 1953,25 0-1953,-30-4 4354,-37 3-4354,-1-4 2036,-13 5-2036,-10 9 1254,-8-2-1254,-2 7 0,4-9 0,10 0 0,1-5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29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1 936 24575,'19'0'0,"12"0"0,-9 0 0,19 0 0,13-10 0,-5 7 0,38-17 0,-39 11 0,17-3 0,-32 1 0,8 10 0,-8-10 0,32-1 0,5 3 0,-10-10 0,3 17 0,-31-13 0,12 7 0,-1-7 0,22-3 0,27-4-1517,6 9 1517,-21-1 0,2 2 0,-18 10 0,2 0 0,29-11 0,0-2 0,-30 9 0,0-2 0,28-12 0,-2-4 0,-36 10 0,-2 1-310,18-3 0,-1 1 310,25-5 0,0 7 0,-22-13 0,-17 13 0,2 0-672,4-1 1,1-2 671,11-4 0,4-1 0,17 4 0,-1 0 0,-27 3 0,-4 0 0,9-4 0,-3 1 0,26 2 0,-35-5 0,-3 0 0,22 6 0,-24 1 0,1-1 535,39-1-535,-34 3 0,3-2 296,10-6 1,-2 0-297,-13 11 0,-6-1 0,24-19 1432,-25 28-1432,-31-8 0,12 3 0,22-9 920,-14 8-920,27-10 0,-21 15 0,-16-4 0,-3 1 0,-15 4 0,0-3 0,0 4 0,0 0 0,0 0 0,-5 4 0,4-3 0,-4 4 0,5-5 0,-4 0 0,-2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3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1 818 24575,'15'0'0,"0"0"0,-6-5 0,1 4 0,5-8 0,0 4 0,15-7 0,25-4 0,37-6 0,-17 2-789,-12 1 1,4-1 788,-10 7 0,5 0-1094,3-1 1,7-1-1,1-1 1094,6 0 0,2-2 0,2 3 0,4 1 0,2 2 0,-1-1 0,-8-3 0,-2-1 0,1 0 0,6 0 0,1 0 0,-4 1 0,-14 4 0,-2 1 0,0-2-458,5-3 0,1 0 0,-5 0 458,5 2 0,-3 1-475,-1 0 0,-2-1 475,-6-6 0,-1 1 0,11 10 0,1 0 0,-12-15 0,0 2 0,10 19 0,-3 1 0,-16-12 0,-2-2 0,9 4 0,-1 1 0,14-11 1109,-15 0-1109,-25 11 3026,-10 5-3026,-1-4 1681,-3 5-1681,3-4 1366,-4 8-1366,0-8 0,4 8 0,-4-3 0,16-3 0,-9 6 0,8-6 0,-14 3 0,-2 3 0,-4-8 0,0 8 0,-5 1 0,0 5 0,-5 5 0,0 0 0,0 0 0,4-5 0,-3 4 0,4-4 0,-1 1 0,-3-2 0,4-4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42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1 24575,'-10'15'0,"4"-1"0,-2-8 0,2 2 0,1-2 0,-4-1 0,8 4 0,-4-4 0,5 5 0,0 4 0,0 2 0,0 14 0,0-8 0,0 8 0,0-10 0,0 0 0,0-1 0,0 1 0,0 10 0,0 3 0,0 10 0,0 22 0,0-16 0,0 1 0,0 9 0,0-26 0,0 30 0,0-30 0,0-3 0,0-11 0,0-3 0,0 2 0,0-7 0,0 3 0,0-4 0,-4 4 0,3-3 0,-3 8 0,-1-8 0,0 27 0,-7-8 0,6 22 0,-1-8 0,1-1 0,4-10 0,-4-3 0,2-10 0,3-5 0,-4-1 0,5 1 0,-4-5 0,3 5 0,-8-5 0,4-5 0,-1 4 0,2-4 0,4 20 0,-7 3 0,6 16 0,-6-11 0,7-3 0,-4-11 0,3 12 0,-8-13 0,8 11 0,-3-18 0,-1 3 0,0-9 0,-1 4 0,-2-8 0,2 8 0,1-4 0,0 20 0,5 25 0,13 42 0,-10-27 0,16 19 0,-7-30 0,-3-16 0,1 14 0,-10-37 0,0-5 0,0-6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11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24575,'0'16'0,"0"-2"0,0 0 0,-5-3 0,4 3 0,-3-4 0,4 0 0,0 0 0,0 0 0,0-1 0,0 1 0,0 0 0,0 0 0,-4 0 0,2-1 0,-2 6 0,4-4 0,0 7 0,0-7 0,0 18 0,0-11 0,0 8 0,0-7 0,4-4 0,-2 0 0,6-1 0,-2-4 0,4 4 0,0-3 0,0 8 0,0-13 0,-5 12 0,4-12 0,-4 9 0,1-6 0,3-3 0,-4 3 0,5-4 0,0 5 0,-4 0 0,2-5 0,-2 4 0,-1-4 0,4 5 0,-3 0 0,-1 0 0,9 0 0,-8-1 0,8-3 0,-4 3 0,0-8 0,5 8 0,0-8 0,5 7 0,-1-2 0,-3 4 0,2-5 0,-7 4 0,8-4 0,-8 1 0,3 2 0,1-2 0,-4 4 0,3-5 0,-4 4 0,4-8 0,-3 8 0,4-8 0,-1 8 0,-3-8 0,7 7 0,-2-6 0,4 6 0,-1-7 0,1 4 0,0-1 0,-5-3 0,14 4 0,-11-1 0,8-3 0,-11 3 0,-1-4 0,-3 5 0,3-4 0,-4 3 0,0-4 0,9 5 0,-3-4 0,8 7 0,7-7 0,-9 8 0,8-8 0,-14 4 0,-2-1 0,0-3 0,-3 4 0,4-1 0,-5-3 0,4 8 0,-3-4 0,3 1 0,5 2 0,-7-7 0,11 8 0,-12-3 0,18 6 0,-11-2 0,23-3 0,-23 2 0,22-8 0,-22 8 0,12-4 0,1 1 0,1 5 0,12-10 0,8 10 0,-6-3 0,-4-2 0,-12 4 0,-10-9 0,-1 8 0,12-1 0,2 4 0,10 3 0,0-1 0,-10-6 0,-2 3 0,-1-4 0,3 6 0,10-5 0,-10 3 0,17-10 0,-26 7 0,16-6 0,-21 2 0,1-4 0,0 0 0,0 0 0,10 0 0,-8 4 0,8-3 0,1 4 0,2-5 0,-5 0 0,1 0 0,-3 0 0,-3 0 0,26 0 0,-13 0 0,5 0 0,-15 0 0,-7 0 0,7 0 0,7 0 0,0-5 0,7 4 0,-17-8 0,18 8 0,-23-3 0,11-1 0,-18 4 0,7-7 0,-2 6 0,12-6 0,-6 2 0,3 1 0,-11-4 0,-4 3 0,4-4 0,1 0 0,16 5 0,2 0 0,-5 5 0,12 0 0,-22-4 0,23 3 0,-8-3 0,4-1 0,-10 0 0,-8-5 0,-9 4 0,-5-3 0,0 0 0,-5-3 0,0-6 0,4 7 0,2-3 0,-1 4 0,4 0 0,-8 0 0,8 0 0,-4-4 0,5 7 0,0-6 0,0 7 0,4 1 0,-3-4 0,4 8 0,-10-8 0,0 3 0,-1-4 0,-3-4 0,3 3 0,-4-3 0,-4 0 0,3 3 0,-8 1 0,4 1 0,-5 3 0,-9-4 0,3 1 0,-4-1 0,6 4 0,0-3 0,3 8 0,-3-8 0,4 8 0,0-8 0,5 4 0,-4-1 0,8-2 0,-3 2 0,4-4 0,0 0 0,-5 0 0,0 5 0,-5-4 0,-4 3 0,3-3 0,-3 3 0,-1-3 0,4 4 0,-3-1 0,0-3 0,3 4 0,-3-1 0,4-2 0,0 6 0,1-2 0,-6 0 0,4 2 0,-7-6 0,7 7 0,-3-8 0,4 8 0,4-8 0,-2 8 0,-2-4 0,-1 1 0,-3-2 0,0 1 0,-2-4 0,-3 8 0,-1-8 0,-10 8 0,-3-10 0,-10 10 0,-1-6 0,1 1 0,10 4 0,3-4 0,10 6 0,-10-7 0,-3 5 0,-10-11 0,-1 12 0,1-12 0,10 11 0,-8-4 0,9-1 0,-33 6 0,16-6 0,-37 7 0,37 0 0,-38-10 0,17 8 0,0-9 0,-14 5 0,46 4 0,-11-4 0,29 1 0,0 4 0,-10-3 0,8 4 0,-62-13 0,19 10 0,-27-16 0,27 18 0,0-16 0,27 14 0,-13-7 0,22 10 0,-3 0 0,1 0 0,1 0 0,10 0 0,5 0 0,-4 0 0,4 0 0,-5-4 0,0 3 0,1-4 0,-1 5 0,-10 0 0,8 0 0,-9 0 0,12 0 0,-31 0 0,23-4 0,-33 3 0,38-4 0,-4 5 0,12 0 0,0 0 0,3 0 0,-8 0 0,8 0 0,-3 0 0,4-4 0,0 3 0,1-3 0,-6 4 0,5 0 0,-5 0 0,1 0 0,-1 0 0,0 0 0,0 0 0,6 0 0,-1 0 0,0 0 0,-4 0 0,-2 0 0,1 0 0,1 0 0,4 0 0,0 0 0,0 0 0,1 0 0,-1 0 0,0 0 0,0 0 0,0 0 0,0 4 0,5 1 0,1 5 0,4 0 0,0 15 0,-11 25 0,9-21 0,-8 12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13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24575,'10'-6'0,"-5"-2"0,4 6 0,-3-2 0,4 0 0,0 2 0,0-2 0,36 4 0,-23 0 0,40 0 0,-30 0 0,-1 0 0,-1 0 0,-11 0 0,-1 0 0,1 0 0,-5 0 0,0 0 0,-5 0 0,0 0 0,-1 0 0,1 0 0,0 0 0,5 0 0,-4 0 0,7 0 0,-2 0 0,3 4 0,33-2 0,-24 2 0,24-4 0,-32 4 0,10-3 0,-8 4 0,8-5 0,-10 0 0,0 0 0,-5 0 0,0 0 0,-5 0 0,-1 0 0,1 0 0,0 0 0,0 0 0,0 0 0,0 0 0,4 0 0,2 0 0,14 0 0,-12 0 0,7 0 0,-11 0 0,2 0 0,14 0 0,3 0 0,10-7 0,1 6 0,-11-6 0,29 7 0,-2 0 0,32 0 0,-37 0 0,26 0 0,5 0 0,12 0-541,-7 0 1,-1 0 540,2 0 0,-27 0-406,21 0 406,-10 0 0,16 0 0,-27 0 0,-32 0 0,-3 0 0,-10 0 0,-5 0 1058,-1 0-1058,1 0 429,-4 0-429,3 0 0,-4 0 0,0 0 0,0 0 0,0 0 0,0 0 0,0 0 0,4 0 0,-3 0 0,3 0 0,0 0 0,2 0 0,-1 0 0,-1 0 0,-4 0 0,-4 5 0,3-4 0,-4 3 0,5-4 0,4 0 0,2 0 0,4 4 0,-5-3 0,-1 4 0,-4-5 0,-4 4 0,-6 2 0,-1-1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39:35.6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1 125 24575,'66'4'0,"1"0"0,21-1 0,12 0 0,0-3 0,-5-5 0,-1-3 0,3 0-820,-17 3 1,3 1 0,-2 0 0,-5-2-46,2-1 1,-5-1 0,-11-1 864,19-11 1741,-16 19-1741,-40-5 946,-4 0-946,6 4 0,14-4 0,4-3 3183,0 7-3183,-4-7 0,-20 9 0,-2-6 0,-6 5 0,-5-5 0,-2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1:23.1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1 101 24575,'13'0'0,"1"0"0,-1 0 0,0 0 0,7 0 0,-5-6 0,10 5 0,-4-5 0,0 6 0,-2 0 0,-6 0 0,1 0 0,-1 0 0,1 0 0,-1 0 0,0 0 0,1 0 0,-1 0 0,1 0 0,-1 0 0,6 0 0,-4 0 0,5 0 0,-7 0 0,0 0 0,1 0 0,20 0 0,-10 0 0,17 0 0,0 0 0,-10 0 0,10 0 0,-14 0 0,-6 0 0,-2 0 0,-6 0 0,1 0 0,5 0 0,-4 0 0,4 0 0,-5-6 0,-1 4 0,1-4 0,-1 6 0,0 0 0,1 0 0,11-6 0,-9 5 0,22-5 0,-16 6 0,5-6 0,-2 4 0,-10-4 0,10 6 0,-10 0 0,11 0 0,-12 0 0,12 0 0,-5 0 0,5 0 0,-5 0 0,5 0 0,-12 0 0,12-6 0,-5-1 0,5-1 0,1 2 0,0 6 0,14 0 0,4-9 0,14 7 0,0-7 0,0 9 0,-14 0 0,-4 0 0,-14 0 0,-6 0 0,-2 0 0,1 0 0,-5 0 0,10 0 0,-10 0 0,4 0 0,-5 0 0,-1 0 0,0 0 0,1 0 0,-1 0 0,1 0 0,-1 0 0,6 0 0,-4 0 0,11 0 0,-12 0 0,12 0 0,-11 0 0,4 0 0,-6 0 0,1 0 0,-1 0 0,7 0 0,-6 0 0,6 0 0,-7 0 0,1 0 0,-1 0 0,0 0 0,1 0 0,-1 0 0,1 0 0,-1 0 0,0 0 0,13 0 0,-10 0 0,9 0 0,-11 0 0,-1 0 0,1 0 0,-1 0 0,0 0 0,1 0 0,-1 0 0,1 0 0,-1 0 0,0 0 0,1 0 0,-1 6 0,7-4 0,0 4 0,1-6 0,5 0 0,-12 6 0,6-5 0,-1 5 0,2-6 0,0 0 0,4 0 0,-10 0 0,4 0 0,-5 0 0,5 0 0,2 0 0,0 0 0,4 0 0,-10 0 0,10 6 0,-10-4 0,5 4 0,-7-6 0,0 0 0,-5 0 0,-2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20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10 432 24575,'-5'-9'0,"0"-1"0,10 0 0,4 4 0,7-3 0,14 2 0,25 1 0,-7-7 0,17 11 0,0-4 0,-26 6 0,12-5 0,-35 4 0,-2-8 0,-4 8 0,0-3 0,4 4 0,2-5 0,14-2 0,46 1 0,0-11-342,-20 15 1,1 2 341,35-11 0,-37 7 0,-8 3 0,-37-3 0,-1 4 0,1 0 0,0 0 683,0-5-683,0 0 0,0-1 0,0-3 0,0 4 0,0-10 0,4 4 0,-3-3 0,3 0 0,-8 3 0,3-8 0,-8 4 0,3-1 0,1-2 0,-4 7 0,3-4 0,-4 6 0,0 7 0,5 8 0,-4 5 0,3 3 0,-4 0 0,5-3 0,-4 8 0,12-4 0,-11 5 0,11-10 0,-7 8 0,4-11 0,0 7 0,-5-4 0,4-1 0,-8 1 0,8 0 0,-8 4 0,3-3 0,-4 3 0,0-4 0,0 0 0,5 4 0,-4 1 0,3 5 0,1-5 0,-4 0 0,8-1 0,-4-3 0,1 3 0,2-4 0,-6 0 0,6-5 0,-7 4 0,4-4 0,-5 5 0,0 0 0,0 0 0,0 0 0,0-1 0,0 1 0,-5 0 0,4 0 0,-7 0 0,7 0 0,-4-1 0,1 1 0,3 0 0,-8 0 0,4 0 0,-1-1 0,-7 1 0,6 0 0,-11 4 0,7-3 0,-3 3 0,4 1 0,4-4 0,-2 3 0,7-4 0,-8-1 0,3-3 0,1 3 0,1-4 0,4 5 0,-5-5 0,4 4 0,-3-3 0,-1 3 0,4 1 0,-3 0 0,0-5 0,2 4 0,-6-8 0,2 4 0,1-10 0,0 0 0,5-10 0,0 0 0,0-5 0,0-10 0,0-3 0,0-10 0,0 10 0,-4 2 0,3 12 0,-3-1 0,-1 5 0,4-4 0,-3 4 0,4-1 0,0-3 0,-5 8 0,4-3 0,-3 4 0,4 0 0,0 0 0,0-4 0,0 3 0,0-3 0,0-9 0,0 9 0,4-13 0,-2 16 0,2-3 0,-4-1 0,4 4 0,-3-3 0,-1 9 0,-1-4 0,-3 3 0,8 1 0,-2-4 0,2 3 0,-4-4 0,4 5 0,-3-4 0,4 4 0,-5-5 0,0 0 0,0 0 0,0 0 0,0 0 0,0 0 0,0 0 0,0 0 0,0 0 0,0 0 0,0 1 0,4-1 0,-3 0 0,8 4 0,-8-3 0,4 4 0,-5-9 0,0 3 0,0-4 0,4 10 0,-3-8 0,4 6 0,-5 1 0,0 16 0,0 2-1696,0 7 0,0-14 0,0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22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950 157 24575,'0'15'0,"0"0"0,-5-10 0,4 4 0,-8-8 0,4 3 0,-9 1 0,-1-4 0,-5 3 0,5-4 0,-4 5 0,8-4 0,-7 3 0,2-4 0,-3 0 0,3 0 0,-13 0 0,16 4 0,-12-3 0,15 4 0,0-5 0,0 0 0,1 0 0,-6 0 0,5 0 0,-5 0 0,1 0 0,-12 6 0,-7-4 0,1 4 0,-9 1 0,19-6 0,-4 6 0,12-7 0,4 0 0,0 0 0,0 0 0,0 0 0,0 0 0,1 0 0,-1 0 0,0 0 0,0 0 0,0 0 0,-4 4 0,-1-3 0,-5 4 0,1-5 0,3 0 0,-2 0 0,2 0 0,1 0 0,-3 0 0,2 0 0,1 0 0,1 0 0,8 4 0,-2-3 0,-2 3 0,-1-4 0,-3 0 0,4 0 0,4-4 0,2-2 0,4-3 0,0-1 0,0 0 0,4 0 0,-3 0 0,4 0 0,-5 0 0,0 0 0,0 0 0,4 0 0,-3 0 0,4 0 0,-1 0 0,-3 1 0,4-1 0,-5 0 0,0 0 0,0 0 0,0 0 0,0 0 0,-5 0 0,4 0 0,-3 0 0,0 5 0,2-4 0,-2 3 0,4-4 0,0 1 0,-4 3 0,3 6 0,-4 10 0,5 5 0,-8 0 0,1 0-1696,-12-1 0,13-8 0,-3 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25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20 24575,'25'0'0,"-1"0"0,6-7 0,8 6 0,-9-6 0,1 7 0,-21 0 0,1 0 0,0 0 0,0-4 0,-4 7 0,-2-2 0,-4 9 0,0 0 0,5 0 0,-4-1 0,3 1 0,-4 0 0,0 0 0,0 0 0,0 0 0,-4-5 0,-2 4 0,-8-4 0,3 1 0,-7-2 0,2 0 0,-3-3 0,-1 8 0,0-3 0,5-1 0,1 4 0,0-8 0,-2 8 0,1-8 0,1 8 0,4-8 0,0 3 0,5-8 0,0-2 0,1 1 0,-1-4 0,4 8 0,6-4 0,21 5 0,-8 0 0,11 0 0,-18 0 0,3 0 0,1 0 0,-4 0 0,7 0 0,-2 0 0,-1 0 0,4 5 0,-8-4 0,3 7 0,-4-6 0,0 2 0,0 0 0,0 2 0,-5 4 0,4-1 0,-3 1 0,-1 4 0,4-3 0,-8 8 0,4-8 0,-5 3 0,0 0 0,0 1 0,0 1 0,4 2 0,1-2 0,1-1 0,-2-1 0,-4-4 0,0 0 0,0 0 0,-4-5 0,-1 4 0,-5-8 0,-4 3 0,3-4 0,-8 0 0,4 0 0,-1 0 0,-2 0 0,7 0 0,-3 0 0,4 0 0,0 0 0,0 0 0,0 0 0,1 0 0,-1-4 0,0 3 0,5-8 0,-4 3 0,3 1 0,1-4 0,-4 8 0,4-3 0,-5 4 0,4-5 0,-2 4 0,7-3 0,-4 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26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 24575,'-15'4'0,"1"2"0,4 3 0,0-3 0,0 3 0,5-4 0,-4 1 0,8 2 0,-3-2 0,4 4 0,-5-1 0,4 1 0,-3 0 0,4 4 0,0-3 0,0 3 0,-5 1 0,4-5 0,-3 13 0,4-11 0,0 7 0,0-9 0,0 0 0,0-1 0,4 1 0,2 0 0,4 0 0,0-5 0,-5 4 0,4-3 0,-3 3 0,4 1 0,-5 0 0,4-4 0,-8 2 0,8-7 0,-4 4 0,5-1 0,0-3 0,4 4 0,2-5 0,14 0 0,-7 0 0,7 0 0,-15 0 0,4 0 0,-8 0 0,-1-5 0,-6 0 0,1-5 0,-4 0 0,3 0 0,-4 0 0,0-4 0,0 3 0,0-4 0,4 5 0,-2-4 0,2-1 0,-4-1 0,0 2 0,0 4 0,0 0 0,0 0 0,0 0 0,-4 0 0,3-4 0,-8 3 0,8-3 0,-4 4 0,1 0 0,-2 0 0,-3 5 0,-1-4 0,-4 8 0,-2-8 0,-14 8 0,8-4 0,-8 5 0,10 0 0,0 0 0,5 0 0,-3 0 0,11-4 0,-6 3 0,12-8 0,-8 8 0,8 5 0,-3-2 0,4 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28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22 24575,'-20'0'0,"5"0"0,1 0 0,4 0 0,5-4 0,-4 2 0,8 2 0,-4 6 0,1 4 0,3 0 0,-3-1 0,4 1 0,0 0 0,0 0 0,0 0 0,-5 4 0,4-3 0,-3 3 0,4-4 0,0 0 0,0-1 0,0 1 0,0 0 0,0 0 0,0 0 0,4-5 0,-3 4 0,8-8 0,-3 8 0,4-8 0,-1 3 0,1-4 0,5 0 0,0 0 0,5 0 0,-5 0 0,0 0 0,-5 0 0,-1-4 0,-3-2 0,3-4 0,-8 0 0,3 1 0,-4-1 0,5 0 0,-4 0 0,3 0 0,-4 0 0,0 0 0,0 0 0,0 0 0,0 0 0,-4 5 0,3-8 0,-4 6 0,1-12 0,-1 4 0,-10 0 0,9 0 0,-7 10 0,7 0 0,-4 10 0,1-4 0,-1 8 0,4-4 0,2 5 0,4-5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29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1 24575,'-15'4'0,"5"2"0,1-1 0,8 4 0,-8 1 0,8 0 0,-8 5 0,8-5 0,-3-1 0,0 6 0,2 10 0,-2-2 0,4 7 0,0-15 0,0 4 0,0 7 0,-4-4 0,3 19 0,-4-19 0,1 8 0,3-10 0,-8-1 0,2 12 0,1-9 0,-7 19 0,11-23 0,-9 11 0,10-14 0,-7 5 0,6 10 0,-2-12 0,0 15 0,3-21 0,-4 7 0,5-9 0,-4-5 0,-2-14 0,1-3 0,1-8 0,4 6 0,4 9 0,1 0 0,1 5 0,-2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8:31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24575,'0'16'0,"0"-2"0,4-4 0,-3 0 0,4-1 0,-5 1 0,4 0 0,2 0 0,4 0 0,0 0 0,-1-5 0,-3 4 0,3-8 0,-4 3 0,5-4 0,0 5 0,0-4 0,0 3 0,0-4 0,0 0 0,0 0 0,0 0 0,0 0 0,0 0 0,-1 0 0,-3-4 0,-2-2 0,-4-4 0,0 0 0,0 0 0,0-4 0,0 3 0,0-3 0,0 4 0,0 0 0,0 0 0,0 0 0,-4 5 0,3-4 0,-8 8 0,8-8 0,-8 8 0,4-4 0,-1 1 0,-2 3 0,2-4 0,-4 5 0,1 0 0,-1 0 0,0 0 0,0 0 0,0 0 0,0 0 0,5 5 0,-4-4 0,4 3 0,-1 1 0,2 0 0,4 9 0,0-3 0,19 5 0,70-10 0,-49 1 0,44-7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41:13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1 599 24575,'65'0'0,"27"0"0,-24-7 0,4 0-1894,0 6 0,2-1 1894,17-11 0,1-2 0,-8 6 0,-1 0 0,1-5 0,0-2 0,-3 1 0,0 1 0,0-1 0,-1 0 0,-6 1 0,-2 0 0,-1 0 0,-2 0 0,-10 2 0,-4-1 0,37-20 1121,-22 11-1121,-5-6 632,-21 7-632,-1 5 0,0-5 0,1 6 1986,-1 0-1986,1 7 49,-1-5-49,44-1 0,-11 5-344,-20-2 0,1-1 344,35-1 0,-22-6 0,-5 7 0,-21-1 0,-11 7 0,-8-1 0,-6-2 0,-8 8 688,8-8-688,-8 8 0,3-4 0,-4 5 0,0-4 0,0 3 0,4-3 0,12 4 0,-4 0 0,19 6 0,-8-4 0,11 4 0,-1-6 0,-10 0 0,8 0 0,13 0 0,17-10 0,20 7 0,-20-7 0,-6 10 0,-22-6 0,1 4 0,-11-5 0,8 7 0,-23 0 0,6 0 0,-9 0 0,-4 0 0,7 0 0,-7 0 0,4 0 0,-5 0 0,-1 0 0,1 0 0,0 0 0,0 0 0,0 0 0,0 0 0,-4 5 0,2 0 0,-6 5 0,6 0 0,-7 4 0,13 1 0,-8 5 0,13 0 0,-8-1 0,-1 1 0,3-5 0,2 14 0,6-11 0,7 23 0,-12-23 0,3 11 0,-9-18 0,-1 3 0,1-4 0,0 0 0,0 0 0,0 0 0,0-1 0,-4 1 0,-2 4 0,-4-3 0,-4-1 0,-2-1 0,1-4 0,-4 10 0,-1-9 0,-1 12 0,-7-16 0,7 11 0,-8-8 0,-7 7 0,-5 7 0,-20-3 0,22-1 0,-9-8 0,27-7 0,-7 4 0,7-3 0,-4 3 0,6-4 0,-29 0 0,-16 0 0,-8 7 0,8-6 0,23 6 0,1-1 0,8-4 0,-8 9 0,10-10 0,0 3 0,1-4 0,3 4 0,2-2 0,4 2 0,1-4 0,-1 0 0,0 0 0,0 0 0,0 4 0,-4-3 0,-1 4 0,-1-5 0,-2 0 0,3 0 0,-37 0 0,14 0 0,-17 0 0,25 0 0,11 0 0,3 0 0,2 0 0,9 0 0,0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36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1 300 24575,'30'0'0,"-12"0"0,11 0 0,-13 0 0,4 0 0,10 0 0,3 0 0,32 0 0,5 0 0,-15 0 0,3 0-447,2 1 1,-1-2 446,2-4 0,-3 0 0,34 2 0,-6-7 0,-47 10 0,23-6 0,-40 4 0,19-5 0,14-3 0,15 8 0,22-9 236,0 1-236,0 8 0,-1-8 0,1 10-86,-32 0 86,24 0 0,-24 0 0,-1 0 0,4 0 0,-41 0 0,19 0 654,-8-7-654,0 5 89,-3-4-89,0 6 0,-7-4 0,7 2 0,-14-6 0,17 7 0,-14-8 0,16 8 0,-20-4 0,15 5 0,-17 0 0,48-10 0,-37 7 0,38-7 0,-29 4 0,32 4 0,5-15 0,22 5 0,-21-1 0,-8-2 0,-20 14 0,-16-8 0,2 8 0,-14-3 0,-4 0 0,2 2 0,-3-2 0,1 4 0,4-4 0,-6 2 0,6-2 0,-4 4 0,7 0 0,-7 0 0,8 0 0,-8-4 0,12 3 0,-6-4 0,7 1 0,-4 3 0,10-4 0,-8 5 0,4 0 0,-7 0 0,-8 0 0,7 0 0,-6 0 0,17-6 0,-1 4 0,5-4 0,8 6 0,-19 0 0,9-5 0,-16 4 0,-1-3 0,-4 4 0,0 0 0,-4-5 0,-2 9 0,-4-3 0,-9 4 0,3-1 0,-8-4 0,8 0 0,2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38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1 289 24575,'10'-5'0,"-5"-4"0,4 8 0,-3-4 0,4 1 0,-1 3 0,1-4 0,5 5 0,11 0 0,28 0 0,-5 0 0,16 0 0,-37 0 0,2-4 0,-4 3 0,6-4 0,12 5 0,-1 0 0,1 0 0,42 0 0,-31-6 0,31 4 0,-42-4 0,-1 6 0,-10 0 0,8 0 0,-8-7 0,32 6 0,5-6 0,22 7-460,-36-6 0,1 0 460,40 3 0,-30-9 0,-1 1 0,31 8 0,-31-1 0,1-2 0,30-4 0,-39 10 0,-3-2-15,16-15 15,15 15 0,-37-11 0,5 12 0,-13-6 0,-8 1 920,32 4-920,-16-4 15,37 6-15,-37-7 0,3 7 0,4-1 0,39-16 0,-35 16 0,-2-1 0,22-12 0,-29 13 0,-20-4 0,-9 5 0,19 0 0,-8 0 0,0 0 0,-3 0 0,-15 0 0,4 0 0,-8 0 0,8 0 0,5-4 0,8-4 0,10 2 0,-9-5 0,-3 10 0,-10-3 0,0 4 0,0 0 0,-1-5 0,1 4 0,-5-3 0,0 4 0,-5 0 0,0 0 0,-5-5 0,8 4 0,-2-3 0,5 4 0,-2 0 0,-4 0 0,-9 4 0,-2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6:57.0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61 24575,'13'-7'0,"6"1"0,-4 6 0,25 0 0,-15 0 0,10 0 0,-16 0 0,15 0 0,5 0 0,20 0 0,-20 0 0,0 0 0,-24 0 0,10 0 0,-10 0 0,11 0 0,-5 0 0,11 0 0,-9 0 0,8 6 0,42-5 0,-18 5 0,42-6 0,-38 0 0,0 0 0,-14 0 0,-4 0 0,-14 0 0,-6 0 0,4 0 0,-4 0 0,6 0 0,14 0 0,-11 0 0,26 0 0,-11-9 0,5 7 0,7-7 0,-8 9 0,-11 0 0,-1 0 0,10 0 0,-13 0 0,13 0 0,-22 0 0,-4 0 0,6 0 0,-6 0 0,4 0 0,-10 0 0,10 0 0,-4 0 0,6 0 0,14 0 0,-11 0 0,26 0 0,-11 0 0,-1 0 0,-8 0 0,-11 0 0,-4-6 0,0 5 0,-2-5 0,-6 6 0,7 0 0,-5 0 0,4 0 0,-6 0 0,7 0 0,-5 0 0,4-6 0,-6 4 0,1-4 0,5 6 0,-4-6 0,4 5 0,1-5 0,-5 6 0,4 0 0,-6 0 0,1 0 0,-1 0 0,1 0 0,5 0 0,16 0 0,10 0 0,14 0 0,-14 0 0,-10 0 0,-16 0 0,-5 0 0,-1 0 0,1 0 0,-1 0 0,0 0 0,1 0 0,5 0 0,2 0 0,0 0 0,4 0 0,-10 0 0,4 0 0,1 0 0,-5 0 0,4 0 0,-6 0 0,-5 6 0,-2-5 0,-6 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37:40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0 561 24575,'87'-12'0,"-29"10"0,3 0 0,10-9 0,4-3-1328,7 7 1,-3-1 1327,-17-4 0,-5-2 0,35-7 0,-36 8 0,-4 1 0,2-4 802,33-4-802,-22 1 0,27-2-8,5 8 8,-5-6 0,-37 12 0,-2 0 0,23-13 0,-19 7 0,-1 0 0,14-6 0,-5 1 0,22-3 0,-11 2 0,15-3 0,-4 0 0,-38 13 0,37-11 0,-37 11 0,16-3 1338,-32 1-1338,8 10 34,-8-4-34,32-5 489,-27 8-489,14-9 0,-37 11 0,4 0 0,-8-4 0,3 3 0,-4-3 0,4-1 0,2 4 0,3-8 0,12 8 0,2-10 0,-5 10 0,-3-10 0,-11 10 0,-3-4 0,4 5 0,-1 0 0,1 0 0,5 0 0,-4 0 0,-2 0 0,-4 0 0,0 0 0,0 0 0,0 0 0,-1 0 0,-3 5 0,-2-4 0,-4 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41:23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441 167 24575,'4'-11'0,"-3"6"0,-5 15 0,-3 1 0,-7-1 0,9-2 0,-4-2 0,3-1 0,1 4 0,-4-3 0,4 3 0,-5 1 0,0 0 0,0 0 0,1 4 0,-1-3 0,-5 16 0,5-9 0,0 6 0,1-6 0,8-7 0,-8-1 0,8-1 0,-3-4 0,-1 1 0,4 2 0,-7-2 0,2 4 0,-4-5 0,5 4 0,29-25 0,-13 7 0,27-15 0,-27 5 0,3 8 0,-8-3 0,3 0 0,-8 3 0,3-8 0,-4 8 0,4-8 0,-2 8 0,6-3 0,-7 0 0,8 3 0,-3-3 0,-1 4 0,4 4 0,-8-3 0,8 4 0,-3-5 0,4 4 0,-1-2 0,1 2 0,0-4 0,0 5 0,0-4 0,0 3 0,4-4 0,-3 0 0,8 5 0,-8-4 0,3 8 0,-8-8 0,3 8 0,-4-3 0,5-1 0,4 0 0,2-1 0,3-3 0,1 8 0,-4-8 0,2 8 0,-2-7 0,-1 6 0,-5-6 0,-1 7 0,-8-8 0,8 8 0,-8-8 0,8 8 0,-8 16 0,3-6 0,-4 30 0,0-10 0,0 4 0,0 7 0,0-7 0,0 0 0,10 29 0,-1-23 0,13 47 0,-6-37 0,0 5 0,2 8 0,-5-24 0,6 27 0,-11-32 0,3-3 0,-6-10 0,11 32 0,-3-14 0,3 16 0,-8-24 0,3 1 0,-5-9 0,6 8 0,-7-15 0,0 4 0,-1-4 0,-3 1 0,-1-7 0,-9-9 0,-2-1 0,-19-10 0,13 5 0,-14-1 0,12-2 0,-1 3 0,-10 1 0,-3-6 0,-32-1 0,-5-7 0,-22-4 0,22 4 0,-16 7 0,47 6 0,-12 1 0,31 0 0,0-1 0,1-3 0,8 4 0,-2-1 0,7-3 0,-4 4 0,1-9 0,-1 3 0,0-4 0,0 1 0,-4-1 0,-1-5 0,-5 5 0,0 0 0,5 1 0,-8-12 0,16 4 0,-6-4 0,8 11 0,4 5 0,-3 1 0,0 3 0,-2 2 0,1-1 0,-4 4 0,4-3 0,-5 4 0,0 0 0,4-5 0,2-5 0,8-1 0,-2-7 0,6 2 0,-2-3 0,4-1 0,0 0 0,0 5 0,4-4 0,1 4 0,16 4 0,-9-7 0,19 3 0,-23-1 0,7-3 0,-15 5 0,0 3 0,-5-3 0,4 4 0,-8 0 0,3 0 0,-4 0 0,0 0 0,0 0 0,0 0 0,5 0 0,0 5 0,1 5 0,-2 10 0,-4 1 0,5-2 0,-4 0 0,3-3 0,1 3 0,0 1 0,5 0 0,-4 0 0,-2 0 0,-4-1 0,0 6 0,0 0 0,0 5 0,0-1 0,0 1 0,-4 0 0,2-5 0,-2-1 0,4-4 0,0 0 0,0 0 0,0-1 0,0 1 0,0 0 0,0 0 0,0 0 0,0 0 0,4-1 0,-2 1 0,2 0 0,-4 4 0,0-3 0,0 8 0,0-8 0,0 3 0,0-4 0,0 4 0,0-3 0,0 3 0,0-4 0,-4 0 0,3-1 0,-4 1 0,1-4 0,7-6 0,-2-10 0,11-16 0,-6 3 0,5-7 0,-10 0 0,4 12 0,-5-7 0,0 15 0,-5 5 0,4-4 0,-3 3 0,4-4 0,0 0 0,0-4 0,0-1 0,0-1 0,0 2 0,0 4 0,0 0 0,4 5 0,2 0 0,4 1 0,0 3 0,-5 1 0,0 5 0,-5 5 0,0 0 0,0 0 0,0 0 0,0-1 0,0 6 0,0-5 0,0 20 0,4-17 0,-3 16 0,3-13 0,-4 14 0,5-12 0,-4 11 0,8-18 0,-8 3 0,12 4 0,-11-6 0,7 7 0,-9-9 0,0 0 0,0-1 0,0 1 0,0 5 0,0 0 0,0 4 0,0-3 0,0 2 0,0-7 0,0-5 0,7-22 0,-6-2 0,6-45 0,-7 25 0,-10-49 0,-3 17-539,-10-22 539,0 0 0,4 22 0,3 16 0,8 28 0,0 11 0,6 6 0,-2 7 0,17 61 539,-6-30-539,20 55 0,-13-51 0,5 0 0,-12-8 0,2-6 0,-3-8 0,-1 7 0,-1-7 0,-4 3 0,5-4 0,-4 5 0,3-5 0,-4 5 0,5-6 0,-4 1 0,8 0 0,-8 0 0,3 0 0,1-5 0,-4 4 0,3-4 0,1 5 0,-4 0 0,12 4 0,-7 2 0,13-1 0,-4 3 0,1-7 0,-2 4 0,-8-6 0,2-3 0,-6-6 0,6-10 0,-7-5 0,4-16 0,-5-23 0,0 5 0,-7-16 0,1 32 0,-1-8 0,-2 19 0,4-8 0,-5 14 0,4-2 0,-2 11 0,7-6 0,-4 7 0,1 1 0,3-4 0,-4 3 0,5-8 0,0-1 0,0-5 0,0 0 0,5 0 0,-4 5 0,3 1 0,-4 13 0,0 10 0,0 3 0,0 11 0,0-7 0,-4 3 0,3 1 0,-3-5 0,4 4 0,0 7 0,4-4 0,1 8 0,7 0 0,-1-7 0,5 2 0,-5-6 0,-1-4 0,-1 1 0,-8-2 0,8-9 0,-8 13 0,3-11 0,-4 16 0,0-12 0,5 3 0,-4-4 0,3 0 0,1 0 0,0-5 0,1 4 0,3-8 0,-8 8 0,3-4 0,0 10 0,-2-5 0,6 5 0,-6-6 0,6-3 0,-7-6 0,4-10 0,-5-5 0,0-5 0,0 0 0,0 0 0,0-10 0,0 8 0,0-9 0,0-20 0,0 23 0,0-34 0,-5 39 0,-2-18 0,-3 19 0,2-4 0,4 12 0,4 13 0,0 10 0,0 3 0,0 11 0,0-12 0,0 3 0,0-4 0,0 4 0,0 2 0,0 14 0,0-8 0,0 19 0,9-10 0,-3 1 0,8-8 0,-4-5 0,0-8 0,0 7 0,0-7 0,0-1 0,-4-1 0,2-8 0,-7 8 0,8-8 0,-8 8 0,4-4 0,-5 5 0,4 4 0,2 6 0,4-4 0,-5 3 0,4-10 0,-4-3 0,1 3 0,3-8 0,-8 7 0,8-6 0,-4 2 0,5 0 0,0-3 0,0 8 0,0-3 0,0 3 0,0-3 0,-9-6 0,-2-6 0,-9-4 0,0-4 0,0-1 0,5-5 0,-4 0 0,-9-13 0,0 10 0,-6-5 0,10 13 0,4 1 0,5-1 0,-4-1 0,8-2 0,-4 2 0,5-3 0,-4-1 0,-3-10 0,-4 12 0,4-7 0,2 15 0,1-5 0,3 0 0,-8 4 0,8-2 0,-3-1 0,4 2 0,0-7 0,0 9 0,0 0 0,0 0 0,0 0 0,0 0 0,0 0 0,0 0 0,0 0 0,0 1 0,-5-1 0,4 0 0,-3 0 0,4 0 0,0 0 0,0 0 0,0 0 0,0 0 0,0 0 0,0 0 0,0 0 0,-5 0 0,4 1 0,-3-1 0,4 0 0,0 0 0,0 0 0,0 0 0,-4 4 0,-2 2 0,-4 4 0,5 4 0,-4 2 0,4-1 0,-5 4 0,0-4 0,-4 5 0,7 0 0,-6 0 0,3 0 0,-1 4 0,-3-3 0,9 3 0,-4-8 0,8 2 0,-3-2 0,-1 4 0,4-1 0,-8-3 0,4 3 0,-5-4 0,5 5 0,-8 0 0,2 0 0,-5-5 0,7 4 0,0-8 0,3 8 0,-3-4 0,-1 5 0,0 0 0,4 0 0,2-1 0,4 1 0,-4 0 0,3 0 0,-8 0 0,3-1 0,-3 1 0,-10 5 0,7-9 0,-2 7 0,5-12 0,8 8 0,-8-8 0,4 8 0,-5-8 0,4 8 0,-7-8 0,11 7 0,-11-6 0,8 6 0,-5-7 0,4 8 0,-2-8 0,7 8 0,-8-8 0,3 8 0,-4-8 0,1 8 0,3-4 0,-3 1 0,8 2 0,-3-2 0,4 4 0,0-1 0,0-3 0,0-2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56:11.3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156 1249 24575,'18'43'0,"-1"-1"0,12-2 0,17 13 0,-25-28 0,15 12 0,-26-28 0,5 6 0,4 0 0,2 4 0,3-3 0,-4-2 0,39 21 0,2-12 0,-3-1 0,4 1 0,-14-11 0,1-1 0,18 2 0,-3 2 0,10 11 0,-13-12 0,0-2 0,11 10 0,5-6 0,-17-8 0,-27 3 0,0-10 0,47 10 0,-37-4 0,7-4 0,4 0 0,16 14 0,1-15 0,-1-1 0,3 13 0,-22-14 0,-1 1 0,2 14 0,-14-6 0,18 2 0,3 0 0,-3-2 0,37 1 0,-61-10 0,59 0 0,-46 0 0,38 0 0,-42 0 0,-8 0 0,27-5 0,5 0 0,-12 2 0,8-5 0,0-1 0,-6 8 0,27-11 0,9-3 0,-22 6 0,2 0-354,-4-1 0,4-3 0,-9 3 354,30-5 0,-28-4 0,-3 0 0,-2 6 0,34-20 0,-63 21 0,0-6 0,42-19 0,-19 4 0,15-4 1062,-39 19-1062,-18 8 0,27-11 0,-18 4 0,19-9 0,-19 10 0,0-2 0,-5 7 0,4-17 0,-12 15 0,6-14 0,-8 11 0,7-32 0,-1 22 0,3-33 0,-8 37 0,0-47 0,-6 29 0,0-21 0,-6 20 0,-2 8 0,-7-10 0,-10-9 0,2 6 0,-2 4 0,-9-20 0,-17-16 0,11 14 0,-12-10 0,32 53 0,-8-3 0,6 8 0,-17-6 0,17 9 0,-8-5 0,-29-16 0,20 10 0,-33-14 0,39 15 0,-35 3 0,28 2 0,-32-7 0,29 9 0,10-3 0,-1 7 0,13 2 0,1 5 0,6-4 0,-34-4 0,-9 1 0,-13 1 0,3 0 0,-17-2 0,11 3 0,-14-1 0,-6 0 0,5 1 0,15 2 0,-3 2 0,1 0-470,-18-5 1,-20-5-1,6 2 1,33 6 469,31 8 0,-1 0 0,-6 0 0,-5 0 0,5 0 0,-2 0-682,-26 0 0,-4 0 682,11 0 0,2 0 0,9 0 0,1 0-215,2 0 1,1 0 214,-36 0 1697,13 0-1697,23 0 0,21 0 0,8 4 1464,9-3-1464,-6 3 510,6 1-510,-11 5 0,7 0 0,-22 7 0,22-3 0,-26 5 0,-5 0 0,5 10 0,-5-9 0,3-1 0,17 5 0,3-7 0,-18 20 0,22-13 0,-22 8 0,33-13 0,-8 9 0,9 6 0,-5-3 0,7-6 0,2-11 0,-4 5 0,3-2 0,-8 1 0,13-3 0,-8-5 0,0 13 0,-2-11 0,-4 11 0,2-7 0,-2 16 0,2 2 0,-2 1 0,13-9 0,-2-12 0,4 14 0,-5-10 0,4 15 0,2-18 0,0 12 0,-2-9 0,1 10 0,-4-17 0,8 2 0,-3-7 0,4 4 0,-5-1 0,4 1 0,-3 4 0,4-3 0,-5-1 0,-4 3 0,-20 3 0,15-4 0,-8 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56:15.5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1813 120 24575,'-16'-6'0,"-13"2"0,-62-6 0,41 3 0,-2-1 0,-6-2 0,0 0 0,-28-4 0,42 7 0,7 3 0,10 3 0,9-4 0,8 5 0,-4 0 0,3 0 0,-4 0 0,6-4 0,-1 3 0,-15-3 0,-44-3 0,15 5 0,-19-4 0,47 6 0,-6-4 0,18 3 0,-18-4 0,21 5 0,-18 0 0,11 0 0,-22 0 0,17 0 0,-3 0 0,8 0 0,3 0 0,-18 0 0,10 0 0,-10 0 0,14 0 0,-10 0 0,12 0 0,-6 4 0,13-2 0,0 2 0,0 0 0,0-3 0,1 8 0,-1-8 0,0 4 0,-4-1 0,3 1 0,-8 5 0,4 0 0,-5-4 0,-19 2 0,15-7 0,-15 4 0,24-1 0,-4 2 0,4-1 0,0-1 0,-4 1 0,8-4 0,-7 8 0,11-4 0,-6 0 0,12 4 0,-4-3 0,5 4 0,-4-1 0,-1 6 0,-5-5 0,0 5 0,4-6 0,-2 1 0,2 4 0,-4-3 0,5 8 0,1-8 0,4 3 0,-5 9 0,4-10 0,-3 10 0,4-9 0,0 6 0,0-4 0,-5 7 0,4-12 0,-3 8 0,4 0 0,-4-2 0,2 6 0,-2-12 0,0 7 0,3-7 0,-4 3 0,5 0 0,5 2 0,-4-1 0,3-1 0,-4-4 0,0 4 0,0 2 0,0-1 0,0-1 0,0-4 0,5 8 0,-4-6 0,8 7 0,-8-5 0,7-7 0,2 10 0,1-10 0,4 7 0,-5-4 0,4 8 0,-3-6 0,3 3 0,-4-7 0,0-2 0,13 8 0,-9-3 0,13 3 0,-16-8 0,16 7 0,-13-11 0,13 11 0,-16-12 0,3 3 0,-8 1 0,3-4 0,-4 3 0,29 1 0,-18-4 0,32 9 0,-30-8 0,40 9 0,7 1 0,-12-8 0,19 4 0,3 1 0,-5 1 0,-10-8 0,5 9 0,-46-11 0,8 0 0,-17 0 0,0 0 0,0 0 0,0 0 0,13 0 0,-5 0 0,10-5 0,2 4 0,3-3 0,0-1 0,2 4 0,-14-3 0,3 4 0,-4 0 0,23 0 0,-17 0 0,17 0 0,-23 0 0,-5-5 0,0 4 0,-5-3 0,0-1 0,4 4 0,-3-3 0,21 4 0,-14 0 0,26 0 0,-22 0 0,19-6 0,1 4 0,-11-5 0,2 7 0,-23 0 0,0 0 0,0 0 0,4-4 0,2-1 0,-1-5 0,4 0 0,1 0 0,-4 0 0,3 4 0,-9-3 0,4 4 0,-3-5 0,-1 0 0,8-4 0,-11 3 0,12-8 0,-9 8 0,9-16 0,-11 13 0,9-13 0,-11 16 0,-1-8 0,0-1 0,-1 0 0,-3 0 0,4 1 0,-1 8 0,-3-12 0,8 11 0,-8-7 0,3 9 0,-4-9 0,0 3 0,0-4 0,5 1 0,-4 8 0,3-3 0,-4-5 0,0 7 0,0-6 0,-13-1 0,1 7 0,-7-7 0,4 9 0,1-4 0,8 3 0,-7-4 0,7-3 0,1 6 0,-4-7 0,-18-4 0,11 9 0,-20-9 0,25 13 0,-7-4 0,7 7 0,-3-1 0,4 3 0,0 4 0,0-3 0,-8-1 0,6 4 0,-7-8 0,9 8 0,18-3 0,-5 8 0,12-3 0,-11 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57:54.0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1198 241 24575,'-66'-26'0,"-1"1"0,6 4 0,18 0 0,38 7 0,5 0 0,9-2 0,34-15 0,39 17-1339,-6 3 1,9 2 1338,11 7 0,3 4 0,-28-2 0,1 1 0,0-2 0,0-2 0,-1-1 0,-6 1-183,0 2 0,-6-1 183,-3-7 0,-6 1 0,-7 7 0,22-6 0,-11 7 0,3 0 0,-6 0 0,0 0 0,5 0 0,-1 0 0,32 0 0,-38 0 0,22 3 0,4 1 0,11-3 331,1 9 1,-1-1-332,-10-6 0,11 16 380,-25-4-380,-13 1 0,13 5 0,-18-7 0,-1 7 0,20 1 2000,-29-1-2000,10-3 0,-34-12 0,0 7 0,4-7 0,21 26 0,0-10 0,17 16 0,-9-9 0,-10-4 0,39 33 0,-20-8 0,-14-19 0,1 2 0,16 42 0,-11-39 0,-12 19 0,-1 2 0,11-7 0,-14-4 0,-2 1 0,3-4 0,0 0 0,0 1 0,12 18 0,-15-13 0,2 13 0,-12 3 0,-14-3 0,-1 6 0,10-4 0,1 1-686,-10 13 0,-1 1 686,5-9 0,0-5 0,-6 10 0,0 0 0,0-1 0,0 7-58,0-25 1,0-1 57,0 10 0,0-22 0,0 41 0,0-30 0,0-1 0,0-1 0,0-3 0,0 16 0,0-13 0,0-1 0,0 8 681,-3-7 1,0-1-682,1-7 0,-4 20 124,6 5-124,0 0 0,0-6 0,-10 2 0,7 5 0,-5-15 0,-1 1 0,8 19 0,-7-21 0,-1-2 0,0-4 0,-9 17 0,-10 0 0,-1-7 0,0-2 0,-2-6 0,10-17 0,-32 40 0,-9-1 0,23-27 0,1 0-733,-22 21 733,24-18 0,1 2 0,6-9 0,-2 2 0,-23 38 0,-2 4 0,10-23 0,1-2-585,2 3 1,0-3 584,-4-11 0,3-6 0,0-2-355,-13 10 0,-2 0 355,5-10 331,14 2 0,1-3-331,-2-15 0,14 4 0,-18-3 1166,22-9-1166,-8 6 784,13-13-784,3 0 0,-5 4 0,-40 17 0,-2 5 0,-17 0 0,24-10 0,-7 2 0,15-8 0,-20 10 0,15-11 0,-13-11 0,16-2 0,-44 0 0,43 2 0,-21 1 0,6-3 0,16 0 0,-4-2 0,0 0 0,0 11 0,0-6 0,0 0 0,4 0 0,-15 8 0,18-11 0,2 1 0,-2-3 0,2-4 0,1 7 0,-20-5 0,15 4 0,-15-6 0,31 0 0,-9 0 0,10 0 0,-2 0 0,5 0 0,8 4 0,1-3 0,-14 4 0,10-5 0,-10 0 0,14 0 0,3 0 0,-15 0 0,12 0 0,-24 0 0,12 0 0,-2 0 0,9 0 0,10 0 0,4 0 0,-4 0 0,-20-5 0,-1 4 0,-17-3 0,8 4 0,-21 0 0,12 0 0,-3 0 0,6 0 0,-1 0 0,-16 0 0,4 0 0,-7 0 0,-2-5 0,42 4 0,7-3 0,24 0 0,13-2 0,1 0 0,5-2 0,0 2 0,-5-4 0,4-4 0,-8 3 0,3-3 0,-4 4 0,0 4 0,5-3 0,0 4 0,13-10 0,-6 4 0,7 2 0,-14 0 0,0 3 0,12-8 0,-13 3 0,18 1 0,-21 1 0,8 4 0,-8-1 0,3-3 0,-4 4 0,4-10 0,12 2 0,7-4 0,5 5 0,-11 4 0,-13 0 0,-5 7 0,-8-8 0,8 8 0,-8-8 0,8 3 0,-8-4 0,-1 5 0,-1 5 0,-8 1 0,8 12 0,-4-6 0,5 7 0,0 15 0,0-10 0,0 15 0,-4-14 0,3 0 0,-3-5 0,-1 12 0,4-9 0,-10 21 0,10-17 0,-6 8 0,3-10 0,3-1 0,-4-3 0,5 2 0,0-7 0,0 3 0,0-4 0,0 0 0,0 0 0,0 9 0,0-3 0,0 4 0,0-6 0,0 0 0,0 1 0,0 1 0,5-2 0,-4-4 0,3-1 0,-4 1 0,5-4 0,-4 2 0,3 2 0,-4 1 0,-4-1 0,-2-6 0,-8-4 0,-1 0 0,-5-4 0,1 3 0,-1-8 0,0 3 0,5-3 0,1 3 0,4-3 0,0 8 0,-13-25 0,10 11 0,-10-9 0,13 11 0,-4 3 0,-1-1 0,0-3 0,0 8 0,6-2 0,-1 6 0,4-6 0,-7 6 0,7-6 0,-26 2 0,18 1 0,-9-4 0,14 8 0,8-8 0,-8 3 0,8-4 0,-7 5 0,2-4 0,-4 8 0,5-8 0,-4 8 0,4-3 0,-5-1 0,0 4 0,0-3 0,-4-1 0,3 4 0,-3-3 0,4 4 0,5-5 0,-4 4 0,3-7 0,1 2 0,-4 1 0,4-4 0,-5 8 0,0-8 0,0 8 0,9-4 0,7 1 0,13-6 0,-6 3 0,0-2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59:37.6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3155 375 24575,'14'-9'0,"-3"3"0,8-3 0,7 8 0,7-3 0,0 4 0,7 0 0,-17-5 0,18 4 0,32-10 0,3 10-495,-11-3 0,2 1 495,31 3 0,-31-6 0,0 0 0,31 3 0,-6-10 0,-38 9 0,8 3 0,-23-4 0,26 5 0,0 0 0,-17 0 0,39-10 0,-17 7 0,-17-8 0,8 0 0,1 8 0,7 4 0,2-2-1070,9-7 0,3-2 1,0 3 1069,-1 4 0,0 4 0,-1-2 0,-4-3 0,-1 0 0,-5-1-472,2-2 0,-6 2 472,-7 3 0,-1 1-197,-1-5 0,-3-1 197,37-3 0,-35 9 0,0-1 0,40-8 0,-40 10 0,-1 0 0,36-10 0,0 7 0,-6-2 0,4 0 0,-24 5 0,2 0-684,3 0 0,7 0 0,-3 0 684,21 0 0,-3 0 0,-6 0 0,-1 0 443,6 0 0,-1 0-443,-9 0 0,-2 0 0,-7 0 0,0 0 429,10 0 1,-4 0-430,18 0 0,-42 0 0,-2 0 0,17 0 319,20 0-319,-20 0 0,14 0 2381,-35 0-2381,16 0 2082,-17 0-2082,-19 0 971,-4 5-971,42-4 0,11-9-877,-11 6 0,6 0 877,6-4 0,4 0-1104,-15 5 1,2 1 0,2 1 1103,7-1 0,1 0 0,4 0-907,-10 0 1,3 1-1,1-1 1,0-1 906,0-2 0,0-1 0,0-1 0,1 0 0,2 0 0,1 0 0,1 0 0,5 0 0,0 1 0,6 0 0,2 1 0,-2-2 0,-5 0 0,-2-3 0,-4-1 0,0 0 0,8 3 0,-4 3 0,8 2 0,4 1 0,-1 1 0,-3-1 0,-8-1-825,3-3 1,-8 0 0,-1-1-1,5 2 825,-1 2 0,5 1 0,0 0 0,0 1 0,-6-1 0,3 0 0,-4 0 0,-1 0 0,1 0-332,0 0 1,1 0-1,0 0 1,-1 0 331,-5 0 0,-1 0 0,1 0 0,1 0 0,7 0 0,1 0 0,1 0 0,1 0-269,6 0 1,0-1 0,1 1 0,1 1 268,0 2 0,1 2 0,0 0 0,2-1 0,-12-3 0,2 0 0,1-1 0,-1 1 0,-2 0 0,11 2 0,-1 2 0,-2 0 0,-1-1 0,-5 0 0,-1 0 0,0 0 0,4 0-78,-4 0 0,5-1 0,1 1 0,-3 0 0,-6 1 78,16 1 0,-8 1 0,6 0 131,-5-3 0,5 1 0,-1-1 0,-8-2-131,-7-1 0,-7-2 0,-1 1 391,2 5 0,-1 1 1,6-2-392,3-2 0,7-2 0,2 1 0,-5 0 0,8 3 0,-3 2 0,2-1 509,-12-1 1,1-1 0,2 0 0,1 1-510,7 0 0,4 1 0,-4 0 0,-7 0 537,-11 0 1,-6 2 0,3-2-538,3 0 0,4-1 0,0 0 0,-8-2 0,22-1 0,-8-2 891,-4 1 1,-1 0-892,-11 0 0,2 0 0,15 0 0,0 0 0,-26 0 0,-2 0 608,2 0 0,-3 0-608,13 0 0,14 0-211,-28 0 1,7 0 210,1 0 0,7 0 0,1 0-93,4 0 0,2 0 0,2 0 93,10 0 0,2 0 0,-3 0 0,-17 0 0,-3 0 0,2 0 0,10 0 0,2 0 0,-5 0 0,7 0 0,-4 0 0,-1 0 0,-6 0 1040,15 0-1040,-6 0 0,6 13-805,5-10 805,-29 3 0,-1 0 0,30 5 0,-18-7 0,-3 0 0,-6 8 947,-14-1 1,0-2-948,0-6 3384,2 16-3384,28-17 298,-37 4-298,4-1 0,0 0 0,1 4 1138,19 7-1138,-47-4 269,-16-2-269,-5 0 0,-5 4 0,0-3 0,4 8 0,-3-9 0,4 5 0,-5-6 0,6 25 0,-4-14 0,11 30 0,-12-18 0,6 12 0,-7 21 0,0 26-744,-6-33 0,-1 3 744,1 8 0,-3 2 0,-12 11 0,-2-2 0,9-18 0,-1 0 0,-11 15 0,-4 3 0,-1 11 0,-4-1 0,-2-19 0,-1 1 0,-2 19 0,1-4 0,7-35 0,1-3 0,-1 0 0,1 2 0,2 16 0,-2 1 0,-11-1 0,1-1 0,16-7 0,-2-2 0,-17 3 0,-3-3 0,9-5 0,-5-2-1424,-26 4 1,-10 1 1423,20-3 0,-2 4 0,-7-4-1093,4-17 1,-6-3 0,-3-2 0,-1 2 1092,-9 9 0,-2 1 0,-3 1 0,-1-3-781,10-7 1,-2-2 0,-1 0 0,-2-1 0,0 0 780,-5 3 0,-1-1 0,-1 0 0,0-1 0,0-1-294,5-1 0,3 0 1,-1-2-1,-4 1 1,-7-1 293,10-4 0,-6-1 0,-5 1 0,-3 0 0,0-1 0,1 0 0,3-2 0,6 0-228,-3 0 0,5 0 0,3-2 0,0 0 1,-3-1-1,-6 0 228,4-1 0,-5-1 0,-4 1 0,-1-1 0,0-1 0,2 1 0,4-1 0,5-1-84,-15 3 0,7 1 0,3-2 1,0-1-1,-1-1 84,-2-2 0,0-3 0,0-1 0,0 1 0,1 3 0,-1 2 0,0 3 0,0 1 0,0-2 0,0-1 0,1-3 0,-1-2 0,1-1 0,-1 0 0,-1 0-88,14-1 1,-1 0-1,-1 0 1,1-1 0,1 1-1,1-1 88,-7 2 0,1 0 0,1-1 0,-1 0 0,-1-2 0,-8-2 0,-1-3 0,-1 0 0,0 0 0,2 1 0,5 2 0,1 1 0,1 0 0,-2 0 0,-1-2 48,8-1 0,0-1 0,-1-1 0,-2 1 0,-3 0 0,-2 0-48,7 2 0,-4 0 0,-2 0 0,-2 1 0,0-1 0,1 1 0,4-1 0,2 0 0,-6-1 0,4 0 0,1-1 0,2 0 0,-1 1 0,-2 0 0,-8 2 0,-5 1 0,0 0 0,3 0 0,6-2 0,12-1 0,-9-3 0,12-2 0,9 0 1085,7 1 1,8-1-1086,-27-7 0,-13 34 245,26-10 0,-12 1 1,-4 0-246,5-1 0,-3 1 0,-5 0 0,-4-1-80,13-2 0,-2-1 1,-4 0-1,-1 0 0,-2-1 1,0-2 79,4-1 0,-1-1 0,-2-1 0,-1-1 0,0-1 0,-1 0 0,0-2 0,-3 0 0,0-1 0,0-1 0,-1-1 0,-2-1 0,-3 0 0,-4-1 0,9 1 0,-5-1 0,-3-1 0,-2 0 0,-2-1 0,0 0 0,1 0 0,2-1 0,4 1 0,3-1 0,1 0 0,4 0 0,2-1 0,3 0 0,-1 0 0,-1 0 0,-2 0 0,-5 0 0,4 1 0,-5 0 0,-3 0 0,-1-1 0,-1 1 0,0 0 0,3 0 0,2 0 0,5 1 0,5 0-377,-15 0 1,7 0 0,4 0 0,2 1 0,0-1 0,-2 1 376,-3-1 0,-1 0 0,-1 1 0,2-1 0,1 0 0,3 0 67,-2-1 1,4 1 0,1-1 0,-2 0 0,-6 0-68,6 0 0,-5 0 0,-3 0 0,-1-1 0,1 1 0,2 0 0,5 0 127,-7-1 0,7 1 0,1 0 0,-4 0 0,-10-2-127,15 1 0,-7-1 0,-5 0 0,-4-1 0,-2-1 0,2 1 0,3 0 0,5 1 0,6 1 0,-18-1 0,8 1 0,4 0 0,-1 0 0,-6-2 0,9 1 0,-5-1 0,-3 0 0,0-1 0,1 1 0,4 1 0,5 0 48,-3 1 1,4 2 0,4 0 0,1 0 0,0-2-49,-16-3 0,3-2 0,0 0 0,-1-1 0,16 4 0,0-1 0,-1 0 0,3 0 0,3-1-17,-1 0 1,3 0 0,2-1 0,-1-2 16,-3-4 0,-1-1 0,1-1 0,3 2 289,-9 1 1,2 2-1,5-4-289,-14-15 0,6-1 1629,11 13 0,9 0-1629,-5-22 4249,35 19-4249,4-1 3741,20 9-3741,4 4 2655,5-14-2655,0 7 0,0-6 0,0-3 0,0-2 0,0-31 0,0 15 0,21-38 0,-6 17-1005,7 16 0,4-6 1005,3-19 0,4-3 0,9 5 0,8-5 0,-11 8 0,3-11 0,1 0 0,-3 10 0,11-5 0,1 1-672,-10 8 1,5-10-1,-2 2 1,-8 13 671,-8 12 0,-2 4 0,17-22 0,-2 3 0,-10-2 0,-6 17 0,-14 24 0,-2 10 1718,2-11-1718,3 9 2978,0-19-2978,35-12 0,7 4-544,-15 16 1,6 1 543,7 6 0,4 1 0,8-8 0,6-2 0,-12 9 0,3-1 0,-3-1 0,21-18 0,-4 1 0,-6 10 0,-9 3 0,-4-13 0,-30 26 0,-13 5 0,-5 3 0,2-3 0,-8-1 0,1 4 1087,-2-3-1087,1 8 0,-4-2 0,8 7 0,-4-8 0,9 3 0,34 1 0,-10-6 0,27 9 0,0-14 0,-16 6 0,16-8 0,-23 10 0,-14-3 0,-5 10 0,-13-8 0,45 8 0,2-13 0,-9 11 0,5 3-1410,24-4 0,2-2 1410,-15 0 0,2-1 0,0 2 0,5 0 0,-3-2-872,17-7 0,-3-2 872,2 2 0,-1-2 0,1-5 0,-6 0 0,20 3 0,-27-12 0,-42 25 0,-18-5 2541,4 4-2541,-5 2 2023,8 4-2023,-6 0 0,7 0 0,-13 4 0,2 2 0,-2 8 0,-1 1 0,4 5 0,-8 10 0,17 3 0,-5 32 0,3-16-1696,-2 0 0,-13-28 0,4-17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59:41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1 456 24575,'30'-6'0,"25"4"0,-6-11 0,2 11 0,3 2 0,22-6 0,13-1 0,-24 6 0,-32-6 0,8 7 0,-19 0 0,19-6 0,14 4 0,15-4 0,-15 5 0,3 2 0,0-1 0,3 0 0,3 0 0,6 0 0,-1 0-1146,19 0 1,1 0 1145,-20 0 0,2 1 0,-3-2 0,15-5 0,-4-1-355,0 6 0,4-1 355,-2-1 0,5-1 0,-2-1 0,-13 0 0,-3 0 0,3 1-929,14 3 0,2 1 0,-8-3 929,-6-9 0,-5 0 0,1 10 0,-4 2-197,33-11 197,-6 11 0,-27-6 0,0 4 0,5-4 0,-15 5 0,3 2 1826,40-1-1826,-11 1 0,1-2 0,-34-4 0,0 0 5,24 3 0,-2 1-5,16-9 0,0 0 0,-37 8 0,3 1 649,11-3 0,2-2-649,12-1 0,2 0 0,-1 0 0,-1-2 0,-12-5 0,-2 1 0,0 4 0,-3 3 0,31-5-142,-29 11 1,-3 0 141,0 0 0,6-4 0,-51 3 695,10-4-695,1 5 1840,34 0-1840,3 0 0,24 0 0,-22 0 0,17 0 0,-17-10 0,0 8 599,-15-9-599,-14 11 0,-8 0 0,53 0 0,-12 7 0,-18-6 0,1 0 0,11 5 0,-3-6 0,0 0 0,27 0-802,5 0 802,-41 0 0,1 0 0,-1 0 0,2 0-593,11 0 1,2 0 592,-9 0 0,0 0 0,17 0 0,-1 0 0,-18-1 0,-4 2 0,41 5-432,-33 1 1,-1 0 431,13 3 0,-20-3 0,1-2 577,22-5-577,10 0 0,-39 0 0,1 0 12,7 0 0,3 0-12,9 0 0,0 0 0,-11 0 0,1 0 0,8 0 0,-1 0 0,30 0 0,-30 0 0,1 0 0,29 0 0,-30 0 0,1 0 0,-8 0 0,-1 0-308,-1 3 1,0 1 307,-1-4 0,-1 1 0,0 9 0,-1-1 0,43-6 862,-17 10-862,-29-13 144,-22 0-144,3 0 1167,10 0-1167,1 0 691,-1 0-691,-10 4 0,17-3 0,-15 4 0,17-5 0,-19 0 0,8 0 0,11 0 0,16-7 0,-1 6 0,-4-6 0,-19 7 0,-1 0 0,1 0 0,-11 0 0,7 0 0,-17 0 0,7 0 0,9 0 0,-14-4 0,9 3 0,-15-4 0,-12 1 0,-3-2 0,-14-8 0,-5 3 0,8 1 0,82-1 0,12 10-1018,-10-3 0,5 1 1018,-1 3 0,0 0 0,3 0 0,0 0 0,-1 0 0,1 0 0,-3 0 0,0 0 0,1 0 0,-2 0 0,-18 0 0,0 0-631,16 0 1,0 0 630,-18 0 0,-1 0 0,9 0 0,4 0 0,19 1 0,-1-2 0,-25-4 0,-1 0 0,26 4 0,-4-1 0,11-8 0,-31 10 0,3 0 0,11-5 0,0 0 0,-16 4 0,1-1-777,34-3 0,-1 0 777,-36 5 0,0 0-633,4 0 0,4 0 0,-1 0 633,18 0 0,-1 0 0,10 0 0,-3 0 536,-19 0 0,-8 0-536,15 0 1086,-18-6-1086,-41 4 1581,19-4-1581,11 6 0,39 0 994,5 0-994,-19 0 0,2 0 0,-27 0 0,-1 0-17,5 0 0,1 0 17,0 0 0,-6 0-17,3 0 17,-1-5 0,2-1 0,16 4 0,-1-8 0,-5 10 0,19-11 0,-30 2 1418,20-2-1418,-33 4 631,-23 7-631,20 0 19,-21 0-19,22-6 0,16 4 0,15-4 0,-5 5 0,5 2-920,-9-1 0,2 0 920,28 0 0,1 0 0,-16 0 0,-6 0 0,-14 0 0,-4 0 0,32 0 0,-51-7 0,0 6 0,-3-6 0,-10 7 0,-4 0 1840,2 0-1840,-2 0 0,-1 0 0,4 0 0,-4-4 0,0 3 0,13-4 0,-11 5 0,16 0 0,-12 0 0,3 0 0,-4 0 0,-4 0 0,7 0 0,-11 0 0,6 0 0,-8 0 0,0 0 0,0 0 0,9 0 0,-7 0 0,7 0 0,-9 0 0,0 0 0,-1 0 0,1 0 0,-4 4 0,3-2 0,-4 2 0,5-4 0,-4 4 0,-2 2 0,-4 4 0,0-5 0,0-1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59:43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0 117 24575,'65'-6'0,"5"2"0,-5 10 0,5 2-1155,0-7 0,6 1 1155,10 7 0,9 2 0,-3-3-1044,-21-5 1,-3-3-1,3 1 1044,18 2 0,5 2 0,-5 1 0,-17-1 0,-3 0 0,1 0 0,1-4 0,1-1 0,0 2 0,0 7 0,-1 2 0,2-2 0,10-2 0,3-1 0,-2 1-669,-3 3 1,-1 3-1,2-2 669,12-3 0,2-2 0,0-1 0,-7 1 0,-1 0 0,-1-2 0,-7-3 0,-2-1 0,1-1 0,-4 1 0,0-1 0,7 2 0,8 2 0,9 2 0,1 0 0,-4-1 0,-14-3 0,-4 0 0,2-1 0,3 2-670,2 0 1,5 2-1,1 0 1,-1 0-1,-6-2 670,-3-1 0,-3-1 0,-3-1 0,-2 1 0,8 0 0,-3-1 0,5 2 0,4 2 0,7 0 0,-1 1 0,-8 1 0,-9 1 0,-6 0 0,5 0 0,6-1 0,6-1 0,1 1 0,-7-1-395,-6 2 1,-6-1-1,3-2 395,12-1 0,2-3 0,2 0 0,6 1 0,2-1 0,0 2-266,0 4 1,0 1 0,3-1 265,-18-3 0,2-2 0,0 1 0,-1 0 0,16 4 0,-2 1 0,1-1 20,-20-4 1,1-1-1,-1-1 1,-2 1-21,7 0 0,-3 0 0,2 0 0,8 0 0,2 0 0,4 0 0,-6 0 0,5 0 0,1 0 0,-3 0 0,-12 0 0,-2 0 0,1 0 0,1 0 0,13 0 0,3 0 0,-2 0 0,-7 0 0,-6 1 0,-5-1 0,-1-1 0,-5-3 0,0-2 0,0 1 344,1 3 0,1 2 1,1-2-345,5-2 0,1-1 0,1-1 0,-1 1 0,0-1 0,0 2 0,0 2 0,0 2 0,0-2 0,0-2 0,0-1 0,0-1 0,0 1 0,0-1 0,0 2 0,-1 3 0,-1 1 0,6-3 0,-2-3 0,6-3 0,1 0 0,-2 2 0,-9 5 0,-1 2 0,-1 0 0,4-2-179,13-4 0,3-2 0,1-1 0,-4 1 179,-13 2 0,-1 1 0,-3 1 0,0-1 0,13-1 0,-2-1 0,4 0 0,-1-1 0,6 0 0,-1 0 0,-8 0 0,-9 2 0,-7 1 0,4 0 0,22-1 0,5 0 0,-9-1 745,-8-6 0,-7-1-745,-3 6 0,-2 0 840,-1 0 0,-2-1-840,-10-3 0,-4 2 0,37 7 0,0-17 0,-36 12 0,1 1 0,-8-5 0,-1 0 1060,9 4 1,0 1-1061,32-3 4236,-19 10-4236,-7-7 1882,-30 6-1882,-7-6 967,-12 7-967,-4 0 0,-5 0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43:34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24575,'5'10'0,"0"-5"0,-5-1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2:00:01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24575,'10'5'0,"-5"4"0,4-8 0,-3 3 0,-1-4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5:46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490 1324 24575,'-40'-23'0,"3"-2"0,36 14 0,-8-8 0,4 8 0,-5-8 0,0 8 0,0-7 0,5-2 0,1 3 0,4-1 0,0 3 0,0 4 0,6-18 0,0 11 0,6-12 0,-2 10 0,4 0 0,-3 1 0,4 3 0,-10 2 0,4 4 0,5-15 0,2 7 0,4-3 0,3-1 0,4 12 0,4-14 0,11 3 0,-15 4 0,14-10 0,13 10 0,-11-3 0,6-1-1001,18-1 0,6 0 1001,11-1 0,0 0 0,-11 1 0,-1 2 0,10 5 0,-7 1-40,0-6 40,12 0 0,-44 5 0,-10-2 0,30-1 0,-25-7 0,49-9 0,-17 16 1998,0-8-1998,-20 24 44,-21-4-44,-13 1 0,14-2 0,3-6 0,25-6 0,14 0-1747,10 4 1,8 0 1746,-6-2 0,5-1 0,2 3-1125,4 6 1,1 4-1,-1-1 1125,-6-4 0,-1-2 0,-1 3 0,1 7 0,0 3 0,-5-4 0,16-11 0,-4 1-541,-1 12 1,-5-1 540,-28-9 0,-3-1 0,10 4 0,-1 1-302,-7 1 1,-1-1 301,0-5 0,1 1 0,-1 10 0,-5-1 2453,6-12-2453,21 13 3564,-53-4-3564,32 5 1548,-27 7-1548,10-6 0,44 18 0,10-16-769,-9 11 0,7 0 769,-8-12 0,-1 0 0,9 11 0,-1 1 0,-10-13 0,-6 1 0,19 17-271,-42-18 0,-2 0 271,17 15 0,-15-8 0,4-1 0,-1-1 0,2 1-465,11 6 0,-1-1 465,-11-5 0,1 0-627,18 0 1,0 1 626,-16-3 0,0 0 0,19 1 0,0 0 0,-9 2 0,-4 0 0,-8-1 0,-1 1 0,10 5 0,-3-1 1574,31 1-1574,-40-6 0,0 1 0,35 13 0,-1-9 0,1 11 0,0 0 0,0 0 0,0 10 0,0 3-419,-36-6 1,1 2 418,2-5 0,1 1 0,5 13 0,-2-1 413,-14-16 0,-4-1-413,18 22 1382,-22-25-1382,-8-7 613,32 15-613,-27-7 1600,25 8-1600,-19 11 0,2-13 91,-2 12-91,-13-17 0,-11-11 0,-1 3 0,1-4 0,-5 4 0,15 6 0,-12-4 0,22 11 0,5 11 0,1-5 0,-2 10 0,-2 13 0,-9-25 0,23 44 0,-22-35 0,2 4 0,-28-3 0,3-9 0,1 33 0,-3-26 0,14 23 0,-20-29 0,16 10 0,-11 0 0,5-10 0,-1-3 0,6 1 0,3 1 0,4 1 0,-2-3 0,-7-10 0,7 10 0,15 14 0,-9-8 0,35 27 0,-44-37 0,19 26 0,-23 2 0,2-16 0,4 46 0,-4-46 0,0 27 0,-10 0 0,5-16 0,-11 5 0,4-13 0,-6-9 0,0 12 0,0-1 0,7 1 0,-5 20 0,10-15 0,0 38 0,8-17-438,-14-15 0,0 3 438,15 39 0,-20-41 0,0 2 0,10-1 0,1-1 0,1 41-450,9-5 450,-10-6 0,1-37 0,-5 16 0,20 0 0,-6 5 0,7 0 0,-17-5 0,-5-22 855,-1 1-855,-4 21 0,4-17 0,1 4 0,-1 4 65,-3 42-65,9-1 0,-11-40 0,-2-6 0,1-13 0,0 24 0,-13-29 0,-9 4 0,-2 5 0,-10-5 0,18 6 406,-3-10-406,12-7 0,-2-17 0,8 15 0,-4 0 0,5 63 0,0-12-314,0-19 0,0 2 314,0 33 0,11 1 0,-10-27 0,0 5-1195,4 12 0,0 3 1195,-2 11 0,-6 2 0,-4-27 0,-3 0 0,-1-3 0,-2 19 0,-5-7 0,-12-13 0,-5-4 0,1 0 0,-2-6-437,1-19 1,-1-2 436,-5 18 0,0-1 0,6-15 0,0-2 0,-4 9 0,2-2 0,-10 4 0,1 5 525,30-30-525,-7 8 2342,8-10-2342,-5 0 1024,1-5-1024,-11 8 0,3 4 0,-4-1 0,3 15 0,-34 10 0,25-19 0,-1 2-353,-2-5 0,-1 1 353,-7 16 0,3-1 0,-2-7 0,5-1 0,1-1-2,-8-5 2,-27 23 0,29-20 0,-1 19 0,-15-15 0,21-8 0,-45 13 0,17-11 0,-22 3 0,33-7 706,-4-11-706,30 2 2,-31 1-2,25 0 0,-23-3 0,40-6 0,-19 9 0,-13-2 0,5 4 0,-16-4 0,22-10 0,-44 11 0,12-16-688,9 8 0,-3 3 688,8-7 0,3 1 0,-39 14 0,31-9 0,3 1 0,-13 5 0,21-10 0,-3-3 0,0 0 0,2-2-866,-19 3 866,20-6 0,2-1-473,-17 7 473,15-7 0,-4 0 0,1 0 0,-2 0-600,-10 0 0,-1 0 600,1 0 0,0 0 0,0 0 0,0 0 0,0 0 0,0 0 0,-1 0 0,1 0 0,0 0 0,0 0 0,-1 1 0,2-2 0,10-4 0,-1 0 0,-17 4 0,-2-1-238,6-9 0,0-2 238,-9 5 0,-3 0-409,17-2 1,-2-1 0,3 0 408,-9-4 0,1 1 0,-17-1 0,1-1-305,19 2 1,4 0 304,8 1 0,1 1 0,2-1 0,1 0 0,-1 0 0,0 1 0,-2 5 0,0 1 728,-38-13-728,40 13 0,6 0 0,2-9 1554,-16 3-1554,32 1 2213,7 5-2213,8 1 1320,3-8-1320,-5 2 410,0-9-410,-31-11 0,-9-4 0,6 4 0,-5-1-768,0 5 0,-1 0 768,-9-7 0,-2-1-935,-10-2 1,0 1 934,7 6 0,2-1 0,2-4 0,0 2 0,0 11 0,5 1 0,-10-15-141,19 18 1,4 0 140,3-13 0,-16 1 0,22 2 1362,10 10-1362,3-2 1987,-22-10-1987,14 8 337,-27-8-337,36 6 0,5 11 0,5-16 0,3 15 0,-8-15 0,9 18 0,1-7 0,4 2 0,0 1 0,0-4 0,0 8 0,1-3 0,-1 0 0,-4-2 0,3-4 0,-8 1 0,0-12 0,-2 9 0,0-19 0,-10-13 0,15 15 0,-10-12 0,10-1 0,-1-8 0,-5-32-828,15 26 1,1-3 827,-6 8 0,1-2 0,10-17 0,-1-2 0,-10 12 0,-1 0 0,5-12 0,-1 2 0,-3 18 0,-2 0 0,0-17 0,-1 1 0,3 19 0,-1 0 0,-8-12 0,1 1 0,11 11 0,-1 0 0,-9-19 0,0-1 0,9 7 0,2-2-1279,0-18 1,-1-4 1278,-1 26 0,-1 0 0,3-1 0,5-1 0,3 0 0,-1 1 0,-7-30 0,1 7 0,6 28 0,2 7 0,-1-13 0,0 24 0,-20-11 0,5-6 0,-3-5-717,-12 8 1,-5-1 716,-10-21 0,-3-1 0,-3 9 0,-6 2 29,10 20 0,-3-1 0,2 2-29,-8-18 0,0 3-358,-4 6 0,5 5 358,-3-19 0,21 26 0,3 2 0,-1-6-150,13-11 0,3 0 150,0 11 0,13-22 2684,-8 35-2684,8 19 2495,0-9-2495,6 16 962,0-14-962,0 11 433,0-13-433,0-20 0,0-9 0,10-32 0,-8 22 0,19-17 0,-19 17 0,15-1 0,-15-15 0,4-6 0,-6 27 0,-6-19 0,4 66 0,-4-11 0,6 13 0,0-3 0,0-1 0,0 5 0,4-4 0,17-1 0,29-12 0,-2 1 0,17 1 0,0-5 0,-26 15 0,13-7 0,-42 12 0,4 10 0,-13-4 0,3 4 0,-4-10 0,5 4 0,-4-7 0,3-8 0,1 8 0,-4-7 0,3 15 0,-4 0 0,0 9 0,0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5:51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10282 437 24575,'-15'-5'0,"1"4"0,4-3 0,0 4 0,0 0 0,-4-5 0,3 4 0,-18-10 0,1 3 0,-16 0 0,12 2 0,-9-1 0,8-1 0,0 0 0,-8-5 0,9 5 0,-12 0 0,1 2 0,10 1 0,-29-6 0,34 4 0,-34-3 0,40 5 0,-19 4 0,-13-13 0,-1 5 0,-4 1-554,9 1 1,-2 0 553,-25 0 0,-3 0 0,9 0 0,2 0 0,8 6 0,-2-1-507,-2-6 0,-6-3 0,8 1 507,8 2 0,2 2 0,-36-3 0,0 0 0,29 4 0,1 0 0,-10-2 0,-2 2 0,0 4 0,2-2-347,8-8 0,3 0 347,-1 10 0,5-1 0,-17-14 0,8 7 0,-3 2 0,15 2 0,-1 0 0,-28-2 0,-1 0 0,22 2 0,-1 0 0,-27-1 0,-2-1 0,25 1 0,-1-1-579,-26 1 0,1 2 579,30 4 0,2 0 0,-12 0 0,5 0 677,-11 0-677,21 0 0,2 0 0,5 0 1421,-17 0-1421,21 0 0,-42 0-140,-11 12 140,38-11 0,-1 2 0,2 8 0,3 0 0,-37-8 0,36 2 0,-1 0 0,-3-4 0,1-2 0,0 0 0,-1 2 0,-8 5 0,1 0 0,-30-3 0,40 4 0,1-1 0,-36-6 0,0 0 0,1 0 0,26-5 0,-3 0 0,8 3 0,-3 1-776,-27-4 0,-1 0 776,17 4 0,2 2 0,2-1 0,0 0-124,0 0 1,5 0 123,-11 0 0,2 0 0,0 0 0,-7 0 0,26 0 0,-1 0 0,-30 0-65,37 0 65,-37 0 0,47 0 780,-23 0-780,29 0 2935,0 0-2935,-29 0 588,24 0-588,-48 0 83,47 0-83,-44 0 0,23 0 0,6 0 0,-5 0-458,0 0 1,-1 0 457,2-1 0,-3 2 0,-26 4 0,-1 0 0,22-4 0,3 1 0,-7 5 0,2 2 0,10-3 0,8 0 0,1 3 0,-16 8 0,32-16 0,-7 12 0,7-5 0,0 4 915,3 0-915,10-2 0,1 0 0,-1 0 0,0 4 0,1-3 0,-1 7 0,5-7 0,-4 8 0,4-8 0,-5 7 0,1-2 0,-12 1 0,-6 9 0,3-12 0,2 22 0,13-18 0,2 7 0,-3-6 0,0-8 0,5 7 0,-4-2 0,8 3 0,-3 1 0,9 0 0,-8-1 0,11 1 0,-20 10 0,12 3 0,-25 32 0,18-16 0,-18 16 0,25-22 0,-7-10 0,9 7 0,2-17 0,0 7 0,6-10 0,0-1 0,-4 1 0,2 0 0,-8 10 0,2 3 0,0-1 0,-5 9 0,5-8 0,-7 10 0,3-10 0,-15 2 0,9-15 0,-34 26 0,27-21 0,-17 16 0,23-21 0,-1 0 0,5-1 0,1 1 0,0 0 0,3-5 0,1-1 0,1 0 0,4 2 0,-1 3 0,-9 40 0,6-20 0,-10 33 0,7-39 0,-6 29 0,-2-24 0,-6 27 0,3-22 0,-11 22 0,13-27 0,-8 25 0,6-31 0,9 1 0,-6 8 0,14-19 0,-11 41 0,15-4 0,-8 33 0,9-15 0,2 0 0,-1 9 0,0-21 0,0-3 0,0 3 0,0-16 0,0 16 0,10-1 0,-8 7 0,15-1 0,-15 16 0,4-37 0,1 16 0,-6 0 0,6-27 0,-7 46 0,-13-3-693,10 16 693,-3-39 0,0-2 0,-1 14 0,7-15 0,-1-2 0,-6 1 0,1 9 0,0 3 0,3 10 0,-9-20 0,1 1 0,9 35 0,-9-22 0,11-15 0,0-15 0,0-17 0,0 17 0,5-17 693,-4 37-693,3-33 0,-4 33 0,0-38 0,0 40 0,0-34 0,0 34 0,0-29 0,0 0 0,7 8 0,-6-9 0,6 12 0,-7-11 0,0 7 0,0-7 0,0 0 0,0-3 0,0 0 0,0 23 0,0-5 0,6 14 0,2-18 0,5-11 0,25 19 0,-7-23 0,18 24 0,-14-16 0,-6 6 0,0 1 0,-6-1 0,4 0 0,3 22 0,-5-16 0,7 37 0,-16-37 0,2 16 0,-10-32 0,19 29 0,-13-34 0,15 34 0,-14-40 0,1 8 0,-1-10 0,1 0 0,-2-1 0,0 1 0,-3 0 0,8-1 0,-4 1 0,9 10 0,38 34-386,-31-24 1,1 1 385,7-3 0,0-1 0,-1 7 0,-3-4 0,12-7 0,19 32 0,-20-32 0,20 31 0,-20-30 0,-2 4 0,-13-15 0,-1-4 0,24 3 0,17 4 0,-16-8 0,3 1-371,-10-1 0,1 1 371,28 17 0,3 0-1296,-9-14 0,4 1 1296,-8 5 0,4 5 0,1-4-981,-1-9 0,0-3 1,3 2 980,11 7 0,2 4 0,-1-2 0,-5-4 0,0-2 0,0 0 0,5 1 0,2 0 0,-3 1 0,-12-2 0,-2 1 0,0-3-715,-1-6 0,0-3 1,1 1 714,5 3 0,2 1 0,-1-3 0,-3-5 0,-1-3 0,2 1 0,3 1 0,2-1 0,-1 1 0,-2-2 0,1 1 0,-1-2 0,-5-3 0,-1-1 0,1-1 0,6-2 0,1-2 0,1-3 0,13-4 0,1-6 0,0-5-496,-1-9 1,-2-7 0,-1 0 495,-6 5 0,-2-1 0,-4-3 0,-7-6 0,-3-2 0,-10 6 1551,26-11-1551,-27 13 0,36 19 0,-41 11 0,6-1 75,13-6 0,9-3 0,1 2-75,-8 3 0,0 1 0,2 0 0,11-5 0,2-1 0,-4 2 0,16-1 0,-6 3 836,-8 4 0,-10 2-836,6-9 3104,-20 9-3104,-29-11 0,10-3 0,44-20 0,-11 3-505,-16 6 1,2-2 504,-14 10 0,-2 0 0,5-6 0,-1-1 1224,-4 9 1,0 0-1225,0 2 0,0-3 0,4-13 0,1-2 0,1 4 0,-1 0 0,-9-2 0,-2 2 0,23-15 707,-33 26-707,-6-6 137,-7 8-137,1-4 1227,-8 7-1227,0 4 614,0-5-614,4 0 0,1 1 0,1-1 0,3 0 0,-8 0 0,-2-10 0,0 8 0,-1-19 0,8-14 0,-7-37 0,8 17-429,-16 21 1,-1 0 428,19-38-870,-16 24 1,-3-5 869,7 1 0,-1-1 0,-5 2 0,-2 1-266,1 0 0,0 5 266,0-10 0,0-12 0,4 54 758,-3-8-758,4 9 0,1-12 0,6-21 0,7-5 0,-5 14 0,-2-2 1188,1-39-1188,-2 42 0,1-3-381,-4-9 1,0-1 380,-1 7 0,0-2-852,8-28 1,-2-2 851,-10 19 0,-3 3 0,3-1 0,-2 3 0,0 11 0,-4 3 0,-28-37 0,22 25 0,-1-1 0,-7 17 0,0-1 0,2-25 0,1-2-597,1 19 1,0 1 596,5-10 0,1-2 0,0 1 0,1 0 0,6-1 0,0 1 0,-6-1 0,0 2 0,5 9 0,-1 1 0,-9 0 0,-1 5 0,3-17 465,-7 17-465,2 13 1175,2 8-1175,-3-10 1748,7-1-1748,2 11 1451,6-29-1451,0 2 0,0-32 0,0 0-961,0 1 961,-6 33 0,-1 2 0,-2-20-61,2 21 1,0 2 60,0 5 0,7-7 0,-4 29 0,3 8 0,-8 2 955,4-4-955,-5 1 127,0-1-127,-2-10 0,-7-3 0,1 0 0,3 3 0,2 14 0,7 2 0,-3 4 0,-6 0 0,0 0 0,-5 0 0,-10-2 0,8-3 0,-8-2 0,14 2 0,-6-8 0,10 10 0,-7-5 0,9 8 0,-4-5 0,-1 0 0,-1-5 0,-6-10 0,10 8 0,-9-19 0,7 18 0,1-7 0,-1 15 0,8 1 0,-3 4 0,8-5 0,-8 9 0,4-7 0,-9 7 0,3-4 0,-8-4 0,-6 1 0,-8-11 0,-11 8 0,1-11 0,14 17 0,5-11 0,10 10 0,3-9 0,1 4 0,1-2 0,4 2 0,-1-3 0,-3-1 0,0 4 0,-2 2 0,1 4 0,1 5 0,4-4 0,-5 8 0,4-8 0,-2 8 0,7-8 0,-4 4 0,5-5 0,-4 0 0,3 0 0,-4 0 0,1 0 0,-1 0 0,-5 5 0,4-4 0,-3 8 0,4-8 0,0 3 0,-4 1 0,8-4 0,-8 3 0,4 1 0,-5-4 0,4 4 0,-2-1 0,6-3 0,-6 8 0,7-8 0,-4 4 0,5-5 0,0 0 0,0 4 0,0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5:55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1 105 24575,'0'-16'0,"4"6"0,2 6 0,4 4 0,0 0 0,0 0 0,-1 0 0,1 0 0,0 0 0,0 0 0,0 0 0,0-5 0,0 4 0,4-3 0,2 4 0,-1 0 0,-1 0 0,-4 0 0,0 4 0,0-3 0,4 4 0,2-5 0,-1 4 0,-1-3 0,-4 3 0,5-4 0,0 0 0,5 0 0,0 0 0,10 0 0,3 0 0,32 0 0,-16 7 0,16-5 0,-22 4 0,0-6 0,-10 0 0,-2 0 0,-16 0 0,4 0 0,7 0 0,50 0 0,-22 0 0,22 0 0,-35 0 0,-19 0 0,8 0 0,-10 0 0,0 4 0,10-3 0,25 4 0,-7-5 0,39 0 0,-38 0 0,16 0 0,-22-7 0,-10 6 0,8-6 0,-8 1 0,0 4 0,8-4 0,-9 6 0,1 0 0,-7 0 0,-7 0 0,-8 0 0,8 0 0,-8 0 0,3 0 0,-4 0 0,4 0 0,2 0 0,14-7 0,-8 6 0,19-6 0,-8 7 0,10-6 0,1 4 0,-1-4 0,1 6 0,-1 0 0,-10 0 0,-2 0 0,-12 0 0,1 0 0,0 0 0,-5 0 0,-1 0 0,1 0 0,-4 0 0,-1-5 0,-2 4 0,2-3 0,-3-1 0,11 4 0,-12-3 0,13 4 0,-4-5 0,5 4 0,0-3 0,-1 4 0,1 0 0,-4 0 0,-2 0 0,0 4 0,1-3 0,1 4 0,-2-5 0,0 0 0,2 0 0,-1 0 0,0 0 0,-1 0 0,-3 0 0,7 0 0,-7 0 0,4 0 0,-1 0 0,1 0 0,16 0 0,-9 0 0,19 0 0,-19 0 0,19 0 0,-23 0 0,11 0 0,-18 0 0,-1-5 0,-1 4 0,-3-3 0,4 4 0,-1 0 0,6 0 0,0 0 0,1 0 0,-2 0 0,-4 0 0,0 0 0,0 0 0,-1 0 0,1 0 0,-4-5 0,3 4 0,1-3 0,1 4 0,7 0 0,-2 0 0,3 0 0,1 0 0,-4 0 0,2 0 0,-7 0 0,-1-5 0,-1 4 0,-4-3 0,5 4 0,0 0 0,0 0 0,0 4 0,0-3 0,4 4 0,2-5 0,3 0 0,12 0 0,2 6 0,10-4 0,1 4 0,-1-6 0,-14 0 0,-5 0 0,-14 0 0,-4 9 0,-2-7 0,-4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6:10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517 4210 24575,'0'-15'0,"0"0"0,-5 1 0,4 3 0,-3-8 0,0 4 0,3-5 0,-4-10 0,5 8 0,0-62 0,0 19-792,-1-11 0,2-5 792,5 20 0,1-2 0,0-27 0,3-3-1153,4 9 1,2 0 1152,0-9 0,-1-3 0,0 2 0,2 0 0,5-2 0,1 3 0,-7 19 0,-1 2-361,7-9 1,-1 6 360,-1-1 0,-6-11 0,-3 55 0,0-31 0,7 3 0,5-31 98,10-1-98,-13 25 0,3-1 0,1 17 0,0-1 0,0-36 0,-1-2 0,2 28 0,-1 0 0,-7-19 0,-2 0 0,5 21 0,-1 1 0,-4-10 0,-3 3 1978,1-9-1978,-5 20 0,-3 2 0,-5-18 0,0 16 0,0-3 0,0-39 0,5 41 0,0-2 0,-4-10 0,1 4 0,8-6 815,-10-23-815,0 73 0,0 5 0,0 1 1447,-4 8-1447,-2-3 272,-8 8-272,3-3 0,-3 4 0,0 0 0,3 0 0,-4 0 0,6 0 0,-1 4 0,0-3 0,-15 16 0,-3-1 0,-16 7 0,12-4 0,6-7 0,7 2 0,8-3 0,-7 7 0,2-2 0,-3 3 0,3 1 0,-13 4 0,1 0 0,-15 5 0,-1 0 0,-21-2 0,17 1 0,-39 5-954,-5-2 954,44-9 0,-1 0 0,-9-3 0,3 0 0,-15 12 0,15-9 0,29-15 0,12-7 0,9 4 0,0 2 0,5 8 954,0-3-954,0 7 0,-4-7 0,3 4 0,-3-1 0,8 1 0,2 5 0,12 10 0,20 14 0,-4 2 0,12 9 0,8 19 0,-13-30 0,-6-2 0,3 0-1924,39 16 1924,-24-25 0,0-1 0,-12-3 0,2-2-346,22-5 1,0-3 345,11 17 0,-21-17 0,3 0 0,-1 1 0,0-2 0,1-5 0,2-3-748,9-3 1,3-1 747,8 1 0,2 0 0,-10-6 0,1 1-906,18 12 0,2 0 906,-9-11 0,-1-2 0,1 6 0,-1-1 479,-10-5 1,-6-2-480,25 1 601,-5 0-601,-40 0 1471,3 5-1471,-27-4 2190,-13 3-2190,-1-4 701,1 0-701,-4-4 0,-6-2 0,-6 1 0,-3-4 0,-1 4 0,0-10 0,5 0 0,-4-5 0,8 0 0,-10-10 0,-1-24 0,-10 5 0,-11-38 0,4 17-423,1 20 1,-4-1 422,-18-33 0,-4 18-9,13 24 9,11 25 0,-3 0 0,0 4 0,3 1 0,10 3 845,0-6-845,-10 2 9,8 3-9,-8-5 0,15 8 0,-15-3 0,13-3 0,-24 4 0,18-6 0,-17-5 0,17 4 0,-7-4 0,0-3 0,-21-34 0,-8 1-823,17 3 0,2-2 823,-13-7 0,3-2 0,31 34 0,9 15 0,6 0 0,4 6 0,-5-1 1646,0 4-1646,-5-3 0,5 4 0,0-5 0,5 0 0,0 0 0,0 0 0,-4 5 0,3-4 0,-8 8 0,8-4 0,-3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1:06:14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 1 24575,'-10'10'0,"-6"14"0,15 35 0,-6 14 0,1-13 0,0 2-1920,3 13 1920,-10-11 0,1 2 0,9 31 0,-17-10 0,-3 9-957,14-26 0,2 2 0,0 2 957,-4 5 0,-1 1 0,1 3 0,2-9 0,-1 4 0,2-1 0,3-4 0,2 4 0,4-3 0,-4 1 0,-6 11 0,-3 0 0,3-4-589,7 4 0,1-5 589,-6-9 0,0-4 0,1-11 0,1-1 0,4 1 0,0 0-313,-4 2 0,0 0 313,4 0 0,2 1 0,-1 7 0,0 1 0,0-9 0,0 0 0,0 12 0,0-1 0,0-10 0,0-2 0,0 1 0,0-4 1064,0 15-1064,0-16 3176,0-24-3176,0-6 1471,-5-3-1471,4-1 884,-3-6-884,4-4 0,-4 0 0,2-14 0,-2-2 0,4-25 0,-13-1 0,-16-9 0,-6-4 0,3 3 0,-2 0-511,-9-2 1,-3 1 510,-7-4 0,1 4 0,10 12 0,-1 2 0,-10-10 0,1 0 0,-14-14 0,20 0 0,30 31 0,-11-19 0,15 19 0,-6-8 1021,8 10-1021,4 0 0,-2 0 0,-6-10 0,2 8 0,-2-9 0,10 1 0,4 8 0,0-9 0,0 12 0,-7-12 0,6 13 0,-6-11 0,3 14 0,-2-5 0,1 0 0,-4 5 0,8-14 0,-8 11 0,4-8 0,-1 11 0,-2 6 0,6-1 0,-2 0 0,0 4 0,3-3 0,1 8 0,5-8 0,9 8 0,12-3 0,50 4 0,22 0-817,-30 0 1,4 0 816,-2 0 0,0 0 0,12 0 0,-2 0 0,-16 0 0,-4 0-153,-2 0 0,-2 0 153,30 0 0,6 0 0,-16 0-495,-12 0 0,1 0 495,33 0 0,-39 0 0,0 0 0,1 0 0,-6 0 0,6 0 0,2 6 1520,-40-4-1520,28 4 316,-30-6-316,18 0 1093,-31 5-1093,10-4 0,-10 3 0,7-4 0,-4 0 0,-4 5 0,-11 0 0,-6 5 0,-8-5 0,-1 8 0,0-2 0,-3 20 0,4 1 0,-15 33 0,12 6 0,-8-1 0,6-5 0,-6 0 0,-1-17 0,-1 7 0,-3-21 0,13-18 0,-8 3 0,10-10 0,1 1 0,-12 8 0,9-6 0,-4 7 0,3-1 0,11-6 0,-6 7 0,8-5 0,0 1 0,-2 16 0,-2-9 0,1 8 0,3-15 0,1 0 0,8-6 0,-3 1 0,4 0 0,-5-5 0,0 0 0,-5-1 0,0-3 0,0 8 0,0-8 0,1 8 0,-1-4 0,0 5 0,5 0 0,-4-5 0,3 4 0,-4-3 0,1 8 0,-1-3 0,-4 3 0,3-4 0,-3 0 0,4-1 0,0 1 0,0 0 0,5 0 0,-4 0 0,8 0 0,-8-5 0,8 4 0,-8-8 0,4 8 0,-5-4 0,4 5 0,-2-5 0,7 4 0,-8-8 0,8 8 0,-4-4 0,68 26 0,-8-23 0,11-6-1033,8-1 1,8-4 0,-1-3 1032,-11-2 0,-1-4 0,-3-1 0,27-8 0,-13-2 0,-16-3 0,-55 22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1:01.30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14 199 24575,'-6'15'0,"4"3"0,-4-10 0,6 5 0,0 0 0,0 1 0,0-1 0,0 1 0,0-1 0,0 0 0,0 1 0,0-1 0,0 1 0,0-1 0,0 0 0,0 1 0,0-1 0,0 1 0,0-1 0,0 0 0,0 1 0,0-1 0,0 1 0,0-1 0,0 1 0,6-7 0,2 5 0,-1-5 0,5 13 0,-5-5 0,7 4 0,-7-6 0,-1 1 0,0 5 0,-4-4 0,4 4 0,0-5 0,-5-1 0,5 1 0,0-7 0,-5 5 0,11-5 0,-10 7 0,10-7 0,-11 5 0,5-4 0,0 5 0,2 0 0,5-5 0,-6 4 0,5-5 0,-4 1 0,-1 3 0,5-9 0,-10 10 0,10-5 0,-5 7 0,0-1 0,5-5 0,-4 3 0,5-3 0,7 5 0,-6-5 0,6 4 0,-7-5 0,7 7 0,-6-1 0,6-6 0,-7 5 0,1-10 0,5 10 0,-4-5 0,4 1 0,-5 3 0,-1-9 0,0 10 0,1-11 0,5 11 0,-4-10 0,4 4 0,-5-6 0,-7 6 0,5-5 0,-4 5 0,5 0 0,0 2 0,-5 5 0,4-6 0,-5 5 0,1 2 0,4 13 0,1 1 0,22 1 0,-4-9 0,4-9 0,-22 1 0,-1-5 0,-4 1 0,5 3 0,24-3 0,-11-1 0,12 5 0,-12-10 0,-6 4 0,7 0 0,-6-5 0,-2 5 0,1-6 0,1 6 0,5-4 0,1 3 0,-6-5 0,-2 0 0,1 0 0,-5 0 0,4 0 0,0 0 0,-4 0 0,5 0 0,-7 0 0,0 0 0,1 0 0,-1 6 0,1-4 0,-1 4 0,0 0 0,1-5 0,-1 5 0,1 0 0,5-4 0,-4 4 0,10-6 0,-10 6 0,4-5 0,1 5 0,1 0 0,-1-4 0,6 3 0,-11-5 0,10 0 0,-10 6 0,10-4 0,-4 4 0,0 0 0,4-5 0,-10 5 0,4-6 0,-5 0 0,-1 0 0,21 0 0,-10 6 0,18-4 0,-16 10 0,-5-11 0,-1 5 0,-7-6 0,0 0 0,1 0 0,-1 0 0,1 0 0,-1 0 0,-6 6 0,5-4 0,-4 3 0,5 1 0,1-4 0,-1 4 0,0 0 0,7-5 0,-5 5 0,4-6 0,-6 0 0,1 0 0,11 0 0,-3 6 0,26-4 0,-18 4 0,11-6 0,-14 0 0,-6 0 0,-2 0 0,-5 6 0,-1-5 0,0 5 0,1-6 0,-1 0 0,7 0 0,-6 0 0,6 0 0,-1 6 0,-4-4 0,10 3 0,22 4 0,1-7 0,9 7 0,-22-9 0,-15 6 0,-7-4 0,0 4 0,1-6 0,-1 0 0,6 6 0,-4-5 0,5 5 0,-7-6 0,6 6 0,8-5 0,16 5 0,-7-6 0,61 0 0,-56 0 0,41 0 0,-61 0 0,4 6 0,-10-4 0,5 4 0,-7-6 0,0 6 0,1-5 0,-1 5 0,7-6 0,-12 6 0,10-4 0,-10 4 0,5-6 0,1 0 0,5 0 0,2 0 0,20 0 0,-11 0 0,12 6 0,-16-5 0,1 5 0,-6-6 0,4 0 0,11 0 0,-12 0 0,16 0 0,-25 0 0,10 0 0,-10 0 0,10 0 0,-4 0 0,0 0 0,4 0 0,10 9 0,10-7 0,44 21 0,-23-20 0,22 11 0,-28-14 0,28 0 0,3 0 0,-16 0 0,11 0 0,-11 0 0,-54 0 0,4 0 0,-10 0 0,25 0 0,-16 0 0,32 0 0,-26 0 0,12 0 0,-16 0 0,1-6 0,14 4 0,4-12 0,-6 11 0,15-5 0,-30 8 0,18 0 0,-16-6 0,16 4 0,2-4 0,45 6 0,7 0 0,-1 0 0,-6 0 0,-44 0 0,-4-6 0,-8 4 0,-11-4 0,3 6 0,-11 0 0,-1 0 0,0 0 0,1 0 0,-1 0 0,7 0 0,-5 0 0,22 0 0,1 0 0,19 0 0,-13 0 0,-2 0 0,-16 0 0,16 0 0,0 0 0,2 0 0,-5 0 0,-12 0 0,-7 0 0,6 0 0,-11 0 0,10 0 0,-4 0 0,20 0 0,-17 0 0,16 0 0,-19 0 0,6 0 0,0 0 0,-1 0 0,-5 0 0,-1 0 0,-7 0 0,0 0 0,1 0 0,-1 0 0,1-6 0,-1 5 0,0-5 0,7 6 0,15 0 0,-5 0 0,26 0 0,-26-6 0,5 4 0,-9-4 0,-11 6 0,10 0 0,-4-6 0,0 5 0,-2-5 0,-6 6 0,1 0 0,-1 0 0,1-6 0,-1 4 0,6-4 0,-4 6 0,11 0 0,-6-6 0,1 5 0,-1-5 0,-1 6 0,2 0 0,0 0 0,4 0 0,-10 0 0,10-6 0,-10 4 0,10-4 0,-4 6 0,0 0 0,-2 0 0,1 0 0,-5 0 0,4 0 0,-6 0 0,1 0 0,-1 0 0,1 0 0,-1-6 0,6 5 0,-4-5 0,5 0 0,-7 4 0,0-10 0,1 11 0,-1-5 0,1 6 0,-1-6 0,0 4 0,1-10 0,5 11 0,2-5 0,0 0 0,4 4 0,-10-4 0,10 0 0,-4 5 0,0-11 0,-2 10 0,1-4 0,1 6 0,0-6 0,-2 5 0,0-11 0,-4 10 0,10-10 0,11 10 0,-6-4 0,26 6 0,-26-6 0,5 5 0,-9-5 0,-6 6 0,7-6 0,0 4 0,0-4 0,0 6 0,14-8 0,-17 5 0,10-5 0,-21 8 0,1 0 0,-1-6 0,1 4 0,5-4 0,-4 0 0,10 5 0,-10-12 0,10 6 0,-4-1 0,0-4 0,4 11 0,-10-11 0,16 10 0,-8-4 0,10 6 0,-7-6 0,1 5 0,0-11 0,-6 10 0,-2-10 0,1 5 0,-6-1 0,6-4 0,-7 11 0,1-11 0,-1 10 0,0-10 0,7 5 0,-5-1 0,4-4 0,-6 11 0,-5-11 0,4 10 0,-5-10 0,7 5 0,-1-1 0,0-4 0,1 5 0,-1-1 0,1-4 0,-1 10 0,0-10 0,1 11 0,-1-5 0,-5 0 0,4-2 0,-11-17 0,11 14 0,-11-13 0,5 17 0,-6-7 0,0 1 0,6-1 0,-4-5 0,10 10 0,-5-3 0,7 0 0,-1 9 0,0-15 0,-5 10 0,4 1 0,-5-5 0,7 4 0,-1 1 0,0-5 0,-5 4 0,4 1 0,-5-5 0,7 4 0,-1-5 0,0 5 0,13-22 0,-10 18 0,3-20 0,-7 19 0,-10-1 0,4 1 0,-6-7 0,6 5 0,-5-4 0,5 5 0,0 1 0,-4-1 0,10 7 0,-11-5 0,11 4 0,-5-5 0,1-1 0,-2 1 0,-6-1 0,0 1 0,-6-1 0,4 1 0,-10-1 0,5 0 0,-1 1 0,-4-1 0,11 1 0,-5-1 0,0 1 0,4-1 0,-10 1 0,11-1 0,-5 1 0,6-1 0,0 1 0,0-1 0,0 1 0,0-1 0,0 1 0,6 5 0,-5-4 0,5 4 0,-6-5 0,0-1 0,0 1 0,0-1 0,6 1 0,-5-1 0,5 1 0,-6-1 0,6 7 0,-4-5 0,4 4 0,-6-5 0,6-1 0,-5 1 0,5-1 0,-6 1 0,6 5 0,-4-4 0,10 10 0,-11-10 0,5 17 0,-12 2 0,5 8 0,-5 5 0,6-13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1:26.45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122 1 24575,'-15'13'0,"-3"-5"0,11 4 0,-7-5 0,7 7 0,-6-1 0,12 0 0,-11 1 0,4-1 0,1 1 0,1-1 0,0 0 0,4 1 0,-4-1 0,6 1 0,0-1 0,0 0 0,0 1 0,0-1 0,0 1 0,0-1 0,0 0 0,0 1 0,0 5 0,0-4 0,6 4 0,-4 7 0,10-4 0,-5 11 0,7-12 0,-1-2 0,0-6 0,-5 1 0,4-7 0,-11 5 0,11-10 0,-10 10 0,10-5 0,-5 0 0,6 5 0,1-10 0,-1 10 0,1-11 0,-1 11 0,-6-4 0,5 5 0,-4 0 0,5 1 0,-5-1 0,4 1 0,-5-7 0,6-1 0,7-12 0,1 4 0,5-10 0,1 11 0,-12-5 0,-3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1:59.57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8 24575,'35'0'0,"3"0"0,-23 0 0,10 0 0,-10 0 0,4 0 0,1 0 0,-6 0 0,12 0 0,-5 0 0,20 0 0,4 0 0,14 0 0,0 0 0,-14 0 0,-4 0 0,-14 0 0,-1 0 0,1 6 0,0-4 0,0 4 0,-6-6 0,4 0 0,14 0 0,18 0 0,6 0 0,8 0 0,-35 0 0,18 0 0,-29 0 0,16 0 0,0 8 0,-11-5 0,12 5 0,-1-8 0,-11 0 0,11 0 0,-20 0 0,4 0 0,-10-6 0,17 5 0,-22-11 0,14 10 0,-11-4 0,8 6 0,0 0 0,-2 0 0,-5 0 0,5 0 0,-4 0 0,10 0 0,-4 0 0,6 0 0,0 0 0,0 0 0,-1 0 0,16 0 0,-12 0 0,17-6 0,-19 5 0,-1-5 0,-2 6 0,-4 0 0,6 0 0,0 0 0,0 0 0,0 0 0,14 0 0,-11 0 0,26 0 0,-26 0 0,26 9 0,-12-7 0,1 6 0,-4-8 0,-20 0 0,4 0 0,-10 0 0,11 0 0,-5 0 0,5 0 0,1 6 0,14-4 0,-10 4 0,10-6 0,-14 0 0,-1 0 0,1 0 0,-6 0 0,4 0 0,-4 0 0,20 9 0,-10-7 0,24 7 0,-24-9 0,10 0 0,-20 0 0,4 0 0,-4 0 0,6 0 0,11 0 0,-8 0 0,3 0 0,-14 0 0,1 0 0,15 0 0,-5 0 0,12 6 0,-16-5 0,-5 5 0,16-6 0,2 0 0,17 0 0,-11 0 0,-10 0 0,-9 0 0,-6 0 0,22 0 0,-12 0 0,11 6 0,-14-5 0,14 5 0,-10-6 0,4 0 0,-10 6 0,-10-4 0,10 4 0,-10 0 0,10-5 0,-4 5 0,6-6 0,0 0 0,0 0 0,0 6 0,14-4 0,3 4 0,16-6 0,-1 0 0,-14 6 0,10-5 0,-10 5 0,14-6 0,-20 0 0,15 0 0,-30 0 0,18 0 0,-16 0 0,1 0 0,0 0 0,-6 0 0,4 0 0,-10 0 0,4 0 0,15 0 0,-15 0 0,35 0 0,-24 0 0,13 0 0,-17-6 0,0 4 0,-11-4 0,24 6 0,-20 0 0,15 0 0,-21 0 0,6 0 0,-4 0 0,5 0 0,-7 0 0,0 0 0,7 0 0,1 0 0,5 0 0,-5 0 0,19 0 0,-22 0 0,16 0 0,-15 0 0,2 0 0,6 0 0,-6 0 0,-2 0 0,-5 0 0,-1 0 0,-5 6 0,3-4 0,-3 4 0,5 0 0,1-5 0,-1 5 0,7 0 0,0 2 0,7 5 0,14-5 0,-10-3 0,10 1 0,0-4 0,-11 4 0,12-6 0,-16 0 0,1 0 0,0 0 0,-6 0 0,4 0 0,-10 0 0,10 0 0,-10 0 0,5 0 0,-1 6 0,16-5 0,-4 5 0,4-6 0,-16 0 0,-5 0 0,-1 0 0,0 0 0,1 0 0,-1 0 0,1 0 0,5 0 0,2 0 0,6 0 0,14 0 0,-11 0 0,11 0 0,-20 0 0,5 0 0,-6 0 0,1 0 0,-1 0 0,-7 0 0,0 0 0,1 0 0,-1 0 0,1 0 0,5 0 0,16 0 0,-4 0 0,10 0 0,-14 0 0,14 0 0,-11 0 0,11 0 0,-20 0 0,4 0 0,-4 0 0,6 0 0,-6 6 0,-2-4 0,-5 4 0,-1-6 0,0 0 0,7 0 0,-5 0 0,10 0 0,10 0 0,-10 0 0,14 0 0,-3 0 0,-6 0 0,11 0 0,-20 0 0,19 0 0,-16 0 0,17 0 0,-20 0 0,5 0 0,-12 0 0,6 0 0,-7 0 0,1 0 0,5 0 0,-4 0 0,10-6 0,-10 4 0,4-4 0,-5 6 0,-1 0 0,1 0 0,-1 0 0,6 0 0,2 0 0,0 0 0,4 0 0,-10 0 0,5 0 0,-7 0 0,0 0 0,1 0 0,5 0 0,2 0 0,6 0 0,0-6 0,-7 5 0,6-5 0,-11 6 0,4 0 0,-6 0 0,1 0 0,-1 0 0,1 0 0,-1 0 0,0 0 0,1 0 0,-1 0 0,1 0 0,-1 0 0,0 0 0,1 0 0,-1 6 0,1-5 0,-1 5 0,0-6 0,1 0 0,-1 0 0,1 0 0,-7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39:52.20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24575,'27'0'0,"0"0"0,14 0 0,-11 6 0,11-5 0,-14 11 0,0-5 0,0 1 0,14 7 0,5-13 0,8-2 0,24 4 0,2 1-265,-18-2 1,-2-1 264,9-1 0,-12 0 0,-30 5 0,-6-6 0,-2 0 0,-6 0 0,7 6 0,1-5 529,5 11-529,1-10 0,0 10 0,-6-11 0,16 11 0,-13-10 0,9 4 0,6 2 0,-14-6 0,30 7 0,-24-9 0,10 0 0,-14 0 0,-6 0 0,-2 0 0,0 0 0,-4 0 0,10 0 0,-10 0 0,5-6 0,-7-1 0,1-1 0,-1 2 0,0 6 0,1 0 0,-1 0 0,1 0 0,-1 6 0,0-4 0,1 4 0,-1-6 0,1 0 0,-1 0 0,-6-6 0,5 4 0,-10-10 0,10 11 0,-5-5 0,7 6 0,-1-6 0,6 4 0,17-4 0,50-8 0,-5 11 0,2-11 0,-37 14 0,-33 0 0,-6-6 0,-1-2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2:10.20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28 533 24575,'0'-21'0,"0"1"0,0 7 0,0-1 0,0-5 0,0 4 0,0-5 0,0 1 0,0 4 0,0-10 0,0 9 0,-6-21 0,4 13 0,-4-15 0,6 12 0,0 0 0,-6 0 0,5 6 0,-5 2 0,6 5 0,0 1 0,0-1 0,0 1 0,0-1 0,0 1 0,0-1 0,6 7 0,-5-5 0,-1 34 0,-1-10 0,-5 21 0,6-14 0,0 0 0,0-4 0,0 4 0,0-5 0,0-1 0,0 1 0,0-1 0,0 0 0,0 1 0,0-1 0,0 1 0,0 11 0,0-9 0,0 10 0,0-13 0,0 0 0,0 1 0,0-1 0,0 1 0,0-1 0,0 0 0,0 1 0,0-1 0,0 1 0,6-1 0,-5 0 0,5 1 0,-6-1 0,6 1 0,-4-1 0,10 0 0,-11 1 0,5-1 0,-6 1 0,0-1 0,0 0 0,6-5 0,1-2 0,13-6 0,-11-6 0,3-8 0,-6-7 0,-5 6 0,5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2:13.909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95 474 24575,'-21'-21'0,"1"-5"0,7 11 0,-1-22 0,7 19 0,-5-14 0,10 19 0,-4-1 0,6 1 0,0-1 0,0 1 0,0-1 0,0 1 0,0-1 0,6 0 0,-5-11 0,5 8 0,-6-8 0,0 11 0,0 1 0,6 5 0,-4-4 0,4-1 0,0 4 0,-5-9 0,5 10 0,0 1 0,-4-5 0,10 10 0,-5-10 0,6 11 0,1-5 0,-7 12 0,5 1 0,-4 7 0,-1-1 0,5 0 0,-11 7 0,11-5 0,-10 4 0,4-6 0,-6 1 0,0-1 0,6-5 0,-5 4 0,5-5 0,-6 6 0,0 1 0,-6-1 0,5 1 0,-5-1 0,6 0 0,0 1 0,-6-1 0,4 1 0,-4-1 0,6 0 0,0 1 0,0-1 0,0 1 0,0-1 0,0 0 0,-6-5 0,5 4 0,-5-5 0,6-5 0,-6-4 0,-2-17 0,-29-14 0,17 3 0,-11-3 0,19 7 0,10 11 0,-4-4 0,6 5 0,0 1 0,6 5 0,-4-4 0,4 5 0,-6-7 0,0 1 0,0-1 0,0 0 0,-6 1 0,4-1 0,-4 1 0,12-1 0,1 7 0,1-5 0,-2 10 0,-6-4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2:24.70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4546 1098 24575,'-27'-6'0,"0"-2"0,0-11 0,-44-18 0,19 0 0,8 12 0,-1 0 0,-14-14 0,0-1 0,0 1 0,-1-1 0,-11-5 0,23 15 0,-5-1 0,26 17 0,0-5 0,0 4 0,0-5 0,6 1 0,-4 10 0,4-9 0,-6 5 0,0-8 0,-14-3 0,-4 1 0,-15-6 0,15 10 0,-10-18 0,10 18 0,0-13 0,-40 7 0,3-7 0,-3 0 0,34 16 0,0 0-223,-39-14 0,10 2 223,35 11 0,-15 6 0,1-7 0,-29 16-1138,-8-7 1138,14 3 0,22 6 0,6-1 0,22-5 0,-52-3 0,16 7-911,-28-21 911,19 20 0,-1 3 0,27-7 0,-1 0 0,-37-1 0,5 2 0,13 2 0,19-6 0,4 0 1082,9 9-1082,12-5 0,0 6 0,0 0 1413,0 0-1413,0 0 0,0 0 0,6 6 0,-4-5 0,4 11 0,-12 2 0,11 6 0,-10 1 0,17 5 0,-4-12 0,-1 6 0,-15-4 0,-10 10 0,0-7 0,-11 17 0,26-19 0,-12 14 0,21-17 0,-18 9 0,14-9 0,-16 2 0,20 3 0,1 2 0,7 0 0,-1 4 0,-2 10 0,2-10 0,3 15 0,-1-20 0,11 19 0,-11-3 0,10-2 0,-4-9 0,6-11 0,0-1 0,0 1 0,0-1 0,0 0 0,0 7 0,-6-5 0,5 10 0,-5-10 0,6 4 0,0-5 0,-6-1 0,4 0 0,-4 1 0,6-1 0,0 1 0,0-1 0,-6-6 0,5 5 0,-5-4 0,6 11 0,0-4 0,0 10 0,0-10 0,-6 11 0,4-11 0,-4 4 0,6-6 0,0 1 0,-6-7 0,-1-7 0,-7-1 0,-5-17 0,4 8 0,-5-3 0,0-5 0,5 9 0,-4-11 0,5 7 0,7-1 0,-5 1 0,4-7 0,-5 11 0,5-9 0,-4 11 0,5-7 0,-7 1 0,1 5 0,5-4 0,-4 5 0,11-7 0,-11 1 0,10-1 0,-10 1 0,11-1 0,-12 0 0,12 1 0,-11-1 0,4 1 0,7 5 0,8 2 0,58 6 0,-27 0 0,46 0 0,-9 0 0,-23 0 0,5-1 0,0 2 0,-5 8 0,36-7 0,-28 16 0,-22-16 0,2 7 0,-19-3 0,0-5 0,-2 5 0,-6-6 0,1 0 0,5 6 0,2-4 0,6 4 0,14-6 0,4 0 0,0 0 0,8 0 0,-29 0 0,7 0 0,-18 0 0,1 0 0,-1 0 0,-6 6 0,-19 1 0,-4 0 0,-11-1 0,1 0 0,-9-4 0,-22 19 0,9-12 0,-5 7 0,26 2 0,6-15 0,-4 15 0,4-10 0,0-1 0,1 5 0,1-5 0,4 1 0,-5 4 0,7-5 0,-1 1 0,-23 15 0,17-18 0,-18 19 0,31-17 0,-5 1 0,4 3 0,-11-9 0,4 10 0,-5-11 0,7 11 0,-7-10 0,5 10 0,-10-5 0,-2 7 0,4-1 0,-2-6 0,17 5 0,-4-10 0,5 4 0,-7-6 0,1 0 0,5 6 0,-4-5 0,5 11 0,-1-4 0,-4-1 0,10 5 0,-10-11 0,11 11 0,-5-4 0,0-1 0,4-7 0,-10-13 0,11-8 0,-14-21 0,13 12 0,-13-12 0,14 21 0,-12-4 0,12 10 0,-5-5 0,0 7 0,4-1 0,-10 1 0,5 5 0,-1-4 0,2 5 0,0-1 0,5-10 0,-5 9 0,6-10 0,-12-13 0,9 8 0,-9-15 0,12 18 0,0-4 0,0 10 0,0-11 0,0 5 0,-6 0 0,4-4 0,-4 4 0,6 0 0,-6 7 0,5 2 0,-5 5 0,0-7 0,4 1 0,-4-1 0,6 1 0,0-1 0,0 1 0,0-1 0,-6 7 0,-1-5 0,-1 4 0,-4 1 0,11-5 0,-5 16 0,12 3 0,1 2 0,6 9 0,1-10 0,-1 5 0,21 3 0,-10-8 0,18 7 0,-16-13 0,1 10 0,44 3 0,-34 0 0,48 1 0,-54-10 0,4 0 0,-16-5 0,-5 5 0,-1-6 0,-6 6 0,5-5 0,-10 11 0,4-4 0,-6 5 0,0 1 0,-24 11 0,6-15 0,-21 8 0,12-18 0,12 0 0,3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2:35.619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0 24575,'9'8'0,"-9"-3"0,25 1 0,-13-4 0,-4 4 0,5-6 0,1 0 0,-1 0 0,0 0 0,1 0 0,5 0 0,-4 0 0,4 0 0,-5 0 0,-1 0 0,1 0 0,-1 0 0,0 6 0,1-5 0,-1 5 0,1-6 0,-1 0 0,0 0 0,1 0 0,-1 6 0,1-4 0,5 4 0,2-6 0,0 0 0,4 0 0,-4 0 0,6 0 0,-7 0 0,0 0 0,-1 0 0,-4 0 0,4 0 0,-5 0 0,-1 0 0,1 0 0,-1 0 0,0 0 0,1 0 0,-1 0 0,1 0 0,-1 0 0,6 0 0,2 6 0,0-5 0,4 5 0,-4-6 0,0 0 0,-2 0 0,1 0 0,1 6 0,5-4 0,1 3 0,-6-5 0,-2 0 0,-5 0 0,-1 0 0,1 0 0,-1 0 0,0 0 0,1 0 0,5 0 0,-4 0 0,10 0 0,-10 0 0,5 0 0,-1 0 0,14 0 0,-3 0 0,8 0 0,-11 0 0,-6 0 0,4 0 0,40 0 0,-13 0 0,36 0 0,-49 0 0,1 0 0,-19 0 0,5 0 0,1 0 0,26 0 0,-19 6 0,13-4 0,-22 4 0,-10-6 0,10 0 0,-4 6 0,18-5 0,-9 11 0,8-10 0,-11 4 0,0-6 0,-6 0 0,16 6 0,1-5 0,5 5 0,-2 0 0,-14-4 0,-1 3 0,1-5 0,-6 0 0,4 0 0,-10 0 0,37 0 0,-25 0 0,20 0 0,-7 0 0,-15 0 0,10 0 0,-16 0 0,0 0 0,2 6 0,0-4 0,4 4 0,-4-6 0,6 0 0,0 0 0,0 0 0,0 6 0,14-5 0,-11 5 0,26-6 0,-26 0 0,5 0 0,-9 0 0,45 6 0,-18-4 0,28 10 0,-46-11 0,-16 5 0,-5 0 0,5-4 0,2 9 0,6-9 0,0 4 0,-7-6 0,20 0 0,-1 0 0,49 0 0,-36 0 0,33 0 0,-40 0 0,0 0 0,10 0 0,-10 9 0,14-7 0,30 20 0,-43-18 0,23 10 0,-48-14 0,20 9 0,33-7 0,22 6 0,-15-7 0,1-2 0,-28 1 0,-2 0 0,13 0 0,-4 0 0,-2 9 0,0-7 0,1 7 0,-1-9 0,-14 0 0,-4 0 0,-14 0 0,14 0 0,3 0 0,-5 0 0,1 0 0,-19 0 0,6 0 0,-1 0 0,1 0 0,0 0 0,0 0 0,23 0 0,-23 0 0,16 0 0,-9 0 0,-9 0 0,16 0 0,-20 0 0,4 0 0,-4 6 0,6-4 0,-1 4 0,-5-6 0,5 0 0,-6 0 0,22 0 0,-12 0 0,55 0 0,-47 0 0,46 0 0,-53 0 0,10 0 0,-20 0 0,-2 0 0,33 8 0,-23-5 0,24 5 0,-34-8 0,1 0 0,-6 0 0,6 0 0,-1 0 0,-4 0 0,10 0 0,-10 0 0,5 0 0,-1 0 0,-4 0 0,4 0 0,-5 0 0,-7 6 0,5-4 0,-5 4 0,7-6 0,-1 0 0,1 0 0,11 0 0,-9 0 0,16 0 0,-12 0 0,1 0 0,5 0 0,-12 0 0,6 0 0,-7 0 0,1-6 0,-1 4 0,0-4 0,1 6 0,5 0 0,-4 0 0,10 0 0,-10 0 0,5 0 0,-1 0 0,-4 0 0,10 0 0,-10 0 0,4 0 0,-5 0 0,-1 0 0,1 0 0,-1 0 0,6 0 0,-4 0 0,11 0 0,-12 0 0,12 0 0,-5 0 0,-1 0 0,6 0 0,-11 0 0,10 0 0,-10 0 0,4 0 0,-5 0 0,-1 0 0,0 0 0,1 0 0,-1 0 0,1 0 0,-1 0 0,0-6 0,-5-1 0,4-1 0,-11-4 0,11 11 0,-4-5 0,5 0 0,0 4 0,-5-10 0,4 11 0,-11-11 0,11 10 0,-10-10 0,4 4 0,0 1 0,-5-5 0,5 4 0,-6-17 0,0 8 0,0-8 0,0 11 0,6 7 0,1 13 0,1 3 0,-2 10 0,-6 0 0,6-4 0,7 11 0,2-12 0,4 12 0,-5-11 0,-1 4 0,7 0 0,-5-10 0,-2 9 0,-7-10 0,0 5 0,1 0 0,7-5 0,-7 4 0,5-11 0,-10 11 0,9-4 0,-9 5 0,4 0 0,0 1 0,-5-1 0,11 7 0,-4-11 0,-1 8 0,-1-9 0,0-1 0,-4 11 0,3-9 0,1 5 0,-4-3 0,-2-9 0,-8 4 0,-5-6 0,-1 0 0,-11 0 0,8-6 0,-8 4 0,11-4 0,-5 6 0,4 0 0,-11 0 0,11-6 0,-10 5 0,10-5 0,-11 6 0,5-6 0,0 4 0,-4-4 0,10 6 0,-5 0 0,7 0 0,-1 0 0,1 0 0,-1 0 0,1 0 0,-1 0 0,1 0 0,-1-6 0,7-1 0,1-7 0,-6 7 0,-3 1 0,-12 6 0,6 0 0,7 0 0,8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2:38.596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379 245 24575,'0'9'0,"0"-9"0,-6 25 0,4-13 0,-10-4 0,5 5 0,-7-6 0,1 5 0,-1-4 0,1 5 0,-1-5 0,1-2 0,5 0 0,-4-5 0,5 5 0,-7-12 0,1 4 0,-13-16 0,9 15 0,-14-27 0,16 14 0,-5-17 0,13 12 0,1-4 0,0 10 0,-2-11 0,1 11 0,-5 2 0,4 0 0,-5 12 0,5-11 0,2 4 0,0 1 0,5-5 0,-11 10 0,10-10 0,-4 5 0,6-7 0,6 1 0,2 5 0,5 2 0,0 6 0,1 0 0,5 0 0,-4 0 0,10 0 0,-10-6 0,5 5 0,-7-5 0,0 6 0,1-6 0,5 4 0,-4-4 0,10 6 0,-10 0 0,-1-6 0,-2 5 0,-5-5 0,6 6 0,1 0 0,-7 6 0,-1-5 0,-6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7:55.1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42 124 24575,'-6'14'0,"4"-1"0,-4 0 0,6 1 0,0-1 0,0 1 0,0-1 0,0 0 0,0 1 0,0-1 0,0 1 0,0-1 0,-6-6 0,5 5 0,-5-4 0,6 5 0,0 1 0,0-1 0,0 0 0,0 1 0,0-1 0,0 1 0,0 5 0,0-4 0,0 4 0,0-5 0,-6-7 0,4 5 0,-4-5 0,6 7 0,0-1 0,0 1 0,6-1 0,-5 0 0,11 1 0,-10-1 0,10-5 0,-11 4 0,5-5 0,-6 6 0,6 7 0,-4-5 0,4 4 0,0-11 0,-5 3 0,5-3 0,0-1 0,-5 5 0,11-10 0,-10 10 0,10-5 0,7 6 0,-3 1 0,10-1 0,-7 1 0,2-1 0,0-5 0,-2 3 0,-5-9 0,-1 10 0,0-11 0,1 11 0,-1-10 0,1 4 0,-7 0 0,5-5 0,1 5 0,2 0 0,11-4 0,-12 9 0,6-9 0,-7 4 0,1-6 0,-1 0 0,0 6 0,1-5 0,-1 5 0,1 0 0,19 4 0,6-1 0,6 5 0,-10-12 0,-15 10 0,-7-11 0,0 5 0,1-6 0,11 6 0,-9-4 0,16 4 0,-17 0 0,4-5 0,0 5 0,-4-6 0,10 0 0,-10 0 0,5 6 0,-7-5 0,1 5 0,-1-6 0,0 0 0,7 0 0,-5 0 0,4 0 0,-6 0 0,1 0 0,-1 0 0,1 0 0,-1 0 0,0 0 0,1 0 0,-1-6 0,1 5 0,-1-11 0,0 10 0,1-4 0,-1 0 0,1-1 0,-1-7 0,0 1 0,-5-1 0,4 7 0,-11-5 0,11 4 0,-4 1 0,-1-5 0,5 4 0,-5 1 0,13-5 0,-5 4 0,16-12 0,-21 5 0,14 2 0,-22 1 0,10 4 0,-5-5 0,6 5 0,1-4 0,-1 5 0,1-7 0,-7 1 0,-1-1 0,0 1 0,-5-1 0,11 7 0,-10-5 0,4 4 0,-6-5 0,6-1 0,-5 1 0,5-1 0,0 6 0,-4-4 0,4 5 0,-6-7 0,0 1 0,0-7 0,0 5 0,0-4 0,0-1 0,6 5 0,-5-10 0,5 10 0,-6-5 0,0 7 0,0-1 0,0 1 0,0-1 0,0 1 0,6-1 0,-5 1 0,5-1 0,0 7 0,-4-5 0,10 4 0,-11-5 0,5-1 0,-6 1 0,0-1 0,0 0 0,0 1 0,0-1 0,0 1 0,0-1 0,0 1 0,0-1 0,0 1 0,0-1 0,0 1 0,0-1 0,0 1 0,-6 5 0,5-4 0,-11 11 0,10-11 0,-10 10 0,11-10 0,-5 11 0,6-5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7:58.2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 24575,'0'4'0,"-6"-7"0,4 21 0,-4-10 0,6 5 0,0 0 0,0 1 0,0-1 0,0 1 0,0-1 0,0 0 0,0 1 0,0-1 0,0 1 0,0-1 0,0 0 0,6-17 0,22-2 0,-16-8 0,15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8:06.8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28 24575,'6'-7'0,"1"1"0,7 6 0,-1 0 0,1 0 0,-1 0 0,12 0 0,-8 0 0,14 0 0,-22-6 0,9 4 0,-11-4 0,7 6 0,5 0 0,-4 0 0,4 0 0,-5 0 0,-1 0 0,0 0 0,1 0 0,-1 0 0,1 0 0,-1 0 0,0 0 0,1 0 0,-1 0 0,1 0 0,-1 0 0,0 0 0,1 6 0,-1-4 0,1 4 0,-1-6 0,6 0 0,-4 6 0,11-5 0,-12 5 0,6-6 0,-7 0 0,1 0 0,-1 0 0,0 0 0,1 0 0,-1 6 0,1-5 0,-1 5 0,0 0 0,1-4 0,-1 4 0,1-6 0,-1 6 0,0-5 0,1 5 0,-1-6 0,-5 6 0,4-4 0,-11-2 0,-1-8 0,-8 1 0,-5-5 0,-1 10 0,1-4 0,-1 0 0,1 4 0,-1-4 0,7 0 0,-5 5 0,4-5 0,-5 0 0,-1 4 0,1-4 0,-1 6 0,1 0 0,-1 0 0,1 0 0,-1 0 0,0 0 0,1 0 0,-7 0 0,-1 0 0,-20 0 0,11 0 0,-12 0 0,21 0 0,2 0 0,5 0 0,1 0 0,-1 0 0,1 0 0,-1 0 0,1 0 0,-1 0 0,1 0 0,-1 0 0,1 0 0,-1 0 0,1 0 0,-1 0 0,0 0 0,1 0 0,-1 0 0,1 0 0,-1 0 0,1 0 0,-1 0 0,1 0 0,5 6 0,-4-4 0,5 4 0,-1-6 0,2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8:38.3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 1 24575,'0'19'0,"0"-4"0,0 5 0,0-1 0,0-4 0,0 4 0,0 0 0,0 2 0,0 0 0,0-1 0,0-7 0,0 12 0,0-2 0,0 3 0,6-6 0,-4-1 0,4-4 0,-6 4 0,0 1 0,0-5 0,0 4 0,0 0 0,0-4 0,0 11 0,0-6 0,0 7 0,0 0 0,0 0 0,5 50 0,-3-32 0,10 33 0,-11-51 0,5 25 0,-6-10 0,0 14 0,0-15 0,0-14 0,0 14 0,0 4 0,0 14 0,0 0 0,0-14 0,0-4 0,0-14 0,-9 14 0,7 4 0,-7 14 0,9 0 0,0 1 0,0 28-417,14 8 417,-10-15 0,10 4 0,-14-11 0,0-22 0,0 19 0,0-44 0,0-7 0,0 0 0,0-7 0,0 7 417,0-6-417,0 6 0,0-7 0,0-11 0,-6-4 0,-2-5 0,-11 1 0,4 6 0,1 0 0,8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8:40.5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239 1 24575,'-7'21'0,"1"4"0,6-10 0,0 4 0,0 1 0,0-5 0,0 10 0,-6-10 0,4 10 0,-4-4 0,6 0 0,-6 4 0,5-10 0,-5 10 0,6-4 0,0 0 0,0 4 0,0-4 0,-6 6 0,4-6 0,-4 4 0,6 10 0,0 10 0,0 14 0,0 0 0,0 27 0,0-35 0,0 17 0,0-42 0,0 16 0,0-12 0,0 25 0,0-10 0,0-6 0,0 26 0,0 6 0,0 18-233,0-22 0,0 0 233,9 18 0,-7-55 0,7 25 0,-9-24 0,0 10 0,0-14 0,0 14 0,0-11 466,0 12-466,0-16 0,0 1 0,0-6 0,0 4 0,0 11 0,0-12 0,0 10 0,0-15 0,0 2 0,0 6 0,0-6 0,0-2 0,0-6 0,-6 1 0,5 5 0,-5-4 0,6 4 0,0-5 0,0-1 0,-6-5 0,4 4 0,-30-20 0,-1-6-1696,-27-16 0,28 8 0,5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40:19.36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72 24575,'62'-4'0,"1"1"0,17-3 0,-20 5 0,-3 2 0,3-1 0,-16 0 0,12 0 0,-26 0 0,35-6 0,8-2 0,13-8 0,-18 8 0,-4-1 0,-1-3 0,-42 12 0,4 0 0,-10 0 0,25 0 0,-16 0 0,32 0 0,-26 0 0,26 0 0,-26 6 0,26-4 0,-26 4 0,25-6 0,-10 0 0,0 0 0,-4 0 0,-14 0 0,12 0 0,-15 0 0,7 0 0,-18 0 0,1 0 0,-1 0 0,21 0 0,5 0 0,32 0 0,-24 0 0,0 0 0,-21 0 0,-11 0 0,10 0 0,-10 0 0,4 0 0,-5 0 0,5 0 0,-4 0 0,4 0 0,-5 0 0,-7 5 0,5-3 0,-11 10 0,5-5 0,-6 7 0,0-7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8:56.8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556 302 24575,'-8'13'0,"-4"0"0,11 7 0,-11-5 0,10 4 0,-4-6 0,0 1 0,5-1 0,-11 1 0,10-1 0,-4 0 0,0 1 0,5-1 0,-5 1 0,0-1 0,4 0 0,-4 1 0,6-1 0,0 1 0,0-1 0,-6-6 0,5 5 0,-5-4 0,6 5 0,-6-5 0,4 10 0,-4-4 0,6 13 0,-6-6 0,5 10 0,-5-14 0,6 8 0,0-12 0,0 1 0,0-1 0,0 1 0,0-13 0,0-14 0,0-4 0,0-14 0,5 16 0,3-11 0,5 5 0,1 0 0,5-4 0,-4 4 0,-2 0 0,-1-5 0,-4 5 0,-1 0 0,-1-4 0,0 10 0,-4-5 0,4 7 0,-6-1 0,0 1 0,6-1 0,-5 1 0,11-19 0,-11 14 0,5-19 0,0 22 0,-4-11 0,4 11 0,-6-4 0,0 5 0,0 1 0,0-1 0,0 1 0,0-7 0,0 5 0,0-4 0,6 5 0,1 1 0,13-7 0,0 5 0,1-10 0,-1 10 0,-7-5 0,0 7 0,-5-1 0,-2 1 0,-12 35 0,4-9 0,-10 32 0,11-18 0,-14 14 0,7 7 0,-3-2 0,-1 22 0,5-35 0,-1 12 0,2-20 0,6 8 0,-6-3 0,5 8 0,-5-11 0,0-6 0,-2-2 0,-5 13 0,5-14 0,2 13 0,0-18 0,5 1 0,-5-1 0,0 0 0,4 1 0,-4-1 0,0-5 0,5 4 0,-5-5 0,0 6 0,4 1 0,-4-1 0,6 1 0,-6-1 0,5 0 0,-12-5 0,12 4 0,-11-11 0,10 11 0,-10-16 0,11 2 0,-11-11 0,10-1 0,-10-5 0,5 3 0,-7-3 0,1 0 0,-1 4 0,-5-5 0,4 6 0,-5 1 0,7-1 0,5 1 0,-4 5 0,5-4 0,-7 11 0,7-11 0,-5 4 0,-2-5 0,-21 5 0,10-4 0,-9 5 0,21-1 0,-13-10 0,4 15 0,-5-15 0,7 17 0,7-11 0,5 4 0,-4 1 0,11-5 0,-5 4 0,0 0 0,-2 2 0,1 0 0,1-1 0,6-13 0,6-1 0,-5 1 0,5 6 0,-6 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0:19.6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1 332 24575,'13'0'0,"7"0"0,-5 0 0,22 0 0,-13 0 0,14 0 0,-11-6 0,14 5 0,-10-5 0,10 6 0,0 0 0,33 0 0,-7 0 0,21 0 0,-29-9 0,30 7 0,-16-10 0,5 1 0,-11 8 0,5 2-969,13-3 0,10-2 1,-9 3 968,-12 2 0,-2 2 0,-3-1 0,5 1 0,-7-2-494,-2-6 1,-5 0 493,1 5 0,4 0 0,26-5 0,1 0-733,-22 7 1,0 0 732,21 0 0,2 0 0,0 0 0,-5 0 0,-33 0 0,0 0 0,31 0 0,1 0 0,-23 0 0,-3 0 0,4 0 0,3 0-496,9 0 0,0 0 496,-15 1 0,1-2 0,26-5 0,3-2 0,-10 6 0,4 1-192,-7-4 0,6 0 0,-2 1 192,-6 3 0,-2 1 0,1 1 0,0-1 0,0 0 0,0 0 0,-2 0 0,0 0 0,-1 0 0,22 0 0,1 0 0,-16 0 0,5 0 0,0 0 0,2 0 0,2 0 0,-1 0 0,0 0 0,0 0 0,1 0 0,7 0 0,1 0 0,-11 0 0,-14 0 0,-4 0 111,24 0 1,-7 0-112,-19 0 0,5-1 0,5 2 0,-12 6 0,5 3 0,1-4 0,11-1 0,1 1 0,-10 0-124,10 5 1,-2 0 123,7-3 0,7-1 0,-14-3 0,16-4 321,0 9-321,-38-8 0,1 0 0,4 3 0,0 1 735,3-5 0,0 0-735,-4 0 0,1 0 0,26 0 0,-1 0 0,-33 0 0,0 0 0,38 0 0,-2 0-15,5 0 15,-36 0 0,-2 0 0,8-9 1790,23 7-1790,-30-7 0,-2 0 0,4 1 0,-12 5 0,5 1 0,13-3 0,9-2 0,-9 2 0,28 5 0,-31 0 0,-8 0 0,-16 0 776,-1 0-776,15 0 0,7 0 0,38 0 0,-45 0 0,-1 0 0,29 0 1758,-58 0-1758,30 0 850,-29 0-850,30 0 0,-24 0 0,24 0 0,19 0 0,-7 0 0,21 0 0,1-13 0,-23 9-215,-7-10 0,0 0 215,7 11 0,-8-10 0,2-2-893,36-3 893,-33 10 0,-1-1 0,34-5 0,-8 14 0,-43-6 0,11 5 0,-14-5 0,2 6 411,-5 0-411,2 0 912,4 0-912,0 0 0,10-9 0,-5 8 0,1 0 0,7-8 0,-1 8 0,-3 2 0,-9-1 0,14 0 0,0 0 0,-14 0 0,-4 0 0,1 0 0,-18 0 0,16 0 0,-25 0 0,10 0 0,-4 0 0,20 0 0,-11 0 0,26 0 0,-20 0 0,7 0 0,-16 0 0,-8 0 0,6 0 0,-2 0 0,4 0 0,12 0 0,-14 0 0,16 0 0,-14 0 0,-7 0 0,6 0 0,-11 0 0,10 0 0,-10 0 0,4 0 0,-5 0 0,5 6 0,2-5 0,6 5 0,26 3 0,-20-7 0,35 16 0,-38-16 0,11 7 0,-20-9 0,-2 0 0,-5 0 0,-1 0 0,1 0 0,-1 0 0,0 0 0,-11-6 0,-10-2 0,-13-5 0,-6 5 0,6-4 0,-4-1 0,10 4 0,-5-3 0,1 12 0,10-6 0,3 4 0,19-4 0,2 6 0,11 0 0,-6 0 0,7-6 0,14-4 0,-16 2 0,9-1 0,-1 9 0,-14 0 0,14-6 0,-19 4 0,-1-4 0,7 6 0,15 9 0,10-7 0,43 21 0,8-6-1251,-35-1 1,3-1 1250,0-6 0,-3 0 0,35 13 0,-8-20 0,-43 7 0,-4-9 0,-20 0 0,5 0 0,-12 0 2501,6 0-2501,-7 0 0,1 0 0,-1 0 0,0 0 0,1 0 0,-1 0 0,1 0 0,-7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0:23.2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24 24575,'20'0'0,"6"0"0,6 6 0,-2 1 0,3 1 0,-8-2 0,-4-6 0,6 0 0,0 0 0,-6 0 0,4 0 0,-4 0 0,20 0 0,-11 0 0,26 0 0,-26 0 0,11 0 0,7 0 0,-22 0 0,34 0 0,-42 0 0,16 0 0,-21 0 0,1 0 0,-1 0 0,0 0 0,1 0 0,-1 0 0,1 0 0,-1 0 0,0 0 0,7 0 0,-5 0 0,10 0 0,-4 0 0,6 0 0,-1 6 0,-5-5 0,-1 5 0,-1-6 0,2 0 0,20 0 0,-17 0 0,10 0 0,-9 0 0,-8 0 0,8 0 0,-5 0 0,-6 0 0,6 0 0,-7 0 0,1 0 0,-1 0 0,0 0 0,7 0 0,-5 0 0,10 0 0,-10 0 0,10 0 0,-10 0 0,10 0 0,-10 6 0,5-4 0,-7 4 0,0-6 0,1 0 0,-1 0 0,7 6 0,15-5 0,39 19 0,-22-17 0,33 11 0,-40-14 0,-7 0 0,2 0 0,-25 0 0,4 0 0,-11-6 0,4 5 0,-11-11 0,11 10 0,-4-4 0,5 6 0,0 0 0,7-6 0,-5 5 0,10-5 0,-10 0 0,-2-2 0,-1 1 0,-10-6 0,10 12 0,-11-11 0,11 10 0,-5-4 0,7 6 0,-1 0 0,1 0 0,5-6 0,16 5 0,10-5 0,0 0 0,-4 4 0,0-4 0,-11 6 0,6 0 0,-17 0 0,-6 0 0,7 0 0,13 0 0,2 0 0,0 0 0,-10 0 0,-6 0 0,-4 0 0,31 6 0,13-5 0,10 0-1984,14 10 1,9 3 1983,-19-8 0,8 0 0,2 0 0,-4 2 0,15 6 0,-3 1 0,-4 0 0,-13-6 0,-4 0 0,-6-1 0,5 3 0,-22-3 0,-41-8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0:44.4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0 24575,'-6'20'0,"5"1"0,-11 11 0,10-3 0,-4 3 0,6-5 0,-6-6 0,5 4 0,-5-4 0,6 0 0,0-2 0,0-5 0,-7 5 0,6 8 0,-5 1 0,6 5 0,0 8 0,-6-11 0,4 38 0,-4-41 0,6 25 0,0-31 0,0 0 0,0 16 0,0-19 0,6 13 0,-4-18 0,10 1 0,1-7 0,8-1 0,6-6 0,-6 0 0,-2 0 0,-6 6 0,-5 2 0,-2-1 0,-6-1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0:46.9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28 24575,'6'-7'0,"-4"-6"0,4 6 0,20 17 0,7 6 0,26 23 0,16 25-412,-12-19 412,2 28 0,-28-37 0,-12 5 0,-17-14 0,-3-6 0,1 4 0,-4-4 412,4 20-412,-6 4 0,9 14 0,-7-14 0,13-4 0,-14-14 0,14 14 0,-13-11 0,13 11 0,-8-14 0,6 0 0,-5-6 0,4-2 0,-11 0 0,11 2 0,-10 0 0,10 4 0,-11-10 0,-1-1 0,-7-2 0,-13-5 0,-15 9 0,16-2 0,-7-3 0,26-5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8:42.5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180 8 24575,'-6'-8'0,"4"8"0,-4 8 0,6 5 0,0 1 0,0-1 0,0 0 0,0 1 0,0 5 0,-6-4 0,5 10 0,-5-4 0,6 6 0,-9 14 0,7-10 0,-7 10 0,9 0 0,-9 4 0,7 43 0,-16-21 0,7 21 0,0-29 0,-7 0 0,16-14 0,-15 11 0,14-11 0,-5-1 0,8 12 0,0-26 0,0 11 0,0 1 0,0 2 0,0 16 0,-9-1 0,7-15 0,-7-2 0,9-16 0,0 1 0,0-6 0,0-2 0,0-5 0,-6-1 0,4 1 0,-4-1 0,6 0 0,0 1 0,0-1 0,0 1 0,0-7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8:44.0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100 0 24575,'0'14'0,"0"5"0,-6 2 0,4 6 0,-4 0 0,0-1 0,5 1 0,-5 0 0,6 14 0,0-10 0,0 24 0,-14 19 0,11-7 0,-4 2 0,0 9 0,1 15 0,3-1 0,2-26 0,0-1 0,-4 24 0,1-11 0,4-33 0,0-1 0,0 41 0,0-47 0,0 27 0,0-26 0,0 0 0,0 20 0,0-14 0,0-4 0,0-14 0,0-6 0,0-2 0,0-5 0,0 5 0,0 2 0,0 0 0,0 4 0,0 10 0,0-10 0,0 14 0,0-24 0,0 5 0,0-7 0,0 6 0,0-4 0,0 5 0,0-7 0,0 0 0,-6-5 0,4 4 0,-4-5 0,0 1 0,5-8 0,21-11 0,64-4 0,12 0 0,-27 1 0,18 3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27.2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 1 24575,'0'13'0,"0"49"0,0 9 0,0-28 0,0 30 0,0-8 0,0-50 0,0 4 0,0 7 0,0-4 0,0 5 0,0-8 0,0 1 0,0-6 0,0 30 0,0-19 0,0 14 0,0-20 0,0 0 0,0-4 0,0 5 0,0 11 0,6-7 0,-5 14 0,5 4 0,0-12 0,-4 5 0,4-15 0,0-7 0,-5 6 0,11-4 0,-4 17 0,-1-10 0,-1 11 0,0-7 0,-5-5 0,5 5 0,0-6 0,-4 1 0,10-1 0,-11-7 0,5 0 0,-6 1 0,0-1 0,0 1 0,6 11 0,-4-9 0,4 10 0,-6-13 0,0 6 0,0-4 0,0 5 0,0-1 0,0 2 0,0 0 0,0 16 0,0-13 0,0 8 0,0-12 0,0-7 0,0 1 0,0-1 0,0 0 0,0 1 0,0-1 0,0 1 0,0-1 0,0 0 0,0 1 0,6-7 0,-5 5 0,5-4 0,-6 5 0,0 6 0,0-4 0,6 17 0,1-16 0,7 3 0,-7-7 0,-1-4 0,-6 5 0,0 0 0,0 1 0,6-1 0,-4 1 0,4-1 0,-6 0 0,0 1 0,0-1 0,0 1 0,0-1 0,0 0 0,0 1 0,0-1 0,0 1 0,0-1 0,-6-5 0,4 3 0,-4-3 0,6 5 0,0 1 0,0-1 0,0 0 0,-6-5 0,-1-2 0,-1 0 0,-4-5 0,4 11 0,-5-10 0,5 10 0,-4-11 0,5 5 0,-7-6 0,1 0 0,-1 0 0,1 0 0,-1 0 0,7-6 0,-5-1 0,10-7 0,-4-6 0,6-49 0,0 36 0,0-34 0,0 53 0,0-5 0,0 4 0,0-11 0,0 5 0,0 0 0,0 2 0,0 5 0,0 1 0,0-7 0,6 5 0,-4-10 0,4 10 0,-6-5 0,0 7 0,0-7 0,0 5 0,-6-4 0,4 11 0,-4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30.1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24575,'0'19'0,"0"-4"0,0 5 0,0-7 0,6 0 0,-4 7 0,4 1 0,-6 5 0,0 1 0,0-6 0,6 4 0,-5-4 0,5 6 0,-6 0 0,0 11 0,0 4 0,0-6 0,6 1 0,2-4 0,5-3 0,0 2 0,-5-6 0,-2-11 0,-6 10 0,0-4 0,0 0 0,0-2 0,6-6 0,-5 13 0,5-4 0,-6 5 0,0-8 0,0-5 0,0-1 0,0 6 0,0 8 0,0 1 0,0 5 0,0-6 0,0 0 0,0 0 0,0-7 0,0 0 0,0-1 0,6 8 0,-4 1 0,4 5 0,-6-6 0,0 0 0,0-7 0,0 0 0,0-7 0,0 1 0,0 5 0,0-4 0,0 10 0,0-10 0,0 4 0,0-5 0,0-1 0,0 1 0,0 5 0,0-4 0,0 10 0,0-10 0,0 4 0,0 1 0,0-5 0,0 10 0,0-10 0,0 4 0,5-5 0,-3-1 0,4 6 0,-6-4 0,0 5 0,0-7 0,6 18 0,-5-13 0,5 13 0,-6-17 0,0-1 0,6-5 0,-4 4 0,4-5 0,-6 6 0,0 1 0,0-1 0,0 1 0,0-1 0,0 1 0,0-1 0,0 0 0,0 1 0,0-1 0,0 1 0,-12-7 0,9-1 0,-9-6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32.29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0 24575,'0'14'0,"0"17"0,0-13 0,-6 19 0,5-22 0,-5 4 0,6 1 0,0-6 0,0 6 0,0-1 0,0 2 0,0 0 0,0 10 0,0-9 0,0 5 0,0-7 0,0-7 0,0 0 0,0 7 0,6-5 0,-5 4 0,5-6 0,0 7 0,-4-5 0,4 4 0,-6-6 0,0 1 0,8 46 0,-5-29 0,5 51 0,-8-22 0,0-17 0,6 6 0,2-42 0,-1-7 0,5-13 0,-10-3 0,4-3 0,-6-1 0,0-1-1696,0 1 0,0 6 0,0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40:23.22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27 24575,'20'-8'0,"6"2"0,-5 6 0,20 0 0,4 0 0,-1 0 0,-8 0 0,-17 0 0,0 0 0,2 0 0,6 0 0,0 0 0,0 0 0,-1 0 0,1 0 0,-6 0 0,-2 0 0,-5 0 0,-1 0 0,1 0 0,17 0 0,-13 0 0,19 0 0,10 0 0,-14 0 0,21 6 0,-28-4 0,1 4 0,0 0 0,0-5 0,-6 5 0,10-6 0,-9 0 0,11 0 0,8 0 0,4-9 0,0 7 0,10-7 0,-10 0 0,0 7 0,-10-7 0,-16 9 0,1 0 0,-5 0 0,4 0 0,-6 0 0,-5 6 0,10-4 0,-9 4 0,30-6 0,-14 0 0,16 0 0,0 0 0,-11 0 0,26 9 0,-26-7 0,6 7 0,1-15 0,-13 4 0,14-4 0,-11 6 0,-6 0 0,4 0 0,-10 0 0,5 0 0,-7 0 0,0 6 0,1-5 0,-1 5 0,1-6 0,-1 0 0,6 0 0,2 0 0,6 0 0,-6 0 0,4 0 0,-10 0 0,10 0 0,-10 0 0,5 0 0,-7 0 0,0 0 0,1 0 0,-1 0 0,1 6 0,-1-4 0,0 4 0,1-6 0,-1 0 0,1 0 0,-1 0 0,0-6 0,1 4 0,-1-4 0,1 6 0,-1 0 0,0 0 0,1 0 0,-1 0 0,1 0 0,-1 0 0,0 0 0,7 0 0,-17 6 0,7 2 0,-22-1 0,5 5 0,-1-4 0,2-1 0,6-1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34.3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1 207 24575,'0'-14'0,"0"1"0,0-1 0,0 1 0,0-1 0,24 1 0,8-4 0,25 0 0,31-8 0,-36 7 0,25-4 0,-55 9 0,9 5 0,2 2 0,-9 6 0,7 0 0,-18 0 0,1 0 0,-1 0 0,-5 6 0,4-4 0,-5 10 0,6-5 0,-5 7 0,-2-1 0,-6 0 0,0 1 0,0-1 0,6 13 0,-5-10 0,5 9 0,-6-11 0,0-1 0,0 6 0,0 8 0,0-4 0,0 8 0,0-10 0,0 5 0,-6-5 0,5-1 0,-23-7 0,19 0 0,-19-5 0,23 4 0,-11-11 0,4 5 0,-24 0 0,14 2 0,-13-1 0,5-1 0,4 0 0,-23-5 0,9 11 0,2-10 0,2 10 0,11-5 0,-18 7 0,15-7 0,-7-1 0,23-6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41.2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554 456 24575,'-13'0'0,"-1"0"0,-5-6 0,4 5 0,-17-5 0,16 6 0,-10 0 0,13 0 0,5-6 0,-4 4 0,5-4 0,-7 6 0,1 0 0,5-6 0,-4 5 0,4-5 0,-5 6 0,-19 0 0,-28 0 0,18 6 0,-13-5 0,41 5 0,1 0 0,-1 2 0,-5 5 0,10 0 0,-9 1 0,10-1 0,1 1 0,1-1 0,6 6 0,0-4 0,0 5 0,0-7 0,-6 6 0,4 2 0,-4 0 0,12-2 0,2 13 0,-1-14 0,5 13 0,-5-18 0,7 1 0,5-7 0,2-1 0,6-6 0,0 0 0,-1 0 0,19 0 0,-20 0 0,19-6 0,-30 5 0,12-6 0,6-5 0,-2 3 0,9-10 0,-18 5 0,-2-5 0,-5 10 0,-7-9 0,-1 10 0,-6-5 0,0-1 0,0 1 0,0-1 0,0 1 0,0-1 0,0 1 0,6-1 0,-5 0 0,5 13 0,-6 14 0,0 10 0,0 3 0,0-6 0,6-7 0,-4 1 0,10-1 0,-5 0 0,7 1 0,-1-7 0,0-1 0,1-6 0,5 0 0,2 0 0,18 0 0,-10 0 0,4-6 0,-13 5 0,-1-11 0,2 10 0,0-4 0,4 6 0,-10 0 0,4 0 0,-11-6 0,4 5 0,-11-11 0,11 4 0,-11-5 0,5-1 0,-6-5 0,0 3 0,6-15 0,-4 15 0,4-10 0,-6 12 0,0 1 0,0-1 0,0 1 0,0-7 0,0 5 0,0-4 0,6 11 0,-5 84 0,5 0 0,-5-1 0,-2 2 0,1 18 0,0-17 0,0-3 0,0 1 0,0-14 0,0-1 0,0-2 0,0 1 0,0-22 0,-9 16 0,7-29 0,-7 16 0,9-14 0,-6 0 0,5-1 0,-5 1 0,6 0 0,0 0 0,-6 0 0,4 5 0,-4-9 0,0 2 0,5-29 0,-5-5 0,6-33 0,6-15 0,-5-5 0,2 13 0,0-2-831,-3-45 831,7 34 0,0-2 0,-5 1 0,-1 1 0,13-34 0,-13 36 0,-2 2 0,1-8 0,-5 5 0,-2-1 0,4-5 0,-9-6 0,12-3 0,0 46 0,0-26 0,0 36 0,0-5 831,0 8-831,0-8 0,33-45 0,-25 36 0,31-43 0,-38 50 0,5 0 0,0 12 0,19 3 0,-7 12 0,13 0 0,-17 0 0,-1 0 0,1 0 0,-1 6 0,12 7 0,-2 2 0,3 5 0,6-1 0,-16-4 0,33 22 0,-23-13 0,6 9 0,-20-14 0,-12-6 0,6 1 0,-4 5 0,4-4 0,-12 4 0,-8-5 0,-7-7 0,0 5 0,-4-10 0,4 4 0,0 0 0,-5-5 0,5 11 0,-18-5 0,15 7 0,-7-7 0,17 5 0,1-4 0,-1-1 0,1-1 0,-1-6 0,-11 0 0,-4 0 0,-11 0 0,17 6 0,11-5 0,20 11 0,11-10 0,8 4 0,1-6 0,-1 0 0,-2 6 0,16-5 0,6 5 0,47-6 0,-28 0 0,9 0 0,-8 0 0,-40 0 0,19 0 0,-33 0 0,7 0 0,-11-6 0,21 5 0,-20-11 0,21 4 0,-16 1 0,10-5 0,-4 4 0,12-11 0,10 1 0,-13 4 0,4-1 0,-21 1 0,1 5 0,-1-15 0,0 9 0,1-24 0,-1 9 0,1-9 0,-1-6 0,-6 20 0,-1-19 0,0 35 0,-4-9 0,4 11 0,-6-7 0,-6 7 0,-2 1 0,-5 12 0,5 1 0,2 12 0,0 2 0,5 0 0,-5-2 0,6-5 0,0-1 0,0 1 0,0-1 0,-6-6 0,4 11 0,-4 3 0,6 2 0,-6 20 0,5-25 0,-5 19 0,6-22 0,0 4 0,0 0 0,0-4 0,0 5 0,0-7 0,0 0 0,0 1 0,12-7 0,-4-1 0,18-6 0,-5 0 0,46 0 0,-36 0 0,35 0 0,-51 0 0,4 0 0,-5 0 0,-1 0 0,1 0 0,-7-6 0,-1-1 0,0-7 0,-5-5 0,5-2 0,0 0 0,-4 1 0,4 6 0,-6 1 0,0-7 0,6-13 0,-5 9 0,11-13 0,-4 16 0,11 0 0,-4-5 0,4 11 0,-5-10 0,-7 22 0,-1-2 0,-6 19 0,-6-1 0,4 1 0,-4 5 0,0 2 0,5 12 0,-11-11 0,10 9 0,-4-10 0,6 0 0,0 4 0,0-10 0,0 4 0,0-5 0,0-1 0,0 1 0,0-1 0,0 0 0,6-5 0,-4 4 0,10-11 0,-5 5 0,7-6 0,-1 0 0,6 0 0,-4 0 0,5 0 0,-7 0 0,0 0 0,1-6 0,11-1 0,9-1 0,2 2 0,3 6 0,-18 0 0,16-12 0,-19 9 0,13-21 0,-12 9 0,-4-6 0,-1-10 0,-2 2 0,-11-5 0,5 7 0,-6 1 0,0 11 0,0-4 0,12-13 0,-9 8 0,15-9 0,-17 14 0,5 5 0,-6-5 0,6 16 0,2-8 0,-1 23 0,5-5 0,-5 13 0,7-5 0,-1-2 0,7 5 0,6-9 0,3 10 0,-3-11 0,0 4 0,-5-5 0,5 0 0,7 5 0,-10-4 0,2-1 0,-12 5 0,1-10 0,-7 10 0,-1-5 0,-6 6 0,0 1 0,-6-1 0,5 1 0,-12 5 0,0 8 0,4-5 0,-9-3 0,16-7 0,-16-10 0,-11 4 0,-16-6 0,-26 0 0,23 6 0,-5-5 0,32 5 0,7-6 0,8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41.8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24575,'7'0'0,"-1"0"0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45.0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230 1 24575,'-13'0'0,"-1"0"0,7 6 0,-5-5 0,10 11 0,-4-4 0,0 5 0,5 6 0,-11-10 0,10 9 0,-10-10 0,5 5 0,-13 30 0,5-10 0,-5 19 0,7-25 0,5-8 0,2 1 0,0-6 0,5 12 0,-11-5 0,10-1 0,-10 36 0,11-28 0,-5 22 0,0-18 0,4 2 0,-4-4 0,6 7 0,0-22 0,0 4 0,0 1 0,6-11 0,2 8 0,5-15 0,0 4 0,1 0 0,11 1 0,24 1 0,9-5 0,3 0 0,11 3 0,-17-6 0,-9 1 0,-27 5 0,-5-6 0,-1 0 0,12 0 0,-8 0 0,14-6 0,2-1 0,-4-7 0,25 6 0,-4-18 0,-9 20 0,-8-20 0,-27 18 0,-12-11 0,-1 10 0,-1-9 0,-4 16 0,11-16 0,-11 15 0,4-15 0,1 10 0,1-5 0,6-1 0,0 1 0,0-1 0,-6-5 0,4 4 0,-4-5 0,0 13 0,-13 1 0,-4 6 0,-4 0 0,7 0 0,7 0 0,-1 0 0,1 0 0,-1 0 0,1 0 0,-1 6 0,1-5 0,-1 5 0,1-6 0,-1 0 0,7 6 0,7-4 0,13 3 0,2-5 0,-2 0 0,-7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53.5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0 398 24575,'27'0'0,"-6"0"0,-2 0 0,1 0 0,1-6 0,0 4 0,-2-10 0,-6 11 0,1-5 0,5 0 0,-4 4 0,4-4 0,-5 0 0,-1 5 0,0-5 0,7 6 0,-11-6 0,9 4 0,-11-10 0,7 5 0,-7-13 0,-1 5 0,0-4 0,-5 5 0,5 1 0,-6-1 0,0 0 0,0 1 0,0-1 0,0 1 0,0-1 0,0 1 0,-6-1 0,-1 7 0,-7-5 0,1 10 0,-1-4 0,1 6 0,-1 0 0,1 0 0,-1 0 0,7 6 0,-11 2 0,8-1 0,-15-1 0,16 0 0,-15-5 0,15 5 0,-5 0 0,8 2 0,6 5 0,0 1 0,0-1 0,0 6 0,0-4 0,0 5 0,0-7 0,-6 6 0,5-4 0,-5 5 0,6-7 0,0 0 0,0 13 0,0-10 0,0 9 0,6-11 0,1-1 0,13 1 0,-6-1 0,6-5 0,-7 3 0,7-3 0,-12 5 0,10 1 0,-16-1 0,10 0 0,7 13 0,-3-16 0,16 8 0,0-18 0,-2 0 0,3 0 0,4-12 0,-19 9 0,7-15 0,5 4 0,-24-1 0,30-4 0,-33-1 0,9-1 0,-12-6 0,0 6 0,0-24 0,6 18 0,-5-14 0,5 22 0,-6 5 0,0 1 0,6-1 0,-4 1 0,4-1 0,0 0 0,1 7 0,0-5 0,11 4 0,-9-5 0,17-7 0,0-7 0,-9 5 0,7-4 0,-17 13 0,6 5 0,1 2 0,-7 12 0,-1 2 0,-6 5 0,0 1 0,0-1 0,0 6 0,0 2 0,0 0 0,0 4 0,0-4 0,0 6 0,0-6 0,0-2 0,0-5 0,0-1 0,6 0 0,2 7 0,5-5 0,-6 4 0,-1-6 0,-6-11 0,0-16 0,-6-2 0,5-10 0,-5 7 0,6 4 0,6-11 0,-5 11 0,5-5 0,-6 7 0,6-1 0,2 1 0,11-7 0,-4-1 0,4 6 0,-11-3 0,4 11 0,-11-7 0,11 7 0,-4 7 0,5 7 0,0 12 0,1-4 0,-7 5 0,5-1 0,-4-4 0,-1 4 0,-1-5 0,-6 5 0,0-4 0,0 4 0,0-5 0,0-1 0,6-6 0,-5 5 0,11-10 0,-10 10 0,10-11 0,-5 11 0,12-4 0,-4-1 0,11 5 0,-11-11 0,4 5 0,-6-6 0,1 0 0,-1 6 0,1-4 0,-1 4 0,6-6 0,2-6 0,0 4 0,-8-10 0,-1 11 0,-10-11 0,10 10 0,-5-4 0,1 0 0,3 5 0,-9-11 0,4 4 0,0-5 0,-5-1 0,5 1 0,0-7 0,-4-13 0,4 9 0,-6-13 0,0 15 0,0-10 0,0 3 0,0 2 0,0 7 0,-6 13 0,-2 1 0,-5 6 0,5 6 0,2 1 0,6 7 0,0-1 0,0 6 0,0-4 0,0 5 0,6-7 0,2-5 0,5 3 0,0-9 0,1 4 0,-7 0 0,11 1 0,-9 1 0,10-2 0,-5 0 0,-1-5 0,1 5 0,-1-12 0,-6-1 0,5-1 0,-10-4 0,4 5 0,-6-13 0,0 5 0,6-5 0,-5 7 0,-1-1 0,-1 1 0,-11 5 0,4 2 0,-5 0 0,-1-1 0,1-1 0,-1-4 0,0 11 0,7-11 0,-5 10 0,4-4 0,-5 6 0,-1 0 0,-5 0 0,4 0 0,1 6 0,2-4 0,5 10 0,-7-5 0,1 6 0,5 13 0,2-10 0,6 9 0,-6-11 0,5-1 0,-5 1 0,6-1 0,0 0 0,0 1 0,0-1 0,0 1 0,0-1 0,0 0 0,6 1 0,1 5 0,0-4 0,5 4 0,-4-5 0,11 5 0,-4 14 0,4-15 0,-11 12 0,4-17 0,-5 2 0,1 4 0,4-11 0,-5-2 0,6-6 0,13 0 0,2 0 0,0 0 0,4 0 0,-12-6 0,7 4 0,-6-4 0,-2 6 0,1 0 0,-5 0 0,4 0 0,-6 0 0,-5-6 0,4-1 0,-5-7 0,1 0 0,-2 1 0,-6-1 0,0-5 0,0 4 0,0-5 0,0 7 0,0-7 0,6-1 0,-5 0 0,5-4 0,-6 10 0,0-5 0,0-11 0,0 13 0,0-14 0,0 19 0,0-1 0,0 1 0,-6 5 0,4-4 0,-4-1 0,12 4 0,2-3 0,5 12 0,48-23 0,5 9 0,-30 53 0,27-50 0,-7 4 0,-56 62 0,0-42 0,0 1 0,0-1 0,0 1 0,0-1 0,0 42 0,0-31 0,0 31 0,0-42 0,0 1 0,6-7 0,-5 5 0,11 2 0,-5-6 0,7 10 0,-7-10 0,5-1 0,-4 5 0,5-10 0,0 4 0,1 0 0,-1-5 0,13 11 0,-4-11 0,5 5 0,-8 0 0,0-4 0,2 4 0,0-6 0,4 0 0,2 0 0,-4-6 0,-4-2 0,-7-5 0,-11-7 0,5 5 0,-18-55 0,3 38 0,-10-33 0,5 51 0,7 2 0,-5 11 0,10 1 0,-4 7 0,6 13 0,6-6 0,2 6 0,5-7 0,0 1 0,1-1 0,-1 0 0,-5 1 0,9-7 0,-8 5 0,11-10 0,-13 10 0,11-5 0,-9 0 0,4 5 0,-1-10 0,-4 10 0,5-11 0,1 5 0,-1-6 0,6-6 0,-4 5 0,5-5 0,-7 6 0,0-6 0,1 4 0,-1-4 0,7 6 0,-12-6 0,10 5 0,-16-11 0,10 4 0,-11-5 0,5-1 0,-6 1 0,0-1 0,0-24 0,0 13 0,0-20 0,0 6 0,0 15 0,-6-13 0,-1 16 0,-7 0 0,1 1 0,-1 13 0,-5 0 0,3 7 0,-15 0 0,14 0 0,-8 0 0,11 0 0,-17 0 0,13 0 0,-14 0 0,19 0 0,5 6 0,-4-4 0,5 4 0,-1 0 0,-4 1 0,11 7 0,-11-1 0,10 1 0,-4-1 0,6 6 0,12-16 0,-9 8 0,9-17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1:56.9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83 24575,'-13'6'0,"-1"1"0,1 6 0,-1 1 0,0-7 0,7 5 0,1-4 0,6-7 0,12-3 0,-3-11 0,10 5 0,-5-10 0,-1 15 0,0-9 0,7 6 0,-5-1 0,4-7 0,-6-5 0,-5 4 0,4 1 0,-11 2 0,11 11 0,-4-5 0,11 6 0,-4 0 0,16 0 0,-15 0 0,10 0 0,-13 0 0,1 0 0,11 0 0,-9 0 0,10 0 0,-13 6 0,0-5 0,1 5 0,-13 6 0,-2 3 0,-7 0 0,2-3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08.0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265 1 24575,'-21'0'0,"8"6"0,1-5 0,4 5 0,-5 0 0,-1 1 0,7 7 0,-5-1 0,10 7 0,-10 12 0,5 4 0,-13 22 0,11-21 0,-3 2 0,12-20 0,0-5 0,0-1 0,0 1 0,-6 17 0,5-13 0,-5 13 0,6-18 0,-6 1 0,10-1 0,15 1 0,-1-1 0,19-5 0,-16 3 0,44-3 0,-34-1 0,32-1 0,-42-12 0,18 5 0,-9-5 0,23 6 0,-23 0 0,23 0 0,-17-6 0,-2 4 0,-9-10 0,-11 11 0,-1-5 0,1 6 0,-7-6 0,-1-2 0,-12-5 0,-1 5 0,-7-4 0,0 11 0,1-5 0,-7 6 0,5 0 0,-4 0 0,5 0 0,1 0 0,-1 0 0,1 0 0,-1 0 0,-5 0 0,4 0 0,-11 0 0,11 0 0,-10 0 0,10 0 0,-5 0 0,6 6 0,1-5 0,-1 5 0,-5 0 0,4-5 0,-5 11 0,7-10 0,-1 4 0,1-6 0,-1 0 0,7 6 0,-5-5 0,-2 11 0,-1-10 0,-10 10 0,10-11 0,1 11 0,2-11 0,5 11 0,-13-10 0,11 10 0,-21-5 0,19 1 0,-14-2 0,17 0 0,2 7 0,6 14 0,0-5 0,0 9 0,-6-16 0,5 5 0,-5 5 0,6-9 0,0 10 0,0-7 0,0-4 0,-6 4 0,4-5 0,-4-1 0,18 6 0,-3-4 0,17-1 0,0-2 0,50 13 0,-31-13 0,29 12 0,-47-24 0,-6 0 0,4 0 0,-10 0 0,17 0 0,-4-6 0,6 4 0,29-16 0,-35 15 0,21-9 0,-30 6 0,-4 5 0,11-18 0,-12 10 0,6-22 0,-13 20 0,-1-7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10.5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 1 24575,'0'19'0,"0"-4"0,0 4 0,0 1 0,0-5 0,0 4 0,0 6 0,0-8 0,0 8 0,0-6 0,0 2 0,0 6 0,0 0 0,-6-6 0,5-2 0,-5-6 0,6 36 0,0-26 0,0 26 0,-6-36 0,4 1 0,-4-1 0,6 7 0,0 6 0,0 3 0,0 3 0,0-5 0,0 12 0,0-15 0,6 13 0,-4-16 0,4 0 0,-6 4 0,0-4 0,0 0 0,0-2 0,6 24 0,-5-22 0,11 22 0,-11-18 0,5-8 0,0 8 0,2-17 0,-1 4 0,5-11 0,-4 5 0,11 0 0,-4-5 0,4 11 0,-5-10 0,-1 10 0,6-5 0,-4 19 0,5-16 0,-1 20 0,-10-21 0,9 4 0,-11-7 0,7-6 0,-1-6 0,0-2 0,1 1 0,-1 1 0,1 0 0,-1 4 0,-6-10 0,-1 5 0,0-1 0,-4-4 0,4 11 0,-6-5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12.0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 24575,'43'0'0,"-22"0"0,22 0 0,-29 0 0,-1 0 0,6 0 0,-4-6 0,5 4 0,-1-4 0,-4 6 0,4 0 0,-11 0 0,-2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15.4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 49 24575,'0'33'0,"0"-11"0,0 3 0,0-11 0,0 11 0,0-3 0,0 5 0,0-8 0,0-5 0,0-1 0,0 1 0,0-1 0,0 0 0,0 1 0,0-1 0,0 1 0,0-1 0,0 0 0,0 1 0,0-1 0,0 1 0,0-1 0,0 0 0,0 1 0,0-1 0,0 1 0,0-1 0,6-6 0,2 5 0,5-10 0,-5-2 0,-3-8 0,-5-5 0,0-1 0,0-5 0,0 4 0,0-5 0,-6-20 0,5 20 0,-5-20 0,6 15 0,0 2 0,0-4 0,0 8 0,0 5 0,0 1 0,-6-1 0,4-5 0,-10-2 0,11 0 0,-5 1 0,0 7 0,4-7 0,-4-1 0,6 0 0,-6 8 0,5-5 0,-5 20 0,6 6 0,6 14 0,7 17 0,2-11 0,4-1 0,-5-8 0,17 7 0,-1 2 0,10 12 0,-13-12 0,-2-2 0,-16-13 0,9 1 0,-11-1 0,7-6 0,-1 5 0,1-4 0,-1 5 0,0 1 0,1-1 0,-1 0 0,1 1 0,-1 5 0,0-4 0,-5 4 0,4-11 0,-11 4 0,11-5 0,-10 7 0,10-7 0,-11-13 0,5-3 0,-6-23 0,0 16 0,-6-28 0,5 26 0,-11-13 0,10 5 0,-4 10 0,6-10 0,0 13 0,-6-13 0,-2 4 0,1-5 0,-5-11 0,4 20 0,1-13 0,-5 23 0,10-4 0,-10 5 0,-1-13 0,-2 5 0,1-4 0,8 5 0,6 7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6:02.88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68 24575,'20'-15'0,"6"3"0,-11 12 0,10 0 0,-10 0 0,10-6 0,-10 4 0,4-4 0,-5 6 0,-1 0 0,1 0 0,-1 0 0,0 0 0,7 0 0,-5 0 0,4 0 0,-6 0 0,7 0 0,-5 0 0,4 0 0,0 0 0,-4 0 0,5 0 0,-7-6 0,0 5 0,1-5 0,-1 6 0,1 0 0,-1 0 0,0 0 0,1 0 0,-7-6 0,5 4 0,-4-4 0,5 6 0,0 0 0,1 0 0,-1 0 0,7 0 0,0 0 0,1 0 0,5 0 0,-6 0 0,1 0 0,-1 0 0,-1 0 0,2 0 0,0 0 0,-2 0 0,-6 0 0,7 0 0,-5 0 0,24 0 0,-20 0 0,15 0 0,-21 0 0,6 0 0,2 0 0,0 0 0,4 0 0,22 9 0,-13-7 0,19 13 0,-32-14 0,-2 5 0,-5-6 0,5 0 0,-4 6 0,10-4 0,-4 4 0,6 0 0,14-5 0,4 5 0,-7-6 0,-4 0 0,-8 6 0,-4-4 0,25 4 0,-17-6 0,12 0 0,-1 8 0,-11-5 0,26 5 0,-26-8 0,11 0 0,-14 0 0,0 6 0,0-4 0,26 4 0,24 8 0,1-11 0,11 11 0,-30-14 0,-14 0 0,10 0 0,-10 0 0,14 0 0,0 0 0,12 0 0,-9 0 0,9 0 0,-26 0 0,-10 0 0,-15 0 0,-7 0 0,1 0 0,-1 0 0,0 0 0,1 0 0,-1 0 0,1-6 0,-1 4 0,0-4 0,-5 12 0,-2 2 0,-6 5 0,0 7 0,0-6 0,-6 12 0,-2-11 0,-5 10 0,5-10 0,2 4 0,6-11 0,0-2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16.8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141 0 24575,'0'14'0,"0"-1"0,0 1 0,0-1 0,0 6 0,0-4 0,0 5 0,0-7 0,0 0 0,0 19 0,0-15 0,0 33 0,0-9 0,0-3 0,0 5 0,-6-28 0,4 4 0,-4-6 0,6 1 0,0 5 0,0-4 0,0 4 0,-6-11 0,-7-2 0,-23-15 0,6 1 0,0-3 0,18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20.3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32 24575,'6'19'0,"-5"-4"0,5 5 0,-6-1 0,0 2 0,0 0 0,0-2 0,0 6 0,0-2 0,0 3 0,0-6 0,0-7 0,0 1 0,0 17 0,0-13 0,0 19 0,0-22 0,0 4 0,0-5 0,0 5 0,0-4 0,0 22 0,0-19 0,0 13 0,0-17 0,0-1 0,0 0 0,0 1 0,0-1 0,-6-5 0,5-20 0,-5 1 0,-6-26 0,3 14 0,-11-10 0,7-6 0,5 15 0,2-13 0,6 22 0,-6-17 0,5 16 0,-5-10 0,6 13 0,0-1 0,0 1 0,0-7 0,0 5 0,0-4 0,0 5 0,0-5 0,0 4 0,0-5 0,0 1 0,6 4 0,-5-11 0,5 11 0,0-4 0,-4 5 0,9 6 0,-3 2 0,5 6 0,1 0 0,-1 0 0,0 0 0,1 0 0,-1 0 0,1 0 0,-1 0 0,0-6 0,7 5 0,1-5 0,0 6 0,4 0 0,2 0 0,-5 0 0,9 0 0,-16 0 0,5 0 0,-7 0 0,0 0 0,7-6 0,-5 4 0,4-4 0,-6 6 0,-5 6 0,-2 8 0,-6 1 0,0 4 0,0-6 0,0 1 0,0 17 0,0-13 0,0 13 0,0-11 0,0-6 0,0 12 0,0-11 0,0 4 0,6-6 0,-5 1 0,11 5 0,-10-4 0,21 28 0,-12-23 0,8 17 0,-7-24 0,-4 1 0,5-1 0,-6 0 0,5-5 0,-10 4 0,10-5 0,-11 7 0,11-7 0,-10 5 0,15-5 0,-2 13 0,6-5 0,4 10 0,-10-10 0,-13-8 0,-5-2 0,-37-20 0,15 13 0,-16-13 0,-27 13-1696,31-4 0,-18 6 0,43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22.0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24575,'14'0'0,"-1"0"0,6 0 0,-4 0 0,11 0 0,-11 0 0,4 0 0,-6 0 0,1 0 0,-1 0 0,0 0 0,13 0 0,-4 0 0,11 0 0,6 0 0,-16 0 0,9 0 0,-19 0 0,0 0 0,1 0 0,-1 0 0,1 0 0,-7 0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25.5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0 24575,'-20'0'0,"5"0"0,-16 0 0,14 6 0,-8-4 0,11 4 0,1-6 0,-7 6 0,-1 1 0,0 1 0,7 10 0,8-10 0,6 12 0,0-7 0,0 1 0,0 11 0,-6-3 0,5 11 0,-5-12 0,0 10 0,4-15 0,-10 16 0,11-17 0,-5 4 0,6 6 0,-6-8 0,4 14 0,-4-10 0,6 6 0,0-7 0,18 6 0,5-11 0,11 4 0,-1-12 0,34 8 0,-10-13 0,16 7 0,-6-9 0,-41 0 0,14 0 0,-27 0 0,-5-6 0,4 5 0,-5-11 0,24 4 0,-1-11 0,10 10 0,-1-28 0,-11 25 0,-7-25 0,-3 22 0,-16-5 0,4 7 0,0-13 0,-5-34 0,11 17 0,-11-16 0,11 33 0,-10 11 0,10-10 0,-11 10 0,11-5 0,-10 7 0,4-1 0,-6 13 0,0 14 0,0 21 0,0 8 0,0-8 0,0-9 0,0-11 0,-6 23 0,4-18 0,-4 37 0,0-39 0,5 21 0,-6-18 0,7 1 0,0-1 0,0-7 0,6-5 0,2 3 0,11-9 0,8 16 0,-5-15 0,4 15 0,-13-17 0,1 5 0,11-6 0,-9-6 0,10 5 0,-13-5 0,6 0 0,16-5 0,14-3 0,8-2 0,-3 8 0,-20-4 0,12 11 0,-22-5 0,17 6 0,-20 0 0,-1 0 0,-13-6 0,-1-8 0,-6-7 0,0-6 0,0 0 0,0-24 0,0 30 0,0-14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27.6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59 114 24575,'0'43'0,"0"-1"0,0 12 0,-6-1 0,4-23 0,-4 3 0,6-8 0,0 14 0,0-14 0,0 12 0,0-24 0,0 1 0,0-1 0,0 1 0,0 5 0,0-4 0,0 28 0,6-24 0,-4 19 0,10-25 0,-11 0 0,5 1 0,-6-13 0,6-8 0,-4-14 0,3-6 0,-5-14 0,-9-7 0,-4-5 0,-8-38 0,8 40 0,0 3 0,-2-16 0,15 47 0,0-8 0,0 5 0,0 5 0,0-4 0,18-7 0,4 4 0,12-5 0,-7 13 0,-1-4 0,9 6 0,10-11 0,11 0 0,-12 11 0,-5 12 0,-24 9 0,-3 17 0,-12 0 0,6-9 0,-5 7 0,5-17 0,0 12 0,2 8 0,5-4 0,-5 2 0,3 0 0,-3 15 0,-1 9 0,-1 14 0,-6-21 0,0-1 0,0-8 0,0-11 0,6 3 0,2-11 0,-1-1 0,5-5 0,-10 4 0,3-5 0,-5 6 0,6-5 0,-4-2 0,4-6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28.8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68 24575,'6'-13'0,"1"5"0,7-4 0,5 11 0,-4-5 0,28 0 0,-24 4 0,19-4 0,-25 6 0,-5-6 0,-2 5 0,-6-5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30.9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386 41 24575,'0'-14'0,"0"1"0,-12 5 0,3 2 0,-11 6 0,7 0 0,-1 0 0,1 0 0,-1 6 0,1 2 0,5 5 0,-4 1 0,11-1 0,-5 0 0,6 1 0,0-1 0,-6 1 0,4-1 0,-4 0 0,6 1 0,-6-1 0,5 1 0,-5-1 0,6 0 0,0 1 0,6-7 0,1 5 0,7-10 0,-1 4 0,6 0 0,-4-5 0,5 5 0,-1-6 0,2 6 0,17 1 0,-14 1 0,2 4 0,-15-11 0,-9 11 0,10-10 0,1 4 0,2-6 0,-1 6 0,-8 1 0,-1 0 0,-3 5 0,4-4 0,-6 11 0,-18 2 0,-5 12 0,-5-17 0,-4 8 0,17-17 0,-4 7 0,11-1 0,-4 1 0,11-1 0,-11-6 0,10 5 0,-10-10 0,5 4 0,-7-12 0,-6-2 0,-39-20 0,23 17 0,-30-16 0,40 25 0,-7-4 0,-2 6 0,7 0 0,8 6 0,14-10 0,6 2 0,0-17 0,0 10 0,0-3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37.5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284 0 24575,'-19'0'0,"4"6"0,-5-4 0,-5 4 0,2-6 0,-10 0 0,6 0 0,6 0 0,-4 0 0,10 0 0,-5 0 0,7 0 0,5 12 0,-4-3 0,11 10 0,-5 18 0,6-18 0,0 25 0,0-29 0,0 4 0,0 6 0,0-8 0,0 14 0,0-16 0,0 4 0,0 0 0,0-4 0,0 17 0,0-10 0,6 5 0,-5-8 0,5-5 0,0 5 0,2-10 0,5 3 0,6-12 0,-4 0 0,11-6 0,-6 4 0,13-10 0,-5 11 0,5-5 0,-12 6 0,-2 0 0,-5 0 0,-1 0 0,1 0 0,-1 0 0,0 0 0,7 0 0,-5 0 0,4 0 0,-6 12 0,-5-4 0,4 24 0,-11-16 0,5 9 0,-6-11 0,0-1 0,0 13 0,0-4 0,0 11 0,0-12 0,0 4 0,0-10 0,0 10 0,0-10 0,0 4 0,-6-11 0,-7-2 0,-2-6 0,-23 6 0,20 1 0,-13 1 0,17-3 0,1-5 0,-1 0 0,-5 0 0,4 0 0,-5 0 0,0 0 0,-1 0 0,-6 0 0,6 0 0,-4 0 0,10 0 0,2-6 0,7 5 0,6-5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40.5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355 1 24575,'-14'0'0,"1"0"0,-7 0 0,-1 0 0,0 0 0,2 0 0,5 0 0,1 0 0,-1 0 0,0 0 0,1 6 0,5 1 0,2 7 0,0-7 0,5 5 0,-11-5 0,4 7 0,1-1 0,1 7 0,6-6 0,0 12 0,0-11 0,0 10 0,0-10 0,0 4 0,-6 1 0,4 0 0,-4 1 0,6-1 0,0-7 0,6-6 0,-4 5 0,10-10 0,-5 10 0,24-11 0,-13 11 0,19-4 0,-22-1 0,5-1 0,-7-6 0,1 0 0,-1 0 0,6 0 0,2 0 0,0 0 0,-14-6 0,-8 4 0,-13-4 0,1 6 0,-1 0 0,1 0 0,-1 0 0,1 0 0,-1 0 0,1 0 0,-1 6 0,0-4 0,1 4 0,-7-6 0,-7 6 0,5-5 0,2 11 0,8-10 0,5 4 0,-7 0 0,1-5 0,5 11 0,-4-10 0,5 3 0,-1 1 0,-4-4 0,5 10 0,-7-11 0,7 11 0,0-4 0,7 5 0,0 0 0,0 1 0,0 5 0,0-4 0,0 4 0,0-5 0,6 5 0,-4-4 0,16 5 0,-15-7 0,15-6 0,-5-1 0,8 0 0,6-4 0,-6 4 0,4-6 0,-10 0 0,4 0 0,-5 0 0,-1 0 0,0 0 0,1 0 0,-1 0 0,1 0 0,-1 0 0,0 0 0,-5-6 0,4 4 0,-5-4 0,12-12 0,2 2 0,12-32 0,25-12 0,-13-3 0,1 15 0,-28 21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43.1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24575,'0'28'0,"0"3"0,9 4 0,5 28 0,-2-14 0,6 10 0,-11-32 0,1-6 0,4 16 0,-11-19 0,5 19 0,-6-4 0,6-3 0,2 3 0,-1-8 0,-1-4 0,6 17 0,-3-20 0,10 6 0,-5-24 0,-1-6 0,6-1 0,-4-1 0,5 2 0,-1 6 0,-4 0 0,4 0 0,1 0 0,-6 0 0,6 0 0,-7 0 0,-5-6 0,4 5 0,-5-6 0,6 7 0,1 0 0,5 0 0,-4 0 0,4 0 0,-5-6 0,-1 5 0,1-5 0,-1 6 0,0-6 0,13-8 0,-4 5 0,5-3 0,-2 6 0,-10 5 0,-2 7 0,-7-3 0,-6 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7:25.34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29 14 24575,'-21'-7'0,"13"1"0,71 6 0,-2 0 0,-10 0 0,2 0 0,18 0 0,-27 6 0,12-5 0,-11 5 0,0-6 0,10 0 0,-10 0 0,14 0 0,-20 0 0,1 0 0,-5 0 0,-11 0 0,16 0 0,-19 0 0,6 0 0,-7 0 0,6 0 0,-11 0 0,10 0 0,-4 0 0,6 0 0,-1 6 0,1-4 0,-6 4 0,-2 0 0,1 1 0,15 1 0,-5 3 0,26-9 0,18 4 0,-8-6 0,23 9 0,-18-8 0,2 0 0,-20 3 0,1 1 0,16-5 0,-4 0 0,1 0 0,-25 0 0,2 0 0,-5 0 0,-5 0 0,-21 0 0,7 0 0,0 0 0,7 0 0,0 0 0,14 0 0,4 0 0,0 0 0,10 0 0,-10 0 0,0 0 0,-4 0 0,-20 0 0,19 0 0,-16-6 0,17 4 0,-14-4 0,0 6 0,0 0 0,-1 0 0,-5 0 0,-1-6 0,-1 5 0,-4-5 0,4 6 0,-5 0 0,-1 0 0,0 0 0,1 0 0,-1 0 0,1 6 0,-1-5 0,0 5 0,1-6 0,-1 0 0,7 6 0,-6-5 0,12 5 0,-11-6 0,4 0 0,-6 0 0,1 0 0,-7 6 0,5-4 0,-4 4 0,5-6 0,6 0 0,-4 6 0,5 1 0,-13 7 0,-1 5 0,-6-4 0,0-2 0,0-7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46.5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109 0 24575,'-13'6'0,"-1"2"0,1 5 0,-1 1 0,1-7 0,-7 23 0,11-6 0,-3 10 0,12-9 0,0-5 0,0-6 0,0 6 0,0-1 0,0-4 0,0 4 0,0-5 0,0-1 0,6-5 0,7 4 0,8-11 0,6 11 0,0-10 0,-6 3 0,-2-5 0,0 0 0,-4 0 0,5 0 0,-7 0 0,0 0 0,1 6 0,-1-4 0,1 4 0,-1-6 0,-6-6 0,11 4 0,-15-10 0,15 11 0,-16-11 0,-2 10 0,-8-4 0,1 0 0,-5 5 0,4-5 0,-6 12 0,1-5 0,-1 5 0,1-6 0,5 6 0,-4-4 0,5 4 0,-7-6 0,1 6 0,-1-5 0,1 5 0,-1-6 0,7 6 0,-5-5 0,10 11 0,-10-10 0,11 10 0,-11-5 0,10 7 0,-10-1 0,11 0 0,-12-5 0,12 4 0,-5-5 0,6 7 0,-6-1 0,4 0 0,-4 1 0,6-1 0,0 1 0,0-1 0,0 0 0,0 1 0,0 11 0,0-9 0,0 10 0,0-13 0,6-5 0,2 4 0,5-5 0,1 0 0,-1-1 0,0 0 0,1-4 0,-1 4 0,7-6 0,0 0 0,1 0 0,-1 0 0,-7 0 0,0 0 0,1 0 0,5 0 0,-4-6 0,4 4 0,-5-4 0,-1 6 0,1-6 0,-1 5 0,6-5 0,-10 0-1696,-29-19 0,12 13 0,-25-12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49.7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123 0 24575,'13'0'0,"1"0"0,-7 6 0,-1 2 0,-12-1 0,4 5 0,-10-10 0,-1 4 0,4 0 0,-9-5 0,10 5 0,-5-6 0,-1 6 0,7 1 0,1 7 0,0-1 0,4 1 0,-4 11 0,0-9 0,5 10 0,-5-13 0,0 6 0,4-4 0,-4 5 0,6-1 0,-6-4 0,5 4 0,-5-5 0,6-1 0,0 0 0,0 1 0,0-1 0,0 1 0,0-1 0,6 6 0,-5-4 0,11-1 0,-5-2 0,7-5 0,-1 7 0,1-7 0,-1 5 0,0-11 0,1 11 0,-1-10 0,1 4 0,-1 0 0,0-5 0,7 5 0,-5 0 0,4-4 0,-6 4 0,1-6 0,-1 0 0,7 0 0,-6 0 0,6 0 0,-7 0 0,1 0 0,-1 0 0,12 0 0,-8 0 0,8 0 0,-12 0 0,1 0 0,-1-7 0,13 0 0,-10-1 0,3-4 0,-7 11 0,-10-11 0,10 10 0,-11-10 0,11 11 0,-5-5 0,1-6 0,-2 3 0,-6-17 0,0 11 0,-6-10 0,-2 4 0,-5 0 0,-1 7 0,1 8 0,-1 6 0,1 0 0,-1 0 0,1 6 0,-1-5 0,7 11 0,-5-10 0,4 4 0,1 0 0,-5-5 0,10 11 0,-10-10 0,10 10 0,-4-17 0,6 4 0,6-7 0,2 2 0,-1 6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52.4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14 230 24575,'19'12'0,"-10"-3"0,9 10 0,-17-5 0,11-1 0,-4 18 0,-1-13 0,-1 14 0,6-7 0,-3-15 0,4 14 0,-1-16 0,-4 5 0,5 6 0,-6-4 0,5 11 0,-10-12 0,4 6 0,0-1 0,-5-4 0,5 4 0,-6-17 0,0-16 0,0-2 0,-6-10 0,-13-5 0,-4 7 0,-15-29 0,4 8 0,-6-12 0,18 18 0,4 8 0,18 17 0,0 1 0,0-1 0,0-5 0,0 4 0,0-5 0,6 7 0,7-13 0,2 10 0,10-28 0,-10 26 0,5-8 0,-7 14 0,0 11 0,1-11 0,5 10 0,-4-4 0,4 6 0,7 0 0,-10 0 0,21 12 0,-20-9 0,8 15 0,-12-10 0,7-1 0,-5 5 0,-2-5 0,-1 7 0,-5-7 0,1 5 0,16 2 0,4 12 0,2-3 0,1 2 0,-6-6 0,-8-10 0,8 9 0,-12-16 0,1 10 0,11 7 0,-9-3 0,10 10 0,-13-1 0,-5-3 0,-2 5 0,-6-8 0,0-5 0,0-1 0,0 1 0,0-1 0,0 0 0,-56-5 0,16-11 0,-35-5-1696,34-9 0,26 10 0,3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53.9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14 190 24575,'-6'-8'0,"4"-4"0,-4 5 0,12-7 0,8-5 0,1 10 0,22-15 0,-19 21 0,13-9 0,-24 6 0,5 4 0,-4-4 0,-1 0 0,11 5 0,-3-6 0,6 7 0,4 0 0,-4 0 0,0 0 0,-2 0 0,-11-6 0,-2-7 0,-6-2 0,0 1 0,0 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2:57.0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24575,'6'13'0,"-4"1"0,10-1 0,-11 0 0,11 1 0,2 5 0,1-4 0,22 16 0,-2 10 0,1-10 0,13 24 0,-25-37 0,3 13 0,-9-23 0,-17 3 0,5-3 0,0-1 0,-4 5 0,10-10 0,-5 10 0,6-5 0,-5 6 0,10 1 0,-9-7 0,10 5 0,-11-4 0,9-1 0,-14 5 0,15-10 0,-16-8 0,10-3 0,-11-11 0,11 6 0,1 1 0,2-1 0,5 7 0,-7-5 0,1 4 0,-1 1 0,0 1 0,1 0 0,-1 4 0,1-4 0,-7 0 0,5 5 0,-5-5 0,7 0 0,-1 4 0,1-10 0,-1 5 0,6-7 0,-4 7 0,5 1 0,-7 6 0,6 0 0,-4 0 0,5 0 0,-19 0 0,3 6 0,-16-5 0,11 11 0,-5-10 0,6 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02.7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203 0 24575,'-13'0'0,"-1"0"0,1 0 0,-13 6 0,10-4 0,-10 10 0,7-5 0,4 6 0,-5 1 0,7-1 0,5 7 0,-4 0 0,11 1 0,-5-1 0,6-7 0,0 0 0,0 1 0,0-1 0,0 1 0,0 5 0,0 2 0,0 0 0,0-2 0,0 0 0,5 8 0,-3-4 0,4 2 0,0-18 0,-5 5 0,11-10 0,-4 16 0,5-9 0,18 10 0,-13-6 0,19 1 0,-22-7 0,5 5 0,-7-10 0,1 9 0,-1-9 0,0 4 0,1 0 0,5-5 0,2 5 0,6-6 0,-6-6 0,-2 5 0,-6-5 0,7 0 0,-5 4 0,10-10 0,-10 5 0,10-7 0,-16 1 0,9-1 0,-17-5 0,11 4 0,-10-29 0,10 19 0,-2-35 0,-2 36 0,1-28 0,-9 10 0,0 5 0,0-1 0,0 42 0,0-1 0,6 23 0,-5-11 0,11 4 0,-10-6 0,16 19 0,-4-14 0,7 19 0,-1-22 0,-1 4 0,8 6 0,-5-8 0,3 8 0,-5-12 0,-5-5 0,4-2 0,-6-6 0,1 0 0,-1 0 0,1 0 0,5 6 0,-4-5 0,10 11 0,-10-10 0,5 4 0,-7 0 0,0-5 0,1 5 0,-1-6 0,1 0 0,-1-6 0,0 4 0,1-10 0,-1 11 0,-5-17 0,-2 9 0,-6-11 0,0 1 0,0 4 0,0-17 0,0 16 0,0-10 0,-13 1 0,4 14 0,-10-13 0,5 23 0,1-17 0,5 9 0,2-17 0,0 11 0,5-10 0,-5 4 0,6 0 0,0 7 0,0 8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05.1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24575,'7'29'0,"11"14"0,-9-25 0,4 13 0,5-12 0,-9 2 0,5 0 0,-8 4 0,0-10 0,1 23 0,6-21 0,-5 21 0,12 15 0,-10-12 0,12 19 0,4-9 0,-10-32 0,15 53 0,-16-56 0,4 33 0,-11-36 0,-2 1 0,0-7 0,-5 5 0,5-4 0,0-1 0,-4 5 0,4-5 0,0 1 0,1 10 0,1-9 0,3 10 0,-3-6 0,-1 1 0,5-7 0,-4-1 0,-1 0 0,-1 2 0,0 5 0,-4 0 0,9 1 0,3 5 0,-5-4 0,9-1 0,-11-9 0,1-11 0,-2 5 0,-6-5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06.9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24575,'31'37'0,"-7"-12"0,12 34 0,-10-28 0,-9 4 0,26 17 0,-24-25 0,18 20 0,-23-21 0,-1-12 0,0 6 0,1-7 0,-7 7 0,-1 0 0,0 1 0,-4 16 0,10-19 0,-5 31 0,6-31 0,1 43 0,5-34 0,-10 18 0,9-20 0,-5-10 0,14 22 0,-4-19 0,2 13 0,-12-17 0,1-1 0,-1-5 0,-5 4 0,3-11 0,-9 11 0,10-11 0,-11 11 0,-7-16-1696,-23 8 0,10-10 0,-7 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08.2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24575,'20'-15'0,"0"3"0,-7 6 0,7 5 0,0-11 0,7 4 0,-6-5 0,4-1 0,-10 7 0,5-5 0,-7 10 0,0-10 0,1 11 0,11-11 0,-8 10 0,8-4 0,-12 6 0,1 0 0,-7-6 0,5 4 0,-5-4 0,7 0 0,-1 5 0,7-11 0,30 10 0,-21-10 0,20 11 0,-36-5 0,6 0 0,-4 4 0,5-4 0,-13 6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10.2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1 137 24575,'26'20'0,"-11"-5"0,9 10 0,-15-16 0,10 9 0,-5-11 0,5 13 0,-4-5 0,-2 4 0,11-6 0,-13 1 0,14-7 0,-12 5 0,1-10 0,-1 9 0,1-9 0,-1 4 0,0-6 0,7-6 0,-5 4 0,10-4 0,-16 0 0,9 5 0,-5-11 0,14-2 0,-11-7 0,2 0 0,-18 2 0,0 5 0,0 1 0,0-7 0,0-1 0,-6 6 0,-1-3 0,-7 10 0,-11-17 0,8 14 0,-50-43 0,49 45 0,-30-27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7:32.5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1 276 24575,'0'-22'0,"0"3"0,0 5 0,6 7 0,1-5 0,13 4 0,27-5 0,0-12 0,25 5 0,-13-8 0,29 17 0,-36-4 0,33 5 0,-54 1 0,4-5 0,4 3 0,-14 3 0,10-7 0,-16 8 0,-5-1 0,-7 8 0,-1 8 0,-6 11 0,0-10 0,0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13.0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1 219 24575,'13'12'0,"0"-4"0,7 12 0,-5-1 0,10 2 0,-4 12 0,0-11 0,-2 3 0,-6-11 0,13 11 0,-10-9 0,9 10 0,-5-13 0,-5 1 0,4-7 0,-11 5 0,-9-17 0,-6 4 0,-7-19 0,1 5 0,-7-10 0,5 10 0,-10-11 0,4-1 0,0 5 0,1-9 0,1 10 0,4 0 0,1 1 0,2 12 0,11-4 0,-5 5 0,12-7 0,1 1 0,12-13 0,-4 10 0,-1-10 0,-8 13 0,-6-13 0,0 10 0,0-10 0,6 13 0,1-1 0,7 7 0,-1-5 0,6 10 0,-4-4 0,5 6 0,-7 0 0,0 0 0,7 0 0,-11 6 0,8-5 0,-9 11 0,17-10 0,-8 10 0,14-5 0,-16 7 0,4-1 0,-11 0 0,-2 1 0,-6-1 0,-6 7 0,4-5 0,-10-2 0,4-1 0,-5-5 0,-1 1 0,1 4 0,-7-5 0,5 1 0,-4-3 0,11 1 0,-4-4 0,5 4 0,-7 0 0,1 1 0,-1 1 0,1 4 0,-1-11 0,1 5 0,5 0 0,-10-4 0,15 9 0,3-9 0,9 4 0,10-6 0,1-6 0,-6 4 0,24-4 0,-21 6 0,15 0 0,-13-6 0,-4 5 0,10-5 0,-10 6 0,5 0 0,-1 0 0,2 0 0,0 0 0,-2 0 0,-6 0 0,1 0 0,-1 0 0,18 0 0,-13 0 0,14 0 0,-13 0 0,-4 6 0,4-5 0,-5 5 0,-1-6 0,-6 6 0,5-4 0,-16 4 0,2-6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15.2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1 238 24575,'13'6'0,"6"1"0,2 12 0,18 8 0,-15-4 0,7 8 0,-18-16 0,7 10 0,-11-10 0,9-2 0,-17-1 0,11 2 0,-5 1 0,1 10 0,4-10 0,-11 4 0,11-5 0,-10-1 0,-8-30 0,-15-9 0,-7-16 0,1 0 0,7 21 0,-5-16 0,8 19 0,-2-14 0,7 19 0,10-1 0,-4 1 0,0-13 0,5 4 0,-5-5 0,6 7 0,0 6 0,0 1 0,12-13 0,-9 10 0,9-10 0,-12 13 0,0-7 0,0 5 0,0-4 0,6 11 0,1 2 0,7 6 0,-1 0 0,0 0 0,7 0 0,-5 0 0,16 6 0,-15-4 0,10 3 0,-13-5 0,12 6 0,12 5 0,14 14 0,8-3 0,12 4 0,-17-4 0,0-7 0,-27-2 0,-8-7 0,1-6 0,-5 6 0,4-4 0,-6 10 0,1-11 0,-7 11 0,5-10 0,-4 4 0,-1 0 0,5-5 0,-5 11 0,7-11 0,-19 11 0,-4-10 0,-6 4 0,3-6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13:17.3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1 109 24575,'13'0'0,"1"0"0,-1-6 0,1 4 0,5-10 0,-10 5 0,9-1 0,-11 2 0,7 0 0,-1-1 0,0-1 0,7 2 0,-5 6 0,4 0 0,-6 0 0,1-6 0,17-8 0,-13 5 0,13-3 0,-17 12 0,-1 0 0,-6 0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4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1925 24575,'-6'27'0,"-2"-13"0,1 4 0,-5-10 0,10 5 0,-4-17 0,6-5 0,0-33 0,0 12 0,0-11 0,0 14 0,0 0 0,9-41 0,-7 31 0,13-31 0,-5 27 0,-2-4 0,10-14 0,-16 14 0,20-40 0,-18 33 0,6-18 0,2-5 0,-4 24 0,1 0 0,2-23 0,4-4 0,4 0 0,2 5 0,4-15 0,-9 28 0,1 8 0,3 22 0,-2-6 0,7 11 0,-4 4 0,0 0 0,4-4 0,10 7 0,-10-2 0,29 0 0,-4-3 0,13 2 0,8-5 0,-12 6 0,29-5 0,-21 4-275,-8 6 0,-1 0 275,9-6 0,-8 6 0,0 0 0,7-6 0,-17 9 0,3 2 0,36-9 0,-36 5 0,0 2 0,40-1 0,-7-5 0,-27 10 0,-1 2 0,16 2 0,-16 0 0,1 3 0,30 17 0,-36 3 0,33 5 0,-54-10 0,10 8 550,0-4-550,-11 8 0,12-3 0,-21-2 0,4-1 0,-7 13 0,13-2 0,-5 11 0,0-9 0,11 20 0,-19-19 0,16 33 0,-17-22 0,-6 0 0,6 10 0,-15-10 0,16 14 0,-7 12 0,0-23 0,4-1 0,-8-16 0,0-14 0,-1 14 0,-6-16 0,6 10 0,-4-10 0,4 10 0,-6-10 0,0 5 0,6-7 0,-5 0 0,11 1 0,-10-1 0,4 1 0,-6-1 0,0 0 0,0 1 0,0-1 0,0 1 0,0-1 0,0 0 0,0 1 0,-6-7 0,4 5 0,-4-4 0,6 5 0,0 0 0,0 1 0,0-1 0,0 1 0,0-1 0,0 0 0,0 7 0,0-5 0,0 4 0,0-6 0,0 1 0,0-1 0,0 1 0,0-1 0,0 0 0,0 1 0,0-1 0,0 1 0,0-1 0,0 0 0,6 1 0,-4-1 0,3 6 0,-5-4 0,0 5 0,0-7 0,-43-49 0,20 19 0,-36-42 0,38 32 0,1 6 0,1 1 0,4 7 0,-5-1 0,7 7 0,5-5 0,-4 10 0,5-4 0,-1 0 0,-4 5 0,5-5 0,-7 0 0,-5 4 0,-2-10 0,0 11 0,-5-11 0,5 4 0,-6-11 0,0 4 0,6-5 0,-4 7 0,10-1 0,-5 7 0,13-5 0,1 4 0,18 1 0,3-6 0,12 12 0,14-14 0,3 13 0,16-16 0,-16 16 0,-2-7 0,-16 9 0,-5 0 0,5-6 0,-6 5 0,22-14 0,2 13 0,45-21 0,-37 20 0,12-11 0,-24 14 0,-1-9 0,6 7 0,-10-13 0,-10 13 0,-4-10 0,0 5 0,-2-7 0,-5 7 0,-1 1 0,-5 12 0,-9 1 0,0 6 0,-17 1 0,9-1 0,-11 1 0,7-1 0,-1 0 0,1 7 0,5-5 0,-4 4 0,5 0 0,-1 2 0,-4 6 0,5-6 0,-7 4 0,1-4 0,-1 0 0,7-2 0,-5 1 0,10-5 0,-10 10 0,11-10 0,-11 10 0,10-10 0,-10 4 0,11-5 0,-11 5 0,-2-4 0,-1 10 0,-4-4 0,-13 12 0,8-11 0,-15 3 0,24-11 0,-3-7 0,17 5 0,-11-10 0,-2 10 0,-7 1 0,-30 44 0,30-34 0,-15 25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46.4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148 1 24575,'0'27'0,"0"14"0,0 3 0,0 45 0,0-23 0,-8 23 0,5-30 0,-5 30 0,-1 3 0,7 3 0,-7-9 0,9-41 0,0-10 0,-6-10 0,4-4 0,-4 0 0,6-2 0,0-6 0,0 1 0,0-1 0,0 1 0,0 5 0,0-4 0,0 4 0,0-5 0,0-1 0,0 1 0,0-1 0,0-12 0,0-8 0,0-14 0,0-20 0,9-4 0,-7 0 0,7 3 0,-9 16 0,0-1 0,-6 0 0,4 0 0,-12-15 0,5 12 0,-7-23 0,3 23 0,-1-3 0,0 1-1696,1 16 0,5-4 0,2 14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49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0 535 24575,'14'0'0,"-1"0"0,-5-6 0,3 5 0,3-5 0,7 0 0,46 4 0,14-4-759,12 6 759,-33 1 0,-3-2 0,10-8 0,21 7 0,-37-7 0,-8 9 0,-11 0 0,-11 0 0,19 0 759,-16 0-759,18 0 0,-1 0 0,20 1 0,11-2-954,-4-7 1,3-1 953,24 8 0,2-2 0,-2-14 0,-6 0 0,-36 14 0,-3 2-322,11-8 1,-4 1 321,2 8 0,29-14 0,8 10 0,0-10 0,-22 14 0,-39 0 0,5 0 0,28 0 1840,-10 0-1840,14 0 0,-21 0 0,1 0 0,36 0-597,0 0 1,4 0 596,-25 0 0,-1 0 0,26 0 0,0 0 0,-25 0 0,-2 0 0,12 0 0,1 0 0,1 0 0,-4 0-237,-22 0 0,-3 0 237,11 1 0,-4-2 0,2-7 0,1 5 0,-1-5 0,29-6 0,-21 10 0,21-10 0,-29 5 0,0 7 0,-14-7 0,11 9 1854,-26 0-1854,52 0 0,-1-13 0,-2 11 0,2 0 0,4-12 0,-26 13 0,-11 2 523,-33-1-523,10 6 0,40-4 0,-13 4 0,36 2 0,1-6-751,-28 3 0,3-1 751,1-3 0,3-2 0,22 1 0,3 0 0,-10 0 0,-4 0 0,-12 0 0,-1 0 0,10-1 0,-5 2-890,-5 8 890,5-8 0,6 0 0,-11 4 0,0-1 0,-1-4 0,3 0-684,21 8 0,-2 1 684,-35-7 0,-1 0 0,22 6 0,9 1 0,11-3 0,11-1 0,-9 1 0,-11 3 0,-1 0 0,-1-2 0,6 0 0,-10 0 0,-15 1 0,-12-3 0,1-5 0,37 0 0,-45 0 1323,-2 6-1323,-16-4 888,-5 4-888,-1-6 1549,-7 0-1549,6 6 0,-4-5 0,5 5 0,-7-6 0,0 0 0,1 0 0,-1 0 0,1 0 0,-1 0 0,0 6 0,1-4 0,5 10 0,2-5 0,20 9 0,8-5 0,3 0 0,21 10 0,-14-8 0,-4-1 0,-10-1 0,-4-2 0,-20-3 0,-1-5 0,-1 5 0,2-6 0,6 6 0,42 1 0,17 1 0,-7 6 0,3 1-567,-7-4 1,3 0-1,-6-1 567,3 2 0,-10-1 0,6 3-29,-30-14 29,33 14 0,22-11 0,-15 11 0,-16-14 0,-40 0 0,-10 0 0,5 0 1697,-13-6-1697,-1-2 32,-6-11-32,0-2 0,-12 0 0,-3-5 0,-35-12 0,-9-1 0,-3-8-1244,-13-1 1,-7-5 1243,12 1 0,5 3 0,19 20 0,0-1-305,-21-20 0,9 4 305,34 23 0,-10-8 0,20 10 0,1 0 0,-1 2 2403,7 5-2403,-5-5 694,10 4-694,-10 1 0,11 20 0,-5 9 0,6 6 0,0 4 0,0-4 0,6 0 0,1-2 0,1 1 0,-2-5 0,-6 4 0,0 0 0,0 2 0,0 0 0,8 19 0,18 37 0,4-23 0,6 2-205,-6-5 0,2-3 205,3-6 0,0 0 0,-5 16 0,-3-1 0,10 4 0,-16-3 0,-3-3 0,1-20 0,-7-10 0,-11-10 0,5 4 0,-6-5 0,6-1 410,-4 1-410,4-1 0,-6 6 0,0-4 0,6 5 0,-5-7 0,5 6 0,-6-4 0,6-1 0,-16-8 0,-43-6 0,1 0 0,-11 0 0,37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06.8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276 397 24575,'-8'6'0,"2"1"0,6 7 0,-6-1 0,4 1 0,-4-1 0,6 1 0,0-1 0,-6 6 0,5-4 0,-5 10 0,6-10 0,0 5 0,0-7 0,0 1 0,0-1 0,0 0 0,0 1 0,0-1 0,6 6 0,-5-4 0,5 5 0,0-7 0,-4 6 0,10 2 0,-11 0 0,11 4 0,-10-10 0,12 25 0,-6-16 0,9 18 0,2-16 0,-10-5 0,35 22 0,-24-18 0,21 20 0,-21-24 0,-7 4 0,6-10 0,2 10 0,0-4 0,19 3 0,-22-4 0,36-1 0,-35-5 0,20 8 0,-18-7 0,59 22 0,3 2 0,-5-16 0,5-1 0,-16 1 0,-3-1 0,-8-10 0,-4-1 0,33 13 0,-11-2-549,-28-2 0,4 0 549,12-9 0,1-1 0,-16 9 0,2-2 0,24-14 0,1-3 0,-23 10 0,1 2 0,26-3 0,-2 0 0,20 8 0,-37-10 0,0 0 0,37 7 0,-33-13 0,-1 1 0,19 12 0,4-14 0,-60 0 0,26 0 0,-33 0 0,13-6 1098,-11 4-1098,1-10 0,20 2 0,4-7 0,-1 0 0,12-2 0,-26-1 0,26-10 0,-11-4 0,12 6 0,3 0-449,14-15 449,-15 19 0,0 0 0,12-16 0,-23 20 0,5-9 0,-12 4 0,4 6 0,0-13 449,-10 9-449,-22-4 0,-7-15 0,-6 12 0,0-26 0,-8 11 0,-3-14 0,-18 0 0,-5-4 0,-3-1 0,-12-12-438,-10 9 0,0 5 438,16 17 0,-42-4 0,42 3 0,5 9 0,1-2 0,21 14 0,-9 4 0,4 0 876,-6 1-876,0 7 0,0-1 0,-14-2 0,-4-10 0,-44-1 0,23-3 0,-23 5 0,20 12 0,-6 1 0,-6-3 0,-7-1-884,6 3 1,-7 0 0,6 1 883,-4-1 0,5 2 0,-13 0 0,13 3 0,30 8 0,-33 0 0,54-6 0,-24 5 0,10-5 0,-15 6 0,-28 0 0,36 0 0,-4 6 0,-3 1 0,-22-3 0,-15 10 0,22-8 2650,32-5-2650,-25 14 0,-14 1-413,20-4 1,0 2 412,-35 12 0,38-17 0,-2-2 0,-3-2 0,0-1 0,11 0 0,1 1 0,-3-2 0,5 2 0,-7 5 0,25 2 0,-36 4 0,39-6 0,-18 11 0,33-20 825,-1 11-825,1-11 0,-1 11 0,1-10 0,5 10 0,-4-11 0,11 11 0,-5-4 0,6 5 0,0-6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3:14.7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3:14.9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1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2335 24575,'20'-7'0,"1"1"0,20-3 0,4-2 0,-1 0 0,12-7 0,-11 16 0,-1-7 0,-8 3 0,-17 5 0,-6-5 0,7 6 0,1 0 0,5 0 0,22-6 0,-17 4 0,17-4 0,-7-3 0,-11 7 0,26-16 0,-26 10 0,26-2 0,-6 6 0,0 2 0,9 2 0,-3 1 0,-1-2 0,-13-5 0,2 4 0,39-4 0,-52 6 0,65-8 0,-25-9 0,7 5 0,-26 1 0,-3-1 0,-8 4 0,11-2 0,-5-2 0,1 10 0,9-10 0,-4 5 0,3-7 0,3-2 0,-10 5 0,3 0-859,44-15 859,-35 17 0,3 0 0,-1-5 0,-1 0 0,34 2 0,-37-2 0,-1-2 0,38-10 0,0 0 0,-8 9 0,1-5 0,-14 6 0,1 0 0,-20 2 0,-2-1 0,14-4 0,-6 2 0,-7-2 0,-10 1 0,44 7-554,-28-1 1,3-1 553,-12 6 0,-1 1 0,1-3 0,-1-2-337,-2-3 1,-1 0 336,36-5 0,-30 3 0,0-1 0,35-7 780,-18 6-780,0-7 0,5-2 0,-17 15 0,0-1 0,25-14 0,-5 1 0,-11 9 0,-16 7 0,-38 4 1115,26-3-1115,-15 1 744,10-2-744,-10 4 0,-10 0 0,10 4 0,8-4 0,-3 6 0,9 0 0,-19-6 0,0 5 0,-1-5 0,2 0 0,6-2 0,0 1 0,-7-6 0,12 6 0,-16-1 0,9 2 0,-17 0 0,4 5 0,-5-11 0,24 4 0,8 1 0,3-5 0,-7 4 0,-9 1 0,-12-5 0,12 4 0,-11-5 0,4 5 0,-12-4 0,5 11 0,-10-11 0,10 4 0,-5-11 0,1 4 0,-2-11 0,-6-9 0,0-10 0,0-14 0,0-1 0,-9 1 0,1 14 0,-12-11 0,6 32 0,4-10 0,-2 14 0,4-1 0,-5-6 0,5 6 0,-4-4 0,11 4 0,-11-6 0,4 6 0,-5-4 0,-1 4 0,1-6 0,-1 6 0,1 1 0,5 7 0,-4-1 0,10 1 0,-10 5 0,5-4 0,-7 11 0,1-5 0,5 0 0,-4 4 0,-1-10 0,-22 2 0,-37-7 0,6-3 0,-19-9 0,26 7 0,14 3 0,-11 1 0,-1 10 0,9-9 0,1 10 0,21 1 0,11 6 0,-4-6 0,5 4 0,1-4 0,-1 6 0,1-6 0,-1 5 0,1-5 0,-7 6 0,-1 0 0,-6 0 0,0 6 0,6-5 0,2 5 0,5-6 0,1 0 0,-1 0 0,1 0 0,-1 0 0,1 0 0,-7 0 0,11 0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1:57:35.75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1 336 24575,'0'-21'0,"0"1"0,0 6 0,0 1 0,6-1 0,1 1 0,12-1 0,2-5 0,6 10 0,55-29 0,-26 14 0,30-12 0,-45 17 0,-20 7 0,4 10 0,-4-16 0,0 15 0,4-15 0,-10 11 0,4-1 0,-11-4 0,3 11 0,-9 0 0,4 3 0,-6 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3128 24575,'0'-26'0,"0"5"0,0-5 0,0 5 0,6-6 0,-5 0 0,5-14 0,-6-4 0,0 0 0,0-11 0,0 32 0,0-30 0,0 29 0,0-16 0,0-12 0,0 25 0,0-24 0,0 31 0,6 0 0,-4 2 0,4 5 0,-6-5 0,0-2 0,6-6 0,-5 6 0,5 1 0,-6 1 0,0-2 0,0 0 0,0 1 0,0 7 0,0-1 0,0 1 0,0-1 0,6 7 0,-5-5 0,11 4 0,-4-5 0,5-7 0,1 5 0,-1-4 0,6-1 0,2-1 0,20-11 0,0 0 0,5-4-1009,7-3 0,5-3 1009,16-15 0,5-1-730,-22 19 1,1 1 0,-3 0 729,12-15 0,-3 1 0,-6 7 0,-3 2-153,-13 4 1,-6 0 152,7-21 0,0 12 0,-12 6 0,5 2 0,2 0 0,2-1 0,-4 3 0,-3-4 0,-7-29 1745,-5 19-1745,9-22 2383,8 18-2383,-10 26 0,10-26 0,-5 13 0,1-1 0,23-17 0,-22 18 0,-1 2 383,14-4-383,-20 15 0,5-8 0,-7 11 0,1 6 0,0-5 0,-6 5 0,4 0 0,-10-4 0,4 10 0,-5-11 0,5-7 0,-4 3 0,4-3 0,-5 14 0,-7 5 0,5 1 0,-4-1 0,5 7 0,-6 7 0,5 1 0,-4 17 0,-1-9 0,5 4 0,2 5 0,0-9 0,6 11 0,-7-7 0,1-6 0,-7 5 0,25-1 0,-13 9 0,22-3 0,-14 3 0,14-4 0,-11 4 0,26 1 0,18 20 0,-8-16 0,23 14 0,-50-23 0,-6-5 0,-19 1 0,5-5 0,2 7 0,6-1 0,12 6 0,-16-4 0,15 5 0,-23-7 0,4-6 0,-6 5 0,7-4 0,0 11 0,7-4 0,44 12 0,-33-11 0,46-1 0,-53-9 0,10 0 0,-20-5 0,-2 5 0,1 0 0,15-4 0,10 4 0,-1 0 0,-3-5 0,1 5 0,4 2 0,11 1-1010,35-1 1,4 2 1009,-22 5 0,-1-1 0,11-6 0,-9 0 0,-20 10 0,-30-16 0,14 7 0,-24-3 0,5-5 0,-7 11 2019,0-10-2019,1 4 0,-1 6 0,1-3 0,11 10 0,-9-12 0,10-1 0,-13 0 0,0-4 0,1 10 0,-1-11 0,-5 11 0,4-10 0,-5 9 0,6-9 0,1 10 0,-1-11 0,1 11 0,-1-4 0,0 5 0,7 0 0,-5 1 0,4-7 0,-11 5 0,3-4 0,-3 5 0,5-5 0,1 3 0,-1-9 0,-5 10 0,3-11 0,-9 11 0,10-10 0,-5 4 0,7 0 0,-1-5 0,-5 11 0,-3-5 0,1 1 0,-4 4 0,10-11 0,-11 11 0,5-4 0,-6 5 0,0-5 0,0-3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27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 1032 24575,'-7'13'0,"1"1"0,-6 17 0,9-1 0,-9 4 0,12-9 0,0-11 0,-7-7 0,0-1 0,-7-6 0,7-6 0,-5-26 0,10 7 0,-4-20 0,6 4 0,0 10 0,0-10 0,-6 14 0,-4-14 0,2 10 0,-7-10 0,7 14 0,-5 0 0,-1 6 0,1-4 0,-1 10 0,1-5 0,5 7 0,-4-1 0,11-5 0,-11-2 0,10 0 0,-4 1 0,6 6 0,0 1 0,0-1 0,0 1 0,0-1 0,0 1 0,6-7 0,2 5 0,11-4 0,-4 5 0,7-20 0,-8 16 0,-4-16 0,-4 20 0,-6 1 0,0-1 0,0 1 0,0-1 0,-6 7 0,-1-5 0,-1 4 0,2-5 0,6-1 0,-6 1 0,5-1 0,-5 1 0,6-1 0,0-5 0,-6 4 0,4-5 0,-4 7 0,6-7 0,0 5 0,0-4 0,0-1 0,0 5 0,6 2 0,-4 1 0,4 4 0,-6 6 0,0 10 0,6 7 0,1 4 0,6-11 0,1-2 0,-7-1 0,5-3 0,-4 10 0,11-11 0,-4 11 0,4-10 0,-5 10 0,-1-5 0,0 1 0,1 3 0,-1-9 0,7 10 0,0-5 0,7 7 0,-6-7 0,-2-1 0,-11 0 0,4-4 0,-11 9 0,11-9 0,-10 10 0,10-11 0,-5 5 0,1 0 0,3-4 0,-3 10 0,5-11 0,1 11 0,-7-4 0,-1 5 0,0 6 0,-4 17-1696,12 8 0,-12-11 0,7-7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30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22 134 24575,'-13'0'0,"5"-6"0,8 5 0,7-5 0,7 6 0,-1 0 0,21 0 0,5 0 0,6 0 0,-4 0 0,-14 0 0,-1 0 0,1 0 0,0 0 0,14-9 0,-5 7 0,1-7 0,-6 9 0,-16 0 0,5 0 0,-7 0 0,0 0 0,7 0 0,1 0 0,6-6 0,-1 5 0,1-5 0,26-3 0,-5 7 0,23-7 0,-26 9 0,-10 0 0,-10 0 0,11 0 0,8 0 0,15-9 0,30 7 0,-23-7 0,8 9 0,-38 0 0,-11 0 0,2 0 0,15 0 0,-5 0 0,-2 0 0,-10 0 0,-4-6 0,6 4 0,0-4 0,0 6 0,-7 0 0,18 0 0,-9 0 0,6-6 0,-10 5 0,-12-5 0,1 6 0,-1 0 0,1 0 0,-1 0 0,0 0 0,1 0 0,-1 0 0,1 0 0,-1 0 0,0 0 0,1 0 0,-1 0 0,1 0 0,-1 0 0,6 0 0,17 0 0,-6 0 0,26-9 0,-26 7 0,11-7 0,-14 9 0,-6 0 0,-2 0 0,-5 0 0,-1 0 0,0 0 0,-5 6 0,-2 1 0,-6 1 0,0-2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33.7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97 24575,'-6'-7'0,"31"1"0,-12 6 0,72 0 0,-33 0 0,3 6 0,7 2-609,2-7 0,-2 1 609,-11 5 0,1 0 0,10-6 0,-6-2 298,-18 1-298,2 0 0,-19 0 0,44-6 0,15 5 0,10-5 0,-1-3 0,-30 7 0,0-7 0,-14 9 920,-10-6-920,-10 4 0,-4-4 0,6 6 0,-6 0 0,4 0 0,-4-6 0,18-1 0,5-1 0,13 2 0,2 6 0,-15 0 0,-2 0 0,-16 0 0,1 0 0,0 0 0,0-6 0,0 5 0,-1-5 0,1 0 0,44 4 0,-19-4 0,36 6 0,-43 0 0,8 0 0,-23 0 0,9 0 0,-13 0 0,1-6 0,14 5 0,4-5 0,14 6 0,1 0 0,-1 0 0,0 0 0,-20 0 0,-6 0 0,39 6 0,6-5 0,-26 2 0,1 0 0,21-3 0,-39 0 0,-10 0 0,-10 6 0,5-5 0,-7 5 0,6-6 0,2 6 0,20-4 0,33 4 0,22 8-447,-33-13 0,-1 1 447,34 12 0,-7-5-59,-18-7 59,-9 7 0,9-9 0,-32 0 0,-6 0 0,-19 0 891,-1 0-891,7 0 62,-6 0-62,12 0 0,-11 0 0,4 0 0,-6 0 0,1 0 0,11 0 0,-9 6 0,16-5 0,-11 5 0,-1 0 0,0-4 0,-1 3 0,2-5 0,6 6 0,14-4 0,-5 4 0,13-6 0,-21 0 0,-2 0 0,-13 6 0,6 1 0,2 7 0,50-7 0,10 13 0,0-17 0,-16 11 0,-52-14 0,-7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45.5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69 24575,'0'-13'0,"0"-1"0,6 7 0,-4-5 0,10 10 0,-5-4 0,6 0 0,21 5 0,64-5 0,-9 5 0,13 2-1812,-10-2 1,7 0 0,4 3 1811,-16 2 0,2 2 0,2 1 0,2-3-989,-11-2 1,1-2-1,1 0 1,1 1-1,0 2 989,-1 4 0,1 2 0,0 2 0,0-1 0,2-3 0,3-4 0,2-3 0,0-1 0,0 1 0,-3 3 0,13 6 0,-2 3 0,-2 0 0,-1-2-688,-6-3 1,0-2 0,-3 0 0,-6 2 687,-1 6 0,-6 1 0,-3-1-169,26-2 1,-12 0 168,-4 9 2534,2-19-2534,-41 11 4673,-5-10-4673,-7 4 5318,-11 0-5318,0 1 0,63 26 0,-28-3 0,-5-7 0,0 2 0,9 14 938,1 1-938,-10 8 0,-2 2 0,-14-5 0,-8-4 0,-6-14 0,-1 12 0,-4-9 0,-2 8 0,2 4 0,-4 2 0,9 15 0,8 1 0,-9-16 0,12-2 0,-4-1 0,-2 3 0,3 16 0,-8-1 0,-9 0 0,7 0 0,-16 0 0,6 0 0,-2-14 0,-4 40 0,4-47 0,0 44 0,-5-38 0,5-1 0,-6-2 0,9 0 0,-7-17 0,13 10 0,-14-20 0,11-7 0,-10 5 0,10-11 0,-5 11 0,7-10 0,-1 4 0,6 0 0,2-5 0,0 5 0,4-6 0,-4 0 0,0 0 0,-2 0 0,-5 0 0,-1-6 0,1 5 0,11-17 0,-9 9 0,16-11 0,-24 6 0,10 1 0,-16-1 0,4 1 0,-6-1 0,6 1 0,-5-1 0,11-5 0,-10 4 0,10-5 0,-11 7 0,17-7 0,-9 11 0,4-9 0,-1 17 0,-4-5 0,5 0 0,0 4 0,1-4 0,-7 0 0,5 5 0,-10-11 0,10 10 0,-11-10 0,5 5 0,0-7 0,1 0 0,1 1 0,4-1 0,-11 1 0,5-1 0,-6 1 0,0-1 0,6 7 0,-4-5 0,4 4 0,-6-11 0,0 4 0,0-5 0,-6 7 0,4-1 0,-10 1 0,11-1 0,-5 1 0,6-1 0,-6 7 0,-2 1 0,1 0 0,-6-2 0,18 0 0,2 8 0,8 8 0,5-1 0,-7 5 0,0-4 0,1 5 0,5-5 0,2 3 0,0-3 0,-2-1 0,-5-1 0,-7 0 0,5-4 0,-11 10 0,11-5 0,-4 1 0,5 3 0,1-3 0,-1-1 0,0 5 0,1-10 0,-7 10 0,5-11 0,-4 5 0,5-6 0,0 6 0,1-4 0,-1 3 0,1-5 0,-7 6 0,-1 2 0,0 5 0,1 1 0,7-1 0,5 0 0,-4 1 0,10-1 0,-10 1 0,11-1 0,-12 1 0,0-1 0,-8 0 0,-6 7 0,-6 1 0,-8 5 0,5-5 0,-15-1 0,15-7 0,-10-6 0,11 5 0,-10-10 0,9 10 0,-10-11 0,5 11 0,7-4 0,-5-1 0,4 5 0,-5-5 0,-1 13 0,7-5 0,-5 4 0,10-6 0,-16-5 0,9-2 0,-4-12 0,-5-2 0,9-5 0,-5-1 0,8 1 0,6-1 0,0 1 0,0-1 0,0 0 0,0 1 0,-6-1 0,-1 1 0,-7-1 0,-5-5 0,4-2 0,1 0 0,8-5 0,0 11 0,-1-4 0,-1 5 0,-4 1 0,5-1 0,-7 7 0,7 7 0,1 7 0,6 7 0,0-7 0,0-1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20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3127 68 24575,'-19'0'0,"-17"-9"0,-23 8 0,-15 0-2414,12-7 1,-4-4-1,-4 3 2414,-25 5 0,-6 4 0,2-1 0,9-6 0,0-1 0,6 2 1036,-13 4 0,2 4-1036,16 3 0,-2 2 0,12-1 0,-18-2-79,3 12 0,-3 3 79,28-9 0,0 1 0,-18 14 0,-5 0 0,-16-12 0,-2-2 0,7 9 0,-2 1 0,23-10 0,-1-2 0,8 3 0,8 6 0,4 2 0,-15-4 0,6 0 0,6 10 0,11-15 3694,7 6-3694,-2-7 0,19 2 0,0-4 1633,1 5-1633,7 1 0,-1-1 0,1 0 0,-7 1 0,-1 5 0,6-4 0,-3 4 0,17-5 0,-5 5 0,6 8 0,0 1 0,0 5 0,0-6 0,0-6 0,0 4 0,0-10 0,0 4 0,0-5 0,0 5 0,0-4 0,0 10 0,0-10 0,0 4 0,0 1 0,0-5 0,0 4 0,-6-12 0,4 5 0,-4-4 0,6 5 0,-6 1 0,5-1 0,-5 6 0,6 2 0,0 0 0,0-2 0,6-11 0,1-2 0,6-6 0,7 0 0,-5-6 0,24 4 0,-14-10 0,60-3 0,-33-3 0,7 2 0,0 1 0,-7 3 0,18-14 0,-29 23 0,33-23 0,-22 23 0,13-11 0,-40 8 0,-4 4 0,6-4 0,0 6 0,14 0 0,-11 0 0,6 0 0,-17 0 0,0-6 0,-4 5 0,25-14 0,-10 7 0,1-8 0,-13 2 0,-12 1 0,-5-1 0,5 0 0,-6 1 0,0-1 0,0 1 0,0-1 0,-6 1 0,5-1 0,-11 1 0,4-1 0,-11-5 0,4 4 0,-11-5 0,5 7 0,-6-7 0,-14 2 0,-4-13 0,-43 4 0,35-1 0,-17 7 0,28 13 0,-2-6 0,-1 5 0,-40-15 0,32 15 0,-35-14 0,43 15 0,10-3 0,15-1 0,7 11 0,5-11 0,-4 10 0,4-4 0,-5 12 0,-1-4 0,7 10 0,-5-5 0,4 1 0,-5-2 0,5 0 0,-4-5 0,11 11 0,-5-5 0,0 1 0,4 4 0,-10-11 0,11 11 0,-5-4 0,12-1 0,-5-1 0,5-6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22.6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350 1 24575,'-6'4'0,"4"-1"0,-4 16 0,0-5 0,5-1 0,-5 0 0,0-5 0,4 4 0,-4-5 0,6 7 0,0-1 0,0 0 0,0 7 0,0-5 0,0 4 0,0-18 0,6-8 0,8-14 0,7-6 0,-1 6 0,0 2 0,-13 5 0,5 1 0,-10-1 0,4 0 0,-12 7 0,16 1 0,-7 12 0,10 1 0,-1 1 0,-4 4 0,-1-5 0,5 1 0,-5-2 0,7-1 0,5-3 0,2 10 0,6-11 0,14 14 0,-11-7 0,12 2 0,-16-4 0,1 0 0,-6-4 0,-2 4 0,-5-6 0,-7 6 0,5-5 0,-4 5 0,5 0 0,0-4 0,1 4 0,-1 0 0,1-5 0,-1 5 0,0-6 0,1 6 0,5-5 0,22 5 0,32 3 0,-24-8 0,3 0-745,7 11 0,4-1 745,16-9 0,-4-1 0,8 19 0,10-18 0,-92 4 0,-23-6 0,-17 0 0,-49 0 0,35 0 1490,-17 0-1490,49 0 0,-19-9 0,21 7 0,-14-7 0,19 9 0,1 0 0,-21 0 0,-5 0 0,-6 0 0,9 0 0,-1 0 0,-1 0 0,-19 0 0,-2 0 0,-1 0 0,1 0 0,14 0 0,10 0 0,15 0 0,1 0 0,-8 0 0,-16 0 0,-37 0 0,-16 0-438,33 0 0,1 0 438,-34 0 0,21 0 0,40 0 0,16 0 0,11 6 0,2 1 0,6 7 0,0-1 876,0 1-876,6-7 0,7 5 0,2-5 0,11 7 0,-5-1 0,20 3 0,3 1 0,16 3 0,-22-9 0,-10-2 0,-22-9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51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2172 616 24575,'-14'-7'0,"1"1"0,-1 6 0,1-6 0,-1 4 0,1-4 0,-1 6 0,1-6 0,-1-1 0,0-1 0,1-4 0,-1 11 0,1-11 0,-27 10 0,14-10 0,-15 11 0,21-6 0,7 7 0,-7 0 0,5 0 0,-4 0 0,5 0 0,0 0 0,1 0 0,-1 0 0,1 0 0,-7 0 0,-1 0 0,0 0 0,2 0 0,5 0 0,1 0 0,-1 6 0,1-4 0,-7 4 0,-1 0 0,6 1 0,-3 7 0,11-1 0,-7 1 0,-5 5 0,4-4 0,-5-2 0,7-1 0,-1-10 0,-5 9 0,4-9 0,-5 4 0,13 0 0,-5-5 0,4 5 0,-5-6 0,5 6 0,-4-4 0,11 10 0,-11-11 0,10 11 0,-10-10 0,11 9 0,-5-3 0,0-1 0,-8 11 0,-1-9 0,-5 11 0,13-7 0,-5-6 0,10 5 0,-10-10 0,5 4 0,-7 0 0,1 1 0,-1 1 0,1-2 0,-1-1 0,1 3 0,-1 5 0,1-5 0,5 4 0,-4-11 0,11 11 0,-12-4 0,6 5 0,-1 0 0,-4-5 0,5 4 0,-1-5 0,-4 7 0,11-1 0,-11 0 0,10 1 0,-10-1 0,11 1 0,-11-7 0,10 5 0,-4-5 0,0 7 0,5-1 0,-11 1 0,4-1 0,1 0 0,-5 1 0,10-1 0,-10 1 0,5-1 0,-1 0 0,-4 1 0,5-7 0,-1 5 0,-4-4 0,5 11 0,-7-4 0,6 10 0,-4-10 0,11 4 0,-5-5 0,6-1 0,0 7 0,0-6 0,0 6 0,0-7 0,0 7 0,6-6 0,1 6 0,7-1 0,-1 2 0,6 6 0,2 6 0,0-5 0,4-1 0,-10-8 0,5-6 0,-1 1 0,-4-1 0,4 7 0,1-6 0,-5 6 0,10-1 0,-16-4 0,9-2 0,-11-1 0,1-4 0,3 5 0,-3 1 0,5-7 0,13 11 0,-10-9 0,15 10 0,-10-11 0,0 4 0,4-5 0,-10 6 0,11 1 0,-6-1 0,7 1 0,0-1 0,14 12 0,19-3 0,4 1 0,15 12-540,-10-13 0,1 1 540,18 16 0,-21-15 0,7 12 0,-18-25 0,-26 1 0,5-11 0,-16 5 0,-5 0 1080,-1-5-1080,1 5 0,-1 0 0,6 2 0,2-1 0,20 8 0,-10-13 0,24 7 0,19 19 0,-12-24 0,2-1 0,-13 11 0,1-1 0,15-11 0,-4-4 0,-1 2 0,-12 1 0,0-2 0,17-7 0,21 5 0,-43-5 0,10 8 0,-10 0 0,-6 6 0,1-5 0,-20 5 0,7-6 0,14 0 0,-10 0 0,24 0 0,19 0 0,22 0 0,-14 0 0,-12 0 0,-29-9 0,2 1 0,1-2 0,-5-2 0,-13 4 0,1-5 0,0 5 0,-6-4 0,4 4 0,-10-5 0,10 5 0,-4-4 0,6 5 0,14-1 0,-10-4 0,24 2 0,-25 2 0,26-10 0,-26 10 0,26-11 0,-32 5 0,30-6 0,-29 6 0,30-5 0,-24 5 0,10 3 0,-2-7 0,-15 9 0,1-10 0,-7 5 0,-9 1 0,30-4 0,0 0 0,6 6 0,-4-3 0,-20 6 0,4-11 0,-4 4 0,6-11 0,-6 5 0,10-20 0,-3-4 0,5 0 0,0 4 0,11-7 0,-19 16 0,12-15 0,-23 20 0,5-6 0,-10 11 0,9-10 0,-11 11 0,1-6 0,-2 0 0,-6 1 0,0-1 0,0 0 0,0 0 0,8-15 0,-5-2 0,5-1 0,-16-11 0,-12 11 0,-5 0 0,-22-2 0,2 13 0,-6-14 0,9 12 0,-21-35 0,14 31-275,-1 2 1,-4 2 274,-12 2 0,-23-4 0,1-1 0,21 5 0,-2 10 0,-9-1 0,0-1 0,-3 2 0,17 10 0,-3 1 0,0-1-751,-6-2 0,-1-1 1,3 1 750,-13-2 0,6 1 0,13 2 0,5 1 0,-29-11 0,31 14 0,1 2 0,-16-2 0,16 3 0,-1-2-984,-30-6 984,28 2 0,-6-1-912,-26-5 0,-7 3 912,1 6 0,-3 0-384,20-2 0,-4-1 1,1 3 383,8 7 0,1 4 0,-2-1 0,-7-5 0,-2-1 0,-1 1 0,-8 4 0,-2 3 0,5 0-721,22-1 1,4 0 0,-3 0 720,-21 0 0,-3 0 0,7 0 0,-2 1 0,6-2 48,0-3 1,2-1-49,18 5 0,6-2 1790,0-7-1790,-15 9 2985,11 0-2985,3 0 3072,1 0-3072,12 9 977,-42-7-977,34 7 0,-30-9 0,38 9 0,-1-7 0,9 7 0,23-3 0,1-5 0,10 11 0,-4-5 0,6 7 0,0-1 0,0 1 0,-6-1 0,5 0 0,-5 1 0,6-1 0,0 1 0,0-1 0,0 0 0,0 1 0,0-1 0,-6-5 0,4 4 0,2-5 0,8 6 0,5 1 0,6-7 0,2 5 0,0-4 0,19-1 0,-16-1 0,32 3 0,18 7 0,-1-9 0,8-2-1086,3 3 0,2-2 1086,11-5 0,-3-2 0,-28 1 0,-7 0 0,15 0 0,-39 0 0,5 0 0,-1 0 0,49 0 0,-21 0 0,7 0 0,-39 6 2172,-10-5-2172,-4 11 0,0-4 0,10 5 0,-8-5 0,9 3 0,-11-9 0,-1 4 0,-7 0 0,0-5 0,7 5 0,-5 0 0,4-4 0,-6 10 0,7-11 0,-5 11 0,10-4 0,-10 5 0,4-6 0,-5 5 0,-1-10 0,0 4 0,7 0 0,15-5 0,39 5 0,22-6 0,-15 0 0,-10 0 0,-50 0 0,-2 0 0,-6 0 0,7 6 0,44 9 0,-26 1 0,33 5 0,-51-8 0,6 1 0,-17 5 0,9-4 0,-17 5 0,5-1 0,-6-4 0,0 4 0,0-11 0,0-2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2:04.2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0 334 24575,'0'13'0,"0"0"0,0 1 0,0-1 0,0 1 0,0 5 0,0-4 0,0 10 0,0-10 0,0 4 0,0 1 0,0-5 0,0 4 0,0-6 0,0 1 0,0-1 0,6-5 0,-4 4 0,4-5 0,-6 6 0,6 1 0,1 5 0,1-4 0,-3 5 0,1-7 0,2-6 0,11 5 0,-4-4 0,10 5 0,-4 1 0,6-1 0,-6-6 0,4 5 0,-4-10 0,6 10 0,0-11 0,14 5 0,-11 0 0,11-4 0,-14 4 0,0-6 0,14 0 0,4-9 0,14-2 0,-20-6 0,-5 0 0,-27 4 0,5 5 0,-5-4 0,7 5 0,-1-7 0,1 1 0,-1-7 0,1 5 0,-7-4 0,5-1 0,-11 5 0,5-10 0,-6 10 0,0-11 0,6 5 0,-4-6 0,4 0 0,-6 0 0,0 1 0,0-1 0,0 0 0,0 6 0,-6 1 0,-2 1 0,1 4 0,1-5 0,0 1 0,-2 4 0,-11-5 0,4 7 0,-5-7 0,7 5 0,-1-10 0,1 10 0,-1-5 0,0 7 0,1-1 0,-1 1 0,1-1 0,-1 7 0,-5 1 0,4 6 0,-11-6 0,11 4 0,-24-13 0,14 13 0,-16-7 0,20 3 0,-23 5 0,25-5 0,-19 6 0,25 0 0,-1 0 0,1 0 0,-1 6 0,1-5 0,5 11 0,-4-10 0,5 4 0,-7-1 0,1-3 0,-1 4 0,0-6 0,1 0 0,-1 0 0,1 6 0,5 1 0,-4 1 0,11 4 0,-11-5 0,10 7 0,-4-1 0,0-6 0,5 5 0,-5-4 0,6 5 0,0 1 0,0-1 0,-6-18 0,-2 2 0,1-10 0,1 7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2:05.7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 24575,'0'13'0,"0"7"0,0-5 0,0 24 0,0-14 0,-6 16 0,5 0 0,-5-11 0,6 6 0,-6-11 0,4-4 0,-4 0 0,6 4 0,-6-16 0,5 15 0,-5-15 0,6 10 0,0-6 0,-6 7 0,4-5 0,-4 10 0,0-4 0,5 0 0,-5-2 0,6-6 0,0 1 0,0-1 0,0 1 0,0-7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7A2F5BB-E71C-6342-9DC0-68468945D189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3C51C58-23E2-2446-BD09-BCE71B27937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.png"/><Relationship Id="rId18" Type="http://schemas.openxmlformats.org/officeDocument/2006/relationships/customXml" Target="../ink/ink201.xml"/><Relationship Id="rId26" Type="http://schemas.openxmlformats.org/officeDocument/2006/relationships/customXml" Target="../ink/ink205.xml"/><Relationship Id="rId39" Type="http://schemas.openxmlformats.org/officeDocument/2006/relationships/image" Target="../media/image207.png"/><Relationship Id="rId21" Type="http://schemas.openxmlformats.org/officeDocument/2006/relationships/image" Target="../media/image198.png"/><Relationship Id="rId34" Type="http://schemas.openxmlformats.org/officeDocument/2006/relationships/customXml" Target="../ink/ink209.xml"/><Relationship Id="rId42" Type="http://schemas.openxmlformats.org/officeDocument/2006/relationships/customXml" Target="../ink/ink213.xml"/><Relationship Id="rId7" Type="http://schemas.openxmlformats.org/officeDocument/2006/relationships/image" Target="../media/image191.png"/><Relationship Id="rId2" Type="http://schemas.openxmlformats.org/officeDocument/2006/relationships/customXml" Target="../ink/ink193.xml"/><Relationship Id="rId16" Type="http://schemas.openxmlformats.org/officeDocument/2006/relationships/customXml" Target="../ink/ink200.xml"/><Relationship Id="rId29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.xml"/><Relationship Id="rId11" Type="http://schemas.openxmlformats.org/officeDocument/2006/relationships/image" Target="../media/image193.png"/><Relationship Id="rId24" Type="http://schemas.openxmlformats.org/officeDocument/2006/relationships/customXml" Target="../ink/ink204.xml"/><Relationship Id="rId32" Type="http://schemas.openxmlformats.org/officeDocument/2006/relationships/customXml" Target="../ink/ink208.xml"/><Relationship Id="rId37" Type="http://schemas.openxmlformats.org/officeDocument/2006/relationships/image" Target="../media/image206.png"/><Relationship Id="rId40" Type="http://schemas.openxmlformats.org/officeDocument/2006/relationships/customXml" Target="../ink/ink212.xml"/><Relationship Id="rId45" Type="http://schemas.openxmlformats.org/officeDocument/2006/relationships/image" Target="../media/image210.png"/><Relationship Id="rId5" Type="http://schemas.openxmlformats.org/officeDocument/2006/relationships/image" Target="../media/image190.png"/><Relationship Id="rId15" Type="http://schemas.openxmlformats.org/officeDocument/2006/relationships/image" Target="../media/image195.png"/><Relationship Id="rId23" Type="http://schemas.openxmlformats.org/officeDocument/2006/relationships/image" Target="../media/image199.png"/><Relationship Id="rId28" Type="http://schemas.openxmlformats.org/officeDocument/2006/relationships/customXml" Target="../ink/ink206.xml"/><Relationship Id="rId36" Type="http://schemas.openxmlformats.org/officeDocument/2006/relationships/customXml" Target="../ink/ink210.xml"/><Relationship Id="rId10" Type="http://schemas.openxmlformats.org/officeDocument/2006/relationships/customXml" Target="../ink/ink197.xml"/><Relationship Id="rId19" Type="http://schemas.openxmlformats.org/officeDocument/2006/relationships/image" Target="../media/image197.png"/><Relationship Id="rId31" Type="http://schemas.openxmlformats.org/officeDocument/2006/relationships/image" Target="../media/image203.png"/><Relationship Id="rId44" Type="http://schemas.openxmlformats.org/officeDocument/2006/relationships/customXml" Target="../ink/ink214.xml"/><Relationship Id="rId4" Type="http://schemas.openxmlformats.org/officeDocument/2006/relationships/customXml" Target="../ink/ink194.xml"/><Relationship Id="rId9" Type="http://schemas.openxmlformats.org/officeDocument/2006/relationships/image" Target="../media/image192.png"/><Relationship Id="rId14" Type="http://schemas.openxmlformats.org/officeDocument/2006/relationships/customXml" Target="../ink/ink199.xml"/><Relationship Id="rId22" Type="http://schemas.openxmlformats.org/officeDocument/2006/relationships/customXml" Target="../ink/ink203.xml"/><Relationship Id="rId27" Type="http://schemas.openxmlformats.org/officeDocument/2006/relationships/image" Target="../media/image201.png"/><Relationship Id="rId30" Type="http://schemas.openxmlformats.org/officeDocument/2006/relationships/customXml" Target="../ink/ink207.xml"/><Relationship Id="rId35" Type="http://schemas.openxmlformats.org/officeDocument/2006/relationships/image" Target="../media/image205.png"/><Relationship Id="rId43" Type="http://schemas.openxmlformats.org/officeDocument/2006/relationships/image" Target="../media/image209.png"/><Relationship Id="rId8" Type="http://schemas.openxmlformats.org/officeDocument/2006/relationships/customXml" Target="../ink/ink196.xml"/><Relationship Id="rId3" Type="http://schemas.openxmlformats.org/officeDocument/2006/relationships/image" Target="../media/image189.png"/><Relationship Id="rId12" Type="http://schemas.openxmlformats.org/officeDocument/2006/relationships/customXml" Target="../ink/ink198.xml"/><Relationship Id="rId17" Type="http://schemas.openxmlformats.org/officeDocument/2006/relationships/image" Target="../media/image196.png"/><Relationship Id="rId25" Type="http://schemas.openxmlformats.org/officeDocument/2006/relationships/image" Target="../media/image200.png"/><Relationship Id="rId33" Type="http://schemas.openxmlformats.org/officeDocument/2006/relationships/image" Target="../media/image204.png"/><Relationship Id="rId38" Type="http://schemas.openxmlformats.org/officeDocument/2006/relationships/customXml" Target="../ink/ink211.xml"/><Relationship Id="rId20" Type="http://schemas.openxmlformats.org/officeDocument/2006/relationships/customXml" Target="../ink/ink202.xml"/><Relationship Id="rId41" Type="http://schemas.openxmlformats.org/officeDocument/2006/relationships/image" Target="../media/image20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13.png"/><Relationship Id="rId2" Type="http://schemas.openxmlformats.org/officeDocument/2006/relationships/customXml" Target="../ink/ink2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.xml"/><Relationship Id="rId5" Type="http://schemas.openxmlformats.org/officeDocument/2006/relationships/image" Target="../media/image212.png"/><Relationship Id="rId4" Type="http://schemas.openxmlformats.org/officeDocument/2006/relationships/customXml" Target="../ink/ink2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8.xml"/><Relationship Id="rId2" Type="http://schemas.openxmlformats.org/officeDocument/2006/relationships/hyperlink" Target="https://www.youtube.com/watch?v=vksEJR9EPQ8&amp;has_verified=1&amp;bpctr=15978015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9.xml"/><Relationship Id="rId2" Type="http://schemas.openxmlformats.org/officeDocument/2006/relationships/hyperlink" Target="https://www.youtube.com/watch?v=Y-_NDk8HCi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7" Type="http://schemas.openxmlformats.org/officeDocument/2006/relationships/customXml" Target="../ink/ink3.xml"/><Relationship Id="rId2" Type="http://schemas.openxmlformats.org/officeDocument/2006/relationships/image" Target="../media/image2.emf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png"/><Relationship Id="rId21" Type="http://schemas.openxmlformats.org/officeDocument/2006/relationships/image" Target="../media/image33.png"/><Relationship Id="rId42" Type="http://schemas.openxmlformats.org/officeDocument/2006/relationships/customXml" Target="../ink/ink47.xml"/><Relationship Id="rId63" Type="http://schemas.openxmlformats.org/officeDocument/2006/relationships/image" Target="../media/image54.png"/><Relationship Id="rId84" Type="http://schemas.openxmlformats.org/officeDocument/2006/relationships/customXml" Target="../ink/ink68.xml"/><Relationship Id="rId138" Type="http://schemas.openxmlformats.org/officeDocument/2006/relationships/image" Target="../media/image91.png"/><Relationship Id="rId107" Type="http://schemas.openxmlformats.org/officeDocument/2006/relationships/image" Target="../media/image76.png"/><Relationship Id="rId11" Type="http://schemas.openxmlformats.org/officeDocument/2006/relationships/image" Target="../media/image280.png"/><Relationship Id="rId32" Type="http://schemas.openxmlformats.org/officeDocument/2006/relationships/customXml" Target="../ink/ink42.xml"/><Relationship Id="rId37" Type="http://schemas.openxmlformats.org/officeDocument/2006/relationships/image" Target="../media/image41.png"/><Relationship Id="rId53" Type="http://schemas.openxmlformats.org/officeDocument/2006/relationships/image" Target="../media/image49.png"/><Relationship Id="rId58" Type="http://schemas.openxmlformats.org/officeDocument/2006/relationships/customXml" Target="../ink/ink55.xml"/><Relationship Id="rId74" Type="http://schemas.openxmlformats.org/officeDocument/2006/relationships/customXml" Target="../ink/ink63.xml"/><Relationship Id="rId79" Type="http://schemas.openxmlformats.org/officeDocument/2006/relationships/image" Target="../media/image62.png"/><Relationship Id="rId102" Type="http://schemas.openxmlformats.org/officeDocument/2006/relationships/customXml" Target="../ink/ink77.xml"/><Relationship Id="rId123" Type="http://schemas.openxmlformats.org/officeDocument/2006/relationships/image" Target="../media/image84.png"/><Relationship Id="rId128" Type="http://schemas.openxmlformats.org/officeDocument/2006/relationships/image" Target="../media/image86.png"/><Relationship Id="rId5" Type="http://schemas.openxmlformats.org/officeDocument/2006/relationships/image" Target="../media/image250.png"/><Relationship Id="rId90" Type="http://schemas.openxmlformats.org/officeDocument/2006/relationships/customXml" Target="../ink/ink71.xml"/><Relationship Id="rId95" Type="http://schemas.openxmlformats.org/officeDocument/2006/relationships/image" Target="../media/image70.png"/><Relationship Id="rId22" Type="http://schemas.openxmlformats.org/officeDocument/2006/relationships/customXml" Target="../ink/ink37.xml"/><Relationship Id="rId27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customXml" Target="../ink/ink50.xml"/><Relationship Id="rId64" Type="http://schemas.openxmlformats.org/officeDocument/2006/relationships/customXml" Target="../ink/ink58.xml"/><Relationship Id="rId69" Type="http://schemas.openxmlformats.org/officeDocument/2006/relationships/image" Target="../media/image57.png"/><Relationship Id="rId113" Type="http://schemas.openxmlformats.org/officeDocument/2006/relationships/image" Target="../media/image79.png"/><Relationship Id="rId118" Type="http://schemas.openxmlformats.org/officeDocument/2006/relationships/customXml" Target="../ink/ink85.xml"/><Relationship Id="rId134" Type="http://schemas.openxmlformats.org/officeDocument/2006/relationships/image" Target="../media/image89.png"/><Relationship Id="rId139" Type="http://schemas.openxmlformats.org/officeDocument/2006/relationships/customXml" Target="../ink/ink96.xml"/><Relationship Id="rId80" Type="http://schemas.openxmlformats.org/officeDocument/2006/relationships/customXml" Target="../ink/ink66.xml"/><Relationship Id="rId85" Type="http://schemas.openxmlformats.org/officeDocument/2006/relationships/image" Target="../media/image65.png"/><Relationship Id="rId12" Type="http://schemas.openxmlformats.org/officeDocument/2006/relationships/customXml" Target="../ink/ink32.xml"/><Relationship Id="rId17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customXml" Target="../ink/ink45.xml"/><Relationship Id="rId59" Type="http://schemas.openxmlformats.org/officeDocument/2006/relationships/image" Target="../media/image52.png"/><Relationship Id="rId103" Type="http://schemas.openxmlformats.org/officeDocument/2006/relationships/image" Target="../media/image74.png"/><Relationship Id="rId108" Type="http://schemas.openxmlformats.org/officeDocument/2006/relationships/customXml" Target="../ink/ink80.xml"/><Relationship Id="rId124" Type="http://schemas.openxmlformats.org/officeDocument/2006/relationships/customXml" Target="../ink/ink88.xml"/><Relationship Id="rId129" Type="http://schemas.openxmlformats.org/officeDocument/2006/relationships/customXml" Target="../ink/ink91.xml"/><Relationship Id="rId54" Type="http://schemas.openxmlformats.org/officeDocument/2006/relationships/customXml" Target="../ink/ink53.xml"/><Relationship Id="rId70" Type="http://schemas.openxmlformats.org/officeDocument/2006/relationships/customXml" Target="../ink/ink61.xml"/><Relationship Id="rId75" Type="http://schemas.openxmlformats.org/officeDocument/2006/relationships/image" Target="../media/image60.png"/><Relationship Id="rId91" Type="http://schemas.openxmlformats.org/officeDocument/2006/relationships/image" Target="../media/image68.png"/><Relationship Id="rId96" Type="http://schemas.openxmlformats.org/officeDocument/2006/relationships/customXml" Target="../ink/ink74.xml"/><Relationship Id="rId140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23" Type="http://schemas.openxmlformats.org/officeDocument/2006/relationships/image" Target="../media/image34.png"/><Relationship Id="rId28" Type="http://schemas.openxmlformats.org/officeDocument/2006/relationships/customXml" Target="../ink/ink40.xml"/><Relationship Id="rId49" Type="http://schemas.openxmlformats.org/officeDocument/2006/relationships/image" Target="../media/image47.png"/><Relationship Id="rId114" Type="http://schemas.openxmlformats.org/officeDocument/2006/relationships/customXml" Target="../ink/ink83.xml"/><Relationship Id="rId119" Type="http://schemas.openxmlformats.org/officeDocument/2006/relationships/image" Target="../media/image82.png"/><Relationship Id="rId44" Type="http://schemas.openxmlformats.org/officeDocument/2006/relationships/customXml" Target="../ink/ink48.xml"/><Relationship Id="rId60" Type="http://schemas.openxmlformats.org/officeDocument/2006/relationships/customXml" Target="../ink/ink56.xml"/><Relationship Id="rId65" Type="http://schemas.openxmlformats.org/officeDocument/2006/relationships/image" Target="../media/image55.png"/><Relationship Id="rId81" Type="http://schemas.openxmlformats.org/officeDocument/2006/relationships/image" Target="../media/image63.png"/><Relationship Id="rId86" Type="http://schemas.openxmlformats.org/officeDocument/2006/relationships/customXml" Target="../ink/ink69.xml"/><Relationship Id="rId130" Type="http://schemas.openxmlformats.org/officeDocument/2006/relationships/image" Target="../media/image87.png"/><Relationship Id="rId135" Type="http://schemas.openxmlformats.org/officeDocument/2006/relationships/customXml" Target="../ink/ink94.xml"/><Relationship Id="rId13" Type="http://schemas.openxmlformats.org/officeDocument/2006/relationships/image" Target="../media/image29.png"/><Relationship Id="rId18" Type="http://schemas.openxmlformats.org/officeDocument/2006/relationships/customXml" Target="../ink/ink35.xml"/><Relationship Id="rId39" Type="http://schemas.openxmlformats.org/officeDocument/2006/relationships/image" Target="../media/image42.png"/><Relationship Id="rId109" Type="http://schemas.openxmlformats.org/officeDocument/2006/relationships/image" Target="../media/image77.png"/><Relationship Id="rId34" Type="http://schemas.openxmlformats.org/officeDocument/2006/relationships/customXml" Target="../ink/ink43.xml"/><Relationship Id="rId50" Type="http://schemas.openxmlformats.org/officeDocument/2006/relationships/customXml" Target="../ink/ink51.xml"/><Relationship Id="rId55" Type="http://schemas.openxmlformats.org/officeDocument/2006/relationships/image" Target="../media/image50.png"/><Relationship Id="rId76" Type="http://schemas.openxmlformats.org/officeDocument/2006/relationships/customXml" Target="../ink/ink64.xml"/><Relationship Id="rId97" Type="http://schemas.openxmlformats.org/officeDocument/2006/relationships/image" Target="../media/image71.png"/><Relationship Id="rId104" Type="http://schemas.openxmlformats.org/officeDocument/2006/relationships/customXml" Target="../ink/ink78.xml"/><Relationship Id="rId120" Type="http://schemas.openxmlformats.org/officeDocument/2006/relationships/customXml" Target="../ink/ink86.xml"/><Relationship Id="rId125" Type="http://schemas.openxmlformats.org/officeDocument/2006/relationships/customXml" Target="../ink/ink89.xml"/><Relationship Id="rId141" Type="http://schemas.openxmlformats.org/officeDocument/2006/relationships/customXml" Target="../ink/ink97.xml"/><Relationship Id="rId7" Type="http://schemas.openxmlformats.org/officeDocument/2006/relationships/image" Target="../media/image260.png"/><Relationship Id="rId71" Type="http://schemas.openxmlformats.org/officeDocument/2006/relationships/image" Target="../media/image58.png"/><Relationship Id="rId92" Type="http://schemas.openxmlformats.org/officeDocument/2006/relationships/customXml" Target="../ink/ink72.xml"/><Relationship Id="rId2" Type="http://schemas.openxmlformats.org/officeDocument/2006/relationships/customXml" Target="../ink/ink27.xml"/><Relationship Id="rId29" Type="http://schemas.openxmlformats.org/officeDocument/2006/relationships/image" Target="../media/image37.png"/><Relationship Id="rId24" Type="http://schemas.openxmlformats.org/officeDocument/2006/relationships/customXml" Target="../ink/ink38.xml"/><Relationship Id="rId40" Type="http://schemas.openxmlformats.org/officeDocument/2006/relationships/customXml" Target="../ink/ink46.xml"/><Relationship Id="rId45" Type="http://schemas.openxmlformats.org/officeDocument/2006/relationships/image" Target="../media/image45.png"/><Relationship Id="rId66" Type="http://schemas.openxmlformats.org/officeDocument/2006/relationships/customXml" Target="../ink/ink59.xml"/><Relationship Id="rId87" Type="http://schemas.openxmlformats.org/officeDocument/2006/relationships/image" Target="../media/image66.png"/><Relationship Id="rId110" Type="http://schemas.openxmlformats.org/officeDocument/2006/relationships/customXml" Target="../ink/ink81.xml"/><Relationship Id="rId115" Type="http://schemas.openxmlformats.org/officeDocument/2006/relationships/image" Target="../media/image80.png"/><Relationship Id="rId131" Type="http://schemas.openxmlformats.org/officeDocument/2006/relationships/customXml" Target="../ink/ink92.xml"/><Relationship Id="rId136" Type="http://schemas.openxmlformats.org/officeDocument/2006/relationships/image" Target="../media/image90.png"/><Relationship Id="rId61" Type="http://schemas.openxmlformats.org/officeDocument/2006/relationships/image" Target="../media/image53.png"/><Relationship Id="rId82" Type="http://schemas.openxmlformats.org/officeDocument/2006/relationships/customXml" Target="../ink/ink67.xml"/><Relationship Id="rId19" Type="http://schemas.openxmlformats.org/officeDocument/2006/relationships/image" Target="../media/image32.png"/><Relationship Id="rId14" Type="http://schemas.openxmlformats.org/officeDocument/2006/relationships/customXml" Target="../ink/ink33.xml"/><Relationship Id="rId30" Type="http://schemas.openxmlformats.org/officeDocument/2006/relationships/customXml" Target="../ink/ink41.xml"/><Relationship Id="rId35" Type="http://schemas.openxmlformats.org/officeDocument/2006/relationships/image" Target="../media/image40.png"/><Relationship Id="rId56" Type="http://schemas.openxmlformats.org/officeDocument/2006/relationships/customXml" Target="../ink/ink54.xml"/><Relationship Id="rId77" Type="http://schemas.openxmlformats.org/officeDocument/2006/relationships/image" Target="../media/image61.png"/><Relationship Id="rId100" Type="http://schemas.openxmlformats.org/officeDocument/2006/relationships/customXml" Target="../ink/ink76.xml"/><Relationship Id="rId105" Type="http://schemas.openxmlformats.org/officeDocument/2006/relationships/image" Target="../media/image75.png"/><Relationship Id="rId126" Type="http://schemas.openxmlformats.org/officeDocument/2006/relationships/image" Target="../media/image85.png"/><Relationship Id="rId8" Type="http://schemas.openxmlformats.org/officeDocument/2006/relationships/customXml" Target="../ink/ink30.xml"/><Relationship Id="rId51" Type="http://schemas.openxmlformats.org/officeDocument/2006/relationships/image" Target="../media/image48.png"/><Relationship Id="rId72" Type="http://schemas.openxmlformats.org/officeDocument/2006/relationships/customXml" Target="../ink/ink62.xml"/><Relationship Id="rId93" Type="http://schemas.openxmlformats.org/officeDocument/2006/relationships/image" Target="../media/image69.png"/><Relationship Id="rId98" Type="http://schemas.openxmlformats.org/officeDocument/2006/relationships/customXml" Target="../ink/ink75.xml"/><Relationship Id="rId121" Type="http://schemas.openxmlformats.org/officeDocument/2006/relationships/image" Target="../media/image83.png"/><Relationship Id="rId142" Type="http://schemas.openxmlformats.org/officeDocument/2006/relationships/image" Target="../media/image93.png"/><Relationship Id="rId3" Type="http://schemas.openxmlformats.org/officeDocument/2006/relationships/image" Target="../media/image240.png"/><Relationship Id="rId25" Type="http://schemas.openxmlformats.org/officeDocument/2006/relationships/image" Target="../media/image35.png"/><Relationship Id="rId46" Type="http://schemas.openxmlformats.org/officeDocument/2006/relationships/customXml" Target="../ink/ink49.xml"/><Relationship Id="rId67" Type="http://schemas.openxmlformats.org/officeDocument/2006/relationships/image" Target="../media/image56.png"/><Relationship Id="rId116" Type="http://schemas.openxmlformats.org/officeDocument/2006/relationships/customXml" Target="../ink/ink84.xml"/><Relationship Id="rId137" Type="http://schemas.openxmlformats.org/officeDocument/2006/relationships/customXml" Target="../ink/ink95.xml"/><Relationship Id="rId20" Type="http://schemas.openxmlformats.org/officeDocument/2006/relationships/customXml" Target="../ink/ink36.xml"/><Relationship Id="rId41" Type="http://schemas.openxmlformats.org/officeDocument/2006/relationships/image" Target="../media/image43.png"/><Relationship Id="rId62" Type="http://schemas.openxmlformats.org/officeDocument/2006/relationships/customXml" Target="../ink/ink57.xml"/><Relationship Id="rId83" Type="http://schemas.openxmlformats.org/officeDocument/2006/relationships/image" Target="../media/image64.png"/><Relationship Id="rId88" Type="http://schemas.openxmlformats.org/officeDocument/2006/relationships/customXml" Target="../ink/ink70.xml"/><Relationship Id="rId111" Type="http://schemas.openxmlformats.org/officeDocument/2006/relationships/image" Target="../media/image78.png"/><Relationship Id="rId132" Type="http://schemas.openxmlformats.org/officeDocument/2006/relationships/image" Target="../media/image88.png"/><Relationship Id="rId15" Type="http://schemas.openxmlformats.org/officeDocument/2006/relationships/image" Target="../media/image30.png"/><Relationship Id="rId36" Type="http://schemas.openxmlformats.org/officeDocument/2006/relationships/customXml" Target="../ink/ink44.xml"/><Relationship Id="rId57" Type="http://schemas.openxmlformats.org/officeDocument/2006/relationships/image" Target="../media/image51.png"/><Relationship Id="rId106" Type="http://schemas.openxmlformats.org/officeDocument/2006/relationships/customXml" Target="../ink/ink79.xml"/><Relationship Id="rId127" Type="http://schemas.openxmlformats.org/officeDocument/2006/relationships/customXml" Target="../ink/ink90.xml"/><Relationship Id="rId10" Type="http://schemas.openxmlformats.org/officeDocument/2006/relationships/customXml" Target="../ink/ink31.xml"/><Relationship Id="rId31" Type="http://schemas.openxmlformats.org/officeDocument/2006/relationships/image" Target="../media/image38.png"/><Relationship Id="rId52" Type="http://schemas.openxmlformats.org/officeDocument/2006/relationships/customXml" Target="../ink/ink52.xml"/><Relationship Id="rId73" Type="http://schemas.openxmlformats.org/officeDocument/2006/relationships/image" Target="../media/image59.png"/><Relationship Id="rId78" Type="http://schemas.openxmlformats.org/officeDocument/2006/relationships/customXml" Target="../ink/ink65.xml"/><Relationship Id="rId94" Type="http://schemas.openxmlformats.org/officeDocument/2006/relationships/customXml" Target="../ink/ink73.xml"/><Relationship Id="rId99" Type="http://schemas.openxmlformats.org/officeDocument/2006/relationships/image" Target="../media/image72.png"/><Relationship Id="rId101" Type="http://schemas.openxmlformats.org/officeDocument/2006/relationships/image" Target="../media/image73.png"/><Relationship Id="rId122" Type="http://schemas.openxmlformats.org/officeDocument/2006/relationships/customXml" Target="../ink/ink87.xml"/><Relationship Id="rId4" Type="http://schemas.openxmlformats.org/officeDocument/2006/relationships/customXml" Target="../ink/ink28.xml"/><Relationship Id="rId9" Type="http://schemas.openxmlformats.org/officeDocument/2006/relationships/image" Target="../media/image270.png"/><Relationship Id="rId26" Type="http://schemas.openxmlformats.org/officeDocument/2006/relationships/customXml" Target="../ink/ink39.xml"/><Relationship Id="rId47" Type="http://schemas.openxmlformats.org/officeDocument/2006/relationships/image" Target="../media/image46.png"/><Relationship Id="rId68" Type="http://schemas.openxmlformats.org/officeDocument/2006/relationships/customXml" Target="../ink/ink60.xml"/><Relationship Id="rId89" Type="http://schemas.openxmlformats.org/officeDocument/2006/relationships/image" Target="../media/image67.png"/><Relationship Id="rId112" Type="http://schemas.openxmlformats.org/officeDocument/2006/relationships/customXml" Target="../ink/ink82.xml"/><Relationship Id="rId133" Type="http://schemas.openxmlformats.org/officeDocument/2006/relationships/customXml" Target="../ink/ink93.xml"/><Relationship Id="rId16" Type="http://schemas.openxmlformats.org/officeDocument/2006/relationships/customXml" Target="../ink/ink3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.xml"/><Relationship Id="rId21" Type="http://schemas.openxmlformats.org/officeDocument/2006/relationships/image" Target="../media/image103.png"/><Relationship Id="rId42" Type="http://schemas.openxmlformats.org/officeDocument/2006/relationships/customXml" Target="../ink/ink118.xml"/><Relationship Id="rId47" Type="http://schemas.openxmlformats.org/officeDocument/2006/relationships/image" Target="../media/image116.png"/><Relationship Id="rId63" Type="http://schemas.openxmlformats.org/officeDocument/2006/relationships/image" Target="../media/image124.png"/><Relationship Id="rId68" Type="http://schemas.openxmlformats.org/officeDocument/2006/relationships/customXml" Target="../ink/ink131.xml"/><Relationship Id="rId7" Type="http://schemas.openxmlformats.org/officeDocument/2006/relationships/image" Target="../media/image96.png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9" Type="http://schemas.openxmlformats.org/officeDocument/2006/relationships/image" Target="../media/image107.png"/><Relationship Id="rId11" Type="http://schemas.openxmlformats.org/officeDocument/2006/relationships/image" Target="../media/image98.png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111.png"/><Relationship Id="rId40" Type="http://schemas.openxmlformats.org/officeDocument/2006/relationships/customXml" Target="../ink/ink117.xml"/><Relationship Id="rId45" Type="http://schemas.openxmlformats.org/officeDocument/2006/relationships/image" Target="../media/image115.png"/><Relationship Id="rId53" Type="http://schemas.openxmlformats.org/officeDocument/2006/relationships/image" Target="../media/image119.png"/><Relationship Id="rId58" Type="http://schemas.openxmlformats.org/officeDocument/2006/relationships/customXml" Target="../ink/ink126.xml"/><Relationship Id="rId66" Type="http://schemas.openxmlformats.org/officeDocument/2006/relationships/customXml" Target="../ink/ink130.xml"/><Relationship Id="rId5" Type="http://schemas.openxmlformats.org/officeDocument/2006/relationships/image" Target="../media/image95.png"/><Relationship Id="rId61" Type="http://schemas.openxmlformats.org/officeDocument/2006/relationships/image" Target="../media/image123.png"/><Relationship Id="rId19" Type="http://schemas.openxmlformats.org/officeDocument/2006/relationships/image" Target="../media/image102.png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106.png"/><Relationship Id="rId30" Type="http://schemas.openxmlformats.org/officeDocument/2006/relationships/customXml" Target="../ink/ink112.xml"/><Relationship Id="rId35" Type="http://schemas.openxmlformats.org/officeDocument/2006/relationships/image" Target="../media/image110.png"/><Relationship Id="rId43" Type="http://schemas.openxmlformats.org/officeDocument/2006/relationships/image" Target="../media/image114.png"/><Relationship Id="rId48" Type="http://schemas.openxmlformats.org/officeDocument/2006/relationships/customXml" Target="../ink/ink121.xml"/><Relationship Id="rId56" Type="http://schemas.openxmlformats.org/officeDocument/2006/relationships/customXml" Target="../ink/ink125.xml"/><Relationship Id="rId64" Type="http://schemas.openxmlformats.org/officeDocument/2006/relationships/customXml" Target="../ink/ink129.xml"/><Relationship Id="rId69" Type="http://schemas.openxmlformats.org/officeDocument/2006/relationships/image" Target="../media/image127.png"/><Relationship Id="rId8" Type="http://schemas.openxmlformats.org/officeDocument/2006/relationships/customXml" Target="../ink/ink101.xml"/><Relationship Id="rId51" Type="http://schemas.openxmlformats.org/officeDocument/2006/relationships/image" Target="../media/image118.png"/><Relationship Id="rId3" Type="http://schemas.openxmlformats.org/officeDocument/2006/relationships/image" Target="../media/image94.png"/><Relationship Id="rId12" Type="http://schemas.openxmlformats.org/officeDocument/2006/relationships/customXml" Target="../ink/ink103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../media/image122.png"/><Relationship Id="rId67" Type="http://schemas.openxmlformats.org/officeDocument/2006/relationships/image" Target="../media/image126.png"/><Relationship Id="rId20" Type="http://schemas.openxmlformats.org/officeDocument/2006/relationships/customXml" Target="../ink/ink107.xml"/><Relationship Id="rId41" Type="http://schemas.openxmlformats.org/officeDocument/2006/relationships/image" Target="../media/image113.png"/><Relationship Id="rId54" Type="http://schemas.openxmlformats.org/officeDocument/2006/relationships/customXml" Target="../ink/ink124.xml"/><Relationship Id="rId62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117.png"/><Relationship Id="rId57" Type="http://schemas.openxmlformats.org/officeDocument/2006/relationships/image" Target="../media/image121.png"/><Relationship Id="rId10" Type="http://schemas.openxmlformats.org/officeDocument/2006/relationships/customXml" Target="../ink/ink102.xml"/><Relationship Id="rId31" Type="http://schemas.openxmlformats.org/officeDocument/2006/relationships/image" Target="../media/image108.png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7.xml"/><Relationship Id="rId65" Type="http://schemas.openxmlformats.org/officeDocument/2006/relationships/image" Target="../media/image125.png"/><Relationship Id="rId4" Type="http://schemas.openxmlformats.org/officeDocument/2006/relationships/customXml" Target="../ink/ink99.xml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106.xml"/><Relationship Id="rId39" Type="http://schemas.openxmlformats.org/officeDocument/2006/relationships/image" Target="../media/image112.png"/><Relationship Id="rId34" Type="http://schemas.openxmlformats.org/officeDocument/2006/relationships/customXml" Target="../ink/ink114.xml"/><Relationship Id="rId50" Type="http://schemas.openxmlformats.org/officeDocument/2006/relationships/customXml" Target="../ink/ink122.xml"/><Relationship Id="rId55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customXml" Target="../ink/ink140.xml"/><Relationship Id="rId26" Type="http://schemas.openxmlformats.org/officeDocument/2006/relationships/customXml" Target="../ink/ink144.xml"/><Relationship Id="rId3" Type="http://schemas.openxmlformats.org/officeDocument/2006/relationships/image" Target="../media/image128.png"/><Relationship Id="rId21" Type="http://schemas.openxmlformats.org/officeDocument/2006/relationships/image" Target="../media/image137.png"/><Relationship Id="rId34" Type="http://schemas.openxmlformats.org/officeDocument/2006/relationships/customXml" Target="../ink/ink148.xml"/><Relationship Id="rId7" Type="http://schemas.openxmlformats.org/officeDocument/2006/relationships/image" Target="../media/image130.png"/><Relationship Id="rId12" Type="http://schemas.openxmlformats.org/officeDocument/2006/relationships/customXml" Target="../ink/ink137.xml"/><Relationship Id="rId17" Type="http://schemas.openxmlformats.org/officeDocument/2006/relationships/image" Target="../media/image135.png"/><Relationship Id="rId25" Type="http://schemas.openxmlformats.org/officeDocument/2006/relationships/image" Target="../media/image139.png"/><Relationship Id="rId33" Type="http://schemas.openxmlformats.org/officeDocument/2006/relationships/image" Target="../media/image143.png"/><Relationship Id="rId2" Type="http://schemas.openxmlformats.org/officeDocument/2006/relationships/customXml" Target="../ink/ink132.xml"/><Relationship Id="rId16" Type="http://schemas.openxmlformats.org/officeDocument/2006/relationships/customXml" Target="../ink/ink139.xml"/><Relationship Id="rId20" Type="http://schemas.openxmlformats.org/officeDocument/2006/relationships/customXml" Target="../ink/ink141.xml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1" Type="http://schemas.openxmlformats.org/officeDocument/2006/relationships/image" Target="../media/image132.png"/><Relationship Id="rId24" Type="http://schemas.openxmlformats.org/officeDocument/2006/relationships/customXml" Target="../ink/ink143.xml"/><Relationship Id="rId32" Type="http://schemas.openxmlformats.org/officeDocument/2006/relationships/customXml" Target="../ink/ink147.xml"/><Relationship Id="rId5" Type="http://schemas.openxmlformats.org/officeDocument/2006/relationships/image" Target="../media/image129.png"/><Relationship Id="rId15" Type="http://schemas.openxmlformats.org/officeDocument/2006/relationships/image" Target="../media/image134.png"/><Relationship Id="rId23" Type="http://schemas.openxmlformats.org/officeDocument/2006/relationships/image" Target="../media/image138.png"/><Relationship Id="rId28" Type="http://schemas.openxmlformats.org/officeDocument/2006/relationships/customXml" Target="../ink/ink145.xml"/><Relationship Id="rId10" Type="http://schemas.openxmlformats.org/officeDocument/2006/relationships/customXml" Target="../ink/ink136.xml"/><Relationship Id="rId19" Type="http://schemas.openxmlformats.org/officeDocument/2006/relationships/image" Target="../media/image136.png"/><Relationship Id="rId31" Type="http://schemas.openxmlformats.org/officeDocument/2006/relationships/image" Target="../media/image142.png"/><Relationship Id="rId4" Type="http://schemas.openxmlformats.org/officeDocument/2006/relationships/customXml" Target="../ink/ink133.xml"/><Relationship Id="rId9" Type="http://schemas.openxmlformats.org/officeDocument/2006/relationships/image" Target="../media/image131.png"/><Relationship Id="rId14" Type="http://schemas.openxmlformats.org/officeDocument/2006/relationships/customXml" Target="../ink/ink138.xml"/><Relationship Id="rId22" Type="http://schemas.openxmlformats.org/officeDocument/2006/relationships/customXml" Target="../ink/ink142.xml"/><Relationship Id="rId27" Type="http://schemas.openxmlformats.org/officeDocument/2006/relationships/image" Target="../media/image140.png"/><Relationship Id="rId30" Type="http://schemas.openxmlformats.org/officeDocument/2006/relationships/customXml" Target="../ink/ink146.xml"/><Relationship Id="rId35" Type="http://schemas.openxmlformats.org/officeDocument/2006/relationships/image" Target="../media/image144.png"/><Relationship Id="rId8" Type="http://schemas.openxmlformats.org/officeDocument/2006/relationships/customXml" Target="../ink/ink13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1.xml"/><Relationship Id="rId21" Type="http://schemas.openxmlformats.org/officeDocument/2006/relationships/image" Target="../media/image154.png"/><Relationship Id="rId42" Type="http://schemas.openxmlformats.org/officeDocument/2006/relationships/customXml" Target="../ink/ink169.xml"/><Relationship Id="rId47" Type="http://schemas.openxmlformats.org/officeDocument/2006/relationships/image" Target="../media/image167.png"/><Relationship Id="rId63" Type="http://schemas.openxmlformats.org/officeDocument/2006/relationships/image" Target="../media/image175.png"/><Relationship Id="rId68" Type="http://schemas.openxmlformats.org/officeDocument/2006/relationships/customXml" Target="../ink/ink182.xml"/><Relationship Id="rId84" Type="http://schemas.openxmlformats.org/officeDocument/2006/relationships/customXml" Target="../ink/ink190.xml"/><Relationship Id="rId16" Type="http://schemas.openxmlformats.org/officeDocument/2006/relationships/customXml" Target="../ink/ink156.xml"/><Relationship Id="rId11" Type="http://schemas.openxmlformats.org/officeDocument/2006/relationships/image" Target="../media/image149.png"/><Relationship Id="rId32" Type="http://schemas.openxmlformats.org/officeDocument/2006/relationships/customXml" Target="../ink/ink164.xml"/><Relationship Id="rId37" Type="http://schemas.openxmlformats.org/officeDocument/2006/relationships/image" Target="../media/image162.png"/><Relationship Id="rId53" Type="http://schemas.openxmlformats.org/officeDocument/2006/relationships/image" Target="../media/image170.png"/><Relationship Id="rId58" Type="http://schemas.openxmlformats.org/officeDocument/2006/relationships/customXml" Target="../ink/ink177.xml"/><Relationship Id="rId74" Type="http://schemas.openxmlformats.org/officeDocument/2006/relationships/customXml" Target="../ink/ink185.xml"/><Relationship Id="rId79" Type="http://schemas.openxmlformats.org/officeDocument/2006/relationships/image" Target="../media/image183.png"/><Relationship Id="rId5" Type="http://schemas.openxmlformats.org/officeDocument/2006/relationships/image" Target="../media/image146.png"/><Relationship Id="rId19" Type="http://schemas.openxmlformats.org/officeDocument/2006/relationships/image" Target="../media/image153.png"/><Relationship Id="rId14" Type="http://schemas.openxmlformats.org/officeDocument/2006/relationships/customXml" Target="../ink/ink155.xml"/><Relationship Id="rId22" Type="http://schemas.openxmlformats.org/officeDocument/2006/relationships/customXml" Target="../ink/ink159.xml"/><Relationship Id="rId27" Type="http://schemas.openxmlformats.org/officeDocument/2006/relationships/image" Target="../media/image157.png"/><Relationship Id="rId30" Type="http://schemas.openxmlformats.org/officeDocument/2006/relationships/customXml" Target="../ink/ink163.xml"/><Relationship Id="rId35" Type="http://schemas.openxmlformats.org/officeDocument/2006/relationships/image" Target="../media/image161.png"/><Relationship Id="rId43" Type="http://schemas.openxmlformats.org/officeDocument/2006/relationships/image" Target="../media/image165.png"/><Relationship Id="rId48" Type="http://schemas.openxmlformats.org/officeDocument/2006/relationships/customXml" Target="../ink/ink172.xml"/><Relationship Id="rId56" Type="http://schemas.openxmlformats.org/officeDocument/2006/relationships/customXml" Target="../ink/ink176.xml"/><Relationship Id="rId64" Type="http://schemas.openxmlformats.org/officeDocument/2006/relationships/customXml" Target="../ink/ink180.xml"/><Relationship Id="rId69" Type="http://schemas.openxmlformats.org/officeDocument/2006/relationships/image" Target="../media/image178.png"/><Relationship Id="rId77" Type="http://schemas.openxmlformats.org/officeDocument/2006/relationships/image" Target="../media/image182.png"/><Relationship Id="rId8" Type="http://schemas.openxmlformats.org/officeDocument/2006/relationships/customXml" Target="../ink/ink152.xml"/><Relationship Id="rId51" Type="http://schemas.openxmlformats.org/officeDocument/2006/relationships/image" Target="../media/image169.png"/><Relationship Id="rId72" Type="http://schemas.openxmlformats.org/officeDocument/2006/relationships/customXml" Target="../ink/ink184.xml"/><Relationship Id="rId80" Type="http://schemas.openxmlformats.org/officeDocument/2006/relationships/customXml" Target="../ink/ink188.xml"/><Relationship Id="rId85" Type="http://schemas.openxmlformats.org/officeDocument/2006/relationships/image" Target="../media/image186.png"/><Relationship Id="rId3" Type="http://schemas.openxmlformats.org/officeDocument/2006/relationships/image" Target="../media/image145.png"/><Relationship Id="rId12" Type="http://schemas.openxmlformats.org/officeDocument/2006/relationships/customXml" Target="../ink/ink154.xml"/><Relationship Id="rId17" Type="http://schemas.openxmlformats.org/officeDocument/2006/relationships/image" Target="../media/image152.png"/><Relationship Id="rId25" Type="http://schemas.openxmlformats.org/officeDocument/2006/relationships/image" Target="../media/image156.png"/><Relationship Id="rId33" Type="http://schemas.openxmlformats.org/officeDocument/2006/relationships/image" Target="../media/image160.png"/><Relationship Id="rId38" Type="http://schemas.openxmlformats.org/officeDocument/2006/relationships/customXml" Target="../ink/ink167.xml"/><Relationship Id="rId46" Type="http://schemas.openxmlformats.org/officeDocument/2006/relationships/customXml" Target="../ink/ink171.xml"/><Relationship Id="rId59" Type="http://schemas.openxmlformats.org/officeDocument/2006/relationships/image" Target="../media/image173.png"/><Relationship Id="rId67" Type="http://schemas.openxmlformats.org/officeDocument/2006/relationships/image" Target="../media/image177.png"/><Relationship Id="rId20" Type="http://schemas.openxmlformats.org/officeDocument/2006/relationships/customXml" Target="../ink/ink158.xml"/><Relationship Id="rId41" Type="http://schemas.openxmlformats.org/officeDocument/2006/relationships/image" Target="../media/image164.png"/><Relationship Id="rId54" Type="http://schemas.openxmlformats.org/officeDocument/2006/relationships/customXml" Target="../ink/ink175.xml"/><Relationship Id="rId62" Type="http://schemas.openxmlformats.org/officeDocument/2006/relationships/customXml" Target="../ink/ink179.xml"/><Relationship Id="rId70" Type="http://schemas.openxmlformats.org/officeDocument/2006/relationships/customXml" Target="../ink/ink183.xml"/><Relationship Id="rId75" Type="http://schemas.openxmlformats.org/officeDocument/2006/relationships/image" Target="../media/image181.png"/><Relationship Id="rId83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15" Type="http://schemas.openxmlformats.org/officeDocument/2006/relationships/image" Target="../media/image151.png"/><Relationship Id="rId23" Type="http://schemas.openxmlformats.org/officeDocument/2006/relationships/image" Target="../media/image155.png"/><Relationship Id="rId28" Type="http://schemas.openxmlformats.org/officeDocument/2006/relationships/customXml" Target="../ink/ink162.xml"/><Relationship Id="rId36" Type="http://schemas.openxmlformats.org/officeDocument/2006/relationships/customXml" Target="../ink/ink166.xml"/><Relationship Id="rId49" Type="http://schemas.openxmlformats.org/officeDocument/2006/relationships/image" Target="../media/image168.png"/><Relationship Id="rId57" Type="http://schemas.openxmlformats.org/officeDocument/2006/relationships/image" Target="../media/image172.png"/><Relationship Id="rId10" Type="http://schemas.openxmlformats.org/officeDocument/2006/relationships/customXml" Target="../ink/ink153.xml"/><Relationship Id="rId31" Type="http://schemas.openxmlformats.org/officeDocument/2006/relationships/image" Target="../media/image159.png"/><Relationship Id="rId44" Type="http://schemas.openxmlformats.org/officeDocument/2006/relationships/customXml" Target="../ink/ink170.xml"/><Relationship Id="rId52" Type="http://schemas.openxmlformats.org/officeDocument/2006/relationships/customXml" Target="../ink/ink174.xml"/><Relationship Id="rId60" Type="http://schemas.openxmlformats.org/officeDocument/2006/relationships/customXml" Target="../ink/ink178.xml"/><Relationship Id="rId65" Type="http://schemas.openxmlformats.org/officeDocument/2006/relationships/image" Target="../media/image176.png"/><Relationship Id="rId73" Type="http://schemas.openxmlformats.org/officeDocument/2006/relationships/image" Target="../media/image180.png"/><Relationship Id="rId78" Type="http://schemas.openxmlformats.org/officeDocument/2006/relationships/customXml" Target="../ink/ink187.xml"/><Relationship Id="rId81" Type="http://schemas.openxmlformats.org/officeDocument/2006/relationships/image" Target="../media/image184.png"/><Relationship Id="rId86" Type="http://schemas.openxmlformats.org/officeDocument/2006/relationships/customXml" Target="../ink/ink191.xml"/><Relationship Id="rId4" Type="http://schemas.openxmlformats.org/officeDocument/2006/relationships/customXml" Target="../ink/ink150.xml"/><Relationship Id="rId9" Type="http://schemas.openxmlformats.org/officeDocument/2006/relationships/image" Target="../media/image148.png"/><Relationship Id="rId13" Type="http://schemas.openxmlformats.org/officeDocument/2006/relationships/image" Target="../media/image150.png"/><Relationship Id="rId18" Type="http://schemas.openxmlformats.org/officeDocument/2006/relationships/customXml" Target="../ink/ink157.xml"/><Relationship Id="rId39" Type="http://schemas.openxmlformats.org/officeDocument/2006/relationships/image" Target="../media/image163.png"/><Relationship Id="rId34" Type="http://schemas.openxmlformats.org/officeDocument/2006/relationships/customXml" Target="../ink/ink165.xml"/><Relationship Id="rId50" Type="http://schemas.openxmlformats.org/officeDocument/2006/relationships/customXml" Target="../ink/ink173.xml"/><Relationship Id="rId55" Type="http://schemas.openxmlformats.org/officeDocument/2006/relationships/image" Target="../media/image171.png"/><Relationship Id="rId76" Type="http://schemas.openxmlformats.org/officeDocument/2006/relationships/customXml" Target="../ink/ink186.xml"/><Relationship Id="rId7" Type="http://schemas.openxmlformats.org/officeDocument/2006/relationships/image" Target="../media/image147.png"/><Relationship Id="rId71" Type="http://schemas.openxmlformats.org/officeDocument/2006/relationships/image" Target="../media/image179.png"/><Relationship Id="rId2" Type="http://schemas.openxmlformats.org/officeDocument/2006/relationships/customXml" Target="../ink/ink149.xml"/><Relationship Id="rId29" Type="http://schemas.openxmlformats.org/officeDocument/2006/relationships/image" Target="../media/image158.png"/><Relationship Id="rId24" Type="http://schemas.openxmlformats.org/officeDocument/2006/relationships/customXml" Target="../ink/ink160.xml"/><Relationship Id="rId40" Type="http://schemas.openxmlformats.org/officeDocument/2006/relationships/customXml" Target="../ink/ink168.xml"/><Relationship Id="rId45" Type="http://schemas.openxmlformats.org/officeDocument/2006/relationships/image" Target="../media/image166.png"/><Relationship Id="rId66" Type="http://schemas.openxmlformats.org/officeDocument/2006/relationships/customXml" Target="../ink/ink181.xml"/><Relationship Id="rId87" Type="http://schemas.openxmlformats.org/officeDocument/2006/relationships/image" Target="../media/image187.png"/><Relationship Id="rId61" Type="http://schemas.openxmlformats.org/officeDocument/2006/relationships/image" Target="../media/image174.png"/><Relationship Id="rId82" Type="http://schemas.openxmlformats.org/officeDocument/2006/relationships/customXml" Target="../ink/ink1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customXml" Target="../ink/ink19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noProof="0"/>
              <a:t>																																																																																																																							Introdução a Sociologia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noProof="0"/>
              <a:t>RAD1701</a:t>
            </a:r>
          </a:p>
        </p:txBody>
      </p:sp>
    </p:spTree>
    <p:extLst>
      <p:ext uri="{BB962C8B-B14F-4D97-AF65-F5344CB8AC3E}">
        <p14:creationId xmlns:p14="http://schemas.microsoft.com/office/powerpoint/2010/main" val="405880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Desenvolver uma perspectiva </a:t>
            </a:r>
            <a:r>
              <a:rPr lang="pt-BR" dirty="0" err="1"/>
              <a:t>sociologica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Aprender a pensar sociologicamente significa cultivar nossa imaginação.</a:t>
            </a:r>
          </a:p>
          <a:p>
            <a:r>
              <a:rPr lang="pt-BR" dirty="0"/>
              <a:t>Termo “imaginação sociológica” criado por Mills.</a:t>
            </a:r>
          </a:p>
          <a:p>
            <a:r>
              <a:rPr lang="pt-BR" dirty="0"/>
              <a:t>A imaginação sociológica exige que pensemos fora das rotinas de nossas vidas cotidianas, para que as observemos de modo renovado.</a:t>
            </a:r>
          </a:p>
        </p:txBody>
      </p:sp>
    </p:spTree>
    <p:extLst>
      <p:ext uri="{BB962C8B-B14F-4D97-AF65-F5344CB8AC3E}">
        <p14:creationId xmlns:p14="http://schemas.microsoft.com/office/powerpoint/2010/main" val="340713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Imaginação</a:t>
            </a:r>
            <a:r>
              <a:rPr lang="en-US" dirty="0"/>
              <a:t> </a:t>
            </a:r>
            <a:r>
              <a:rPr lang="en-US" dirty="0" err="1"/>
              <a:t>sociologica</a:t>
            </a:r>
            <a:r>
              <a:rPr lang="en-US" dirty="0"/>
              <a:t> (Mills, 1970)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Prática criativa seria a tomada de consciência sobre a relação entre o individuo e a sociedade mais ampla</a:t>
            </a:r>
          </a:p>
          <a:p>
            <a:r>
              <a:rPr lang="pt-BR" dirty="0"/>
              <a:t>Perceber que a sociedade não se apresenta de determinada forma por acaso.</a:t>
            </a:r>
          </a:p>
          <a:p>
            <a:r>
              <a:rPr lang="pt-BR" dirty="0"/>
              <a:t>Compreender as ligações existentes entre o ambiente social pessoal imediato e mundo social impessoal que circunda e colabora para o moldar as pessoas.</a:t>
            </a:r>
          </a:p>
        </p:txBody>
      </p:sp>
    </p:spTree>
    <p:extLst>
      <p:ext uri="{BB962C8B-B14F-4D97-AF65-F5344CB8AC3E}">
        <p14:creationId xmlns:p14="http://schemas.microsoft.com/office/powerpoint/2010/main" val="424156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Imaginação sociológica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Ferramenta que proporciona poder, que permite olhar para além da compreensão limitada do comportamento humano, ver o mundo e as pessoas de uma forma nova, através de uma lente mais potente que o olhar habitual (</a:t>
            </a:r>
            <a:r>
              <a:rPr lang="pt-BR" dirty="0" err="1"/>
              <a:t>Schaefer</a:t>
            </a:r>
            <a:r>
              <a:rPr lang="pt-BR" dirty="0"/>
              <a:t>, 2006)</a:t>
            </a:r>
          </a:p>
        </p:txBody>
      </p:sp>
    </p:spTree>
    <p:extLst>
      <p:ext uri="{BB962C8B-B14F-4D97-AF65-F5344CB8AC3E}">
        <p14:creationId xmlns:p14="http://schemas.microsoft.com/office/powerpoint/2010/main" val="390362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Tomar</a:t>
            </a:r>
            <a:r>
              <a:rPr lang="en-US" dirty="0"/>
              <a:t> café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Valor simbólico como parte de nossas atividades sociais diárias.</a:t>
            </a:r>
          </a:p>
          <a:p>
            <a:r>
              <a:rPr lang="pt-BR" dirty="0"/>
              <a:t>É uma droga.</a:t>
            </a:r>
          </a:p>
          <a:p>
            <a:r>
              <a:rPr lang="pt-BR" dirty="0"/>
              <a:t>Rede relacionamentos sociais e econômicos. </a:t>
            </a:r>
          </a:p>
          <a:p>
            <a:r>
              <a:rPr lang="pt-BR" dirty="0"/>
              <a:t>Passado de desenvolvimento social e econômico.</a:t>
            </a:r>
          </a:p>
          <a:p>
            <a:r>
              <a:rPr lang="pt-BR" dirty="0"/>
              <a:t>Globalização. </a:t>
            </a:r>
          </a:p>
        </p:txBody>
      </p:sp>
    </p:spTree>
    <p:extLst>
      <p:ext uri="{BB962C8B-B14F-4D97-AF65-F5344CB8AC3E}">
        <p14:creationId xmlns:p14="http://schemas.microsoft.com/office/powerpoint/2010/main" val="146203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Família</a:t>
            </a:r>
          </a:p>
          <a:p>
            <a:r>
              <a:rPr lang="pt-BR" dirty="0"/>
              <a:t>Religião</a:t>
            </a:r>
          </a:p>
          <a:p>
            <a:r>
              <a:rPr lang="pt-BR" dirty="0"/>
              <a:t>Classe social</a:t>
            </a:r>
          </a:p>
          <a:p>
            <a:r>
              <a:rPr lang="pt-BR" dirty="0"/>
              <a:t>Classe econômica</a:t>
            </a:r>
          </a:p>
          <a:p>
            <a:r>
              <a:rPr lang="pt-BR" dirty="0"/>
              <a:t>Raça</a:t>
            </a:r>
          </a:p>
          <a:p>
            <a:r>
              <a:rPr lang="pt-BR" dirty="0"/>
              <a:t>Gênero</a:t>
            </a:r>
          </a:p>
          <a:p>
            <a:r>
              <a:rPr lang="pt-BR" dirty="0"/>
              <a:t>Educação</a:t>
            </a:r>
          </a:p>
          <a:p>
            <a:r>
              <a:rPr lang="pt-BR" dirty="0"/>
              <a:t>…...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ABA8FBA-0481-EB4F-921D-ECD95D5F25CC}"/>
              </a:ext>
            </a:extLst>
          </p:cNvPr>
          <p:cNvGrpSpPr/>
          <p:nvPr/>
        </p:nvGrpSpPr>
        <p:grpSpPr>
          <a:xfrm>
            <a:off x="2252640" y="2688411"/>
            <a:ext cx="2152080" cy="637200"/>
            <a:chOff x="2252640" y="2688411"/>
            <a:chExt cx="2152080" cy="63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6D288111-D4E4-C144-92AF-9392AAEB6617}"/>
                    </a:ext>
                  </a:extLst>
                </p14:cNvPr>
                <p14:cNvContentPartPr/>
                <p14:nvPr/>
              </p14:nvContentPartPr>
              <p14:xfrm>
                <a:off x="2252640" y="2688411"/>
                <a:ext cx="1764720" cy="29736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6D288111-D4E4-C144-92AF-9392AAEB66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34640" y="2670771"/>
                  <a:ext cx="1800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DCED105-9117-5745-BBFD-28A4D6769147}"/>
                    </a:ext>
                  </a:extLst>
                </p14:cNvPr>
                <p14:cNvContentPartPr/>
                <p14:nvPr/>
              </p14:nvContentPartPr>
              <p14:xfrm>
                <a:off x="2321760" y="2982891"/>
                <a:ext cx="2082960" cy="34272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DCED105-9117-5745-BBFD-28A4D67691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03760" y="2964891"/>
                  <a:ext cx="211860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C12B57E-B2A6-8E41-B7E2-FA8B379C37D5}"/>
              </a:ext>
            </a:extLst>
          </p:cNvPr>
          <p:cNvGrpSpPr/>
          <p:nvPr/>
        </p:nvGrpSpPr>
        <p:grpSpPr>
          <a:xfrm>
            <a:off x="2848440" y="3385011"/>
            <a:ext cx="1980720" cy="719280"/>
            <a:chOff x="2848440" y="3385011"/>
            <a:chExt cx="198072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DDB1D397-3FF8-0B44-B019-D8B5E3926646}"/>
                    </a:ext>
                  </a:extLst>
                </p14:cNvPr>
                <p14:cNvContentPartPr/>
                <p14:nvPr/>
              </p14:nvContentPartPr>
              <p14:xfrm>
                <a:off x="2848440" y="3385011"/>
                <a:ext cx="1649520" cy="3369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DDB1D397-3FF8-0B44-B019-D8B5E39266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0800" y="3367371"/>
                  <a:ext cx="16851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8B26A82-C839-DD44-BBDE-E8D92680EEF4}"/>
                    </a:ext>
                  </a:extLst>
                </p14:cNvPr>
                <p14:cNvContentPartPr/>
                <p14:nvPr/>
              </p14:nvContentPartPr>
              <p14:xfrm>
                <a:off x="3514080" y="3809811"/>
                <a:ext cx="1315080" cy="2944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8B26A82-C839-DD44-BBDE-E8D92680EE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96440" y="3792171"/>
                  <a:ext cx="135072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3707EBA2-98BC-0F4F-8218-55CB82F44FA2}"/>
                  </a:ext>
                </a:extLst>
              </p14:cNvPr>
              <p14:cNvContentPartPr/>
              <p14:nvPr/>
            </p14:nvContentPartPr>
            <p14:xfrm>
              <a:off x="1870680" y="5521611"/>
              <a:ext cx="79560" cy="75240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3707EBA2-98BC-0F4F-8218-55CB82F44F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2680" y="5503971"/>
                <a:ext cx="115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7EB219C2-AED8-3345-A756-4576919B611C}"/>
                  </a:ext>
                </a:extLst>
              </p14:cNvPr>
              <p14:cNvContentPartPr/>
              <p14:nvPr/>
            </p14:nvContentPartPr>
            <p14:xfrm>
              <a:off x="907680" y="4600011"/>
              <a:ext cx="1239480" cy="39528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7EB219C2-AED8-3345-A756-4576919B61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9680" y="4582011"/>
                <a:ext cx="127512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BCECF137-5560-6E4D-8CB7-C42AA9E68FF6}"/>
                  </a:ext>
                </a:extLst>
              </p14:cNvPr>
              <p14:cNvContentPartPr/>
              <p14:nvPr/>
            </p14:nvContentPartPr>
            <p14:xfrm>
              <a:off x="1236360" y="5406771"/>
              <a:ext cx="1019160" cy="1620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BCECF137-5560-6E4D-8CB7-C42AA9E68F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8360" y="5388771"/>
                <a:ext cx="10548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C604F1C-A7B5-4B43-9823-739B2AFDA7AE}"/>
              </a:ext>
            </a:extLst>
          </p:cNvPr>
          <p:cNvGrpSpPr/>
          <p:nvPr/>
        </p:nvGrpSpPr>
        <p:grpSpPr>
          <a:xfrm>
            <a:off x="519600" y="4569771"/>
            <a:ext cx="460800" cy="311400"/>
            <a:chOff x="519600" y="4569771"/>
            <a:chExt cx="46080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81F05C25-7ADC-5549-8C05-9D229D710E68}"/>
                    </a:ext>
                  </a:extLst>
                </p14:cNvPr>
                <p14:cNvContentPartPr/>
                <p14:nvPr/>
              </p14:nvContentPartPr>
              <p14:xfrm>
                <a:off x="519600" y="4569771"/>
                <a:ext cx="460800" cy="311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81F05C25-7ADC-5549-8C05-9D229D710E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1600" y="4551771"/>
                  <a:ext cx="496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A524D07-56B1-0847-9EC9-37C806361213}"/>
                    </a:ext>
                  </a:extLst>
                </p14:cNvPr>
                <p14:cNvContentPartPr/>
                <p14:nvPr/>
              </p14:nvContentPartPr>
              <p14:xfrm>
                <a:off x="532200" y="4727451"/>
                <a:ext cx="342360" cy="1022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A524D07-56B1-0847-9EC9-37C8063612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200" y="4709811"/>
                  <a:ext cx="378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066BF89-8F38-6245-8145-B6B1814F45AF}"/>
              </a:ext>
            </a:extLst>
          </p:cNvPr>
          <p:cNvGrpSpPr/>
          <p:nvPr/>
        </p:nvGrpSpPr>
        <p:grpSpPr>
          <a:xfrm>
            <a:off x="109920" y="4266291"/>
            <a:ext cx="651960" cy="256680"/>
            <a:chOff x="109920" y="4266291"/>
            <a:chExt cx="65196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D7FBCB85-FFBB-B74D-9130-111E230E63C9}"/>
                    </a:ext>
                  </a:extLst>
                </p14:cNvPr>
                <p14:cNvContentPartPr/>
                <p14:nvPr/>
              </p14:nvContentPartPr>
              <p14:xfrm>
                <a:off x="109920" y="4306971"/>
                <a:ext cx="116280" cy="15732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D7FBCB85-FFBB-B74D-9130-111E230E63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280" y="4289331"/>
                  <a:ext cx="151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46E3B595-859A-554A-B481-A95C81B40EDE}"/>
                    </a:ext>
                  </a:extLst>
                </p14:cNvPr>
                <p14:cNvContentPartPr/>
                <p14:nvPr/>
              </p14:nvContentPartPr>
              <p14:xfrm>
                <a:off x="288840" y="4342611"/>
                <a:ext cx="108720" cy="1278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46E3B595-859A-554A-B481-A95C81B40E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840" y="4324971"/>
                  <a:ext cx="144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579D299-E65B-0042-9DAC-22FB03907636}"/>
                    </a:ext>
                  </a:extLst>
                </p14:cNvPr>
                <p14:cNvContentPartPr/>
                <p14:nvPr/>
              </p14:nvContentPartPr>
              <p14:xfrm>
                <a:off x="474600" y="4302291"/>
                <a:ext cx="64440" cy="824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579D299-E65B-0042-9DAC-22FB039076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6960" y="4284291"/>
                  <a:ext cx="100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EBBF147A-596F-BA4D-934F-210366859695}"/>
                    </a:ext>
                  </a:extLst>
                </p14:cNvPr>
                <p14:cNvContentPartPr/>
                <p14:nvPr/>
              </p14:nvContentPartPr>
              <p14:xfrm>
                <a:off x="602760" y="4266291"/>
                <a:ext cx="63720" cy="2480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EBBF147A-596F-BA4D-934F-2103668596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120" y="4248651"/>
                  <a:ext cx="99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FB37CBF9-3478-7F45-B062-2024970FEB04}"/>
                    </a:ext>
                  </a:extLst>
                </p14:cNvPr>
                <p14:cNvContentPartPr/>
                <p14:nvPr/>
              </p14:nvContentPartPr>
              <p14:xfrm>
                <a:off x="663240" y="4465371"/>
                <a:ext cx="98640" cy="5760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FB37CBF9-3478-7F45-B062-2024970FEB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5600" y="4447371"/>
                  <a:ext cx="13428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7DA7A595-214A-044F-A1ED-6D75CCA99EEC}"/>
                  </a:ext>
                </a:extLst>
              </p14:cNvPr>
              <p14:cNvContentPartPr/>
              <p14:nvPr/>
            </p14:nvContentPartPr>
            <p14:xfrm>
              <a:off x="2216280" y="4545291"/>
              <a:ext cx="1509120" cy="222120"/>
            </p14:xfrm>
          </p:contentPart>
        </mc:Choice>
        <mc:Fallback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7DA7A595-214A-044F-A1ED-6D75CCA99E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98640" y="4527291"/>
                <a:ext cx="154476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929EDAD-C432-F44C-95DF-A84CA207250F}"/>
              </a:ext>
            </a:extLst>
          </p:cNvPr>
          <p:cNvGrpSpPr/>
          <p:nvPr/>
        </p:nvGrpSpPr>
        <p:grpSpPr>
          <a:xfrm>
            <a:off x="2110080" y="4398771"/>
            <a:ext cx="1516320" cy="790920"/>
            <a:chOff x="2110080" y="4398771"/>
            <a:chExt cx="151632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D0B3B96-D5AD-8646-89ED-9CB6F0EF33BA}"/>
                    </a:ext>
                  </a:extLst>
                </p14:cNvPr>
                <p14:cNvContentPartPr/>
                <p14:nvPr/>
              </p14:nvContentPartPr>
              <p14:xfrm>
                <a:off x="2110080" y="4398771"/>
                <a:ext cx="1293120" cy="10836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D0B3B96-D5AD-8646-89ED-9CB6F0EF33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2440" y="4380771"/>
                  <a:ext cx="1328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257939D7-FEAE-0541-96FB-C784347F7F23}"/>
                    </a:ext>
                  </a:extLst>
                </p14:cNvPr>
                <p14:cNvContentPartPr/>
                <p14:nvPr/>
              </p14:nvContentPartPr>
              <p14:xfrm>
                <a:off x="2232120" y="4764531"/>
                <a:ext cx="1301760" cy="10404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257939D7-FEAE-0541-96FB-C784347F7F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14480" y="4746891"/>
                  <a:ext cx="1337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A3B3B26E-CD1B-2945-B50B-F36CE314FBF7}"/>
                    </a:ext>
                  </a:extLst>
                </p14:cNvPr>
                <p14:cNvContentPartPr/>
                <p14:nvPr/>
              </p14:nvContentPartPr>
              <p14:xfrm>
                <a:off x="2540280" y="4987371"/>
                <a:ext cx="1086120" cy="20232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A3B3B26E-CD1B-2945-B50B-F36CE314FB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22280" y="4969371"/>
                  <a:ext cx="1121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3D7D6CC4-F32B-C941-AFCB-FB4F0A527B99}"/>
                    </a:ext>
                  </a:extLst>
                </p14:cNvPr>
                <p14:cNvContentPartPr/>
                <p14:nvPr/>
              </p14:nvContentPartPr>
              <p14:xfrm>
                <a:off x="2139600" y="4616571"/>
                <a:ext cx="362880" cy="3967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3D7D6CC4-F32B-C941-AFCB-FB4F0A527B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21600" y="4598931"/>
                  <a:ext cx="398520" cy="43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C0C654A7-5B9C-D643-94F7-0CDCD61C5979}"/>
                  </a:ext>
                </a:extLst>
              </p14:cNvPr>
              <p14:cNvContentPartPr/>
              <p14:nvPr/>
            </p14:nvContentPartPr>
            <p14:xfrm>
              <a:off x="728760" y="2042211"/>
              <a:ext cx="1597680" cy="707400"/>
            </p14:xfrm>
          </p:contentPart>
        </mc:Choice>
        <mc:Fallback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C0C654A7-5B9C-D643-94F7-0CDCD61C59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0760" y="2024571"/>
                <a:ext cx="163332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796ABE2E-75BF-6148-A149-6DA3A266BEA6}"/>
                  </a:ext>
                </a:extLst>
              </p14:cNvPr>
              <p14:cNvContentPartPr/>
              <p14:nvPr/>
            </p14:nvContentPartPr>
            <p14:xfrm>
              <a:off x="1129800" y="4236411"/>
              <a:ext cx="766800" cy="37764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796ABE2E-75BF-6148-A149-6DA3A266BEA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11800" y="4218411"/>
                <a:ext cx="802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0F7E2238-C82C-354E-A99A-92651884970F}"/>
                  </a:ext>
                </a:extLst>
              </p14:cNvPr>
              <p14:cNvContentPartPr/>
              <p14:nvPr/>
            </p14:nvContentPartPr>
            <p14:xfrm>
              <a:off x="1835040" y="2317971"/>
              <a:ext cx="1644120" cy="2215800"/>
            </p14:xfrm>
          </p:contentPart>
        </mc:Choice>
        <mc:Fallback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0F7E2238-C82C-354E-A99A-92651884970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17040" y="2300331"/>
                <a:ext cx="1679760" cy="22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1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Nosso</a:t>
            </a:r>
            <a:r>
              <a:rPr lang="en-US" dirty="0"/>
              <a:t>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determinado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Embora sejamos influenciado pelos contextos sociais, ninguém está simplesmente determinado.</a:t>
            </a:r>
          </a:p>
          <a:p>
            <a:r>
              <a:rPr lang="pt-BR" dirty="0"/>
              <a:t>Possuímos e criamos nossa própria individualidade.</a:t>
            </a:r>
          </a:p>
          <a:p>
            <a:r>
              <a:rPr lang="pt-BR" dirty="0"/>
              <a:t>Trabalho da Sociologia investigar as conexões entre o que a sociedade faz de nós e o que fazemos de nós mesmos.</a:t>
            </a:r>
          </a:p>
          <a:p>
            <a:r>
              <a:rPr lang="pt-BR" dirty="0"/>
              <a:t>Nossas atividades tanto modelam o mundo social ao nosso redor como são estruturadas por esse mundo social.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481AFE1D-4FFA-D94D-956B-047324B352F1}"/>
                  </a:ext>
                </a:extLst>
              </p14:cNvPr>
              <p14:cNvContentPartPr/>
              <p14:nvPr/>
            </p14:nvContentPartPr>
            <p14:xfrm>
              <a:off x="-47040" y="4407411"/>
              <a:ext cx="8625600" cy="17182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481AFE1D-4FFA-D94D-956B-047324B35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5040" y="4389771"/>
                <a:ext cx="8661240" cy="17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B17ED518-8A0B-794D-BAEF-CC22CCCD358A}"/>
                  </a:ext>
                </a:extLst>
              </p14:cNvPr>
              <p14:cNvContentPartPr/>
              <p14:nvPr/>
            </p14:nvContentPartPr>
            <p14:xfrm>
              <a:off x="1935840" y="4710171"/>
              <a:ext cx="6386400" cy="16452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17ED518-8A0B-794D-BAEF-CC22CCCD35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8200" y="4692171"/>
                <a:ext cx="6422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5033107-D3D6-7E49-8005-D06F1AAF5606}"/>
                  </a:ext>
                </a:extLst>
              </p14:cNvPr>
              <p14:cNvContentPartPr/>
              <p14:nvPr/>
            </p14:nvContentPartPr>
            <p14:xfrm>
              <a:off x="2241120" y="5206611"/>
              <a:ext cx="5554440" cy="1605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5033107-D3D6-7E49-8005-D06F1AAF5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3120" y="5188611"/>
                <a:ext cx="559008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24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acontecem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t-BR" dirty="0"/>
          </a:p>
          <a:p>
            <a:r>
              <a:rPr lang="pt-BR" dirty="0">
                <a:hlinkClick r:id="rId2"/>
              </a:rPr>
              <a:t>https://www.youtube.com/watch?v=vksEJR9EPQ8&amp;has_verified=1&amp;bpctr=1597801598</a:t>
            </a:r>
            <a:endParaRPr lang="pt-BR" dirty="0"/>
          </a:p>
          <a:p>
            <a:endParaRPr lang="pt-B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9377EBAF-3168-334D-A39C-DAC2DA0E157B}"/>
                  </a:ext>
                </a:extLst>
              </p14:cNvPr>
              <p14:cNvContentPartPr/>
              <p14:nvPr/>
            </p14:nvContentPartPr>
            <p14:xfrm>
              <a:off x="3960480" y="4268091"/>
              <a:ext cx="3960" cy="75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9377EBAF-3168-334D-A39C-DAC2DA0E15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2840" y="4250451"/>
                <a:ext cx="3960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63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thing</a:t>
            </a:r>
            <a:r>
              <a:rPr lang="pt-BR" dirty="0"/>
              <a:t> </a:t>
            </a:r>
            <a:r>
              <a:rPr lang="pt-BR" dirty="0" err="1"/>
              <a:t>necessary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triumph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evil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for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men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do </a:t>
            </a:r>
            <a:r>
              <a:rPr lang="pt-BR" dirty="0" err="1"/>
              <a:t>nothing</a:t>
            </a:r>
            <a:r>
              <a:rPr lang="pt-BR" dirty="0"/>
              <a:t> </a:t>
            </a:r>
          </a:p>
          <a:p>
            <a:pPr marL="45720" indent="0">
              <a:buNone/>
            </a:pPr>
            <a:endParaRPr lang="pt-BR" dirty="0"/>
          </a:p>
          <a:p>
            <a:pPr algn="r"/>
            <a:r>
              <a:rPr lang="pt-BR" dirty="0"/>
              <a:t>Edmund Burke 1729-1797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4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en-US" dirty="0" err="1"/>
              <a:t>tentamos</a:t>
            </a:r>
            <a:r>
              <a:rPr lang="en-US" dirty="0"/>
              <a:t> </a:t>
            </a:r>
            <a:r>
              <a:rPr lang="en-US" dirty="0" err="1"/>
              <a:t>entender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https://www.youtube.com/watch?v=Y-_NDk8HCi0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60DEA4F-9190-0D41-A1B2-F53247D68251}"/>
                  </a:ext>
                </a:extLst>
              </p14:cNvPr>
              <p14:cNvContentPartPr/>
              <p14:nvPr/>
            </p14:nvContentPartPr>
            <p14:xfrm>
              <a:off x="6964680" y="3003411"/>
              <a:ext cx="14760" cy="75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60DEA4F-9190-0D41-A1B2-F53247D682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6680" y="2985771"/>
                <a:ext cx="5040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18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AAB57-78C3-2043-AE78-1524B7F1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6" y="88256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dirty="0"/>
              <a:t>Fatores de influencia no processo de decisão de compra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44AB155-1479-8C4B-BA70-C5DF76F6A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05" y="2217683"/>
            <a:ext cx="8564990" cy="31520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7BFEA6-B5A4-0349-8CDB-3420BF84C51E}"/>
              </a:ext>
            </a:extLst>
          </p:cNvPr>
          <p:cNvSpPr txBox="1"/>
          <p:nvPr/>
        </p:nvSpPr>
        <p:spPr>
          <a:xfrm>
            <a:off x="6547944" y="5975437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Kotler; Keller, 2013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C49B0FA5-81D5-DC46-A2C8-EAD36BEC053F}"/>
                  </a:ext>
                </a:extLst>
              </p14:cNvPr>
              <p14:cNvContentPartPr/>
              <p14:nvPr/>
            </p14:nvContentPartPr>
            <p14:xfrm>
              <a:off x="5231394" y="1873538"/>
              <a:ext cx="904680" cy="3974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C49B0FA5-81D5-DC46-A2C8-EAD36BEC05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5394" y="1837538"/>
                <a:ext cx="9763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8E30848-38C6-6C44-93C6-170313D09D2E}"/>
                  </a:ext>
                </a:extLst>
              </p14:cNvPr>
              <p14:cNvContentPartPr/>
              <p14:nvPr/>
            </p14:nvContentPartPr>
            <p14:xfrm>
              <a:off x="3183354" y="3496058"/>
              <a:ext cx="611640" cy="5004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8E30848-38C6-6C44-93C6-170313D09D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7714" y="3460418"/>
                <a:ext cx="683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879685B3-BC03-084E-B8FB-CD4A1915A794}"/>
                  </a:ext>
                </a:extLst>
              </p14:cNvPr>
              <p14:cNvContentPartPr/>
              <p14:nvPr/>
            </p14:nvContentPartPr>
            <p14:xfrm>
              <a:off x="2580354" y="3735818"/>
              <a:ext cx="749160" cy="5328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879685B3-BC03-084E-B8FB-CD4A1915A7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4714" y="3700178"/>
                <a:ext cx="820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639D1475-3178-C841-9FC0-FE3A32190CAB}"/>
                  </a:ext>
                </a:extLst>
              </p14:cNvPr>
              <p14:cNvContentPartPr/>
              <p14:nvPr/>
            </p14:nvContentPartPr>
            <p14:xfrm>
              <a:off x="2453274" y="4370858"/>
              <a:ext cx="758880" cy="262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639D1475-3178-C841-9FC0-FE3A32190C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7634" y="4334858"/>
                <a:ext cx="8305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7CAAFE37-B755-9A4B-946F-3EE19B60D626}"/>
                  </a:ext>
                </a:extLst>
              </p14:cNvPr>
              <p14:cNvContentPartPr/>
              <p14:nvPr/>
            </p14:nvContentPartPr>
            <p14:xfrm>
              <a:off x="4211154" y="3770018"/>
              <a:ext cx="890640" cy="3132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7CAAFE37-B755-9A4B-946F-3EE19B60D6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75514" y="3734018"/>
                <a:ext cx="9622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94B1EB4A-44E3-F540-B557-C53955FFD773}"/>
                  </a:ext>
                </a:extLst>
              </p14:cNvPr>
              <p14:cNvContentPartPr/>
              <p14:nvPr/>
            </p14:nvContentPartPr>
            <p14:xfrm>
              <a:off x="4106394" y="4455818"/>
              <a:ext cx="1084680" cy="1076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94B1EB4A-44E3-F540-B557-C53955FFD7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0754" y="4419818"/>
                <a:ext cx="11563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756BBBB1-A007-9A43-961F-E29F0408B33D}"/>
                  </a:ext>
                </a:extLst>
              </p14:cNvPr>
              <p14:cNvContentPartPr/>
              <p14:nvPr/>
            </p14:nvContentPartPr>
            <p14:xfrm>
              <a:off x="4020354" y="4793138"/>
              <a:ext cx="1151280" cy="651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756BBBB1-A007-9A43-961F-E29F0408B3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4354" y="4757498"/>
                <a:ext cx="1222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BF4EC084-DEB4-A148-8C1D-1D94C662E326}"/>
                  </a:ext>
                </a:extLst>
              </p14:cNvPr>
              <p14:cNvContentPartPr/>
              <p14:nvPr/>
            </p14:nvContentPartPr>
            <p14:xfrm>
              <a:off x="6764274" y="3512258"/>
              <a:ext cx="250200" cy="99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BF4EC084-DEB4-A148-8C1D-1D94C662E3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28634" y="3476258"/>
                <a:ext cx="321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0DB8CCCA-81C9-BB48-97F4-58FFB2A4A83A}"/>
                  </a:ext>
                </a:extLst>
              </p14:cNvPr>
              <p14:cNvContentPartPr/>
              <p14:nvPr/>
            </p14:nvContentPartPr>
            <p14:xfrm>
              <a:off x="7035354" y="4434218"/>
              <a:ext cx="187200" cy="1209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0DB8CCCA-81C9-BB48-97F4-58FFB2A4A83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99714" y="4398218"/>
                <a:ext cx="258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F49081A6-901A-F04B-820A-A3DEAF63B05D}"/>
                  </a:ext>
                </a:extLst>
              </p14:cNvPr>
              <p14:cNvContentPartPr/>
              <p14:nvPr/>
            </p14:nvContentPartPr>
            <p14:xfrm>
              <a:off x="92034" y="1990538"/>
              <a:ext cx="4065480" cy="350640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F49081A6-901A-F04B-820A-A3DEAF63B05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394" y="1954538"/>
                <a:ext cx="4137120" cy="35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F6AF2C39-9A54-0B41-8D39-5BB71D3EDFDD}"/>
                  </a:ext>
                </a:extLst>
              </p14:cNvPr>
              <p14:cNvContentPartPr/>
              <p14:nvPr/>
            </p14:nvContentPartPr>
            <p14:xfrm>
              <a:off x="5579514" y="4558364"/>
              <a:ext cx="1231200" cy="17064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F6AF2C39-9A54-0B41-8D39-5BB71D3EDF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43874" y="4522364"/>
                <a:ext cx="1302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7C412CAA-C9D9-0742-887A-127422298B05}"/>
                  </a:ext>
                </a:extLst>
              </p14:cNvPr>
              <p14:cNvContentPartPr/>
              <p14:nvPr/>
            </p14:nvContentPartPr>
            <p14:xfrm>
              <a:off x="1448514" y="4843898"/>
              <a:ext cx="4667760" cy="10713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7C412CAA-C9D9-0742-887A-127422298B0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12514" y="4808258"/>
                <a:ext cx="4739400" cy="11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2D8A0BE7-52C9-2F4D-8D82-D01F5D6632D0}"/>
                  </a:ext>
                </a:extLst>
              </p14:cNvPr>
              <p14:cNvContentPartPr/>
              <p14:nvPr/>
            </p14:nvContentPartPr>
            <p14:xfrm>
              <a:off x="2664954" y="5057018"/>
              <a:ext cx="471960" cy="79020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2D8A0BE7-52C9-2F4D-8D82-D01F5D6632D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8954" y="5021378"/>
                <a:ext cx="54360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0EEA5CAA-7A97-9B41-933E-B8207E226DE9}"/>
                  </a:ext>
                </a:extLst>
              </p14:cNvPr>
              <p14:cNvContentPartPr/>
              <p14:nvPr/>
            </p14:nvContentPartPr>
            <p14:xfrm>
              <a:off x="2007594" y="3297338"/>
              <a:ext cx="4567680" cy="285012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0EEA5CAA-7A97-9B41-933E-B8207E226DE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89954" y="3279698"/>
                <a:ext cx="4603320" cy="28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DB5FB223-40C7-C244-8E51-D742232492F2}"/>
                  </a:ext>
                </a:extLst>
              </p14:cNvPr>
              <p14:cNvContentPartPr/>
              <p14:nvPr/>
            </p14:nvContentPartPr>
            <p14:xfrm>
              <a:off x="6603714" y="1561058"/>
              <a:ext cx="573480" cy="105156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DB5FB223-40C7-C244-8E51-D742232492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85714" y="1543058"/>
                <a:ext cx="609120" cy="10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21E691CA-543A-ED4C-A841-452E56AB0ECA}"/>
              </a:ext>
            </a:extLst>
          </p:cNvPr>
          <p:cNvGrpSpPr/>
          <p:nvPr/>
        </p:nvGrpSpPr>
        <p:grpSpPr>
          <a:xfrm>
            <a:off x="5875434" y="3793418"/>
            <a:ext cx="3006000" cy="487440"/>
            <a:chOff x="5875434" y="3793418"/>
            <a:chExt cx="30060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FC7290D1-BFCD-FD4A-A52C-0C3D99062610}"/>
                    </a:ext>
                  </a:extLst>
                </p14:cNvPr>
                <p14:cNvContentPartPr/>
                <p14:nvPr/>
              </p14:nvContentPartPr>
              <p14:xfrm>
                <a:off x="6810714" y="3793418"/>
                <a:ext cx="335880" cy="1116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FC7290D1-BFCD-FD4A-A52C-0C3D990626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75074" y="3757778"/>
                  <a:ext cx="407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07C0A7D4-D250-B14D-93CF-03D0777F10EE}"/>
                    </a:ext>
                  </a:extLst>
                </p14:cNvPr>
                <p14:cNvContentPartPr/>
                <p14:nvPr/>
              </p14:nvContentPartPr>
              <p14:xfrm>
                <a:off x="7410474" y="4011578"/>
                <a:ext cx="1470960" cy="968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07C0A7D4-D250-B14D-93CF-03D0777F10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74834" y="3975938"/>
                  <a:ext cx="1542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71D10643-B5E1-C04E-A9BD-CD1F9E340D65}"/>
                    </a:ext>
                  </a:extLst>
                </p14:cNvPr>
                <p14:cNvContentPartPr/>
                <p14:nvPr/>
              </p14:nvContentPartPr>
              <p14:xfrm>
                <a:off x="7190874" y="4051898"/>
                <a:ext cx="301680" cy="712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71D10643-B5E1-C04E-A9BD-CD1F9E340D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54874" y="4016258"/>
                  <a:ext cx="373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033D40AB-8041-7F41-BDCB-2C18B93362F6}"/>
                    </a:ext>
                  </a:extLst>
                </p14:cNvPr>
                <p14:cNvContentPartPr/>
                <p14:nvPr/>
              </p14:nvContentPartPr>
              <p14:xfrm>
                <a:off x="6904314" y="4169618"/>
                <a:ext cx="191520" cy="1112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033D40AB-8041-7F41-BDCB-2C18B93362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68314" y="4133978"/>
                  <a:ext cx="263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BE276D35-0A3E-1F48-9E9D-F6DAED660DF8}"/>
                    </a:ext>
                  </a:extLst>
                </p14:cNvPr>
                <p14:cNvContentPartPr/>
                <p14:nvPr/>
              </p14:nvContentPartPr>
              <p14:xfrm>
                <a:off x="5875434" y="4031018"/>
                <a:ext cx="1075680" cy="367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BE276D35-0A3E-1F48-9E9D-F6DAED660D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57794" y="4013018"/>
                  <a:ext cx="111132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E45BC85C-2B95-9841-A3D8-C524AED526DE}"/>
                  </a:ext>
                </a:extLst>
              </p14:cNvPr>
              <p14:cNvContentPartPr/>
              <p14:nvPr/>
            </p14:nvContentPartPr>
            <p14:xfrm>
              <a:off x="5780052" y="4133258"/>
              <a:ext cx="1098720" cy="2232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E45BC85C-2B95-9841-A3D8-C524AED526D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62412" y="4115618"/>
                <a:ext cx="11343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3ADC71C-6C50-0E47-88F2-F084ED170DC3}"/>
                  </a:ext>
                </a:extLst>
              </p14:cNvPr>
              <p14:cNvContentPartPr/>
              <p14:nvPr/>
            </p14:nvContentPartPr>
            <p14:xfrm>
              <a:off x="7320" y="2118891"/>
              <a:ext cx="3770280" cy="313488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3ADC71C-6C50-0E47-88F2-F084ED170DC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0320" y="2100891"/>
                <a:ext cx="3805920" cy="31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78227167-E9A7-834A-B965-4B44E4166E9C}"/>
                  </a:ext>
                </a:extLst>
              </p14:cNvPr>
              <p14:cNvContentPartPr/>
              <p14:nvPr/>
            </p14:nvContentPartPr>
            <p14:xfrm>
              <a:off x="3857160" y="2459451"/>
              <a:ext cx="3701880" cy="301140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78227167-E9A7-834A-B965-4B44E4166E9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39160" y="2441811"/>
                <a:ext cx="3737520" cy="30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85225B35-98AB-EE4E-B8EA-0785DD862238}"/>
                  </a:ext>
                </a:extLst>
              </p14:cNvPr>
              <p14:cNvContentPartPr/>
              <p14:nvPr/>
            </p14:nvContentPartPr>
            <p14:xfrm>
              <a:off x="7401000" y="3937971"/>
              <a:ext cx="1347840" cy="3924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85225B35-98AB-EE4E-B8EA-0785DD8622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83360" y="3920331"/>
                <a:ext cx="13834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9C06F61E-F790-A240-AF4F-2D3B5C1F28CF}"/>
                  </a:ext>
                </a:extLst>
              </p14:cNvPr>
              <p14:cNvContentPartPr/>
              <p14:nvPr/>
            </p14:nvContentPartPr>
            <p14:xfrm>
              <a:off x="706080" y="5098971"/>
              <a:ext cx="926280" cy="1515960"/>
            </p14:xfrm>
          </p:contentPart>
        </mc:Choice>
        <mc:Fallback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9C06F61E-F790-A240-AF4F-2D3B5C1F28C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8440" y="5081331"/>
                <a:ext cx="961920" cy="1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C9D43DDC-FDA4-BC49-AD4E-D92ED4BF0DC7}"/>
                  </a:ext>
                </a:extLst>
              </p14:cNvPr>
              <p14:cNvContentPartPr/>
              <p14:nvPr/>
            </p14:nvContentPartPr>
            <p14:xfrm>
              <a:off x="5453040" y="1338411"/>
              <a:ext cx="693360" cy="1319040"/>
            </p14:xfrm>
          </p:contentPart>
        </mc:Choice>
        <mc:Fallback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C9D43DDC-FDA4-BC49-AD4E-D92ED4BF0D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35400" y="1320771"/>
                <a:ext cx="729000" cy="13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17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6937598-E7A4-F940-9EEC-4837BC7FFD95}"/>
                  </a:ext>
                </a:extLst>
              </p14:cNvPr>
              <p14:cNvContentPartPr/>
              <p14:nvPr/>
            </p14:nvContentPartPr>
            <p14:xfrm>
              <a:off x="1534212" y="2169098"/>
              <a:ext cx="3593520" cy="63504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6937598-E7A4-F940-9EEC-4837BC7FFD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8212" y="2133098"/>
                <a:ext cx="366516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78C3D61-C374-B64F-A254-BAA2A323B414}"/>
                  </a:ext>
                </a:extLst>
              </p14:cNvPr>
              <p14:cNvContentPartPr/>
              <p14:nvPr/>
            </p14:nvContentPartPr>
            <p14:xfrm>
              <a:off x="1470132" y="2139218"/>
              <a:ext cx="140400" cy="2415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78C3D61-C374-B64F-A254-BAA2A323B4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4132" y="2103578"/>
                <a:ext cx="212040" cy="313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03D7594D-B8E8-5A40-AF78-09193EAE31C3}"/>
              </a:ext>
            </a:extLst>
          </p:cNvPr>
          <p:cNvSpPr txBox="1"/>
          <p:nvPr/>
        </p:nvSpPr>
        <p:spPr>
          <a:xfrm flipH="1">
            <a:off x="6519553" y="2169098"/>
            <a:ext cx="179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GRUPO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FD54F06D-92EC-F44C-BA93-EDA9841D6978}"/>
                  </a:ext>
                </a:extLst>
              </p14:cNvPr>
              <p14:cNvContentPartPr/>
              <p14:nvPr/>
            </p14:nvContentPartPr>
            <p14:xfrm>
              <a:off x="1789794" y="2153618"/>
              <a:ext cx="3033720" cy="820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FD54F06D-92EC-F44C-BA93-EDA9841D69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4154" y="2117978"/>
                <a:ext cx="3105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F56123C8-5BCC-5E46-8822-6EB7C665162A}"/>
                  </a:ext>
                </a:extLst>
              </p14:cNvPr>
              <p14:cNvContentPartPr/>
              <p14:nvPr/>
            </p14:nvContentPartPr>
            <p14:xfrm>
              <a:off x="1663794" y="2059298"/>
              <a:ext cx="38880" cy="2242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F56123C8-5BCC-5E46-8822-6EB7C66516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8154" y="2023658"/>
                <a:ext cx="1105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8916435B-0887-B84F-A83F-8F69DEDEC092}"/>
                  </a:ext>
                </a:extLst>
              </p14:cNvPr>
              <p14:cNvContentPartPr/>
              <p14:nvPr/>
            </p14:nvContentPartPr>
            <p14:xfrm>
              <a:off x="4876074" y="2149298"/>
              <a:ext cx="63000" cy="17064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8916435B-0887-B84F-A83F-8F69DEDEC0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0074" y="2113658"/>
                <a:ext cx="1346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C94D0689-54BB-D546-B774-6C4081C3D869}"/>
                  </a:ext>
                </a:extLst>
              </p14:cNvPr>
              <p14:cNvContentPartPr/>
              <p14:nvPr/>
            </p14:nvContentPartPr>
            <p14:xfrm>
              <a:off x="635994" y="1735658"/>
              <a:ext cx="1636560" cy="45828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C94D0689-54BB-D546-B774-6C4081C3D8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354" y="1700018"/>
                <a:ext cx="1708200" cy="52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84E0520-9859-2244-8EB7-23840B1BB081}"/>
              </a:ext>
            </a:extLst>
          </p:cNvPr>
          <p:cNvGrpSpPr/>
          <p:nvPr/>
        </p:nvGrpSpPr>
        <p:grpSpPr>
          <a:xfrm>
            <a:off x="1821834" y="2276018"/>
            <a:ext cx="3027960" cy="251280"/>
            <a:chOff x="1821834" y="2276018"/>
            <a:chExt cx="30279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A1818566-DFEE-A04B-9DB9-B47FBBA7AF05}"/>
                    </a:ext>
                  </a:extLst>
                </p14:cNvPr>
                <p14:cNvContentPartPr/>
                <p14:nvPr/>
              </p14:nvContentPartPr>
              <p14:xfrm>
                <a:off x="1970874" y="2309498"/>
                <a:ext cx="2878920" cy="2178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A1818566-DFEE-A04B-9DB9-B47FBBA7AF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4874" y="2273498"/>
                  <a:ext cx="2950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B652D90-FDA5-144E-84C7-E1FD09B632C8}"/>
                    </a:ext>
                  </a:extLst>
                </p14:cNvPr>
                <p14:cNvContentPartPr/>
                <p14:nvPr/>
              </p14:nvContentPartPr>
              <p14:xfrm>
                <a:off x="1821834" y="2276018"/>
                <a:ext cx="136800" cy="1364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B652D90-FDA5-144E-84C7-E1FD09B632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85834" y="2240378"/>
                  <a:ext cx="208440" cy="20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9015F8-C1FF-6E4F-AF7C-09AE1E7C972F}"/>
              </a:ext>
            </a:extLst>
          </p:cNvPr>
          <p:cNvSpPr txBox="1"/>
          <p:nvPr/>
        </p:nvSpPr>
        <p:spPr>
          <a:xfrm>
            <a:off x="2528145" y="1560198"/>
            <a:ext cx="176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individuo</a:t>
            </a:r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4838DA-1D5D-ED43-94DA-96F107AE23F3}"/>
              </a:ext>
            </a:extLst>
          </p:cNvPr>
          <p:cNvSpPr txBox="1"/>
          <p:nvPr/>
        </p:nvSpPr>
        <p:spPr>
          <a:xfrm>
            <a:off x="2528145" y="653143"/>
            <a:ext cx="303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Gordon  </a:t>
            </a:r>
            <a:r>
              <a:rPr lang="pt-BR" sz="2800" b="1" dirty="0" err="1"/>
              <a:t>Allport</a:t>
            </a:r>
            <a:endParaRPr lang="pt-BR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9975C108-0857-164A-B621-E4228EA24B8B}"/>
                  </a:ext>
                </a:extLst>
              </p14:cNvPr>
              <p14:cNvContentPartPr/>
              <p14:nvPr/>
            </p14:nvContentPartPr>
            <p14:xfrm>
              <a:off x="2636154" y="3298418"/>
              <a:ext cx="583200" cy="3704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9975C108-0857-164A-B621-E4228EA24B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18514" y="3280778"/>
                <a:ext cx="6188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08052508-B556-BF42-8CC4-2B560B77109D}"/>
                  </a:ext>
                </a:extLst>
              </p14:cNvPr>
              <p14:cNvContentPartPr/>
              <p14:nvPr/>
            </p14:nvContentPartPr>
            <p14:xfrm>
              <a:off x="2658834" y="3305258"/>
              <a:ext cx="26640" cy="6768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08052508-B556-BF42-8CC4-2B560B7710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0834" y="3287618"/>
                <a:ext cx="62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6F89512A-7CEB-6E4D-9C77-B2238A8A22AA}"/>
                  </a:ext>
                </a:extLst>
              </p14:cNvPr>
              <p14:cNvContentPartPr/>
              <p14:nvPr/>
            </p14:nvContentPartPr>
            <p14:xfrm>
              <a:off x="2793834" y="3337658"/>
              <a:ext cx="287640" cy="27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6F89512A-7CEB-6E4D-9C77-B2238A8A22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76194" y="3319658"/>
                <a:ext cx="323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D19613F8-6630-AC4F-AE2B-CA44B0423F68}"/>
                  </a:ext>
                </a:extLst>
              </p14:cNvPr>
              <p14:cNvContentPartPr/>
              <p14:nvPr/>
            </p14:nvContentPartPr>
            <p14:xfrm>
              <a:off x="1431954" y="2039858"/>
              <a:ext cx="24840" cy="8229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D19613F8-6630-AC4F-AE2B-CA44B0423F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3954" y="2022218"/>
                <a:ext cx="6048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810A5E73-3301-B143-8BE2-13EAC335BAD0}"/>
                  </a:ext>
                </a:extLst>
              </p14:cNvPr>
              <p14:cNvContentPartPr/>
              <p14:nvPr/>
            </p14:nvContentPartPr>
            <p14:xfrm>
              <a:off x="5066154" y="2066138"/>
              <a:ext cx="86400" cy="81252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810A5E73-3301-B143-8BE2-13EAC335BA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48154" y="2048498"/>
                <a:ext cx="12204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3DB14302-CDAB-0B4F-9DC5-7C42EC5BB394}"/>
                  </a:ext>
                </a:extLst>
              </p14:cNvPr>
              <p14:cNvContentPartPr/>
              <p14:nvPr/>
            </p14:nvContentPartPr>
            <p14:xfrm>
              <a:off x="2357874" y="3703778"/>
              <a:ext cx="262440" cy="31788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3DB14302-CDAB-0B4F-9DC5-7C42EC5BB3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40234" y="3686138"/>
                <a:ext cx="2980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3AA1601D-5702-E144-A0FB-53C693180A7D}"/>
                  </a:ext>
                </a:extLst>
              </p14:cNvPr>
              <p14:cNvContentPartPr/>
              <p14:nvPr/>
            </p14:nvContentPartPr>
            <p14:xfrm>
              <a:off x="1003554" y="3128858"/>
              <a:ext cx="5245200" cy="11988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3AA1601D-5702-E144-A0FB-53C693180A7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5914" y="3110858"/>
                <a:ext cx="52808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18A680EE-4345-9443-822A-E16BA7428A80}"/>
                  </a:ext>
                </a:extLst>
              </p14:cNvPr>
              <p14:cNvContentPartPr/>
              <p14:nvPr/>
            </p14:nvContentPartPr>
            <p14:xfrm>
              <a:off x="340794" y="3274298"/>
              <a:ext cx="1428120" cy="5364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18A680EE-4345-9443-822A-E16BA7428A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3154" y="3256298"/>
                <a:ext cx="1463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150AA847-2C37-D144-9F93-5325C0D9DE87}"/>
                  </a:ext>
                </a:extLst>
              </p14:cNvPr>
              <p14:cNvContentPartPr/>
              <p14:nvPr/>
            </p14:nvContentPartPr>
            <p14:xfrm>
              <a:off x="380034" y="3160538"/>
              <a:ext cx="53280" cy="28908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150AA847-2C37-D144-9F93-5325C0D9DE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034" y="3142538"/>
                <a:ext cx="889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CCDB9EA-C2BC-A541-B606-0C0B96C3B2E1}"/>
                  </a:ext>
                </a:extLst>
              </p14:cNvPr>
              <p14:cNvContentPartPr/>
              <p14:nvPr/>
            </p14:nvContentPartPr>
            <p14:xfrm>
              <a:off x="6282954" y="3087098"/>
              <a:ext cx="198720" cy="38304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CCDB9EA-C2BC-A541-B606-0C0B96C3B2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64954" y="3069458"/>
                <a:ext cx="23436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027352F-7659-1B4D-947F-AF3C88B43E76}"/>
              </a:ext>
            </a:extLst>
          </p:cNvPr>
          <p:cNvGrpSpPr/>
          <p:nvPr/>
        </p:nvGrpSpPr>
        <p:grpSpPr>
          <a:xfrm>
            <a:off x="2588994" y="3246578"/>
            <a:ext cx="768600" cy="783720"/>
            <a:chOff x="2588994" y="3246578"/>
            <a:chExt cx="768600" cy="78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9E089C86-0D2E-AF4B-B7A4-39CA22C721E4}"/>
                    </a:ext>
                  </a:extLst>
                </p14:cNvPr>
                <p14:cNvContentPartPr/>
                <p14:nvPr/>
              </p14:nvContentPartPr>
              <p14:xfrm>
                <a:off x="2588994" y="3281498"/>
                <a:ext cx="64800" cy="5634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9E089C86-0D2E-AF4B-B7A4-39CA22C721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70994" y="3263498"/>
                  <a:ext cx="10044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816425B5-88FB-A640-BD8B-BE577C0571B6}"/>
                    </a:ext>
                  </a:extLst>
                </p14:cNvPr>
                <p14:cNvContentPartPr/>
                <p14:nvPr/>
              </p14:nvContentPartPr>
              <p14:xfrm>
                <a:off x="3197754" y="3275738"/>
                <a:ext cx="159840" cy="7254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816425B5-88FB-A640-BD8B-BE577C0571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80114" y="3257738"/>
                  <a:ext cx="19548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57ACBD5B-FC52-C446-90A8-46F73034B5F7}"/>
                    </a:ext>
                  </a:extLst>
                </p14:cNvPr>
                <p14:cNvContentPartPr/>
                <p14:nvPr/>
              </p14:nvContentPartPr>
              <p14:xfrm>
                <a:off x="2589354" y="3246578"/>
                <a:ext cx="68760" cy="7837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57ACBD5B-FC52-C446-90A8-46F73034B5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1354" y="3228938"/>
                  <a:ext cx="10440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0E704687-C0A1-7544-8429-4B0A1298A312}"/>
                    </a:ext>
                  </a:extLst>
                </p14:cNvPr>
                <p14:cNvContentPartPr/>
                <p14:nvPr/>
              </p14:nvContentPartPr>
              <p14:xfrm>
                <a:off x="3210354" y="3273578"/>
                <a:ext cx="53280" cy="7095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0E704687-C0A1-7544-8429-4B0A1298A3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92354" y="3255938"/>
                  <a:ext cx="88920" cy="74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9AEC131D-8ABD-F649-A168-55EE9AD3A634}"/>
              </a:ext>
            </a:extLst>
          </p:cNvPr>
          <p:cNvGrpSpPr/>
          <p:nvPr/>
        </p:nvGrpSpPr>
        <p:grpSpPr>
          <a:xfrm>
            <a:off x="2416554" y="4354298"/>
            <a:ext cx="1446480" cy="704520"/>
            <a:chOff x="2416554" y="4354298"/>
            <a:chExt cx="144648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B3D33FA-83EF-564A-8B42-6EC263ED39C8}"/>
                    </a:ext>
                  </a:extLst>
                </p14:cNvPr>
                <p14:cNvContentPartPr/>
                <p14:nvPr/>
              </p14:nvContentPartPr>
              <p14:xfrm>
                <a:off x="2416554" y="4446458"/>
                <a:ext cx="31680" cy="308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B3D33FA-83EF-564A-8B42-6EC263ED39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98914" y="4428458"/>
                  <a:ext cx="67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25939F28-4F54-A44A-812E-B9420609B7BF}"/>
                    </a:ext>
                  </a:extLst>
                </p14:cNvPr>
                <p14:cNvContentPartPr/>
                <p14:nvPr/>
              </p14:nvContentPartPr>
              <p14:xfrm>
                <a:off x="2495754" y="4401098"/>
                <a:ext cx="208440" cy="1886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25939F28-4F54-A44A-812E-B9420609B7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8114" y="4383098"/>
                  <a:ext cx="244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A79B62DE-07F2-354E-9493-5A5CB0D306EE}"/>
                    </a:ext>
                  </a:extLst>
                </p14:cNvPr>
                <p14:cNvContentPartPr/>
                <p14:nvPr/>
              </p14:nvContentPartPr>
              <p14:xfrm>
                <a:off x="2732994" y="4447178"/>
                <a:ext cx="1130040" cy="6116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A79B62DE-07F2-354E-9493-5A5CB0D306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14994" y="4429538"/>
                  <a:ext cx="116568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05362C81-2ABC-2746-AFD2-0288CACCD8D3}"/>
                    </a:ext>
                  </a:extLst>
                </p14:cNvPr>
                <p14:cNvContentPartPr/>
                <p14:nvPr/>
              </p14:nvContentPartPr>
              <p14:xfrm>
                <a:off x="3643434" y="4354298"/>
                <a:ext cx="5040" cy="3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05362C81-2ABC-2746-AFD2-0288CACCD8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25434" y="4336658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0F4EF092-9E0A-D642-83A0-061099129E90}"/>
                  </a:ext>
                </a:extLst>
              </p14:cNvPr>
              <p14:cNvContentPartPr/>
              <p14:nvPr/>
            </p14:nvContentPartPr>
            <p14:xfrm>
              <a:off x="2568834" y="5165018"/>
              <a:ext cx="282960" cy="28008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0F4EF092-9E0A-D642-83A0-061099129E9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50834" y="5147378"/>
                <a:ext cx="3186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50219B87-AEEB-8640-879C-BBF32E16DBD5}"/>
                  </a:ext>
                </a:extLst>
              </p14:cNvPr>
              <p14:cNvContentPartPr/>
              <p14:nvPr/>
            </p14:nvContentPartPr>
            <p14:xfrm>
              <a:off x="2912994" y="5182658"/>
              <a:ext cx="996840" cy="21492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50219B87-AEEB-8640-879C-BBF32E16DB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94994" y="5164658"/>
                <a:ext cx="1032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E9113E7F-BBF2-1E49-9CC7-9AE445D949D1}"/>
                  </a:ext>
                </a:extLst>
              </p14:cNvPr>
              <p14:cNvContentPartPr/>
              <p14:nvPr/>
            </p14:nvContentPartPr>
            <p14:xfrm>
              <a:off x="2966274" y="5048738"/>
              <a:ext cx="155160" cy="5436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E9113E7F-BBF2-1E49-9CC7-9AE445D949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48634" y="5031098"/>
                <a:ext cx="19080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Agrupar 54">
            <a:extLst>
              <a:ext uri="{FF2B5EF4-FFF2-40B4-BE49-F238E27FC236}">
                <a16:creationId xmlns:a16="http://schemas.microsoft.com/office/drawing/2014/main" id="{6FF0411B-73E5-4A4B-8971-712D60208E3A}"/>
              </a:ext>
            </a:extLst>
          </p:cNvPr>
          <p:cNvGrpSpPr/>
          <p:nvPr/>
        </p:nvGrpSpPr>
        <p:grpSpPr>
          <a:xfrm>
            <a:off x="2671074" y="5693498"/>
            <a:ext cx="1219320" cy="450360"/>
            <a:chOff x="2671074" y="5693498"/>
            <a:chExt cx="12193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8E7688B-C027-F340-97FF-9B9F29381DAC}"/>
                    </a:ext>
                  </a:extLst>
                </p14:cNvPr>
                <p14:cNvContentPartPr/>
                <p14:nvPr/>
              </p14:nvContentPartPr>
              <p14:xfrm>
                <a:off x="2671074" y="5796458"/>
                <a:ext cx="258480" cy="3474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8E7688B-C027-F340-97FF-9B9F29381D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53074" y="5778818"/>
                  <a:ext cx="294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F3A1B97D-158A-D143-AF41-9661351489FE}"/>
                    </a:ext>
                  </a:extLst>
                </p14:cNvPr>
                <p14:cNvContentPartPr/>
                <p14:nvPr/>
              </p14:nvContentPartPr>
              <p14:xfrm>
                <a:off x="3056994" y="5693498"/>
                <a:ext cx="140400" cy="42480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F3A1B97D-158A-D143-AF41-9661351489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38994" y="5675858"/>
                  <a:ext cx="1760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B024F45F-56B5-2347-BF22-A084AC32E87D}"/>
                    </a:ext>
                  </a:extLst>
                </p14:cNvPr>
                <p14:cNvContentPartPr/>
                <p14:nvPr/>
              </p14:nvContentPartPr>
              <p14:xfrm>
                <a:off x="3016674" y="5908778"/>
                <a:ext cx="92160" cy="54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B024F45F-56B5-2347-BF22-A084AC32E8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9034" y="5890778"/>
                  <a:ext cx="127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13DF87A7-06B4-6149-B297-80AD5F5FE559}"/>
                    </a:ext>
                  </a:extLst>
                </p14:cNvPr>
                <p14:cNvContentPartPr/>
                <p14:nvPr/>
              </p14:nvContentPartPr>
              <p14:xfrm>
                <a:off x="3273354" y="5896178"/>
                <a:ext cx="159480" cy="1904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13DF87A7-06B4-6149-B297-80AD5F5FE55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55714" y="5878538"/>
                  <a:ext cx="195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079569B-8BDD-7A44-9638-2437D463477A}"/>
                    </a:ext>
                  </a:extLst>
                </p14:cNvPr>
                <p14:cNvContentPartPr/>
                <p14:nvPr/>
              </p14:nvContentPartPr>
              <p14:xfrm>
                <a:off x="3478194" y="5903738"/>
                <a:ext cx="50760" cy="17388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079569B-8BDD-7A44-9638-2437D46347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60194" y="5885738"/>
                  <a:ext cx="86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42AFC2F-11D1-3A40-928E-009065CDC82A}"/>
                    </a:ext>
                  </a:extLst>
                </p14:cNvPr>
                <p14:cNvContentPartPr/>
                <p14:nvPr/>
              </p14:nvContentPartPr>
              <p14:xfrm>
                <a:off x="3631194" y="5883938"/>
                <a:ext cx="259200" cy="2242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42AFC2F-11D1-3A40-928E-009065CDC8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13554" y="5865938"/>
                  <a:ext cx="294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6F76D75-12CB-534F-A7B1-4D8D713FF7AA}"/>
                    </a:ext>
                  </a:extLst>
                </p14:cNvPr>
                <p14:cNvContentPartPr/>
                <p14:nvPr/>
              </p14:nvContentPartPr>
              <p14:xfrm>
                <a:off x="3681954" y="6025418"/>
                <a:ext cx="154800" cy="3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6F76D75-12CB-534F-A7B1-4D8D713FF7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63954" y="6007778"/>
                  <a:ext cx="1904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35CBCB5A-92C7-CE45-BAB7-4F7069539424}"/>
              </a:ext>
            </a:extLst>
          </p:cNvPr>
          <p:cNvGrpSpPr/>
          <p:nvPr/>
        </p:nvGrpSpPr>
        <p:grpSpPr>
          <a:xfrm>
            <a:off x="2824074" y="6401258"/>
            <a:ext cx="1225440" cy="303480"/>
            <a:chOff x="2824074" y="6401258"/>
            <a:chExt cx="122544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2BB25F66-B59B-6745-8747-1C257A5DF9CF}"/>
                    </a:ext>
                  </a:extLst>
                </p14:cNvPr>
                <p14:cNvContentPartPr/>
                <p14:nvPr/>
              </p14:nvContentPartPr>
              <p14:xfrm>
                <a:off x="2824074" y="6456698"/>
                <a:ext cx="489960" cy="2005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2BB25F66-B59B-6745-8747-1C257A5DF9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06074" y="6438698"/>
                  <a:ext cx="52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6CDD71CE-52A7-A948-A356-07EB2F6ECAA3}"/>
                    </a:ext>
                  </a:extLst>
                </p14:cNvPr>
                <p14:cNvContentPartPr/>
                <p14:nvPr/>
              </p14:nvContentPartPr>
              <p14:xfrm>
                <a:off x="3326274" y="6401258"/>
                <a:ext cx="182880" cy="2610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6CDD71CE-52A7-A948-A356-07EB2F6ECAA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08634" y="6383258"/>
                  <a:ext cx="218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E6C93709-A3B1-254F-B27C-0F115A3DF331}"/>
                    </a:ext>
                  </a:extLst>
                </p14:cNvPr>
                <p14:cNvContentPartPr/>
                <p14:nvPr/>
              </p14:nvContentPartPr>
              <p14:xfrm>
                <a:off x="3387114" y="6542738"/>
                <a:ext cx="68040" cy="248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E6C93709-A3B1-254F-B27C-0F115A3DF33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69474" y="6525098"/>
                  <a:ext cx="103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092C1517-671C-EA4C-A312-DC08875FE633}"/>
                    </a:ext>
                  </a:extLst>
                </p14:cNvPr>
                <p14:cNvContentPartPr/>
                <p14:nvPr/>
              </p14:nvContentPartPr>
              <p14:xfrm>
                <a:off x="3552714" y="6441218"/>
                <a:ext cx="191880" cy="19800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092C1517-671C-EA4C-A312-DC08875FE6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34714" y="6423218"/>
                  <a:ext cx="227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2BBE5A66-C653-3449-B9FE-2DDDD10755A0}"/>
                    </a:ext>
                  </a:extLst>
                </p14:cNvPr>
                <p14:cNvContentPartPr/>
                <p14:nvPr/>
              </p14:nvContentPartPr>
              <p14:xfrm>
                <a:off x="3899754" y="6410258"/>
                <a:ext cx="149760" cy="2944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2BBE5A66-C653-3449-B9FE-2DDDD10755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82114" y="6392258"/>
                  <a:ext cx="18540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7423F06A-3397-7347-AA71-D01C25FEDAF9}"/>
                  </a:ext>
                </a:extLst>
              </p14:cNvPr>
              <p14:cNvContentPartPr/>
              <p14:nvPr/>
            </p14:nvContentPartPr>
            <p14:xfrm>
              <a:off x="4223034" y="6444818"/>
              <a:ext cx="202320" cy="24156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7423F06A-3397-7347-AA71-D01C25FEDAF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05034" y="6427178"/>
                <a:ext cx="237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465ACCDB-0C21-2040-9017-7EA489EC2627}"/>
                  </a:ext>
                </a:extLst>
              </p14:cNvPr>
              <p14:cNvContentPartPr/>
              <p14:nvPr/>
            </p14:nvContentPartPr>
            <p14:xfrm>
              <a:off x="6585354" y="3541058"/>
              <a:ext cx="239040" cy="22644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465ACCDB-0C21-2040-9017-7EA489EC262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567354" y="3523418"/>
                <a:ext cx="2746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5399444F-D8D3-FA43-B15B-DFAF140BC7C2}"/>
                  </a:ext>
                </a:extLst>
              </p14:cNvPr>
              <p14:cNvContentPartPr/>
              <p14:nvPr/>
            </p14:nvContentPartPr>
            <p14:xfrm>
              <a:off x="6861834" y="3470498"/>
              <a:ext cx="139680" cy="25092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5399444F-D8D3-FA43-B15B-DFAF140BC7C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44194" y="3452498"/>
                <a:ext cx="17532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Agrupar 71">
            <a:extLst>
              <a:ext uri="{FF2B5EF4-FFF2-40B4-BE49-F238E27FC236}">
                <a16:creationId xmlns:a16="http://schemas.microsoft.com/office/drawing/2014/main" id="{3DD77B0C-69C5-3845-9EEA-49212D81620A}"/>
              </a:ext>
            </a:extLst>
          </p:cNvPr>
          <p:cNvGrpSpPr/>
          <p:nvPr/>
        </p:nvGrpSpPr>
        <p:grpSpPr>
          <a:xfrm>
            <a:off x="7106274" y="3285818"/>
            <a:ext cx="884160" cy="354240"/>
            <a:chOff x="7106274" y="3285818"/>
            <a:chExt cx="8841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A64AEAF1-DFDF-7247-BA9F-8B1DE3F89957}"/>
                    </a:ext>
                  </a:extLst>
                </p14:cNvPr>
                <p14:cNvContentPartPr/>
                <p14:nvPr/>
              </p14:nvContentPartPr>
              <p14:xfrm>
                <a:off x="7106274" y="3446738"/>
                <a:ext cx="207720" cy="19332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A64AEAF1-DFDF-7247-BA9F-8B1DE3F899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88634" y="3428738"/>
                  <a:ext cx="243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FD7CB69-C5AB-F949-ACA6-1F382B1A97BF}"/>
                    </a:ext>
                  </a:extLst>
                </p14:cNvPr>
                <p14:cNvContentPartPr/>
                <p14:nvPr/>
              </p14:nvContentPartPr>
              <p14:xfrm>
                <a:off x="7365834" y="3357098"/>
                <a:ext cx="251280" cy="2185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FD7CB69-C5AB-F949-ACA6-1F382B1A97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48194" y="3339098"/>
                  <a:ext cx="286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078A1FEF-070C-6B4E-BAD6-53F3B71620CE}"/>
                    </a:ext>
                  </a:extLst>
                </p14:cNvPr>
                <p14:cNvContentPartPr/>
                <p14:nvPr/>
              </p14:nvContentPartPr>
              <p14:xfrm>
                <a:off x="7467714" y="3445658"/>
                <a:ext cx="111240" cy="684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078A1FEF-070C-6B4E-BAD6-53F3B71620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49714" y="3427658"/>
                  <a:ext cx="14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0881A8F5-2915-F746-962F-45C85F33A641}"/>
                    </a:ext>
                  </a:extLst>
                </p14:cNvPr>
                <p14:cNvContentPartPr/>
                <p14:nvPr/>
              </p14:nvContentPartPr>
              <p14:xfrm>
                <a:off x="7698474" y="3285818"/>
                <a:ext cx="291960" cy="1623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0881A8F5-2915-F746-962F-45C85F33A6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80474" y="3268178"/>
                  <a:ext cx="3276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D5F4036F-B985-8542-86BD-416C9CDB823C}"/>
              </a:ext>
            </a:extLst>
          </p:cNvPr>
          <p:cNvGrpSpPr/>
          <p:nvPr/>
        </p:nvGrpSpPr>
        <p:grpSpPr>
          <a:xfrm>
            <a:off x="6228234" y="4028858"/>
            <a:ext cx="1742760" cy="479520"/>
            <a:chOff x="6228234" y="4028858"/>
            <a:chExt cx="174276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D58A3CDA-7E1F-CC4E-B816-C0CE903E8ECE}"/>
                    </a:ext>
                  </a:extLst>
                </p14:cNvPr>
                <p14:cNvContentPartPr/>
                <p14:nvPr/>
              </p14:nvContentPartPr>
              <p14:xfrm>
                <a:off x="6228234" y="4315058"/>
                <a:ext cx="383760" cy="1933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D58A3CDA-7E1F-CC4E-B816-C0CE903E8E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10594" y="4297058"/>
                  <a:ext cx="419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54FCD44-C94D-A743-9CC0-5F81906406A7}"/>
                    </a:ext>
                  </a:extLst>
                </p14:cNvPr>
                <p14:cNvContentPartPr/>
                <p14:nvPr/>
              </p14:nvContentPartPr>
              <p14:xfrm>
                <a:off x="6608394" y="4102298"/>
                <a:ext cx="176400" cy="3448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54FCD44-C94D-A743-9CC0-5F81906406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90754" y="4084298"/>
                  <a:ext cx="2120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00C6A586-62E7-7744-AB96-97D4C4770D7E}"/>
                    </a:ext>
                  </a:extLst>
                </p14:cNvPr>
                <p14:cNvContentPartPr/>
                <p14:nvPr/>
              </p14:nvContentPartPr>
              <p14:xfrm>
                <a:off x="6836994" y="4069538"/>
                <a:ext cx="202680" cy="3250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00C6A586-62E7-7744-AB96-97D4C4770D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19354" y="4051898"/>
                  <a:ext cx="238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C98CD882-AFE4-0A4F-9904-F99FE4320702}"/>
                    </a:ext>
                  </a:extLst>
                </p14:cNvPr>
                <p14:cNvContentPartPr/>
                <p14:nvPr/>
              </p14:nvContentPartPr>
              <p14:xfrm>
                <a:off x="6860754" y="4215338"/>
                <a:ext cx="222120" cy="7344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C98CD882-AFE4-0A4F-9904-F99FE43207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43114" y="4197338"/>
                  <a:ext cx="257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4322562A-B26B-0345-B28C-CE54008932CF}"/>
                    </a:ext>
                  </a:extLst>
                </p14:cNvPr>
                <p14:cNvContentPartPr/>
                <p14:nvPr/>
              </p14:nvContentPartPr>
              <p14:xfrm>
                <a:off x="7188714" y="4238018"/>
                <a:ext cx="164520" cy="12708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4322562A-B26B-0345-B28C-CE54008932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71074" y="4220018"/>
                  <a:ext cx="200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00D14703-2660-8541-A966-AAE1C9810F9E}"/>
                    </a:ext>
                  </a:extLst>
                </p14:cNvPr>
                <p14:cNvContentPartPr/>
                <p14:nvPr/>
              </p14:nvContentPartPr>
              <p14:xfrm>
                <a:off x="7414794" y="4139738"/>
                <a:ext cx="256680" cy="1825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00D14703-2660-8541-A966-AAE1C9810F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97154" y="4121738"/>
                  <a:ext cx="292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6F0E36CA-DBC2-BA4B-BE19-128345B303C2}"/>
                    </a:ext>
                  </a:extLst>
                </p14:cNvPr>
                <p14:cNvContentPartPr/>
                <p14:nvPr/>
              </p14:nvContentPartPr>
              <p14:xfrm>
                <a:off x="7678314" y="4028858"/>
                <a:ext cx="292680" cy="19692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6F0E36CA-DBC2-BA4B-BE19-128345B303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60674" y="4010858"/>
                  <a:ext cx="328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7D20D492-EB42-CB43-83A1-689B8570208F}"/>
                    </a:ext>
                  </a:extLst>
                </p14:cNvPr>
                <p14:cNvContentPartPr/>
                <p14:nvPr/>
              </p14:nvContentPartPr>
              <p14:xfrm>
                <a:off x="7772274" y="4124258"/>
                <a:ext cx="125640" cy="3924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7D20D492-EB42-CB43-83A1-689B857020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54634" y="4106258"/>
                  <a:ext cx="16128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17953B49-1B31-7447-97DF-86AB1DDB80E6}"/>
                  </a:ext>
                </a:extLst>
              </p14:cNvPr>
              <p14:cNvContentPartPr/>
              <p14:nvPr/>
            </p14:nvContentPartPr>
            <p14:xfrm>
              <a:off x="4587372" y="1405898"/>
              <a:ext cx="1165320" cy="722160"/>
            </p14:xfrm>
          </p:contentPart>
        </mc:Choice>
        <mc:Fallback xmlns=""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17953B49-1B31-7447-97DF-86AB1DDB80E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69732" y="1387898"/>
                <a:ext cx="1200960" cy="75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Agrupar 89">
            <a:extLst>
              <a:ext uri="{FF2B5EF4-FFF2-40B4-BE49-F238E27FC236}">
                <a16:creationId xmlns:a16="http://schemas.microsoft.com/office/drawing/2014/main" id="{99A58035-3F23-6841-AC2A-0D689CF17FAE}"/>
              </a:ext>
            </a:extLst>
          </p:cNvPr>
          <p:cNvGrpSpPr/>
          <p:nvPr/>
        </p:nvGrpSpPr>
        <p:grpSpPr>
          <a:xfrm>
            <a:off x="1527372" y="1364858"/>
            <a:ext cx="3675600" cy="435960"/>
            <a:chOff x="1527372" y="1364858"/>
            <a:chExt cx="367560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02CB4FAA-95F0-F147-B5BC-96AC13DEE730}"/>
                    </a:ext>
                  </a:extLst>
                </p14:cNvPr>
                <p14:cNvContentPartPr/>
                <p14:nvPr/>
              </p14:nvContentPartPr>
              <p14:xfrm>
                <a:off x="1527372" y="1394018"/>
                <a:ext cx="53640" cy="39852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02CB4FAA-95F0-F147-B5BC-96AC13DEE7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09372" y="1376378"/>
                  <a:ext cx="892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BE74D89B-59D0-F444-AB70-6D93872EF950}"/>
                    </a:ext>
                  </a:extLst>
                </p14:cNvPr>
                <p14:cNvContentPartPr/>
                <p14:nvPr/>
              </p14:nvContentPartPr>
              <p14:xfrm>
                <a:off x="1551492" y="1364858"/>
                <a:ext cx="3651480" cy="4359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BE74D89B-59D0-F444-AB70-6D93872EF9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33492" y="1346858"/>
                  <a:ext cx="3687120" cy="47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BB072BDA-3E59-2E47-8188-A8CB51235EA8}"/>
                  </a:ext>
                </a:extLst>
              </p14:cNvPr>
              <p14:cNvContentPartPr/>
              <p14:nvPr/>
            </p14:nvContentPartPr>
            <p14:xfrm>
              <a:off x="6217092" y="2063258"/>
              <a:ext cx="1416240" cy="63252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BB072BDA-3E59-2E47-8188-A8CB51235EA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99452" y="2045618"/>
                <a:ext cx="1451880" cy="66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Agrupar 93">
            <a:extLst>
              <a:ext uri="{FF2B5EF4-FFF2-40B4-BE49-F238E27FC236}">
                <a16:creationId xmlns:a16="http://schemas.microsoft.com/office/drawing/2014/main" id="{6034F85D-73E7-BF49-AD89-6930614AD8A1}"/>
              </a:ext>
            </a:extLst>
          </p:cNvPr>
          <p:cNvGrpSpPr/>
          <p:nvPr/>
        </p:nvGrpSpPr>
        <p:grpSpPr>
          <a:xfrm>
            <a:off x="5996052" y="1539458"/>
            <a:ext cx="360" cy="360"/>
            <a:chOff x="5996052" y="153945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D9C0E38B-2983-9842-9988-45420CC6B16F}"/>
                    </a:ext>
                  </a:extLst>
                </p14:cNvPr>
                <p14:cNvContentPartPr/>
                <p14:nvPr/>
              </p14:nvContentPartPr>
              <p14:xfrm>
                <a:off x="5996052" y="1539458"/>
                <a:ext cx="360" cy="3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D9C0E38B-2983-9842-9988-45420CC6B1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78052" y="15218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AF2D2A61-21FA-E846-BE79-F08A03EFC37B}"/>
                    </a:ext>
                  </a:extLst>
                </p14:cNvPr>
                <p14:cNvContentPartPr/>
                <p14:nvPr/>
              </p14:nvContentPartPr>
              <p14:xfrm>
                <a:off x="5996052" y="1539458"/>
                <a:ext cx="360" cy="36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AF2D2A61-21FA-E846-BE79-F08A03EFC3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78052" y="15218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074AB98F-EA59-9F49-8E55-DE1A9CEB0F9C}"/>
              </a:ext>
            </a:extLst>
          </p:cNvPr>
          <p:cNvSpPr txBox="1"/>
          <p:nvPr/>
        </p:nvSpPr>
        <p:spPr>
          <a:xfrm>
            <a:off x="5996052" y="156019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  <a:highlight>
                  <a:srgbClr val="FFFF00"/>
                </a:highlight>
              </a:rPr>
              <a:t>DESVIANTE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5A650484-76C0-C649-A219-920854AA4E42}"/>
                  </a:ext>
                </a:extLst>
              </p14:cNvPr>
              <p14:cNvContentPartPr/>
              <p14:nvPr/>
            </p14:nvContentPartPr>
            <p14:xfrm>
              <a:off x="6296292" y="3135698"/>
              <a:ext cx="2085480" cy="840600"/>
            </p14:xfrm>
          </p:contentPart>
        </mc:Choice>
        <mc:Fallback xmlns=""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5A650484-76C0-C649-A219-920854AA4E4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78292" y="3118058"/>
                <a:ext cx="2121120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768014B1-EB1F-7E43-9256-44EE258D04D9}"/>
                  </a:ext>
                </a:extLst>
              </p14:cNvPr>
              <p14:cNvContentPartPr/>
              <p14:nvPr/>
            </p14:nvContentPartPr>
            <p14:xfrm>
              <a:off x="6247332" y="2764178"/>
              <a:ext cx="1753560" cy="1126440"/>
            </p14:xfrm>
          </p:contentPart>
        </mc:Choice>
        <mc:Fallback xmlns=""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768014B1-EB1F-7E43-9256-44EE258D04D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692" y="2746538"/>
                <a:ext cx="1789200" cy="11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8031FCBF-778E-7F46-BB09-67E30F607FD5}"/>
                  </a:ext>
                </a:extLst>
              </p14:cNvPr>
              <p14:cNvContentPartPr/>
              <p14:nvPr/>
            </p14:nvContentPartPr>
            <p14:xfrm>
              <a:off x="7312932" y="1812338"/>
              <a:ext cx="183240" cy="434160"/>
            </p14:xfrm>
          </p:contentPart>
        </mc:Choice>
        <mc:Fallback xmlns=""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8031FCBF-778E-7F46-BB09-67E30F607FD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94932" y="1794338"/>
                <a:ext cx="2188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07FE0765-EF81-664F-9E64-A2354909A952}"/>
                  </a:ext>
                </a:extLst>
              </p14:cNvPr>
              <p14:cNvContentPartPr/>
              <p14:nvPr/>
            </p14:nvContentPartPr>
            <p14:xfrm>
              <a:off x="6555852" y="2537018"/>
              <a:ext cx="821880" cy="48240"/>
            </p14:xfrm>
          </p:contentPart>
        </mc:Choice>
        <mc:Fallback xmlns=""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07FE0765-EF81-664F-9E64-A2354909A95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538212" y="2519378"/>
                <a:ext cx="857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8C811BBF-F23F-BD4C-B550-DC33C4FDF2AE}"/>
                  </a:ext>
                </a:extLst>
              </p14:cNvPr>
              <p14:cNvContentPartPr/>
              <p14:nvPr/>
            </p14:nvContentPartPr>
            <p14:xfrm>
              <a:off x="2652372" y="1986218"/>
              <a:ext cx="1753920" cy="73440"/>
            </p14:xfrm>
          </p:contentPart>
        </mc:Choice>
        <mc:Fallback xmlns=""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8C811BBF-F23F-BD4C-B550-DC33C4FDF2A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34372" y="1968578"/>
                <a:ext cx="1789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5" name="Tinta 104">
                <a:extLst>
                  <a:ext uri="{FF2B5EF4-FFF2-40B4-BE49-F238E27FC236}">
                    <a16:creationId xmlns:a16="http://schemas.microsoft.com/office/drawing/2014/main" id="{89C3FFA1-64BB-D248-ACAB-5CA2AB40B5E4}"/>
                  </a:ext>
                </a:extLst>
              </p14:cNvPr>
              <p14:cNvContentPartPr/>
              <p14:nvPr/>
            </p14:nvContentPartPr>
            <p14:xfrm>
              <a:off x="4304772" y="1801538"/>
              <a:ext cx="2078640" cy="738720"/>
            </p14:xfrm>
          </p:contentPart>
        </mc:Choice>
        <mc:Fallback xmlns="">
          <p:pic>
            <p:nvPicPr>
              <p:cNvPr id="105" name="Tinta 104">
                <a:extLst>
                  <a:ext uri="{FF2B5EF4-FFF2-40B4-BE49-F238E27FC236}">
                    <a16:creationId xmlns:a16="http://schemas.microsoft.com/office/drawing/2014/main" id="{89C3FFA1-64BB-D248-ACAB-5CA2AB40B5E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86772" y="1783538"/>
                <a:ext cx="2114280" cy="77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00C6D047-9693-8B49-9B28-FBA8F1E02F95}"/>
              </a:ext>
            </a:extLst>
          </p:cNvPr>
          <p:cNvGrpSpPr/>
          <p:nvPr/>
        </p:nvGrpSpPr>
        <p:grpSpPr>
          <a:xfrm>
            <a:off x="5597172" y="1193138"/>
            <a:ext cx="2827440" cy="985680"/>
            <a:chOff x="5597172" y="1193138"/>
            <a:chExt cx="2827440" cy="9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9CCFFBFB-23D2-604B-9579-AAF6E2BA16DB}"/>
                    </a:ext>
                  </a:extLst>
                </p14:cNvPr>
                <p14:cNvContentPartPr/>
                <p14:nvPr/>
              </p14:nvContentPartPr>
              <p14:xfrm>
                <a:off x="7298892" y="1800098"/>
                <a:ext cx="1125720" cy="37872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9CCFFBFB-23D2-604B-9579-AAF6E2BA16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81252" y="1782098"/>
                  <a:ext cx="1161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9E9228D-5E87-BB4B-842F-9B9D88917B45}"/>
                    </a:ext>
                  </a:extLst>
                </p14:cNvPr>
                <p14:cNvContentPartPr/>
                <p14:nvPr/>
              </p14:nvContentPartPr>
              <p14:xfrm>
                <a:off x="7284132" y="1973618"/>
                <a:ext cx="578160" cy="15516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9E9228D-5E87-BB4B-842F-9B9D88917B4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66132" y="1955978"/>
                  <a:ext cx="61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2F4AA32C-455F-CA43-9B69-5AAE74E369BA}"/>
                    </a:ext>
                  </a:extLst>
                </p14:cNvPr>
                <p14:cNvContentPartPr/>
                <p14:nvPr/>
              </p14:nvContentPartPr>
              <p14:xfrm>
                <a:off x="5597172" y="1193138"/>
                <a:ext cx="1964160" cy="86868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2F4AA32C-455F-CA43-9B69-5AAE74E369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79172" y="1175138"/>
                  <a:ext cx="1999800" cy="90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639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9B41627-A664-8440-89D4-4571C4137450}"/>
              </a:ext>
            </a:extLst>
          </p:cNvPr>
          <p:cNvGrpSpPr/>
          <p:nvPr/>
        </p:nvGrpSpPr>
        <p:grpSpPr>
          <a:xfrm>
            <a:off x="2820474" y="3144338"/>
            <a:ext cx="569880" cy="759960"/>
            <a:chOff x="2820474" y="3144338"/>
            <a:chExt cx="56988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BAF40D06-00F7-6B48-9D89-DED1A14B0640}"/>
                    </a:ext>
                  </a:extLst>
                </p14:cNvPr>
                <p14:cNvContentPartPr/>
                <p14:nvPr/>
              </p14:nvContentPartPr>
              <p14:xfrm>
                <a:off x="2820474" y="3144338"/>
                <a:ext cx="288000" cy="29880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BAF40D06-00F7-6B48-9D89-DED1A14B06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02474" y="3126698"/>
                  <a:ext cx="323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25B78D75-85EE-3E4B-A5DA-F98660536591}"/>
                    </a:ext>
                  </a:extLst>
                </p14:cNvPr>
                <p14:cNvContentPartPr/>
                <p14:nvPr/>
              </p14:nvContentPartPr>
              <p14:xfrm>
                <a:off x="2961234" y="3511538"/>
                <a:ext cx="24840" cy="22140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25B78D75-85EE-3E4B-A5DA-F986605365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3594" y="3493898"/>
                  <a:ext cx="60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61F2CA00-786E-9B4B-88E3-57B53CA2E452}"/>
                    </a:ext>
                  </a:extLst>
                </p14:cNvPr>
                <p14:cNvContentPartPr/>
                <p14:nvPr/>
              </p14:nvContentPartPr>
              <p14:xfrm>
                <a:off x="2891034" y="3756698"/>
                <a:ext cx="241560" cy="1476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61F2CA00-786E-9B4B-88E3-57B53CA2E4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73034" y="3739058"/>
                  <a:ext cx="277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5AD0047-BE73-354F-8D65-D7EF511D1E9D}"/>
                    </a:ext>
                  </a:extLst>
                </p14:cNvPr>
                <p14:cNvContentPartPr/>
                <p14:nvPr/>
              </p14:nvContentPartPr>
              <p14:xfrm>
                <a:off x="2858994" y="3491018"/>
                <a:ext cx="531360" cy="18972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5AD0047-BE73-354F-8D65-D7EF511D1E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1354" y="3473018"/>
                  <a:ext cx="56700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129D535-6A48-FC4C-BEAD-B2A3B16F8A1A}"/>
              </a:ext>
            </a:extLst>
          </p:cNvPr>
          <p:cNvGrpSpPr/>
          <p:nvPr/>
        </p:nvGrpSpPr>
        <p:grpSpPr>
          <a:xfrm>
            <a:off x="2498634" y="2099618"/>
            <a:ext cx="149040" cy="409320"/>
            <a:chOff x="2498634" y="2099618"/>
            <a:chExt cx="14904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9D6D29A-5C60-384B-9B5A-9BC69D2F55A6}"/>
                    </a:ext>
                  </a:extLst>
                </p14:cNvPr>
                <p14:cNvContentPartPr/>
                <p14:nvPr/>
              </p14:nvContentPartPr>
              <p14:xfrm>
                <a:off x="2530314" y="2301938"/>
                <a:ext cx="10080" cy="2070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9D6D29A-5C60-384B-9B5A-9BC69D2F55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2674" y="2284298"/>
                  <a:ext cx="45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00EEF16-4C2F-EA46-85D8-92C72D0596E1}"/>
                    </a:ext>
                  </a:extLst>
                </p14:cNvPr>
                <p14:cNvContentPartPr/>
                <p14:nvPr/>
              </p14:nvContentPartPr>
              <p14:xfrm>
                <a:off x="2498634" y="2099618"/>
                <a:ext cx="149040" cy="1076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00EEF16-4C2F-EA46-85D8-92C72D0596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0994" y="2081978"/>
                  <a:ext cx="184680" cy="143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C8F059-B36B-B64E-AED8-3FC81438F53C}"/>
              </a:ext>
            </a:extLst>
          </p:cNvPr>
          <p:cNvSpPr txBox="1"/>
          <p:nvPr/>
        </p:nvSpPr>
        <p:spPr>
          <a:xfrm>
            <a:off x="2460516" y="260361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Personalidade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717F1059-81E5-6449-B902-6F045CCAEEEC}"/>
                  </a:ext>
                </a:extLst>
              </p14:cNvPr>
              <p14:cNvContentPartPr/>
              <p14:nvPr/>
            </p14:nvContentPartPr>
            <p14:xfrm>
              <a:off x="2091474" y="1977578"/>
              <a:ext cx="412200" cy="61920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717F1059-81E5-6449-B902-6F045CCAEE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474" y="1959578"/>
                <a:ext cx="44784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353A6168-313F-5D4F-9A31-0CCA40849A18}"/>
                  </a:ext>
                </a:extLst>
              </p14:cNvPr>
              <p14:cNvContentPartPr/>
              <p14:nvPr/>
            </p14:nvContentPartPr>
            <p14:xfrm>
              <a:off x="861714" y="1342538"/>
              <a:ext cx="217800" cy="3578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353A6168-313F-5D4F-9A31-0CCA40849A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3714" y="1324538"/>
                <a:ext cx="253440" cy="393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59A6AA-239F-7440-8D8E-EAF259A532EF}"/>
              </a:ext>
            </a:extLst>
          </p:cNvPr>
          <p:cNvSpPr txBox="1"/>
          <p:nvPr/>
        </p:nvSpPr>
        <p:spPr>
          <a:xfrm flipH="1">
            <a:off x="1292628" y="1558898"/>
            <a:ext cx="152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Hereditario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6D0A50-58E8-E74A-A64E-883C720149E2}"/>
              </a:ext>
            </a:extLst>
          </p:cNvPr>
          <p:cNvSpPr txBox="1"/>
          <p:nvPr/>
        </p:nvSpPr>
        <p:spPr>
          <a:xfrm>
            <a:off x="3530689" y="155889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Sociedade/Cultura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E9437EAF-7D55-354B-A73A-31A67C35DAD5}"/>
                  </a:ext>
                </a:extLst>
              </p14:cNvPr>
              <p14:cNvContentPartPr/>
              <p14:nvPr/>
            </p14:nvContentPartPr>
            <p14:xfrm>
              <a:off x="3814092" y="2012498"/>
              <a:ext cx="556560" cy="5281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E9437EAF-7D55-354B-A73A-31A67C35DA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6092" y="1994858"/>
                <a:ext cx="592200" cy="5637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057D29-ADC6-5345-8156-83DE34F63DD9}"/>
              </a:ext>
            </a:extLst>
          </p:cNvPr>
          <p:cNvSpPr txBox="1"/>
          <p:nvPr/>
        </p:nvSpPr>
        <p:spPr>
          <a:xfrm>
            <a:off x="5320145" y="383049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Percepção????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43629DBE-C3A8-734E-9D72-99DFDF8E6907}"/>
                  </a:ext>
                </a:extLst>
              </p14:cNvPr>
              <p14:cNvContentPartPr/>
              <p14:nvPr/>
            </p14:nvContentPartPr>
            <p14:xfrm>
              <a:off x="6206652" y="4434938"/>
              <a:ext cx="23400" cy="48168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43629DBE-C3A8-734E-9D72-99DFDF8E690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9012" y="4416938"/>
                <a:ext cx="590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65FBD8EE-0283-924B-B0AA-8961094F38EE}"/>
                  </a:ext>
                </a:extLst>
              </p14:cNvPr>
              <p14:cNvContentPartPr/>
              <p14:nvPr/>
            </p14:nvContentPartPr>
            <p14:xfrm>
              <a:off x="5992812" y="4817618"/>
              <a:ext cx="335160" cy="22428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65FBD8EE-0283-924B-B0AA-8961094F38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75172" y="4799978"/>
                <a:ext cx="3708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183AC70B-259B-2544-8109-05E846DF3659}"/>
                  </a:ext>
                </a:extLst>
              </p14:cNvPr>
              <p14:cNvContentPartPr/>
              <p14:nvPr/>
            </p14:nvContentPartPr>
            <p14:xfrm>
              <a:off x="5917212" y="5301098"/>
              <a:ext cx="286920" cy="32112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183AC70B-259B-2544-8109-05E846DF36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99212" y="5283098"/>
                <a:ext cx="3225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5CF2DF26-06B2-E149-9E66-30E20E4D3AF8}"/>
                  </a:ext>
                </a:extLst>
              </p14:cNvPr>
              <p14:cNvContentPartPr/>
              <p14:nvPr/>
            </p14:nvContentPartPr>
            <p14:xfrm>
              <a:off x="3775932" y="3304178"/>
              <a:ext cx="1434240" cy="59760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5CF2DF26-06B2-E149-9E66-30E20E4D3AF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57932" y="3286178"/>
                <a:ext cx="146988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D29835BE-CF7E-FF41-A198-432410251914}"/>
                  </a:ext>
                </a:extLst>
              </p14:cNvPr>
              <p14:cNvContentPartPr/>
              <p14:nvPr/>
            </p14:nvContentPartPr>
            <p14:xfrm>
              <a:off x="3696012" y="3190418"/>
              <a:ext cx="284760" cy="34092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D29835BE-CF7E-FF41-A198-43241025191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78372" y="3172778"/>
                <a:ext cx="32040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A192CC6-29C3-054E-8081-FD29F1CBF3C5}"/>
              </a:ext>
            </a:extLst>
          </p:cNvPr>
          <p:cNvGrpSpPr/>
          <p:nvPr/>
        </p:nvGrpSpPr>
        <p:grpSpPr>
          <a:xfrm>
            <a:off x="5787252" y="5234858"/>
            <a:ext cx="2605680" cy="714240"/>
            <a:chOff x="5787252" y="5234858"/>
            <a:chExt cx="260568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D4362CC-85F1-EC41-B02D-9FA90FE5AB52}"/>
                    </a:ext>
                  </a:extLst>
                </p14:cNvPr>
                <p14:cNvContentPartPr/>
                <p14:nvPr/>
              </p14:nvContentPartPr>
              <p14:xfrm>
                <a:off x="6393132" y="5373098"/>
                <a:ext cx="217440" cy="2271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D4362CC-85F1-EC41-B02D-9FA90FE5AB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75132" y="5355098"/>
                  <a:ext cx="253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87B39DD1-0380-9545-BC07-EFB68CE040AA}"/>
                    </a:ext>
                  </a:extLst>
                </p14:cNvPr>
                <p14:cNvContentPartPr/>
                <p14:nvPr/>
              </p14:nvContentPartPr>
              <p14:xfrm>
                <a:off x="6682212" y="5371298"/>
                <a:ext cx="299520" cy="2455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87B39DD1-0380-9545-BC07-EFB68CE040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64572" y="5353658"/>
                  <a:ext cx="335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9B9523B-092B-FD41-B351-824A842F72D6}"/>
                    </a:ext>
                  </a:extLst>
                </p14:cNvPr>
                <p14:cNvContentPartPr/>
                <p14:nvPr/>
              </p14:nvContentPartPr>
              <p14:xfrm>
                <a:off x="7047612" y="5314778"/>
                <a:ext cx="223200" cy="3081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9B9523B-092B-FD41-B351-824A842F72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29972" y="5296778"/>
                  <a:ext cx="258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9DEB052-85DA-974D-94CC-01E654A59F54}"/>
                    </a:ext>
                  </a:extLst>
                </p14:cNvPr>
                <p14:cNvContentPartPr/>
                <p14:nvPr/>
              </p14:nvContentPartPr>
              <p14:xfrm>
                <a:off x="7322652" y="5239898"/>
                <a:ext cx="244440" cy="882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9DEB052-85DA-974D-94CC-01E654A59F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05012" y="5222258"/>
                  <a:ext cx="28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99E0195-B4D3-D045-B0B1-175B7C5C7260}"/>
                    </a:ext>
                  </a:extLst>
                </p14:cNvPr>
                <p14:cNvContentPartPr/>
                <p14:nvPr/>
              </p14:nvContentPartPr>
              <p14:xfrm>
                <a:off x="7430652" y="5302538"/>
                <a:ext cx="94320" cy="2048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99E0195-B4D3-D045-B0B1-175B7C5C72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12652" y="5284538"/>
                  <a:ext cx="129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6FBD826-8F2C-5848-B707-1BBC9DE8DD9B}"/>
                    </a:ext>
                  </a:extLst>
                </p14:cNvPr>
                <p14:cNvContentPartPr/>
                <p14:nvPr/>
              </p14:nvContentPartPr>
              <p14:xfrm>
                <a:off x="7722252" y="5234858"/>
                <a:ext cx="251280" cy="1836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6FBD826-8F2C-5848-B707-1BBC9DE8DD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04252" y="5216858"/>
                  <a:ext cx="286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756277FE-D0C3-3247-A140-653C1F445F0F}"/>
                    </a:ext>
                  </a:extLst>
                </p14:cNvPr>
                <p14:cNvContentPartPr/>
                <p14:nvPr/>
              </p14:nvContentPartPr>
              <p14:xfrm>
                <a:off x="5787252" y="5771978"/>
                <a:ext cx="2605680" cy="1771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756277FE-D0C3-3247-A140-653C1F445F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69612" y="5753978"/>
                  <a:ext cx="264132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7AEF8788-64E0-9C4D-AEB3-AA09CCEFFD77}"/>
                  </a:ext>
                </a:extLst>
              </p14:cNvPr>
              <p14:cNvContentPartPr/>
              <p14:nvPr/>
            </p14:nvContentPartPr>
            <p14:xfrm>
              <a:off x="5421852" y="4207778"/>
              <a:ext cx="1905480" cy="6408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7AEF8788-64E0-9C4D-AEB3-AA09CCEFFD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04212" y="4190138"/>
                <a:ext cx="194112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70E4F926-C880-5F49-83CF-0CD5A62DF8EA}"/>
              </a:ext>
            </a:extLst>
          </p:cNvPr>
          <p:cNvGrpSpPr/>
          <p:nvPr/>
        </p:nvGrpSpPr>
        <p:grpSpPr>
          <a:xfrm>
            <a:off x="4373172" y="2673458"/>
            <a:ext cx="1935000" cy="534960"/>
            <a:chOff x="4373172" y="2673458"/>
            <a:chExt cx="19350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94FE81EF-CF34-9840-BD90-61B1D85FAAFF}"/>
                    </a:ext>
                  </a:extLst>
                </p14:cNvPr>
                <p14:cNvContentPartPr/>
                <p14:nvPr/>
              </p14:nvContentPartPr>
              <p14:xfrm>
                <a:off x="4373172" y="2873258"/>
                <a:ext cx="108720" cy="3304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94FE81EF-CF34-9840-BD90-61B1D85FAA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55532" y="2855258"/>
                  <a:ext cx="1443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EB690E19-7D68-1C41-94F4-18DC6466818D}"/>
                    </a:ext>
                  </a:extLst>
                </p14:cNvPr>
                <p14:cNvContentPartPr/>
                <p14:nvPr/>
              </p14:nvContentPartPr>
              <p14:xfrm>
                <a:off x="4452372" y="2865698"/>
                <a:ext cx="204480" cy="3427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EB690E19-7D68-1C41-94F4-18DC64668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4732" y="2848058"/>
                  <a:ext cx="240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5D4BB46B-C859-884F-8E7C-0B21D56E50FE}"/>
                    </a:ext>
                  </a:extLst>
                </p14:cNvPr>
                <p14:cNvContentPartPr/>
                <p14:nvPr/>
              </p14:nvContentPartPr>
              <p14:xfrm>
                <a:off x="4770972" y="2974418"/>
                <a:ext cx="34200" cy="1904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5D4BB46B-C859-884F-8E7C-0B21D56E50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3332" y="2956778"/>
                  <a:ext cx="69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47CFF432-864E-EA47-B548-D567BE5B6262}"/>
                    </a:ext>
                  </a:extLst>
                </p14:cNvPr>
                <p14:cNvContentPartPr/>
                <p14:nvPr/>
              </p14:nvContentPartPr>
              <p14:xfrm>
                <a:off x="4934412" y="2955338"/>
                <a:ext cx="178920" cy="1933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47CFF432-864E-EA47-B548-D567BE5B62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16772" y="2937698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D7C6FE9B-37BC-3640-A65E-A80AC52E8710}"/>
                    </a:ext>
                  </a:extLst>
                </p14:cNvPr>
                <p14:cNvContentPartPr/>
                <p14:nvPr/>
              </p14:nvContentPartPr>
              <p14:xfrm>
                <a:off x="5088492" y="2673458"/>
                <a:ext cx="371880" cy="4201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D7C6FE9B-37BC-3640-A65E-A80AC52E87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0492" y="2655458"/>
                  <a:ext cx="4075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056A3860-8099-1F4D-A0B2-2D6DB02490B4}"/>
                    </a:ext>
                  </a:extLst>
                </p14:cNvPr>
                <p14:cNvContentPartPr/>
                <p14:nvPr/>
              </p14:nvContentPartPr>
              <p14:xfrm>
                <a:off x="5156172" y="2849138"/>
                <a:ext cx="226440" cy="730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056A3860-8099-1F4D-A0B2-2D6DB02490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38532" y="2831138"/>
                  <a:ext cx="262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1FA6C1F2-B6E3-A14F-A497-83DEAC996C89}"/>
                    </a:ext>
                  </a:extLst>
                </p14:cNvPr>
                <p14:cNvContentPartPr/>
                <p14:nvPr/>
              </p14:nvContentPartPr>
              <p14:xfrm>
                <a:off x="5462892" y="2921498"/>
                <a:ext cx="146520" cy="1461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1FA6C1F2-B6E3-A14F-A497-83DEAC996C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44892" y="2903858"/>
                  <a:ext cx="182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0395794-D0D6-C942-9AC7-537B35520970}"/>
                    </a:ext>
                  </a:extLst>
                </p14:cNvPr>
                <p14:cNvContentPartPr/>
                <p14:nvPr/>
              </p14:nvContentPartPr>
              <p14:xfrm>
                <a:off x="5721372" y="2858138"/>
                <a:ext cx="161640" cy="19908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0395794-D0D6-C942-9AC7-537B355209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03732" y="2840138"/>
                  <a:ext cx="197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766B076A-80C1-8B4D-A1E9-525BCBA0B0A5}"/>
                    </a:ext>
                  </a:extLst>
                </p14:cNvPr>
                <p14:cNvContentPartPr/>
                <p14:nvPr/>
              </p14:nvContentPartPr>
              <p14:xfrm>
                <a:off x="5956812" y="2867138"/>
                <a:ext cx="29520" cy="14904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766B076A-80C1-8B4D-A1E9-525BCBA0B0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38812" y="2849498"/>
                  <a:ext cx="65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2CD82C4E-9CA3-C54C-81E7-C16EFA77B815}"/>
                    </a:ext>
                  </a:extLst>
                </p14:cNvPr>
                <p14:cNvContentPartPr/>
                <p14:nvPr/>
              </p14:nvContentPartPr>
              <p14:xfrm>
                <a:off x="6084252" y="2787938"/>
                <a:ext cx="223920" cy="2286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2CD82C4E-9CA3-C54C-81E7-C16EFA77B8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66252" y="2770298"/>
                  <a:ext cx="259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1BCD21BE-F851-284D-A3AD-6919F34257C5}"/>
                    </a:ext>
                  </a:extLst>
                </p14:cNvPr>
                <p14:cNvContentPartPr/>
                <p14:nvPr/>
              </p14:nvContentPartPr>
              <p14:xfrm>
                <a:off x="6097572" y="2911058"/>
                <a:ext cx="113400" cy="367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1BCD21BE-F851-284D-A3AD-6919F34257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79932" y="2893418"/>
                  <a:ext cx="14904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3E0E9925-848C-8247-83E6-A2EF20CE85D6}"/>
                  </a:ext>
                </a:extLst>
              </p14:cNvPr>
              <p14:cNvContentPartPr/>
              <p14:nvPr/>
            </p14:nvContentPartPr>
            <p14:xfrm>
              <a:off x="3540132" y="567098"/>
              <a:ext cx="2647800" cy="177372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3E0E9925-848C-8247-83E6-A2EF20CE85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22492" y="549098"/>
                <a:ext cx="2683440" cy="180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80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O Que é Sociologia?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O Que é?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/>
              <a:t>Estudo da vida social humana, dos grupos e das sociedades</a:t>
            </a:r>
          </a:p>
          <a:p>
            <a:pPr lvl="1"/>
            <a:r>
              <a:rPr lang="pt-BR" noProof="0" dirty="0"/>
              <a:t>Como esse mundo surgiu?</a:t>
            </a:r>
          </a:p>
          <a:p>
            <a:pPr lvl="1"/>
            <a:r>
              <a:rPr lang="pt-BR" noProof="0" dirty="0"/>
              <a:t>Por que nossas condições de vida são tão diferentes das dos nossos pais e avós?</a:t>
            </a:r>
          </a:p>
          <a:p>
            <a:pPr lvl="1"/>
            <a:r>
              <a:rPr lang="pt-BR" noProof="0" dirty="0"/>
              <a:t>Que direções as mudanças tomarão no futuro?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4589C910-AF85-6F49-8ED5-87BE9B2B8637}"/>
                  </a:ext>
                </a:extLst>
              </p14:cNvPr>
              <p14:cNvContentPartPr/>
              <p14:nvPr/>
            </p14:nvContentPartPr>
            <p14:xfrm>
              <a:off x="4677240" y="2689851"/>
              <a:ext cx="1408320" cy="6048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4589C910-AF85-6F49-8ED5-87BE9B2B86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9600" y="2671851"/>
                <a:ext cx="144396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71B118CA-4EDB-F14F-B47F-13D7044A4FAB}"/>
                  </a:ext>
                </a:extLst>
              </p14:cNvPr>
              <p14:cNvContentPartPr/>
              <p14:nvPr/>
            </p14:nvContentPartPr>
            <p14:xfrm>
              <a:off x="5191320" y="1758531"/>
              <a:ext cx="294840" cy="8578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71B118CA-4EDB-F14F-B47F-13D7044A4F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3680" y="1740891"/>
                <a:ext cx="330480" cy="89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D4E632C-DDF9-9E46-9F44-56FECB2F66A2}"/>
              </a:ext>
            </a:extLst>
          </p:cNvPr>
          <p:cNvGrpSpPr/>
          <p:nvPr/>
        </p:nvGrpSpPr>
        <p:grpSpPr>
          <a:xfrm>
            <a:off x="4840320" y="912531"/>
            <a:ext cx="941400" cy="470520"/>
            <a:chOff x="4840320" y="912531"/>
            <a:chExt cx="94140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736857E7-DAC0-FD49-8E1A-45ACF6D13C68}"/>
                    </a:ext>
                  </a:extLst>
                </p14:cNvPr>
                <p14:cNvContentPartPr/>
                <p14:nvPr/>
              </p14:nvContentPartPr>
              <p14:xfrm>
                <a:off x="4840320" y="964731"/>
                <a:ext cx="33840" cy="4183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736857E7-DAC0-FD49-8E1A-45ACF6D13C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2680" y="947091"/>
                  <a:ext cx="694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E25C2278-745F-984B-A571-6E794823990D}"/>
                    </a:ext>
                  </a:extLst>
                </p14:cNvPr>
                <p14:cNvContentPartPr/>
                <p14:nvPr/>
              </p14:nvContentPartPr>
              <p14:xfrm>
                <a:off x="4863000" y="912531"/>
                <a:ext cx="188280" cy="1663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E25C2278-745F-984B-A571-6E79482399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45000" y="894891"/>
                  <a:ext cx="223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FCC66D6-5184-494B-B43A-0CA119784DEA}"/>
                    </a:ext>
                  </a:extLst>
                </p14:cNvPr>
                <p14:cNvContentPartPr/>
                <p14:nvPr/>
              </p14:nvContentPartPr>
              <p14:xfrm>
                <a:off x="5017800" y="1138971"/>
                <a:ext cx="216000" cy="18684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FCC66D6-5184-494B-B43A-0CA119784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0160" y="1121331"/>
                  <a:ext cx="251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D53AFF6-56FB-D04D-A187-B5C5C42A6DC6}"/>
                    </a:ext>
                  </a:extLst>
                </p14:cNvPr>
                <p14:cNvContentPartPr/>
                <p14:nvPr/>
              </p14:nvContentPartPr>
              <p14:xfrm>
                <a:off x="5305440" y="1152291"/>
                <a:ext cx="28800" cy="19332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D53AFF6-56FB-D04D-A187-B5C5C42A6D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7800" y="1134291"/>
                  <a:ext cx="64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A1E8BB49-8EDA-D046-88CA-AEC6BF2CE3C0}"/>
                    </a:ext>
                  </a:extLst>
                </p14:cNvPr>
                <p14:cNvContentPartPr/>
                <p14:nvPr/>
              </p14:nvContentPartPr>
              <p14:xfrm>
                <a:off x="5424960" y="1166691"/>
                <a:ext cx="356760" cy="19692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A1E8BB49-8EDA-D046-88CA-AEC6BF2CE3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06960" y="1149051"/>
                  <a:ext cx="3924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004673FC-730C-1146-A6C0-1DC15D6FF8E8}"/>
                  </a:ext>
                </a:extLst>
              </p14:cNvPr>
              <p14:cNvContentPartPr/>
              <p14:nvPr/>
            </p14:nvContentPartPr>
            <p14:xfrm>
              <a:off x="5871000" y="998211"/>
              <a:ext cx="829800" cy="74304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004673FC-730C-1146-A6C0-1DC15D6FF8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53000" y="980211"/>
                <a:ext cx="86544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2F4B5553-461E-7C4C-A28E-BAED2F5E22DE}"/>
                  </a:ext>
                </a:extLst>
              </p14:cNvPr>
              <p14:cNvContentPartPr/>
              <p14:nvPr/>
            </p14:nvContentPartPr>
            <p14:xfrm>
              <a:off x="6755520" y="1232571"/>
              <a:ext cx="310680" cy="18072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2F4B5553-461E-7C4C-A28E-BAED2F5E22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7520" y="1214571"/>
                <a:ext cx="346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E6F38073-5E0E-9248-91E1-4231BD263450}"/>
                  </a:ext>
                </a:extLst>
              </p14:cNvPr>
              <p14:cNvContentPartPr/>
              <p14:nvPr/>
            </p14:nvContentPartPr>
            <p14:xfrm>
              <a:off x="2529840" y="3142371"/>
              <a:ext cx="1156680" cy="4068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E6F38073-5E0E-9248-91E1-4231BD2634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11840" y="3124731"/>
                <a:ext cx="1192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FB5AA153-BA7A-8A49-BC93-7112C79BA027}"/>
                  </a:ext>
                </a:extLst>
              </p14:cNvPr>
              <p14:cNvContentPartPr/>
              <p14:nvPr/>
            </p14:nvContentPartPr>
            <p14:xfrm>
              <a:off x="6443040" y="3144171"/>
              <a:ext cx="1645920" cy="4896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FB5AA153-BA7A-8A49-BC93-7112C79BA0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5400" y="3126171"/>
                <a:ext cx="16815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20D28D69-1262-1A48-B4C1-52A3AC11C31F}"/>
                  </a:ext>
                </a:extLst>
              </p14:cNvPr>
              <p14:cNvContentPartPr/>
              <p14:nvPr/>
            </p14:nvContentPartPr>
            <p14:xfrm>
              <a:off x="4392120" y="3196731"/>
              <a:ext cx="804600" cy="28908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20D28D69-1262-1A48-B4C1-52A3AC11C31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74120" y="3178731"/>
                <a:ext cx="8402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1803E598-D266-F44C-9E74-AB5F1A8998C1}"/>
                  </a:ext>
                </a:extLst>
              </p14:cNvPr>
              <p14:cNvContentPartPr/>
              <p14:nvPr/>
            </p14:nvContentPartPr>
            <p14:xfrm>
              <a:off x="3406080" y="3847611"/>
              <a:ext cx="1378800" cy="2556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1803E598-D266-F44C-9E74-AB5F1A8998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88080" y="3829611"/>
                <a:ext cx="1414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FC2DBFAA-2F7B-9D43-9F7C-21ED740A489C}"/>
                  </a:ext>
                </a:extLst>
              </p14:cNvPr>
              <p14:cNvContentPartPr/>
              <p14:nvPr/>
            </p14:nvContentPartPr>
            <p14:xfrm>
              <a:off x="1927200" y="4397331"/>
              <a:ext cx="4615920" cy="12024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FC2DBFAA-2F7B-9D43-9F7C-21ED740A489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09560" y="4379331"/>
                <a:ext cx="465156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D646AA51-887A-5A4E-80F9-88081636D897}"/>
              </a:ext>
            </a:extLst>
          </p:cNvPr>
          <p:cNvGrpSpPr/>
          <p:nvPr/>
        </p:nvGrpSpPr>
        <p:grpSpPr>
          <a:xfrm>
            <a:off x="3152640" y="4002771"/>
            <a:ext cx="3453480" cy="504720"/>
            <a:chOff x="3152640" y="4002771"/>
            <a:chExt cx="345348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C5C96F8F-1F7A-1E46-BC3F-6E4A589000B8}"/>
                    </a:ext>
                  </a:extLst>
                </p14:cNvPr>
                <p14:cNvContentPartPr/>
                <p14:nvPr/>
              </p14:nvContentPartPr>
              <p14:xfrm>
                <a:off x="4440000" y="4002771"/>
                <a:ext cx="2066400" cy="3783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C5C96F8F-1F7A-1E46-BC3F-6E4A589000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2360" y="3984771"/>
                  <a:ext cx="21020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8213F061-17BE-7647-8D95-96CE26BD1BD1}"/>
                    </a:ext>
                  </a:extLst>
                </p14:cNvPr>
                <p14:cNvContentPartPr/>
                <p14:nvPr/>
              </p14:nvContentPartPr>
              <p14:xfrm>
                <a:off x="3152640" y="4117251"/>
                <a:ext cx="18000" cy="29844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8213F061-17BE-7647-8D95-96CE26BD1B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34640" y="4099611"/>
                  <a:ext cx="53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B17D7F0C-36C4-2B42-B14B-9A74BF2792D4}"/>
                    </a:ext>
                  </a:extLst>
                </p14:cNvPr>
                <p14:cNvContentPartPr/>
                <p14:nvPr/>
              </p14:nvContentPartPr>
              <p14:xfrm>
                <a:off x="3152640" y="4030851"/>
                <a:ext cx="3453480" cy="47664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B17D7F0C-36C4-2B42-B14B-9A74BF2792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34640" y="4013211"/>
                  <a:ext cx="3489120" cy="51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116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Sociologia mostra a necessidade de assumir uma visão do mundo mais ampla sobre como nos somos como somos e por que agimos como agimos.</a:t>
            </a:r>
          </a:p>
          <a:p>
            <a:r>
              <a:rPr lang="pt-BR" dirty="0"/>
              <a:t>Nos ensina que aquilo que encaramos como natural, inevitável pode não ser bem assim e que os dados de nossa vida são influenciados por forças históricas e sociais.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66EB118E-DB61-D641-9216-6651501D7DC8}"/>
                  </a:ext>
                </a:extLst>
              </p14:cNvPr>
              <p14:cNvContentPartPr/>
              <p14:nvPr/>
            </p14:nvContentPartPr>
            <p14:xfrm>
              <a:off x="4802520" y="3418491"/>
              <a:ext cx="26640" cy="3682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66EB118E-DB61-D641-9216-6651501D7D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4520" y="3400491"/>
                <a:ext cx="622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BC8DC809-D1B9-6141-9B1F-9672611242FA}"/>
                  </a:ext>
                </a:extLst>
              </p14:cNvPr>
              <p14:cNvContentPartPr/>
              <p14:nvPr/>
            </p14:nvContentPartPr>
            <p14:xfrm>
              <a:off x="2224200" y="5306691"/>
              <a:ext cx="329040" cy="3837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BC8DC809-D1B9-6141-9B1F-967261124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560" y="5289051"/>
                <a:ext cx="3646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53B5C9F3-25DC-CF46-9349-D0090B6C53CE}"/>
                  </a:ext>
                </a:extLst>
              </p14:cNvPr>
              <p14:cNvContentPartPr/>
              <p14:nvPr/>
            </p14:nvContentPartPr>
            <p14:xfrm>
              <a:off x="1443360" y="3732771"/>
              <a:ext cx="2941200" cy="8064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53B5C9F3-25DC-CF46-9349-D0090B6C53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5720" y="3715131"/>
                <a:ext cx="29768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43284F6F-B009-1A47-B88F-ECE16D8343AB}"/>
                  </a:ext>
                </a:extLst>
              </p14:cNvPr>
              <p14:cNvContentPartPr/>
              <p14:nvPr/>
            </p14:nvContentPartPr>
            <p14:xfrm>
              <a:off x="1632720" y="4935531"/>
              <a:ext cx="1015920" cy="109620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43284F6F-B009-1A47-B88F-ECE16D8343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4720" y="4917891"/>
                <a:ext cx="105156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0A72E0CB-7441-C942-8457-BE10200AD0CD}"/>
                  </a:ext>
                </a:extLst>
              </p14:cNvPr>
              <p14:cNvContentPartPr/>
              <p14:nvPr/>
            </p14:nvContentPartPr>
            <p14:xfrm>
              <a:off x="7223880" y="4845531"/>
              <a:ext cx="934560" cy="522720"/>
            </p14:xfrm>
          </p:contentPart>
        </mc:Choice>
        <mc:Fallback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0A72E0CB-7441-C942-8457-BE10200AD0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6240" y="4827891"/>
                <a:ext cx="9702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2417BF67-7D06-1448-ACF3-81EA6D276526}"/>
                  </a:ext>
                </a:extLst>
              </p14:cNvPr>
              <p14:cNvContentPartPr/>
              <p14:nvPr/>
            </p14:nvContentPartPr>
            <p14:xfrm>
              <a:off x="6076920" y="5464011"/>
              <a:ext cx="2213280" cy="116280"/>
            </p14:xfrm>
          </p:contentPart>
        </mc:Choice>
        <mc:Fallback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2417BF67-7D06-1448-ACF3-81EA6D2765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9280" y="5446011"/>
                <a:ext cx="22489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54DAA833-59A2-5145-9327-AD0587730492}"/>
                  </a:ext>
                </a:extLst>
              </p14:cNvPr>
              <p14:cNvContentPartPr/>
              <p14:nvPr/>
            </p14:nvContentPartPr>
            <p14:xfrm>
              <a:off x="648120" y="3442611"/>
              <a:ext cx="451800" cy="218880"/>
            </p14:xfrm>
          </p:contentPart>
        </mc:Choice>
        <mc:Fallback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54DAA833-59A2-5145-9327-AD058773049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480" y="3424611"/>
                <a:ext cx="4874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60B73908-D560-DE47-B701-9EFE6B4417BF}"/>
                  </a:ext>
                </a:extLst>
              </p14:cNvPr>
              <p14:cNvContentPartPr/>
              <p14:nvPr/>
            </p14:nvContentPartPr>
            <p14:xfrm>
              <a:off x="2758080" y="5965131"/>
              <a:ext cx="175320" cy="234000"/>
            </p14:xfrm>
          </p:contentPart>
        </mc:Choice>
        <mc:Fallback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60B73908-D560-DE47-B701-9EFE6B4417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0080" y="5947131"/>
                <a:ext cx="2109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F0874586-6EA4-9243-87D9-C3F351135438}"/>
                  </a:ext>
                </a:extLst>
              </p14:cNvPr>
              <p14:cNvContentPartPr/>
              <p14:nvPr/>
            </p14:nvContentPartPr>
            <p14:xfrm>
              <a:off x="2995680" y="6058731"/>
              <a:ext cx="897120" cy="371880"/>
            </p14:xfrm>
          </p:contentPart>
        </mc:Choice>
        <mc:Fallback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F0874586-6EA4-9243-87D9-C3F3511354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7680" y="6041091"/>
                <a:ext cx="9327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4F7A8679-0791-B645-949B-4D4B7CED6D85}"/>
                  </a:ext>
                </a:extLst>
              </p14:cNvPr>
              <p14:cNvContentPartPr/>
              <p14:nvPr/>
            </p14:nvContentPartPr>
            <p14:xfrm>
              <a:off x="2367480" y="5988891"/>
              <a:ext cx="1637640" cy="654480"/>
            </p14:xfrm>
          </p:contentPart>
        </mc:Choice>
        <mc:Fallback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4F7A8679-0791-B645-949B-4D4B7CED6D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49840" y="5971251"/>
                <a:ext cx="167328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CC4F9E86-C5DD-C945-B892-3CF8F19D9086}"/>
                  </a:ext>
                </a:extLst>
              </p14:cNvPr>
              <p14:cNvContentPartPr/>
              <p14:nvPr/>
            </p14:nvContentPartPr>
            <p14:xfrm>
              <a:off x="6489120" y="5633931"/>
              <a:ext cx="938880" cy="52776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CC4F9E86-C5DD-C945-B892-3CF8F19D90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71480" y="5616291"/>
                <a:ext cx="97452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6221D9C7-3EB9-8948-83F8-CDCC4CD5A327}"/>
                  </a:ext>
                </a:extLst>
              </p14:cNvPr>
              <p14:cNvContentPartPr/>
              <p14:nvPr/>
            </p14:nvContentPartPr>
            <p14:xfrm>
              <a:off x="7277160" y="6216411"/>
              <a:ext cx="704520" cy="347040"/>
            </p14:xfrm>
          </p:contentPart>
        </mc:Choice>
        <mc:Fallback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6221D9C7-3EB9-8948-83F8-CDCC4CD5A32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59520" y="6198411"/>
                <a:ext cx="7401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C9DD81C7-4EFA-2941-87B6-8AF4FBBBB5E2}"/>
                  </a:ext>
                </a:extLst>
              </p14:cNvPr>
              <p14:cNvContentPartPr/>
              <p14:nvPr/>
            </p14:nvContentPartPr>
            <p14:xfrm>
              <a:off x="1888680" y="5422251"/>
              <a:ext cx="263520" cy="29052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C9DD81C7-4EFA-2941-87B6-8AF4FBBBB5E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70680" y="5404251"/>
                <a:ext cx="2991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8D5113B-9449-F847-9849-C48540238FA7}"/>
                  </a:ext>
                </a:extLst>
              </p14:cNvPr>
              <p14:cNvContentPartPr/>
              <p14:nvPr/>
            </p14:nvContentPartPr>
            <p14:xfrm>
              <a:off x="1899840" y="5449251"/>
              <a:ext cx="331560" cy="2404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8D5113B-9449-F847-9849-C48540238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1840" y="5431611"/>
                <a:ext cx="367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0E87454C-94A4-8B41-A0ED-F44BCA7918D5}"/>
                  </a:ext>
                </a:extLst>
              </p14:cNvPr>
              <p14:cNvContentPartPr/>
              <p14:nvPr/>
            </p14:nvContentPartPr>
            <p14:xfrm>
              <a:off x="2689320" y="5372211"/>
              <a:ext cx="158400" cy="26136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0E87454C-94A4-8B41-A0ED-F44BCA7918D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71320" y="5354211"/>
                <a:ext cx="1940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A9BDCD39-287D-B64C-B752-957D753C6854}"/>
                  </a:ext>
                </a:extLst>
              </p14:cNvPr>
              <p14:cNvContentPartPr/>
              <p14:nvPr/>
            </p14:nvContentPartPr>
            <p14:xfrm>
              <a:off x="2814600" y="5455011"/>
              <a:ext cx="403560" cy="5004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A9BDCD39-287D-B64C-B752-957D753C68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96600" y="5437011"/>
                <a:ext cx="439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5380F327-39E2-BC4C-838B-34A7B0648D1E}"/>
                  </a:ext>
                </a:extLst>
              </p14:cNvPr>
              <p14:cNvContentPartPr/>
              <p14:nvPr/>
            </p14:nvContentPartPr>
            <p14:xfrm>
              <a:off x="1324560" y="4818531"/>
              <a:ext cx="2901240" cy="211140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5380F327-39E2-BC4C-838B-34A7B0648D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06920" y="4800891"/>
                <a:ext cx="2936880" cy="214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Agrupar 63">
            <a:extLst>
              <a:ext uri="{FF2B5EF4-FFF2-40B4-BE49-F238E27FC236}">
                <a16:creationId xmlns:a16="http://schemas.microsoft.com/office/drawing/2014/main" id="{00B8A88E-338B-6D47-8397-E9A4154DE37B}"/>
              </a:ext>
            </a:extLst>
          </p:cNvPr>
          <p:cNvGrpSpPr/>
          <p:nvPr/>
        </p:nvGrpSpPr>
        <p:grpSpPr>
          <a:xfrm>
            <a:off x="415920" y="5232891"/>
            <a:ext cx="338400" cy="340200"/>
            <a:chOff x="415920" y="5232891"/>
            <a:chExt cx="33840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D3B1B4E4-BC84-2946-99E0-8038A8276A4B}"/>
                    </a:ext>
                  </a:extLst>
                </p14:cNvPr>
                <p14:cNvContentPartPr/>
                <p14:nvPr/>
              </p14:nvContentPartPr>
              <p14:xfrm>
                <a:off x="415920" y="5232891"/>
                <a:ext cx="143640" cy="3402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D3B1B4E4-BC84-2946-99E0-8038A8276A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8280" y="5214891"/>
                  <a:ext cx="1792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15DD3776-162E-1A4E-BC5D-4E775D499B45}"/>
                    </a:ext>
                  </a:extLst>
                </p14:cNvPr>
                <p14:cNvContentPartPr/>
                <p14:nvPr/>
              </p14:nvContentPartPr>
              <p14:xfrm>
                <a:off x="444360" y="5249811"/>
                <a:ext cx="309960" cy="3189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15DD3776-162E-1A4E-BC5D-4E775D499B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6360" y="5232171"/>
                  <a:ext cx="34560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2FCF4CC8-B4E8-8F4E-AA71-6CD9DE4A4C1A}"/>
                  </a:ext>
                </a:extLst>
              </p14:cNvPr>
              <p14:cNvContentPartPr/>
              <p14:nvPr/>
            </p14:nvContentPartPr>
            <p14:xfrm>
              <a:off x="8304240" y="4715571"/>
              <a:ext cx="85680" cy="667800"/>
            </p14:xfrm>
          </p:contentPart>
        </mc:Choice>
        <mc:Fallback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2FCF4CC8-B4E8-8F4E-AA71-6CD9DE4A4C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86240" y="4697931"/>
                <a:ext cx="12132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8B0BCD9D-F55D-3E4F-A787-C8DA6468B5E6}"/>
                  </a:ext>
                </a:extLst>
              </p14:cNvPr>
              <p14:cNvContentPartPr/>
              <p14:nvPr/>
            </p14:nvContentPartPr>
            <p14:xfrm>
              <a:off x="4791720" y="5260611"/>
              <a:ext cx="168120" cy="12528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8B0BCD9D-F55D-3E4F-A787-C8DA6468B5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73720" y="5242611"/>
                <a:ext cx="20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5E82D3F6-40D3-1949-A367-1A6267DBB275}"/>
                  </a:ext>
                </a:extLst>
              </p14:cNvPr>
              <p14:cNvContentPartPr/>
              <p14:nvPr/>
            </p14:nvContentPartPr>
            <p14:xfrm>
              <a:off x="5163600" y="5169171"/>
              <a:ext cx="125280" cy="13824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5E82D3F6-40D3-1949-A367-1A6267DBB2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5600" y="5151531"/>
                <a:ext cx="160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19514561-1384-5B45-AA71-6BC188818ED7}"/>
                  </a:ext>
                </a:extLst>
              </p14:cNvPr>
              <p14:cNvContentPartPr/>
              <p14:nvPr/>
            </p14:nvContentPartPr>
            <p14:xfrm>
              <a:off x="5508120" y="5242611"/>
              <a:ext cx="125280" cy="14292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19514561-1384-5B45-AA71-6BC188818E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90480" y="5224971"/>
                <a:ext cx="160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260DC8F7-EFED-ED4A-8416-908A70B03642}"/>
                  </a:ext>
                </a:extLst>
              </p14:cNvPr>
              <p14:cNvContentPartPr/>
              <p14:nvPr/>
            </p14:nvContentPartPr>
            <p14:xfrm>
              <a:off x="5435040" y="5644371"/>
              <a:ext cx="151920" cy="10224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260DC8F7-EFED-ED4A-8416-908A70B0364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17040" y="5626371"/>
                <a:ext cx="1875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44A49073-3C51-6440-BCE5-AB5012152268}"/>
                  </a:ext>
                </a:extLst>
              </p14:cNvPr>
              <p14:cNvContentPartPr/>
              <p14:nvPr/>
            </p14:nvContentPartPr>
            <p14:xfrm>
              <a:off x="5212200" y="5902131"/>
              <a:ext cx="114480" cy="146520"/>
            </p14:xfrm>
          </p:contentPart>
        </mc:Choice>
        <mc:Fallback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44A49073-3C51-6440-BCE5-AB501215226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5884131"/>
                <a:ext cx="150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FAD5EF51-2B75-5246-8524-7433040B8F0B}"/>
                  </a:ext>
                </a:extLst>
              </p14:cNvPr>
              <p14:cNvContentPartPr/>
              <p14:nvPr/>
            </p14:nvContentPartPr>
            <p14:xfrm>
              <a:off x="4864440" y="5908611"/>
              <a:ext cx="99360" cy="88920"/>
            </p14:xfrm>
          </p:contentPart>
        </mc:Choice>
        <mc:Fallback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FAD5EF51-2B75-5246-8524-7433040B8F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46440" y="5890971"/>
                <a:ext cx="135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5D309857-ECC8-BE4A-A218-C906C7A92742}"/>
                  </a:ext>
                </a:extLst>
              </p14:cNvPr>
              <p14:cNvContentPartPr/>
              <p14:nvPr/>
            </p14:nvContentPartPr>
            <p14:xfrm>
              <a:off x="4695240" y="5784411"/>
              <a:ext cx="142200" cy="82440"/>
            </p14:xfrm>
          </p:contentPart>
        </mc:Choice>
        <mc:Fallback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5D309857-ECC8-BE4A-A218-C906C7A927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77240" y="5766771"/>
                <a:ext cx="177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34C173AE-C693-164B-9786-42DB3825DFC2}"/>
                  </a:ext>
                </a:extLst>
              </p14:cNvPr>
              <p14:cNvContentPartPr/>
              <p14:nvPr/>
            </p14:nvContentPartPr>
            <p14:xfrm>
              <a:off x="4672920" y="5538891"/>
              <a:ext cx="103680" cy="8604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34C173AE-C693-164B-9786-42DB3825DF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5280" y="5520891"/>
                <a:ext cx="13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ACB804B6-7AE9-1A4B-9012-3848B4ACD1C4}"/>
                  </a:ext>
                </a:extLst>
              </p14:cNvPr>
              <p14:cNvContentPartPr/>
              <p14:nvPr/>
            </p14:nvContentPartPr>
            <p14:xfrm>
              <a:off x="4403280" y="4978011"/>
              <a:ext cx="1503720" cy="1388880"/>
            </p14:xfrm>
          </p:contentPart>
        </mc:Choice>
        <mc:Fallback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ACB804B6-7AE9-1A4B-9012-3848B4ACD1C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85640" y="4960011"/>
                <a:ext cx="1539360" cy="14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8ADE1FB3-EB52-BA47-AD52-1274F3EFAFC4}"/>
                  </a:ext>
                </a:extLst>
              </p14:cNvPr>
              <p14:cNvContentPartPr/>
              <p14:nvPr/>
            </p14:nvContentPartPr>
            <p14:xfrm>
              <a:off x="6027600" y="5070171"/>
              <a:ext cx="344160" cy="292320"/>
            </p14:xfrm>
          </p:contentPart>
        </mc:Choice>
        <mc:Fallback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8ADE1FB3-EB52-BA47-AD52-1274F3EFAFC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09960" y="5052171"/>
                <a:ext cx="3798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2280AC90-68EC-E04A-B664-951161DBB5B4}"/>
                  </a:ext>
                </a:extLst>
              </p14:cNvPr>
              <p14:cNvContentPartPr/>
              <p14:nvPr/>
            </p14:nvContentPartPr>
            <p14:xfrm>
              <a:off x="6516480" y="5235771"/>
              <a:ext cx="118080" cy="104040"/>
            </p14:xfrm>
          </p:contentPart>
        </mc:Choice>
        <mc:Fallback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2280AC90-68EC-E04A-B664-951161DBB5B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98480" y="5218131"/>
                <a:ext cx="153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1CD49B5F-E47A-6246-BA41-7804F882960C}"/>
                  </a:ext>
                </a:extLst>
              </p14:cNvPr>
              <p14:cNvContentPartPr/>
              <p14:nvPr/>
            </p14:nvContentPartPr>
            <p14:xfrm>
              <a:off x="6732120" y="5228571"/>
              <a:ext cx="314640" cy="11988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1CD49B5F-E47A-6246-BA41-7804F882960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14480" y="5210931"/>
                <a:ext cx="350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2A8AC7DB-886A-B141-AFD5-5C6BFDDA3684}"/>
                  </a:ext>
                </a:extLst>
              </p14:cNvPr>
              <p14:cNvContentPartPr/>
              <p14:nvPr/>
            </p14:nvContentPartPr>
            <p14:xfrm>
              <a:off x="7097520" y="5295891"/>
              <a:ext cx="82800" cy="23400"/>
            </p14:xfrm>
          </p:contentPart>
        </mc:Choice>
        <mc:Fallback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2A8AC7DB-886A-B141-AFD5-5C6BFDDA368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79880" y="5277891"/>
                <a:ext cx="118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68FF1FA2-BEF3-BA48-AEDE-A7F754757EFE}"/>
                  </a:ext>
                </a:extLst>
              </p14:cNvPr>
              <p14:cNvContentPartPr/>
              <p14:nvPr/>
            </p14:nvContentPartPr>
            <p14:xfrm>
              <a:off x="4067040" y="5573451"/>
              <a:ext cx="187200" cy="274680"/>
            </p14:xfrm>
          </p:contentPart>
        </mc:Choice>
        <mc:Fallback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68FF1FA2-BEF3-BA48-AEDE-A7F754757EF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49040" y="5555811"/>
                <a:ext cx="2228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6BD36BE6-0B28-6B46-BA8A-D21F9E94076A}"/>
                  </a:ext>
                </a:extLst>
              </p14:cNvPr>
              <p14:cNvContentPartPr/>
              <p14:nvPr/>
            </p14:nvContentPartPr>
            <p14:xfrm>
              <a:off x="4045440" y="5582091"/>
              <a:ext cx="261720" cy="262080"/>
            </p14:xfrm>
          </p:contentPart>
        </mc:Choice>
        <mc:Fallback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6BD36BE6-0B28-6B46-BA8A-D21F9E94076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27800" y="5564091"/>
                <a:ext cx="297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DCA646DD-8681-3C45-A9D7-FD0EBA1899D4}"/>
                  </a:ext>
                </a:extLst>
              </p14:cNvPr>
              <p14:cNvContentPartPr/>
              <p14:nvPr/>
            </p14:nvContentPartPr>
            <p14:xfrm>
              <a:off x="5638080" y="4644291"/>
              <a:ext cx="2559600" cy="905040"/>
            </p14:xfrm>
          </p:contentPart>
        </mc:Choice>
        <mc:Fallback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DCA646DD-8681-3C45-A9D7-FD0EBA1899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20440" y="4626291"/>
                <a:ext cx="2595240" cy="9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Agrupar 68">
            <a:extLst>
              <a:ext uri="{FF2B5EF4-FFF2-40B4-BE49-F238E27FC236}">
                <a16:creationId xmlns:a16="http://schemas.microsoft.com/office/drawing/2014/main" id="{2CD3AF2C-B52B-7846-8515-1FB3899B0E03}"/>
              </a:ext>
            </a:extLst>
          </p:cNvPr>
          <p:cNvGrpSpPr/>
          <p:nvPr/>
        </p:nvGrpSpPr>
        <p:grpSpPr>
          <a:xfrm>
            <a:off x="6177360" y="5817891"/>
            <a:ext cx="1501200" cy="696240"/>
            <a:chOff x="6177360" y="5817891"/>
            <a:chExt cx="1501200" cy="6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67680EBB-3236-CF4A-AA01-89BBD741A538}"/>
                    </a:ext>
                  </a:extLst>
                </p14:cNvPr>
                <p14:cNvContentPartPr/>
                <p14:nvPr/>
              </p14:nvContentPartPr>
              <p14:xfrm>
                <a:off x="6268800" y="5824731"/>
                <a:ext cx="22680" cy="49140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67680EBB-3236-CF4A-AA01-89BBD741A5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50800" y="5807091"/>
                  <a:ext cx="583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E38DD34-A554-F547-A48D-D688132057B9}"/>
                    </a:ext>
                  </a:extLst>
                </p14:cNvPr>
                <p14:cNvContentPartPr/>
                <p14:nvPr/>
              </p14:nvContentPartPr>
              <p14:xfrm>
                <a:off x="6177360" y="5817891"/>
                <a:ext cx="255960" cy="2113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E38DD34-A554-F547-A48D-D688132057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59720" y="5800251"/>
                  <a:ext cx="291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8D35893B-2AB3-6444-94D8-9A132090FF48}"/>
                    </a:ext>
                  </a:extLst>
                </p14:cNvPr>
                <p14:cNvContentPartPr/>
                <p14:nvPr/>
              </p14:nvContentPartPr>
              <p14:xfrm>
                <a:off x="6401280" y="6471651"/>
                <a:ext cx="236880" cy="900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8D35893B-2AB3-6444-94D8-9A132090FF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83640" y="6454011"/>
                  <a:ext cx="272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7A89294A-87A6-C446-B6B1-3DA8317F99DA}"/>
                    </a:ext>
                  </a:extLst>
                </p14:cNvPr>
                <p14:cNvContentPartPr/>
                <p14:nvPr/>
              </p14:nvContentPartPr>
              <p14:xfrm>
                <a:off x="6754800" y="6321531"/>
                <a:ext cx="419400" cy="1926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7A89294A-87A6-C446-B6B1-3DA8317F99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37160" y="6303531"/>
                  <a:ext cx="455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3FCCD1C6-F0BB-EF46-B18C-4413ECEF3B56}"/>
                    </a:ext>
                  </a:extLst>
                </p14:cNvPr>
                <p14:cNvContentPartPr/>
                <p14:nvPr/>
              </p14:nvContentPartPr>
              <p14:xfrm>
                <a:off x="6258720" y="6099771"/>
                <a:ext cx="1419840" cy="11484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3FCCD1C6-F0BB-EF46-B18C-4413ECEF3B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40720" y="6081771"/>
                  <a:ext cx="145548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9382D09E-8E39-B64D-8C91-AC6717AB065F}"/>
                  </a:ext>
                </a:extLst>
              </p14:cNvPr>
              <p14:cNvContentPartPr/>
              <p14:nvPr/>
            </p14:nvContentPartPr>
            <p14:xfrm>
              <a:off x="4234440" y="3786411"/>
              <a:ext cx="3102480" cy="395640"/>
            </p14:xfrm>
          </p:contentPart>
        </mc:Choice>
        <mc:Fallback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9382D09E-8E39-B64D-8C91-AC6717AB065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16440" y="3768411"/>
                <a:ext cx="31381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217EB903-6E02-2244-982F-B8D9AC9222E1}"/>
                  </a:ext>
                </a:extLst>
              </p14:cNvPr>
              <p14:cNvContentPartPr/>
              <p14:nvPr/>
            </p14:nvContentPartPr>
            <p14:xfrm>
              <a:off x="1357680" y="4626651"/>
              <a:ext cx="5956560" cy="218880"/>
            </p14:xfrm>
          </p:contentPart>
        </mc:Choice>
        <mc:Fallback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217EB903-6E02-2244-982F-B8D9AC9222E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39680" y="4609011"/>
                <a:ext cx="599220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73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Coisas</a:t>
            </a:r>
            <a:r>
              <a:rPr lang="en-US" dirty="0"/>
              <a:t> que a </a:t>
            </a:r>
            <a:r>
              <a:rPr lang="en-US" dirty="0" err="1"/>
              <a:t>sociedade</a:t>
            </a:r>
            <a:r>
              <a:rPr lang="en-US" dirty="0"/>
              <a:t> fez?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=-y0uwd9QAYE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EB0109B-41E4-C24E-AEC8-E2C4248AE557}"/>
                  </a:ext>
                </a:extLst>
              </p14:cNvPr>
              <p14:cNvContentPartPr/>
              <p14:nvPr/>
            </p14:nvContentPartPr>
            <p14:xfrm>
              <a:off x="4190160" y="3823851"/>
              <a:ext cx="36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EB0109B-41E4-C24E-AEC8-E2C4248AE5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160" y="380621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8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Heinrich Himmler, </a:t>
            </a:r>
            <a:r>
              <a:rPr lang="en-US" dirty="0" err="1"/>
              <a:t>Reichsführer</a:t>
            </a:r>
            <a:r>
              <a:rPr lang="en-US" dirty="0"/>
              <a:t>-SS and chief architect of the Holocaust (secret speech in Posen/ </a:t>
            </a:r>
            <a:r>
              <a:rPr lang="en-US" dirty="0" err="1"/>
              <a:t>Poznań</a:t>
            </a:r>
            <a:r>
              <a:rPr lang="en-US" dirty="0"/>
              <a:t>, 1943):</a:t>
            </a:r>
            <a:endParaRPr lang="pt-BR" dirty="0"/>
          </a:p>
          <a:p>
            <a:r>
              <a:rPr lang="en-US" dirty="0"/>
              <a:t>"We have the moral right, we had the duty to our people to do it, to kill this people who wanted to kill us.”</a:t>
            </a:r>
          </a:p>
          <a:p>
            <a:endParaRPr lang="en-US" dirty="0"/>
          </a:p>
          <a:p>
            <a:r>
              <a:rPr lang="en-US" dirty="0"/>
              <a:t>Entre 9 e 10/11/1938 (</a:t>
            </a:r>
            <a:r>
              <a:rPr lang="en-US" dirty="0" err="1"/>
              <a:t>Kristallnacht</a:t>
            </a:r>
            <a:r>
              <a:rPr lang="en-US" dirty="0"/>
              <a:t>) </a:t>
            </a:r>
            <a:r>
              <a:rPr lang="en-US" dirty="0" err="1"/>
              <a:t>trinta</a:t>
            </a:r>
            <a:r>
              <a:rPr lang="en-US" dirty="0"/>
              <a:t> mil </a:t>
            </a:r>
            <a:r>
              <a:rPr lang="en-US" dirty="0" err="1"/>
              <a:t>judeus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presos</a:t>
            </a:r>
            <a:r>
              <a:rPr lang="en-US" dirty="0"/>
              <a:t> e </a:t>
            </a:r>
            <a:r>
              <a:rPr lang="en-US" dirty="0" err="1"/>
              <a:t>levados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campos</a:t>
            </a:r>
            <a:r>
              <a:rPr lang="en-US" dirty="0"/>
              <a:t> de </a:t>
            </a:r>
            <a:r>
              <a:rPr lang="en-US" dirty="0" err="1"/>
              <a:t>concentração</a:t>
            </a:r>
            <a:r>
              <a:rPr lang="en-US" dirty="0"/>
              <a:t>.</a:t>
            </a:r>
          </a:p>
          <a:p>
            <a:r>
              <a:rPr lang="en-US" dirty="0" err="1"/>
              <a:t>Cinquenta</a:t>
            </a:r>
            <a:r>
              <a:rPr lang="en-US" dirty="0"/>
              <a:t> </a:t>
            </a:r>
            <a:r>
              <a:rPr lang="en-US" dirty="0" err="1"/>
              <a:t>milhões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morreram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a </a:t>
            </a:r>
            <a:r>
              <a:rPr lang="en-US" dirty="0" err="1"/>
              <a:t>Segunda</a:t>
            </a:r>
            <a:r>
              <a:rPr lang="en-US" dirty="0"/>
              <a:t> Grande Guerra</a:t>
            </a:r>
          </a:p>
          <a:p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milhoes</a:t>
            </a:r>
            <a:r>
              <a:rPr lang="en-US" dirty="0"/>
              <a:t> de </a:t>
            </a:r>
            <a:r>
              <a:rPr lang="en-US" dirty="0" err="1"/>
              <a:t>judeus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mortos</a:t>
            </a:r>
            <a:r>
              <a:rPr lang="en-US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682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754</TotalTime>
  <Words>677</Words>
  <Application>Microsoft Macintosh PowerPoint</Application>
  <PresentationFormat>Apresentação na tela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Perspective</vt:lpstr>
      <vt:lpstr>                                                                                                                       Introdução a Sociologia</vt:lpstr>
      <vt:lpstr>Fatores de influencia no processo de decisão de compra</vt:lpstr>
      <vt:lpstr>Apresentação do PowerPoint</vt:lpstr>
      <vt:lpstr>Apresentação do PowerPoint</vt:lpstr>
      <vt:lpstr>O Que é Sociologia?</vt:lpstr>
      <vt:lpstr>O Que é?</vt:lpstr>
      <vt:lpstr>Apresentação do PowerPoint</vt:lpstr>
      <vt:lpstr>Coisas que a sociedade fez?</vt:lpstr>
      <vt:lpstr>Apresentação do PowerPoint</vt:lpstr>
      <vt:lpstr>Desenvolver uma perspectiva sociologica</vt:lpstr>
      <vt:lpstr>Imaginação sociologica (Mills, 1970)</vt:lpstr>
      <vt:lpstr>Imaginação sociológica </vt:lpstr>
      <vt:lpstr>Tomar café</vt:lpstr>
      <vt:lpstr>Você</vt:lpstr>
      <vt:lpstr>Nosso comportamento é determinado?</vt:lpstr>
      <vt:lpstr>Coisas acontecem </vt:lpstr>
      <vt:lpstr>Apresentação do PowerPoint</vt:lpstr>
      <vt:lpstr>E tentamos entender…</vt:lpstr>
    </vt:vector>
  </TitlesOfParts>
  <Company>FEARP-USP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Introdução a Sociologia</dc:title>
  <dc:creator>Gilberto Shinyashiki</dc:creator>
  <cp:lastModifiedBy>Gilberto Tadeu Shinyashiki</cp:lastModifiedBy>
  <cp:revision>28</cp:revision>
  <dcterms:created xsi:type="dcterms:W3CDTF">2016-08-11T11:20:11Z</dcterms:created>
  <dcterms:modified xsi:type="dcterms:W3CDTF">2020-09-02T12:32:47Z</dcterms:modified>
</cp:coreProperties>
</file>