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sldIdLst>
    <p:sldId id="257" r:id="rId3"/>
    <p:sldId id="262" r:id="rId4"/>
    <p:sldId id="273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60" r:id="rId13"/>
    <p:sldId id="270" r:id="rId14"/>
    <p:sldId id="271" r:id="rId15"/>
    <p:sldId id="274" r:id="rId16"/>
    <p:sldId id="275" r:id="rId17"/>
    <p:sldId id="276" r:id="rId18"/>
    <p:sldId id="277" r:id="rId19"/>
    <p:sldId id="282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6A6EC6-5504-D6D0-8A80-7486397B98BF}" v="4" dt="2023-08-30T16:47:21.947"/>
    <p1510:client id="{ADBB4E62-A2A5-4A9D-A9D9-D899D2346CAE}" v="378" dt="2023-08-22T19:56:50.263"/>
    <p1510:client id="{BCEC1A61-8193-9CFE-E02D-831041E319E9}" v="390" dt="2023-08-23T18:45:40.056"/>
    <p1510:client id="{D5780ED2-D486-9B76-80ED-B6973955B326}" v="11" dt="2023-08-30T11:57:05.336"/>
    <p1510:client id="{D89B8245-B641-8DFE-E199-11DA155FF6AC}" v="1" dt="2023-08-23T17:28:10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BECA9-F4BB-4BCC-9DCB-32781C27CA71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52AE95-71D3-4F41-8666-0702C1707A61}">
      <dgm:prSet phldr="0"/>
      <dgm:spPr/>
      <dgm:t>
        <a:bodyPr/>
        <a:lstStyle/>
        <a:p>
          <a:pPr rtl="0"/>
          <a:r>
            <a:rPr lang="pt-BR" b="0" dirty="0">
              <a:solidFill>
                <a:srgbClr val="000000"/>
              </a:solidFill>
              <a:latin typeface="Times New Roman"/>
              <a:cs typeface="Times New Roman"/>
            </a:rPr>
            <a:t>Colheita do exercício sobre discursos ambientais</a:t>
          </a:r>
          <a:r>
            <a:rPr lang="pt-BR" b="0" dirty="0">
              <a:latin typeface="Times New Roman"/>
              <a:cs typeface="Times New Roman"/>
            </a:rPr>
            <a:t> </a:t>
          </a:r>
          <a:endParaRPr lang="pt-BR" dirty="0"/>
        </a:p>
      </dgm:t>
    </dgm:pt>
    <dgm:pt modelId="{25E6FAF6-F72E-4D78-8311-ABB9F7378C64}" type="parTrans" cxnId="{60980C96-8E36-4EAB-BC9D-6B75A5D0993D}">
      <dgm:prSet/>
      <dgm:spPr/>
    </dgm:pt>
    <dgm:pt modelId="{D47C7C20-B644-4EF5-B128-9A0E59E78152}" type="sibTrans" cxnId="{60980C96-8E36-4EAB-BC9D-6B75A5D0993D}">
      <dgm:prSet phldrT="1" phldr="0"/>
      <dgm:spPr/>
      <dgm:t>
        <a:bodyPr/>
        <a:lstStyle/>
        <a:p>
          <a:r>
            <a:rPr lang="pt-BR"/>
            <a:t>1</a:t>
          </a:r>
        </a:p>
      </dgm:t>
    </dgm:pt>
    <dgm:pt modelId="{D5A9DB49-9D8C-4690-8E79-A54CD39EE7EC}">
      <dgm:prSet phldr="0"/>
      <dgm:spPr/>
      <dgm:t>
        <a:bodyPr/>
        <a:lstStyle/>
        <a:p>
          <a:pPr rtl="0"/>
          <a:r>
            <a:rPr lang="pt-BR" b="0" dirty="0">
              <a:latin typeface="Calibri"/>
              <a:cs typeface="Calibri"/>
            </a:rPr>
            <a:t>Exposição dialogada sobre</a:t>
          </a:r>
          <a:r>
            <a:rPr lang="pt-BR" b="0" dirty="0">
              <a:solidFill>
                <a:srgbClr val="000000"/>
              </a:solidFill>
              <a:latin typeface="Calibri"/>
              <a:cs typeface="Calibri"/>
            </a:rPr>
            <a:t> "</a:t>
          </a:r>
          <a:r>
            <a:rPr lang="pt-BR" b="0" dirty="0">
              <a:solidFill>
                <a:srgbClr val="000000"/>
              </a:solidFill>
              <a:latin typeface="Times New Roman"/>
              <a:cs typeface="Times New Roman"/>
            </a:rPr>
            <a:t>Diante de Gaia: Oito Conferências sobre a Natureza no Antropoceno"</a:t>
          </a:r>
        </a:p>
      </dgm:t>
    </dgm:pt>
    <dgm:pt modelId="{359BAA5D-AF4A-4FA2-9AB1-152EBFEABDE6}" type="parTrans" cxnId="{AD49CCB8-8220-4CBE-8A03-EB6AAD053F40}">
      <dgm:prSet/>
      <dgm:spPr/>
    </dgm:pt>
    <dgm:pt modelId="{74B09D2A-F587-4C96-936A-8008651D4D8E}" type="sibTrans" cxnId="{AD49CCB8-8220-4CBE-8A03-EB6AAD053F40}">
      <dgm:prSet phldrT="2" phldr="0"/>
      <dgm:spPr/>
      <dgm:t>
        <a:bodyPr/>
        <a:lstStyle/>
        <a:p>
          <a:r>
            <a:rPr lang="pt-BR"/>
            <a:t>2</a:t>
          </a:r>
        </a:p>
      </dgm:t>
    </dgm:pt>
    <dgm:pt modelId="{CFCB7966-3F8B-435A-84C4-D605CC6CC260}" type="pres">
      <dgm:prSet presAssocID="{394BECA9-F4BB-4BCC-9DCB-32781C27CA71}" presName="Name0" presStyleCnt="0">
        <dgm:presLayoutVars>
          <dgm:animLvl val="lvl"/>
          <dgm:resizeHandles val="exact"/>
        </dgm:presLayoutVars>
      </dgm:prSet>
      <dgm:spPr/>
    </dgm:pt>
    <dgm:pt modelId="{CC61EBC8-339A-4BCA-8A6C-50212F8E6192}" type="pres">
      <dgm:prSet presAssocID="{8B52AE95-71D3-4F41-8666-0702C1707A61}" presName="compositeNode" presStyleCnt="0">
        <dgm:presLayoutVars>
          <dgm:bulletEnabled val="1"/>
        </dgm:presLayoutVars>
      </dgm:prSet>
      <dgm:spPr/>
    </dgm:pt>
    <dgm:pt modelId="{0C902C16-4050-4CEA-AC4C-1B782201EB57}" type="pres">
      <dgm:prSet presAssocID="{8B52AE95-71D3-4F41-8666-0702C1707A61}" presName="bgRect" presStyleLbl="bgAccFollowNode1" presStyleIdx="0" presStyleCnt="2"/>
      <dgm:spPr/>
    </dgm:pt>
    <dgm:pt modelId="{73E174E2-2C0B-4E99-93B0-3B312C0CEEB6}" type="pres">
      <dgm:prSet presAssocID="{D47C7C20-B644-4EF5-B128-9A0E59E78152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ED6DBD8E-9EE1-4A1A-A1EC-310DADB3E506}" type="pres">
      <dgm:prSet presAssocID="{8B52AE95-71D3-4F41-8666-0702C1707A61}" presName="bottomLine" presStyleLbl="alignNode1" presStyleIdx="1" presStyleCnt="4">
        <dgm:presLayoutVars/>
      </dgm:prSet>
      <dgm:spPr/>
    </dgm:pt>
    <dgm:pt modelId="{5DFB0F6F-29FD-4CD2-AF30-F1860F206625}" type="pres">
      <dgm:prSet presAssocID="{8B52AE95-71D3-4F41-8666-0702C1707A61}" presName="nodeText" presStyleLbl="bgAccFollowNode1" presStyleIdx="0" presStyleCnt="2">
        <dgm:presLayoutVars>
          <dgm:bulletEnabled val="1"/>
        </dgm:presLayoutVars>
      </dgm:prSet>
      <dgm:spPr/>
    </dgm:pt>
    <dgm:pt modelId="{728CB576-6202-4262-A7E6-C6A662F038F6}" type="pres">
      <dgm:prSet presAssocID="{D47C7C20-B644-4EF5-B128-9A0E59E78152}" presName="sibTrans" presStyleCnt="0"/>
      <dgm:spPr/>
    </dgm:pt>
    <dgm:pt modelId="{1E93A649-295A-4B68-B667-696F9817CC10}" type="pres">
      <dgm:prSet presAssocID="{D5A9DB49-9D8C-4690-8E79-A54CD39EE7EC}" presName="compositeNode" presStyleCnt="0">
        <dgm:presLayoutVars>
          <dgm:bulletEnabled val="1"/>
        </dgm:presLayoutVars>
      </dgm:prSet>
      <dgm:spPr/>
    </dgm:pt>
    <dgm:pt modelId="{22FDA72D-1B09-4CD5-9199-1A63E882B5EA}" type="pres">
      <dgm:prSet presAssocID="{D5A9DB49-9D8C-4690-8E79-A54CD39EE7EC}" presName="bgRect" presStyleLbl="bgAccFollowNode1" presStyleIdx="1" presStyleCnt="2"/>
      <dgm:spPr/>
    </dgm:pt>
    <dgm:pt modelId="{7C1B404D-C293-4CA5-A530-44C9544C3B9D}" type="pres">
      <dgm:prSet presAssocID="{74B09D2A-F587-4C96-936A-8008651D4D8E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08152EBB-086D-43D1-B53F-11328A457CFC}" type="pres">
      <dgm:prSet presAssocID="{D5A9DB49-9D8C-4690-8E79-A54CD39EE7EC}" presName="bottomLine" presStyleLbl="alignNode1" presStyleIdx="3" presStyleCnt="4">
        <dgm:presLayoutVars/>
      </dgm:prSet>
      <dgm:spPr/>
    </dgm:pt>
    <dgm:pt modelId="{321968A2-3EE1-4729-90E3-C732EBF0A97F}" type="pres">
      <dgm:prSet presAssocID="{D5A9DB49-9D8C-4690-8E79-A54CD39EE7EC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2525CA0D-A7F9-42F4-8F93-E27AD327D2ED}" type="presOf" srcId="{8B52AE95-71D3-4F41-8666-0702C1707A61}" destId="{0C902C16-4050-4CEA-AC4C-1B782201EB57}" srcOrd="0" destOrd="0" presId="urn:microsoft.com/office/officeart/2016/7/layout/BasicLinearProcessNumbered"/>
    <dgm:cxn modelId="{D25B6652-89BF-489D-8832-4BDE7E3A6BFB}" type="presOf" srcId="{D5A9DB49-9D8C-4690-8E79-A54CD39EE7EC}" destId="{321968A2-3EE1-4729-90E3-C732EBF0A97F}" srcOrd="1" destOrd="0" presId="urn:microsoft.com/office/officeart/2016/7/layout/BasicLinearProcessNumbered"/>
    <dgm:cxn modelId="{F15D9574-1DE7-4BD8-B97F-688722E2AC7C}" type="presOf" srcId="{D47C7C20-B644-4EF5-B128-9A0E59E78152}" destId="{73E174E2-2C0B-4E99-93B0-3B312C0CEEB6}" srcOrd="0" destOrd="0" presId="urn:microsoft.com/office/officeart/2016/7/layout/BasicLinearProcessNumbered"/>
    <dgm:cxn modelId="{60980C96-8E36-4EAB-BC9D-6B75A5D0993D}" srcId="{394BECA9-F4BB-4BCC-9DCB-32781C27CA71}" destId="{8B52AE95-71D3-4F41-8666-0702C1707A61}" srcOrd="0" destOrd="0" parTransId="{25E6FAF6-F72E-4D78-8311-ABB9F7378C64}" sibTransId="{D47C7C20-B644-4EF5-B128-9A0E59E78152}"/>
    <dgm:cxn modelId="{FF33129E-1A7E-4DEC-8C38-382BBCA454B2}" type="presOf" srcId="{74B09D2A-F587-4C96-936A-8008651D4D8E}" destId="{7C1B404D-C293-4CA5-A530-44C9544C3B9D}" srcOrd="0" destOrd="0" presId="urn:microsoft.com/office/officeart/2016/7/layout/BasicLinearProcessNumbered"/>
    <dgm:cxn modelId="{507929AE-4173-4FAE-86F1-0A97471FC1E2}" type="presOf" srcId="{D5A9DB49-9D8C-4690-8E79-A54CD39EE7EC}" destId="{22FDA72D-1B09-4CD5-9199-1A63E882B5EA}" srcOrd="0" destOrd="0" presId="urn:microsoft.com/office/officeart/2016/7/layout/BasicLinearProcessNumbered"/>
    <dgm:cxn modelId="{AD49CCB8-8220-4CBE-8A03-EB6AAD053F40}" srcId="{394BECA9-F4BB-4BCC-9DCB-32781C27CA71}" destId="{D5A9DB49-9D8C-4690-8E79-A54CD39EE7EC}" srcOrd="1" destOrd="0" parTransId="{359BAA5D-AF4A-4FA2-9AB1-152EBFEABDE6}" sibTransId="{74B09D2A-F587-4C96-936A-8008651D4D8E}"/>
    <dgm:cxn modelId="{51F99DEF-5AB2-45F3-87D5-BB54E702DFEA}" type="presOf" srcId="{394BECA9-F4BB-4BCC-9DCB-32781C27CA71}" destId="{CFCB7966-3F8B-435A-84C4-D605CC6CC260}" srcOrd="0" destOrd="0" presId="urn:microsoft.com/office/officeart/2016/7/layout/BasicLinearProcessNumbered"/>
    <dgm:cxn modelId="{B2582BF6-CEA5-4123-9097-362419278744}" type="presOf" srcId="{8B52AE95-71D3-4F41-8666-0702C1707A61}" destId="{5DFB0F6F-29FD-4CD2-AF30-F1860F206625}" srcOrd="1" destOrd="0" presId="urn:microsoft.com/office/officeart/2016/7/layout/BasicLinearProcessNumbered"/>
    <dgm:cxn modelId="{8D617A7B-32A8-4611-9586-322C7B88AE7D}" type="presParOf" srcId="{CFCB7966-3F8B-435A-84C4-D605CC6CC260}" destId="{CC61EBC8-339A-4BCA-8A6C-50212F8E6192}" srcOrd="0" destOrd="0" presId="urn:microsoft.com/office/officeart/2016/7/layout/BasicLinearProcessNumbered"/>
    <dgm:cxn modelId="{2DA98BFA-49B8-42D1-9BDF-5142CA3F21B1}" type="presParOf" srcId="{CC61EBC8-339A-4BCA-8A6C-50212F8E6192}" destId="{0C902C16-4050-4CEA-AC4C-1B782201EB57}" srcOrd="0" destOrd="0" presId="urn:microsoft.com/office/officeart/2016/7/layout/BasicLinearProcessNumbered"/>
    <dgm:cxn modelId="{07CE94C7-9E1C-4783-AC52-200861CAE464}" type="presParOf" srcId="{CC61EBC8-339A-4BCA-8A6C-50212F8E6192}" destId="{73E174E2-2C0B-4E99-93B0-3B312C0CEEB6}" srcOrd="1" destOrd="0" presId="urn:microsoft.com/office/officeart/2016/7/layout/BasicLinearProcessNumbered"/>
    <dgm:cxn modelId="{F18923B2-6FFE-461E-979E-4AFF5A71D473}" type="presParOf" srcId="{CC61EBC8-339A-4BCA-8A6C-50212F8E6192}" destId="{ED6DBD8E-9EE1-4A1A-A1EC-310DADB3E506}" srcOrd="2" destOrd="0" presId="urn:microsoft.com/office/officeart/2016/7/layout/BasicLinearProcessNumbered"/>
    <dgm:cxn modelId="{708A0BBC-C5AD-4FF0-A971-1611D5671A54}" type="presParOf" srcId="{CC61EBC8-339A-4BCA-8A6C-50212F8E6192}" destId="{5DFB0F6F-29FD-4CD2-AF30-F1860F206625}" srcOrd="3" destOrd="0" presId="urn:microsoft.com/office/officeart/2016/7/layout/BasicLinearProcessNumbered"/>
    <dgm:cxn modelId="{27CBF6CA-81B2-423B-9B37-DFF0C8F26123}" type="presParOf" srcId="{CFCB7966-3F8B-435A-84C4-D605CC6CC260}" destId="{728CB576-6202-4262-A7E6-C6A662F038F6}" srcOrd="1" destOrd="0" presId="urn:microsoft.com/office/officeart/2016/7/layout/BasicLinearProcessNumbered"/>
    <dgm:cxn modelId="{731AB7B3-90BC-457F-BB63-7A447E01D419}" type="presParOf" srcId="{CFCB7966-3F8B-435A-84C4-D605CC6CC260}" destId="{1E93A649-295A-4B68-B667-696F9817CC10}" srcOrd="2" destOrd="0" presId="urn:microsoft.com/office/officeart/2016/7/layout/BasicLinearProcessNumbered"/>
    <dgm:cxn modelId="{CEB46CC7-3D55-4178-84AE-E9813CC59392}" type="presParOf" srcId="{1E93A649-295A-4B68-B667-696F9817CC10}" destId="{22FDA72D-1B09-4CD5-9199-1A63E882B5EA}" srcOrd="0" destOrd="0" presId="urn:microsoft.com/office/officeart/2016/7/layout/BasicLinearProcessNumbered"/>
    <dgm:cxn modelId="{A7E7B434-36CD-4CE2-92FF-FCD218CD60C8}" type="presParOf" srcId="{1E93A649-295A-4B68-B667-696F9817CC10}" destId="{7C1B404D-C293-4CA5-A530-44C9544C3B9D}" srcOrd="1" destOrd="0" presId="urn:microsoft.com/office/officeart/2016/7/layout/BasicLinearProcessNumbered"/>
    <dgm:cxn modelId="{BAA1F044-6A4B-493B-858C-458BD0629E97}" type="presParOf" srcId="{1E93A649-295A-4B68-B667-696F9817CC10}" destId="{08152EBB-086D-43D1-B53F-11328A457CFC}" srcOrd="2" destOrd="0" presId="urn:microsoft.com/office/officeart/2016/7/layout/BasicLinearProcessNumbered"/>
    <dgm:cxn modelId="{BDE61925-FD28-4275-A4EA-89A1C7F0AEF1}" type="presParOf" srcId="{1E93A649-295A-4B68-B667-696F9817CC10}" destId="{321968A2-3EE1-4729-90E3-C732EBF0A97F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1C64D5-A42A-473F-B43F-08FF7C36734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B444793-B93E-455B-BBC1-4819A624DCDA}">
      <dgm:prSet/>
      <dgm:spPr/>
      <dgm:t>
        <a:bodyPr/>
        <a:lstStyle/>
        <a:p>
          <a:r>
            <a:rPr lang="pt-BR"/>
            <a:t>Características de qual(is) discurso(s) vocês identificam?</a:t>
          </a:r>
          <a:endParaRPr lang="en-US"/>
        </a:p>
      </dgm:t>
    </dgm:pt>
    <dgm:pt modelId="{54AFCD59-C567-4903-B0F6-56093BA50358}" type="parTrans" cxnId="{603CF630-2107-4C8F-8BC5-4011C61600AE}">
      <dgm:prSet/>
      <dgm:spPr/>
      <dgm:t>
        <a:bodyPr/>
        <a:lstStyle/>
        <a:p>
          <a:endParaRPr lang="en-US"/>
        </a:p>
      </dgm:t>
    </dgm:pt>
    <dgm:pt modelId="{9A224BE1-8F93-4D94-BFC5-6F87BD1D51C3}" type="sibTrans" cxnId="{603CF630-2107-4C8F-8BC5-4011C61600AE}">
      <dgm:prSet/>
      <dgm:spPr/>
      <dgm:t>
        <a:bodyPr/>
        <a:lstStyle/>
        <a:p>
          <a:endParaRPr lang="en-US"/>
        </a:p>
      </dgm:t>
    </dgm:pt>
    <dgm:pt modelId="{88DB2B60-8A0A-4E08-BC4E-A169B950648E}">
      <dgm:prSet/>
      <dgm:spPr/>
      <dgm:t>
        <a:bodyPr/>
        <a:lstStyle/>
        <a:p>
          <a:r>
            <a:rPr lang="pt-BR"/>
            <a:t>Como elas se manifestam? Por exemplo: quais as palavras mais usadas? Quais as imagens escolhidas? Quem são as fontes consultadas?</a:t>
          </a:r>
          <a:endParaRPr lang="en-US"/>
        </a:p>
      </dgm:t>
    </dgm:pt>
    <dgm:pt modelId="{124B52D9-DADC-477C-B6B1-37EC68895923}" type="parTrans" cxnId="{A4664A19-4C6A-41D2-B4DB-B34E680B3037}">
      <dgm:prSet/>
      <dgm:spPr/>
      <dgm:t>
        <a:bodyPr/>
        <a:lstStyle/>
        <a:p>
          <a:endParaRPr lang="en-US"/>
        </a:p>
      </dgm:t>
    </dgm:pt>
    <dgm:pt modelId="{59A8EA88-39A6-4B3B-9F16-B5F6AB5C9EB9}" type="sibTrans" cxnId="{A4664A19-4C6A-41D2-B4DB-B34E680B3037}">
      <dgm:prSet/>
      <dgm:spPr/>
      <dgm:t>
        <a:bodyPr/>
        <a:lstStyle/>
        <a:p>
          <a:endParaRPr lang="en-US"/>
        </a:p>
      </dgm:t>
    </dgm:pt>
    <dgm:pt modelId="{94641918-B559-40F7-8835-002EC038E8CA}">
      <dgm:prSet/>
      <dgm:spPr/>
      <dgm:t>
        <a:bodyPr/>
        <a:lstStyle/>
        <a:p>
          <a:r>
            <a:rPr lang="pt-BR"/>
            <a:t>Que outras abordagens poderiam ser feitas? Pense a partir dos discursos ambientais que não apareceram. </a:t>
          </a:r>
          <a:endParaRPr lang="en-US"/>
        </a:p>
      </dgm:t>
    </dgm:pt>
    <dgm:pt modelId="{071AED6B-9761-4A88-8CBD-260E7525DFC5}" type="parTrans" cxnId="{F6C9379B-145E-41A4-9846-87CF58AC0E4F}">
      <dgm:prSet/>
      <dgm:spPr/>
      <dgm:t>
        <a:bodyPr/>
        <a:lstStyle/>
        <a:p>
          <a:endParaRPr lang="en-US"/>
        </a:p>
      </dgm:t>
    </dgm:pt>
    <dgm:pt modelId="{F4437460-B084-465B-B461-762790018FB5}" type="sibTrans" cxnId="{F6C9379B-145E-41A4-9846-87CF58AC0E4F}">
      <dgm:prSet/>
      <dgm:spPr/>
      <dgm:t>
        <a:bodyPr/>
        <a:lstStyle/>
        <a:p>
          <a:endParaRPr lang="en-US"/>
        </a:p>
      </dgm:t>
    </dgm:pt>
    <dgm:pt modelId="{70679BE7-3339-4F9B-865C-5EF3F5334BB7}" type="pres">
      <dgm:prSet presAssocID="{E51C64D5-A42A-473F-B43F-08FF7C367340}" presName="linear" presStyleCnt="0">
        <dgm:presLayoutVars>
          <dgm:animLvl val="lvl"/>
          <dgm:resizeHandles val="exact"/>
        </dgm:presLayoutVars>
      </dgm:prSet>
      <dgm:spPr/>
    </dgm:pt>
    <dgm:pt modelId="{415DCE32-276E-4DFF-B08A-04A69F3F50E0}" type="pres">
      <dgm:prSet presAssocID="{6B444793-B93E-455B-BBC1-4819A624DCD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F172AEC-136A-42A3-9AD3-38FD9CC8B8A2}" type="pres">
      <dgm:prSet presAssocID="{9A224BE1-8F93-4D94-BFC5-6F87BD1D51C3}" presName="spacer" presStyleCnt="0"/>
      <dgm:spPr/>
    </dgm:pt>
    <dgm:pt modelId="{C937B572-D396-49CD-86E6-DA8F8827D3AE}" type="pres">
      <dgm:prSet presAssocID="{88DB2B60-8A0A-4E08-BC4E-A169B950648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539F10-7B7E-43C4-A007-8E3FFF51CF82}" type="pres">
      <dgm:prSet presAssocID="{59A8EA88-39A6-4B3B-9F16-B5F6AB5C9EB9}" presName="spacer" presStyleCnt="0"/>
      <dgm:spPr/>
    </dgm:pt>
    <dgm:pt modelId="{14F05751-D282-4DF6-829B-19726D2FB036}" type="pres">
      <dgm:prSet presAssocID="{94641918-B559-40F7-8835-002EC038E8C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4664A19-4C6A-41D2-B4DB-B34E680B3037}" srcId="{E51C64D5-A42A-473F-B43F-08FF7C367340}" destId="{88DB2B60-8A0A-4E08-BC4E-A169B950648E}" srcOrd="1" destOrd="0" parTransId="{124B52D9-DADC-477C-B6B1-37EC68895923}" sibTransId="{59A8EA88-39A6-4B3B-9F16-B5F6AB5C9EB9}"/>
    <dgm:cxn modelId="{603CF630-2107-4C8F-8BC5-4011C61600AE}" srcId="{E51C64D5-A42A-473F-B43F-08FF7C367340}" destId="{6B444793-B93E-455B-BBC1-4819A624DCDA}" srcOrd="0" destOrd="0" parTransId="{54AFCD59-C567-4903-B0F6-56093BA50358}" sibTransId="{9A224BE1-8F93-4D94-BFC5-6F87BD1D51C3}"/>
    <dgm:cxn modelId="{F829DF75-9F49-4647-A25A-8211D9A7BEC7}" type="presOf" srcId="{94641918-B559-40F7-8835-002EC038E8CA}" destId="{14F05751-D282-4DF6-829B-19726D2FB036}" srcOrd="0" destOrd="0" presId="urn:microsoft.com/office/officeart/2005/8/layout/vList2"/>
    <dgm:cxn modelId="{C55B365A-D2DA-40A3-9B32-996B7EB8D673}" type="presOf" srcId="{E51C64D5-A42A-473F-B43F-08FF7C367340}" destId="{70679BE7-3339-4F9B-865C-5EF3F5334BB7}" srcOrd="0" destOrd="0" presId="urn:microsoft.com/office/officeart/2005/8/layout/vList2"/>
    <dgm:cxn modelId="{F6C9379B-145E-41A4-9846-87CF58AC0E4F}" srcId="{E51C64D5-A42A-473F-B43F-08FF7C367340}" destId="{94641918-B559-40F7-8835-002EC038E8CA}" srcOrd="2" destOrd="0" parTransId="{071AED6B-9761-4A88-8CBD-260E7525DFC5}" sibTransId="{F4437460-B084-465B-B461-762790018FB5}"/>
    <dgm:cxn modelId="{FD7BF0A2-F18A-4CAB-9FE0-2F1F84F324EB}" type="presOf" srcId="{88DB2B60-8A0A-4E08-BC4E-A169B950648E}" destId="{C937B572-D396-49CD-86E6-DA8F8827D3AE}" srcOrd="0" destOrd="0" presId="urn:microsoft.com/office/officeart/2005/8/layout/vList2"/>
    <dgm:cxn modelId="{978BB4F6-2C12-4612-B61C-1B4385E4C0D4}" type="presOf" srcId="{6B444793-B93E-455B-BBC1-4819A624DCDA}" destId="{415DCE32-276E-4DFF-B08A-04A69F3F50E0}" srcOrd="0" destOrd="0" presId="urn:microsoft.com/office/officeart/2005/8/layout/vList2"/>
    <dgm:cxn modelId="{3F0C30EE-F486-4F3B-A0F3-AB854DEF3CE6}" type="presParOf" srcId="{70679BE7-3339-4F9B-865C-5EF3F5334BB7}" destId="{415DCE32-276E-4DFF-B08A-04A69F3F50E0}" srcOrd="0" destOrd="0" presId="urn:microsoft.com/office/officeart/2005/8/layout/vList2"/>
    <dgm:cxn modelId="{D9A4A466-A3D0-4A12-85E3-FC8B491F71CD}" type="presParOf" srcId="{70679BE7-3339-4F9B-865C-5EF3F5334BB7}" destId="{6F172AEC-136A-42A3-9AD3-38FD9CC8B8A2}" srcOrd="1" destOrd="0" presId="urn:microsoft.com/office/officeart/2005/8/layout/vList2"/>
    <dgm:cxn modelId="{7E081CC5-86A4-4C67-BADF-E42B322D5A41}" type="presParOf" srcId="{70679BE7-3339-4F9B-865C-5EF3F5334BB7}" destId="{C937B572-D396-49CD-86E6-DA8F8827D3AE}" srcOrd="2" destOrd="0" presId="urn:microsoft.com/office/officeart/2005/8/layout/vList2"/>
    <dgm:cxn modelId="{5FB9F0A1-AE87-4582-B07B-7B9E3F745B07}" type="presParOf" srcId="{70679BE7-3339-4F9B-865C-5EF3F5334BB7}" destId="{A4539F10-7B7E-43C4-A007-8E3FFF51CF82}" srcOrd="3" destOrd="0" presId="urn:microsoft.com/office/officeart/2005/8/layout/vList2"/>
    <dgm:cxn modelId="{A6A86022-11E9-44BD-8DE4-2DFDCA975FE2}" type="presParOf" srcId="{70679BE7-3339-4F9B-865C-5EF3F5334BB7}" destId="{14F05751-D282-4DF6-829B-19726D2FB03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7E16E1-CB4B-4A2D-A4D7-D88BC98F446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B5731DD-63F0-4144-B9AA-C1BF507DE62F}">
      <dgm:prSet/>
      <dgm:spPr/>
      <dgm:t>
        <a:bodyPr/>
        <a:lstStyle/>
        <a:p>
          <a:r>
            <a:rPr lang="pt-BR"/>
            <a:t>1ª e 2ª tratam da noção de potência de agir;</a:t>
          </a:r>
          <a:endParaRPr lang="en-US"/>
        </a:p>
      </dgm:t>
    </dgm:pt>
    <dgm:pt modelId="{28E64060-03C9-48A4-B322-BF008E6A059A}" type="parTrans" cxnId="{983B3F49-09BE-466A-A263-1465B695F857}">
      <dgm:prSet/>
      <dgm:spPr/>
      <dgm:t>
        <a:bodyPr/>
        <a:lstStyle/>
        <a:p>
          <a:endParaRPr lang="en-US"/>
        </a:p>
      </dgm:t>
    </dgm:pt>
    <dgm:pt modelId="{76651AD2-73EB-484C-B5AA-E432D578E2D2}" type="sibTrans" cxnId="{983B3F49-09BE-466A-A263-1465B695F857}">
      <dgm:prSet/>
      <dgm:spPr/>
      <dgm:t>
        <a:bodyPr/>
        <a:lstStyle/>
        <a:p>
          <a:endParaRPr lang="en-US"/>
        </a:p>
      </dgm:t>
    </dgm:pt>
    <dgm:pt modelId="{768A753A-9B5B-4F99-8766-2C2EF4CEB33D}">
      <dgm:prSet/>
      <dgm:spPr/>
      <dgm:t>
        <a:bodyPr/>
        <a:lstStyle/>
        <a:p>
          <a:r>
            <a:rPr lang="pt-BR"/>
            <a:t>3ª e 4ª introduzem os protagonistas – Gaia e o Antropoceno; </a:t>
          </a:r>
          <a:endParaRPr lang="en-US"/>
        </a:p>
      </dgm:t>
    </dgm:pt>
    <dgm:pt modelId="{53122FA9-B36E-400C-94C7-B8024023C977}" type="parTrans" cxnId="{834FB987-F5FD-41EB-901B-EEFCA44F71C4}">
      <dgm:prSet/>
      <dgm:spPr/>
      <dgm:t>
        <a:bodyPr/>
        <a:lstStyle/>
        <a:p>
          <a:endParaRPr lang="en-US"/>
        </a:p>
      </dgm:t>
    </dgm:pt>
    <dgm:pt modelId="{99DC3BB6-6C0F-467E-86A3-6794E0FC031F}" type="sibTrans" cxnId="{834FB987-F5FD-41EB-901B-EEFCA44F71C4}">
      <dgm:prSet/>
      <dgm:spPr/>
      <dgm:t>
        <a:bodyPr/>
        <a:lstStyle/>
        <a:p>
          <a:endParaRPr lang="en-US"/>
        </a:p>
      </dgm:t>
    </dgm:pt>
    <dgm:pt modelId="{3DD0389C-E4F7-415D-BF03-693F24F332F6}">
      <dgm:prSet/>
      <dgm:spPr/>
      <dgm:t>
        <a:bodyPr/>
        <a:lstStyle/>
        <a:p>
          <a:r>
            <a:rPr lang="pt-BR"/>
            <a:t>5ª e 6ª definem quais povos estão em luta para a ocupação da Terra e a época em que eles se encontram; </a:t>
          </a:r>
          <a:endParaRPr lang="en-US"/>
        </a:p>
      </dgm:t>
    </dgm:pt>
    <dgm:pt modelId="{02F3B450-F49A-4B47-9556-140889AA9BD2}" type="parTrans" cxnId="{E4E04B44-ECCA-43BA-81BA-AD06CEEE084E}">
      <dgm:prSet/>
      <dgm:spPr/>
      <dgm:t>
        <a:bodyPr/>
        <a:lstStyle/>
        <a:p>
          <a:endParaRPr lang="en-US"/>
        </a:p>
      </dgm:t>
    </dgm:pt>
    <dgm:pt modelId="{BA071137-9FBD-4929-B1C5-10BBB161451E}" type="sibTrans" cxnId="{E4E04B44-ECCA-43BA-81BA-AD06CEEE084E}">
      <dgm:prSet/>
      <dgm:spPr/>
      <dgm:t>
        <a:bodyPr/>
        <a:lstStyle/>
        <a:p>
          <a:endParaRPr lang="en-US"/>
        </a:p>
      </dgm:t>
    </dgm:pt>
    <dgm:pt modelId="{36886765-F20E-44D8-9298-D46173BC8790}">
      <dgm:prSet/>
      <dgm:spPr/>
      <dgm:t>
        <a:bodyPr/>
        <a:lstStyle/>
        <a:p>
          <a:r>
            <a:rPr lang="pt-BR"/>
            <a:t>7ª e 8ª exploram a questão geopolítica dos territórios em luta.</a:t>
          </a:r>
          <a:endParaRPr lang="en-US"/>
        </a:p>
      </dgm:t>
    </dgm:pt>
    <dgm:pt modelId="{B3E19CB9-56B4-4F9F-ABEF-632432345536}" type="parTrans" cxnId="{EBF87A0A-5E1E-46F5-976B-4530391C5B4B}">
      <dgm:prSet/>
      <dgm:spPr/>
      <dgm:t>
        <a:bodyPr/>
        <a:lstStyle/>
        <a:p>
          <a:endParaRPr lang="en-US"/>
        </a:p>
      </dgm:t>
    </dgm:pt>
    <dgm:pt modelId="{6A4DF632-5013-45A3-9526-8062CA86BCB6}" type="sibTrans" cxnId="{EBF87A0A-5E1E-46F5-976B-4530391C5B4B}">
      <dgm:prSet/>
      <dgm:spPr/>
      <dgm:t>
        <a:bodyPr/>
        <a:lstStyle/>
        <a:p>
          <a:endParaRPr lang="en-US"/>
        </a:p>
      </dgm:t>
    </dgm:pt>
    <dgm:pt modelId="{DE32B18B-C183-4CE8-BB3A-59C1B1C36182}" type="pres">
      <dgm:prSet presAssocID="{B37E16E1-CB4B-4A2D-A4D7-D88BC98F4463}" presName="linear" presStyleCnt="0">
        <dgm:presLayoutVars>
          <dgm:animLvl val="lvl"/>
          <dgm:resizeHandles val="exact"/>
        </dgm:presLayoutVars>
      </dgm:prSet>
      <dgm:spPr/>
    </dgm:pt>
    <dgm:pt modelId="{418D81A8-6EFB-4F47-A295-E2EAB3DA95EE}" type="pres">
      <dgm:prSet presAssocID="{9B5731DD-63F0-4144-B9AA-C1BF507DE62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938587C-ED9F-4728-ACC4-77ACF77DCB2B}" type="pres">
      <dgm:prSet presAssocID="{76651AD2-73EB-484C-B5AA-E432D578E2D2}" presName="spacer" presStyleCnt="0"/>
      <dgm:spPr/>
    </dgm:pt>
    <dgm:pt modelId="{3812084C-9F78-41AE-9511-0D0BE45309F9}" type="pres">
      <dgm:prSet presAssocID="{768A753A-9B5B-4F99-8766-2C2EF4CEB33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D8DB35D-990F-45F0-9A8A-1F6B64C6C8FC}" type="pres">
      <dgm:prSet presAssocID="{99DC3BB6-6C0F-467E-86A3-6794E0FC031F}" presName="spacer" presStyleCnt="0"/>
      <dgm:spPr/>
    </dgm:pt>
    <dgm:pt modelId="{9DF48D2E-0CBC-4125-952C-6397D3474F57}" type="pres">
      <dgm:prSet presAssocID="{3DD0389C-E4F7-415D-BF03-693F24F332F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D7B9526-03B6-4CA3-8B92-899372EB16E8}" type="pres">
      <dgm:prSet presAssocID="{BA071137-9FBD-4929-B1C5-10BBB161451E}" presName="spacer" presStyleCnt="0"/>
      <dgm:spPr/>
    </dgm:pt>
    <dgm:pt modelId="{45266B15-3615-4DD5-88A4-89E65C8BBBF6}" type="pres">
      <dgm:prSet presAssocID="{36886765-F20E-44D8-9298-D46173BC879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BF87A0A-5E1E-46F5-976B-4530391C5B4B}" srcId="{B37E16E1-CB4B-4A2D-A4D7-D88BC98F4463}" destId="{36886765-F20E-44D8-9298-D46173BC8790}" srcOrd="3" destOrd="0" parTransId="{B3E19CB9-56B4-4F9F-ABEF-632432345536}" sibTransId="{6A4DF632-5013-45A3-9526-8062CA86BCB6}"/>
    <dgm:cxn modelId="{ED4D592B-4A0B-4B13-BCAE-F532775CD42C}" type="presOf" srcId="{36886765-F20E-44D8-9298-D46173BC8790}" destId="{45266B15-3615-4DD5-88A4-89E65C8BBBF6}" srcOrd="0" destOrd="0" presId="urn:microsoft.com/office/officeart/2005/8/layout/vList2"/>
    <dgm:cxn modelId="{E4E04B44-ECCA-43BA-81BA-AD06CEEE084E}" srcId="{B37E16E1-CB4B-4A2D-A4D7-D88BC98F4463}" destId="{3DD0389C-E4F7-415D-BF03-693F24F332F6}" srcOrd="2" destOrd="0" parTransId="{02F3B450-F49A-4B47-9556-140889AA9BD2}" sibTransId="{BA071137-9FBD-4929-B1C5-10BBB161451E}"/>
    <dgm:cxn modelId="{983B3F49-09BE-466A-A263-1465B695F857}" srcId="{B37E16E1-CB4B-4A2D-A4D7-D88BC98F4463}" destId="{9B5731DD-63F0-4144-B9AA-C1BF507DE62F}" srcOrd="0" destOrd="0" parTransId="{28E64060-03C9-48A4-B322-BF008E6A059A}" sibTransId="{76651AD2-73EB-484C-B5AA-E432D578E2D2}"/>
    <dgm:cxn modelId="{834FB987-F5FD-41EB-901B-EEFCA44F71C4}" srcId="{B37E16E1-CB4B-4A2D-A4D7-D88BC98F4463}" destId="{768A753A-9B5B-4F99-8766-2C2EF4CEB33D}" srcOrd="1" destOrd="0" parTransId="{53122FA9-B36E-400C-94C7-B8024023C977}" sibTransId="{99DC3BB6-6C0F-467E-86A3-6794E0FC031F}"/>
    <dgm:cxn modelId="{46ECABBF-99EB-4EFB-B428-B96C6B40AB6D}" type="presOf" srcId="{768A753A-9B5B-4F99-8766-2C2EF4CEB33D}" destId="{3812084C-9F78-41AE-9511-0D0BE45309F9}" srcOrd="0" destOrd="0" presId="urn:microsoft.com/office/officeart/2005/8/layout/vList2"/>
    <dgm:cxn modelId="{EAA840CE-1899-4987-A8FA-6AA11EE75189}" type="presOf" srcId="{3DD0389C-E4F7-415D-BF03-693F24F332F6}" destId="{9DF48D2E-0CBC-4125-952C-6397D3474F57}" srcOrd="0" destOrd="0" presId="urn:microsoft.com/office/officeart/2005/8/layout/vList2"/>
    <dgm:cxn modelId="{1D5360F6-5EDE-4A75-A5A0-1ED1F83CCC69}" type="presOf" srcId="{B37E16E1-CB4B-4A2D-A4D7-D88BC98F4463}" destId="{DE32B18B-C183-4CE8-BB3A-59C1B1C36182}" srcOrd="0" destOrd="0" presId="urn:microsoft.com/office/officeart/2005/8/layout/vList2"/>
    <dgm:cxn modelId="{75847EFF-D299-437C-893F-0BC74AE92BFB}" type="presOf" srcId="{9B5731DD-63F0-4144-B9AA-C1BF507DE62F}" destId="{418D81A8-6EFB-4F47-A295-E2EAB3DA95EE}" srcOrd="0" destOrd="0" presId="urn:microsoft.com/office/officeart/2005/8/layout/vList2"/>
    <dgm:cxn modelId="{6CB05906-9E6B-4345-BBAB-F50A4ABC668D}" type="presParOf" srcId="{DE32B18B-C183-4CE8-BB3A-59C1B1C36182}" destId="{418D81A8-6EFB-4F47-A295-E2EAB3DA95EE}" srcOrd="0" destOrd="0" presId="urn:microsoft.com/office/officeart/2005/8/layout/vList2"/>
    <dgm:cxn modelId="{EC55B4D1-E70B-4D84-AA1D-4AA8CA7BAA1A}" type="presParOf" srcId="{DE32B18B-C183-4CE8-BB3A-59C1B1C36182}" destId="{1938587C-ED9F-4728-ACC4-77ACF77DCB2B}" srcOrd="1" destOrd="0" presId="urn:microsoft.com/office/officeart/2005/8/layout/vList2"/>
    <dgm:cxn modelId="{D15FC019-3B69-4B41-9A89-7B75700538B6}" type="presParOf" srcId="{DE32B18B-C183-4CE8-BB3A-59C1B1C36182}" destId="{3812084C-9F78-41AE-9511-0D0BE45309F9}" srcOrd="2" destOrd="0" presId="urn:microsoft.com/office/officeart/2005/8/layout/vList2"/>
    <dgm:cxn modelId="{0C2404AB-B4ED-4135-8AE5-0100E4622CC3}" type="presParOf" srcId="{DE32B18B-C183-4CE8-BB3A-59C1B1C36182}" destId="{FD8DB35D-990F-45F0-9A8A-1F6B64C6C8FC}" srcOrd="3" destOrd="0" presId="urn:microsoft.com/office/officeart/2005/8/layout/vList2"/>
    <dgm:cxn modelId="{E4F5149F-295F-45FB-8283-ECBF436C2B2E}" type="presParOf" srcId="{DE32B18B-C183-4CE8-BB3A-59C1B1C36182}" destId="{9DF48D2E-0CBC-4125-952C-6397D3474F57}" srcOrd="4" destOrd="0" presId="urn:microsoft.com/office/officeart/2005/8/layout/vList2"/>
    <dgm:cxn modelId="{0B8BC18B-162C-4371-8142-5F8A2C38FC04}" type="presParOf" srcId="{DE32B18B-C183-4CE8-BB3A-59C1B1C36182}" destId="{BD7B9526-03B6-4CA3-8B92-899372EB16E8}" srcOrd="5" destOrd="0" presId="urn:microsoft.com/office/officeart/2005/8/layout/vList2"/>
    <dgm:cxn modelId="{2DAC7038-93DC-4DF6-AF1A-82346FCA456F}" type="presParOf" srcId="{DE32B18B-C183-4CE8-BB3A-59C1B1C36182}" destId="{45266B15-3615-4DD5-88A4-89E65C8BBBF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02C16-4050-4CEA-AC4C-1B782201EB57}">
      <dsp:nvSpPr>
        <dsp:cNvPr id="0" name=""/>
        <dsp:cNvSpPr/>
      </dsp:nvSpPr>
      <dsp:spPr>
        <a:xfrm>
          <a:off x="1283" y="0"/>
          <a:ext cx="5006206" cy="416083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303" tIns="330200" rIns="390303" bIns="33020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0" kern="1200" dirty="0">
              <a:solidFill>
                <a:srgbClr val="000000"/>
              </a:solidFill>
              <a:latin typeface="Times New Roman"/>
              <a:cs typeface="Times New Roman"/>
            </a:rPr>
            <a:t>Colheita do exercício sobre discursos ambientais</a:t>
          </a:r>
          <a:r>
            <a:rPr lang="pt-BR" sz="2600" b="0" kern="1200" dirty="0">
              <a:latin typeface="Times New Roman"/>
              <a:cs typeface="Times New Roman"/>
            </a:rPr>
            <a:t> </a:t>
          </a:r>
          <a:endParaRPr lang="pt-BR" sz="2600" kern="1200" dirty="0"/>
        </a:p>
      </dsp:txBody>
      <dsp:txXfrm>
        <a:off x="1283" y="1581118"/>
        <a:ext cx="5006206" cy="2496502"/>
      </dsp:txXfrm>
    </dsp:sp>
    <dsp:sp modelId="{73E174E2-2C0B-4E99-93B0-3B312C0CEEB6}">
      <dsp:nvSpPr>
        <dsp:cNvPr id="0" name=""/>
        <dsp:cNvSpPr/>
      </dsp:nvSpPr>
      <dsp:spPr>
        <a:xfrm>
          <a:off x="1880261" y="416083"/>
          <a:ext cx="1248251" cy="12482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319" tIns="12700" rIns="9731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/>
            <a:t>1</a:t>
          </a:r>
        </a:p>
      </dsp:txBody>
      <dsp:txXfrm>
        <a:off x="2063063" y="598885"/>
        <a:ext cx="882647" cy="882647"/>
      </dsp:txXfrm>
    </dsp:sp>
    <dsp:sp modelId="{ED6DBD8E-9EE1-4A1A-A1EC-310DADB3E506}">
      <dsp:nvSpPr>
        <dsp:cNvPr id="0" name=""/>
        <dsp:cNvSpPr/>
      </dsp:nvSpPr>
      <dsp:spPr>
        <a:xfrm>
          <a:off x="1283" y="4160765"/>
          <a:ext cx="5006206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DA72D-1B09-4CD5-9199-1A63E882B5EA}">
      <dsp:nvSpPr>
        <dsp:cNvPr id="0" name=""/>
        <dsp:cNvSpPr/>
      </dsp:nvSpPr>
      <dsp:spPr>
        <a:xfrm>
          <a:off x="5508110" y="0"/>
          <a:ext cx="5006206" cy="416083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0303" tIns="330200" rIns="390303" bIns="33020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0" kern="1200" dirty="0">
              <a:latin typeface="Calibri"/>
              <a:cs typeface="Calibri"/>
            </a:rPr>
            <a:t>Exposição dialogada sobre</a:t>
          </a:r>
          <a:r>
            <a:rPr lang="pt-BR" sz="2600" b="0" kern="1200" dirty="0">
              <a:solidFill>
                <a:srgbClr val="000000"/>
              </a:solidFill>
              <a:latin typeface="Calibri"/>
              <a:cs typeface="Calibri"/>
            </a:rPr>
            <a:t> "</a:t>
          </a:r>
          <a:r>
            <a:rPr lang="pt-BR" sz="2600" b="0" kern="1200" dirty="0">
              <a:solidFill>
                <a:srgbClr val="000000"/>
              </a:solidFill>
              <a:latin typeface="Times New Roman"/>
              <a:cs typeface="Times New Roman"/>
            </a:rPr>
            <a:t>Diante de Gaia: Oito Conferências sobre a Natureza no Antropoceno"</a:t>
          </a:r>
        </a:p>
      </dsp:txBody>
      <dsp:txXfrm>
        <a:off x="5508110" y="1581118"/>
        <a:ext cx="5006206" cy="2496502"/>
      </dsp:txXfrm>
    </dsp:sp>
    <dsp:sp modelId="{7C1B404D-C293-4CA5-A530-44C9544C3B9D}">
      <dsp:nvSpPr>
        <dsp:cNvPr id="0" name=""/>
        <dsp:cNvSpPr/>
      </dsp:nvSpPr>
      <dsp:spPr>
        <a:xfrm>
          <a:off x="7387087" y="416083"/>
          <a:ext cx="1248251" cy="12482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319" tIns="12700" rIns="9731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800" kern="1200"/>
            <a:t>2</a:t>
          </a:r>
        </a:p>
      </dsp:txBody>
      <dsp:txXfrm>
        <a:off x="7569889" y="598885"/>
        <a:ext cx="882647" cy="882647"/>
      </dsp:txXfrm>
    </dsp:sp>
    <dsp:sp modelId="{08152EBB-086D-43D1-B53F-11328A457CFC}">
      <dsp:nvSpPr>
        <dsp:cNvPr id="0" name=""/>
        <dsp:cNvSpPr/>
      </dsp:nvSpPr>
      <dsp:spPr>
        <a:xfrm>
          <a:off x="5508110" y="4160765"/>
          <a:ext cx="500620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DCE32-276E-4DFF-B08A-04A69F3F50E0}">
      <dsp:nvSpPr>
        <dsp:cNvPr id="0" name=""/>
        <dsp:cNvSpPr/>
      </dsp:nvSpPr>
      <dsp:spPr>
        <a:xfrm>
          <a:off x="0" y="94122"/>
          <a:ext cx="6651253" cy="16707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Características de qual(is) discurso(s) vocês identificam?</a:t>
          </a:r>
          <a:endParaRPr lang="en-US" sz="2400" kern="1200"/>
        </a:p>
      </dsp:txBody>
      <dsp:txXfrm>
        <a:off x="81560" y="175682"/>
        <a:ext cx="6488133" cy="1507639"/>
      </dsp:txXfrm>
    </dsp:sp>
    <dsp:sp modelId="{C937B572-D396-49CD-86E6-DA8F8827D3AE}">
      <dsp:nvSpPr>
        <dsp:cNvPr id="0" name=""/>
        <dsp:cNvSpPr/>
      </dsp:nvSpPr>
      <dsp:spPr>
        <a:xfrm>
          <a:off x="0" y="1834002"/>
          <a:ext cx="6651253" cy="1670759"/>
        </a:xfrm>
        <a:prstGeom prst="roundRect">
          <a:avLst/>
        </a:prstGeom>
        <a:solidFill>
          <a:schemeClr val="accent2">
            <a:hueOff val="1498565"/>
            <a:satOff val="66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Como elas se manifestam? Por exemplo: quais as palavras mais usadas? Quais as imagens escolhidas? Quem são as fontes consultadas?</a:t>
          </a:r>
          <a:endParaRPr lang="en-US" sz="2400" kern="1200"/>
        </a:p>
      </dsp:txBody>
      <dsp:txXfrm>
        <a:off x="81560" y="1915562"/>
        <a:ext cx="6488133" cy="1507639"/>
      </dsp:txXfrm>
    </dsp:sp>
    <dsp:sp modelId="{14F05751-D282-4DF6-829B-19726D2FB036}">
      <dsp:nvSpPr>
        <dsp:cNvPr id="0" name=""/>
        <dsp:cNvSpPr/>
      </dsp:nvSpPr>
      <dsp:spPr>
        <a:xfrm>
          <a:off x="0" y="3573882"/>
          <a:ext cx="6651253" cy="1670759"/>
        </a:xfrm>
        <a:prstGeom prst="roundRect">
          <a:avLst/>
        </a:prstGeom>
        <a:solidFill>
          <a:schemeClr val="accent2">
            <a:hueOff val="2997130"/>
            <a:satOff val="133"/>
            <a:lumOff val="-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Que outras abordagens poderiam ser feitas? Pense a partir dos discursos ambientais que não apareceram. </a:t>
          </a:r>
          <a:endParaRPr lang="en-US" sz="2400" kern="1200"/>
        </a:p>
      </dsp:txBody>
      <dsp:txXfrm>
        <a:off x="81560" y="3655442"/>
        <a:ext cx="6488133" cy="15076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D81A8-6EFB-4F47-A295-E2EAB3DA95EE}">
      <dsp:nvSpPr>
        <dsp:cNvPr id="0" name=""/>
        <dsp:cNvSpPr/>
      </dsp:nvSpPr>
      <dsp:spPr>
        <a:xfrm>
          <a:off x="0" y="53936"/>
          <a:ext cx="6651253" cy="12580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1ª e 2ª tratam da noção de potência de agir;</a:t>
          </a:r>
          <a:endParaRPr lang="en-US" sz="2300" kern="1200"/>
        </a:p>
      </dsp:txBody>
      <dsp:txXfrm>
        <a:off x="61413" y="115349"/>
        <a:ext cx="6528427" cy="1135216"/>
      </dsp:txXfrm>
    </dsp:sp>
    <dsp:sp modelId="{3812084C-9F78-41AE-9511-0D0BE45309F9}">
      <dsp:nvSpPr>
        <dsp:cNvPr id="0" name=""/>
        <dsp:cNvSpPr/>
      </dsp:nvSpPr>
      <dsp:spPr>
        <a:xfrm>
          <a:off x="0" y="1378219"/>
          <a:ext cx="6651253" cy="1258042"/>
        </a:xfrm>
        <a:prstGeom prst="roundRect">
          <a:avLst/>
        </a:prstGeom>
        <a:solidFill>
          <a:schemeClr val="accent2">
            <a:hueOff val="999043"/>
            <a:satOff val="44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3ª e 4ª introduzem os protagonistas – Gaia e o Antropoceno; </a:t>
          </a:r>
          <a:endParaRPr lang="en-US" sz="2300" kern="1200"/>
        </a:p>
      </dsp:txBody>
      <dsp:txXfrm>
        <a:off x="61413" y="1439632"/>
        <a:ext cx="6528427" cy="1135216"/>
      </dsp:txXfrm>
    </dsp:sp>
    <dsp:sp modelId="{9DF48D2E-0CBC-4125-952C-6397D3474F57}">
      <dsp:nvSpPr>
        <dsp:cNvPr id="0" name=""/>
        <dsp:cNvSpPr/>
      </dsp:nvSpPr>
      <dsp:spPr>
        <a:xfrm>
          <a:off x="0" y="2702502"/>
          <a:ext cx="6651253" cy="1258042"/>
        </a:xfrm>
        <a:prstGeom prst="roundRect">
          <a:avLst/>
        </a:prstGeom>
        <a:solidFill>
          <a:schemeClr val="accent2">
            <a:hueOff val="1998087"/>
            <a:satOff val="89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5ª e 6ª definem quais povos estão em luta para a ocupação da Terra e a época em que eles se encontram; </a:t>
          </a:r>
          <a:endParaRPr lang="en-US" sz="2300" kern="1200"/>
        </a:p>
      </dsp:txBody>
      <dsp:txXfrm>
        <a:off x="61413" y="2763915"/>
        <a:ext cx="6528427" cy="1135216"/>
      </dsp:txXfrm>
    </dsp:sp>
    <dsp:sp modelId="{45266B15-3615-4DD5-88A4-89E65C8BBBF6}">
      <dsp:nvSpPr>
        <dsp:cNvPr id="0" name=""/>
        <dsp:cNvSpPr/>
      </dsp:nvSpPr>
      <dsp:spPr>
        <a:xfrm>
          <a:off x="0" y="4026784"/>
          <a:ext cx="6651253" cy="1258042"/>
        </a:xfrm>
        <a:prstGeom prst="roundRect">
          <a:avLst/>
        </a:prstGeom>
        <a:solidFill>
          <a:schemeClr val="accent2">
            <a:hueOff val="2997130"/>
            <a:satOff val="133"/>
            <a:lumOff val="-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7ª e 8ª exploram a questão geopolítica dos territórios em luta.</a:t>
          </a:r>
          <a:endParaRPr lang="en-US" sz="2300" kern="1200"/>
        </a:p>
      </dsp:txBody>
      <dsp:txXfrm>
        <a:off x="61413" y="4088197"/>
        <a:ext cx="6528427" cy="1135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5" y="527563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29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2" y="315111"/>
            <a:ext cx="3021543" cy="1435443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57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1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279393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83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2" y="315111"/>
            <a:ext cx="3021543" cy="1435443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82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2" y="315111"/>
            <a:ext cx="3021543" cy="1435443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9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3" cy="6022259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49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29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5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83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82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9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49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76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1" y="0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47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5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6" y="1332238"/>
            <a:ext cx="5263732" cy="3841103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47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47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5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47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05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84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ês Fotos">
  <p:cSld name="Três Foto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508000" y="-666750"/>
            <a:ext cx="6985000" cy="7588912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3"/>
          <p:cNvSpPr>
            <a:spLocks noGrp="1"/>
          </p:cNvSpPr>
          <p:nvPr>
            <p:ph type="pic" idx="3"/>
          </p:nvPr>
        </p:nvSpPr>
        <p:spPr>
          <a:xfrm>
            <a:off x="7620000" y="-565150"/>
            <a:ext cx="4648200" cy="4017434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3"/>
          <p:cNvSpPr>
            <a:spLocks noGrp="1"/>
          </p:cNvSpPr>
          <p:nvPr>
            <p:ph type="pic" idx="4"/>
          </p:nvPr>
        </p:nvSpPr>
        <p:spPr>
          <a:xfrm>
            <a:off x="7620000" y="2889250"/>
            <a:ext cx="4191000" cy="41910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508000" y="5568950"/>
            <a:ext cx="11176001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228600" lvl="0" indent="-114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4000"/>
              <a:buFont typeface="Arial"/>
              <a:buNone/>
              <a:defRPr sz="2000" i="1"/>
            </a:lvl1pPr>
            <a:lvl2pPr marL="457200" lvl="1" indent="-114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4000"/>
              <a:buFont typeface="Arial"/>
              <a:buNone/>
              <a:defRPr sz="2000" i="1"/>
            </a:lvl2pPr>
            <a:lvl3pPr marL="685800" lvl="2" indent="-114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4000"/>
              <a:buFont typeface="Arial"/>
              <a:buNone/>
              <a:defRPr sz="2000" i="1"/>
            </a:lvl3pPr>
            <a:lvl4pPr marL="914400" lvl="3" indent="-114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4000"/>
              <a:buFont typeface="Arial"/>
              <a:buNone/>
              <a:defRPr sz="2000" i="1"/>
            </a:lvl4pPr>
            <a:lvl5pPr marL="1143000" lvl="4" indent="-1143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C5C5C"/>
              </a:buClr>
              <a:buSzPts val="4000"/>
              <a:buFont typeface="Arial"/>
              <a:buNone/>
              <a:defRPr sz="2000" i="1"/>
            </a:lvl5pPr>
            <a:lvl6pPr marL="1371600" lvl="5" indent="-157163" algn="l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5C5C5C"/>
              </a:buClr>
              <a:buSzPts val="1350"/>
              <a:buChar char="●"/>
              <a:defRPr/>
            </a:lvl6pPr>
            <a:lvl7pPr marL="1600200" lvl="6" indent="-157163" algn="l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5C5C5C"/>
              </a:buClr>
              <a:buSzPts val="1350"/>
              <a:buChar char="●"/>
              <a:defRPr/>
            </a:lvl7pPr>
            <a:lvl8pPr marL="1828800" lvl="7" indent="-157163" algn="l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5C5C5C"/>
              </a:buClr>
              <a:buSzPts val="1350"/>
              <a:buChar char="●"/>
              <a:defRPr/>
            </a:lvl8pPr>
            <a:lvl9pPr marL="2057400" lvl="8" indent="-157163" algn="l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5C5C5C"/>
              </a:buClr>
              <a:buSzPts val="1350"/>
              <a:buChar char="●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474450" y="6464300"/>
            <a:ext cx="209544" cy="23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47676"/>
              </a:buClr>
              <a:buSzPts val="2500"/>
              <a:buFont typeface="Arial"/>
              <a:buNone/>
              <a:defRPr sz="1250" b="0" i="0" u="none" strike="noStrike" cap="none">
                <a:solidFill>
                  <a:srgbClr val="74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8573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>
            <a:extLst>
              <a:ext uri="{FF2B5EF4-FFF2-40B4-BE49-F238E27FC236}">
                <a16:creationId xmlns:a16="http://schemas.microsoft.com/office/drawing/2014/main" id="{CEE17EFC-192F-CA90-2CFE-448412332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4354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>
            <a:extLst>
              <a:ext uri="{FF2B5EF4-FFF2-40B4-BE49-F238E27FC236}">
                <a16:creationId xmlns:a16="http://schemas.microsoft.com/office/drawing/2014/main" id="{BD0998A9-C23E-5369-CFED-41D6D7E0CF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3697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9409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>
            <a:extLst>
              <a:ext uri="{FF2B5EF4-FFF2-40B4-BE49-F238E27FC236}">
                <a16:creationId xmlns:a16="http://schemas.microsoft.com/office/drawing/2014/main" id="{06E08EA1-8536-1A62-3FBD-C15F36E62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6978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2713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>
            <a:extLst>
              <a:ext uri="{FF2B5EF4-FFF2-40B4-BE49-F238E27FC236}">
                <a16:creationId xmlns:a16="http://schemas.microsoft.com/office/drawing/2014/main" id="{F0A6342D-5435-DE60-C608-FD1599A2D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4814"/>
            <a:ext cx="1219200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3379" y="288553"/>
            <a:ext cx="11009223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3379" y="1839545"/>
            <a:ext cx="11009223" cy="223753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96BB040-EA2B-B5C2-27D3-F81C342F6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6074" y="6042026"/>
            <a:ext cx="912519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16A1395-5CC7-42E5-9D82-D3C2D517BF30}" type="datetime1">
              <a:rPr lang="en-US" altLang="pt-BR"/>
              <a:pPr>
                <a:defRPr/>
              </a:pPr>
              <a:t>8/30/2023</a:t>
            </a:fld>
            <a:endParaRPr lang="en-US" alt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04AA49D-0942-6248-5BB2-A6C96998E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AC4752-2494-6E58-A0A7-64B82C8D6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2727" y="6042026"/>
            <a:ext cx="68297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67CE4DF-B009-42B1-BE26-F7AE99720930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9727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30.08.2023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4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738" r:id="rId14"/>
    <p:sldLayoutId id="2147483739" r:id="rId15"/>
    <p:sldLayoutId id="2147483740" r:id="rId16"/>
    <p:sldLayoutId id="2147483665" r:id="rId17"/>
    <p:sldLayoutId id="2147483664" r:id="rId18"/>
    <p:sldLayoutId id="2147483663" r:id="rId19"/>
    <p:sldLayoutId id="2147483697" r:id="rId20"/>
    <p:sldLayoutId id="2147483662" r:id="rId21"/>
    <p:sldLayoutId id="2147484909" r:id="rId22"/>
    <p:sldLayoutId id="2147483728" r:id="rId23"/>
    <p:sldLayoutId id="2147483729" r:id="rId24"/>
    <p:sldLayoutId id="2147483730" r:id="rId25"/>
    <p:sldLayoutId id="214748373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a.usp.br/eventos/ii-semana-franco-uspiana-cientifica-6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B6BA45-21D7-4ECD-971E-90FC03AE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icroscopic view of cells">
            <a:extLst>
              <a:ext uri="{FF2B5EF4-FFF2-40B4-BE49-F238E27FC236}">
                <a16:creationId xmlns:a16="http://schemas.microsoft.com/office/drawing/2014/main" id="{8FAB9A87-3665-BDCD-313F-7911DD6E0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930" r="-2" b="129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97530" y="1025355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10202" y="3140438"/>
            <a:ext cx="4181147" cy="1606163"/>
          </a:xfrm>
        </p:spPr>
        <p:txBody>
          <a:bodyPr>
            <a:normAutofit fontScale="90000"/>
          </a:bodyPr>
          <a:lstStyle/>
          <a:p>
            <a:r>
              <a:rPr lang="de-DE" sz="4000" dirty="0">
                <a:cs typeface="Calibri Light"/>
              </a:rPr>
              <a:t>CCA 5972 – </a:t>
            </a:r>
            <a:r>
              <a:rPr lang="de-DE" sz="4000" dirty="0" err="1">
                <a:cs typeface="Calibri Light"/>
              </a:rPr>
              <a:t>Comunicação</a:t>
            </a:r>
            <a:r>
              <a:rPr lang="de-DE" sz="4000" dirty="0">
                <a:cs typeface="Calibri Light"/>
              </a:rPr>
              <a:t>, </a:t>
            </a:r>
            <a:r>
              <a:rPr lang="de-DE" sz="4000" dirty="0" err="1">
                <a:cs typeface="Calibri Light"/>
              </a:rPr>
              <a:t>meio</a:t>
            </a:r>
            <a:r>
              <a:rPr lang="de-DE" sz="4000" dirty="0">
                <a:cs typeface="Calibri Light"/>
              </a:rPr>
              <a:t> ambiente e </a:t>
            </a:r>
            <a:r>
              <a:rPr lang="de-DE" sz="4000" dirty="0" err="1">
                <a:cs typeface="Calibri Light"/>
              </a:rPr>
              <a:t>políticas</a:t>
            </a:r>
            <a:r>
              <a:rPr lang="de-DE" sz="4000" dirty="0">
                <a:cs typeface="Calibri Light"/>
              </a:rPr>
              <a:t> </a:t>
            </a:r>
            <a:r>
              <a:rPr lang="de-DE" sz="4000" dirty="0" err="1">
                <a:cs typeface="Calibri Light"/>
              </a:rPr>
              <a:t>públicas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29380" y="5008510"/>
            <a:ext cx="3665550" cy="7754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cs typeface="Calibri"/>
              </a:rPr>
              <a:t>AULA 3 – 30/08/2023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1525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9D42E6-A171-E836-94A0-6A7A20989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t-BR" sz="3100"/>
              <a:t>4ª Conferência - O Antropoceno e a destruição (da imagem) do Globo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34FCDC-E7EE-8C55-1780-4940CF712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t-BR" sz="2400" dirty="0"/>
              <a:t>Comunidade científica geológica: Antropoceno não é consenso, mas fim do Holoceno é; </a:t>
            </a:r>
            <a:endParaRPr lang="pt-BR"/>
          </a:p>
          <a:p>
            <a:r>
              <a:rPr lang="pt-BR" sz="2400" err="1"/>
              <a:t>Anthropos</a:t>
            </a:r>
            <a:r>
              <a:rPr lang="pt-BR" sz="2400" dirty="0"/>
              <a:t> do Antropoceno não é humanidade unificada; </a:t>
            </a:r>
            <a:endParaRPr lang="pt-BR"/>
          </a:p>
          <a:p>
            <a:r>
              <a:rPr lang="pt-BR" sz="2400" dirty="0"/>
              <a:t>Críticas às totalizações forçadas ("pensar globalmente"). </a:t>
            </a:r>
            <a:endParaRPr lang="pt-BR"/>
          </a:p>
        </p:txBody>
      </p:sp>
      <p:pic>
        <p:nvPicPr>
          <p:cNvPr id="5" name="Imagem 7">
            <a:extLst>
              <a:ext uri="{FF2B5EF4-FFF2-40B4-BE49-F238E27FC236}">
                <a16:creationId xmlns:a16="http://schemas.microsoft.com/office/drawing/2014/main" id="{730B4AD9-2869-25B0-1C5E-D17E14E807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06" r="2448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31398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8A22901-26BE-1204-7DA9-61C87DEFB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7330"/>
          <a:stretch/>
        </p:blipFill>
        <p:spPr>
          <a:xfrm>
            <a:off x="321734" y="321741"/>
            <a:ext cx="5693834" cy="6193657"/>
          </a:xfrm>
          <a:prstGeom prst="rect">
            <a:avLst/>
          </a:prstGeom>
        </p:spPr>
      </p:pic>
      <p:pic>
        <p:nvPicPr>
          <p:cNvPr id="3" name="Imagem 2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F63BBD1A-9E92-EFF5-1E2C-1CA21E2859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6" r="2" b="13079"/>
          <a:stretch/>
        </p:blipFill>
        <p:spPr>
          <a:xfrm>
            <a:off x="6176433" y="321725"/>
            <a:ext cx="56938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03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9FEF2-B6AE-00FA-F12B-05498CDED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5ª Conferência - Como convocar os diferentes povos (da natureza)?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6171C7-E239-7CC4-469B-04119D875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t-BR" dirty="0">
                <a:ea typeface="+mn-lt"/>
                <a:cs typeface="+mn-lt"/>
              </a:rPr>
              <a:t>5 variáveis para pensar os coletivos: </a:t>
            </a:r>
            <a:endParaRPr lang="pt-BR" dirty="0"/>
          </a:p>
          <a:p>
            <a:pPr marL="514350" indent="-514350">
              <a:buAutoNum type="arabicPeriod"/>
            </a:pPr>
            <a:r>
              <a:rPr lang="pt-BR" dirty="0">
                <a:ea typeface="+mn-lt"/>
                <a:cs typeface="+mn-lt"/>
              </a:rPr>
              <a:t>por qual autoridade suprema eles se pensam convocados?</a:t>
            </a:r>
            <a:endParaRPr lang="pt-BR" dirty="0"/>
          </a:p>
          <a:p>
            <a:pPr marL="514350" indent="-514350">
              <a:buAutoNum type="arabicPeriod"/>
            </a:pPr>
            <a:r>
              <a:rPr lang="pt-BR" dirty="0">
                <a:ea typeface="+mn-lt"/>
                <a:cs typeface="+mn-lt"/>
              </a:rPr>
              <a:t>qual limite dão a seu povo?</a:t>
            </a:r>
            <a:endParaRPr lang="pt-BR" dirty="0"/>
          </a:p>
          <a:p>
            <a:pPr marL="514350" indent="-514350">
              <a:buAutoNum type="arabicPeriod"/>
            </a:pPr>
            <a:r>
              <a:rPr lang="pt-BR" dirty="0">
                <a:ea typeface="+mn-lt"/>
                <a:cs typeface="+mn-lt"/>
              </a:rPr>
              <a:t>em qual território eles pensam habitar?</a:t>
            </a:r>
            <a:endParaRPr lang="pt-BR" dirty="0"/>
          </a:p>
          <a:p>
            <a:pPr marL="514350" indent="-514350">
              <a:buAutoNum type="arabicPeriod"/>
            </a:pPr>
            <a:r>
              <a:rPr lang="pt-BR" dirty="0">
                <a:ea typeface="+mn-lt"/>
                <a:cs typeface="+mn-lt"/>
              </a:rPr>
              <a:t>em qual época eles têm a certeza de se encontrar?</a:t>
            </a:r>
            <a:endParaRPr lang="pt-BR" dirty="0"/>
          </a:p>
          <a:p>
            <a:pPr marL="514350" indent="-514350">
              <a:buAutoNum type="arabicPeriod"/>
            </a:pPr>
            <a:r>
              <a:rPr lang="pt-BR" dirty="0">
                <a:ea typeface="+mn-lt"/>
                <a:cs typeface="+mn-lt"/>
              </a:rPr>
              <a:t>qual é o seu </a:t>
            </a:r>
            <a:r>
              <a:rPr lang="pt-BR" dirty="0" err="1">
                <a:ea typeface="+mn-lt"/>
                <a:cs typeface="+mn-lt"/>
              </a:rPr>
              <a:t>cosmograma</a:t>
            </a:r>
            <a:r>
              <a:rPr lang="pt-BR" dirty="0">
                <a:ea typeface="+mn-lt"/>
                <a:cs typeface="+mn-lt"/>
              </a:rPr>
              <a:t>?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987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F3AE76-68E5-759B-2CA7-8E36EA8CF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pt-BR" dirty="0" err="1"/>
              <a:t>Aquetetona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823DDA-5B7C-F444-C52A-F04CA9B7F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86244"/>
            <a:ext cx="3816096" cy="384366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t-BR" sz="2400" dirty="0"/>
              <a:t>6 qualificações: 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pt-BR" sz="2400" dirty="0"/>
              <a:t>exterior 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pt-BR" sz="2400" dirty="0"/>
              <a:t>unificada 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pt-BR" sz="2400" dirty="0"/>
              <a:t>inanimada 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pt-BR" sz="2400" dirty="0"/>
              <a:t>seus decretos são indiscutíveis 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pt-BR" sz="2400" dirty="0"/>
              <a:t>seu povo é universal 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pt-BR" sz="2400" dirty="0"/>
              <a:t>a época em que ela se situa é a de todos os tempos. </a:t>
            </a:r>
          </a:p>
        </p:txBody>
      </p:sp>
      <p:pic>
        <p:nvPicPr>
          <p:cNvPr id="4" name="Imagem 3" descr="Foto escuro de basquete&#10;&#10;Descrição gerada automaticamente">
            <a:extLst>
              <a:ext uri="{FF2B5EF4-FFF2-40B4-BE49-F238E27FC236}">
                <a16:creationId xmlns:a16="http://schemas.microsoft.com/office/drawing/2014/main" id="{E951CF28-E18D-5F05-D7C4-D7EED2D4C3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58" r="9811" b="-1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7182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B09187E-84B6-F572-0A39-B21A0C19B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pt-BR" sz="3100"/>
              <a:t>6ª Conferência - Como (não) terminar com o fim dos tempos?</a:t>
            </a:r>
          </a:p>
        </p:txBody>
      </p:sp>
      <p:pic>
        <p:nvPicPr>
          <p:cNvPr id="5" name="Imagem 4" descr="Foto preta e branca de trem nos trilhos&#10;&#10;Descrição gerada automaticamente">
            <a:extLst>
              <a:ext uri="{FF2B5EF4-FFF2-40B4-BE49-F238E27FC236}">
                <a16:creationId xmlns:a16="http://schemas.microsoft.com/office/drawing/2014/main" id="{AA6B383D-99B9-07D6-0372-E3BFBDCD55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5" r="8061" b="1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20B908-A9D6-D4CD-3ADF-EEA539975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400" dirty="0"/>
              <a:t>A partir do século XVII: a era das certezas; </a:t>
            </a:r>
          </a:p>
          <a:p>
            <a:r>
              <a:rPr lang="pt-BR" sz="2400" err="1"/>
              <a:t>Desinibiação</a:t>
            </a:r>
            <a:r>
              <a:rPr lang="pt-BR" sz="2400" dirty="0"/>
              <a:t> modernista: seguir adiante; </a:t>
            </a:r>
          </a:p>
          <a:p>
            <a:r>
              <a:rPr lang="pt-BR" sz="2400" dirty="0"/>
              <a:t>Perspectiva temporal: antes, durante ou depois do apocalipse.  </a:t>
            </a:r>
          </a:p>
        </p:txBody>
      </p:sp>
    </p:spTree>
    <p:extLst>
      <p:ext uri="{BB962C8B-B14F-4D97-AF65-F5344CB8AC3E}">
        <p14:creationId xmlns:p14="http://schemas.microsoft.com/office/powerpoint/2010/main" val="586142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49FAD9-C961-A583-2D6F-56BFF047B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pt-BR" sz="3100" dirty="0"/>
              <a:t>7ª Conferência - Os estados (da natureza) entre guerra e paz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7DC169-939B-B564-4613-DF16ED559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2400" dirty="0"/>
              <a:t>Estamos em guerra: IPCC e o Nobel da Paz (2007);</a:t>
            </a:r>
          </a:p>
          <a:p>
            <a:r>
              <a:rPr lang="pt-BR" sz="2400" dirty="0"/>
              <a:t>Inimigos x adversários - crítica à "guerra pedagógica";</a:t>
            </a:r>
          </a:p>
          <a:p>
            <a:r>
              <a:rPr lang="pt-BR" sz="2400" dirty="0"/>
              <a:t>Passar de um regime de paz aparente para um regime de paz possível. 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0987D29-D55B-95B2-3724-894491CAD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55" r="3311" b="-1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50175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D4A6B6-ECD3-7C51-ABAF-EC276E634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pt-BR" sz="3100"/>
              <a:t>8ª Conferência -  Como governar os territórios (naturais) em luta?</a:t>
            </a:r>
          </a:p>
        </p:txBody>
      </p:sp>
      <p:pic>
        <p:nvPicPr>
          <p:cNvPr id="5" name="Imagem 4" descr="Uma imagem contendo homem, mesa, pessoas, grande&#10;&#10;Descrição gerada automaticamente">
            <a:extLst>
              <a:ext uri="{FF2B5EF4-FFF2-40B4-BE49-F238E27FC236}">
                <a16:creationId xmlns:a16="http://schemas.microsoft.com/office/drawing/2014/main" id="{D4AA130A-F843-EF48-DD79-D160AE3F6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3" r="21954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3F52A3-18DE-1B8F-8217-54DC1C2ED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t-BR" sz="2400" dirty="0"/>
              <a:t>É preciso enfrentar decisões sobre modos de ser e estar no mundo; </a:t>
            </a:r>
          </a:p>
          <a:p>
            <a:r>
              <a:rPr lang="pt-BR" sz="2400" dirty="0"/>
              <a:t>Projeto </a:t>
            </a:r>
            <a:r>
              <a:rPr lang="pt-BR" sz="2400" err="1"/>
              <a:t>Gaïa</a:t>
            </a:r>
            <a:r>
              <a:rPr lang="pt-BR" sz="2400" dirty="0"/>
              <a:t> Global </a:t>
            </a:r>
            <a:r>
              <a:rPr lang="pt-BR" sz="2400" err="1"/>
              <a:t>Circus</a:t>
            </a:r>
            <a:r>
              <a:rPr lang="pt-BR" sz="2400" dirty="0"/>
              <a:t> (2011 a 2013); </a:t>
            </a:r>
          </a:p>
          <a:p>
            <a:r>
              <a:rPr lang="pt-BR" sz="2400" dirty="0"/>
              <a:t>Duas direções possíveis para governar em tempos de mutação ecológica: por cima (apelo à Natureza) ou por baixo (a partir do solo).</a:t>
            </a:r>
          </a:p>
        </p:txBody>
      </p:sp>
    </p:spTree>
    <p:extLst>
      <p:ext uri="{BB962C8B-B14F-4D97-AF65-F5344CB8AC3E}">
        <p14:creationId xmlns:p14="http://schemas.microsoft.com/office/powerpoint/2010/main" val="3516375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3911A3-CCCA-A55F-0B53-B17E2242B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9300"/>
            <a:ext cx="10515600" cy="573290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dirty="0"/>
              <a:t>“Diferentemente do que em geral se acredita, a famosa tragédia dos comuns não provém da impotência dos indivíduos de esquecer seus interesses egoístas porque seriam incapazes de se dedicar por muito tempo ao “bem de todos”. A tragédia se origina da crença recente de que só se pode calcular o interesse do indivíduo - Estado, animal ou humano, seja o que for - por um único modo, situando a entidade em um território que pertence só a ela e sobre o qual ela reinaria soberana, e jogando “fora” o que não deve ser levado em consideração. Isso é novo, tanto quanto a artificialidade desse tipo de cálculo, que sublinha o termo técnico “externalização” - sinônimo exato de negligência calculada e, consequentemente, de irreligião. Para encontrar o mundo - e talvez também o sentido (do) comum -, a solução não é apelar para a Totalidade, que de qualquer forma não existe, e sim aprender a representar, de forma diferente, o território ao qual pertencemos. Isso nos permitirá, em seguida, modificar o que pretendemos defender, em nome do egoísmo sagrado. No fundo, trata-se de internalizar as inúmeras invasões das quais descobrimos, pouco a pouco, que dependemos para nossa subsistência” (LATOUR, 2020,  p. 422 – 423). 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655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rgbClr val="A37FBA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2BBF2A-9117-45A7-F8D0-27A6A4CE8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3461084" cy="5431376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Lembretes importantes 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ED0ECF-C94C-024B-BE30-AE6457FC6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7789" y="111735"/>
            <a:ext cx="6621379" cy="6781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2400" dirty="0"/>
              <a:t>Nossa próxima aula será apenas no dia 20/9;</a:t>
            </a:r>
          </a:p>
          <a:p>
            <a:r>
              <a:rPr lang="pt-BR" sz="2400" dirty="0"/>
              <a:t>Esta aula será no IEA/USP, no colóquio "As </a:t>
            </a:r>
            <a:r>
              <a:rPr lang="pt-BR" sz="2400" err="1"/>
              <a:t>Amazônias</a:t>
            </a:r>
            <a:r>
              <a:rPr lang="pt-BR" sz="2400" dirty="0"/>
              <a:t>, destinos compartilhados"; </a:t>
            </a:r>
          </a:p>
          <a:p>
            <a:r>
              <a:rPr lang="pt-BR" sz="2400" dirty="0"/>
              <a:t>Há os primeiros capítulos de "Banzeiro </a:t>
            </a:r>
            <a:r>
              <a:rPr lang="pt-BR" sz="2400" dirty="0" err="1"/>
              <a:t>Òkòtó</a:t>
            </a:r>
            <a:r>
              <a:rPr lang="pt-BR" sz="2400" dirty="0"/>
              <a:t>: uma viagem à Amazônia centro do mundo" (BRUM, 2021) para leitura;</a:t>
            </a:r>
          </a:p>
          <a:p>
            <a:r>
              <a:rPr lang="pt-BR" sz="2400" dirty="0"/>
              <a:t>Endereço exato do colóquio é: Sala Alfredo Bosi, Rua Praça do Relógio, 109, Cidade Universitária, São Paulo. </a:t>
            </a:r>
          </a:p>
          <a:p>
            <a:r>
              <a:rPr lang="pt-BR" sz="2400" dirty="0">
                <a:ea typeface="+mn-lt"/>
                <a:cs typeface="+mn-lt"/>
                <a:hlinkClick r:id="rId2"/>
              </a:rPr>
              <a:t>http://www.iea.usp.br/eventos/ii-semana-franco-uspiana-cientifica-6</a:t>
            </a:r>
            <a:r>
              <a:rPr lang="pt-BR" sz="2400" dirty="0">
                <a:ea typeface="+mn-lt"/>
                <a:cs typeface="+mn-lt"/>
              </a:rPr>
              <a:t> 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35630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8886A6-5426-494B-96D8-D962D2BA0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A3ED336-C09E-46E8-9774-B977D15FC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2347"/>
            <a:ext cx="12191999" cy="6105653"/>
          </a:xfrm>
          <a:custGeom>
            <a:avLst/>
            <a:gdLst>
              <a:gd name="connsiteX0" fmla="*/ 7538181 w 12191999"/>
              <a:gd name="connsiteY0" fmla="*/ 484 h 6105653"/>
              <a:gd name="connsiteX1" fmla="*/ 7569993 w 12191999"/>
              <a:gd name="connsiteY1" fmla="*/ 5527 h 6105653"/>
              <a:gd name="connsiteX2" fmla="*/ 7587853 w 12191999"/>
              <a:gd name="connsiteY2" fmla="*/ 84028 h 6105653"/>
              <a:gd name="connsiteX3" fmla="*/ 7559278 w 12191999"/>
              <a:gd name="connsiteY3" fmla="*/ 325347 h 6105653"/>
              <a:gd name="connsiteX4" fmla="*/ 7795021 w 12191999"/>
              <a:gd name="connsiteY4" fmla="*/ 25878 h 6105653"/>
              <a:gd name="connsiteX5" fmla="*/ 7759302 w 12191999"/>
              <a:gd name="connsiteY5" fmla="*/ 249752 h 6105653"/>
              <a:gd name="connsiteX6" fmla="*/ 7852171 w 12191999"/>
              <a:gd name="connsiteY6" fmla="*/ 313717 h 6105653"/>
              <a:gd name="connsiteX7" fmla="*/ 8002190 w 12191999"/>
              <a:gd name="connsiteY7" fmla="*/ 418385 h 6105653"/>
              <a:gd name="connsiteX8" fmla="*/ 8084343 w 12191999"/>
              <a:gd name="connsiteY8" fmla="*/ 491072 h 6105653"/>
              <a:gd name="connsiteX9" fmla="*/ 8348662 w 12191999"/>
              <a:gd name="connsiteY9" fmla="*/ 520146 h 6105653"/>
              <a:gd name="connsiteX10" fmla="*/ 8637984 w 12191999"/>
              <a:gd name="connsiteY10" fmla="*/ 459090 h 6105653"/>
              <a:gd name="connsiteX11" fmla="*/ 8784431 w 12191999"/>
              <a:gd name="connsiteY11" fmla="*/ 290457 h 6105653"/>
              <a:gd name="connsiteX12" fmla="*/ 8948737 w 12191999"/>
              <a:gd name="connsiteY12" fmla="*/ 339884 h 6105653"/>
              <a:gd name="connsiteX13" fmla="*/ 8848725 w 12191999"/>
              <a:gd name="connsiteY13" fmla="*/ 697501 h 6105653"/>
              <a:gd name="connsiteX14" fmla="*/ 9238059 w 12191999"/>
              <a:gd name="connsiteY14" fmla="*/ 165437 h 6105653"/>
              <a:gd name="connsiteX15" fmla="*/ 9255919 w 12191999"/>
              <a:gd name="connsiteY15" fmla="*/ 255567 h 6105653"/>
              <a:gd name="connsiteX16" fmla="*/ 9477374 w 12191999"/>
              <a:gd name="connsiteY16" fmla="*/ 578295 h 6105653"/>
              <a:gd name="connsiteX17" fmla="*/ 9488091 w 12191999"/>
              <a:gd name="connsiteY17" fmla="*/ 595740 h 6105653"/>
              <a:gd name="connsiteX18" fmla="*/ 9627393 w 12191999"/>
              <a:gd name="connsiteY18" fmla="*/ 650981 h 6105653"/>
              <a:gd name="connsiteX19" fmla="*/ 9648824 w 12191999"/>
              <a:gd name="connsiteY19" fmla="*/ 825429 h 6105653"/>
              <a:gd name="connsiteX20" fmla="*/ 9616678 w 12191999"/>
              <a:gd name="connsiteY20" fmla="*/ 970802 h 6105653"/>
              <a:gd name="connsiteX21" fmla="*/ 9655968 w 12191999"/>
              <a:gd name="connsiteY21" fmla="*/ 1127805 h 6105653"/>
              <a:gd name="connsiteX22" fmla="*/ 9638109 w 12191999"/>
              <a:gd name="connsiteY22" fmla="*/ 1267362 h 6105653"/>
              <a:gd name="connsiteX23" fmla="*/ 9663111 w 12191999"/>
              <a:gd name="connsiteY23" fmla="*/ 1386568 h 6105653"/>
              <a:gd name="connsiteX24" fmla="*/ 9780984 w 12191999"/>
              <a:gd name="connsiteY24" fmla="*/ 1270269 h 6105653"/>
              <a:gd name="connsiteX25" fmla="*/ 9780984 w 12191999"/>
              <a:gd name="connsiteY25" fmla="*/ 1107452 h 6105653"/>
              <a:gd name="connsiteX26" fmla="*/ 9855993 w 12191999"/>
              <a:gd name="connsiteY26" fmla="*/ 991154 h 6105653"/>
              <a:gd name="connsiteX27" fmla="*/ 9991724 w 12191999"/>
              <a:gd name="connsiteY27" fmla="*/ 880670 h 6105653"/>
              <a:gd name="connsiteX28" fmla="*/ 10209609 w 12191999"/>
              <a:gd name="connsiteY28" fmla="*/ 491071 h 6105653"/>
              <a:gd name="connsiteX29" fmla="*/ 10291762 w 12191999"/>
              <a:gd name="connsiteY29" fmla="*/ 421292 h 6105653"/>
              <a:gd name="connsiteX30" fmla="*/ 9973865 w 12191999"/>
              <a:gd name="connsiteY30" fmla="*/ 1531941 h 6105653"/>
              <a:gd name="connsiteX31" fmla="*/ 10106024 w 12191999"/>
              <a:gd name="connsiteY31" fmla="*/ 1188861 h 6105653"/>
              <a:gd name="connsiteX32" fmla="*/ 10081022 w 12191999"/>
              <a:gd name="connsiteY32" fmla="*/ 1421458 h 6105653"/>
              <a:gd name="connsiteX33" fmla="*/ 10170318 w 12191999"/>
              <a:gd name="connsiteY33" fmla="*/ 1549385 h 6105653"/>
              <a:gd name="connsiteX34" fmla="*/ 10198893 w 12191999"/>
              <a:gd name="connsiteY34" fmla="*/ 1549385 h 6105653"/>
              <a:gd name="connsiteX35" fmla="*/ 10281046 w 12191999"/>
              <a:gd name="connsiteY35" fmla="*/ 1453439 h 6105653"/>
              <a:gd name="connsiteX36" fmla="*/ 10334625 w 12191999"/>
              <a:gd name="connsiteY36" fmla="*/ 1398198 h 6105653"/>
              <a:gd name="connsiteX37" fmla="*/ 10527506 w 12191999"/>
              <a:gd name="connsiteY37" fmla="*/ 1247010 h 6105653"/>
              <a:gd name="connsiteX38" fmla="*/ 10548937 w 12191999"/>
              <a:gd name="connsiteY38" fmla="*/ 1354586 h 6105653"/>
              <a:gd name="connsiteX39" fmla="*/ 10588228 w 12191999"/>
              <a:gd name="connsiteY39" fmla="*/ 1395290 h 6105653"/>
              <a:gd name="connsiteX40" fmla="*/ 10645378 w 12191999"/>
              <a:gd name="connsiteY40" fmla="*/ 1366216 h 6105653"/>
              <a:gd name="connsiteX41" fmla="*/ 10820400 w 12191999"/>
              <a:gd name="connsiteY41" fmla="*/ 1031858 h 6105653"/>
              <a:gd name="connsiteX42" fmla="*/ 10956131 w 12191999"/>
              <a:gd name="connsiteY42" fmla="*/ 1005691 h 6105653"/>
              <a:gd name="connsiteX43" fmla="*/ 10977562 w 12191999"/>
              <a:gd name="connsiteY43" fmla="*/ 1069655 h 6105653"/>
              <a:gd name="connsiteX44" fmla="*/ 10966847 w 12191999"/>
              <a:gd name="connsiteY44" fmla="*/ 1142341 h 6105653"/>
              <a:gd name="connsiteX45" fmla="*/ 11074003 w 12191999"/>
              <a:gd name="connsiteY45" fmla="*/ 1084192 h 6105653"/>
              <a:gd name="connsiteX46" fmla="*/ 11181159 w 12191999"/>
              <a:gd name="connsiteY46" fmla="*/ 848688 h 6105653"/>
              <a:gd name="connsiteX47" fmla="*/ 11238309 w 12191999"/>
              <a:gd name="connsiteY47" fmla="*/ 805077 h 6105653"/>
              <a:gd name="connsiteX48" fmla="*/ 11266884 w 12191999"/>
              <a:gd name="connsiteY48" fmla="*/ 863226 h 6105653"/>
              <a:gd name="connsiteX49" fmla="*/ 11277600 w 12191999"/>
              <a:gd name="connsiteY49" fmla="*/ 906838 h 6105653"/>
              <a:gd name="connsiteX50" fmla="*/ 11724084 w 12191999"/>
              <a:gd name="connsiteY50" fmla="*/ 5527 h 6105653"/>
              <a:gd name="connsiteX51" fmla="*/ 11727656 w 12191999"/>
              <a:gd name="connsiteY51" fmla="*/ 209048 h 6105653"/>
              <a:gd name="connsiteX52" fmla="*/ 11656218 w 12191999"/>
              <a:gd name="connsiteY52" fmla="*/ 409663 h 6105653"/>
              <a:gd name="connsiteX53" fmla="*/ 11666934 w 12191999"/>
              <a:gd name="connsiteY53" fmla="*/ 621907 h 6105653"/>
              <a:gd name="connsiteX54" fmla="*/ 11631215 w 12191999"/>
              <a:gd name="connsiteY54" fmla="*/ 822521 h 6105653"/>
              <a:gd name="connsiteX55" fmla="*/ 11631215 w 12191999"/>
              <a:gd name="connsiteY55" fmla="*/ 996969 h 6105653"/>
              <a:gd name="connsiteX56" fmla="*/ 11684793 w 12191999"/>
              <a:gd name="connsiteY56" fmla="*/ 834151 h 6105653"/>
              <a:gd name="connsiteX57" fmla="*/ 11774090 w 12191999"/>
              <a:gd name="connsiteY57" fmla="*/ 773095 h 6105653"/>
              <a:gd name="connsiteX58" fmla="*/ 11856243 w 12191999"/>
              <a:gd name="connsiteY58" fmla="*/ 793447 h 6105653"/>
              <a:gd name="connsiteX59" fmla="*/ 11831240 w 12191999"/>
              <a:gd name="connsiteY59" fmla="*/ 860319 h 6105653"/>
              <a:gd name="connsiteX60" fmla="*/ 11738371 w 12191999"/>
              <a:gd name="connsiteY60" fmla="*/ 938820 h 6105653"/>
              <a:gd name="connsiteX61" fmla="*/ 11795521 w 12191999"/>
              <a:gd name="connsiteY61" fmla="*/ 956264 h 6105653"/>
              <a:gd name="connsiteX62" fmla="*/ 11838384 w 12191999"/>
              <a:gd name="connsiteY62" fmla="*/ 1002784 h 6105653"/>
              <a:gd name="connsiteX63" fmla="*/ 11816952 w 12191999"/>
              <a:gd name="connsiteY63" fmla="*/ 1270269 h 6105653"/>
              <a:gd name="connsiteX64" fmla="*/ 11999118 w 12191999"/>
              <a:gd name="connsiteY64" fmla="*/ 1092915 h 6105653"/>
              <a:gd name="connsiteX65" fmla="*/ 12027693 w 12191999"/>
              <a:gd name="connsiteY65" fmla="*/ 979524 h 6105653"/>
              <a:gd name="connsiteX66" fmla="*/ 12102703 w 12191999"/>
              <a:gd name="connsiteY66" fmla="*/ 953357 h 6105653"/>
              <a:gd name="connsiteX67" fmla="*/ 12120562 w 12191999"/>
              <a:gd name="connsiteY67" fmla="*/ 1005691 h 6105653"/>
              <a:gd name="connsiteX68" fmla="*/ 12056268 w 12191999"/>
              <a:gd name="connsiteY68" fmla="*/ 1267362 h 6105653"/>
              <a:gd name="connsiteX69" fmla="*/ 12081272 w 12191999"/>
              <a:gd name="connsiteY69" fmla="*/ 1310974 h 6105653"/>
              <a:gd name="connsiteX70" fmla="*/ 12191999 w 12191999"/>
              <a:gd name="connsiteY70" fmla="*/ 1008598 h 6105653"/>
              <a:gd name="connsiteX71" fmla="*/ 12191999 w 12191999"/>
              <a:gd name="connsiteY71" fmla="*/ 6105653 h 6105653"/>
              <a:gd name="connsiteX72" fmla="*/ 0 w 12191999"/>
              <a:gd name="connsiteY72" fmla="*/ 6105653 h 6105653"/>
              <a:gd name="connsiteX73" fmla="*/ 0 w 12191999"/>
              <a:gd name="connsiteY73" fmla="*/ 927116 h 6105653"/>
              <a:gd name="connsiteX74" fmla="*/ 61930 w 12191999"/>
              <a:gd name="connsiteY74" fmla="*/ 902578 h 6105653"/>
              <a:gd name="connsiteX75" fmla="*/ 155971 w 12191999"/>
              <a:gd name="connsiteY75" fmla="*/ 883588 h 6105653"/>
              <a:gd name="connsiteX76" fmla="*/ 277414 w 12191999"/>
              <a:gd name="connsiteY76" fmla="*/ 802179 h 6105653"/>
              <a:gd name="connsiteX77" fmla="*/ 638174 w 12191999"/>
              <a:gd name="connsiteY77" fmla="*/ 430025 h 6105653"/>
              <a:gd name="connsiteX78" fmla="*/ 477440 w 12191999"/>
              <a:gd name="connsiteY78" fmla="*/ 784735 h 6105653"/>
              <a:gd name="connsiteX79" fmla="*/ 827483 w 12191999"/>
              <a:gd name="connsiteY79" fmla="*/ 418395 h 6105653"/>
              <a:gd name="connsiteX80" fmla="*/ 956071 w 12191999"/>
              <a:gd name="connsiteY80" fmla="*/ 241040 h 6105653"/>
              <a:gd name="connsiteX81" fmla="*/ 999268 w 12191999"/>
              <a:gd name="connsiteY81" fmla="*/ 192386 h 6105653"/>
              <a:gd name="connsiteX82" fmla="*/ 1031080 w 12191999"/>
              <a:gd name="connsiteY82" fmla="*/ 197429 h 6105653"/>
              <a:gd name="connsiteX83" fmla="*/ 1048940 w 12191999"/>
              <a:gd name="connsiteY83" fmla="*/ 275930 h 6105653"/>
              <a:gd name="connsiteX84" fmla="*/ 1020365 w 12191999"/>
              <a:gd name="connsiteY84" fmla="*/ 517249 h 6105653"/>
              <a:gd name="connsiteX85" fmla="*/ 1256108 w 12191999"/>
              <a:gd name="connsiteY85" fmla="*/ 217780 h 6105653"/>
              <a:gd name="connsiteX86" fmla="*/ 1220389 w 12191999"/>
              <a:gd name="connsiteY86" fmla="*/ 441654 h 6105653"/>
              <a:gd name="connsiteX87" fmla="*/ 1313258 w 12191999"/>
              <a:gd name="connsiteY87" fmla="*/ 505619 h 6105653"/>
              <a:gd name="connsiteX88" fmla="*/ 1463277 w 12191999"/>
              <a:gd name="connsiteY88" fmla="*/ 610287 h 6105653"/>
              <a:gd name="connsiteX89" fmla="*/ 1545430 w 12191999"/>
              <a:gd name="connsiteY89" fmla="*/ 682974 h 6105653"/>
              <a:gd name="connsiteX90" fmla="*/ 1809749 w 12191999"/>
              <a:gd name="connsiteY90" fmla="*/ 712048 h 6105653"/>
              <a:gd name="connsiteX91" fmla="*/ 2099071 w 12191999"/>
              <a:gd name="connsiteY91" fmla="*/ 650992 h 6105653"/>
              <a:gd name="connsiteX92" fmla="*/ 2245518 w 12191999"/>
              <a:gd name="connsiteY92" fmla="*/ 482359 h 6105653"/>
              <a:gd name="connsiteX93" fmla="*/ 2409824 w 12191999"/>
              <a:gd name="connsiteY93" fmla="*/ 531786 h 6105653"/>
              <a:gd name="connsiteX94" fmla="*/ 2309812 w 12191999"/>
              <a:gd name="connsiteY94" fmla="*/ 889403 h 6105653"/>
              <a:gd name="connsiteX95" fmla="*/ 2699146 w 12191999"/>
              <a:gd name="connsiteY95" fmla="*/ 357339 h 6105653"/>
              <a:gd name="connsiteX96" fmla="*/ 2717006 w 12191999"/>
              <a:gd name="connsiteY96" fmla="*/ 447469 h 6105653"/>
              <a:gd name="connsiteX97" fmla="*/ 2938461 w 12191999"/>
              <a:gd name="connsiteY97" fmla="*/ 770197 h 6105653"/>
              <a:gd name="connsiteX98" fmla="*/ 2949178 w 12191999"/>
              <a:gd name="connsiteY98" fmla="*/ 787642 h 6105653"/>
              <a:gd name="connsiteX99" fmla="*/ 3088480 w 12191999"/>
              <a:gd name="connsiteY99" fmla="*/ 842883 h 6105653"/>
              <a:gd name="connsiteX100" fmla="*/ 3109911 w 12191999"/>
              <a:gd name="connsiteY100" fmla="*/ 1017331 h 6105653"/>
              <a:gd name="connsiteX101" fmla="*/ 3077765 w 12191999"/>
              <a:gd name="connsiteY101" fmla="*/ 1162704 h 6105653"/>
              <a:gd name="connsiteX102" fmla="*/ 3117055 w 12191999"/>
              <a:gd name="connsiteY102" fmla="*/ 1319707 h 6105653"/>
              <a:gd name="connsiteX103" fmla="*/ 3099196 w 12191999"/>
              <a:gd name="connsiteY103" fmla="*/ 1459264 h 6105653"/>
              <a:gd name="connsiteX104" fmla="*/ 3124198 w 12191999"/>
              <a:gd name="connsiteY104" fmla="*/ 1578470 h 6105653"/>
              <a:gd name="connsiteX105" fmla="*/ 3242071 w 12191999"/>
              <a:gd name="connsiteY105" fmla="*/ 1462171 h 6105653"/>
              <a:gd name="connsiteX106" fmla="*/ 3242071 w 12191999"/>
              <a:gd name="connsiteY106" fmla="*/ 1299354 h 6105653"/>
              <a:gd name="connsiteX107" fmla="*/ 3317080 w 12191999"/>
              <a:gd name="connsiteY107" fmla="*/ 1183056 h 6105653"/>
              <a:gd name="connsiteX108" fmla="*/ 3452811 w 12191999"/>
              <a:gd name="connsiteY108" fmla="*/ 1072572 h 6105653"/>
              <a:gd name="connsiteX109" fmla="*/ 3670696 w 12191999"/>
              <a:gd name="connsiteY109" fmla="*/ 682973 h 6105653"/>
              <a:gd name="connsiteX110" fmla="*/ 3752849 w 12191999"/>
              <a:gd name="connsiteY110" fmla="*/ 613194 h 6105653"/>
              <a:gd name="connsiteX111" fmla="*/ 3434952 w 12191999"/>
              <a:gd name="connsiteY111" fmla="*/ 1723843 h 6105653"/>
              <a:gd name="connsiteX112" fmla="*/ 3567111 w 12191999"/>
              <a:gd name="connsiteY112" fmla="*/ 1380763 h 6105653"/>
              <a:gd name="connsiteX113" fmla="*/ 3542109 w 12191999"/>
              <a:gd name="connsiteY113" fmla="*/ 1613360 h 6105653"/>
              <a:gd name="connsiteX114" fmla="*/ 3631405 w 12191999"/>
              <a:gd name="connsiteY114" fmla="*/ 1741287 h 6105653"/>
              <a:gd name="connsiteX115" fmla="*/ 3659980 w 12191999"/>
              <a:gd name="connsiteY115" fmla="*/ 1741287 h 6105653"/>
              <a:gd name="connsiteX116" fmla="*/ 3742133 w 12191999"/>
              <a:gd name="connsiteY116" fmla="*/ 1645341 h 6105653"/>
              <a:gd name="connsiteX117" fmla="*/ 3795712 w 12191999"/>
              <a:gd name="connsiteY117" fmla="*/ 1590100 h 6105653"/>
              <a:gd name="connsiteX118" fmla="*/ 3988593 w 12191999"/>
              <a:gd name="connsiteY118" fmla="*/ 1438912 h 6105653"/>
              <a:gd name="connsiteX119" fmla="*/ 4010024 w 12191999"/>
              <a:gd name="connsiteY119" fmla="*/ 1546488 h 6105653"/>
              <a:gd name="connsiteX120" fmla="*/ 4049315 w 12191999"/>
              <a:gd name="connsiteY120" fmla="*/ 1587192 h 6105653"/>
              <a:gd name="connsiteX121" fmla="*/ 4106465 w 12191999"/>
              <a:gd name="connsiteY121" fmla="*/ 1558118 h 6105653"/>
              <a:gd name="connsiteX122" fmla="*/ 4281487 w 12191999"/>
              <a:gd name="connsiteY122" fmla="*/ 1223760 h 6105653"/>
              <a:gd name="connsiteX123" fmla="*/ 4417219 w 12191999"/>
              <a:gd name="connsiteY123" fmla="*/ 1197593 h 6105653"/>
              <a:gd name="connsiteX124" fmla="*/ 4438649 w 12191999"/>
              <a:gd name="connsiteY124" fmla="*/ 1261557 h 6105653"/>
              <a:gd name="connsiteX125" fmla="*/ 4427935 w 12191999"/>
              <a:gd name="connsiteY125" fmla="*/ 1334243 h 6105653"/>
              <a:gd name="connsiteX126" fmla="*/ 4535090 w 12191999"/>
              <a:gd name="connsiteY126" fmla="*/ 1276094 h 6105653"/>
              <a:gd name="connsiteX127" fmla="*/ 4642246 w 12191999"/>
              <a:gd name="connsiteY127" fmla="*/ 1040590 h 6105653"/>
              <a:gd name="connsiteX128" fmla="*/ 4699396 w 12191999"/>
              <a:gd name="connsiteY128" fmla="*/ 996979 h 6105653"/>
              <a:gd name="connsiteX129" fmla="*/ 4727971 w 12191999"/>
              <a:gd name="connsiteY129" fmla="*/ 1055128 h 6105653"/>
              <a:gd name="connsiteX130" fmla="*/ 4738688 w 12191999"/>
              <a:gd name="connsiteY130" fmla="*/ 1098740 h 6105653"/>
              <a:gd name="connsiteX131" fmla="*/ 5185172 w 12191999"/>
              <a:gd name="connsiteY131" fmla="*/ 197429 h 6105653"/>
              <a:gd name="connsiteX132" fmla="*/ 5188744 w 12191999"/>
              <a:gd name="connsiteY132" fmla="*/ 400950 h 6105653"/>
              <a:gd name="connsiteX133" fmla="*/ 5117306 w 12191999"/>
              <a:gd name="connsiteY133" fmla="*/ 601565 h 6105653"/>
              <a:gd name="connsiteX134" fmla="*/ 5128021 w 12191999"/>
              <a:gd name="connsiteY134" fmla="*/ 813809 h 6105653"/>
              <a:gd name="connsiteX135" fmla="*/ 5092302 w 12191999"/>
              <a:gd name="connsiteY135" fmla="*/ 1014423 h 6105653"/>
              <a:gd name="connsiteX136" fmla="*/ 5092302 w 12191999"/>
              <a:gd name="connsiteY136" fmla="*/ 1188871 h 6105653"/>
              <a:gd name="connsiteX137" fmla="*/ 5145880 w 12191999"/>
              <a:gd name="connsiteY137" fmla="*/ 1026053 h 6105653"/>
              <a:gd name="connsiteX138" fmla="*/ 5235177 w 12191999"/>
              <a:gd name="connsiteY138" fmla="*/ 964997 h 6105653"/>
              <a:gd name="connsiteX139" fmla="*/ 5317331 w 12191999"/>
              <a:gd name="connsiteY139" fmla="*/ 985349 h 6105653"/>
              <a:gd name="connsiteX140" fmla="*/ 5292327 w 12191999"/>
              <a:gd name="connsiteY140" fmla="*/ 1052221 h 6105653"/>
              <a:gd name="connsiteX141" fmla="*/ 5199458 w 12191999"/>
              <a:gd name="connsiteY141" fmla="*/ 1130722 h 6105653"/>
              <a:gd name="connsiteX142" fmla="*/ 5256608 w 12191999"/>
              <a:gd name="connsiteY142" fmla="*/ 1148166 h 6105653"/>
              <a:gd name="connsiteX143" fmla="*/ 5299471 w 12191999"/>
              <a:gd name="connsiteY143" fmla="*/ 1194686 h 6105653"/>
              <a:gd name="connsiteX144" fmla="*/ 5278039 w 12191999"/>
              <a:gd name="connsiteY144" fmla="*/ 1462171 h 6105653"/>
              <a:gd name="connsiteX145" fmla="*/ 5460205 w 12191999"/>
              <a:gd name="connsiteY145" fmla="*/ 1284817 h 6105653"/>
              <a:gd name="connsiteX146" fmla="*/ 5488780 w 12191999"/>
              <a:gd name="connsiteY146" fmla="*/ 1171426 h 6105653"/>
              <a:gd name="connsiteX147" fmla="*/ 5539513 w 12191999"/>
              <a:gd name="connsiteY147" fmla="*/ 1140353 h 6105653"/>
              <a:gd name="connsiteX148" fmla="*/ 5552720 w 12191999"/>
              <a:gd name="connsiteY148" fmla="*/ 1143022 h 6105653"/>
              <a:gd name="connsiteX149" fmla="*/ 5574208 w 12191999"/>
              <a:gd name="connsiteY149" fmla="*/ 1115811 h 6105653"/>
              <a:gd name="connsiteX150" fmla="*/ 5734050 w 12191999"/>
              <a:gd name="connsiteY150" fmla="*/ 1075470 h 6105653"/>
              <a:gd name="connsiteX151" fmla="*/ 5798343 w 12191999"/>
              <a:gd name="connsiteY151" fmla="*/ 1020228 h 6105653"/>
              <a:gd name="connsiteX152" fmla="*/ 5884068 w 12191999"/>
              <a:gd name="connsiteY152" fmla="*/ 883578 h 6105653"/>
              <a:gd name="connsiteX153" fmla="*/ 6066234 w 12191999"/>
              <a:gd name="connsiteY153" fmla="*/ 645166 h 6105653"/>
              <a:gd name="connsiteX154" fmla="*/ 6109096 w 12191999"/>
              <a:gd name="connsiteY154" fmla="*/ 732391 h 6105653"/>
              <a:gd name="connsiteX155" fmla="*/ 5998368 w 12191999"/>
              <a:gd name="connsiteY155" fmla="*/ 985338 h 6105653"/>
              <a:gd name="connsiteX156" fmla="*/ 5969793 w 12191999"/>
              <a:gd name="connsiteY156" fmla="*/ 1168509 h 6105653"/>
              <a:gd name="connsiteX157" fmla="*/ 6162674 w 12191999"/>
              <a:gd name="connsiteY157" fmla="*/ 909745 h 6105653"/>
              <a:gd name="connsiteX158" fmla="*/ 6412705 w 12191999"/>
              <a:gd name="connsiteY158" fmla="*/ 659704 h 6105653"/>
              <a:gd name="connsiteX159" fmla="*/ 6366271 w 12191999"/>
              <a:gd name="connsiteY159" fmla="*/ 851596 h 6105653"/>
              <a:gd name="connsiteX160" fmla="*/ 6398418 w 12191999"/>
              <a:gd name="connsiteY160" fmla="*/ 860319 h 6105653"/>
              <a:gd name="connsiteX161" fmla="*/ 6694884 w 12191999"/>
              <a:gd name="connsiteY161" fmla="*/ 691686 h 6105653"/>
              <a:gd name="connsiteX162" fmla="*/ 6816327 w 12191999"/>
              <a:gd name="connsiteY162" fmla="*/ 610277 h 6105653"/>
              <a:gd name="connsiteX163" fmla="*/ 7177087 w 12191999"/>
              <a:gd name="connsiteY163" fmla="*/ 238123 h 6105653"/>
              <a:gd name="connsiteX164" fmla="*/ 7016353 w 12191999"/>
              <a:gd name="connsiteY164" fmla="*/ 592833 h 6105653"/>
              <a:gd name="connsiteX165" fmla="*/ 7366396 w 12191999"/>
              <a:gd name="connsiteY165" fmla="*/ 226493 h 6105653"/>
              <a:gd name="connsiteX166" fmla="*/ 7494984 w 12191999"/>
              <a:gd name="connsiteY166" fmla="*/ 49138 h 6105653"/>
              <a:gd name="connsiteX167" fmla="*/ 7538181 w 12191999"/>
              <a:gd name="connsiteY167" fmla="*/ 484 h 61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12191999" h="6105653">
                <a:moveTo>
                  <a:pt x="7538181" y="484"/>
                </a:moveTo>
                <a:cubicBezTo>
                  <a:pt x="7546999" y="-833"/>
                  <a:pt x="7557492" y="439"/>
                  <a:pt x="7569993" y="5527"/>
                </a:cubicBezTo>
                <a:cubicBezTo>
                  <a:pt x="7612855" y="22971"/>
                  <a:pt x="7598567" y="54953"/>
                  <a:pt x="7587853" y="84028"/>
                </a:cubicBezTo>
                <a:cubicBezTo>
                  <a:pt x="7559278" y="153806"/>
                  <a:pt x="7559278" y="229401"/>
                  <a:pt x="7559278" y="325347"/>
                </a:cubicBezTo>
                <a:cubicBezTo>
                  <a:pt x="7695009" y="243938"/>
                  <a:pt x="7652146" y="95658"/>
                  <a:pt x="7795021" y="25878"/>
                </a:cubicBezTo>
                <a:cubicBezTo>
                  <a:pt x="7820024" y="113102"/>
                  <a:pt x="7770018" y="179974"/>
                  <a:pt x="7759302" y="249752"/>
                </a:cubicBezTo>
                <a:cubicBezTo>
                  <a:pt x="7748587" y="313717"/>
                  <a:pt x="7773590" y="328254"/>
                  <a:pt x="7852171" y="313717"/>
                </a:cubicBezTo>
                <a:cubicBezTo>
                  <a:pt x="7973615" y="290457"/>
                  <a:pt x="8034337" y="325347"/>
                  <a:pt x="8002190" y="418385"/>
                </a:cubicBezTo>
                <a:cubicBezTo>
                  <a:pt x="7970043" y="505609"/>
                  <a:pt x="8016478" y="514331"/>
                  <a:pt x="8084343" y="491072"/>
                </a:cubicBezTo>
                <a:cubicBezTo>
                  <a:pt x="8184355" y="456182"/>
                  <a:pt x="8262937" y="493979"/>
                  <a:pt x="8348662" y="520146"/>
                </a:cubicBezTo>
                <a:cubicBezTo>
                  <a:pt x="8477249" y="560851"/>
                  <a:pt x="8541543" y="543406"/>
                  <a:pt x="8637984" y="459090"/>
                </a:cubicBezTo>
                <a:cubicBezTo>
                  <a:pt x="8691561" y="409663"/>
                  <a:pt x="8737996" y="360236"/>
                  <a:pt x="8784431" y="290457"/>
                </a:cubicBezTo>
                <a:cubicBezTo>
                  <a:pt x="8809434" y="450367"/>
                  <a:pt x="8895158" y="284642"/>
                  <a:pt x="8948737" y="339884"/>
                </a:cubicBezTo>
                <a:cubicBezTo>
                  <a:pt x="8970168" y="453274"/>
                  <a:pt x="8798717" y="543406"/>
                  <a:pt x="8848725" y="697501"/>
                </a:cubicBezTo>
                <a:cubicBezTo>
                  <a:pt x="8995171" y="511424"/>
                  <a:pt x="9041606" y="302087"/>
                  <a:pt x="9238059" y="165437"/>
                </a:cubicBezTo>
                <a:cubicBezTo>
                  <a:pt x="9280921" y="197419"/>
                  <a:pt x="9238059" y="229401"/>
                  <a:pt x="9255919" y="255567"/>
                </a:cubicBezTo>
                <a:cubicBezTo>
                  <a:pt x="9266634" y="255567"/>
                  <a:pt x="9198767" y="560851"/>
                  <a:pt x="9477374" y="578295"/>
                </a:cubicBezTo>
                <a:cubicBezTo>
                  <a:pt x="9477374" y="584110"/>
                  <a:pt x="9477374" y="589925"/>
                  <a:pt x="9488091" y="595740"/>
                </a:cubicBezTo>
                <a:cubicBezTo>
                  <a:pt x="9527380" y="627722"/>
                  <a:pt x="9620249" y="598648"/>
                  <a:pt x="9627393" y="650981"/>
                </a:cubicBezTo>
                <a:cubicBezTo>
                  <a:pt x="9634537" y="709131"/>
                  <a:pt x="9666684" y="764373"/>
                  <a:pt x="9648824" y="825429"/>
                </a:cubicBezTo>
                <a:cubicBezTo>
                  <a:pt x="9634537" y="871948"/>
                  <a:pt x="9616678" y="921374"/>
                  <a:pt x="9616678" y="970802"/>
                </a:cubicBezTo>
                <a:cubicBezTo>
                  <a:pt x="9616678" y="1023136"/>
                  <a:pt x="9495233" y="1095822"/>
                  <a:pt x="9655968" y="1127805"/>
                </a:cubicBezTo>
                <a:cubicBezTo>
                  <a:pt x="9663111" y="1127805"/>
                  <a:pt x="9645252" y="1217935"/>
                  <a:pt x="9638109" y="1267362"/>
                </a:cubicBezTo>
                <a:cubicBezTo>
                  <a:pt x="9630965" y="1308066"/>
                  <a:pt x="9598818" y="1357494"/>
                  <a:pt x="9663111" y="1386568"/>
                </a:cubicBezTo>
                <a:cubicBezTo>
                  <a:pt x="9702403" y="1401105"/>
                  <a:pt x="9773840" y="1331326"/>
                  <a:pt x="9780984" y="1270269"/>
                </a:cubicBezTo>
                <a:cubicBezTo>
                  <a:pt x="9788127" y="1215028"/>
                  <a:pt x="9795271" y="1159787"/>
                  <a:pt x="9780984" y="1107452"/>
                </a:cubicBezTo>
                <a:cubicBezTo>
                  <a:pt x="9763125" y="1043488"/>
                  <a:pt x="9791699" y="1008598"/>
                  <a:pt x="9855993" y="991154"/>
                </a:cubicBezTo>
                <a:cubicBezTo>
                  <a:pt x="9923858" y="970802"/>
                  <a:pt x="9959577" y="933005"/>
                  <a:pt x="9991724" y="880670"/>
                </a:cubicBezTo>
                <a:cubicBezTo>
                  <a:pt x="10070305" y="752742"/>
                  <a:pt x="10163174" y="630630"/>
                  <a:pt x="10209609" y="491071"/>
                </a:cubicBezTo>
                <a:cubicBezTo>
                  <a:pt x="10216753" y="464905"/>
                  <a:pt x="10231040" y="432923"/>
                  <a:pt x="10291762" y="421292"/>
                </a:cubicBezTo>
                <a:cubicBezTo>
                  <a:pt x="10198893" y="799262"/>
                  <a:pt x="9959577" y="1142341"/>
                  <a:pt x="9973865" y="1531941"/>
                </a:cubicBezTo>
                <a:cubicBezTo>
                  <a:pt x="10048874" y="1427272"/>
                  <a:pt x="10052446" y="1302252"/>
                  <a:pt x="10106024" y="1188861"/>
                </a:cubicBezTo>
                <a:cubicBezTo>
                  <a:pt x="10145315" y="1270269"/>
                  <a:pt x="10102453" y="1345863"/>
                  <a:pt x="10081022" y="1421458"/>
                </a:cubicBezTo>
                <a:cubicBezTo>
                  <a:pt x="10063162" y="1485421"/>
                  <a:pt x="10059590" y="1543570"/>
                  <a:pt x="10170318" y="1549385"/>
                </a:cubicBezTo>
                <a:cubicBezTo>
                  <a:pt x="10181034" y="1549385"/>
                  <a:pt x="10188178" y="1549385"/>
                  <a:pt x="10198893" y="1549385"/>
                </a:cubicBezTo>
                <a:cubicBezTo>
                  <a:pt x="10245327" y="1526126"/>
                  <a:pt x="10266759" y="1494144"/>
                  <a:pt x="10281046" y="1453439"/>
                </a:cubicBezTo>
                <a:cubicBezTo>
                  <a:pt x="10288190" y="1430180"/>
                  <a:pt x="10302477" y="1398198"/>
                  <a:pt x="10334625" y="1398198"/>
                </a:cubicBezTo>
                <a:cubicBezTo>
                  <a:pt x="10456068" y="1401105"/>
                  <a:pt x="10491787" y="1322604"/>
                  <a:pt x="10527506" y="1247010"/>
                </a:cubicBezTo>
                <a:cubicBezTo>
                  <a:pt x="10588228" y="1287714"/>
                  <a:pt x="10545365" y="1322604"/>
                  <a:pt x="10548937" y="1354586"/>
                </a:cubicBezTo>
                <a:cubicBezTo>
                  <a:pt x="10552509" y="1374938"/>
                  <a:pt x="10556080" y="1395290"/>
                  <a:pt x="10588228" y="1395290"/>
                </a:cubicBezTo>
                <a:cubicBezTo>
                  <a:pt x="10613230" y="1395290"/>
                  <a:pt x="10645378" y="1386568"/>
                  <a:pt x="10645378" y="1366216"/>
                </a:cubicBezTo>
                <a:cubicBezTo>
                  <a:pt x="10648949" y="1238288"/>
                  <a:pt x="10820400" y="1165601"/>
                  <a:pt x="10820400" y="1031858"/>
                </a:cubicBezTo>
                <a:cubicBezTo>
                  <a:pt x="10820400" y="950449"/>
                  <a:pt x="10916840" y="1072563"/>
                  <a:pt x="10956131" y="1005691"/>
                </a:cubicBezTo>
                <a:cubicBezTo>
                  <a:pt x="10966847" y="991154"/>
                  <a:pt x="10981133" y="1046395"/>
                  <a:pt x="10977562" y="1069655"/>
                </a:cubicBezTo>
                <a:cubicBezTo>
                  <a:pt x="10973991" y="1092915"/>
                  <a:pt x="10948987" y="1113267"/>
                  <a:pt x="10966847" y="1142341"/>
                </a:cubicBezTo>
                <a:cubicBezTo>
                  <a:pt x="11031140" y="1156879"/>
                  <a:pt x="11056143" y="1119081"/>
                  <a:pt x="11074003" y="1084192"/>
                </a:cubicBezTo>
                <a:cubicBezTo>
                  <a:pt x="11116865" y="1008598"/>
                  <a:pt x="11166871" y="933005"/>
                  <a:pt x="11181159" y="848688"/>
                </a:cubicBezTo>
                <a:cubicBezTo>
                  <a:pt x="11184730" y="819614"/>
                  <a:pt x="11202590" y="802169"/>
                  <a:pt x="11238309" y="805077"/>
                </a:cubicBezTo>
                <a:cubicBezTo>
                  <a:pt x="11284744" y="810891"/>
                  <a:pt x="11270456" y="839966"/>
                  <a:pt x="11266884" y="863226"/>
                </a:cubicBezTo>
                <a:cubicBezTo>
                  <a:pt x="11263312" y="877763"/>
                  <a:pt x="11252596" y="892300"/>
                  <a:pt x="11277600" y="906838"/>
                </a:cubicBezTo>
                <a:cubicBezTo>
                  <a:pt x="11531203" y="566666"/>
                  <a:pt x="11516915" y="386403"/>
                  <a:pt x="11724084" y="5527"/>
                </a:cubicBezTo>
                <a:cubicBezTo>
                  <a:pt x="11763375" y="89842"/>
                  <a:pt x="11734800" y="150899"/>
                  <a:pt x="11727656" y="209048"/>
                </a:cubicBezTo>
                <a:cubicBezTo>
                  <a:pt x="11709796" y="354421"/>
                  <a:pt x="11677649" y="264290"/>
                  <a:pt x="11656218" y="409663"/>
                </a:cubicBezTo>
                <a:cubicBezTo>
                  <a:pt x="11645503" y="479442"/>
                  <a:pt x="11609784" y="543406"/>
                  <a:pt x="11666934" y="621907"/>
                </a:cubicBezTo>
                <a:cubicBezTo>
                  <a:pt x="11706225" y="674241"/>
                  <a:pt x="11663362" y="758557"/>
                  <a:pt x="11631215" y="822521"/>
                </a:cubicBezTo>
                <a:cubicBezTo>
                  <a:pt x="11602640" y="874856"/>
                  <a:pt x="11595497" y="927190"/>
                  <a:pt x="11631215" y="996969"/>
                </a:cubicBezTo>
                <a:cubicBezTo>
                  <a:pt x="11652646" y="933005"/>
                  <a:pt x="11670505" y="883578"/>
                  <a:pt x="11684793" y="834151"/>
                </a:cubicBezTo>
                <a:cubicBezTo>
                  <a:pt x="11695509" y="793447"/>
                  <a:pt x="11720512" y="770187"/>
                  <a:pt x="11774090" y="773095"/>
                </a:cubicBezTo>
                <a:cubicBezTo>
                  <a:pt x="11802665" y="773095"/>
                  <a:pt x="11841956" y="764373"/>
                  <a:pt x="11856243" y="793447"/>
                </a:cubicBezTo>
                <a:cubicBezTo>
                  <a:pt x="11870531" y="816706"/>
                  <a:pt x="11856243" y="848688"/>
                  <a:pt x="11831240" y="860319"/>
                </a:cubicBezTo>
                <a:cubicBezTo>
                  <a:pt x="11784806" y="874856"/>
                  <a:pt x="11741944" y="889393"/>
                  <a:pt x="11738371" y="938820"/>
                </a:cubicBezTo>
                <a:cubicBezTo>
                  <a:pt x="11731228" y="1005691"/>
                  <a:pt x="11759802" y="967894"/>
                  <a:pt x="11795521" y="956264"/>
                </a:cubicBezTo>
                <a:cubicBezTo>
                  <a:pt x="11834812" y="944634"/>
                  <a:pt x="11845527" y="979524"/>
                  <a:pt x="11838384" y="1002784"/>
                </a:cubicBezTo>
                <a:cubicBezTo>
                  <a:pt x="11806237" y="1090007"/>
                  <a:pt x="11863387" y="1180138"/>
                  <a:pt x="11816952" y="1270269"/>
                </a:cubicBezTo>
                <a:cubicBezTo>
                  <a:pt x="11931252" y="1247010"/>
                  <a:pt x="11981259" y="1197583"/>
                  <a:pt x="11999118" y="1092915"/>
                </a:cubicBezTo>
                <a:cubicBezTo>
                  <a:pt x="12002690" y="1055118"/>
                  <a:pt x="11995547" y="1014413"/>
                  <a:pt x="12027693" y="979524"/>
                </a:cubicBezTo>
                <a:cubicBezTo>
                  <a:pt x="12045553" y="959172"/>
                  <a:pt x="12066984" y="938820"/>
                  <a:pt x="12102703" y="953357"/>
                </a:cubicBezTo>
                <a:cubicBezTo>
                  <a:pt x="12127705" y="962080"/>
                  <a:pt x="12127705" y="985338"/>
                  <a:pt x="12120562" y="1005691"/>
                </a:cubicBezTo>
                <a:cubicBezTo>
                  <a:pt x="12081272" y="1090007"/>
                  <a:pt x="12070555" y="1180138"/>
                  <a:pt x="12056268" y="1267362"/>
                </a:cubicBezTo>
                <a:cubicBezTo>
                  <a:pt x="12052697" y="1281899"/>
                  <a:pt x="12045553" y="1296437"/>
                  <a:pt x="12081272" y="1310974"/>
                </a:cubicBezTo>
                <a:cubicBezTo>
                  <a:pt x="12113418" y="1209213"/>
                  <a:pt x="12156280" y="1110359"/>
                  <a:pt x="12191999" y="1008598"/>
                </a:cubicBezTo>
                <a:lnTo>
                  <a:pt x="12191999" y="6105653"/>
                </a:lnTo>
                <a:lnTo>
                  <a:pt x="0" y="6105653"/>
                </a:lnTo>
                <a:lnTo>
                  <a:pt x="0" y="927116"/>
                </a:lnTo>
                <a:lnTo>
                  <a:pt x="61930" y="902578"/>
                </a:lnTo>
                <a:cubicBezTo>
                  <a:pt x="91454" y="894128"/>
                  <a:pt x="122931" y="887949"/>
                  <a:pt x="155971" y="883588"/>
                </a:cubicBezTo>
                <a:cubicBezTo>
                  <a:pt x="223837" y="877773"/>
                  <a:pt x="245268" y="839976"/>
                  <a:pt x="277414" y="802179"/>
                </a:cubicBezTo>
                <a:cubicBezTo>
                  <a:pt x="388143" y="674251"/>
                  <a:pt x="488155" y="537601"/>
                  <a:pt x="638174" y="430025"/>
                </a:cubicBezTo>
                <a:cubicBezTo>
                  <a:pt x="620315" y="555046"/>
                  <a:pt x="520302" y="653899"/>
                  <a:pt x="477440" y="784735"/>
                </a:cubicBezTo>
                <a:cubicBezTo>
                  <a:pt x="641746" y="680066"/>
                  <a:pt x="727471" y="543415"/>
                  <a:pt x="827483" y="418395"/>
                </a:cubicBezTo>
                <a:cubicBezTo>
                  <a:pt x="873917" y="360246"/>
                  <a:pt x="931068" y="307912"/>
                  <a:pt x="956071" y="241040"/>
                </a:cubicBezTo>
                <a:cubicBezTo>
                  <a:pt x="961429" y="223595"/>
                  <a:pt x="972814" y="196338"/>
                  <a:pt x="999268" y="192386"/>
                </a:cubicBezTo>
                <a:cubicBezTo>
                  <a:pt x="1008086" y="191069"/>
                  <a:pt x="1018579" y="192341"/>
                  <a:pt x="1031080" y="197429"/>
                </a:cubicBezTo>
                <a:cubicBezTo>
                  <a:pt x="1073942" y="214873"/>
                  <a:pt x="1059654" y="246855"/>
                  <a:pt x="1048940" y="275930"/>
                </a:cubicBezTo>
                <a:cubicBezTo>
                  <a:pt x="1020365" y="345708"/>
                  <a:pt x="1020365" y="421303"/>
                  <a:pt x="1020365" y="517249"/>
                </a:cubicBezTo>
                <a:cubicBezTo>
                  <a:pt x="1156096" y="435840"/>
                  <a:pt x="1113233" y="287560"/>
                  <a:pt x="1256108" y="217780"/>
                </a:cubicBezTo>
                <a:cubicBezTo>
                  <a:pt x="1281111" y="305004"/>
                  <a:pt x="1231105" y="371876"/>
                  <a:pt x="1220389" y="441654"/>
                </a:cubicBezTo>
                <a:cubicBezTo>
                  <a:pt x="1209674" y="505619"/>
                  <a:pt x="1234677" y="520156"/>
                  <a:pt x="1313258" y="505619"/>
                </a:cubicBezTo>
                <a:cubicBezTo>
                  <a:pt x="1434702" y="482359"/>
                  <a:pt x="1495424" y="517249"/>
                  <a:pt x="1463277" y="610287"/>
                </a:cubicBezTo>
                <a:cubicBezTo>
                  <a:pt x="1431130" y="697511"/>
                  <a:pt x="1477565" y="706233"/>
                  <a:pt x="1545430" y="682974"/>
                </a:cubicBezTo>
                <a:cubicBezTo>
                  <a:pt x="1645442" y="648084"/>
                  <a:pt x="1724024" y="685881"/>
                  <a:pt x="1809749" y="712048"/>
                </a:cubicBezTo>
                <a:cubicBezTo>
                  <a:pt x="1938336" y="752753"/>
                  <a:pt x="2002630" y="735308"/>
                  <a:pt x="2099071" y="650992"/>
                </a:cubicBezTo>
                <a:cubicBezTo>
                  <a:pt x="2152648" y="601565"/>
                  <a:pt x="2199083" y="552138"/>
                  <a:pt x="2245518" y="482359"/>
                </a:cubicBezTo>
                <a:cubicBezTo>
                  <a:pt x="2270521" y="642269"/>
                  <a:pt x="2356245" y="476544"/>
                  <a:pt x="2409824" y="531786"/>
                </a:cubicBezTo>
                <a:cubicBezTo>
                  <a:pt x="2431255" y="645176"/>
                  <a:pt x="2259804" y="735308"/>
                  <a:pt x="2309812" y="889403"/>
                </a:cubicBezTo>
                <a:cubicBezTo>
                  <a:pt x="2456258" y="703326"/>
                  <a:pt x="2502693" y="493989"/>
                  <a:pt x="2699146" y="357339"/>
                </a:cubicBezTo>
                <a:cubicBezTo>
                  <a:pt x="2742008" y="389321"/>
                  <a:pt x="2699146" y="421303"/>
                  <a:pt x="2717006" y="447469"/>
                </a:cubicBezTo>
                <a:cubicBezTo>
                  <a:pt x="2727721" y="447469"/>
                  <a:pt x="2659854" y="752753"/>
                  <a:pt x="2938461" y="770197"/>
                </a:cubicBezTo>
                <a:cubicBezTo>
                  <a:pt x="2938461" y="776012"/>
                  <a:pt x="2938461" y="781827"/>
                  <a:pt x="2949178" y="787642"/>
                </a:cubicBezTo>
                <a:cubicBezTo>
                  <a:pt x="2988467" y="819624"/>
                  <a:pt x="3081336" y="790550"/>
                  <a:pt x="3088480" y="842883"/>
                </a:cubicBezTo>
                <a:cubicBezTo>
                  <a:pt x="3095624" y="901033"/>
                  <a:pt x="3127771" y="956275"/>
                  <a:pt x="3109911" y="1017331"/>
                </a:cubicBezTo>
                <a:cubicBezTo>
                  <a:pt x="3095624" y="1063850"/>
                  <a:pt x="3077765" y="1113276"/>
                  <a:pt x="3077765" y="1162704"/>
                </a:cubicBezTo>
                <a:cubicBezTo>
                  <a:pt x="3077765" y="1215038"/>
                  <a:pt x="2956320" y="1287724"/>
                  <a:pt x="3117055" y="1319707"/>
                </a:cubicBezTo>
                <a:cubicBezTo>
                  <a:pt x="3124198" y="1319707"/>
                  <a:pt x="3106339" y="1409837"/>
                  <a:pt x="3099196" y="1459264"/>
                </a:cubicBezTo>
                <a:cubicBezTo>
                  <a:pt x="3092052" y="1499968"/>
                  <a:pt x="3059905" y="1549396"/>
                  <a:pt x="3124198" y="1578470"/>
                </a:cubicBezTo>
                <a:cubicBezTo>
                  <a:pt x="3163490" y="1593007"/>
                  <a:pt x="3234927" y="1523228"/>
                  <a:pt x="3242071" y="1462171"/>
                </a:cubicBezTo>
                <a:cubicBezTo>
                  <a:pt x="3249214" y="1406930"/>
                  <a:pt x="3256358" y="1351689"/>
                  <a:pt x="3242071" y="1299354"/>
                </a:cubicBezTo>
                <a:cubicBezTo>
                  <a:pt x="3224212" y="1235390"/>
                  <a:pt x="3252786" y="1200500"/>
                  <a:pt x="3317080" y="1183056"/>
                </a:cubicBezTo>
                <a:cubicBezTo>
                  <a:pt x="3384945" y="1162704"/>
                  <a:pt x="3420664" y="1124907"/>
                  <a:pt x="3452811" y="1072572"/>
                </a:cubicBezTo>
                <a:cubicBezTo>
                  <a:pt x="3531392" y="944644"/>
                  <a:pt x="3624261" y="822532"/>
                  <a:pt x="3670696" y="682973"/>
                </a:cubicBezTo>
                <a:cubicBezTo>
                  <a:pt x="3677840" y="656807"/>
                  <a:pt x="3692127" y="624825"/>
                  <a:pt x="3752849" y="613194"/>
                </a:cubicBezTo>
                <a:cubicBezTo>
                  <a:pt x="3659980" y="991164"/>
                  <a:pt x="3420664" y="1334243"/>
                  <a:pt x="3434952" y="1723843"/>
                </a:cubicBezTo>
                <a:cubicBezTo>
                  <a:pt x="3509961" y="1619174"/>
                  <a:pt x="3513533" y="1494154"/>
                  <a:pt x="3567111" y="1380763"/>
                </a:cubicBezTo>
                <a:cubicBezTo>
                  <a:pt x="3606402" y="1462171"/>
                  <a:pt x="3563540" y="1537765"/>
                  <a:pt x="3542109" y="1613360"/>
                </a:cubicBezTo>
                <a:cubicBezTo>
                  <a:pt x="3524249" y="1677323"/>
                  <a:pt x="3520677" y="1735472"/>
                  <a:pt x="3631405" y="1741287"/>
                </a:cubicBezTo>
                <a:cubicBezTo>
                  <a:pt x="3642121" y="1741287"/>
                  <a:pt x="3649265" y="1741287"/>
                  <a:pt x="3659980" y="1741287"/>
                </a:cubicBezTo>
                <a:cubicBezTo>
                  <a:pt x="3706414" y="1718028"/>
                  <a:pt x="3727846" y="1686046"/>
                  <a:pt x="3742133" y="1645341"/>
                </a:cubicBezTo>
                <a:cubicBezTo>
                  <a:pt x="3749277" y="1622082"/>
                  <a:pt x="3763564" y="1590100"/>
                  <a:pt x="3795712" y="1590100"/>
                </a:cubicBezTo>
                <a:cubicBezTo>
                  <a:pt x="3917155" y="1593007"/>
                  <a:pt x="3952874" y="1514506"/>
                  <a:pt x="3988593" y="1438912"/>
                </a:cubicBezTo>
                <a:cubicBezTo>
                  <a:pt x="4049315" y="1479616"/>
                  <a:pt x="4006452" y="1514506"/>
                  <a:pt x="4010024" y="1546488"/>
                </a:cubicBezTo>
                <a:cubicBezTo>
                  <a:pt x="4013596" y="1566840"/>
                  <a:pt x="4017167" y="1587192"/>
                  <a:pt x="4049315" y="1587192"/>
                </a:cubicBezTo>
                <a:cubicBezTo>
                  <a:pt x="4074317" y="1587192"/>
                  <a:pt x="4106465" y="1578470"/>
                  <a:pt x="4106465" y="1558118"/>
                </a:cubicBezTo>
                <a:cubicBezTo>
                  <a:pt x="4110036" y="1430190"/>
                  <a:pt x="4281487" y="1357503"/>
                  <a:pt x="4281487" y="1223760"/>
                </a:cubicBezTo>
                <a:cubicBezTo>
                  <a:pt x="4281487" y="1142351"/>
                  <a:pt x="4377927" y="1264465"/>
                  <a:pt x="4417219" y="1197593"/>
                </a:cubicBezTo>
                <a:cubicBezTo>
                  <a:pt x="4427935" y="1183056"/>
                  <a:pt x="4442220" y="1238297"/>
                  <a:pt x="4438649" y="1261557"/>
                </a:cubicBezTo>
                <a:cubicBezTo>
                  <a:pt x="4435078" y="1284817"/>
                  <a:pt x="4410074" y="1305169"/>
                  <a:pt x="4427935" y="1334243"/>
                </a:cubicBezTo>
                <a:cubicBezTo>
                  <a:pt x="4492228" y="1348781"/>
                  <a:pt x="4517230" y="1310983"/>
                  <a:pt x="4535090" y="1276094"/>
                </a:cubicBezTo>
                <a:cubicBezTo>
                  <a:pt x="4577952" y="1200500"/>
                  <a:pt x="4627958" y="1124907"/>
                  <a:pt x="4642246" y="1040590"/>
                </a:cubicBezTo>
                <a:cubicBezTo>
                  <a:pt x="4645817" y="1011516"/>
                  <a:pt x="4663677" y="994071"/>
                  <a:pt x="4699396" y="996979"/>
                </a:cubicBezTo>
                <a:cubicBezTo>
                  <a:pt x="4745832" y="1002793"/>
                  <a:pt x="4731544" y="1031868"/>
                  <a:pt x="4727971" y="1055128"/>
                </a:cubicBezTo>
                <a:cubicBezTo>
                  <a:pt x="4724399" y="1069665"/>
                  <a:pt x="4713683" y="1084202"/>
                  <a:pt x="4738688" y="1098740"/>
                </a:cubicBezTo>
                <a:cubicBezTo>
                  <a:pt x="4992291" y="758568"/>
                  <a:pt x="4978002" y="578305"/>
                  <a:pt x="5185172" y="197429"/>
                </a:cubicBezTo>
                <a:cubicBezTo>
                  <a:pt x="5224462" y="281744"/>
                  <a:pt x="5195887" y="342801"/>
                  <a:pt x="5188744" y="400950"/>
                </a:cubicBezTo>
                <a:cubicBezTo>
                  <a:pt x="5170883" y="546323"/>
                  <a:pt x="5138736" y="456192"/>
                  <a:pt x="5117306" y="601565"/>
                </a:cubicBezTo>
                <a:cubicBezTo>
                  <a:pt x="5106590" y="671344"/>
                  <a:pt x="5070871" y="735308"/>
                  <a:pt x="5128021" y="813809"/>
                </a:cubicBezTo>
                <a:cubicBezTo>
                  <a:pt x="5167312" y="866143"/>
                  <a:pt x="5124450" y="950459"/>
                  <a:pt x="5092302" y="1014423"/>
                </a:cubicBezTo>
                <a:cubicBezTo>
                  <a:pt x="5063727" y="1066758"/>
                  <a:pt x="5056585" y="1119092"/>
                  <a:pt x="5092302" y="1188871"/>
                </a:cubicBezTo>
                <a:cubicBezTo>
                  <a:pt x="5113734" y="1124907"/>
                  <a:pt x="5131592" y="1075480"/>
                  <a:pt x="5145880" y="1026053"/>
                </a:cubicBezTo>
                <a:cubicBezTo>
                  <a:pt x="5156596" y="985349"/>
                  <a:pt x="5181600" y="962089"/>
                  <a:pt x="5235177" y="964997"/>
                </a:cubicBezTo>
                <a:cubicBezTo>
                  <a:pt x="5263752" y="964997"/>
                  <a:pt x="5303044" y="956275"/>
                  <a:pt x="5317331" y="985349"/>
                </a:cubicBezTo>
                <a:cubicBezTo>
                  <a:pt x="5331618" y="1008608"/>
                  <a:pt x="5317331" y="1040590"/>
                  <a:pt x="5292327" y="1052221"/>
                </a:cubicBezTo>
                <a:cubicBezTo>
                  <a:pt x="5245894" y="1066758"/>
                  <a:pt x="5203031" y="1081295"/>
                  <a:pt x="5199458" y="1130722"/>
                </a:cubicBezTo>
                <a:cubicBezTo>
                  <a:pt x="5192315" y="1197593"/>
                  <a:pt x="5220889" y="1159796"/>
                  <a:pt x="5256608" y="1148166"/>
                </a:cubicBezTo>
                <a:cubicBezTo>
                  <a:pt x="5295899" y="1136536"/>
                  <a:pt x="5306616" y="1171426"/>
                  <a:pt x="5299471" y="1194686"/>
                </a:cubicBezTo>
                <a:cubicBezTo>
                  <a:pt x="5267324" y="1281909"/>
                  <a:pt x="5324474" y="1372040"/>
                  <a:pt x="5278039" y="1462171"/>
                </a:cubicBezTo>
                <a:cubicBezTo>
                  <a:pt x="5392339" y="1438912"/>
                  <a:pt x="5442347" y="1389485"/>
                  <a:pt x="5460205" y="1284817"/>
                </a:cubicBezTo>
                <a:cubicBezTo>
                  <a:pt x="5463777" y="1247020"/>
                  <a:pt x="5456634" y="1206315"/>
                  <a:pt x="5488780" y="1171426"/>
                </a:cubicBezTo>
                <a:cubicBezTo>
                  <a:pt x="5502175" y="1156162"/>
                  <a:pt x="5517579" y="1140898"/>
                  <a:pt x="5539513" y="1140353"/>
                </a:cubicBezTo>
                <a:lnTo>
                  <a:pt x="5552720" y="1143022"/>
                </a:lnTo>
                <a:lnTo>
                  <a:pt x="5574208" y="1115811"/>
                </a:lnTo>
                <a:cubicBezTo>
                  <a:pt x="5609034" y="1085646"/>
                  <a:pt x="5659040" y="1068202"/>
                  <a:pt x="5734050" y="1075470"/>
                </a:cubicBezTo>
                <a:cubicBezTo>
                  <a:pt x="5776912" y="1078377"/>
                  <a:pt x="5809058" y="1055118"/>
                  <a:pt x="5798343" y="1020228"/>
                </a:cubicBezTo>
                <a:cubicBezTo>
                  <a:pt x="5776912" y="953357"/>
                  <a:pt x="5837634" y="921375"/>
                  <a:pt x="5884068" y="883578"/>
                </a:cubicBezTo>
                <a:cubicBezTo>
                  <a:pt x="5966221" y="816706"/>
                  <a:pt x="6051947" y="752742"/>
                  <a:pt x="6066234" y="645166"/>
                </a:cubicBezTo>
                <a:cubicBezTo>
                  <a:pt x="6130528" y="665519"/>
                  <a:pt x="6123384" y="700408"/>
                  <a:pt x="6109096" y="732391"/>
                </a:cubicBezTo>
                <a:cubicBezTo>
                  <a:pt x="6073377" y="816706"/>
                  <a:pt x="6034087" y="901023"/>
                  <a:pt x="5998368" y="985338"/>
                </a:cubicBezTo>
                <a:cubicBezTo>
                  <a:pt x="5976937" y="1040581"/>
                  <a:pt x="5944790" y="1095822"/>
                  <a:pt x="5969793" y="1168509"/>
                </a:cubicBezTo>
                <a:cubicBezTo>
                  <a:pt x="6098380" y="1104545"/>
                  <a:pt x="6123384" y="996969"/>
                  <a:pt x="6162674" y="909745"/>
                </a:cubicBezTo>
                <a:cubicBezTo>
                  <a:pt x="6212681" y="802169"/>
                  <a:pt x="6305549" y="738205"/>
                  <a:pt x="6412705" y="659704"/>
                </a:cubicBezTo>
                <a:cubicBezTo>
                  <a:pt x="6441280" y="738205"/>
                  <a:pt x="6362699" y="787632"/>
                  <a:pt x="6366271" y="851596"/>
                </a:cubicBezTo>
                <a:cubicBezTo>
                  <a:pt x="6376987" y="854503"/>
                  <a:pt x="6398418" y="860319"/>
                  <a:pt x="6398418" y="860319"/>
                </a:cubicBezTo>
                <a:cubicBezTo>
                  <a:pt x="6455568" y="755650"/>
                  <a:pt x="6562724" y="709131"/>
                  <a:pt x="6694884" y="691686"/>
                </a:cubicBezTo>
                <a:cubicBezTo>
                  <a:pt x="6762750" y="685871"/>
                  <a:pt x="6784181" y="648074"/>
                  <a:pt x="6816327" y="610277"/>
                </a:cubicBezTo>
                <a:cubicBezTo>
                  <a:pt x="6927056" y="482349"/>
                  <a:pt x="7027068" y="345699"/>
                  <a:pt x="7177087" y="238123"/>
                </a:cubicBezTo>
                <a:cubicBezTo>
                  <a:pt x="7159228" y="363144"/>
                  <a:pt x="7059215" y="461997"/>
                  <a:pt x="7016353" y="592833"/>
                </a:cubicBezTo>
                <a:cubicBezTo>
                  <a:pt x="7180659" y="488164"/>
                  <a:pt x="7266384" y="351513"/>
                  <a:pt x="7366396" y="226493"/>
                </a:cubicBezTo>
                <a:cubicBezTo>
                  <a:pt x="7412830" y="168344"/>
                  <a:pt x="7469981" y="116010"/>
                  <a:pt x="7494984" y="49138"/>
                </a:cubicBezTo>
                <a:cubicBezTo>
                  <a:pt x="7500342" y="31693"/>
                  <a:pt x="7511727" y="4436"/>
                  <a:pt x="7538181" y="484"/>
                </a:cubicBezTo>
                <a:close/>
              </a:path>
            </a:pathLst>
          </a:custGeom>
          <a:solidFill>
            <a:srgbClr val="A37FB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E3117F-BAC3-C376-4E85-04C679096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/>
              <a:t>Roteiro geral da aula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81C3400-696F-8113-4017-D0037F87A3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116249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513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70828-E616-4355-9C8A-A1065032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5161C6-1218-4EAF-A9E9-A319CFD7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47" y="2116753"/>
            <a:ext cx="4088106" cy="2781653"/>
          </a:xfrm>
          <a:custGeom>
            <a:avLst/>
            <a:gdLst>
              <a:gd name="connsiteX0" fmla="*/ 3362388 w 6230568"/>
              <a:gd name="connsiteY0" fmla="*/ 861 h 4239440"/>
              <a:gd name="connsiteX1" fmla="*/ 4026621 w 6230568"/>
              <a:gd name="connsiteY1" fmla="*/ 15392 h 4239440"/>
              <a:gd name="connsiteX2" fmla="*/ 5114556 w 6230568"/>
              <a:gd name="connsiteY2" fmla="*/ 34130 h 4239440"/>
              <a:gd name="connsiteX3" fmla="*/ 5776495 w 6230568"/>
              <a:gd name="connsiteY3" fmla="*/ 112905 h 4239440"/>
              <a:gd name="connsiteX4" fmla="*/ 5862918 w 6230568"/>
              <a:gd name="connsiteY4" fmla="*/ 141585 h 4239440"/>
              <a:gd name="connsiteX5" fmla="*/ 5840738 w 6230568"/>
              <a:gd name="connsiteY5" fmla="*/ 200475 h 4239440"/>
              <a:gd name="connsiteX6" fmla="*/ 5691219 w 6230568"/>
              <a:gd name="connsiteY6" fmla="*/ 216153 h 4239440"/>
              <a:gd name="connsiteX7" fmla="*/ 5773053 w 6230568"/>
              <a:gd name="connsiteY7" fmla="*/ 260130 h 4239440"/>
              <a:gd name="connsiteX8" fmla="*/ 5593324 w 6230568"/>
              <a:gd name="connsiteY8" fmla="*/ 293781 h 4239440"/>
              <a:gd name="connsiteX9" fmla="*/ 5617033 w 6230568"/>
              <a:gd name="connsiteY9" fmla="*/ 317108 h 4239440"/>
              <a:gd name="connsiteX10" fmla="*/ 5641124 w 6230568"/>
              <a:gd name="connsiteY10" fmla="*/ 339287 h 4239440"/>
              <a:gd name="connsiteX11" fmla="*/ 5299256 w 6230568"/>
              <a:gd name="connsiteY11" fmla="*/ 396265 h 4239440"/>
              <a:gd name="connsiteX12" fmla="*/ 5703073 w 6230568"/>
              <a:gd name="connsiteY12" fmla="*/ 500661 h 4239440"/>
              <a:gd name="connsiteX13" fmla="*/ 5629652 w 6230568"/>
              <a:gd name="connsiteY13" fmla="*/ 556874 h 4239440"/>
              <a:gd name="connsiteX14" fmla="*/ 5862918 w 6230568"/>
              <a:gd name="connsiteY14" fmla="*/ 645591 h 4239440"/>
              <a:gd name="connsiteX15" fmla="*/ 6052207 w 6230568"/>
              <a:gd name="connsiteY15" fmla="*/ 756106 h 4239440"/>
              <a:gd name="connsiteX16" fmla="*/ 6158515 w 6230568"/>
              <a:gd name="connsiteY16" fmla="*/ 901419 h 4239440"/>
              <a:gd name="connsiteX17" fmla="*/ 6195990 w 6230568"/>
              <a:gd name="connsiteY17" fmla="*/ 966427 h 4239440"/>
              <a:gd name="connsiteX18" fmla="*/ 6229642 w 6230568"/>
              <a:gd name="connsiteY18" fmla="*/ 1034878 h 4239440"/>
              <a:gd name="connsiteX19" fmla="*/ 6171516 w 6230568"/>
              <a:gd name="connsiteY19" fmla="*/ 1102946 h 4239440"/>
              <a:gd name="connsiteX20" fmla="*/ 6133659 w 6230568"/>
              <a:gd name="connsiteY20" fmla="*/ 1185545 h 4239440"/>
              <a:gd name="connsiteX21" fmla="*/ 6168458 w 6230568"/>
              <a:gd name="connsiteY21" fmla="*/ 1234110 h 4239440"/>
              <a:gd name="connsiteX22" fmla="*/ 6169222 w 6230568"/>
              <a:gd name="connsiteY22" fmla="*/ 1342712 h 4239440"/>
              <a:gd name="connsiteX23" fmla="*/ 6145131 w 6230568"/>
              <a:gd name="connsiteY23" fmla="*/ 1393954 h 4239440"/>
              <a:gd name="connsiteX24" fmla="*/ 6071709 w 6230568"/>
              <a:gd name="connsiteY24" fmla="*/ 1505233 h 4239440"/>
              <a:gd name="connsiteX25" fmla="*/ 6009378 w 6230568"/>
              <a:gd name="connsiteY25" fmla="*/ 1530089 h 4239440"/>
              <a:gd name="connsiteX26" fmla="*/ 6015879 w 6230568"/>
              <a:gd name="connsiteY26" fmla="*/ 1979030 h 4239440"/>
              <a:gd name="connsiteX27" fmla="*/ 6061385 w 6230568"/>
              <a:gd name="connsiteY27" fmla="*/ 2196234 h 4239440"/>
              <a:gd name="connsiteX28" fmla="*/ 6029263 w 6230568"/>
              <a:gd name="connsiteY28" fmla="*/ 2440972 h 4239440"/>
              <a:gd name="connsiteX29" fmla="*/ 6135571 w 6230568"/>
              <a:gd name="connsiteY29" fmla="*/ 2621848 h 4239440"/>
              <a:gd name="connsiteX30" fmla="*/ 6091594 w 6230568"/>
              <a:gd name="connsiteY30" fmla="*/ 2691446 h 4239440"/>
              <a:gd name="connsiteX31" fmla="*/ 6215493 w 6230568"/>
              <a:gd name="connsiteY31" fmla="*/ 2769456 h 4239440"/>
              <a:gd name="connsiteX32" fmla="*/ 6100389 w 6230568"/>
              <a:gd name="connsiteY32" fmla="*/ 2880352 h 4239440"/>
              <a:gd name="connsiteX33" fmla="*/ 5909953 w 6230568"/>
              <a:gd name="connsiteY33" fmla="*/ 3053963 h 4239440"/>
              <a:gd name="connsiteX34" fmla="*/ 5741696 w 6230568"/>
              <a:gd name="connsiteY34" fmla="*/ 3798118 h 4239440"/>
              <a:gd name="connsiteX35" fmla="*/ 5493899 w 6230568"/>
              <a:gd name="connsiteY35" fmla="*/ 4026795 h 4239440"/>
              <a:gd name="connsiteX36" fmla="*/ 3773471 w 6230568"/>
              <a:gd name="connsiteY36" fmla="*/ 4239028 h 4239440"/>
              <a:gd name="connsiteX37" fmla="*/ 2569285 w 6230568"/>
              <a:gd name="connsiteY37" fmla="*/ 4103275 h 4239440"/>
              <a:gd name="connsiteX38" fmla="*/ 2693948 w 6230568"/>
              <a:gd name="connsiteY38" fmla="*/ 4061593 h 4239440"/>
              <a:gd name="connsiteX39" fmla="*/ 2588788 w 6230568"/>
              <a:gd name="connsiteY39" fmla="*/ 4062358 h 4239440"/>
              <a:gd name="connsiteX40" fmla="*/ 2300073 w 6230568"/>
              <a:gd name="connsiteY40" fmla="*/ 4008822 h 4239440"/>
              <a:gd name="connsiteX41" fmla="*/ 1508500 w 6230568"/>
              <a:gd name="connsiteY41" fmla="*/ 3798118 h 4239440"/>
              <a:gd name="connsiteX42" fmla="*/ 1061089 w 6230568"/>
              <a:gd name="connsiteY42" fmla="*/ 3697546 h 4239440"/>
              <a:gd name="connsiteX43" fmla="*/ 939102 w 6230568"/>
              <a:gd name="connsiteY43" fmla="*/ 3648216 h 4239440"/>
              <a:gd name="connsiteX44" fmla="*/ 1243495 w 6230568"/>
              <a:gd name="connsiteY44" fmla="*/ 3624890 h 4239440"/>
              <a:gd name="connsiteX45" fmla="*/ 1083651 w 6230568"/>
              <a:gd name="connsiteY45" fmla="*/ 3595827 h 4239440"/>
              <a:gd name="connsiteX46" fmla="*/ 966636 w 6230568"/>
              <a:gd name="connsiteY46" fmla="*/ 3605770 h 4239440"/>
              <a:gd name="connsiteX47" fmla="*/ 885566 w 6230568"/>
              <a:gd name="connsiteY47" fmla="*/ 3609976 h 4239440"/>
              <a:gd name="connsiteX48" fmla="*/ 641976 w 6230568"/>
              <a:gd name="connsiteY48" fmla="*/ 3567912 h 4239440"/>
              <a:gd name="connsiteX49" fmla="*/ 399533 w 6230568"/>
              <a:gd name="connsiteY49" fmla="*/ 3583590 h 4239440"/>
              <a:gd name="connsiteX50" fmla="*/ 409093 w 6230568"/>
              <a:gd name="connsiteY50" fmla="*/ 3548792 h 4239440"/>
              <a:gd name="connsiteX51" fmla="*/ 792642 w 6230568"/>
              <a:gd name="connsiteY51" fmla="*/ 3417628 h 4239440"/>
              <a:gd name="connsiteX52" fmla="*/ 771610 w 6230568"/>
              <a:gd name="connsiteY52" fmla="*/ 3345736 h 4239440"/>
              <a:gd name="connsiteX53" fmla="*/ 945986 w 6230568"/>
              <a:gd name="connsiteY53" fmla="*/ 3317056 h 4239440"/>
              <a:gd name="connsiteX54" fmla="*/ 892449 w 6230568"/>
              <a:gd name="connsiteY54" fmla="*/ 3285316 h 4239440"/>
              <a:gd name="connsiteX55" fmla="*/ 949045 w 6230568"/>
              <a:gd name="connsiteY55" fmla="*/ 3262755 h 4239440"/>
              <a:gd name="connsiteX56" fmla="*/ 1252673 w 6230568"/>
              <a:gd name="connsiteY56" fmla="*/ 3200041 h 4239440"/>
              <a:gd name="connsiteX57" fmla="*/ 388825 w 6230568"/>
              <a:gd name="connsiteY57" fmla="*/ 3176714 h 4239440"/>
              <a:gd name="connsiteX58" fmla="*/ 127644 w 6230568"/>
              <a:gd name="connsiteY58" fmla="*/ 3111323 h 4239440"/>
              <a:gd name="connsiteX59" fmla="*/ 437008 w 6230568"/>
              <a:gd name="connsiteY59" fmla="*/ 2921652 h 4239440"/>
              <a:gd name="connsiteX60" fmla="*/ 601441 w 6230568"/>
              <a:gd name="connsiteY60" fmla="*/ 2840965 h 4239440"/>
              <a:gd name="connsiteX61" fmla="*/ 330700 w 6230568"/>
              <a:gd name="connsiteY61" fmla="*/ 2859320 h 4239440"/>
              <a:gd name="connsiteX62" fmla="*/ 534521 w 6230568"/>
              <a:gd name="connsiteY62" fmla="*/ 2720126 h 4239440"/>
              <a:gd name="connsiteX63" fmla="*/ 492839 w 6230568"/>
              <a:gd name="connsiteY63" fmla="*/ 2694505 h 4239440"/>
              <a:gd name="connsiteX64" fmla="*/ 416358 w 6230568"/>
              <a:gd name="connsiteY64" fmla="*/ 2677297 h 4239440"/>
              <a:gd name="connsiteX65" fmla="*/ 761285 w 6230568"/>
              <a:gd name="connsiteY65" fmla="*/ 2589726 h 4239440"/>
              <a:gd name="connsiteX66" fmla="*/ 664920 w 6230568"/>
              <a:gd name="connsiteY66" fmla="*/ 2466593 h 4239440"/>
              <a:gd name="connsiteX67" fmla="*/ 740253 w 6230568"/>
              <a:gd name="connsiteY67" fmla="*/ 2438677 h 4239440"/>
              <a:gd name="connsiteX68" fmla="*/ 650006 w 6230568"/>
              <a:gd name="connsiteY68" fmla="*/ 2435236 h 4239440"/>
              <a:gd name="connsiteX69" fmla="*/ 578879 w 6230568"/>
              <a:gd name="connsiteY69" fmla="*/ 2435618 h 4239440"/>
              <a:gd name="connsiteX70" fmla="*/ 451157 w 6230568"/>
              <a:gd name="connsiteY70" fmla="*/ 2404644 h 4239440"/>
              <a:gd name="connsiteX71" fmla="*/ 2216 w 6230568"/>
              <a:gd name="connsiteY71" fmla="*/ 2456650 h 4239440"/>
              <a:gd name="connsiteX72" fmla="*/ 97052 w 6230568"/>
              <a:gd name="connsiteY72" fmla="*/ 2383611 h 4239440"/>
              <a:gd name="connsiteX73" fmla="*/ 210626 w 6230568"/>
              <a:gd name="connsiteY73" fmla="*/ 2341930 h 4239440"/>
              <a:gd name="connsiteX74" fmla="*/ 57282 w 6230568"/>
              <a:gd name="connsiteY74" fmla="*/ 2319750 h 4239440"/>
              <a:gd name="connsiteX75" fmla="*/ 365499 w 6230568"/>
              <a:gd name="connsiteY75" fmla="*/ 2250153 h 4239440"/>
              <a:gd name="connsiteX76" fmla="*/ 290548 w 6230568"/>
              <a:gd name="connsiteY76" fmla="*/ 2187821 h 4239440"/>
              <a:gd name="connsiteX77" fmla="*/ 482896 w 6230568"/>
              <a:gd name="connsiteY77" fmla="*/ 1906755 h 4239440"/>
              <a:gd name="connsiteX78" fmla="*/ 867211 w 6230568"/>
              <a:gd name="connsiteY78" fmla="*/ 1747294 h 4239440"/>
              <a:gd name="connsiteX79" fmla="*/ 1063766 w 6230568"/>
              <a:gd name="connsiteY79" fmla="*/ 1734674 h 4239440"/>
              <a:gd name="connsiteX80" fmla="*/ 1008701 w 6230568"/>
              <a:gd name="connsiteY80" fmla="*/ 1683432 h 4239440"/>
              <a:gd name="connsiteX81" fmla="*/ 1152865 w 6230568"/>
              <a:gd name="connsiteY81" fmla="*/ 1394719 h 4239440"/>
              <a:gd name="connsiteX82" fmla="*/ 998376 w 6230568"/>
              <a:gd name="connsiteY82" fmla="*/ 1411927 h 4239440"/>
              <a:gd name="connsiteX83" fmla="*/ 206419 w 6230568"/>
              <a:gd name="connsiteY83" fmla="*/ 1424164 h 4239440"/>
              <a:gd name="connsiteX84" fmla="*/ 128027 w 6230568"/>
              <a:gd name="connsiteY84" fmla="*/ 1413074 h 4239440"/>
              <a:gd name="connsiteX85" fmla="*/ 672950 w 6230568"/>
              <a:gd name="connsiteY85" fmla="*/ 1268143 h 4239440"/>
              <a:gd name="connsiteX86" fmla="*/ 457658 w 6230568"/>
              <a:gd name="connsiteY86" fmla="*/ 1229138 h 4239440"/>
              <a:gd name="connsiteX87" fmla="*/ 407945 w 6230568"/>
              <a:gd name="connsiteY87" fmla="*/ 1213459 h 4239440"/>
              <a:gd name="connsiteX88" fmla="*/ 453451 w 6230568"/>
              <a:gd name="connsiteY88" fmla="*/ 1172924 h 4239440"/>
              <a:gd name="connsiteX89" fmla="*/ 568172 w 6230568"/>
              <a:gd name="connsiteY89" fmla="*/ 1132007 h 4239440"/>
              <a:gd name="connsiteX90" fmla="*/ 255367 w 6230568"/>
              <a:gd name="connsiteY90" fmla="*/ 1190898 h 4239440"/>
              <a:gd name="connsiteX91" fmla="*/ 277546 w 6230568"/>
              <a:gd name="connsiteY91" fmla="*/ 1128567 h 4239440"/>
              <a:gd name="connsiteX92" fmla="*/ 246572 w 6230568"/>
              <a:gd name="connsiteY92" fmla="*/ 1072353 h 4239440"/>
              <a:gd name="connsiteX93" fmla="*/ 422859 w 6230568"/>
              <a:gd name="connsiteY93" fmla="*/ 1000078 h 4239440"/>
              <a:gd name="connsiteX94" fmla="*/ 668362 w 6230568"/>
              <a:gd name="connsiteY94" fmla="*/ 858972 h 4239440"/>
              <a:gd name="connsiteX95" fmla="*/ 914629 w 6230568"/>
              <a:gd name="connsiteY95" fmla="*/ 768725 h 4239440"/>
              <a:gd name="connsiteX96" fmla="*/ 1117684 w 6230568"/>
              <a:gd name="connsiteY96" fmla="*/ 688420 h 4239440"/>
              <a:gd name="connsiteX97" fmla="*/ 928778 w 6230568"/>
              <a:gd name="connsiteY97" fmla="*/ 701040 h 4239440"/>
              <a:gd name="connsiteX98" fmla="*/ 1243877 w 6230568"/>
              <a:gd name="connsiteY98" fmla="*/ 574464 h 4239440"/>
              <a:gd name="connsiteX99" fmla="*/ 1291678 w 6230568"/>
              <a:gd name="connsiteY99" fmla="*/ 566434 h 4239440"/>
              <a:gd name="connsiteX100" fmla="*/ 1797596 w 6230568"/>
              <a:gd name="connsiteY100" fmla="*/ 476952 h 4239440"/>
              <a:gd name="connsiteX101" fmla="*/ 1895491 w 6230568"/>
              <a:gd name="connsiteY101" fmla="*/ 432593 h 4239440"/>
              <a:gd name="connsiteX102" fmla="*/ 1782682 w 6230568"/>
              <a:gd name="connsiteY102" fmla="*/ 423033 h 4239440"/>
              <a:gd name="connsiteX103" fmla="*/ 1406781 w 6230568"/>
              <a:gd name="connsiteY103" fmla="*/ 449419 h 4239440"/>
              <a:gd name="connsiteX104" fmla="*/ 1662226 w 6230568"/>
              <a:gd name="connsiteY104" fmla="*/ 393970 h 4239440"/>
              <a:gd name="connsiteX105" fmla="*/ 1383837 w 6230568"/>
              <a:gd name="connsiteY105" fmla="*/ 376762 h 4239440"/>
              <a:gd name="connsiteX106" fmla="*/ 1318063 w 6230568"/>
              <a:gd name="connsiteY106" fmla="*/ 333168 h 4239440"/>
              <a:gd name="connsiteX107" fmla="*/ 1365099 w 6230568"/>
              <a:gd name="connsiteY107" fmla="*/ 290722 h 4239440"/>
              <a:gd name="connsiteX108" fmla="*/ 1536798 w 6230568"/>
              <a:gd name="connsiteY108" fmla="*/ 244069 h 4239440"/>
              <a:gd name="connsiteX109" fmla="*/ 1711938 w 6230568"/>
              <a:gd name="connsiteY109" fmla="*/ 175619 h 4239440"/>
              <a:gd name="connsiteX110" fmla="*/ 2273687 w 6230568"/>
              <a:gd name="connsiteY110" fmla="*/ 78488 h 4239440"/>
              <a:gd name="connsiteX111" fmla="*/ 2646913 w 6230568"/>
              <a:gd name="connsiteY111" fmla="*/ 46749 h 4239440"/>
              <a:gd name="connsiteX112" fmla="*/ 3362388 w 6230568"/>
              <a:gd name="connsiteY112" fmla="*/ 861 h 42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230568" h="4239440">
                <a:moveTo>
                  <a:pt x="3362388" y="861"/>
                </a:moveTo>
                <a:cubicBezTo>
                  <a:pt x="3584946" y="-3346"/>
                  <a:pt x="3805210" y="8891"/>
                  <a:pt x="4026621" y="15392"/>
                </a:cubicBezTo>
                <a:cubicBezTo>
                  <a:pt x="4388374" y="26482"/>
                  <a:pt x="4752039" y="26099"/>
                  <a:pt x="5114556" y="34130"/>
                </a:cubicBezTo>
                <a:cubicBezTo>
                  <a:pt x="5340556" y="39101"/>
                  <a:pt x="5563879" y="57074"/>
                  <a:pt x="5776495" y="112905"/>
                </a:cubicBezTo>
                <a:cubicBezTo>
                  <a:pt x="5806322" y="120935"/>
                  <a:pt x="5839973" y="122465"/>
                  <a:pt x="5862918" y="141585"/>
                </a:cubicBezTo>
                <a:cubicBezTo>
                  <a:pt x="5888539" y="162999"/>
                  <a:pt x="5878214" y="194356"/>
                  <a:pt x="5840738" y="200475"/>
                </a:cubicBezTo>
                <a:cubicBezTo>
                  <a:pt x="5792938" y="208505"/>
                  <a:pt x="5743991" y="210800"/>
                  <a:pt x="5691219" y="216153"/>
                </a:cubicBezTo>
                <a:cubicBezTo>
                  <a:pt x="5711486" y="245598"/>
                  <a:pt x="5760434" y="223419"/>
                  <a:pt x="5773053" y="260130"/>
                </a:cubicBezTo>
                <a:cubicBezTo>
                  <a:pt x="5716458" y="285368"/>
                  <a:pt x="5648008" y="268925"/>
                  <a:pt x="5593324" y="293781"/>
                </a:cubicBezTo>
                <a:cubicBezTo>
                  <a:pt x="5594854" y="310989"/>
                  <a:pt x="5607090" y="312519"/>
                  <a:pt x="5617033" y="317108"/>
                </a:cubicBezTo>
                <a:cubicBezTo>
                  <a:pt x="5626976" y="321314"/>
                  <a:pt x="5651831" y="315196"/>
                  <a:pt x="5641124" y="339287"/>
                </a:cubicBezTo>
                <a:cubicBezTo>
                  <a:pt x="5527551" y="353818"/>
                  <a:pt x="5418949" y="403148"/>
                  <a:pt x="5299256" y="396265"/>
                </a:cubicBezTo>
                <a:cubicBezTo>
                  <a:pt x="5447247" y="409649"/>
                  <a:pt x="5572292" y="464333"/>
                  <a:pt x="5703073" y="500661"/>
                </a:cubicBezTo>
                <a:cubicBezTo>
                  <a:pt x="5697720" y="543490"/>
                  <a:pt x="5644949" y="526282"/>
                  <a:pt x="5629652" y="556874"/>
                </a:cubicBezTo>
                <a:cubicBezTo>
                  <a:pt x="5713398" y="578288"/>
                  <a:pt x="5793703" y="603527"/>
                  <a:pt x="5862918" y="645591"/>
                </a:cubicBezTo>
                <a:cubicBezTo>
                  <a:pt x="5925250" y="683449"/>
                  <a:pt x="5984521" y="725131"/>
                  <a:pt x="6052207" y="756106"/>
                </a:cubicBezTo>
                <a:cubicBezTo>
                  <a:pt x="6123334" y="788611"/>
                  <a:pt x="6166545" y="830293"/>
                  <a:pt x="6158515" y="901419"/>
                </a:cubicBezTo>
                <a:cubicBezTo>
                  <a:pt x="6155073" y="930482"/>
                  <a:pt x="6164251" y="954955"/>
                  <a:pt x="6195990" y="966427"/>
                </a:cubicBezTo>
                <a:cubicBezTo>
                  <a:pt x="6235378" y="980576"/>
                  <a:pt x="6231172" y="1001990"/>
                  <a:pt x="6229642" y="1034878"/>
                </a:cubicBezTo>
                <a:cubicBezTo>
                  <a:pt x="6227347" y="1074265"/>
                  <a:pt x="6207080" y="1089562"/>
                  <a:pt x="6171516" y="1102946"/>
                </a:cubicBezTo>
                <a:cubicBezTo>
                  <a:pt x="6120657" y="1121682"/>
                  <a:pt x="6120274" y="1150745"/>
                  <a:pt x="6133659" y="1185545"/>
                </a:cubicBezTo>
                <a:cubicBezTo>
                  <a:pt x="6140925" y="1204664"/>
                  <a:pt x="6152014" y="1219961"/>
                  <a:pt x="6168458" y="1234110"/>
                </a:cubicBezTo>
                <a:cubicBezTo>
                  <a:pt x="6225435" y="1283439"/>
                  <a:pt x="6225053" y="1284204"/>
                  <a:pt x="6169222" y="1342712"/>
                </a:cubicBezTo>
                <a:cubicBezTo>
                  <a:pt x="6154308" y="1358390"/>
                  <a:pt x="6138247" y="1368715"/>
                  <a:pt x="6145131" y="1393954"/>
                </a:cubicBezTo>
                <a:cubicBezTo>
                  <a:pt x="6168458" y="1477700"/>
                  <a:pt x="6165398" y="1477700"/>
                  <a:pt x="6071709" y="1505233"/>
                </a:cubicBezTo>
                <a:cubicBezTo>
                  <a:pt x="6050295" y="1511734"/>
                  <a:pt x="6021615" y="1505998"/>
                  <a:pt x="6009378" y="1530089"/>
                </a:cubicBezTo>
                <a:cubicBezTo>
                  <a:pt x="6017026" y="1547680"/>
                  <a:pt x="5999053" y="1972146"/>
                  <a:pt x="6015879" y="1979030"/>
                </a:cubicBezTo>
                <a:cubicBezTo>
                  <a:pt x="6147425" y="2032948"/>
                  <a:pt x="6163868" y="2096427"/>
                  <a:pt x="6061385" y="2196234"/>
                </a:cubicBezTo>
                <a:cubicBezTo>
                  <a:pt x="5992552" y="2263155"/>
                  <a:pt x="6000582" y="2372522"/>
                  <a:pt x="6029263" y="2440972"/>
                </a:cubicBezTo>
                <a:cubicBezTo>
                  <a:pt x="6137482" y="2471182"/>
                  <a:pt x="6113774" y="2551486"/>
                  <a:pt x="6135571" y="2621848"/>
                </a:cubicBezTo>
                <a:cubicBezTo>
                  <a:pt x="6151632" y="2674620"/>
                  <a:pt x="6088535" y="2667354"/>
                  <a:pt x="6091594" y="2691446"/>
                </a:cubicBezTo>
                <a:cubicBezTo>
                  <a:pt x="6131364" y="2720508"/>
                  <a:pt x="6184518" y="2729686"/>
                  <a:pt x="6215493" y="2769456"/>
                </a:cubicBezTo>
                <a:cubicBezTo>
                  <a:pt x="6159662" y="2798518"/>
                  <a:pt x="6131364" y="2839435"/>
                  <a:pt x="6100389" y="2880352"/>
                </a:cubicBezTo>
                <a:cubicBezTo>
                  <a:pt x="6050295" y="2946890"/>
                  <a:pt x="5982227" y="3003103"/>
                  <a:pt x="5909953" y="3053963"/>
                </a:cubicBezTo>
                <a:cubicBezTo>
                  <a:pt x="5873243" y="3408068"/>
                  <a:pt x="5754698" y="3779763"/>
                  <a:pt x="5741696" y="3798118"/>
                </a:cubicBezTo>
                <a:cubicBezTo>
                  <a:pt x="5688160" y="3792764"/>
                  <a:pt x="5584146" y="4006910"/>
                  <a:pt x="5493899" y="4026795"/>
                </a:cubicBezTo>
                <a:cubicBezTo>
                  <a:pt x="5399063" y="4048592"/>
                  <a:pt x="3988763" y="4249736"/>
                  <a:pt x="3773471" y="4239028"/>
                </a:cubicBezTo>
                <a:cubicBezTo>
                  <a:pt x="2603319" y="4182050"/>
                  <a:pt x="2569285" y="4103275"/>
                  <a:pt x="2569285" y="4103275"/>
                </a:cubicBezTo>
                <a:cubicBezTo>
                  <a:pt x="2569285" y="4103275"/>
                  <a:pt x="2635823" y="4083773"/>
                  <a:pt x="2693948" y="4061593"/>
                </a:cubicBezTo>
                <a:cubicBezTo>
                  <a:pt x="2658767" y="4062741"/>
                  <a:pt x="2623587" y="4063505"/>
                  <a:pt x="2588788" y="4062358"/>
                </a:cubicBezTo>
                <a:cubicBezTo>
                  <a:pt x="2319193" y="4054328"/>
                  <a:pt x="2565461" y="4039414"/>
                  <a:pt x="2300073" y="4008822"/>
                </a:cubicBezTo>
                <a:cubicBezTo>
                  <a:pt x="1852280" y="3957198"/>
                  <a:pt x="1919582" y="3943813"/>
                  <a:pt x="1508500" y="3798118"/>
                </a:cubicBezTo>
                <a:cubicBezTo>
                  <a:pt x="1472171" y="3785116"/>
                  <a:pt x="1217109" y="3706342"/>
                  <a:pt x="1061089" y="3697546"/>
                </a:cubicBezTo>
                <a:cubicBezTo>
                  <a:pt x="1019790" y="3695252"/>
                  <a:pt x="974667" y="3696017"/>
                  <a:pt x="939102" y="3648216"/>
                </a:cubicBezTo>
                <a:cubicBezTo>
                  <a:pt x="1048088" y="3649746"/>
                  <a:pt x="1141776" y="3649746"/>
                  <a:pt x="1243495" y="3624890"/>
                </a:cubicBezTo>
                <a:cubicBezTo>
                  <a:pt x="1189194" y="3590473"/>
                  <a:pt x="1126862" y="3619919"/>
                  <a:pt x="1083651" y="3595827"/>
                </a:cubicBezTo>
                <a:cubicBezTo>
                  <a:pt x="1043116" y="3573648"/>
                  <a:pt x="1007935" y="3570589"/>
                  <a:pt x="966636" y="3605770"/>
                </a:cubicBezTo>
                <a:cubicBezTo>
                  <a:pt x="945221" y="3624125"/>
                  <a:pt x="907363" y="3620683"/>
                  <a:pt x="885566" y="3609976"/>
                </a:cubicBezTo>
                <a:cubicBezTo>
                  <a:pt x="768933" y="3552233"/>
                  <a:pt x="771610" y="3552998"/>
                  <a:pt x="641976" y="3567912"/>
                </a:cubicBezTo>
                <a:cubicBezTo>
                  <a:pt x="559377" y="3577089"/>
                  <a:pt x="475248" y="3593533"/>
                  <a:pt x="399533" y="3583590"/>
                </a:cubicBezTo>
                <a:cubicBezTo>
                  <a:pt x="389973" y="3561793"/>
                  <a:pt x="398385" y="3551851"/>
                  <a:pt x="409093" y="3548792"/>
                </a:cubicBezTo>
                <a:cubicBezTo>
                  <a:pt x="583468" y="3501374"/>
                  <a:pt x="615972" y="3447073"/>
                  <a:pt x="792642" y="3417628"/>
                </a:cubicBezTo>
                <a:cubicBezTo>
                  <a:pt x="805644" y="3384359"/>
                  <a:pt x="741400" y="3378622"/>
                  <a:pt x="771610" y="3345736"/>
                </a:cubicBezTo>
                <a:cubicBezTo>
                  <a:pt x="826676" y="3320115"/>
                  <a:pt x="891302" y="3350325"/>
                  <a:pt x="945986" y="3317056"/>
                </a:cubicBezTo>
                <a:cubicBezTo>
                  <a:pt x="936426" y="3293347"/>
                  <a:pt x="890537" y="3310555"/>
                  <a:pt x="892449" y="3285316"/>
                </a:cubicBezTo>
                <a:cubicBezTo>
                  <a:pt x="894744" y="3256254"/>
                  <a:pt x="926866" y="3260843"/>
                  <a:pt x="949045" y="3262755"/>
                </a:cubicBezTo>
                <a:cubicBezTo>
                  <a:pt x="1056500" y="3272697"/>
                  <a:pt x="1149806" y="3218396"/>
                  <a:pt x="1252673" y="3200041"/>
                </a:cubicBezTo>
                <a:cubicBezTo>
                  <a:pt x="1142923" y="3154152"/>
                  <a:pt x="503164" y="3190863"/>
                  <a:pt x="388825" y="3176714"/>
                </a:cubicBezTo>
                <a:cubicBezTo>
                  <a:pt x="269133" y="3162183"/>
                  <a:pt x="78697" y="3123560"/>
                  <a:pt x="127644" y="3111323"/>
                </a:cubicBezTo>
                <a:cubicBezTo>
                  <a:pt x="183093" y="3097175"/>
                  <a:pt x="380795" y="2929300"/>
                  <a:pt x="437008" y="2921652"/>
                </a:cubicBezTo>
                <a:cubicBezTo>
                  <a:pt x="502399" y="2912857"/>
                  <a:pt x="515401" y="2901002"/>
                  <a:pt x="601441" y="2840965"/>
                </a:cubicBezTo>
                <a:cubicBezTo>
                  <a:pt x="658037" y="2801577"/>
                  <a:pt x="422477" y="2887235"/>
                  <a:pt x="330700" y="2859320"/>
                </a:cubicBezTo>
                <a:cubicBezTo>
                  <a:pt x="297049" y="2848995"/>
                  <a:pt x="534521" y="2740010"/>
                  <a:pt x="534521" y="2720126"/>
                </a:cubicBezTo>
                <a:cubicBezTo>
                  <a:pt x="534521" y="2699093"/>
                  <a:pt x="513106" y="2694505"/>
                  <a:pt x="492839" y="2694505"/>
                </a:cubicBezTo>
                <a:cubicBezTo>
                  <a:pt x="447715" y="2694505"/>
                  <a:pt x="461482" y="2676149"/>
                  <a:pt x="416358" y="2677297"/>
                </a:cubicBezTo>
                <a:cubicBezTo>
                  <a:pt x="548670" y="2624143"/>
                  <a:pt x="630504" y="2638292"/>
                  <a:pt x="761285" y="2589726"/>
                </a:cubicBezTo>
                <a:cubicBezTo>
                  <a:pt x="825147" y="2566017"/>
                  <a:pt x="599147" y="2487242"/>
                  <a:pt x="664920" y="2466593"/>
                </a:cubicBezTo>
                <a:cubicBezTo>
                  <a:pt x="689776" y="2458562"/>
                  <a:pt x="723045" y="2466975"/>
                  <a:pt x="740253" y="2438677"/>
                </a:cubicBezTo>
                <a:cubicBezTo>
                  <a:pt x="713103" y="2416116"/>
                  <a:pt x="677157" y="2426058"/>
                  <a:pt x="650006" y="2435236"/>
                </a:cubicBezTo>
                <a:cubicBezTo>
                  <a:pt x="580791" y="2458945"/>
                  <a:pt x="585763" y="2453209"/>
                  <a:pt x="578879" y="2435618"/>
                </a:cubicBezTo>
                <a:cubicBezTo>
                  <a:pt x="556318" y="2375581"/>
                  <a:pt x="500487" y="2394701"/>
                  <a:pt x="451157" y="2404644"/>
                </a:cubicBezTo>
                <a:cubicBezTo>
                  <a:pt x="302020" y="2434471"/>
                  <a:pt x="150971" y="2426058"/>
                  <a:pt x="2216" y="2456650"/>
                </a:cubicBezTo>
                <a:cubicBezTo>
                  <a:pt x="-13844" y="2460092"/>
                  <a:pt x="61489" y="2391642"/>
                  <a:pt x="97052" y="2383611"/>
                </a:cubicBezTo>
                <a:cubicBezTo>
                  <a:pt x="135675" y="2375199"/>
                  <a:pt x="183093" y="2381317"/>
                  <a:pt x="210626" y="2341930"/>
                </a:cubicBezTo>
                <a:cubicBezTo>
                  <a:pt x="161678" y="2331987"/>
                  <a:pt x="105848" y="2351107"/>
                  <a:pt x="57282" y="2319750"/>
                </a:cubicBezTo>
                <a:cubicBezTo>
                  <a:pt x="165120" y="2276539"/>
                  <a:pt x="272575" y="2278068"/>
                  <a:pt x="365499" y="2250153"/>
                </a:cubicBezTo>
                <a:cubicBezTo>
                  <a:pt x="373912" y="2198529"/>
                  <a:pt x="312727" y="2217266"/>
                  <a:pt x="290548" y="2187821"/>
                </a:cubicBezTo>
                <a:cubicBezTo>
                  <a:pt x="990345" y="2137344"/>
                  <a:pt x="599529" y="1988207"/>
                  <a:pt x="482896" y="1906755"/>
                </a:cubicBezTo>
                <a:cubicBezTo>
                  <a:pt x="443891" y="1879605"/>
                  <a:pt x="853827" y="1750735"/>
                  <a:pt x="867211" y="1747294"/>
                </a:cubicBezTo>
                <a:cubicBezTo>
                  <a:pt x="901245" y="1739263"/>
                  <a:pt x="1036233" y="1744999"/>
                  <a:pt x="1063766" y="1734674"/>
                </a:cubicBezTo>
                <a:cubicBezTo>
                  <a:pt x="1098947" y="1721673"/>
                  <a:pt x="982696" y="1699111"/>
                  <a:pt x="1008701" y="1683432"/>
                </a:cubicBezTo>
                <a:cubicBezTo>
                  <a:pt x="1191107" y="1572918"/>
                  <a:pt x="1204107" y="1406573"/>
                  <a:pt x="1152865" y="1394719"/>
                </a:cubicBezTo>
                <a:cubicBezTo>
                  <a:pt x="1099712" y="1382482"/>
                  <a:pt x="1047706" y="1392042"/>
                  <a:pt x="998376" y="1411927"/>
                </a:cubicBezTo>
                <a:cubicBezTo>
                  <a:pt x="918070" y="1444431"/>
                  <a:pt x="362057" y="1398160"/>
                  <a:pt x="206419" y="1424164"/>
                </a:cubicBezTo>
                <a:cubicBezTo>
                  <a:pt x="182710" y="1427988"/>
                  <a:pt x="150589" y="1445196"/>
                  <a:pt x="128027" y="1413074"/>
                </a:cubicBezTo>
                <a:cubicBezTo>
                  <a:pt x="288254" y="1309060"/>
                  <a:pt x="493986" y="1338888"/>
                  <a:pt x="672950" y="1268143"/>
                </a:cubicBezTo>
                <a:cubicBezTo>
                  <a:pt x="602588" y="1219578"/>
                  <a:pt x="531079" y="1221873"/>
                  <a:pt x="457658" y="1229138"/>
                </a:cubicBezTo>
                <a:cubicBezTo>
                  <a:pt x="438538" y="1231050"/>
                  <a:pt x="412534" y="1233727"/>
                  <a:pt x="407945" y="1213459"/>
                </a:cubicBezTo>
                <a:cubicBezTo>
                  <a:pt x="402209" y="1187838"/>
                  <a:pt x="433184" y="1183250"/>
                  <a:pt x="453451" y="1172924"/>
                </a:cubicBezTo>
                <a:cubicBezTo>
                  <a:pt x="484426" y="1156863"/>
                  <a:pt x="530314" y="1175984"/>
                  <a:pt x="568172" y="1132007"/>
                </a:cubicBezTo>
                <a:cubicBezTo>
                  <a:pt x="453451" y="1142333"/>
                  <a:pt x="356704" y="1160305"/>
                  <a:pt x="255367" y="1190898"/>
                </a:cubicBezTo>
                <a:cubicBezTo>
                  <a:pt x="264162" y="1163747"/>
                  <a:pt x="294754" y="1151128"/>
                  <a:pt x="277546" y="1128567"/>
                </a:cubicBezTo>
                <a:cubicBezTo>
                  <a:pt x="264545" y="1111740"/>
                  <a:pt x="227452" y="1103709"/>
                  <a:pt x="246572" y="1072353"/>
                </a:cubicBezTo>
                <a:cubicBezTo>
                  <a:pt x="300490" y="1039083"/>
                  <a:pt x="376971" y="1047879"/>
                  <a:pt x="422859" y="1000078"/>
                </a:cubicBezTo>
                <a:cubicBezTo>
                  <a:pt x="487868" y="932012"/>
                  <a:pt x="588822" y="908684"/>
                  <a:pt x="668362" y="858972"/>
                </a:cubicBezTo>
                <a:cubicBezTo>
                  <a:pt x="694747" y="842911"/>
                  <a:pt x="867976" y="786699"/>
                  <a:pt x="914629" y="768725"/>
                </a:cubicBezTo>
                <a:cubicBezTo>
                  <a:pt x="979637" y="743486"/>
                  <a:pt x="1053823" y="734691"/>
                  <a:pt x="1117684" y="688420"/>
                </a:cubicBezTo>
                <a:cubicBezTo>
                  <a:pt x="1054970" y="678860"/>
                  <a:pt x="1004112" y="722072"/>
                  <a:pt x="928778" y="701040"/>
                </a:cubicBezTo>
                <a:cubicBezTo>
                  <a:pt x="1048088" y="656299"/>
                  <a:pt x="1157454" y="636031"/>
                  <a:pt x="1243877" y="574464"/>
                </a:cubicBezTo>
                <a:cubicBezTo>
                  <a:pt x="1254585" y="566816"/>
                  <a:pt x="1275617" y="569111"/>
                  <a:pt x="1291678" y="566434"/>
                </a:cubicBezTo>
                <a:cubicBezTo>
                  <a:pt x="1460699" y="539283"/>
                  <a:pt x="1630486" y="516339"/>
                  <a:pt x="1797596" y="476952"/>
                </a:cubicBezTo>
                <a:cubicBezTo>
                  <a:pt x="1835454" y="467774"/>
                  <a:pt x="1902374" y="465480"/>
                  <a:pt x="1895491" y="432593"/>
                </a:cubicBezTo>
                <a:cubicBezTo>
                  <a:pt x="1885166" y="383263"/>
                  <a:pt x="1822835" y="418444"/>
                  <a:pt x="1782682" y="423033"/>
                </a:cubicBezTo>
                <a:cubicBezTo>
                  <a:pt x="1658019" y="437947"/>
                  <a:pt x="1533356" y="463950"/>
                  <a:pt x="1406781" y="449419"/>
                </a:cubicBezTo>
                <a:cubicBezTo>
                  <a:pt x="1492056" y="431064"/>
                  <a:pt x="1576950" y="412326"/>
                  <a:pt x="1662226" y="393970"/>
                </a:cubicBezTo>
                <a:cubicBezTo>
                  <a:pt x="1564330" y="400471"/>
                  <a:pt x="1479055" y="357642"/>
                  <a:pt x="1383837" y="376762"/>
                </a:cubicBezTo>
                <a:cubicBezTo>
                  <a:pt x="1353244" y="382881"/>
                  <a:pt x="1321123" y="363378"/>
                  <a:pt x="1318063" y="333168"/>
                </a:cubicBezTo>
                <a:cubicBezTo>
                  <a:pt x="1314622" y="309077"/>
                  <a:pt x="1343302" y="298370"/>
                  <a:pt x="1365099" y="290722"/>
                </a:cubicBezTo>
                <a:cubicBezTo>
                  <a:pt x="1420930" y="271219"/>
                  <a:pt x="1465288" y="213477"/>
                  <a:pt x="1536798" y="244069"/>
                </a:cubicBezTo>
                <a:cubicBezTo>
                  <a:pt x="1581921" y="195886"/>
                  <a:pt x="1653813" y="188238"/>
                  <a:pt x="1711938" y="175619"/>
                </a:cubicBezTo>
                <a:cubicBezTo>
                  <a:pt x="1897403" y="135849"/>
                  <a:pt x="2085546" y="104874"/>
                  <a:pt x="2273687" y="78488"/>
                </a:cubicBezTo>
                <a:cubicBezTo>
                  <a:pt x="2397204" y="61280"/>
                  <a:pt x="2524544" y="68546"/>
                  <a:pt x="2646913" y="46749"/>
                </a:cubicBezTo>
                <a:cubicBezTo>
                  <a:pt x="2886297" y="4302"/>
                  <a:pt x="3124151" y="5450"/>
                  <a:pt x="3362388" y="861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7AD07C-08E0-1822-3AB8-2DCA3E5FF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6"/>
            <a:ext cx="3220880" cy="4024310"/>
          </a:xfrm>
        </p:spPr>
        <p:txBody>
          <a:bodyPr>
            <a:normAutofit/>
          </a:bodyPr>
          <a:lstStyle/>
          <a:p>
            <a:r>
              <a:rPr lang="pt-BR" sz="3600" dirty="0"/>
              <a:t>Colheita do exercício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50AB08A-C566-F871-08EA-876159519E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404386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765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Jornal com texto preto sobre fundo branco&#10;&#10;Descrição gerada automaticamente">
            <a:extLst>
              <a:ext uri="{FF2B5EF4-FFF2-40B4-BE49-F238E27FC236}">
                <a16:creationId xmlns:a16="http://schemas.microsoft.com/office/drawing/2014/main" id="{BA4D2146-D881-493C-150C-1BB5CBA7B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030" y="643467"/>
            <a:ext cx="3662975" cy="5571066"/>
          </a:xfrm>
          <a:prstGeom prst="rect">
            <a:avLst/>
          </a:prstGeom>
        </p:spPr>
      </p:pic>
      <p:pic>
        <p:nvPicPr>
          <p:cNvPr id="2" name="Imagem 1" descr="Homem com óculos de grau&#10;&#10;Descrição gerada automaticamente">
            <a:extLst>
              <a:ext uri="{FF2B5EF4-FFF2-40B4-BE49-F238E27FC236}">
                <a16:creationId xmlns:a16="http://schemas.microsoft.com/office/drawing/2014/main" id="{B97E3085-32C7-441A-C874-D118FD59B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836" y="643467"/>
            <a:ext cx="446129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9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70828-E616-4355-9C8A-A1065032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5161C6-1218-4EAF-A9E9-A319CFD7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47" y="2116753"/>
            <a:ext cx="4088106" cy="2781653"/>
          </a:xfrm>
          <a:custGeom>
            <a:avLst/>
            <a:gdLst>
              <a:gd name="connsiteX0" fmla="*/ 3362388 w 6230568"/>
              <a:gd name="connsiteY0" fmla="*/ 861 h 4239440"/>
              <a:gd name="connsiteX1" fmla="*/ 4026621 w 6230568"/>
              <a:gd name="connsiteY1" fmla="*/ 15392 h 4239440"/>
              <a:gd name="connsiteX2" fmla="*/ 5114556 w 6230568"/>
              <a:gd name="connsiteY2" fmla="*/ 34130 h 4239440"/>
              <a:gd name="connsiteX3" fmla="*/ 5776495 w 6230568"/>
              <a:gd name="connsiteY3" fmla="*/ 112905 h 4239440"/>
              <a:gd name="connsiteX4" fmla="*/ 5862918 w 6230568"/>
              <a:gd name="connsiteY4" fmla="*/ 141585 h 4239440"/>
              <a:gd name="connsiteX5" fmla="*/ 5840738 w 6230568"/>
              <a:gd name="connsiteY5" fmla="*/ 200475 h 4239440"/>
              <a:gd name="connsiteX6" fmla="*/ 5691219 w 6230568"/>
              <a:gd name="connsiteY6" fmla="*/ 216153 h 4239440"/>
              <a:gd name="connsiteX7" fmla="*/ 5773053 w 6230568"/>
              <a:gd name="connsiteY7" fmla="*/ 260130 h 4239440"/>
              <a:gd name="connsiteX8" fmla="*/ 5593324 w 6230568"/>
              <a:gd name="connsiteY8" fmla="*/ 293781 h 4239440"/>
              <a:gd name="connsiteX9" fmla="*/ 5617033 w 6230568"/>
              <a:gd name="connsiteY9" fmla="*/ 317108 h 4239440"/>
              <a:gd name="connsiteX10" fmla="*/ 5641124 w 6230568"/>
              <a:gd name="connsiteY10" fmla="*/ 339287 h 4239440"/>
              <a:gd name="connsiteX11" fmla="*/ 5299256 w 6230568"/>
              <a:gd name="connsiteY11" fmla="*/ 396265 h 4239440"/>
              <a:gd name="connsiteX12" fmla="*/ 5703073 w 6230568"/>
              <a:gd name="connsiteY12" fmla="*/ 500661 h 4239440"/>
              <a:gd name="connsiteX13" fmla="*/ 5629652 w 6230568"/>
              <a:gd name="connsiteY13" fmla="*/ 556874 h 4239440"/>
              <a:gd name="connsiteX14" fmla="*/ 5862918 w 6230568"/>
              <a:gd name="connsiteY14" fmla="*/ 645591 h 4239440"/>
              <a:gd name="connsiteX15" fmla="*/ 6052207 w 6230568"/>
              <a:gd name="connsiteY15" fmla="*/ 756106 h 4239440"/>
              <a:gd name="connsiteX16" fmla="*/ 6158515 w 6230568"/>
              <a:gd name="connsiteY16" fmla="*/ 901419 h 4239440"/>
              <a:gd name="connsiteX17" fmla="*/ 6195990 w 6230568"/>
              <a:gd name="connsiteY17" fmla="*/ 966427 h 4239440"/>
              <a:gd name="connsiteX18" fmla="*/ 6229642 w 6230568"/>
              <a:gd name="connsiteY18" fmla="*/ 1034878 h 4239440"/>
              <a:gd name="connsiteX19" fmla="*/ 6171516 w 6230568"/>
              <a:gd name="connsiteY19" fmla="*/ 1102946 h 4239440"/>
              <a:gd name="connsiteX20" fmla="*/ 6133659 w 6230568"/>
              <a:gd name="connsiteY20" fmla="*/ 1185545 h 4239440"/>
              <a:gd name="connsiteX21" fmla="*/ 6168458 w 6230568"/>
              <a:gd name="connsiteY21" fmla="*/ 1234110 h 4239440"/>
              <a:gd name="connsiteX22" fmla="*/ 6169222 w 6230568"/>
              <a:gd name="connsiteY22" fmla="*/ 1342712 h 4239440"/>
              <a:gd name="connsiteX23" fmla="*/ 6145131 w 6230568"/>
              <a:gd name="connsiteY23" fmla="*/ 1393954 h 4239440"/>
              <a:gd name="connsiteX24" fmla="*/ 6071709 w 6230568"/>
              <a:gd name="connsiteY24" fmla="*/ 1505233 h 4239440"/>
              <a:gd name="connsiteX25" fmla="*/ 6009378 w 6230568"/>
              <a:gd name="connsiteY25" fmla="*/ 1530089 h 4239440"/>
              <a:gd name="connsiteX26" fmla="*/ 6015879 w 6230568"/>
              <a:gd name="connsiteY26" fmla="*/ 1979030 h 4239440"/>
              <a:gd name="connsiteX27" fmla="*/ 6061385 w 6230568"/>
              <a:gd name="connsiteY27" fmla="*/ 2196234 h 4239440"/>
              <a:gd name="connsiteX28" fmla="*/ 6029263 w 6230568"/>
              <a:gd name="connsiteY28" fmla="*/ 2440972 h 4239440"/>
              <a:gd name="connsiteX29" fmla="*/ 6135571 w 6230568"/>
              <a:gd name="connsiteY29" fmla="*/ 2621848 h 4239440"/>
              <a:gd name="connsiteX30" fmla="*/ 6091594 w 6230568"/>
              <a:gd name="connsiteY30" fmla="*/ 2691446 h 4239440"/>
              <a:gd name="connsiteX31" fmla="*/ 6215493 w 6230568"/>
              <a:gd name="connsiteY31" fmla="*/ 2769456 h 4239440"/>
              <a:gd name="connsiteX32" fmla="*/ 6100389 w 6230568"/>
              <a:gd name="connsiteY32" fmla="*/ 2880352 h 4239440"/>
              <a:gd name="connsiteX33" fmla="*/ 5909953 w 6230568"/>
              <a:gd name="connsiteY33" fmla="*/ 3053963 h 4239440"/>
              <a:gd name="connsiteX34" fmla="*/ 5741696 w 6230568"/>
              <a:gd name="connsiteY34" fmla="*/ 3798118 h 4239440"/>
              <a:gd name="connsiteX35" fmla="*/ 5493899 w 6230568"/>
              <a:gd name="connsiteY35" fmla="*/ 4026795 h 4239440"/>
              <a:gd name="connsiteX36" fmla="*/ 3773471 w 6230568"/>
              <a:gd name="connsiteY36" fmla="*/ 4239028 h 4239440"/>
              <a:gd name="connsiteX37" fmla="*/ 2569285 w 6230568"/>
              <a:gd name="connsiteY37" fmla="*/ 4103275 h 4239440"/>
              <a:gd name="connsiteX38" fmla="*/ 2693948 w 6230568"/>
              <a:gd name="connsiteY38" fmla="*/ 4061593 h 4239440"/>
              <a:gd name="connsiteX39" fmla="*/ 2588788 w 6230568"/>
              <a:gd name="connsiteY39" fmla="*/ 4062358 h 4239440"/>
              <a:gd name="connsiteX40" fmla="*/ 2300073 w 6230568"/>
              <a:gd name="connsiteY40" fmla="*/ 4008822 h 4239440"/>
              <a:gd name="connsiteX41" fmla="*/ 1508500 w 6230568"/>
              <a:gd name="connsiteY41" fmla="*/ 3798118 h 4239440"/>
              <a:gd name="connsiteX42" fmla="*/ 1061089 w 6230568"/>
              <a:gd name="connsiteY42" fmla="*/ 3697546 h 4239440"/>
              <a:gd name="connsiteX43" fmla="*/ 939102 w 6230568"/>
              <a:gd name="connsiteY43" fmla="*/ 3648216 h 4239440"/>
              <a:gd name="connsiteX44" fmla="*/ 1243495 w 6230568"/>
              <a:gd name="connsiteY44" fmla="*/ 3624890 h 4239440"/>
              <a:gd name="connsiteX45" fmla="*/ 1083651 w 6230568"/>
              <a:gd name="connsiteY45" fmla="*/ 3595827 h 4239440"/>
              <a:gd name="connsiteX46" fmla="*/ 966636 w 6230568"/>
              <a:gd name="connsiteY46" fmla="*/ 3605770 h 4239440"/>
              <a:gd name="connsiteX47" fmla="*/ 885566 w 6230568"/>
              <a:gd name="connsiteY47" fmla="*/ 3609976 h 4239440"/>
              <a:gd name="connsiteX48" fmla="*/ 641976 w 6230568"/>
              <a:gd name="connsiteY48" fmla="*/ 3567912 h 4239440"/>
              <a:gd name="connsiteX49" fmla="*/ 399533 w 6230568"/>
              <a:gd name="connsiteY49" fmla="*/ 3583590 h 4239440"/>
              <a:gd name="connsiteX50" fmla="*/ 409093 w 6230568"/>
              <a:gd name="connsiteY50" fmla="*/ 3548792 h 4239440"/>
              <a:gd name="connsiteX51" fmla="*/ 792642 w 6230568"/>
              <a:gd name="connsiteY51" fmla="*/ 3417628 h 4239440"/>
              <a:gd name="connsiteX52" fmla="*/ 771610 w 6230568"/>
              <a:gd name="connsiteY52" fmla="*/ 3345736 h 4239440"/>
              <a:gd name="connsiteX53" fmla="*/ 945986 w 6230568"/>
              <a:gd name="connsiteY53" fmla="*/ 3317056 h 4239440"/>
              <a:gd name="connsiteX54" fmla="*/ 892449 w 6230568"/>
              <a:gd name="connsiteY54" fmla="*/ 3285316 h 4239440"/>
              <a:gd name="connsiteX55" fmla="*/ 949045 w 6230568"/>
              <a:gd name="connsiteY55" fmla="*/ 3262755 h 4239440"/>
              <a:gd name="connsiteX56" fmla="*/ 1252673 w 6230568"/>
              <a:gd name="connsiteY56" fmla="*/ 3200041 h 4239440"/>
              <a:gd name="connsiteX57" fmla="*/ 388825 w 6230568"/>
              <a:gd name="connsiteY57" fmla="*/ 3176714 h 4239440"/>
              <a:gd name="connsiteX58" fmla="*/ 127644 w 6230568"/>
              <a:gd name="connsiteY58" fmla="*/ 3111323 h 4239440"/>
              <a:gd name="connsiteX59" fmla="*/ 437008 w 6230568"/>
              <a:gd name="connsiteY59" fmla="*/ 2921652 h 4239440"/>
              <a:gd name="connsiteX60" fmla="*/ 601441 w 6230568"/>
              <a:gd name="connsiteY60" fmla="*/ 2840965 h 4239440"/>
              <a:gd name="connsiteX61" fmla="*/ 330700 w 6230568"/>
              <a:gd name="connsiteY61" fmla="*/ 2859320 h 4239440"/>
              <a:gd name="connsiteX62" fmla="*/ 534521 w 6230568"/>
              <a:gd name="connsiteY62" fmla="*/ 2720126 h 4239440"/>
              <a:gd name="connsiteX63" fmla="*/ 492839 w 6230568"/>
              <a:gd name="connsiteY63" fmla="*/ 2694505 h 4239440"/>
              <a:gd name="connsiteX64" fmla="*/ 416358 w 6230568"/>
              <a:gd name="connsiteY64" fmla="*/ 2677297 h 4239440"/>
              <a:gd name="connsiteX65" fmla="*/ 761285 w 6230568"/>
              <a:gd name="connsiteY65" fmla="*/ 2589726 h 4239440"/>
              <a:gd name="connsiteX66" fmla="*/ 664920 w 6230568"/>
              <a:gd name="connsiteY66" fmla="*/ 2466593 h 4239440"/>
              <a:gd name="connsiteX67" fmla="*/ 740253 w 6230568"/>
              <a:gd name="connsiteY67" fmla="*/ 2438677 h 4239440"/>
              <a:gd name="connsiteX68" fmla="*/ 650006 w 6230568"/>
              <a:gd name="connsiteY68" fmla="*/ 2435236 h 4239440"/>
              <a:gd name="connsiteX69" fmla="*/ 578879 w 6230568"/>
              <a:gd name="connsiteY69" fmla="*/ 2435618 h 4239440"/>
              <a:gd name="connsiteX70" fmla="*/ 451157 w 6230568"/>
              <a:gd name="connsiteY70" fmla="*/ 2404644 h 4239440"/>
              <a:gd name="connsiteX71" fmla="*/ 2216 w 6230568"/>
              <a:gd name="connsiteY71" fmla="*/ 2456650 h 4239440"/>
              <a:gd name="connsiteX72" fmla="*/ 97052 w 6230568"/>
              <a:gd name="connsiteY72" fmla="*/ 2383611 h 4239440"/>
              <a:gd name="connsiteX73" fmla="*/ 210626 w 6230568"/>
              <a:gd name="connsiteY73" fmla="*/ 2341930 h 4239440"/>
              <a:gd name="connsiteX74" fmla="*/ 57282 w 6230568"/>
              <a:gd name="connsiteY74" fmla="*/ 2319750 h 4239440"/>
              <a:gd name="connsiteX75" fmla="*/ 365499 w 6230568"/>
              <a:gd name="connsiteY75" fmla="*/ 2250153 h 4239440"/>
              <a:gd name="connsiteX76" fmla="*/ 290548 w 6230568"/>
              <a:gd name="connsiteY76" fmla="*/ 2187821 h 4239440"/>
              <a:gd name="connsiteX77" fmla="*/ 482896 w 6230568"/>
              <a:gd name="connsiteY77" fmla="*/ 1906755 h 4239440"/>
              <a:gd name="connsiteX78" fmla="*/ 867211 w 6230568"/>
              <a:gd name="connsiteY78" fmla="*/ 1747294 h 4239440"/>
              <a:gd name="connsiteX79" fmla="*/ 1063766 w 6230568"/>
              <a:gd name="connsiteY79" fmla="*/ 1734674 h 4239440"/>
              <a:gd name="connsiteX80" fmla="*/ 1008701 w 6230568"/>
              <a:gd name="connsiteY80" fmla="*/ 1683432 h 4239440"/>
              <a:gd name="connsiteX81" fmla="*/ 1152865 w 6230568"/>
              <a:gd name="connsiteY81" fmla="*/ 1394719 h 4239440"/>
              <a:gd name="connsiteX82" fmla="*/ 998376 w 6230568"/>
              <a:gd name="connsiteY82" fmla="*/ 1411927 h 4239440"/>
              <a:gd name="connsiteX83" fmla="*/ 206419 w 6230568"/>
              <a:gd name="connsiteY83" fmla="*/ 1424164 h 4239440"/>
              <a:gd name="connsiteX84" fmla="*/ 128027 w 6230568"/>
              <a:gd name="connsiteY84" fmla="*/ 1413074 h 4239440"/>
              <a:gd name="connsiteX85" fmla="*/ 672950 w 6230568"/>
              <a:gd name="connsiteY85" fmla="*/ 1268143 h 4239440"/>
              <a:gd name="connsiteX86" fmla="*/ 457658 w 6230568"/>
              <a:gd name="connsiteY86" fmla="*/ 1229138 h 4239440"/>
              <a:gd name="connsiteX87" fmla="*/ 407945 w 6230568"/>
              <a:gd name="connsiteY87" fmla="*/ 1213459 h 4239440"/>
              <a:gd name="connsiteX88" fmla="*/ 453451 w 6230568"/>
              <a:gd name="connsiteY88" fmla="*/ 1172924 h 4239440"/>
              <a:gd name="connsiteX89" fmla="*/ 568172 w 6230568"/>
              <a:gd name="connsiteY89" fmla="*/ 1132007 h 4239440"/>
              <a:gd name="connsiteX90" fmla="*/ 255367 w 6230568"/>
              <a:gd name="connsiteY90" fmla="*/ 1190898 h 4239440"/>
              <a:gd name="connsiteX91" fmla="*/ 277546 w 6230568"/>
              <a:gd name="connsiteY91" fmla="*/ 1128567 h 4239440"/>
              <a:gd name="connsiteX92" fmla="*/ 246572 w 6230568"/>
              <a:gd name="connsiteY92" fmla="*/ 1072353 h 4239440"/>
              <a:gd name="connsiteX93" fmla="*/ 422859 w 6230568"/>
              <a:gd name="connsiteY93" fmla="*/ 1000078 h 4239440"/>
              <a:gd name="connsiteX94" fmla="*/ 668362 w 6230568"/>
              <a:gd name="connsiteY94" fmla="*/ 858972 h 4239440"/>
              <a:gd name="connsiteX95" fmla="*/ 914629 w 6230568"/>
              <a:gd name="connsiteY95" fmla="*/ 768725 h 4239440"/>
              <a:gd name="connsiteX96" fmla="*/ 1117684 w 6230568"/>
              <a:gd name="connsiteY96" fmla="*/ 688420 h 4239440"/>
              <a:gd name="connsiteX97" fmla="*/ 928778 w 6230568"/>
              <a:gd name="connsiteY97" fmla="*/ 701040 h 4239440"/>
              <a:gd name="connsiteX98" fmla="*/ 1243877 w 6230568"/>
              <a:gd name="connsiteY98" fmla="*/ 574464 h 4239440"/>
              <a:gd name="connsiteX99" fmla="*/ 1291678 w 6230568"/>
              <a:gd name="connsiteY99" fmla="*/ 566434 h 4239440"/>
              <a:gd name="connsiteX100" fmla="*/ 1797596 w 6230568"/>
              <a:gd name="connsiteY100" fmla="*/ 476952 h 4239440"/>
              <a:gd name="connsiteX101" fmla="*/ 1895491 w 6230568"/>
              <a:gd name="connsiteY101" fmla="*/ 432593 h 4239440"/>
              <a:gd name="connsiteX102" fmla="*/ 1782682 w 6230568"/>
              <a:gd name="connsiteY102" fmla="*/ 423033 h 4239440"/>
              <a:gd name="connsiteX103" fmla="*/ 1406781 w 6230568"/>
              <a:gd name="connsiteY103" fmla="*/ 449419 h 4239440"/>
              <a:gd name="connsiteX104" fmla="*/ 1662226 w 6230568"/>
              <a:gd name="connsiteY104" fmla="*/ 393970 h 4239440"/>
              <a:gd name="connsiteX105" fmla="*/ 1383837 w 6230568"/>
              <a:gd name="connsiteY105" fmla="*/ 376762 h 4239440"/>
              <a:gd name="connsiteX106" fmla="*/ 1318063 w 6230568"/>
              <a:gd name="connsiteY106" fmla="*/ 333168 h 4239440"/>
              <a:gd name="connsiteX107" fmla="*/ 1365099 w 6230568"/>
              <a:gd name="connsiteY107" fmla="*/ 290722 h 4239440"/>
              <a:gd name="connsiteX108" fmla="*/ 1536798 w 6230568"/>
              <a:gd name="connsiteY108" fmla="*/ 244069 h 4239440"/>
              <a:gd name="connsiteX109" fmla="*/ 1711938 w 6230568"/>
              <a:gd name="connsiteY109" fmla="*/ 175619 h 4239440"/>
              <a:gd name="connsiteX110" fmla="*/ 2273687 w 6230568"/>
              <a:gd name="connsiteY110" fmla="*/ 78488 h 4239440"/>
              <a:gd name="connsiteX111" fmla="*/ 2646913 w 6230568"/>
              <a:gd name="connsiteY111" fmla="*/ 46749 h 4239440"/>
              <a:gd name="connsiteX112" fmla="*/ 3362388 w 6230568"/>
              <a:gd name="connsiteY112" fmla="*/ 861 h 423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230568" h="4239440">
                <a:moveTo>
                  <a:pt x="3362388" y="861"/>
                </a:moveTo>
                <a:cubicBezTo>
                  <a:pt x="3584946" y="-3346"/>
                  <a:pt x="3805210" y="8891"/>
                  <a:pt x="4026621" y="15392"/>
                </a:cubicBezTo>
                <a:cubicBezTo>
                  <a:pt x="4388374" y="26482"/>
                  <a:pt x="4752039" y="26099"/>
                  <a:pt x="5114556" y="34130"/>
                </a:cubicBezTo>
                <a:cubicBezTo>
                  <a:pt x="5340556" y="39101"/>
                  <a:pt x="5563879" y="57074"/>
                  <a:pt x="5776495" y="112905"/>
                </a:cubicBezTo>
                <a:cubicBezTo>
                  <a:pt x="5806322" y="120935"/>
                  <a:pt x="5839973" y="122465"/>
                  <a:pt x="5862918" y="141585"/>
                </a:cubicBezTo>
                <a:cubicBezTo>
                  <a:pt x="5888539" y="162999"/>
                  <a:pt x="5878214" y="194356"/>
                  <a:pt x="5840738" y="200475"/>
                </a:cubicBezTo>
                <a:cubicBezTo>
                  <a:pt x="5792938" y="208505"/>
                  <a:pt x="5743991" y="210800"/>
                  <a:pt x="5691219" y="216153"/>
                </a:cubicBezTo>
                <a:cubicBezTo>
                  <a:pt x="5711486" y="245598"/>
                  <a:pt x="5760434" y="223419"/>
                  <a:pt x="5773053" y="260130"/>
                </a:cubicBezTo>
                <a:cubicBezTo>
                  <a:pt x="5716458" y="285368"/>
                  <a:pt x="5648008" y="268925"/>
                  <a:pt x="5593324" y="293781"/>
                </a:cubicBezTo>
                <a:cubicBezTo>
                  <a:pt x="5594854" y="310989"/>
                  <a:pt x="5607090" y="312519"/>
                  <a:pt x="5617033" y="317108"/>
                </a:cubicBezTo>
                <a:cubicBezTo>
                  <a:pt x="5626976" y="321314"/>
                  <a:pt x="5651831" y="315196"/>
                  <a:pt x="5641124" y="339287"/>
                </a:cubicBezTo>
                <a:cubicBezTo>
                  <a:pt x="5527551" y="353818"/>
                  <a:pt x="5418949" y="403148"/>
                  <a:pt x="5299256" y="396265"/>
                </a:cubicBezTo>
                <a:cubicBezTo>
                  <a:pt x="5447247" y="409649"/>
                  <a:pt x="5572292" y="464333"/>
                  <a:pt x="5703073" y="500661"/>
                </a:cubicBezTo>
                <a:cubicBezTo>
                  <a:pt x="5697720" y="543490"/>
                  <a:pt x="5644949" y="526282"/>
                  <a:pt x="5629652" y="556874"/>
                </a:cubicBezTo>
                <a:cubicBezTo>
                  <a:pt x="5713398" y="578288"/>
                  <a:pt x="5793703" y="603527"/>
                  <a:pt x="5862918" y="645591"/>
                </a:cubicBezTo>
                <a:cubicBezTo>
                  <a:pt x="5925250" y="683449"/>
                  <a:pt x="5984521" y="725131"/>
                  <a:pt x="6052207" y="756106"/>
                </a:cubicBezTo>
                <a:cubicBezTo>
                  <a:pt x="6123334" y="788611"/>
                  <a:pt x="6166545" y="830293"/>
                  <a:pt x="6158515" y="901419"/>
                </a:cubicBezTo>
                <a:cubicBezTo>
                  <a:pt x="6155073" y="930482"/>
                  <a:pt x="6164251" y="954955"/>
                  <a:pt x="6195990" y="966427"/>
                </a:cubicBezTo>
                <a:cubicBezTo>
                  <a:pt x="6235378" y="980576"/>
                  <a:pt x="6231172" y="1001990"/>
                  <a:pt x="6229642" y="1034878"/>
                </a:cubicBezTo>
                <a:cubicBezTo>
                  <a:pt x="6227347" y="1074265"/>
                  <a:pt x="6207080" y="1089562"/>
                  <a:pt x="6171516" y="1102946"/>
                </a:cubicBezTo>
                <a:cubicBezTo>
                  <a:pt x="6120657" y="1121682"/>
                  <a:pt x="6120274" y="1150745"/>
                  <a:pt x="6133659" y="1185545"/>
                </a:cubicBezTo>
                <a:cubicBezTo>
                  <a:pt x="6140925" y="1204664"/>
                  <a:pt x="6152014" y="1219961"/>
                  <a:pt x="6168458" y="1234110"/>
                </a:cubicBezTo>
                <a:cubicBezTo>
                  <a:pt x="6225435" y="1283439"/>
                  <a:pt x="6225053" y="1284204"/>
                  <a:pt x="6169222" y="1342712"/>
                </a:cubicBezTo>
                <a:cubicBezTo>
                  <a:pt x="6154308" y="1358390"/>
                  <a:pt x="6138247" y="1368715"/>
                  <a:pt x="6145131" y="1393954"/>
                </a:cubicBezTo>
                <a:cubicBezTo>
                  <a:pt x="6168458" y="1477700"/>
                  <a:pt x="6165398" y="1477700"/>
                  <a:pt x="6071709" y="1505233"/>
                </a:cubicBezTo>
                <a:cubicBezTo>
                  <a:pt x="6050295" y="1511734"/>
                  <a:pt x="6021615" y="1505998"/>
                  <a:pt x="6009378" y="1530089"/>
                </a:cubicBezTo>
                <a:cubicBezTo>
                  <a:pt x="6017026" y="1547680"/>
                  <a:pt x="5999053" y="1972146"/>
                  <a:pt x="6015879" y="1979030"/>
                </a:cubicBezTo>
                <a:cubicBezTo>
                  <a:pt x="6147425" y="2032948"/>
                  <a:pt x="6163868" y="2096427"/>
                  <a:pt x="6061385" y="2196234"/>
                </a:cubicBezTo>
                <a:cubicBezTo>
                  <a:pt x="5992552" y="2263155"/>
                  <a:pt x="6000582" y="2372522"/>
                  <a:pt x="6029263" y="2440972"/>
                </a:cubicBezTo>
                <a:cubicBezTo>
                  <a:pt x="6137482" y="2471182"/>
                  <a:pt x="6113774" y="2551486"/>
                  <a:pt x="6135571" y="2621848"/>
                </a:cubicBezTo>
                <a:cubicBezTo>
                  <a:pt x="6151632" y="2674620"/>
                  <a:pt x="6088535" y="2667354"/>
                  <a:pt x="6091594" y="2691446"/>
                </a:cubicBezTo>
                <a:cubicBezTo>
                  <a:pt x="6131364" y="2720508"/>
                  <a:pt x="6184518" y="2729686"/>
                  <a:pt x="6215493" y="2769456"/>
                </a:cubicBezTo>
                <a:cubicBezTo>
                  <a:pt x="6159662" y="2798518"/>
                  <a:pt x="6131364" y="2839435"/>
                  <a:pt x="6100389" y="2880352"/>
                </a:cubicBezTo>
                <a:cubicBezTo>
                  <a:pt x="6050295" y="2946890"/>
                  <a:pt x="5982227" y="3003103"/>
                  <a:pt x="5909953" y="3053963"/>
                </a:cubicBezTo>
                <a:cubicBezTo>
                  <a:pt x="5873243" y="3408068"/>
                  <a:pt x="5754698" y="3779763"/>
                  <a:pt x="5741696" y="3798118"/>
                </a:cubicBezTo>
                <a:cubicBezTo>
                  <a:pt x="5688160" y="3792764"/>
                  <a:pt x="5584146" y="4006910"/>
                  <a:pt x="5493899" y="4026795"/>
                </a:cubicBezTo>
                <a:cubicBezTo>
                  <a:pt x="5399063" y="4048592"/>
                  <a:pt x="3988763" y="4249736"/>
                  <a:pt x="3773471" y="4239028"/>
                </a:cubicBezTo>
                <a:cubicBezTo>
                  <a:pt x="2603319" y="4182050"/>
                  <a:pt x="2569285" y="4103275"/>
                  <a:pt x="2569285" y="4103275"/>
                </a:cubicBezTo>
                <a:cubicBezTo>
                  <a:pt x="2569285" y="4103275"/>
                  <a:pt x="2635823" y="4083773"/>
                  <a:pt x="2693948" y="4061593"/>
                </a:cubicBezTo>
                <a:cubicBezTo>
                  <a:pt x="2658767" y="4062741"/>
                  <a:pt x="2623587" y="4063505"/>
                  <a:pt x="2588788" y="4062358"/>
                </a:cubicBezTo>
                <a:cubicBezTo>
                  <a:pt x="2319193" y="4054328"/>
                  <a:pt x="2565461" y="4039414"/>
                  <a:pt x="2300073" y="4008822"/>
                </a:cubicBezTo>
                <a:cubicBezTo>
                  <a:pt x="1852280" y="3957198"/>
                  <a:pt x="1919582" y="3943813"/>
                  <a:pt x="1508500" y="3798118"/>
                </a:cubicBezTo>
                <a:cubicBezTo>
                  <a:pt x="1472171" y="3785116"/>
                  <a:pt x="1217109" y="3706342"/>
                  <a:pt x="1061089" y="3697546"/>
                </a:cubicBezTo>
                <a:cubicBezTo>
                  <a:pt x="1019790" y="3695252"/>
                  <a:pt x="974667" y="3696017"/>
                  <a:pt x="939102" y="3648216"/>
                </a:cubicBezTo>
                <a:cubicBezTo>
                  <a:pt x="1048088" y="3649746"/>
                  <a:pt x="1141776" y="3649746"/>
                  <a:pt x="1243495" y="3624890"/>
                </a:cubicBezTo>
                <a:cubicBezTo>
                  <a:pt x="1189194" y="3590473"/>
                  <a:pt x="1126862" y="3619919"/>
                  <a:pt x="1083651" y="3595827"/>
                </a:cubicBezTo>
                <a:cubicBezTo>
                  <a:pt x="1043116" y="3573648"/>
                  <a:pt x="1007935" y="3570589"/>
                  <a:pt x="966636" y="3605770"/>
                </a:cubicBezTo>
                <a:cubicBezTo>
                  <a:pt x="945221" y="3624125"/>
                  <a:pt x="907363" y="3620683"/>
                  <a:pt x="885566" y="3609976"/>
                </a:cubicBezTo>
                <a:cubicBezTo>
                  <a:pt x="768933" y="3552233"/>
                  <a:pt x="771610" y="3552998"/>
                  <a:pt x="641976" y="3567912"/>
                </a:cubicBezTo>
                <a:cubicBezTo>
                  <a:pt x="559377" y="3577089"/>
                  <a:pt x="475248" y="3593533"/>
                  <a:pt x="399533" y="3583590"/>
                </a:cubicBezTo>
                <a:cubicBezTo>
                  <a:pt x="389973" y="3561793"/>
                  <a:pt x="398385" y="3551851"/>
                  <a:pt x="409093" y="3548792"/>
                </a:cubicBezTo>
                <a:cubicBezTo>
                  <a:pt x="583468" y="3501374"/>
                  <a:pt x="615972" y="3447073"/>
                  <a:pt x="792642" y="3417628"/>
                </a:cubicBezTo>
                <a:cubicBezTo>
                  <a:pt x="805644" y="3384359"/>
                  <a:pt x="741400" y="3378622"/>
                  <a:pt x="771610" y="3345736"/>
                </a:cubicBezTo>
                <a:cubicBezTo>
                  <a:pt x="826676" y="3320115"/>
                  <a:pt x="891302" y="3350325"/>
                  <a:pt x="945986" y="3317056"/>
                </a:cubicBezTo>
                <a:cubicBezTo>
                  <a:pt x="936426" y="3293347"/>
                  <a:pt x="890537" y="3310555"/>
                  <a:pt x="892449" y="3285316"/>
                </a:cubicBezTo>
                <a:cubicBezTo>
                  <a:pt x="894744" y="3256254"/>
                  <a:pt x="926866" y="3260843"/>
                  <a:pt x="949045" y="3262755"/>
                </a:cubicBezTo>
                <a:cubicBezTo>
                  <a:pt x="1056500" y="3272697"/>
                  <a:pt x="1149806" y="3218396"/>
                  <a:pt x="1252673" y="3200041"/>
                </a:cubicBezTo>
                <a:cubicBezTo>
                  <a:pt x="1142923" y="3154152"/>
                  <a:pt x="503164" y="3190863"/>
                  <a:pt x="388825" y="3176714"/>
                </a:cubicBezTo>
                <a:cubicBezTo>
                  <a:pt x="269133" y="3162183"/>
                  <a:pt x="78697" y="3123560"/>
                  <a:pt x="127644" y="3111323"/>
                </a:cubicBezTo>
                <a:cubicBezTo>
                  <a:pt x="183093" y="3097175"/>
                  <a:pt x="380795" y="2929300"/>
                  <a:pt x="437008" y="2921652"/>
                </a:cubicBezTo>
                <a:cubicBezTo>
                  <a:pt x="502399" y="2912857"/>
                  <a:pt x="515401" y="2901002"/>
                  <a:pt x="601441" y="2840965"/>
                </a:cubicBezTo>
                <a:cubicBezTo>
                  <a:pt x="658037" y="2801577"/>
                  <a:pt x="422477" y="2887235"/>
                  <a:pt x="330700" y="2859320"/>
                </a:cubicBezTo>
                <a:cubicBezTo>
                  <a:pt x="297049" y="2848995"/>
                  <a:pt x="534521" y="2740010"/>
                  <a:pt x="534521" y="2720126"/>
                </a:cubicBezTo>
                <a:cubicBezTo>
                  <a:pt x="534521" y="2699093"/>
                  <a:pt x="513106" y="2694505"/>
                  <a:pt x="492839" y="2694505"/>
                </a:cubicBezTo>
                <a:cubicBezTo>
                  <a:pt x="447715" y="2694505"/>
                  <a:pt x="461482" y="2676149"/>
                  <a:pt x="416358" y="2677297"/>
                </a:cubicBezTo>
                <a:cubicBezTo>
                  <a:pt x="548670" y="2624143"/>
                  <a:pt x="630504" y="2638292"/>
                  <a:pt x="761285" y="2589726"/>
                </a:cubicBezTo>
                <a:cubicBezTo>
                  <a:pt x="825147" y="2566017"/>
                  <a:pt x="599147" y="2487242"/>
                  <a:pt x="664920" y="2466593"/>
                </a:cubicBezTo>
                <a:cubicBezTo>
                  <a:pt x="689776" y="2458562"/>
                  <a:pt x="723045" y="2466975"/>
                  <a:pt x="740253" y="2438677"/>
                </a:cubicBezTo>
                <a:cubicBezTo>
                  <a:pt x="713103" y="2416116"/>
                  <a:pt x="677157" y="2426058"/>
                  <a:pt x="650006" y="2435236"/>
                </a:cubicBezTo>
                <a:cubicBezTo>
                  <a:pt x="580791" y="2458945"/>
                  <a:pt x="585763" y="2453209"/>
                  <a:pt x="578879" y="2435618"/>
                </a:cubicBezTo>
                <a:cubicBezTo>
                  <a:pt x="556318" y="2375581"/>
                  <a:pt x="500487" y="2394701"/>
                  <a:pt x="451157" y="2404644"/>
                </a:cubicBezTo>
                <a:cubicBezTo>
                  <a:pt x="302020" y="2434471"/>
                  <a:pt x="150971" y="2426058"/>
                  <a:pt x="2216" y="2456650"/>
                </a:cubicBezTo>
                <a:cubicBezTo>
                  <a:pt x="-13844" y="2460092"/>
                  <a:pt x="61489" y="2391642"/>
                  <a:pt x="97052" y="2383611"/>
                </a:cubicBezTo>
                <a:cubicBezTo>
                  <a:pt x="135675" y="2375199"/>
                  <a:pt x="183093" y="2381317"/>
                  <a:pt x="210626" y="2341930"/>
                </a:cubicBezTo>
                <a:cubicBezTo>
                  <a:pt x="161678" y="2331987"/>
                  <a:pt x="105848" y="2351107"/>
                  <a:pt x="57282" y="2319750"/>
                </a:cubicBezTo>
                <a:cubicBezTo>
                  <a:pt x="165120" y="2276539"/>
                  <a:pt x="272575" y="2278068"/>
                  <a:pt x="365499" y="2250153"/>
                </a:cubicBezTo>
                <a:cubicBezTo>
                  <a:pt x="373912" y="2198529"/>
                  <a:pt x="312727" y="2217266"/>
                  <a:pt x="290548" y="2187821"/>
                </a:cubicBezTo>
                <a:cubicBezTo>
                  <a:pt x="990345" y="2137344"/>
                  <a:pt x="599529" y="1988207"/>
                  <a:pt x="482896" y="1906755"/>
                </a:cubicBezTo>
                <a:cubicBezTo>
                  <a:pt x="443891" y="1879605"/>
                  <a:pt x="853827" y="1750735"/>
                  <a:pt x="867211" y="1747294"/>
                </a:cubicBezTo>
                <a:cubicBezTo>
                  <a:pt x="901245" y="1739263"/>
                  <a:pt x="1036233" y="1744999"/>
                  <a:pt x="1063766" y="1734674"/>
                </a:cubicBezTo>
                <a:cubicBezTo>
                  <a:pt x="1098947" y="1721673"/>
                  <a:pt x="982696" y="1699111"/>
                  <a:pt x="1008701" y="1683432"/>
                </a:cubicBezTo>
                <a:cubicBezTo>
                  <a:pt x="1191107" y="1572918"/>
                  <a:pt x="1204107" y="1406573"/>
                  <a:pt x="1152865" y="1394719"/>
                </a:cubicBezTo>
                <a:cubicBezTo>
                  <a:pt x="1099712" y="1382482"/>
                  <a:pt x="1047706" y="1392042"/>
                  <a:pt x="998376" y="1411927"/>
                </a:cubicBezTo>
                <a:cubicBezTo>
                  <a:pt x="918070" y="1444431"/>
                  <a:pt x="362057" y="1398160"/>
                  <a:pt x="206419" y="1424164"/>
                </a:cubicBezTo>
                <a:cubicBezTo>
                  <a:pt x="182710" y="1427988"/>
                  <a:pt x="150589" y="1445196"/>
                  <a:pt x="128027" y="1413074"/>
                </a:cubicBezTo>
                <a:cubicBezTo>
                  <a:pt x="288254" y="1309060"/>
                  <a:pt x="493986" y="1338888"/>
                  <a:pt x="672950" y="1268143"/>
                </a:cubicBezTo>
                <a:cubicBezTo>
                  <a:pt x="602588" y="1219578"/>
                  <a:pt x="531079" y="1221873"/>
                  <a:pt x="457658" y="1229138"/>
                </a:cubicBezTo>
                <a:cubicBezTo>
                  <a:pt x="438538" y="1231050"/>
                  <a:pt x="412534" y="1233727"/>
                  <a:pt x="407945" y="1213459"/>
                </a:cubicBezTo>
                <a:cubicBezTo>
                  <a:pt x="402209" y="1187838"/>
                  <a:pt x="433184" y="1183250"/>
                  <a:pt x="453451" y="1172924"/>
                </a:cubicBezTo>
                <a:cubicBezTo>
                  <a:pt x="484426" y="1156863"/>
                  <a:pt x="530314" y="1175984"/>
                  <a:pt x="568172" y="1132007"/>
                </a:cubicBezTo>
                <a:cubicBezTo>
                  <a:pt x="453451" y="1142333"/>
                  <a:pt x="356704" y="1160305"/>
                  <a:pt x="255367" y="1190898"/>
                </a:cubicBezTo>
                <a:cubicBezTo>
                  <a:pt x="264162" y="1163747"/>
                  <a:pt x="294754" y="1151128"/>
                  <a:pt x="277546" y="1128567"/>
                </a:cubicBezTo>
                <a:cubicBezTo>
                  <a:pt x="264545" y="1111740"/>
                  <a:pt x="227452" y="1103709"/>
                  <a:pt x="246572" y="1072353"/>
                </a:cubicBezTo>
                <a:cubicBezTo>
                  <a:pt x="300490" y="1039083"/>
                  <a:pt x="376971" y="1047879"/>
                  <a:pt x="422859" y="1000078"/>
                </a:cubicBezTo>
                <a:cubicBezTo>
                  <a:pt x="487868" y="932012"/>
                  <a:pt x="588822" y="908684"/>
                  <a:pt x="668362" y="858972"/>
                </a:cubicBezTo>
                <a:cubicBezTo>
                  <a:pt x="694747" y="842911"/>
                  <a:pt x="867976" y="786699"/>
                  <a:pt x="914629" y="768725"/>
                </a:cubicBezTo>
                <a:cubicBezTo>
                  <a:pt x="979637" y="743486"/>
                  <a:pt x="1053823" y="734691"/>
                  <a:pt x="1117684" y="688420"/>
                </a:cubicBezTo>
                <a:cubicBezTo>
                  <a:pt x="1054970" y="678860"/>
                  <a:pt x="1004112" y="722072"/>
                  <a:pt x="928778" y="701040"/>
                </a:cubicBezTo>
                <a:cubicBezTo>
                  <a:pt x="1048088" y="656299"/>
                  <a:pt x="1157454" y="636031"/>
                  <a:pt x="1243877" y="574464"/>
                </a:cubicBezTo>
                <a:cubicBezTo>
                  <a:pt x="1254585" y="566816"/>
                  <a:pt x="1275617" y="569111"/>
                  <a:pt x="1291678" y="566434"/>
                </a:cubicBezTo>
                <a:cubicBezTo>
                  <a:pt x="1460699" y="539283"/>
                  <a:pt x="1630486" y="516339"/>
                  <a:pt x="1797596" y="476952"/>
                </a:cubicBezTo>
                <a:cubicBezTo>
                  <a:pt x="1835454" y="467774"/>
                  <a:pt x="1902374" y="465480"/>
                  <a:pt x="1895491" y="432593"/>
                </a:cubicBezTo>
                <a:cubicBezTo>
                  <a:pt x="1885166" y="383263"/>
                  <a:pt x="1822835" y="418444"/>
                  <a:pt x="1782682" y="423033"/>
                </a:cubicBezTo>
                <a:cubicBezTo>
                  <a:pt x="1658019" y="437947"/>
                  <a:pt x="1533356" y="463950"/>
                  <a:pt x="1406781" y="449419"/>
                </a:cubicBezTo>
                <a:cubicBezTo>
                  <a:pt x="1492056" y="431064"/>
                  <a:pt x="1576950" y="412326"/>
                  <a:pt x="1662226" y="393970"/>
                </a:cubicBezTo>
                <a:cubicBezTo>
                  <a:pt x="1564330" y="400471"/>
                  <a:pt x="1479055" y="357642"/>
                  <a:pt x="1383837" y="376762"/>
                </a:cubicBezTo>
                <a:cubicBezTo>
                  <a:pt x="1353244" y="382881"/>
                  <a:pt x="1321123" y="363378"/>
                  <a:pt x="1318063" y="333168"/>
                </a:cubicBezTo>
                <a:cubicBezTo>
                  <a:pt x="1314622" y="309077"/>
                  <a:pt x="1343302" y="298370"/>
                  <a:pt x="1365099" y="290722"/>
                </a:cubicBezTo>
                <a:cubicBezTo>
                  <a:pt x="1420930" y="271219"/>
                  <a:pt x="1465288" y="213477"/>
                  <a:pt x="1536798" y="244069"/>
                </a:cubicBezTo>
                <a:cubicBezTo>
                  <a:pt x="1581921" y="195886"/>
                  <a:pt x="1653813" y="188238"/>
                  <a:pt x="1711938" y="175619"/>
                </a:cubicBezTo>
                <a:cubicBezTo>
                  <a:pt x="1897403" y="135849"/>
                  <a:pt x="2085546" y="104874"/>
                  <a:pt x="2273687" y="78488"/>
                </a:cubicBezTo>
                <a:cubicBezTo>
                  <a:pt x="2397204" y="61280"/>
                  <a:pt x="2524544" y="68546"/>
                  <a:pt x="2646913" y="46749"/>
                </a:cubicBezTo>
                <a:cubicBezTo>
                  <a:pt x="2886297" y="4302"/>
                  <a:pt x="3124151" y="5450"/>
                  <a:pt x="3362388" y="861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040522-55A0-C925-DF27-C2E25ED6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5426"/>
            <a:ext cx="3220880" cy="4024310"/>
          </a:xfrm>
        </p:spPr>
        <p:txBody>
          <a:bodyPr>
            <a:normAutofit/>
          </a:bodyPr>
          <a:lstStyle/>
          <a:p>
            <a:r>
              <a:rPr lang="pt-BR" sz="3600"/>
              <a:t>Conferências "em pares"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94EA0305-9D98-E76F-9599-D430FD1A52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027032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835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5A3E3D-ADEF-6337-F66B-0552F641F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 fontScale="90000"/>
          </a:bodyPr>
          <a:lstStyle/>
          <a:p>
            <a:r>
              <a:rPr lang="pt-BR" sz="3400"/>
              <a:t>1ª Conferência - Sobre </a:t>
            </a:r>
            <a:r>
              <a:rPr lang="pt-BR" sz="3400" dirty="0"/>
              <a:t>a Instabilidade da Noção de Natureza</a:t>
            </a:r>
          </a:p>
        </p:txBody>
      </p:sp>
      <p:pic>
        <p:nvPicPr>
          <p:cNvPr id="4" name="Imagem 3" descr="Uma imagem contendo mesa, avião, neve, azul&#10;&#10;Descrição gerada automaticamente">
            <a:extLst>
              <a:ext uri="{FF2B5EF4-FFF2-40B4-BE49-F238E27FC236}">
                <a16:creationId xmlns:a16="http://schemas.microsoft.com/office/drawing/2014/main" id="{F2340CBF-505A-000A-3FCB-3B5D9A08E1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49" r="29856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5152ED-B9B1-B370-FC8A-C018C7956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400" dirty="0"/>
              <a:t>Não é crise nem emergência: é mutação; </a:t>
            </a:r>
          </a:p>
          <a:p>
            <a:r>
              <a:rPr lang="pt-BR" sz="2400" dirty="0"/>
              <a:t>Loucura: negacionismo e </a:t>
            </a:r>
            <a:r>
              <a:rPr lang="pt-BR" sz="2400" err="1"/>
              <a:t>geoengenharia</a:t>
            </a:r>
            <a:r>
              <a:rPr lang="pt-BR" sz="2400" dirty="0"/>
              <a:t> como duas faces da mesma moeda; </a:t>
            </a:r>
          </a:p>
          <a:p>
            <a:r>
              <a:rPr lang="pt-BR" sz="2400" dirty="0"/>
              <a:t>Não existe cura para o pertencimento ao mundo. </a:t>
            </a:r>
          </a:p>
        </p:txBody>
      </p:sp>
    </p:spTree>
    <p:extLst>
      <p:ext uri="{BB962C8B-B14F-4D97-AF65-F5344CB8AC3E}">
        <p14:creationId xmlns:p14="http://schemas.microsoft.com/office/powerpoint/2010/main" val="3296691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B4B580-4E1F-2ED5-C21E-FE2CF0676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pt-BR" dirty="0"/>
              <a:t>1º deslocamento narrativo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0910DB-7209-A0DF-5B4F-5C8AE0371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400" dirty="0"/>
              <a:t>De aquecimento global para mudança climática </a:t>
            </a:r>
          </a:p>
          <a:p>
            <a:r>
              <a:rPr lang="pt-BR" sz="2400" dirty="0">
                <a:ea typeface="+mn-lt"/>
                <a:cs typeface="+mn-lt"/>
              </a:rPr>
              <a:t>Estrategista republicano Frank Lutz;</a:t>
            </a:r>
            <a:endParaRPr lang="pt-BR" sz="2400" dirty="0"/>
          </a:p>
          <a:p>
            <a:r>
              <a:rPr lang="pt-BR" sz="2400" dirty="0">
                <a:ea typeface="+mn-lt"/>
                <a:cs typeface="+mn-lt"/>
              </a:rPr>
              <a:t>De facto e de jure: descrever é prescrever. </a:t>
            </a:r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A4A0700-B20F-2BEE-4A1D-41439AB4D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96" r="24514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36769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7B7366-37C8-497F-8B24-C0D854C7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448BA8-A931-E15C-3D37-38D2D5F7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/>
              <a:t>2ª Conferência - Como não (</a:t>
            </a:r>
            <a:r>
              <a:rPr lang="pt-BR" err="1"/>
              <a:t>des</a:t>
            </a:r>
            <a:r>
              <a:rPr lang="pt-BR"/>
              <a:t>)animar a natureza</a:t>
            </a:r>
          </a:p>
        </p:txBody>
      </p:sp>
      <p:pic>
        <p:nvPicPr>
          <p:cNvPr id="4" name="Imagem 3" descr="Uma imagem contendo em pé, mesa, olhando, homem&#10;&#10;Descrição gerada automaticamente">
            <a:extLst>
              <a:ext uri="{FF2B5EF4-FFF2-40B4-BE49-F238E27FC236}">
                <a16:creationId xmlns:a16="http://schemas.microsoft.com/office/drawing/2014/main" id="{EA6BAE57-CB0F-186F-989B-4898AF2E3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7" r="18595" b="-2"/>
          <a:stretch/>
        </p:blipFill>
        <p:spPr>
          <a:xfrm>
            <a:off x="1129323" y="2013626"/>
            <a:ext cx="4488714" cy="3576825"/>
          </a:xfrm>
          <a:custGeom>
            <a:avLst/>
            <a:gdLst/>
            <a:ahLst/>
            <a:cxnLst/>
            <a:rect l="l" t="t" r="r" b="b"/>
            <a:pathLst>
              <a:path w="4488714" h="3576825">
                <a:moveTo>
                  <a:pt x="713492" y="15"/>
                </a:moveTo>
                <a:cubicBezTo>
                  <a:pt x="723739" y="278"/>
                  <a:pt x="734339" y="3967"/>
                  <a:pt x="743942" y="5139"/>
                </a:cubicBezTo>
                <a:cubicBezTo>
                  <a:pt x="955929" y="31374"/>
                  <a:pt x="1167914" y="59717"/>
                  <a:pt x="1380134" y="84780"/>
                </a:cubicBezTo>
                <a:cubicBezTo>
                  <a:pt x="1578535" y="108204"/>
                  <a:pt x="1778340" y="113591"/>
                  <a:pt x="1977677" y="125771"/>
                </a:cubicBezTo>
                <a:cubicBezTo>
                  <a:pt x="2218942" y="140529"/>
                  <a:pt x="2459740" y="161377"/>
                  <a:pt x="2699600" y="194169"/>
                </a:cubicBezTo>
                <a:cubicBezTo>
                  <a:pt x="2866144" y="217126"/>
                  <a:pt x="3034328" y="233053"/>
                  <a:pt x="3203214" y="214783"/>
                </a:cubicBezTo>
                <a:cubicBezTo>
                  <a:pt x="3211646" y="213845"/>
                  <a:pt x="3221250" y="210801"/>
                  <a:pt x="3228277" y="213845"/>
                </a:cubicBezTo>
                <a:cubicBezTo>
                  <a:pt x="3310262" y="248045"/>
                  <a:pt x="3399740" y="223449"/>
                  <a:pt x="3484768" y="244999"/>
                </a:cubicBezTo>
                <a:cubicBezTo>
                  <a:pt x="3462984" y="328154"/>
                  <a:pt x="3369523" y="321361"/>
                  <a:pt x="3316820" y="378984"/>
                </a:cubicBezTo>
                <a:cubicBezTo>
                  <a:pt x="3402785" y="401939"/>
                  <a:pt x="3480084" y="425129"/>
                  <a:pt x="3558554" y="442462"/>
                </a:cubicBezTo>
                <a:cubicBezTo>
                  <a:pt x="3641709" y="460733"/>
                  <a:pt x="3712214" y="510158"/>
                  <a:pt x="3793494" y="532176"/>
                </a:cubicBezTo>
                <a:cubicBezTo>
                  <a:pt x="3810829" y="536861"/>
                  <a:pt x="3831676" y="553257"/>
                  <a:pt x="3837766" y="569186"/>
                </a:cubicBezTo>
                <a:cubicBezTo>
                  <a:pt x="3857442" y="620719"/>
                  <a:pt x="4250260" y="765244"/>
                  <a:pt x="4203881" y="811154"/>
                </a:cubicBezTo>
                <a:cubicBezTo>
                  <a:pt x="4184673" y="830128"/>
                  <a:pt x="4159844" y="843714"/>
                  <a:pt x="4133843" y="862453"/>
                </a:cubicBezTo>
                <a:cubicBezTo>
                  <a:pt x="4172962" y="897823"/>
                  <a:pt x="4216998" y="913283"/>
                  <a:pt x="4263846" y="923823"/>
                </a:cubicBezTo>
                <a:cubicBezTo>
                  <a:pt x="4277901" y="927103"/>
                  <a:pt x="4291721" y="933661"/>
                  <a:pt x="4293126" y="949590"/>
                </a:cubicBezTo>
                <a:cubicBezTo>
                  <a:pt x="4294531" y="966220"/>
                  <a:pt x="4280242" y="972778"/>
                  <a:pt x="4268297" y="980509"/>
                </a:cubicBezTo>
                <a:cubicBezTo>
                  <a:pt x="4251666" y="991283"/>
                  <a:pt x="4235503" y="1000654"/>
                  <a:pt x="4214422" y="1002059"/>
                </a:cubicBezTo>
                <a:cubicBezTo>
                  <a:pt x="4179754" y="1004167"/>
                  <a:pt x="4163124" y="1034149"/>
                  <a:pt x="4142980" y="1056636"/>
                </a:cubicBezTo>
                <a:cubicBezTo>
                  <a:pt x="4131736" y="1069286"/>
                  <a:pt x="4126114" y="1094817"/>
                  <a:pt x="4145790" y="1099268"/>
                </a:cubicBezTo>
                <a:cubicBezTo>
                  <a:pt x="4193106" y="1110043"/>
                  <a:pt x="4189358" y="1141197"/>
                  <a:pt x="4188188" y="1176567"/>
                </a:cubicBezTo>
                <a:cubicBezTo>
                  <a:pt x="4186548" y="1220370"/>
                  <a:pt x="4158673" y="1240514"/>
                  <a:pt x="4124474" y="1257380"/>
                </a:cubicBezTo>
                <a:cubicBezTo>
                  <a:pt x="4112762" y="1263235"/>
                  <a:pt x="4096132" y="1263000"/>
                  <a:pt x="4091680" y="1281271"/>
                </a:cubicBezTo>
                <a:cubicBezTo>
                  <a:pt x="4110888" y="1298606"/>
                  <a:pt x="4134312" y="1284551"/>
                  <a:pt x="4154926" y="1289469"/>
                </a:cubicBezTo>
                <a:cubicBezTo>
                  <a:pt x="4172025" y="1293452"/>
                  <a:pt x="4200368" y="1291344"/>
                  <a:pt x="4176944" y="1323200"/>
                </a:cubicBezTo>
                <a:cubicBezTo>
                  <a:pt x="4170150" y="1332335"/>
                  <a:pt x="4178114" y="1339363"/>
                  <a:pt x="4186782" y="1340066"/>
                </a:cubicBezTo>
                <a:cubicBezTo>
                  <a:pt x="4256117" y="1347327"/>
                  <a:pt x="4224260" y="1411743"/>
                  <a:pt x="4246513" y="1445708"/>
                </a:cubicBezTo>
                <a:cubicBezTo>
                  <a:pt x="4252602" y="1455076"/>
                  <a:pt x="4246044" y="1471239"/>
                  <a:pt x="4236440" y="1475221"/>
                </a:cubicBezTo>
                <a:cubicBezTo>
                  <a:pt x="4175069" y="1501456"/>
                  <a:pt x="4166637" y="1563998"/>
                  <a:pt x="4136888" y="1617873"/>
                </a:cubicBezTo>
                <a:cubicBezTo>
                  <a:pt x="4169214" y="1639188"/>
                  <a:pt x="4207863" y="1643873"/>
                  <a:pt x="4242764" y="1657693"/>
                </a:cubicBezTo>
                <a:cubicBezTo>
                  <a:pt x="4279072" y="1672216"/>
                  <a:pt x="4279072" y="1682991"/>
                  <a:pt x="4249089" y="1725153"/>
                </a:cubicBezTo>
                <a:cubicBezTo>
                  <a:pt x="4327090" y="1734290"/>
                  <a:pt x="4327090" y="1734290"/>
                  <a:pt x="4302964" y="1800579"/>
                </a:cubicBezTo>
                <a:cubicBezTo>
                  <a:pt x="4368318" y="1806669"/>
                  <a:pt x="4411417" y="1838057"/>
                  <a:pt x="4421488" y="1906689"/>
                </a:cubicBezTo>
                <a:cubicBezTo>
                  <a:pt x="4426408" y="1939951"/>
                  <a:pt x="4455922" y="1955644"/>
                  <a:pt x="4488714" y="1977897"/>
                </a:cubicBezTo>
                <a:cubicBezTo>
                  <a:pt x="4447958" y="1999448"/>
                  <a:pt x="4420318" y="2044421"/>
                  <a:pt x="4372767" y="1996870"/>
                </a:cubicBezTo>
                <a:cubicBezTo>
                  <a:pt x="4355434" y="1979537"/>
                  <a:pt x="4357072" y="2001555"/>
                  <a:pt x="4354731" y="2007880"/>
                </a:cubicBezTo>
                <a:cubicBezTo>
                  <a:pt x="4349110" y="2023339"/>
                  <a:pt x="4360820" y="2033646"/>
                  <a:pt x="4368551" y="2045357"/>
                </a:cubicBezTo>
                <a:cubicBezTo>
                  <a:pt x="4376046" y="2057070"/>
                  <a:pt x="4384948" y="2069484"/>
                  <a:pt x="4387056" y="2082603"/>
                </a:cubicBezTo>
                <a:cubicBezTo>
                  <a:pt x="4388460" y="2091738"/>
                  <a:pt x="4381668" y="2105088"/>
                  <a:pt x="4374173" y="2111882"/>
                </a:cubicBezTo>
                <a:cubicBezTo>
                  <a:pt x="4334820" y="2147720"/>
                  <a:pt x="4358244" y="2228299"/>
                  <a:pt x="4283756" y="2238606"/>
                </a:cubicBezTo>
                <a:cubicBezTo>
                  <a:pt x="4250260" y="2243289"/>
                  <a:pt x="4234098" y="2272804"/>
                  <a:pt x="4209503" y="2288966"/>
                </a:cubicBezTo>
                <a:cubicBezTo>
                  <a:pt x="4124006" y="2345418"/>
                  <a:pt x="4066851" y="2418032"/>
                  <a:pt x="4040383" y="2517817"/>
                </a:cubicBezTo>
                <a:cubicBezTo>
                  <a:pt x="4033122" y="2545457"/>
                  <a:pt x="4005246" y="2567711"/>
                  <a:pt x="3987210" y="2592071"/>
                </a:cubicBezTo>
                <a:cubicBezTo>
                  <a:pt x="3995878" y="2609873"/>
                  <a:pt x="4043193" y="2571458"/>
                  <a:pt x="4026563" y="2618305"/>
                </a:cubicBezTo>
                <a:cubicBezTo>
                  <a:pt x="4013914" y="2653442"/>
                  <a:pt x="3981588" y="2675226"/>
                  <a:pt x="3951137" y="2696074"/>
                </a:cubicBezTo>
                <a:cubicBezTo>
                  <a:pt x="3916470" y="2719731"/>
                  <a:pt x="3878055" y="2738704"/>
                  <a:pt x="3862360" y="2782506"/>
                </a:cubicBezTo>
                <a:cubicBezTo>
                  <a:pt x="3859081" y="2791877"/>
                  <a:pt x="3848540" y="2801714"/>
                  <a:pt x="3839172" y="2805463"/>
                </a:cubicBezTo>
                <a:cubicBezTo>
                  <a:pt x="3350549" y="3576343"/>
                  <a:pt x="2147734" y="3581495"/>
                  <a:pt x="2009066" y="3576107"/>
                </a:cubicBezTo>
                <a:cubicBezTo>
                  <a:pt x="1841116" y="3569315"/>
                  <a:pt x="1682302" y="3521764"/>
                  <a:pt x="1526534" y="3462502"/>
                </a:cubicBezTo>
                <a:cubicBezTo>
                  <a:pt x="1460712" y="3437439"/>
                  <a:pt x="1399577" y="3401835"/>
                  <a:pt x="1335628" y="3374195"/>
                </a:cubicBezTo>
                <a:cubicBezTo>
                  <a:pt x="1247321" y="3336013"/>
                  <a:pt x="1179158" y="3263165"/>
                  <a:pt x="1091084" y="3232479"/>
                </a:cubicBezTo>
                <a:cubicBezTo>
                  <a:pt x="1000434" y="3200857"/>
                  <a:pt x="922901" y="3143000"/>
                  <a:pt x="829673" y="3118405"/>
                </a:cubicBezTo>
                <a:cubicBezTo>
                  <a:pt x="780484" y="3105288"/>
                  <a:pt x="732933" y="3081631"/>
                  <a:pt x="740662" y="3013935"/>
                </a:cubicBezTo>
                <a:cubicBezTo>
                  <a:pt x="742771" y="2994727"/>
                  <a:pt x="729888" y="2979034"/>
                  <a:pt x="709509" y="2984656"/>
                </a:cubicBezTo>
                <a:cubicBezTo>
                  <a:pt x="670626" y="2995196"/>
                  <a:pt x="653058" y="2967321"/>
                  <a:pt x="631507" y="2946474"/>
                </a:cubicBezTo>
                <a:cubicBezTo>
                  <a:pt x="593093" y="2909465"/>
                  <a:pt x="556552" y="2870113"/>
                  <a:pt x="495415" y="2864022"/>
                </a:cubicBezTo>
                <a:cubicBezTo>
                  <a:pt x="507126" y="2834976"/>
                  <a:pt x="527037" y="2839193"/>
                  <a:pt x="545308" y="2845283"/>
                </a:cubicBezTo>
                <a:cubicBezTo>
                  <a:pt x="593327" y="2861212"/>
                  <a:pt x="640877" y="2879248"/>
                  <a:pt x="688896" y="2895176"/>
                </a:cubicBezTo>
                <a:cubicBezTo>
                  <a:pt x="720284" y="2905483"/>
                  <a:pt x="751438" y="2920006"/>
                  <a:pt x="793367" y="2908527"/>
                </a:cubicBezTo>
                <a:cubicBezTo>
                  <a:pt x="757294" y="2849968"/>
                  <a:pt x="695923" y="2839427"/>
                  <a:pt x="646265" y="2821391"/>
                </a:cubicBezTo>
                <a:cubicBezTo>
                  <a:pt x="584192" y="2798670"/>
                  <a:pt x="547651" y="2755803"/>
                  <a:pt x="503847" y="2708019"/>
                </a:cubicBezTo>
                <a:cubicBezTo>
                  <a:pt x="549524" y="2696541"/>
                  <a:pt x="577867" y="2731678"/>
                  <a:pt x="613705" y="2729803"/>
                </a:cubicBezTo>
                <a:cubicBezTo>
                  <a:pt x="615580" y="2723714"/>
                  <a:pt x="618859" y="2714813"/>
                  <a:pt x="618390" y="2714577"/>
                </a:cubicBezTo>
                <a:cubicBezTo>
                  <a:pt x="559831" y="2688343"/>
                  <a:pt x="532425" y="2639153"/>
                  <a:pt x="523289" y="2579656"/>
                </a:cubicBezTo>
                <a:cubicBezTo>
                  <a:pt x="518605" y="2548972"/>
                  <a:pt x="497289" y="2539368"/>
                  <a:pt x="476207" y="2525313"/>
                </a:cubicBezTo>
                <a:cubicBezTo>
                  <a:pt x="402656" y="2475421"/>
                  <a:pt x="324889" y="2430213"/>
                  <a:pt x="264455" y="2361581"/>
                </a:cubicBezTo>
                <a:cubicBezTo>
                  <a:pt x="334259" y="2370716"/>
                  <a:pt x="390242" y="2415455"/>
                  <a:pt x="465433" y="2434663"/>
                </a:cubicBezTo>
                <a:cubicBezTo>
                  <a:pt x="405702" y="2359238"/>
                  <a:pt x="328402" y="2321058"/>
                  <a:pt x="257897" y="2275380"/>
                </a:cubicBezTo>
                <a:cubicBezTo>
                  <a:pt x="225806" y="2254533"/>
                  <a:pt x="196059" y="2227830"/>
                  <a:pt x="157174" y="2216586"/>
                </a:cubicBezTo>
                <a:cubicBezTo>
                  <a:pt x="143354" y="2212604"/>
                  <a:pt x="120633" y="2204172"/>
                  <a:pt x="131643" y="2181919"/>
                </a:cubicBezTo>
                <a:cubicBezTo>
                  <a:pt x="141011" y="2163415"/>
                  <a:pt x="159516" y="2169035"/>
                  <a:pt x="176382" y="2174423"/>
                </a:cubicBezTo>
                <a:cubicBezTo>
                  <a:pt x="216905" y="2187776"/>
                  <a:pt x="258834" y="2188009"/>
                  <a:pt x="313646" y="2187776"/>
                </a:cubicBezTo>
                <a:cubicBezTo>
                  <a:pt x="267735" y="2126639"/>
                  <a:pt x="183643" y="2144910"/>
                  <a:pt x="144292" y="2080728"/>
                </a:cubicBezTo>
                <a:cubicBezTo>
                  <a:pt x="193481" y="2069484"/>
                  <a:pt x="231428" y="2092674"/>
                  <a:pt x="271249" y="2097124"/>
                </a:cubicBezTo>
                <a:cubicBezTo>
                  <a:pt x="307321" y="2101106"/>
                  <a:pt x="316222" y="2090332"/>
                  <a:pt x="307790" y="2054961"/>
                </a:cubicBezTo>
                <a:cubicBezTo>
                  <a:pt x="294673" y="1999915"/>
                  <a:pt x="314349" y="1971806"/>
                  <a:pt x="366818" y="1986798"/>
                </a:cubicBezTo>
                <a:cubicBezTo>
                  <a:pt x="415539" y="2000852"/>
                  <a:pt x="420692" y="1980240"/>
                  <a:pt x="407575" y="1948852"/>
                </a:cubicBezTo>
                <a:cubicBezTo>
                  <a:pt x="388836" y="1903176"/>
                  <a:pt x="410151" y="1867805"/>
                  <a:pt x="424674" y="1829390"/>
                </a:cubicBezTo>
                <a:cubicBezTo>
                  <a:pt x="446928" y="1770831"/>
                  <a:pt x="437558" y="1742253"/>
                  <a:pt x="389539" y="1698685"/>
                </a:cubicBezTo>
                <a:cubicBezTo>
                  <a:pt x="362602" y="1674323"/>
                  <a:pt x="333557" y="1653711"/>
                  <a:pt x="294438" y="1632630"/>
                </a:cubicBezTo>
                <a:cubicBezTo>
                  <a:pt x="384620" y="1621152"/>
                  <a:pt x="289988" y="1582503"/>
                  <a:pt x="321844" y="1558376"/>
                </a:cubicBezTo>
                <a:cubicBezTo>
                  <a:pt x="385557" y="1548538"/>
                  <a:pt x="437558" y="1625368"/>
                  <a:pt x="524227" y="1603350"/>
                </a:cubicBezTo>
                <a:cubicBezTo>
                  <a:pt x="417179" y="1536825"/>
                  <a:pt x="298889" y="1515041"/>
                  <a:pt x="221356" y="1426500"/>
                </a:cubicBezTo>
                <a:cubicBezTo>
                  <a:pt x="239158" y="1406355"/>
                  <a:pt x="256960" y="1425094"/>
                  <a:pt x="272186" y="1417599"/>
                </a:cubicBezTo>
                <a:cubicBezTo>
                  <a:pt x="271717" y="1412914"/>
                  <a:pt x="272889" y="1405886"/>
                  <a:pt x="270077" y="1403779"/>
                </a:cubicBezTo>
                <a:cubicBezTo>
                  <a:pt x="212221" y="1355525"/>
                  <a:pt x="211283" y="1354355"/>
                  <a:pt x="273356" y="1318749"/>
                </a:cubicBezTo>
                <a:cubicBezTo>
                  <a:pt x="295141" y="1306335"/>
                  <a:pt x="293267" y="1295325"/>
                  <a:pt x="281790" y="1279632"/>
                </a:cubicBezTo>
                <a:cubicBezTo>
                  <a:pt x="273590" y="1268622"/>
                  <a:pt x="263753" y="1258784"/>
                  <a:pt x="268438" y="1234657"/>
                </a:cubicBezTo>
                <a:cubicBezTo>
                  <a:pt x="302402" y="1265578"/>
                  <a:pt x="466603" y="1255505"/>
                  <a:pt x="495649" y="1252226"/>
                </a:cubicBezTo>
                <a:cubicBezTo>
                  <a:pt x="528208" y="1248713"/>
                  <a:pt x="560299" y="1233721"/>
                  <a:pt x="594497" y="1241919"/>
                </a:cubicBezTo>
                <a:cubicBezTo>
                  <a:pt x="621903" y="1248479"/>
                  <a:pt x="748860" y="1311957"/>
                  <a:pt x="766898" y="1239109"/>
                </a:cubicBezTo>
                <a:cubicBezTo>
                  <a:pt x="767835" y="1235595"/>
                  <a:pt x="819132" y="1243794"/>
                  <a:pt x="846773" y="1247776"/>
                </a:cubicBezTo>
                <a:cubicBezTo>
                  <a:pt x="871134" y="1251055"/>
                  <a:pt x="898540" y="1265578"/>
                  <a:pt x="914936" y="1236532"/>
                </a:cubicBezTo>
                <a:cubicBezTo>
                  <a:pt x="924540" y="1219433"/>
                  <a:pt x="884954" y="1186405"/>
                  <a:pt x="849584" y="1183594"/>
                </a:cubicBezTo>
                <a:cubicBezTo>
                  <a:pt x="818898" y="1181017"/>
                  <a:pt x="786807" y="1177269"/>
                  <a:pt x="757528" y="1184296"/>
                </a:cubicBezTo>
                <a:cubicBezTo>
                  <a:pt x="721456" y="1192730"/>
                  <a:pt x="702014" y="1179144"/>
                  <a:pt x="691941" y="1149864"/>
                </a:cubicBezTo>
                <a:cubicBezTo>
                  <a:pt x="680698" y="1117539"/>
                  <a:pt x="659147" y="1102547"/>
                  <a:pt x="629400" y="1087555"/>
                </a:cubicBezTo>
                <a:cubicBezTo>
                  <a:pt x="557253" y="1051250"/>
                  <a:pt x="487920" y="1009321"/>
                  <a:pt x="408747" y="988239"/>
                </a:cubicBezTo>
                <a:cubicBezTo>
                  <a:pt x="393052" y="984022"/>
                  <a:pt x="375719" y="978400"/>
                  <a:pt x="368458" y="950527"/>
                </a:cubicBezTo>
                <a:cubicBezTo>
                  <a:pt x="582786" y="992220"/>
                  <a:pt x="778141" y="1100908"/>
                  <a:pt x="999262" y="1094583"/>
                </a:cubicBezTo>
                <a:cubicBezTo>
                  <a:pt x="938829" y="1060149"/>
                  <a:pt x="868792" y="1058276"/>
                  <a:pt x="804376" y="1034149"/>
                </a:cubicBezTo>
                <a:cubicBezTo>
                  <a:pt x="850053" y="1016113"/>
                  <a:pt x="892918" y="1034852"/>
                  <a:pt x="936252" y="1045159"/>
                </a:cubicBezTo>
                <a:cubicBezTo>
                  <a:pt x="972559" y="1053591"/>
                  <a:pt x="1005353" y="1054997"/>
                  <a:pt x="1009335" y="1004636"/>
                </a:cubicBezTo>
                <a:cubicBezTo>
                  <a:pt x="1007929" y="1001356"/>
                  <a:pt x="1008163" y="997141"/>
                  <a:pt x="1008398" y="993158"/>
                </a:cubicBezTo>
                <a:cubicBezTo>
                  <a:pt x="996216" y="972311"/>
                  <a:pt x="977244" y="961536"/>
                  <a:pt x="954757" y="955445"/>
                </a:cubicBezTo>
                <a:cubicBezTo>
                  <a:pt x="941171" y="951697"/>
                  <a:pt x="923135" y="946075"/>
                  <a:pt x="923368" y="931085"/>
                </a:cubicBezTo>
                <a:cubicBezTo>
                  <a:pt x="924071" y="875570"/>
                  <a:pt x="880738" y="859407"/>
                  <a:pt x="837403" y="843245"/>
                </a:cubicBezTo>
                <a:cubicBezTo>
                  <a:pt x="861530" y="815605"/>
                  <a:pt x="880503" y="835983"/>
                  <a:pt x="898774" y="833876"/>
                </a:cubicBezTo>
                <a:cubicBezTo>
                  <a:pt x="910720" y="832470"/>
                  <a:pt x="921495" y="829894"/>
                  <a:pt x="921495" y="815605"/>
                </a:cubicBezTo>
                <a:cubicBezTo>
                  <a:pt x="921729" y="803658"/>
                  <a:pt x="916107" y="790072"/>
                  <a:pt x="904396" y="789839"/>
                </a:cubicBezTo>
                <a:cubicBezTo>
                  <a:pt x="831079" y="787730"/>
                  <a:pt x="790556" y="710900"/>
                  <a:pt x="714428" y="710666"/>
                </a:cubicBezTo>
                <a:cubicBezTo>
                  <a:pt x="668986" y="710666"/>
                  <a:pt x="738086" y="667332"/>
                  <a:pt x="699672" y="649295"/>
                </a:cubicBezTo>
                <a:cubicBezTo>
                  <a:pt x="691238" y="645313"/>
                  <a:pt x="721690" y="639224"/>
                  <a:pt x="735276" y="640160"/>
                </a:cubicBezTo>
                <a:cubicBezTo>
                  <a:pt x="748627" y="641097"/>
                  <a:pt x="760573" y="652574"/>
                  <a:pt x="776736" y="644376"/>
                </a:cubicBezTo>
                <a:cubicBezTo>
                  <a:pt x="785637" y="615097"/>
                  <a:pt x="762682" y="604322"/>
                  <a:pt x="743708" y="596123"/>
                </a:cubicBezTo>
                <a:cubicBezTo>
                  <a:pt x="699905" y="577150"/>
                  <a:pt x="657274" y="554195"/>
                  <a:pt x="609255" y="547401"/>
                </a:cubicBezTo>
                <a:cubicBezTo>
                  <a:pt x="592156" y="545059"/>
                  <a:pt x="633850" y="513671"/>
                  <a:pt x="642048" y="502662"/>
                </a:cubicBezTo>
                <a:cubicBezTo>
                  <a:pt x="448801" y="386949"/>
                  <a:pt x="216437" y="392804"/>
                  <a:pt x="0" y="299342"/>
                </a:cubicBezTo>
                <a:cubicBezTo>
                  <a:pt x="47785" y="281073"/>
                  <a:pt x="82921" y="294424"/>
                  <a:pt x="115480" y="297235"/>
                </a:cubicBezTo>
                <a:cubicBezTo>
                  <a:pt x="196760" y="304261"/>
                  <a:pt x="277105" y="318784"/>
                  <a:pt x="358151" y="327451"/>
                </a:cubicBezTo>
                <a:cubicBezTo>
                  <a:pt x="397971" y="331667"/>
                  <a:pt x="434981" y="347596"/>
                  <a:pt x="479486" y="322299"/>
                </a:cubicBezTo>
                <a:cubicBezTo>
                  <a:pt x="509235" y="305433"/>
                  <a:pt x="556786" y="323703"/>
                  <a:pt x="593327" y="338695"/>
                </a:cubicBezTo>
                <a:cubicBezTo>
                  <a:pt x="623543" y="351109"/>
                  <a:pt x="652355" y="354388"/>
                  <a:pt x="692410" y="338695"/>
                </a:cubicBezTo>
                <a:cubicBezTo>
                  <a:pt x="656103" y="329091"/>
                  <a:pt x="628228" y="320659"/>
                  <a:pt x="599651" y="314802"/>
                </a:cubicBezTo>
                <a:cubicBezTo>
                  <a:pt x="576930" y="310118"/>
                  <a:pt x="631040" y="291144"/>
                  <a:pt x="658679" y="293487"/>
                </a:cubicBezTo>
                <a:cubicBezTo>
                  <a:pt x="697329" y="296766"/>
                  <a:pt x="675545" y="284586"/>
                  <a:pt x="668986" y="267720"/>
                </a:cubicBezTo>
                <a:cubicBezTo>
                  <a:pt x="661959" y="249684"/>
                  <a:pt x="682806" y="244063"/>
                  <a:pt x="695923" y="247810"/>
                </a:cubicBezTo>
                <a:cubicBezTo>
                  <a:pt x="746284" y="262568"/>
                  <a:pt x="796411" y="236567"/>
                  <a:pt x="848413" y="257649"/>
                </a:cubicBezTo>
                <a:cubicBezTo>
                  <a:pt x="835295" y="205647"/>
                  <a:pt x="806952" y="182926"/>
                  <a:pt x="747690" y="175664"/>
                </a:cubicBezTo>
                <a:cubicBezTo>
                  <a:pt x="725437" y="172854"/>
                  <a:pt x="702248" y="177070"/>
                  <a:pt x="683040" y="162078"/>
                </a:cubicBezTo>
                <a:cubicBezTo>
                  <a:pt x="672030" y="153413"/>
                  <a:pt x="659616" y="143106"/>
                  <a:pt x="668283" y="127177"/>
                </a:cubicBezTo>
                <a:cubicBezTo>
                  <a:pt x="674373" y="115933"/>
                  <a:pt x="687491" y="115933"/>
                  <a:pt x="698266" y="119682"/>
                </a:cubicBezTo>
                <a:cubicBezTo>
                  <a:pt x="746519" y="136313"/>
                  <a:pt x="796880" y="142403"/>
                  <a:pt x="847241" y="148494"/>
                </a:cubicBezTo>
                <a:cubicBezTo>
                  <a:pt x="854972" y="149430"/>
                  <a:pt x="863637" y="152476"/>
                  <a:pt x="872305" y="137015"/>
                </a:cubicBezTo>
                <a:cubicBezTo>
                  <a:pt x="778141" y="111951"/>
                  <a:pt x="688662" y="76347"/>
                  <a:pt x="591921" y="62527"/>
                </a:cubicBezTo>
                <a:cubicBezTo>
                  <a:pt x="593327" y="55969"/>
                  <a:pt x="594732" y="49410"/>
                  <a:pt x="596138" y="42852"/>
                </a:cubicBezTo>
                <a:cubicBezTo>
                  <a:pt x="671796" y="52220"/>
                  <a:pt x="747456" y="61590"/>
                  <a:pt x="843025" y="73303"/>
                </a:cubicBezTo>
                <a:cubicBezTo>
                  <a:pt x="784231" y="36058"/>
                  <a:pt x="728717" y="48473"/>
                  <a:pt x="685149" y="15446"/>
                </a:cubicBezTo>
                <a:cubicBezTo>
                  <a:pt x="693347" y="2914"/>
                  <a:pt x="703244" y="-249"/>
                  <a:pt x="713492" y="15"/>
                </a:cubicBez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367CAF-4C12-8980-B848-D817D3393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528" y="2013625"/>
            <a:ext cx="5234271" cy="416333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t-BR" sz="2400" dirty="0">
                <a:ea typeface="+mn-lt"/>
                <a:cs typeface="+mn-lt"/>
              </a:rPr>
              <a:t>Crítica às distinções binárias: humanos e não humanos, natureza e cultura;</a:t>
            </a:r>
            <a:endParaRPr lang="pt-BR" sz="2400" dirty="0"/>
          </a:p>
          <a:p>
            <a:r>
              <a:rPr lang="pt-BR" sz="2400" dirty="0">
                <a:ea typeface="+mn-lt"/>
                <a:cs typeface="+mn-lt"/>
              </a:rPr>
              <a:t>A Terra que se Move (Galileu) e a Terra que se comove (Michel Serres) e a reação das inquisições religiosa e econômica;</a:t>
            </a:r>
            <a:endParaRPr lang="pt-BR" sz="2400" dirty="0"/>
          </a:p>
          <a:p>
            <a:r>
              <a:rPr lang="pt-BR" sz="2400" dirty="0">
                <a:ea typeface="+mn-lt"/>
                <a:cs typeface="+mn-lt"/>
              </a:rPr>
              <a:t>No lugar de sujeitos e objetos, actantes (existência e significação como sinônimos).</a:t>
            </a:r>
            <a:r>
              <a:rPr lang="pt-BR" sz="2000" dirty="0">
                <a:ea typeface="+mn-lt"/>
                <a:cs typeface="+mn-lt"/>
              </a:rPr>
              <a:t> 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20057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5DD349-1FFD-5AE9-0351-AF72F4F33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pt-BR" sz="3100" dirty="0"/>
              <a:t>3ª Conferência - Gaia, uma figura (enfim profana) da natureza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E5BBB4-4340-D882-DE08-03026ECF9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400" dirty="0">
                <a:ea typeface="+mn-lt"/>
                <a:cs typeface="+mn-lt"/>
              </a:rPr>
              <a:t>Paralelo entre Galileu e </a:t>
            </a:r>
            <a:r>
              <a:rPr lang="pt-BR" sz="2400" dirty="0" err="1">
                <a:ea typeface="+mn-lt"/>
                <a:cs typeface="+mn-lt"/>
              </a:rPr>
              <a:t>Jame</a:t>
            </a:r>
            <a:r>
              <a:rPr lang="pt-BR" sz="2400" dirty="0">
                <a:ea typeface="+mn-lt"/>
                <a:cs typeface="+mn-lt"/>
              </a:rPr>
              <a:t> </a:t>
            </a:r>
            <a:r>
              <a:rPr lang="pt-BR" sz="2400" dirty="0" err="1">
                <a:ea typeface="+mn-lt"/>
                <a:cs typeface="+mn-lt"/>
              </a:rPr>
              <a:t>Lovelock</a:t>
            </a:r>
            <a:r>
              <a:rPr lang="pt-BR" sz="2400" dirty="0">
                <a:ea typeface="+mn-lt"/>
                <a:cs typeface="+mn-lt"/>
              </a:rPr>
              <a:t>;</a:t>
            </a:r>
            <a:endParaRPr lang="pt-BR" sz="2400" dirty="0" err="1"/>
          </a:p>
          <a:p>
            <a:r>
              <a:rPr lang="pt-BR" sz="2400" dirty="0">
                <a:ea typeface="+mn-lt"/>
                <a:cs typeface="+mn-lt"/>
              </a:rPr>
              <a:t>Os agentes de Gaia não desanimados nem superanimados;</a:t>
            </a:r>
            <a:endParaRPr lang="pt-BR" sz="2400" dirty="0"/>
          </a:p>
          <a:p>
            <a:r>
              <a:rPr lang="pt-BR" sz="2400" dirty="0">
                <a:ea typeface="+mn-lt"/>
                <a:cs typeface="+mn-lt"/>
              </a:rPr>
              <a:t>Gaia não é totalidade: é antissistema.</a:t>
            </a:r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00CE79C-4430-6D3D-5BF7-3DA70324F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624" y="643234"/>
            <a:ext cx="3928271" cy="55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404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shVTI">
  <a:themeElements>
    <a:clrScheme name="AnalogousFromLightSeed_2SEEDS">
      <a:dk1>
        <a:srgbClr val="000000"/>
      </a:dk1>
      <a:lt1>
        <a:srgbClr val="FFFFFF"/>
      </a:lt1>
      <a:dk2>
        <a:srgbClr val="362441"/>
      </a:dk2>
      <a:lt2>
        <a:srgbClr val="E4E8E2"/>
      </a:lt2>
      <a:accent1>
        <a:srgbClr val="A37FBA"/>
      </a:accent1>
      <a:accent2>
        <a:srgbClr val="9F96C6"/>
      </a:accent2>
      <a:accent3>
        <a:srgbClr val="C492C3"/>
      </a:accent3>
      <a:accent4>
        <a:srgbClr val="BA9C7F"/>
      </a:accent4>
      <a:accent5>
        <a:srgbClr val="A8A57F"/>
      </a:accent5>
      <a:accent6>
        <a:srgbClr val="99AA74"/>
      </a:accent6>
      <a:hlink>
        <a:srgbClr val="6B8D55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0" baseType="lpstr">
      <vt:lpstr>Tema do Office</vt:lpstr>
      <vt:lpstr>BrushVTI</vt:lpstr>
      <vt:lpstr>CCA 5972 – Comunicação, meio ambiente e políticas públicas</vt:lpstr>
      <vt:lpstr>Roteiro geral da aula</vt:lpstr>
      <vt:lpstr>Colheita do exercício</vt:lpstr>
      <vt:lpstr>Apresentação do PowerPoint</vt:lpstr>
      <vt:lpstr>Conferências "em pares"</vt:lpstr>
      <vt:lpstr>1ª Conferência - Sobre a Instabilidade da Noção de Natureza</vt:lpstr>
      <vt:lpstr>1º deslocamento narrativo</vt:lpstr>
      <vt:lpstr>2ª Conferência - Como não (des)animar a natureza</vt:lpstr>
      <vt:lpstr>3ª Conferência - Gaia, uma figura (enfim profana) da natureza</vt:lpstr>
      <vt:lpstr>4ª Conferência - O Antropoceno e a destruição (da imagem) do Globo</vt:lpstr>
      <vt:lpstr>Apresentação do PowerPoint</vt:lpstr>
      <vt:lpstr>5ª Conferência - Como convocar os diferentes povos (da natureza)?</vt:lpstr>
      <vt:lpstr>Aquetetona</vt:lpstr>
      <vt:lpstr>6ª Conferência - Como (não) terminar com o fim dos tempos?</vt:lpstr>
      <vt:lpstr>7ª Conferência - Os estados (da natureza) entre guerra e paz</vt:lpstr>
      <vt:lpstr>8ª Conferência -  Como governar os territórios (naturais) em luta?</vt:lpstr>
      <vt:lpstr>Apresentação do PowerPoint</vt:lpstr>
      <vt:lpstr>Lembretes importantes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/>
  <cp:revision>278</cp:revision>
  <dcterms:created xsi:type="dcterms:W3CDTF">2023-08-22T16:28:27Z</dcterms:created>
  <dcterms:modified xsi:type="dcterms:W3CDTF">2023-08-30T16:47:42Z</dcterms:modified>
</cp:coreProperties>
</file>