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notesMasterIdLst>
    <p:notesMasterId r:id="rId3"/>
  </p:notesMasterIdLst>
  <p:handoutMasterIdLst>
    <p:handoutMasterId r:id="rId4"/>
  </p:handoutMasterIdLst>
  <p:sldIdLst>
    <p:sldId id="353" r:id="rId2"/>
  </p:sldIdLst>
  <p:sldSz cx="21383625" cy="15119350"/>
  <p:notesSz cx="10017125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1B1738DA-7A05-49F2-9D47-1B88002C1FCE}">
          <p14:sldIdLst>
            <p14:sldId id="353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4762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aina Costa" initials="J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E6E7EB"/>
    <a:srgbClr val="006571"/>
    <a:srgbClr val="01A89E"/>
    <a:srgbClr val="C1C6CE"/>
    <a:srgbClr val="3391AA"/>
    <a:srgbClr val="007879"/>
    <a:srgbClr val="347799"/>
    <a:srgbClr val="32A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4" autoAdjust="0"/>
    <p:restoredTop sz="94388" autoAdjust="0"/>
  </p:normalViewPr>
  <p:slideViewPr>
    <p:cSldViewPr snapToGrid="0">
      <p:cViewPr>
        <p:scale>
          <a:sx n="40" d="100"/>
          <a:sy n="40" d="100"/>
        </p:scale>
        <p:origin x="-1398" y="-84"/>
      </p:cViewPr>
      <p:guideLst>
        <p:guide orient="horz" pos="4762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0754" cy="345604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74053" y="1"/>
            <a:ext cx="4340754" cy="345604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39048020-9B39-4C47-B315-56C79DCA659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542562"/>
            <a:ext cx="4340754" cy="345603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74053" y="6542562"/>
            <a:ext cx="4340754" cy="345603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37E62BC2-9F26-428E-B56F-B8B6C128602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26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40754" cy="346003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74632" y="2"/>
            <a:ext cx="4340754" cy="346003"/>
          </a:xfrm>
          <a:prstGeom prst="rect">
            <a:avLst/>
          </a:prstGeom>
        </p:spPr>
        <p:txBody>
          <a:bodyPr vert="horz" lIns="96597" tIns="48299" rIns="96597" bIns="48299" rtlCol="0"/>
          <a:lstStyle>
            <a:lvl1pPr algn="r">
              <a:defRPr sz="1300"/>
            </a:lvl1pPr>
          </a:lstStyle>
          <a:p>
            <a:fld id="{9B501D4F-12EE-4BFC-BC33-BE0859A242C9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363913" y="860425"/>
            <a:ext cx="3289300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597" tIns="48299" rIns="96597" bIns="48299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001713" y="3314929"/>
            <a:ext cx="8013700" cy="2712214"/>
          </a:xfrm>
          <a:prstGeom prst="rect">
            <a:avLst/>
          </a:prstGeom>
        </p:spPr>
        <p:txBody>
          <a:bodyPr vert="horz" lIns="96597" tIns="48299" rIns="96597" bIns="48299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542161"/>
            <a:ext cx="4340754" cy="346002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l">
              <a:defRPr sz="13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74632" y="6542161"/>
            <a:ext cx="4340754" cy="346002"/>
          </a:xfrm>
          <a:prstGeom prst="rect">
            <a:avLst/>
          </a:prstGeom>
        </p:spPr>
        <p:txBody>
          <a:bodyPr vert="horz" lIns="96597" tIns="48299" rIns="96597" bIns="48299" rtlCol="0" anchor="b"/>
          <a:lstStyle>
            <a:lvl1pPr algn="r">
              <a:defRPr sz="1300"/>
            </a:lvl1pPr>
          </a:lstStyle>
          <a:p>
            <a:fld id="{A1DE9425-04C6-4509-BDB1-5FEB3950B87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1pPr>
    <a:lvl2pPr marL="1088256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2pPr>
    <a:lvl3pPr marL="2176516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3pPr>
    <a:lvl4pPr marL="3264772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4pPr>
    <a:lvl5pPr marL="4353030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5pPr>
    <a:lvl6pPr marL="5441286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6pPr>
    <a:lvl7pPr marL="6529548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7pPr>
    <a:lvl8pPr marL="7617804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8pPr>
    <a:lvl9pPr marL="8706066" algn="l" defTabSz="2176516" rtl="0" eaLnBrk="1" latinLnBrk="0" hangingPunct="1">
      <a:defRPr sz="285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1"/>
            </a:lvl1pPr>
            <a:lvl2pPr marL="1007943" indent="0" algn="ctr">
              <a:buNone/>
              <a:defRPr sz="4409"/>
            </a:lvl2pPr>
            <a:lvl3pPr marL="2015886" indent="0" algn="ctr">
              <a:buNone/>
              <a:defRPr sz="3968"/>
            </a:lvl3pPr>
            <a:lvl4pPr marL="3023829" indent="0" algn="ctr">
              <a:buNone/>
              <a:defRPr sz="3527"/>
            </a:lvl4pPr>
            <a:lvl5pPr marL="4031772" indent="0" algn="ctr">
              <a:buNone/>
              <a:defRPr sz="3527"/>
            </a:lvl5pPr>
            <a:lvl6pPr marL="5039716" indent="0" algn="ctr">
              <a:buNone/>
              <a:defRPr sz="3527"/>
            </a:lvl6pPr>
            <a:lvl7pPr marL="6047659" indent="0" algn="ctr">
              <a:buNone/>
              <a:defRPr sz="3527"/>
            </a:lvl7pPr>
            <a:lvl8pPr marL="7055602" indent="0" algn="ctr">
              <a:buNone/>
              <a:defRPr sz="3527"/>
            </a:lvl8pPr>
            <a:lvl9pPr marL="8063545" indent="0" algn="ctr">
              <a:buNone/>
              <a:defRPr sz="352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363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3413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1082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_méto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1" b="29740"/>
          <a:stretch/>
        </p:blipFill>
        <p:spPr>
          <a:xfrm>
            <a:off x="63849" y="2"/>
            <a:ext cx="21383625" cy="15119350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70" t="25005"/>
          <a:stretch/>
        </p:blipFill>
        <p:spPr>
          <a:xfrm>
            <a:off x="1" y="12"/>
            <a:ext cx="7958022" cy="389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46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6081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1">
                <a:solidFill>
                  <a:schemeClr val="tx1"/>
                </a:solidFill>
              </a:defRPr>
            </a:lvl1pPr>
            <a:lvl2pPr marL="1007943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2pPr>
            <a:lvl3pPr marL="2015886" indent="0">
              <a:buNone/>
              <a:defRPr sz="3968">
                <a:solidFill>
                  <a:schemeClr val="tx1">
                    <a:tint val="75000"/>
                  </a:schemeClr>
                </a:solidFill>
              </a:defRPr>
            </a:lvl3pPr>
            <a:lvl4pPr marL="302382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4pPr>
            <a:lvl5pPr marL="403177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5pPr>
            <a:lvl6pPr marL="5039716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6pPr>
            <a:lvl7pPr marL="6047659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7pPr>
            <a:lvl8pPr marL="7055602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8pPr>
            <a:lvl9pPr marL="8063545" indent="0">
              <a:buNone/>
              <a:defRPr sz="352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701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292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1" b="1"/>
            </a:lvl1pPr>
            <a:lvl2pPr marL="1007943" indent="0">
              <a:buNone/>
              <a:defRPr sz="4409" b="1"/>
            </a:lvl2pPr>
            <a:lvl3pPr marL="2015886" indent="0">
              <a:buNone/>
              <a:defRPr sz="3968" b="1"/>
            </a:lvl3pPr>
            <a:lvl4pPr marL="3023829" indent="0">
              <a:buNone/>
              <a:defRPr sz="3527" b="1"/>
            </a:lvl4pPr>
            <a:lvl5pPr marL="4031772" indent="0">
              <a:buNone/>
              <a:defRPr sz="3527" b="1"/>
            </a:lvl5pPr>
            <a:lvl6pPr marL="5039716" indent="0">
              <a:buNone/>
              <a:defRPr sz="3527" b="1"/>
            </a:lvl6pPr>
            <a:lvl7pPr marL="6047659" indent="0">
              <a:buNone/>
              <a:defRPr sz="3527" b="1"/>
            </a:lvl7pPr>
            <a:lvl8pPr marL="7055602" indent="0">
              <a:buNone/>
              <a:defRPr sz="3527" b="1"/>
            </a:lvl8pPr>
            <a:lvl9pPr marL="8063545" indent="0">
              <a:buNone/>
              <a:defRPr sz="352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22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181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3"/>
            </a:lvl2pPr>
            <a:lvl3pPr>
              <a:defRPr sz="5291"/>
            </a:lvl3pPr>
            <a:lvl4pPr>
              <a:defRPr sz="4409"/>
            </a:lvl4pPr>
            <a:lvl5pPr>
              <a:defRPr sz="4409"/>
            </a:lvl5pPr>
            <a:lvl6pPr>
              <a:defRPr sz="4409"/>
            </a:lvl6pPr>
            <a:lvl7pPr>
              <a:defRPr sz="4409"/>
            </a:lvl7pPr>
            <a:lvl8pPr>
              <a:defRPr sz="4409"/>
            </a:lvl8pPr>
            <a:lvl9pPr>
              <a:defRPr sz="440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808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943" indent="0">
              <a:buNone/>
              <a:defRPr sz="6173"/>
            </a:lvl2pPr>
            <a:lvl3pPr marL="2015886" indent="0">
              <a:buNone/>
              <a:defRPr sz="5291"/>
            </a:lvl3pPr>
            <a:lvl4pPr marL="3023829" indent="0">
              <a:buNone/>
              <a:defRPr sz="4409"/>
            </a:lvl4pPr>
            <a:lvl5pPr marL="4031772" indent="0">
              <a:buNone/>
              <a:defRPr sz="4409"/>
            </a:lvl5pPr>
            <a:lvl6pPr marL="5039716" indent="0">
              <a:buNone/>
              <a:defRPr sz="4409"/>
            </a:lvl6pPr>
            <a:lvl7pPr marL="6047659" indent="0">
              <a:buNone/>
              <a:defRPr sz="4409"/>
            </a:lvl7pPr>
            <a:lvl8pPr marL="7055602" indent="0">
              <a:buNone/>
              <a:defRPr sz="4409"/>
            </a:lvl8pPr>
            <a:lvl9pPr marL="8063545" indent="0">
              <a:buNone/>
              <a:defRPr sz="440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7"/>
            </a:lvl1pPr>
            <a:lvl2pPr marL="1007943" indent="0">
              <a:buNone/>
              <a:defRPr sz="3086"/>
            </a:lvl2pPr>
            <a:lvl3pPr marL="2015886" indent="0">
              <a:buNone/>
              <a:defRPr sz="2646"/>
            </a:lvl3pPr>
            <a:lvl4pPr marL="3023829" indent="0">
              <a:buNone/>
              <a:defRPr sz="2205"/>
            </a:lvl4pPr>
            <a:lvl5pPr marL="4031772" indent="0">
              <a:buNone/>
              <a:defRPr sz="2205"/>
            </a:lvl5pPr>
            <a:lvl6pPr marL="5039716" indent="0">
              <a:buNone/>
              <a:defRPr sz="2205"/>
            </a:lvl6pPr>
            <a:lvl7pPr marL="6047659" indent="0">
              <a:buNone/>
              <a:defRPr sz="2205"/>
            </a:lvl7pPr>
            <a:lvl8pPr marL="7055602" indent="0">
              <a:buNone/>
              <a:defRPr sz="2205"/>
            </a:lvl8pPr>
            <a:lvl9pPr marL="8063545" indent="0">
              <a:buNone/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285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EBC36-ECD6-43B3-8E5A-8269971B41DE}" type="datetimeFigureOut">
              <a:rPr lang="pt-BR" smtClean="0"/>
              <a:t>05/11/2019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35DC3-1477-4C3B-9482-E52690ED000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9197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09" r:id="rId12"/>
  </p:sldLayoutIdLst>
  <p:txStyles>
    <p:titleStyle>
      <a:lvl1pPr algn="l" defTabSz="2015886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3972" indent="-503972" algn="l" defTabSz="2015886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3" kern="1200">
          <a:solidFill>
            <a:schemeClr val="tx1"/>
          </a:solidFill>
          <a:latin typeface="+mn-lt"/>
          <a:ea typeface="+mn-ea"/>
          <a:cs typeface="+mn-cs"/>
        </a:defRPr>
      </a:lvl1pPr>
      <a:lvl2pPr marL="1511915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5291" kern="1200">
          <a:solidFill>
            <a:schemeClr val="tx1"/>
          </a:solidFill>
          <a:latin typeface="+mn-lt"/>
          <a:ea typeface="+mn-ea"/>
          <a:cs typeface="+mn-cs"/>
        </a:defRPr>
      </a:lvl2pPr>
      <a:lvl3pPr marL="2519858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4409" kern="1200">
          <a:solidFill>
            <a:schemeClr val="tx1"/>
          </a:solidFill>
          <a:latin typeface="+mn-lt"/>
          <a:ea typeface="+mn-ea"/>
          <a:cs typeface="+mn-cs"/>
        </a:defRPr>
      </a:lvl3pPr>
      <a:lvl4pPr marL="3527801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535744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54368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551630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559573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567517" indent="-503972" algn="l" defTabSz="2015886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1pPr>
      <a:lvl2pPr marL="1007943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201588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3pPr>
      <a:lvl4pPr marL="302382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4pPr>
      <a:lvl5pPr marL="403177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5pPr>
      <a:lvl6pPr marL="5039716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6pPr>
      <a:lvl7pPr marL="6047659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7pPr>
      <a:lvl8pPr marL="7055602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8pPr>
      <a:lvl9pPr marL="8063545" algn="l" defTabSz="2015886" rtl="0" eaLnBrk="1" latinLnBrk="0" hangingPunct="1">
        <a:defRPr sz="3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8">
            <a:extLst>
              <a:ext uri="{FF2B5EF4-FFF2-40B4-BE49-F238E27FC236}">
                <a16:creationId xmlns="" xmlns:a16="http://schemas.microsoft.com/office/drawing/2014/main" id="{4A7BEA3E-47BC-430C-BB1B-70B0D83351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99300"/>
              </p:ext>
            </p:extLst>
          </p:nvPr>
        </p:nvGraphicFramePr>
        <p:xfrm>
          <a:off x="553452" y="529392"/>
          <a:ext cx="2471445" cy="1398069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24714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85425">
                <a:tc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Ideias de funções / elementos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42181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Tabela 25">
            <a:extLst>
              <a:ext uri="{FF2B5EF4-FFF2-40B4-BE49-F238E27FC236}">
                <a16:creationId xmlns="" xmlns:a16="http://schemas.microsoft.com/office/drawing/2014/main" id="{88984F23-CB1E-4CCD-85F3-3879B17C5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559098"/>
              </p:ext>
            </p:extLst>
          </p:nvPr>
        </p:nvGraphicFramePr>
        <p:xfrm>
          <a:off x="3235560" y="529391"/>
          <a:ext cx="12814565" cy="140288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4063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2775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13068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51904">
                <a:tc rowSpan="2"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Teste livre</a:t>
                      </a: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Teste guiado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914" marR="44914" marT="22457" marB="224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9887">
                <a:tc vMerge="1"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4914" marR="44914" marT="22457" marB="22457" anchor="ctr">
                    <a:lnL w="12700" cap="flat" cmpd="sng" algn="ctr">
                      <a:noFill/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Tarefa</a:t>
                      </a: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que observar</a:t>
                      </a: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48147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" name="Tabela 28">
            <a:extLst>
              <a:ext uri="{FF2B5EF4-FFF2-40B4-BE49-F238E27FC236}">
                <a16:creationId xmlns="" xmlns:a16="http://schemas.microsoft.com/office/drawing/2014/main" id="{FA399839-247F-44F4-B7CE-A7EA00DDB8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664234"/>
              </p:ext>
            </p:extLst>
          </p:nvPr>
        </p:nvGraphicFramePr>
        <p:xfrm>
          <a:off x="16273571" y="529391"/>
          <a:ext cx="4667300" cy="1402882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{2D5ABB26-0587-4C30-8999-92F81FD0307C}</a:tableStyleId>
              </a:tblPr>
              <a:tblGrid>
                <a:gridCol w="46673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791569">
                <a:tc>
                  <a:txBody>
                    <a:bodyPr/>
                    <a:lstStyle/>
                    <a:p>
                      <a:pPr marL="0" marR="0" lvl="0" indent="0" algn="ctr" defTabSz="201588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40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Entrevista</a:t>
                      </a:r>
                      <a:endParaRPr lang="pt-BR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40045" marR="140045" marT="33561" marB="33561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748179">
                <a:tc>
                  <a:txBody>
                    <a:bodyPr/>
                    <a:lstStyle/>
                    <a:p>
                      <a:endParaRPr lang="pt-BR" sz="1900" dirty="0"/>
                    </a:p>
                  </a:txBody>
                  <a:tcPr marL="140045" marR="140045" marT="33561" marB="33561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327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5546</TotalTime>
  <Words>14</Words>
  <Application>Microsoft Office PowerPoint</Application>
  <PresentationFormat>Personalizar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</dc:creator>
  <cp:lastModifiedBy>Thales Martins Ponciano</cp:lastModifiedBy>
  <cp:revision>341</cp:revision>
  <cp:lastPrinted>2018-08-19T13:59:28Z</cp:lastPrinted>
  <dcterms:created xsi:type="dcterms:W3CDTF">2017-07-16T18:58:05Z</dcterms:created>
  <dcterms:modified xsi:type="dcterms:W3CDTF">2019-11-05T18:59:35Z</dcterms:modified>
</cp:coreProperties>
</file>