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 r="65520" b="60435"/>
          <a:stretch/>
        </p:blipFill>
        <p:spPr bwMode="auto">
          <a:xfrm>
            <a:off x="1043608" y="381563"/>
            <a:ext cx="7547879" cy="246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esultado de imagem para venturi inj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3888432" cy="32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Tubo de </a:t>
            </a:r>
            <a:r>
              <a:rPr lang="pt-BR" dirty="0" err="1" smtClean="0"/>
              <a:t>Pitot</a:t>
            </a:r>
            <a:endParaRPr lang="pt-BR" dirty="0"/>
          </a:p>
        </p:txBody>
      </p:sp>
      <p:pic>
        <p:nvPicPr>
          <p:cNvPr id="1026" name="Picture 2" descr="Resultado de imagem para pitot 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3" y="1412776"/>
            <a:ext cx="263414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pitot 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78238"/>
            <a:ext cx="3347123" cy="25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2353435" cy="176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pitot 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80" y="3401556"/>
            <a:ext cx="3528392" cy="334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hysics.hku.hk/~phys1055/images/atomiz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4968552" cy="53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Voo avião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 é acelerado para parte superior diminuindo a pressão.</a:t>
            </a:r>
            <a:endParaRPr lang="pt-BR" dirty="0"/>
          </a:p>
        </p:txBody>
      </p:sp>
      <p:pic>
        <p:nvPicPr>
          <p:cNvPr id="3074" name="Picture 2" descr="Karman treff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6" y="2780928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t="13445" r="65393" b="43278"/>
          <a:stretch/>
        </p:blipFill>
        <p:spPr bwMode="auto">
          <a:xfrm>
            <a:off x="4580239" y="2492896"/>
            <a:ext cx="3781832" cy="20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Resultado de imagem para bernoulli airplane anim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50460"/>
            <a:ext cx="3456384" cy="164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50460"/>
            <a:ext cx="183905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2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Magnus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Explicado pela equação de Bernoulli e terceira lei de Newton.</a:t>
            </a:r>
          </a:p>
          <a:p>
            <a:r>
              <a:rPr lang="pt-BR" sz="1300" dirty="0" smtClean="0"/>
              <a:t>https://www.youtube.com/watch?v=2OSrvzNW9FE</a:t>
            </a:r>
            <a:endParaRPr lang="pt-BR" sz="1300" dirty="0"/>
          </a:p>
        </p:txBody>
      </p:sp>
      <p:pic>
        <p:nvPicPr>
          <p:cNvPr id="1026" name="Picture 2" descr="https://upload.wikimedia.org/wikipedia/commons/thumb/1/15/Sketch_of_Magnus_effect_with_streamlines_and_turbulent_wake.svg/1025px-Sketch_of_Magnus_effect_with_streamlines_and_turbulent_wak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42" y="1412776"/>
            <a:ext cx="4721522" cy="224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t="30936" r="47181" b="10448"/>
          <a:stretch/>
        </p:blipFill>
        <p:spPr bwMode="auto">
          <a:xfrm>
            <a:off x="539552" y="1700808"/>
            <a:ext cx="356289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8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31</Words>
  <Application>Microsoft Office PowerPoint</Application>
  <PresentationFormat>Apresentação na tela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Tubo de Pitot</vt:lpstr>
      <vt:lpstr>Apresentação do PowerPoint</vt:lpstr>
      <vt:lpstr>Voo avião</vt:lpstr>
      <vt:lpstr>Efeito Magnus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Theo</dc:creator>
  <cp:lastModifiedBy>Theo Z. Pavan</cp:lastModifiedBy>
  <cp:revision>15</cp:revision>
  <dcterms:created xsi:type="dcterms:W3CDTF">2017-06-09T19:03:01Z</dcterms:created>
  <dcterms:modified xsi:type="dcterms:W3CDTF">2017-06-19T20:08:44Z</dcterms:modified>
</cp:coreProperties>
</file>