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8A117A-3B95-41E7-8282-C747DECB3381}" type="doc">
      <dgm:prSet loTypeId="urn:microsoft.com/office/officeart/2005/8/layout/vList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01316CC2-C937-41DD-8633-6F8C985EF547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Hobbesiana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Morgenthau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Carr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6115F77B-DD11-4E27-BB5D-D80C7BDF9C8A}" type="parTrans" cxnId="{E035BAC4-6148-4262-87C2-DA639A23820C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4603FBC-9F3A-4189-A247-754A18BBC2B5}" type="sibTrans" cxnId="{E035BAC4-6148-4262-87C2-DA639A23820C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E5FBB3E-DC26-4799-BD9D-9F0C8D2D2C65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Lei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Moralidade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no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doméstico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apenas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6549895A-0ADC-4D98-9F2C-146BCCE09BB9}" type="parTrans" cxnId="{9BA3AD55-05F8-48D4-A5B8-BBA85599D8D3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3B3021BD-DA39-417E-BE50-1A3DAACB9004}" type="sibTrans" cxnId="{9BA3AD55-05F8-48D4-A5B8-BBA85599D8D3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4FD98A08-3116-4DB6-BA54-706C402C9A73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Jogo de Soma Zero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Poder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Guerra no est.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natureza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A11620F5-4BBA-4E47-A1C8-A7E4C402E814}" type="parTrans" cxnId="{8F739DB9-7983-4AFE-9FB9-E2D904925D3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CB79C767-E647-425A-8EC5-16802BE7283B}" type="sibTrans" cxnId="{8F739DB9-7983-4AFE-9FB9-E2D904925D3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A517D0D-F6AE-4388-8353-65A370E83807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Kantiana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Norman Angell e W. Wilson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3E16F3A6-3585-4E47-AC18-873DECEFD577}" type="parTrans" cxnId="{595DDE69-247F-486F-9DF2-9C5972D47676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409B2C72-0B62-4011-A716-594AA3DFDC2D}" type="sibTrans" cxnId="{595DDE69-247F-486F-9DF2-9C5972D47676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92C29569-FAF8-4915-87C6-E574FC342288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Jogo de Soma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Positiva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Interesses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Comuns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AEE96F01-31FD-40A2-8C26-B5062947210C}" type="parTrans" cxnId="{619341C9-BDB3-49DA-95AD-CF5D881F8EF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704ED567-FC4A-49EC-8684-A7658FF7896C}" type="sibTrans" cxnId="{619341C9-BDB3-49DA-95AD-CF5D881F8EF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5E2411E0-9911-496A-970B-8781EB33EECB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Cosmopolita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Valores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Universais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23EDF82D-16DF-435F-A7E9-08A07517F471}" type="parTrans" cxnId="{4F798911-2539-4A80-9FE7-DD53D083034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167DC30-A224-4031-85AA-1310894164EC}" type="sibTrans" cxnId="{4F798911-2539-4A80-9FE7-DD53D083034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FE50AA16-9BB7-4C89-94FA-01C75ACDC54D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Grociana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Martin Wight e H. Bull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7D894A71-F0EF-471C-B821-D6ABE9827FE6}" type="parTrans" cxnId="{8C2D0BDC-60E1-4693-BEDD-18026C07C0E3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CD05AC56-2666-4A89-AEFC-BF3DA73BE09D}" type="sibTrans" cxnId="{8C2D0BDC-60E1-4693-BEDD-18026C07C0E3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BA3F41E-137A-4067-B6DC-7CA68D2DC710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Sociedade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regras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instituições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comuns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83229137-9DEA-46C7-84B5-9A2BE889EDFC}" type="parTrans" cxnId="{4941CDA1-C24E-4482-A54D-098668C7C670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FDECBDF-858B-46C4-95E8-AAF60FA22156}" type="sibTrans" cxnId="{4941CDA1-C24E-4482-A54D-098668C7C670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14744B85-10EB-4F49-B8D1-36D21DD5CC39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Tratados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respeitados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quando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convenientes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6779136F-F503-46F3-A123-7BF4F9C11FEB}" type="parTrans" cxnId="{917CC755-3320-4CBC-8201-6344A8190D8F}">
      <dgm:prSet/>
      <dgm:spPr/>
      <dgm:t>
        <a:bodyPr/>
        <a:lstStyle/>
        <a:p>
          <a:endParaRPr lang="pt-BR"/>
        </a:p>
      </dgm:t>
    </dgm:pt>
    <dgm:pt modelId="{4A25B744-9776-49FF-AEF0-DB913E7A54BB}" type="sibTrans" cxnId="{917CC755-3320-4CBC-8201-6344A8190D8F}">
      <dgm:prSet/>
      <dgm:spPr/>
      <dgm:t>
        <a:bodyPr/>
        <a:lstStyle/>
        <a:p>
          <a:endParaRPr lang="pt-BR"/>
        </a:p>
      </dgm:t>
    </dgm:pt>
    <dgm:pt modelId="{5B8EEF77-6EB1-444B-952D-762493552EF0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Revoluciona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o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Sistema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soberania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limitada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09AEC0C8-11CA-46A8-991B-3EE397225E5A}" type="parTrans" cxnId="{A2D28BE1-D4CD-46D7-8437-B13E292B3722}">
      <dgm:prSet/>
      <dgm:spPr/>
      <dgm:t>
        <a:bodyPr/>
        <a:lstStyle/>
        <a:p>
          <a:endParaRPr lang="pt-BR"/>
        </a:p>
      </dgm:t>
    </dgm:pt>
    <dgm:pt modelId="{635414D1-324E-401C-B8E0-96DA4749326D}" type="sibTrans" cxnId="{A2D28BE1-D4CD-46D7-8437-B13E292B3722}">
      <dgm:prSet/>
      <dgm:spPr/>
      <dgm:t>
        <a:bodyPr/>
        <a:lstStyle/>
        <a:p>
          <a:endParaRPr lang="pt-BR"/>
        </a:p>
      </dgm:t>
    </dgm:pt>
    <dgm:pt modelId="{308D2034-F851-4344-B295-50FC583CF743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Soberania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Integral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DFC15241-4CBE-417B-BDBD-AFB84AF83976}" type="parTrans" cxnId="{F7172356-7136-4A48-A2AB-92E59DAE3313}">
      <dgm:prSet/>
      <dgm:spPr/>
      <dgm:t>
        <a:bodyPr/>
        <a:lstStyle/>
        <a:p>
          <a:endParaRPr lang="pt-BR"/>
        </a:p>
      </dgm:t>
    </dgm:pt>
    <dgm:pt modelId="{E46049B1-DA24-4EEF-8D52-73F5C8CE0F99}" type="sibTrans" cxnId="{F7172356-7136-4A48-A2AB-92E59DAE3313}">
      <dgm:prSet/>
      <dgm:spPr/>
      <dgm:t>
        <a:bodyPr/>
        <a:lstStyle/>
        <a:p>
          <a:endParaRPr lang="pt-BR"/>
        </a:p>
      </dgm:t>
    </dgm:pt>
    <dgm:pt modelId="{F06EC0BD-7DC3-4AA4-858B-F23A315D2998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Lei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Moralidade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no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Internacional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7E6C476B-1E7F-4F33-ACBE-AAC67BEA3062}" type="parTrans" cxnId="{1317D30D-EE43-4B21-9D25-F10298E34483}">
      <dgm:prSet/>
      <dgm:spPr/>
      <dgm:t>
        <a:bodyPr/>
        <a:lstStyle/>
        <a:p>
          <a:endParaRPr lang="pt-BR"/>
        </a:p>
      </dgm:t>
    </dgm:pt>
    <dgm:pt modelId="{4CD2574D-6285-4BD3-BFFB-B9295CC2FC45}" type="sibTrans" cxnId="{1317D30D-EE43-4B21-9D25-F10298E34483}">
      <dgm:prSet/>
      <dgm:spPr/>
      <dgm:t>
        <a:bodyPr/>
        <a:lstStyle/>
        <a:p>
          <a:endParaRPr lang="pt-BR"/>
        </a:p>
      </dgm:t>
    </dgm:pt>
    <dgm:pt modelId="{1862D49A-D33B-44BF-84D6-3AE802F150BF}" type="pres">
      <dgm:prSet presAssocID="{C08A117A-3B95-41E7-8282-C747DECB338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4256F5B-9528-493A-8BBF-1A40C3F5F51F}" type="pres">
      <dgm:prSet presAssocID="{01316CC2-C937-41DD-8633-6F8C985EF547}" presName="comp" presStyleCnt="0"/>
      <dgm:spPr/>
    </dgm:pt>
    <dgm:pt modelId="{FC2364FC-ABE1-4789-8914-DACBEC7AA105}" type="pres">
      <dgm:prSet presAssocID="{01316CC2-C937-41DD-8633-6F8C985EF547}" presName="box" presStyleLbl="node1" presStyleIdx="0" presStyleCnt="3"/>
      <dgm:spPr/>
      <dgm:t>
        <a:bodyPr/>
        <a:lstStyle/>
        <a:p>
          <a:endParaRPr lang="pt-BR"/>
        </a:p>
      </dgm:t>
    </dgm:pt>
    <dgm:pt modelId="{9412614E-09DC-40C2-9F85-337639B68DCD}" type="pres">
      <dgm:prSet presAssocID="{01316CC2-C937-41DD-8633-6F8C985EF547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</dgm:spPr>
    </dgm:pt>
    <dgm:pt modelId="{9AB6F00C-4893-4BF6-BDB4-018E3482CE60}" type="pres">
      <dgm:prSet presAssocID="{01316CC2-C937-41DD-8633-6F8C985EF54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FF55AF-7F2F-4E9E-90A3-D87B57500115}" type="pres">
      <dgm:prSet presAssocID="{A4603FBC-9F3A-4189-A247-754A18BBC2B5}" presName="spacer" presStyleCnt="0"/>
      <dgm:spPr/>
    </dgm:pt>
    <dgm:pt modelId="{DC17636F-56B1-467A-AC27-1A8EB788AF36}" type="pres">
      <dgm:prSet presAssocID="{AA517D0D-F6AE-4388-8353-65A370E83807}" presName="comp" presStyleCnt="0"/>
      <dgm:spPr/>
    </dgm:pt>
    <dgm:pt modelId="{7F815C07-B62F-4C99-8632-0899F7D9B48E}" type="pres">
      <dgm:prSet presAssocID="{AA517D0D-F6AE-4388-8353-65A370E83807}" presName="box" presStyleLbl="node1" presStyleIdx="1" presStyleCnt="3"/>
      <dgm:spPr/>
      <dgm:t>
        <a:bodyPr/>
        <a:lstStyle/>
        <a:p>
          <a:endParaRPr lang="pt-BR"/>
        </a:p>
      </dgm:t>
    </dgm:pt>
    <dgm:pt modelId="{6C755CAD-8394-49C1-BC89-15E53355111D}" type="pres">
      <dgm:prSet presAssocID="{AA517D0D-F6AE-4388-8353-65A370E83807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770DC109-F464-4D72-BC97-B7778676F5FD}" type="pres">
      <dgm:prSet presAssocID="{AA517D0D-F6AE-4388-8353-65A370E8380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78A7525-615A-4F38-880B-22DBE5BCEE68}" type="pres">
      <dgm:prSet presAssocID="{409B2C72-0B62-4011-A716-594AA3DFDC2D}" presName="spacer" presStyleCnt="0"/>
      <dgm:spPr/>
    </dgm:pt>
    <dgm:pt modelId="{3DEDFCF7-73D0-4755-97D1-BA7F1519C070}" type="pres">
      <dgm:prSet presAssocID="{FE50AA16-9BB7-4C89-94FA-01C75ACDC54D}" presName="comp" presStyleCnt="0"/>
      <dgm:spPr/>
    </dgm:pt>
    <dgm:pt modelId="{8A2ECC59-B3F1-49BA-8450-C9FD4BBAA6F7}" type="pres">
      <dgm:prSet presAssocID="{FE50AA16-9BB7-4C89-94FA-01C75ACDC54D}" presName="box" presStyleLbl="node1" presStyleIdx="2" presStyleCnt="3"/>
      <dgm:spPr/>
      <dgm:t>
        <a:bodyPr/>
        <a:lstStyle/>
        <a:p>
          <a:endParaRPr lang="pt-BR"/>
        </a:p>
      </dgm:t>
    </dgm:pt>
    <dgm:pt modelId="{41429757-5146-4AB7-88D3-4A291AFE4B8C}" type="pres">
      <dgm:prSet presAssocID="{FE50AA16-9BB7-4C89-94FA-01C75ACDC54D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</dgm:spPr>
    </dgm:pt>
    <dgm:pt modelId="{3BF5BA67-7C53-416B-ACA0-B1677BC668FF}" type="pres">
      <dgm:prSet presAssocID="{FE50AA16-9BB7-4C89-94FA-01C75ACDC54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D6C412C-F425-48CB-864F-41F8DD863F78}" type="presOf" srcId="{92C29569-FAF8-4915-87C6-E574FC342288}" destId="{770DC109-F464-4D72-BC97-B7778676F5FD}" srcOrd="1" destOrd="1" presId="urn:microsoft.com/office/officeart/2005/8/layout/vList4"/>
    <dgm:cxn modelId="{8C2D0BDC-60E1-4693-BEDD-18026C07C0E3}" srcId="{C08A117A-3B95-41E7-8282-C747DECB3381}" destId="{FE50AA16-9BB7-4C89-94FA-01C75ACDC54D}" srcOrd="2" destOrd="0" parTransId="{7D894A71-F0EF-471C-B821-D6ABE9827FE6}" sibTransId="{CD05AC56-2666-4A89-AEFC-BF3DA73BE09D}"/>
    <dgm:cxn modelId="{4CE3BD8B-76D1-40E9-89B5-3C295E062693}" type="presOf" srcId="{FE50AA16-9BB7-4C89-94FA-01C75ACDC54D}" destId="{3BF5BA67-7C53-416B-ACA0-B1677BC668FF}" srcOrd="1" destOrd="0" presId="urn:microsoft.com/office/officeart/2005/8/layout/vList4"/>
    <dgm:cxn modelId="{0F12AF50-BB10-4A5B-86A4-76D5CFB6189C}" type="presOf" srcId="{01316CC2-C937-41DD-8633-6F8C985EF547}" destId="{FC2364FC-ABE1-4789-8914-DACBEC7AA105}" srcOrd="0" destOrd="0" presId="urn:microsoft.com/office/officeart/2005/8/layout/vList4"/>
    <dgm:cxn modelId="{F7172356-7136-4A48-A2AB-92E59DAE3313}" srcId="{FE50AA16-9BB7-4C89-94FA-01C75ACDC54D}" destId="{308D2034-F851-4344-B295-50FC583CF743}" srcOrd="1" destOrd="0" parTransId="{DFC15241-4CBE-417B-BDBD-AFB84AF83976}" sibTransId="{E46049B1-DA24-4EEF-8D52-73F5C8CE0F99}"/>
    <dgm:cxn modelId="{484901BC-338B-4602-9572-9CFA3E845795}" type="presOf" srcId="{F06EC0BD-7DC3-4AA4-858B-F23A315D2998}" destId="{8A2ECC59-B3F1-49BA-8450-C9FD4BBAA6F7}" srcOrd="0" destOrd="3" presId="urn:microsoft.com/office/officeart/2005/8/layout/vList4"/>
    <dgm:cxn modelId="{9FD5284E-591F-4BD8-A6A6-5CD26AE96AD2}" type="presOf" srcId="{FE50AA16-9BB7-4C89-94FA-01C75ACDC54D}" destId="{8A2ECC59-B3F1-49BA-8450-C9FD4BBAA6F7}" srcOrd="0" destOrd="0" presId="urn:microsoft.com/office/officeart/2005/8/layout/vList4"/>
    <dgm:cxn modelId="{8392FEA2-2C54-4C4E-A730-6967A83F97CE}" type="presOf" srcId="{308D2034-F851-4344-B295-50FC583CF743}" destId="{3BF5BA67-7C53-416B-ACA0-B1677BC668FF}" srcOrd="1" destOrd="2" presId="urn:microsoft.com/office/officeart/2005/8/layout/vList4"/>
    <dgm:cxn modelId="{06135F92-AB01-44DA-8B39-B4DA84F5A424}" type="presOf" srcId="{14744B85-10EB-4F49-B8D1-36D21DD5CC39}" destId="{FC2364FC-ABE1-4789-8914-DACBEC7AA105}" srcOrd="0" destOrd="3" presId="urn:microsoft.com/office/officeart/2005/8/layout/vList4"/>
    <dgm:cxn modelId="{34974384-5791-4B41-9A06-EE35BCEEECB7}" type="presOf" srcId="{5E2411E0-9911-496A-970B-8781EB33EECB}" destId="{7F815C07-B62F-4C99-8632-0899F7D9B48E}" srcOrd="0" destOrd="2" presId="urn:microsoft.com/office/officeart/2005/8/layout/vList4"/>
    <dgm:cxn modelId="{8F739DB9-7983-4AFE-9FB9-E2D904925D3D}" srcId="{01316CC2-C937-41DD-8633-6F8C985EF547}" destId="{4FD98A08-3116-4DB6-BA54-706C402C9A73}" srcOrd="1" destOrd="0" parTransId="{A11620F5-4BBA-4E47-A1C8-A7E4C402E814}" sibTransId="{CB79C767-E647-425A-8EC5-16802BE7283B}"/>
    <dgm:cxn modelId="{198E027B-0BB6-4D33-A38A-00BAD32762BB}" type="presOf" srcId="{4FD98A08-3116-4DB6-BA54-706C402C9A73}" destId="{9AB6F00C-4893-4BF6-BDB4-018E3482CE60}" srcOrd="1" destOrd="2" presId="urn:microsoft.com/office/officeart/2005/8/layout/vList4"/>
    <dgm:cxn modelId="{917CC755-3320-4CBC-8201-6344A8190D8F}" srcId="{01316CC2-C937-41DD-8633-6F8C985EF547}" destId="{14744B85-10EB-4F49-B8D1-36D21DD5CC39}" srcOrd="2" destOrd="0" parTransId="{6779136F-F503-46F3-A123-7BF4F9C11FEB}" sibTransId="{4A25B744-9776-49FF-AEF0-DB913E7A54BB}"/>
    <dgm:cxn modelId="{1317D30D-EE43-4B21-9D25-F10298E34483}" srcId="{FE50AA16-9BB7-4C89-94FA-01C75ACDC54D}" destId="{F06EC0BD-7DC3-4AA4-858B-F23A315D2998}" srcOrd="2" destOrd="0" parTransId="{7E6C476B-1E7F-4F33-ACBE-AAC67BEA3062}" sibTransId="{4CD2574D-6285-4BD3-BFFB-B9295CC2FC45}"/>
    <dgm:cxn modelId="{9BA3AD55-05F8-48D4-A5B8-BBA85599D8D3}" srcId="{01316CC2-C937-41DD-8633-6F8C985EF547}" destId="{0E5FBB3E-DC26-4799-BD9D-9F0C8D2D2C65}" srcOrd="0" destOrd="0" parTransId="{6549895A-0ADC-4D98-9F2C-146BCCE09BB9}" sibTransId="{3B3021BD-DA39-417E-BE50-1A3DAACB9004}"/>
    <dgm:cxn modelId="{8034B317-73D9-44D8-A5FB-37D1B645DB62}" type="presOf" srcId="{14744B85-10EB-4F49-B8D1-36D21DD5CC39}" destId="{9AB6F00C-4893-4BF6-BDB4-018E3482CE60}" srcOrd="1" destOrd="3" presId="urn:microsoft.com/office/officeart/2005/8/layout/vList4"/>
    <dgm:cxn modelId="{A2D28BE1-D4CD-46D7-8437-B13E292B3722}" srcId="{AA517D0D-F6AE-4388-8353-65A370E83807}" destId="{5B8EEF77-6EB1-444B-952D-762493552EF0}" srcOrd="2" destOrd="0" parTransId="{09AEC0C8-11CA-46A8-991B-3EE397225E5A}" sibTransId="{635414D1-324E-401C-B8E0-96DA4749326D}"/>
    <dgm:cxn modelId="{282C797C-B1B0-4019-A122-AE76693D369B}" type="presOf" srcId="{AA517D0D-F6AE-4388-8353-65A370E83807}" destId="{770DC109-F464-4D72-BC97-B7778676F5FD}" srcOrd="1" destOrd="0" presId="urn:microsoft.com/office/officeart/2005/8/layout/vList4"/>
    <dgm:cxn modelId="{595DDE69-247F-486F-9DF2-9C5972D47676}" srcId="{C08A117A-3B95-41E7-8282-C747DECB3381}" destId="{AA517D0D-F6AE-4388-8353-65A370E83807}" srcOrd="1" destOrd="0" parTransId="{3E16F3A6-3585-4E47-AC18-873DECEFD577}" sibTransId="{409B2C72-0B62-4011-A716-594AA3DFDC2D}"/>
    <dgm:cxn modelId="{E035BAC4-6148-4262-87C2-DA639A23820C}" srcId="{C08A117A-3B95-41E7-8282-C747DECB3381}" destId="{01316CC2-C937-41DD-8633-6F8C985EF547}" srcOrd="0" destOrd="0" parTransId="{6115F77B-DD11-4E27-BB5D-D80C7BDF9C8A}" sibTransId="{A4603FBC-9F3A-4189-A247-754A18BBC2B5}"/>
    <dgm:cxn modelId="{7CCD01DB-9C46-41DF-BC52-039C084DA005}" type="presOf" srcId="{F06EC0BD-7DC3-4AA4-858B-F23A315D2998}" destId="{3BF5BA67-7C53-416B-ACA0-B1677BC668FF}" srcOrd="1" destOrd="3" presId="urn:microsoft.com/office/officeart/2005/8/layout/vList4"/>
    <dgm:cxn modelId="{619341C9-BDB3-49DA-95AD-CF5D881F8EF4}" srcId="{AA517D0D-F6AE-4388-8353-65A370E83807}" destId="{92C29569-FAF8-4915-87C6-E574FC342288}" srcOrd="0" destOrd="0" parTransId="{AEE96F01-31FD-40A2-8C26-B5062947210C}" sibTransId="{704ED567-FC4A-49EC-8684-A7658FF7896C}"/>
    <dgm:cxn modelId="{BA946C06-AAEA-4BA5-894C-85DDE414F75A}" type="presOf" srcId="{0E5FBB3E-DC26-4799-BD9D-9F0C8D2D2C65}" destId="{FC2364FC-ABE1-4789-8914-DACBEC7AA105}" srcOrd="0" destOrd="1" presId="urn:microsoft.com/office/officeart/2005/8/layout/vList4"/>
    <dgm:cxn modelId="{677F4401-77DE-4113-B957-EEFA4FA7233B}" type="presOf" srcId="{C08A117A-3B95-41E7-8282-C747DECB3381}" destId="{1862D49A-D33B-44BF-84D6-3AE802F150BF}" srcOrd="0" destOrd="0" presId="urn:microsoft.com/office/officeart/2005/8/layout/vList4"/>
    <dgm:cxn modelId="{E7124B3B-F3F8-4C6B-9BD2-50C89B391167}" type="presOf" srcId="{0BA3F41E-137A-4067-B6DC-7CA68D2DC710}" destId="{3BF5BA67-7C53-416B-ACA0-B1677BC668FF}" srcOrd="1" destOrd="1" presId="urn:microsoft.com/office/officeart/2005/8/layout/vList4"/>
    <dgm:cxn modelId="{6DD5E002-7FBA-4C1A-B062-0AFF86C85C15}" type="presOf" srcId="{01316CC2-C937-41DD-8633-6F8C985EF547}" destId="{9AB6F00C-4893-4BF6-BDB4-018E3482CE60}" srcOrd="1" destOrd="0" presId="urn:microsoft.com/office/officeart/2005/8/layout/vList4"/>
    <dgm:cxn modelId="{64033C2C-9E05-41E3-BAE8-876FE79A0527}" type="presOf" srcId="{5E2411E0-9911-496A-970B-8781EB33EECB}" destId="{770DC109-F464-4D72-BC97-B7778676F5FD}" srcOrd="1" destOrd="2" presId="urn:microsoft.com/office/officeart/2005/8/layout/vList4"/>
    <dgm:cxn modelId="{623E2723-C210-4212-BFE9-DFF3E291E20B}" type="presOf" srcId="{4FD98A08-3116-4DB6-BA54-706C402C9A73}" destId="{FC2364FC-ABE1-4789-8914-DACBEC7AA105}" srcOrd="0" destOrd="2" presId="urn:microsoft.com/office/officeart/2005/8/layout/vList4"/>
    <dgm:cxn modelId="{08B6E72F-28A0-4DD8-97BC-0EB2C476B098}" type="presOf" srcId="{0E5FBB3E-DC26-4799-BD9D-9F0C8D2D2C65}" destId="{9AB6F00C-4893-4BF6-BDB4-018E3482CE60}" srcOrd="1" destOrd="1" presId="urn:microsoft.com/office/officeart/2005/8/layout/vList4"/>
    <dgm:cxn modelId="{5D29A819-27A3-4436-ABAF-9F16DC663213}" type="presOf" srcId="{92C29569-FAF8-4915-87C6-E574FC342288}" destId="{7F815C07-B62F-4C99-8632-0899F7D9B48E}" srcOrd="0" destOrd="1" presId="urn:microsoft.com/office/officeart/2005/8/layout/vList4"/>
    <dgm:cxn modelId="{4941CDA1-C24E-4482-A54D-098668C7C670}" srcId="{FE50AA16-9BB7-4C89-94FA-01C75ACDC54D}" destId="{0BA3F41E-137A-4067-B6DC-7CA68D2DC710}" srcOrd="0" destOrd="0" parTransId="{83229137-9DEA-46C7-84B5-9A2BE889EDFC}" sibTransId="{0FDECBDF-858B-46C4-95E8-AAF60FA22156}"/>
    <dgm:cxn modelId="{F294FBCB-CE9C-4239-91EB-DC1C9B7B9A41}" type="presOf" srcId="{5B8EEF77-6EB1-444B-952D-762493552EF0}" destId="{770DC109-F464-4D72-BC97-B7778676F5FD}" srcOrd="1" destOrd="3" presId="urn:microsoft.com/office/officeart/2005/8/layout/vList4"/>
    <dgm:cxn modelId="{0E296687-0D03-40BF-A4AE-A15B209E5948}" type="presOf" srcId="{0BA3F41E-137A-4067-B6DC-7CA68D2DC710}" destId="{8A2ECC59-B3F1-49BA-8450-C9FD4BBAA6F7}" srcOrd="0" destOrd="1" presId="urn:microsoft.com/office/officeart/2005/8/layout/vList4"/>
    <dgm:cxn modelId="{4F798911-2539-4A80-9FE7-DD53D083034D}" srcId="{AA517D0D-F6AE-4388-8353-65A370E83807}" destId="{5E2411E0-9911-496A-970B-8781EB33EECB}" srcOrd="1" destOrd="0" parTransId="{23EDF82D-16DF-435F-A7E9-08A07517F471}" sibTransId="{A167DC30-A224-4031-85AA-1310894164EC}"/>
    <dgm:cxn modelId="{796D4F28-80AF-4982-B40C-B35DD9520980}" type="presOf" srcId="{308D2034-F851-4344-B295-50FC583CF743}" destId="{8A2ECC59-B3F1-49BA-8450-C9FD4BBAA6F7}" srcOrd="0" destOrd="2" presId="urn:microsoft.com/office/officeart/2005/8/layout/vList4"/>
    <dgm:cxn modelId="{C8D37E5C-F02D-455F-8F5B-B1A3677065E8}" type="presOf" srcId="{5B8EEF77-6EB1-444B-952D-762493552EF0}" destId="{7F815C07-B62F-4C99-8632-0899F7D9B48E}" srcOrd="0" destOrd="3" presId="urn:microsoft.com/office/officeart/2005/8/layout/vList4"/>
    <dgm:cxn modelId="{2F4C4101-527B-4298-B08E-04875FB9437A}" type="presOf" srcId="{AA517D0D-F6AE-4388-8353-65A370E83807}" destId="{7F815C07-B62F-4C99-8632-0899F7D9B48E}" srcOrd="0" destOrd="0" presId="urn:microsoft.com/office/officeart/2005/8/layout/vList4"/>
    <dgm:cxn modelId="{2843464F-6F85-4C20-A5ED-175BC6B6084D}" type="presParOf" srcId="{1862D49A-D33B-44BF-84D6-3AE802F150BF}" destId="{D4256F5B-9528-493A-8BBF-1A40C3F5F51F}" srcOrd="0" destOrd="0" presId="urn:microsoft.com/office/officeart/2005/8/layout/vList4"/>
    <dgm:cxn modelId="{AE92A2A0-36C4-405B-ACDA-D06C6932C568}" type="presParOf" srcId="{D4256F5B-9528-493A-8BBF-1A40C3F5F51F}" destId="{FC2364FC-ABE1-4789-8914-DACBEC7AA105}" srcOrd="0" destOrd="0" presId="urn:microsoft.com/office/officeart/2005/8/layout/vList4"/>
    <dgm:cxn modelId="{BFA667BB-40BF-4709-A8B6-F5A434D63A26}" type="presParOf" srcId="{D4256F5B-9528-493A-8BBF-1A40C3F5F51F}" destId="{9412614E-09DC-40C2-9F85-337639B68DCD}" srcOrd="1" destOrd="0" presId="urn:microsoft.com/office/officeart/2005/8/layout/vList4"/>
    <dgm:cxn modelId="{0A860ABE-A1DA-4C52-A57D-631D49F8D683}" type="presParOf" srcId="{D4256F5B-9528-493A-8BBF-1A40C3F5F51F}" destId="{9AB6F00C-4893-4BF6-BDB4-018E3482CE60}" srcOrd="2" destOrd="0" presId="urn:microsoft.com/office/officeart/2005/8/layout/vList4"/>
    <dgm:cxn modelId="{801AF874-6DA3-4B14-A54C-E03457FF00B1}" type="presParOf" srcId="{1862D49A-D33B-44BF-84D6-3AE802F150BF}" destId="{75FF55AF-7F2F-4E9E-90A3-D87B57500115}" srcOrd="1" destOrd="0" presId="urn:microsoft.com/office/officeart/2005/8/layout/vList4"/>
    <dgm:cxn modelId="{1737772C-33BC-4AD0-A9F7-B230E1444F45}" type="presParOf" srcId="{1862D49A-D33B-44BF-84D6-3AE802F150BF}" destId="{DC17636F-56B1-467A-AC27-1A8EB788AF36}" srcOrd="2" destOrd="0" presId="urn:microsoft.com/office/officeart/2005/8/layout/vList4"/>
    <dgm:cxn modelId="{DEC1297C-ECAF-48C8-BD17-2AB573A6AF68}" type="presParOf" srcId="{DC17636F-56B1-467A-AC27-1A8EB788AF36}" destId="{7F815C07-B62F-4C99-8632-0899F7D9B48E}" srcOrd="0" destOrd="0" presId="urn:microsoft.com/office/officeart/2005/8/layout/vList4"/>
    <dgm:cxn modelId="{1CDF0CF7-944F-42DD-A1D0-6E7730CD988A}" type="presParOf" srcId="{DC17636F-56B1-467A-AC27-1A8EB788AF36}" destId="{6C755CAD-8394-49C1-BC89-15E53355111D}" srcOrd="1" destOrd="0" presId="urn:microsoft.com/office/officeart/2005/8/layout/vList4"/>
    <dgm:cxn modelId="{48A3E519-6FF0-45CB-99CD-A711725F776F}" type="presParOf" srcId="{DC17636F-56B1-467A-AC27-1A8EB788AF36}" destId="{770DC109-F464-4D72-BC97-B7778676F5FD}" srcOrd="2" destOrd="0" presId="urn:microsoft.com/office/officeart/2005/8/layout/vList4"/>
    <dgm:cxn modelId="{97123ECB-B34B-46B9-A8A3-7BC8C52532B5}" type="presParOf" srcId="{1862D49A-D33B-44BF-84D6-3AE802F150BF}" destId="{D78A7525-615A-4F38-880B-22DBE5BCEE68}" srcOrd="3" destOrd="0" presId="urn:microsoft.com/office/officeart/2005/8/layout/vList4"/>
    <dgm:cxn modelId="{5C611403-3954-46C5-963D-9E6EE43035EA}" type="presParOf" srcId="{1862D49A-D33B-44BF-84D6-3AE802F150BF}" destId="{3DEDFCF7-73D0-4755-97D1-BA7F1519C070}" srcOrd="4" destOrd="0" presId="urn:microsoft.com/office/officeart/2005/8/layout/vList4"/>
    <dgm:cxn modelId="{D73668E9-DEA0-4121-9F21-A7FAA9F354D8}" type="presParOf" srcId="{3DEDFCF7-73D0-4755-97D1-BA7F1519C070}" destId="{8A2ECC59-B3F1-49BA-8450-C9FD4BBAA6F7}" srcOrd="0" destOrd="0" presId="urn:microsoft.com/office/officeart/2005/8/layout/vList4"/>
    <dgm:cxn modelId="{338F8979-E992-47B5-B731-63F6F40F8B78}" type="presParOf" srcId="{3DEDFCF7-73D0-4755-97D1-BA7F1519C070}" destId="{41429757-5146-4AB7-88D3-4A291AFE4B8C}" srcOrd="1" destOrd="0" presId="urn:microsoft.com/office/officeart/2005/8/layout/vList4"/>
    <dgm:cxn modelId="{01D4F6EE-F91B-4DF7-9C18-9CC5E66A4CAD}" type="presParOf" srcId="{3DEDFCF7-73D0-4755-97D1-BA7F1519C070}" destId="{3BF5BA67-7C53-416B-ACA0-B1677BC668F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A06F9D-F3FD-4550-94FA-2D8405536A0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542E036D-FD90-4489-BF06-68A3FF3C5837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Ordem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F54795E5-FCA0-4996-B225-0BBE1AD3FF86}" type="parTrans" cxnId="{1969C4BD-9948-4D1F-81C2-6D919B735817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5886D6E9-EA79-4730-9A51-24EE470DFBF1}" type="sibTrans" cxnId="{1969C4BD-9948-4D1F-81C2-6D919B735817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Sociedade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Internacional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B0E7537B-ACCB-4003-B9B1-BCE6EDDD99C4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Instituições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F070A810-3F9D-44EE-900A-5FB5F0748431}" type="parTrans" cxnId="{3FE60818-D98E-4594-B6FF-231B3E005C9C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D4073A32-75DE-457B-80D3-5910DEC65D08}" type="sibTrans" cxnId="{3FE60818-D98E-4594-B6FF-231B3E005C9C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Soberanos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8E363CCB-B737-44BD-A8FC-EA1B4D2DBFF8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Regras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6E7C667E-21E1-47AD-BF34-3E483AE0B504}" type="parTrans" cxnId="{A2EBE962-F48A-49CF-B27C-44D0CADA3EEE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FAD1A710-FECF-4C7D-A79F-5574FC8CF0CB}" type="sibTrans" cxnId="{A2EBE962-F48A-49CF-B27C-44D0CADA3EEE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coexistência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036D5D4D-1DB8-4B7A-80C9-3B8C29052276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Interesses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1F896F6A-8B23-4134-8480-44555DD9BE26}" type="parTrans" cxnId="{9DF58CD5-8FAD-48C2-89CD-A3647471154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12E711D-C55F-4613-AC24-1E77A0937218}" type="sibTrans" cxnId="{9DF58CD5-8FAD-48C2-89CD-A36474711544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Equilíbrio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Poder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84514845-9079-48A6-A76D-CE63923A727A}" type="pres">
      <dgm:prSet presAssocID="{20A06F9D-F3FD-4550-94FA-2D8405536A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BFCD536A-99B4-4E6D-B61A-37459F2A44FE}" type="pres">
      <dgm:prSet presAssocID="{542E036D-FD90-4489-BF06-68A3FF3C5837}" presName="hierRoot1" presStyleCnt="0">
        <dgm:presLayoutVars>
          <dgm:hierBranch val="init"/>
        </dgm:presLayoutVars>
      </dgm:prSet>
      <dgm:spPr/>
    </dgm:pt>
    <dgm:pt modelId="{5CB3B2D3-EDC7-49D2-B663-F20971658523}" type="pres">
      <dgm:prSet presAssocID="{542E036D-FD90-4489-BF06-68A3FF3C5837}" presName="rootComposite1" presStyleCnt="0"/>
      <dgm:spPr/>
    </dgm:pt>
    <dgm:pt modelId="{DF3DF952-E3E8-4ED8-90D4-141AE22D22EF}" type="pres">
      <dgm:prSet presAssocID="{542E036D-FD90-4489-BF06-68A3FF3C583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5DD67A9C-29F0-4FFE-BEBE-A9260F1138A9}" type="pres">
      <dgm:prSet presAssocID="{542E036D-FD90-4489-BF06-68A3FF3C5837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92FE686-D642-470A-8CE4-5743BEA08437}" type="pres">
      <dgm:prSet presAssocID="{542E036D-FD90-4489-BF06-68A3FF3C5837}" presName="rootConnector1" presStyleLbl="node1" presStyleIdx="0" presStyleCnt="3"/>
      <dgm:spPr/>
      <dgm:t>
        <a:bodyPr/>
        <a:lstStyle/>
        <a:p>
          <a:endParaRPr lang="pt-BR"/>
        </a:p>
      </dgm:t>
    </dgm:pt>
    <dgm:pt modelId="{F00C5937-AEAF-41E7-AB14-16FD4A318176}" type="pres">
      <dgm:prSet presAssocID="{542E036D-FD90-4489-BF06-68A3FF3C5837}" presName="hierChild2" presStyleCnt="0"/>
      <dgm:spPr/>
    </dgm:pt>
    <dgm:pt modelId="{5E460751-624A-4BFF-95A4-9C68930435F3}" type="pres">
      <dgm:prSet presAssocID="{F070A810-3F9D-44EE-900A-5FB5F0748431}" presName="Name37" presStyleLbl="parChTrans1D2" presStyleIdx="0" presStyleCnt="3"/>
      <dgm:spPr/>
      <dgm:t>
        <a:bodyPr/>
        <a:lstStyle/>
        <a:p>
          <a:endParaRPr lang="pt-BR"/>
        </a:p>
      </dgm:t>
    </dgm:pt>
    <dgm:pt modelId="{9E31A62A-8EDD-416A-A5A7-CB414A514987}" type="pres">
      <dgm:prSet presAssocID="{B0E7537B-ACCB-4003-B9B1-BCE6EDDD99C4}" presName="hierRoot2" presStyleCnt="0">
        <dgm:presLayoutVars>
          <dgm:hierBranch val="init"/>
        </dgm:presLayoutVars>
      </dgm:prSet>
      <dgm:spPr/>
    </dgm:pt>
    <dgm:pt modelId="{CB69A1CC-EB5A-4F11-8D33-51972774A244}" type="pres">
      <dgm:prSet presAssocID="{B0E7537B-ACCB-4003-B9B1-BCE6EDDD99C4}" presName="rootComposite" presStyleCnt="0"/>
      <dgm:spPr/>
    </dgm:pt>
    <dgm:pt modelId="{CE54612D-BCA8-4234-9BCD-C0845CB7357B}" type="pres">
      <dgm:prSet presAssocID="{B0E7537B-ACCB-4003-B9B1-BCE6EDDD99C4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8EE8E874-7821-4613-8498-24383211311D}" type="pres">
      <dgm:prSet presAssocID="{B0E7537B-ACCB-4003-B9B1-BCE6EDDD99C4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FF89C14-4200-4641-88DB-770D98100C71}" type="pres">
      <dgm:prSet presAssocID="{B0E7537B-ACCB-4003-B9B1-BCE6EDDD99C4}" presName="rootConnector" presStyleLbl="node2" presStyleIdx="0" presStyleCnt="0"/>
      <dgm:spPr/>
      <dgm:t>
        <a:bodyPr/>
        <a:lstStyle/>
        <a:p>
          <a:endParaRPr lang="pt-BR"/>
        </a:p>
      </dgm:t>
    </dgm:pt>
    <dgm:pt modelId="{1AF50808-F4E8-41CE-B0C5-5A91B92D5B06}" type="pres">
      <dgm:prSet presAssocID="{B0E7537B-ACCB-4003-B9B1-BCE6EDDD99C4}" presName="hierChild4" presStyleCnt="0"/>
      <dgm:spPr/>
    </dgm:pt>
    <dgm:pt modelId="{C48E75A6-C670-48F3-8887-1B40094434D9}" type="pres">
      <dgm:prSet presAssocID="{B0E7537B-ACCB-4003-B9B1-BCE6EDDD99C4}" presName="hierChild5" presStyleCnt="0"/>
      <dgm:spPr/>
    </dgm:pt>
    <dgm:pt modelId="{9099594B-651D-473A-ABCA-3484DACA3947}" type="pres">
      <dgm:prSet presAssocID="{6E7C667E-21E1-47AD-BF34-3E483AE0B504}" presName="Name37" presStyleLbl="parChTrans1D2" presStyleIdx="1" presStyleCnt="3"/>
      <dgm:spPr/>
      <dgm:t>
        <a:bodyPr/>
        <a:lstStyle/>
        <a:p>
          <a:endParaRPr lang="pt-BR"/>
        </a:p>
      </dgm:t>
    </dgm:pt>
    <dgm:pt modelId="{B0D6CA04-3318-4CA8-8CEB-16E2EC8C0C49}" type="pres">
      <dgm:prSet presAssocID="{8E363CCB-B737-44BD-A8FC-EA1B4D2DBFF8}" presName="hierRoot2" presStyleCnt="0">
        <dgm:presLayoutVars>
          <dgm:hierBranch val="init"/>
        </dgm:presLayoutVars>
      </dgm:prSet>
      <dgm:spPr/>
    </dgm:pt>
    <dgm:pt modelId="{4FD9C59D-1940-42A8-BC55-AB5CCC32851A}" type="pres">
      <dgm:prSet presAssocID="{8E363CCB-B737-44BD-A8FC-EA1B4D2DBFF8}" presName="rootComposite" presStyleCnt="0"/>
      <dgm:spPr/>
    </dgm:pt>
    <dgm:pt modelId="{246EF883-3CB1-41C5-B236-2AD2DEBB15E4}" type="pres">
      <dgm:prSet presAssocID="{8E363CCB-B737-44BD-A8FC-EA1B4D2DBFF8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0729F486-569D-4D17-A4D4-59CBB3550A30}" type="pres">
      <dgm:prSet presAssocID="{8E363CCB-B737-44BD-A8FC-EA1B4D2DBFF8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38416E47-C57E-4595-9ADA-4BBB733692D6}" type="pres">
      <dgm:prSet presAssocID="{8E363CCB-B737-44BD-A8FC-EA1B4D2DBFF8}" presName="rootConnector" presStyleLbl="node2" presStyleIdx="0" presStyleCnt="0"/>
      <dgm:spPr/>
      <dgm:t>
        <a:bodyPr/>
        <a:lstStyle/>
        <a:p>
          <a:endParaRPr lang="pt-BR"/>
        </a:p>
      </dgm:t>
    </dgm:pt>
    <dgm:pt modelId="{77DFACB4-5F45-4FE3-B5E7-634B287333E8}" type="pres">
      <dgm:prSet presAssocID="{8E363CCB-B737-44BD-A8FC-EA1B4D2DBFF8}" presName="hierChild4" presStyleCnt="0"/>
      <dgm:spPr/>
    </dgm:pt>
    <dgm:pt modelId="{FCAAC205-CBF8-4EF6-8CB2-1AD29507E994}" type="pres">
      <dgm:prSet presAssocID="{8E363CCB-B737-44BD-A8FC-EA1B4D2DBFF8}" presName="hierChild5" presStyleCnt="0"/>
      <dgm:spPr/>
    </dgm:pt>
    <dgm:pt modelId="{03413CE8-1491-4049-B8AC-19EE293203FD}" type="pres">
      <dgm:prSet presAssocID="{1F896F6A-8B23-4134-8480-44555DD9BE26}" presName="Name37" presStyleLbl="parChTrans1D2" presStyleIdx="2" presStyleCnt="3"/>
      <dgm:spPr/>
      <dgm:t>
        <a:bodyPr/>
        <a:lstStyle/>
        <a:p>
          <a:endParaRPr lang="pt-BR"/>
        </a:p>
      </dgm:t>
    </dgm:pt>
    <dgm:pt modelId="{916E1D9D-135B-4C5C-8188-16BADEE729BE}" type="pres">
      <dgm:prSet presAssocID="{036D5D4D-1DB8-4B7A-80C9-3B8C29052276}" presName="hierRoot2" presStyleCnt="0">
        <dgm:presLayoutVars>
          <dgm:hierBranch val="init"/>
        </dgm:presLayoutVars>
      </dgm:prSet>
      <dgm:spPr/>
    </dgm:pt>
    <dgm:pt modelId="{DC540F99-097C-43C8-AF74-7CF47D59A9ED}" type="pres">
      <dgm:prSet presAssocID="{036D5D4D-1DB8-4B7A-80C9-3B8C29052276}" presName="rootComposite" presStyleCnt="0"/>
      <dgm:spPr/>
    </dgm:pt>
    <dgm:pt modelId="{99328737-8402-4C2A-AFDB-463F0173C88E}" type="pres">
      <dgm:prSet presAssocID="{036D5D4D-1DB8-4B7A-80C9-3B8C29052276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D6B18E75-D292-4C22-8ED3-61B11B647124}" type="pres">
      <dgm:prSet presAssocID="{036D5D4D-1DB8-4B7A-80C9-3B8C29052276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EE153F20-B845-4C63-BC49-1979A4DD546F}" type="pres">
      <dgm:prSet presAssocID="{036D5D4D-1DB8-4B7A-80C9-3B8C29052276}" presName="rootConnector" presStyleLbl="node2" presStyleIdx="0" presStyleCnt="0"/>
      <dgm:spPr/>
      <dgm:t>
        <a:bodyPr/>
        <a:lstStyle/>
        <a:p>
          <a:endParaRPr lang="pt-BR"/>
        </a:p>
      </dgm:t>
    </dgm:pt>
    <dgm:pt modelId="{6040F574-7ED1-46A9-A182-C82DEDC2FE42}" type="pres">
      <dgm:prSet presAssocID="{036D5D4D-1DB8-4B7A-80C9-3B8C29052276}" presName="hierChild4" presStyleCnt="0"/>
      <dgm:spPr/>
    </dgm:pt>
    <dgm:pt modelId="{CEEA7742-D62F-42A9-B76E-55AE88AED0DB}" type="pres">
      <dgm:prSet presAssocID="{036D5D4D-1DB8-4B7A-80C9-3B8C29052276}" presName="hierChild5" presStyleCnt="0"/>
      <dgm:spPr/>
    </dgm:pt>
    <dgm:pt modelId="{4F9BF78F-7FB9-468E-BEA5-C5E35EFBEB48}" type="pres">
      <dgm:prSet presAssocID="{542E036D-FD90-4489-BF06-68A3FF3C5837}" presName="hierChild3" presStyleCnt="0"/>
      <dgm:spPr/>
    </dgm:pt>
  </dgm:ptLst>
  <dgm:cxnLst>
    <dgm:cxn modelId="{3FE60818-D98E-4594-B6FF-231B3E005C9C}" srcId="{542E036D-FD90-4489-BF06-68A3FF3C5837}" destId="{B0E7537B-ACCB-4003-B9B1-BCE6EDDD99C4}" srcOrd="0" destOrd="0" parTransId="{F070A810-3F9D-44EE-900A-5FB5F0748431}" sibTransId="{D4073A32-75DE-457B-80D3-5910DEC65D08}"/>
    <dgm:cxn modelId="{9DF58CD5-8FAD-48C2-89CD-A36474711544}" srcId="{542E036D-FD90-4489-BF06-68A3FF3C5837}" destId="{036D5D4D-1DB8-4B7A-80C9-3B8C29052276}" srcOrd="2" destOrd="0" parTransId="{1F896F6A-8B23-4134-8480-44555DD9BE26}" sibTransId="{012E711D-C55F-4613-AC24-1E77A0937218}"/>
    <dgm:cxn modelId="{AF576565-58FF-4F1F-AD82-74742E362DF9}" type="presOf" srcId="{036D5D4D-1DB8-4B7A-80C9-3B8C29052276}" destId="{99328737-8402-4C2A-AFDB-463F0173C88E}" srcOrd="0" destOrd="0" presId="urn:microsoft.com/office/officeart/2008/layout/NameandTitleOrganizationalChart"/>
    <dgm:cxn modelId="{4178409C-8984-436F-B35A-4418B081DD55}" type="presOf" srcId="{542E036D-FD90-4489-BF06-68A3FF3C5837}" destId="{192FE686-D642-470A-8CE4-5743BEA08437}" srcOrd="1" destOrd="0" presId="urn:microsoft.com/office/officeart/2008/layout/NameandTitleOrganizationalChart"/>
    <dgm:cxn modelId="{75EBE817-6D1F-494D-A510-F9ACB437364A}" type="presOf" srcId="{8E363CCB-B737-44BD-A8FC-EA1B4D2DBFF8}" destId="{38416E47-C57E-4595-9ADA-4BBB733692D6}" srcOrd="1" destOrd="0" presId="urn:microsoft.com/office/officeart/2008/layout/NameandTitleOrganizationalChart"/>
    <dgm:cxn modelId="{804661D7-C8BF-4265-A388-0598BCD4C055}" type="presOf" srcId="{FAD1A710-FECF-4C7D-A79F-5574FC8CF0CB}" destId="{0729F486-569D-4D17-A4D4-59CBB3550A30}" srcOrd="0" destOrd="0" presId="urn:microsoft.com/office/officeart/2008/layout/NameandTitleOrganizationalChart"/>
    <dgm:cxn modelId="{E080E010-9641-4E28-938D-A306662E65DD}" type="presOf" srcId="{012E711D-C55F-4613-AC24-1E77A0937218}" destId="{D6B18E75-D292-4C22-8ED3-61B11B647124}" srcOrd="0" destOrd="0" presId="urn:microsoft.com/office/officeart/2008/layout/NameandTitleOrganizationalChart"/>
    <dgm:cxn modelId="{00BC2F02-4403-4289-A3BE-3BD8AC1F06B9}" type="presOf" srcId="{B0E7537B-ACCB-4003-B9B1-BCE6EDDD99C4}" destId="{FFF89C14-4200-4641-88DB-770D98100C71}" srcOrd="1" destOrd="0" presId="urn:microsoft.com/office/officeart/2008/layout/NameandTitleOrganizationalChart"/>
    <dgm:cxn modelId="{A2EBE962-F48A-49CF-B27C-44D0CADA3EEE}" srcId="{542E036D-FD90-4489-BF06-68A3FF3C5837}" destId="{8E363CCB-B737-44BD-A8FC-EA1B4D2DBFF8}" srcOrd="1" destOrd="0" parTransId="{6E7C667E-21E1-47AD-BF34-3E483AE0B504}" sibTransId="{FAD1A710-FECF-4C7D-A79F-5574FC8CF0CB}"/>
    <dgm:cxn modelId="{8244ECF6-06C2-45E1-A075-C78F0714D330}" type="presOf" srcId="{F070A810-3F9D-44EE-900A-5FB5F0748431}" destId="{5E460751-624A-4BFF-95A4-9C68930435F3}" srcOrd="0" destOrd="0" presId="urn:microsoft.com/office/officeart/2008/layout/NameandTitleOrganizationalChart"/>
    <dgm:cxn modelId="{99F8427F-78E5-4F3A-9387-E2F0F8C51C0D}" type="presOf" srcId="{20A06F9D-F3FD-4550-94FA-2D8405536A0E}" destId="{84514845-9079-48A6-A76D-CE63923A727A}" srcOrd="0" destOrd="0" presId="urn:microsoft.com/office/officeart/2008/layout/NameandTitleOrganizationalChart"/>
    <dgm:cxn modelId="{12AC8596-3CE8-4141-861B-9DF259F4DA9F}" type="presOf" srcId="{036D5D4D-1DB8-4B7A-80C9-3B8C29052276}" destId="{EE153F20-B845-4C63-BC49-1979A4DD546F}" srcOrd="1" destOrd="0" presId="urn:microsoft.com/office/officeart/2008/layout/NameandTitleOrganizationalChart"/>
    <dgm:cxn modelId="{B3D66021-1E24-46D4-A8C3-545B8DF78372}" type="presOf" srcId="{1F896F6A-8B23-4134-8480-44555DD9BE26}" destId="{03413CE8-1491-4049-B8AC-19EE293203FD}" srcOrd="0" destOrd="0" presId="urn:microsoft.com/office/officeart/2008/layout/NameandTitleOrganizationalChart"/>
    <dgm:cxn modelId="{F0528B07-ADB7-40BD-8581-9D547266F9D3}" type="presOf" srcId="{542E036D-FD90-4489-BF06-68A3FF3C5837}" destId="{DF3DF952-E3E8-4ED8-90D4-141AE22D22EF}" srcOrd="0" destOrd="0" presId="urn:microsoft.com/office/officeart/2008/layout/NameandTitleOrganizationalChart"/>
    <dgm:cxn modelId="{8999AA9B-B7F3-4CED-B671-1EC430645318}" type="presOf" srcId="{8E363CCB-B737-44BD-A8FC-EA1B4D2DBFF8}" destId="{246EF883-3CB1-41C5-B236-2AD2DEBB15E4}" srcOrd="0" destOrd="0" presId="urn:microsoft.com/office/officeart/2008/layout/NameandTitleOrganizationalChart"/>
    <dgm:cxn modelId="{945A15D3-F407-4690-A8D0-C7E0549EB583}" type="presOf" srcId="{6E7C667E-21E1-47AD-BF34-3E483AE0B504}" destId="{9099594B-651D-473A-ABCA-3484DACA3947}" srcOrd="0" destOrd="0" presId="urn:microsoft.com/office/officeart/2008/layout/NameandTitleOrganizationalChart"/>
    <dgm:cxn modelId="{A64D6EE4-3F77-4BD6-88E2-124110C4BEC3}" type="presOf" srcId="{D4073A32-75DE-457B-80D3-5910DEC65D08}" destId="{8EE8E874-7821-4613-8498-24383211311D}" srcOrd="0" destOrd="0" presId="urn:microsoft.com/office/officeart/2008/layout/NameandTitleOrganizationalChart"/>
    <dgm:cxn modelId="{C8238DC0-8ADC-4536-A368-05638A23ED90}" type="presOf" srcId="{B0E7537B-ACCB-4003-B9B1-BCE6EDDD99C4}" destId="{CE54612D-BCA8-4234-9BCD-C0845CB7357B}" srcOrd="0" destOrd="0" presId="urn:microsoft.com/office/officeart/2008/layout/NameandTitleOrganizationalChart"/>
    <dgm:cxn modelId="{588A8998-8065-464E-8EDC-322C666CB6AD}" type="presOf" srcId="{5886D6E9-EA79-4730-9A51-24EE470DFBF1}" destId="{5DD67A9C-29F0-4FFE-BEBE-A9260F1138A9}" srcOrd="0" destOrd="0" presId="urn:microsoft.com/office/officeart/2008/layout/NameandTitleOrganizationalChart"/>
    <dgm:cxn modelId="{1969C4BD-9948-4D1F-81C2-6D919B735817}" srcId="{20A06F9D-F3FD-4550-94FA-2D8405536A0E}" destId="{542E036D-FD90-4489-BF06-68A3FF3C5837}" srcOrd="0" destOrd="0" parTransId="{F54795E5-FCA0-4996-B225-0BBE1AD3FF86}" sibTransId="{5886D6E9-EA79-4730-9A51-24EE470DFBF1}"/>
    <dgm:cxn modelId="{9639580D-62FA-4237-B597-EB90382B4028}" type="presParOf" srcId="{84514845-9079-48A6-A76D-CE63923A727A}" destId="{BFCD536A-99B4-4E6D-B61A-37459F2A44FE}" srcOrd="0" destOrd="0" presId="urn:microsoft.com/office/officeart/2008/layout/NameandTitleOrganizationalChart"/>
    <dgm:cxn modelId="{FA43A5D6-EA39-49B4-A9E2-176109055C6B}" type="presParOf" srcId="{BFCD536A-99B4-4E6D-B61A-37459F2A44FE}" destId="{5CB3B2D3-EDC7-49D2-B663-F20971658523}" srcOrd="0" destOrd="0" presId="urn:microsoft.com/office/officeart/2008/layout/NameandTitleOrganizationalChart"/>
    <dgm:cxn modelId="{4BCCC8A0-DAD6-4216-9E13-51690F84243B}" type="presParOf" srcId="{5CB3B2D3-EDC7-49D2-B663-F20971658523}" destId="{DF3DF952-E3E8-4ED8-90D4-141AE22D22EF}" srcOrd="0" destOrd="0" presId="urn:microsoft.com/office/officeart/2008/layout/NameandTitleOrganizationalChart"/>
    <dgm:cxn modelId="{05E7B2E3-8A1C-4173-AAED-144F8D111ACF}" type="presParOf" srcId="{5CB3B2D3-EDC7-49D2-B663-F20971658523}" destId="{5DD67A9C-29F0-4FFE-BEBE-A9260F1138A9}" srcOrd="1" destOrd="0" presId="urn:microsoft.com/office/officeart/2008/layout/NameandTitleOrganizationalChart"/>
    <dgm:cxn modelId="{DD411F35-93BC-4DFF-90A6-5976BD8B8F64}" type="presParOf" srcId="{5CB3B2D3-EDC7-49D2-B663-F20971658523}" destId="{192FE686-D642-470A-8CE4-5743BEA08437}" srcOrd="2" destOrd="0" presId="urn:microsoft.com/office/officeart/2008/layout/NameandTitleOrganizationalChart"/>
    <dgm:cxn modelId="{C093CCA3-2386-4553-9DF9-0A35C3092968}" type="presParOf" srcId="{BFCD536A-99B4-4E6D-B61A-37459F2A44FE}" destId="{F00C5937-AEAF-41E7-AB14-16FD4A318176}" srcOrd="1" destOrd="0" presId="urn:microsoft.com/office/officeart/2008/layout/NameandTitleOrganizationalChart"/>
    <dgm:cxn modelId="{5AC60A0F-1AA7-4C1B-8BB9-6C375D5B9BAF}" type="presParOf" srcId="{F00C5937-AEAF-41E7-AB14-16FD4A318176}" destId="{5E460751-624A-4BFF-95A4-9C68930435F3}" srcOrd="0" destOrd="0" presId="urn:microsoft.com/office/officeart/2008/layout/NameandTitleOrganizationalChart"/>
    <dgm:cxn modelId="{51701EE8-76F4-4A87-8405-5EF00BB6AA8B}" type="presParOf" srcId="{F00C5937-AEAF-41E7-AB14-16FD4A318176}" destId="{9E31A62A-8EDD-416A-A5A7-CB414A514987}" srcOrd="1" destOrd="0" presId="urn:microsoft.com/office/officeart/2008/layout/NameandTitleOrganizationalChart"/>
    <dgm:cxn modelId="{E772095B-8375-4198-A296-1FDF1AC58D05}" type="presParOf" srcId="{9E31A62A-8EDD-416A-A5A7-CB414A514987}" destId="{CB69A1CC-EB5A-4F11-8D33-51972774A244}" srcOrd="0" destOrd="0" presId="urn:microsoft.com/office/officeart/2008/layout/NameandTitleOrganizationalChart"/>
    <dgm:cxn modelId="{67A26764-ACCD-4479-8D42-5101F5D6B14B}" type="presParOf" srcId="{CB69A1CC-EB5A-4F11-8D33-51972774A244}" destId="{CE54612D-BCA8-4234-9BCD-C0845CB7357B}" srcOrd="0" destOrd="0" presId="urn:microsoft.com/office/officeart/2008/layout/NameandTitleOrganizationalChart"/>
    <dgm:cxn modelId="{85CD5582-9D0D-4617-B7B4-F22AA4794555}" type="presParOf" srcId="{CB69A1CC-EB5A-4F11-8D33-51972774A244}" destId="{8EE8E874-7821-4613-8498-24383211311D}" srcOrd="1" destOrd="0" presId="urn:microsoft.com/office/officeart/2008/layout/NameandTitleOrganizationalChart"/>
    <dgm:cxn modelId="{2BCE8034-9AB7-4303-BDE7-BB06C789FA00}" type="presParOf" srcId="{CB69A1CC-EB5A-4F11-8D33-51972774A244}" destId="{FFF89C14-4200-4641-88DB-770D98100C71}" srcOrd="2" destOrd="0" presId="urn:microsoft.com/office/officeart/2008/layout/NameandTitleOrganizationalChart"/>
    <dgm:cxn modelId="{D1B2C154-7048-4112-BB47-A0F42EB4B78C}" type="presParOf" srcId="{9E31A62A-8EDD-416A-A5A7-CB414A514987}" destId="{1AF50808-F4E8-41CE-B0C5-5A91B92D5B06}" srcOrd="1" destOrd="0" presId="urn:microsoft.com/office/officeart/2008/layout/NameandTitleOrganizationalChart"/>
    <dgm:cxn modelId="{55C1C498-06A3-4E51-8A93-A9C18C7A4C95}" type="presParOf" srcId="{9E31A62A-8EDD-416A-A5A7-CB414A514987}" destId="{C48E75A6-C670-48F3-8887-1B40094434D9}" srcOrd="2" destOrd="0" presId="urn:microsoft.com/office/officeart/2008/layout/NameandTitleOrganizationalChart"/>
    <dgm:cxn modelId="{377CF6F3-24FE-4E48-9AAA-75840983FF0C}" type="presParOf" srcId="{F00C5937-AEAF-41E7-AB14-16FD4A318176}" destId="{9099594B-651D-473A-ABCA-3484DACA3947}" srcOrd="2" destOrd="0" presId="urn:microsoft.com/office/officeart/2008/layout/NameandTitleOrganizationalChart"/>
    <dgm:cxn modelId="{D2F6BB43-9CBE-401E-9262-1188C8058391}" type="presParOf" srcId="{F00C5937-AEAF-41E7-AB14-16FD4A318176}" destId="{B0D6CA04-3318-4CA8-8CEB-16E2EC8C0C49}" srcOrd="3" destOrd="0" presId="urn:microsoft.com/office/officeart/2008/layout/NameandTitleOrganizationalChart"/>
    <dgm:cxn modelId="{841ADB90-0D73-4F5C-9A7A-000BE9AC746D}" type="presParOf" srcId="{B0D6CA04-3318-4CA8-8CEB-16E2EC8C0C49}" destId="{4FD9C59D-1940-42A8-BC55-AB5CCC32851A}" srcOrd="0" destOrd="0" presId="urn:microsoft.com/office/officeart/2008/layout/NameandTitleOrganizationalChart"/>
    <dgm:cxn modelId="{2EE6FCBC-A10E-4719-BBC2-1E8882E11BE0}" type="presParOf" srcId="{4FD9C59D-1940-42A8-BC55-AB5CCC32851A}" destId="{246EF883-3CB1-41C5-B236-2AD2DEBB15E4}" srcOrd="0" destOrd="0" presId="urn:microsoft.com/office/officeart/2008/layout/NameandTitleOrganizationalChart"/>
    <dgm:cxn modelId="{795460F7-AC52-4C1E-82EF-44D61B875190}" type="presParOf" srcId="{4FD9C59D-1940-42A8-BC55-AB5CCC32851A}" destId="{0729F486-569D-4D17-A4D4-59CBB3550A30}" srcOrd="1" destOrd="0" presId="urn:microsoft.com/office/officeart/2008/layout/NameandTitleOrganizationalChart"/>
    <dgm:cxn modelId="{8DC83CF3-BCC9-4515-B347-D71980233BAD}" type="presParOf" srcId="{4FD9C59D-1940-42A8-BC55-AB5CCC32851A}" destId="{38416E47-C57E-4595-9ADA-4BBB733692D6}" srcOrd="2" destOrd="0" presId="urn:microsoft.com/office/officeart/2008/layout/NameandTitleOrganizationalChart"/>
    <dgm:cxn modelId="{4FCE7A6C-618D-437E-98F6-813DE1050BC6}" type="presParOf" srcId="{B0D6CA04-3318-4CA8-8CEB-16E2EC8C0C49}" destId="{77DFACB4-5F45-4FE3-B5E7-634B287333E8}" srcOrd="1" destOrd="0" presId="urn:microsoft.com/office/officeart/2008/layout/NameandTitleOrganizationalChart"/>
    <dgm:cxn modelId="{EFE1FDF2-475E-4D63-990B-B86296BBF22B}" type="presParOf" srcId="{B0D6CA04-3318-4CA8-8CEB-16E2EC8C0C49}" destId="{FCAAC205-CBF8-4EF6-8CB2-1AD29507E994}" srcOrd="2" destOrd="0" presId="urn:microsoft.com/office/officeart/2008/layout/NameandTitleOrganizationalChart"/>
    <dgm:cxn modelId="{E3E2AB89-F897-4FF1-8EDB-5D129621A145}" type="presParOf" srcId="{F00C5937-AEAF-41E7-AB14-16FD4A318176}" destId="{03413CE8-1491-4049-B8AC-19EE293203FD}" srcOrd="4" destOrd="0" presId="urn:microsoft.com/office/officeart/2008/layout/NameandTitleOrganizationalChart"/>
    <dgm:cxn modelId="{B8BC850F-644B-4A03-AB44-636F30197CA4}" type="presParOf" srcId="{F00C5937-AEAF-41E7-AB14-16FD4A318176}" destId="{916E1D9D-135B-4C5C-8188-16BADEE729BE}" srcOrd="5" destOrd="0" presId="urn:microsoft.com/office/officeart/2008/layout/NameandTitleOrganizationalChart"/>
    <dgm:cxn modelId="{9F99CCCD-7618-45A3-9C58-0BB2171E6CBB}" type="presParOf" srcId="{916E1D9D-135B-4C5C-8188-16BADEE729BE}" destId="{DC540F99-097C-43C8-AF74-7CF47D59A9ED}" srcOrd="0" destOrd="0" presId="urn:microsoft.com/office/officeart/2008/layout/NameandTitleOrganizationalChart"/>
    <dgm:cxn modelId="{4A27551C-BDD0-460F-AC2A-973EC425ACA6}" type="presParOf" srcId="{DC540F99-097C-43C8-AF74-7CF47D59A9ED}" destId="{99328737-8402-4C2A-AFDB-463F0173C88E}" srcOrd="0" destOrd="0" presId="urn:microsoft.com/office/officeart/2008/layout/NameandTitleOrganizationalChart"/>
    <dgm:cxn modelId="{60136B13-FB1E-49A8-B4F5-37CFB489A219}" type="presParOf" srcId="{DC540F99-097C-43C8-AF74-7CF47D59A9ED}" destId="{D6B18E75-D292-4C22-8ED3-61B11B647124}" srcOrd="1" destOrd="0" presId="urn:microsoft.com/office/officeart/2008/layout/NameandTitleOrganizationalChart"/>
    <dgm:cxn modelId="{AFD54B31-375C-4FDA-8101-32DF1ECE20DA}" type="presParOf" srcId="{DC540F99-097C-43C8-AF74-7CF47D59A9ED}" destId="{EE153F20-B845-4C63-BC49-1979A4DD546F}" srcOrd="2" destOrd="0" presId="urn:microsoft.com/office/officeart/2008/layout/NameandTitleOrganizationalChart"/>
    <dgm:cxn modelId="{76FD8EEB-10DD-4A89-9D89-E0A537D41F66}" type="presParOf" srcId="{916E1D9D-135B-4C5C-8188-16BADEE729BE}" destId="{6040F574-7ED1-46A9-A182-C82DEDC2FE42}" srcOrd="1" destOrd="0" presId="urn:microsoft.com/office/officeart/2008/layout/NameandTitleOrganizationalChart"/>
    <dgm:cxn modelId="{B74ECB8E-0B65-41FF-99F1-474B6666B6BD}" type="presParOf" srcId="{916E1D9D-135B-4C5C-8188-16BADEE729BE}" destId="{CEEA7742-D62F-42A9-B76E-55AE88AED0DB}" srcOrd="2" destOrd="0" presId="urn:microsoft.com/office/officeart/2008/layout/NameandTitleOrganizationalChart"/>
    <dgm:cxn modelId="{53BBDE90-49F9-4485-989D-A900039197CB}" type="presParOf" srcId="{BFCD536A-99B4-4E6D-B61A-37459F2A44FE}" destId="{4F9BF78F-7FB9-468E-BEA5-C5E35EFBEB4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F3D6D-E58F-4A39-B101-9DB90E97C59E}" type="doc">
      <dgm:prSet loTypeId="urn:microsoft.com/office/officeart/2008/layout/SquareAccen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E23EFAC9-7B2B-43A7-9EAF-450A8771B32E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Pluralista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EBD11-3F23-4E64-A6B4-9A36CBF1F4CB}" type="parTrans" cxnId="{E57DBAFC-FA38-407C-B4B7-01DCCDFB80D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788031-CDB5-4669-96F8-A5843DD5CECD}" type="sibTrans" cxnId="{E57DBAFC-FA38-407C-B4B7-01DCCDFB80D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E75E7A-9FB3-4F5A-B476-7E2B8E600CA0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Não Intervenção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4E20BF-22FA-443A-9909-F1C47F3655DF}" type="parTrans" cxnId="{8E158E78-DBFD-4793-8A3D-A286A05F5DE9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1D13C3-075E-4760-BAD6-FD736D953E28}" type="sibTrans" cxnId="{8E158E78-DBFD-4793-8A3D-A286A05F5DE9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1D4D35-CF94-4244-A890-A8F3B61DB0F0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Direitos dos Estados – não das pessoas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A5BE20-A291-4A76-BECE-8B3C2DAAA233}" type="parTrans" cxnId="{C3DD00BB-883B-49C3-9637-022B3D9E18A1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008FA-B254-46D7-900D-809F3957C8A0}" type="sibTrans" cxnId="{C3DD00BB-883B-49C3-9637-022B3D9E18A1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A8B0A4-D3A0-4397-8055-6AF051D9A403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Princípios de Justiça não se aplicam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EA4F2-5E5D-40DB-BE23-123ED4C1ADFC}" type="parTrans" cxnId="{68CB0E7C-D564-47B1-8CF3-48BD1AE36E3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9851F1-D315-4D50-8510-5EC9A0535C9B}" type="sibTrans" cxnId="{68CB0E7C-D564-47B1-8CF3-48BD1AE36E3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F26022-E245-4C91-AE8E-F82E2B2E85DA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Solidarista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F4D3E6-C6EF-43F3-A36A-20ABA2F9EA4B}" type="parTrans" cxnId="{D309F280-D152-4AFC-8516-B56CB64C338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D9028-39BD-40BD-A2EB-FE3FE87D4834}" type="sibTrans" cxnId="{D309F280-D152-4AFC-8516-B56CB64C338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5E528-A6F5-4707-8FE8-06BC9D2F166D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Indivíduos são membros da SI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E646E-7459-48EE-8700-D165EC1AC0DB}" type="parTrans" cxnId="{5FC69297-870A-452F-9C8A-CBB0F275E1F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1232B0-97BA-4767-AC91-413FD04616FA}" type="sibTrans" cxnId="{5FC69297-870A-452F-9C8A-CBB0F275E1F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C9C34-4A20-4A35-8648-ED8669EA2C19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 Internacional se sobrepõe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616649-0445-44D4-BD8F-A37214A765C3}" type="parTrans" cxnId="{4F467AF8-36FF-4964-9C65-C2C17C58170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43F182-6934-413A-8BC5-DF17A12066BB}" type="sibTrans" cxnId="{4F467AF8-36FF-4964-9C65-C2C17C58170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8DD492-4222-45EC-83A4-A3D15F011C65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 Humana (Buzan)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12E746-765B-4D0E-A78E-7FAB7429AA18}" type="parTrans" cxnId="{30702085-1532-47C5-B494-21D78ED8036F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B8907-213F-4EC2-A42F-A3185E563777}" type="sibTrans" cxnId="{30702085-1532-47C5-B494-21D78ED8036F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BDDBF6-C987-4CAB-B948-11DDF9B4A591}" type="pres">
      <dgm:prSet presAssocID="{3B9F3D6D-E58F-4A39-B101-9DB90E97C59E}" presName="layout" presStyleCnt="0">
        <dgm:presLayoutVars>
          <dgm:chMax/>
          <dgm:chPref/>
          <dgm:dir/>
          <dgm:resizeHandles/>
        </dgm:presLayoutVars>
      </dgm:prSet>
      <dgm:spPr/>
    </dgm:pt>
    <dgm:pt modelId="{3793BD70-CF80-4545-BB38-3B36617CEEE3}" type="pres">
      <dgm:prSet presAssocID="{E23EFAC9-7B2B-43A7-9EAF-450A8771B32E}" presName="root" presStyleCnt="0">
        <dgm:presLayoutVars>
          <dgm:chMax/>
          <dgm:chPref/>
        </dgm:presLayoutVars>
      </dgm:prSet>
      <dgm:spPr/>
    </dgm:pt>
    <dgm:pt modelId="{3B360FE4-27BE-421F-9ABB-8F12D9A2AE7B}" type="pres">
      <dgm:prSet presAssocID="{E23EFAC9-7B2B-43A7-9EAF-450A8771B32E}" presName="rootComposite" presStyleCnt="0">
        <dgm:presLayoutVars/>
      </dgm:prSet>
      <dgm:spPr/>
    </dgm:pt>
    <dgm:pt modelId="{39BC6787-F4AB-4DEB-8405-497C68BA6FB4}" type="pres">
      <dgm:prSet presAssocID="{E23EFAC9-7B2B-43A7-9EAF-450A8771B32E}" presName="ParentAccent" presStyleLbl="alignNode1" presStyleIdx="0" presStyleCnt="2"/>
      <dgm:spPr/>
    </dgm:pt>
    <dgm:pt modelId="{DD5D1B4F-C2DE-4FF2-A7CC-EE46B0D6B92E}" type="pres">
      <dgm:prSet presAssocID="{E23EFAC9-7B2B-43A7-9EAF-450A8771B32E}" presName="ParentSmallAccent" presStyleLbl="fgAcc1" presStyleIdx="0" presStyleCnt="2"/>
      <dgm:spPr/>
    </dgm:pt>
    <dgm:pt modelId="{9A99566C-4E2B-45D6-B2A0-9CBC583887BB}" type="pres">
      <dgm:prSet presAssocID="{E23EFAC9-7B2B-43A7-9EAF-450A8771B32E}" presName="Parent" presStyleLbl="revTx" presStyleIdx="0" presStyleCnt="8">
        <dgm:presLayoutVars>
          <dgm:chMax/>
          <dgm:chPref val="4"/>
          <dgm:bulletEnabled val="1"/>
        </dgm:presLayoutVars>
      </dgm:prSet>
      <dgm:spPr/>
    </dgm:pt>
    <dgm:pt modelId="{2F003FC4-0D26-4FCE-849F-783A5AAD3F68}" type="pres">
      <dgm:prSet presAssocID="{E23EFAC9-7B2B-43A7-9EAF-450A8771B32E}" presName="childShape" presStyleCnt="0">
        <dgm:presLayoutVars>
          <dgm:chMax val="0"/>
          <dgm:chPref val="0"/>
        </dgm:presLayoutVars>
      </dgm:prSet>
      <dgm:spPr/>
    </dgm:pt>
    <dgm:pt modelId="{7C5311D4-15EE-42BA-90CC-33677EDD7998}" type="pres">
      <dgm:prSet presAssocID="{9DE75E7A-9FB3-4F5A-B476-7E2B8E600CA0}" presName="childComposite" presStyleCnt="0">
        <dgm:presLayoutVars>
          <dgm:chMax val="0"/>
          <dgm:chPref val="0"/>
        </dgm:presLayoutVars>
      </dgm:prSet>
      <dgm:spPr/>
    </dgm:pt>
    <dgm:pt modelId="{A33D580F-C9F4-43A7-94E7-382E3634E063}" type="pres">
      <dgm:prSet presAssocID="{9DE75E7A-9FB3-4F5A-B476-7E2B8E600CA0}" presName="ChildAccent" presStyleLbl="solidFgAcc1" presStyleIdx="0" presStyleCnt="6"/>
      <dgm:spPr/>
    </dgm:pt>
    <dgm:pt modelId="{6E22D68C-C553-43EF-B652-D3FE99171F92}" type="pres">
      <dgm:prSet presAssocID="{9DE75E7A-9FB3-4F5A-B476-7E2B8E600CA0}" presName="Child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052BDA13-B6E2-48A0-B3A7-5E265C9D493D}" type="pres">
      <dgm:prSet presAssocID="{531D4D35-CF94-4244-A890-A8F3B61DB0F0}" presName="childComposite" presStyleCnt="0">
        <dgm:presLayoutVars>
          <dgm:chMax val="0"/>
          <dgm:chPref val="0"/>
        </dgm:presLayoutVars>
      </dgm:prSet>
      <dgm:spPr/>
    </dgm:pt>
    <dgm:pt modelId="{99D61FF5-43D2-4B43-9206-6FE43A1CE7CB}" type="pres">
      <dgm:prSet presAssocID="{531D4D35-CF94-4244-A890-A8F3B61DB0F0}" presName="ChildAccent" presStyleLbl="solidFgAcc1" presStyleIdx="1" presStyleCnt="6"/>
      <dgm:spPr/>
    </dgm:pt>
    <dgm:pt modelId="{6750F163-DD21-4AE9-AA8B-E5DD9709B347}" type="pres">
      <dgm:prSet presAssocID="{531D4D35-CF94-4244-A890-A8F3B61DB0F0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580812-EBAF-4759-88A7-F416733B6298}" type="pres">
      <dgm:prSet presAssocID="{A4A8B0A4-D3A0-4397-8055-6AF051D9A403}" presName="childComposite" presStyleCnt="0">
        <dgm:presLayoutVars>
          <dgm:chMax val="0"/>
          <dgm:chPref val="0"/>
        </dgm:presLayoutVars>
      </dgm:prSet>
      <dgm:spPr/>
    </dgm:pt>
    <dgm:pt modelId="{33CD5069-50C7-4CE6-A9B4-BE26B162E797}" type="pres">
      <dgm:prSet presAssocID="{A4A8B0A4-D3A0-4397-8055-6AF051D9A403}" presName="ChildAccent" presStyleLbl="solidFgAcc1" presStyleIdx="2" presStyleCnt="6"/>
      <dgm:spPr/>
    </dgm:pt>
    <dgm:pt modelId="{B24DAD76-0917-4BD1-8D80-01D5FEE7CBA5}" type="pres">
      <dgm:prSet presAssocID="{A4A8B0A4-D3A0-4397-8055-6AF051D9A403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E35EF3-8133-4700-B29C-7C808069FCB0}" type="pres">
      <dgm:prSet presAssocID="{3FF26022-E245-4C91-AE8E-F82E2B2E85DA}" presName="root" presStyleCnt="0">
        <dgm:presLayoutVars>
          <dgm:chMax/>
          <dgm:chPref/>
        </dgm:presLayoutVars>
      </dgm:prSet>
      <dgm:spPr/>
    </dgm:pt>
    <dgm:pt modelId="{B0B8BC34-2667-4127-8474-3D40BEB7297D}" type="pres">
      <dgm:prSet presAssocID="{3FF26022-E245-4C91-AE8E-F82E2B2E85DA}" presName="rootComposite" presStyleCnt="0">
        <dgm:presLayoutVars/>
      </dgm:prSet>
      <dgm:spPr/>
    </dgm:pt>
    <dgm:pt modelId="{66C7A85D-0BD1-4ABD-B3ED-36DC53F3562B}" type="pres">
      <dgm:prSet presAssocID="{3FF26022-E245-4C91-AE8E-F82E2B2E85DA}" presName="ParentAccent" presStyleLbl="alignNode1" presStyleIdx="1" presStyleCnt="2"/>
      <dgm:spPr/>
    </dgm:pt>
    <dgm:pt modelId="{5373B2EB-5EB9-4DA8-BC69-9454FACD212B}" type="pres">
      <dgm:prSet presAssocID="{3FF26022-E245-4C91-AE8E-F82E2B2E85DA}" presName="ParentSmallAccent" presStyleLbl="fgAcc1" presStyleIdx="1" presStyleCnt="2"/>
      <dgm:spPr/>
    </dgm:pt>
    <dgm:pt modelId="{0EB82855-54C3-4952-9E9E-D0C50404C59F}" type="pres">
      <dgm:prSet presAssocID="{3FF26022-E245-4C91-AE8E-F82E2B2E85DA}" presName="Parent" presStyleLbl="revTx" presStyleIdx="4" presStyleCnt="8">
        <dgm:presLayoutVars>
          <dgm:chMax/>
          <dgm:chPref val="4"/>
          <dgm:bulletEnabled val="1"/>
        </dgm:presLayoutVars>
      </dgm:prSet>
      <dgm:spPr/>
    </dgm:pt>
    <dgm:pt modelId="{461B5FD8-5A7E-4431-A40A-3ADFA62CB95F}" type="pres">
      <dgm:prSet presAssocID="{3FF26022-E245-4C91-AE8E-F82E2B2E85DA}" presName="childShape" presStyleCnt="0">
        <dgm:presLayoutVars>
          <dgm:chMax val="0"/>
          <dgm:chPref val="0"/>
        </dgm:presLayoutVars>
      </dgm:prSet>
      <dgm:spPr/>
    </dgm:pt>
    <dgm:pt modelId="{44E34FB4-0D4D-4296-9632-C309B1D451EF}" type="pres">
      <dgm:prSet presAssocID="{6C65E528-A6F5-4707-8FE8-06BC9D2F166D}" presName="childComposite" presStyleCnt="0">
        <dgm:presLayoutVars>
          <dgm:chMax val="0"/>
          <dgm:chPref val="0"/>
        </dgm:presLayoutVars>
      </dgm:prSet>
      <dgm:spPr/>
    </dgm:pt>
    <dgm:pt modelId="{48A3EA81-81C6-4D3C-8453-7B5C5A6F5683}" type="pres">
      <dgm:prSet presAssocID="{6C65E528-A6F5-4707-8FE8-06BC9D2F166D}" presName="ChildAccent" presStyleLbl="solidFgAcc1" presStyleIdx="3" presStyleCnt="6"/>
      <dgm:spPr/>
    </dgm:pt>
    <dgm:pt modelId="{A5DDA1BB-7E87-4F5F-ADBB-52E282F57459}" type="pres">
      <dgm:prSet presAssocID="{6C65E528-A6F5-4707-8FE8-06BC9D2F166D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21AE1A-BF19-41BF-AB65-746E1C37E3D4}" type="pres">
      <dgm:prSet presAssocID="{6CAC9C34-4A20-4A35-8648-ED8669EA2C19}" presName="childComposite" presStyleCnt="0">
        <dgm:presLayoutVars>
          <dgm:chMax val="0"/>
          <dgm:chPref val="0"/>
        </dgm:presLayoutVars>
      </dgm:prSet>
      <dgm:spPr/>
    </dgm:pt>
    <dgm:pt modelId="{8CB75756-6C21-4A8C-98DB-FD0E0BCA9824}" type="pres">
      <dgm:prSet presAssocID="{6CAC9C34-4A20-4A35-8648-ED8669EA2C19}" presName="ChildAccent" presStyleLbl="solidFgAcc1" presStyleIdx="4" presStyleCnt="6"/>
      <dgm:spPr/>
    </dgm:pt>
    <dgm:pt modelId="{5F03C0E0-766F-46DE-B9D8-3EABE681DDBD}" type="pres">
      <dgm:prSet presAssocID="{6CAC9C34-4A20-4A35-8648-ED8669EA2C19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592992-2ECD-4B9B-AB7B-5C613B6BAAD5}" type="pres">
      <dgm:prSet presAssocID="{D78DD492-4222-45EC-83A4-A3D15F011C65}" presName="childComposite" presStyleCnt="0">
        <dgm:presLayoutVars>
          <dgm:chMax val="0"/>
          <dgm:chPref val="0"/>
        </dgm:presLayoutVars>
      </dgm:prSet>
      <dgm:spPr/>
    </dgm:pt>
    <dgm:pt modelId="{05AC7353-064C-41A4-9076-52A867137520}" type="pres">
      <dgm:prSet presAssocID="{D78DD492-4222-45EC-83A4-A3D15F011C65}" presName="ChildAccent" presStyleLbl="solidFgAcc1" presStyleIdx="5" presStyleCnt="6"/>
      <dgm:spPr/>
    </dgm:pt>
    <dgm:pt modelId="{75159E06-1330-4888-B9A5-6F5594680497}" type="pres">
      <dgm:prSet presAssocID="{D78DD492-4222-45EC-83A4-A3D15F011C65}" presName="Child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B5B40A25-C702-4B24-A748-3822F0828022}" type="presOf" srcId="{D78DD492-4222-45EC-83A4-A3D15F011C65}" destId="{75159E06-1330-4888-B9A5-6F5594680497}" srcOrd="0" destOrd="0" presId="urn:microsoft.com/office/officeart/2008/layout/SquareAccentList"/>
    <dgm:cxn modelId="{857AC238-016D-4614-8F06-14739297CED6}" type="presOf" srcId="{6C65E528-A6F5-4707-8FE8-06BC9D2F166D}" destId="{A5DDA1BB-7E87-4F5F-ADBB-52E282F57459}" srcOrd="0" destOrd="0" presId="urn:microsoft.com/office/officeart/2008/layout/SquareAccentList"/>
    <dgm:cxn modelId="{D309F280-D152-4AFC-8516-B56CB64C3388}" srcId="{3B9F3D6D-E58F-4A39-B101-9DB90E97C59E}" destId="{3FF26022-E245-4C91-AE8E-F82E2B2E85DA}" srcOrd="1" destOrd="0" parTransId="{06F4D3E6-C6EF-43F3-A36A-20ABA2F9EA4B}" sibTransId="{9EFD9028-39BD-40BD-A2EB-FE3FE87D4834}"/>
    <dgm:cxn modelId="{B9A2AF0C-998D-483B-93F5-7E3A2D427C52}" type="presOf" srcId="{6CAC9C34-4A20-4A35-8648-ED8669EA2C19}" destId="{5F03C0E0-766F-46DE-B9D8-3EABE681DDBD}" srcOrd="0" destOrd="0" presId="urn:microsoft.com/office/officeart/2008/layout/SquareAccentList"/>
    <dgm:cxn modelId="{30702085-1532-47C5-B494-21D78ED8036F}" srcId="{3FF26022-E245-4C91-AE8E-F82E2B2E85DA}" destId="{D78DD492-4222-45EC-83A4-A3D15F011C65}" srcOrd="2" destOrd="0" parTransId="{B012E746-765B-4D0E-A78E-7FAB7429AA18}" sibTransId="{36AB8907-213F-4EC2-A42F-A3185E563777}"/>
    <dgm:cxn modelId="{970CA214-7FD2-4B5B-99FF-D18A2736A29A}" type="presOf" srcId="{9DE75E7A-9FB3-4F5A-B476-7E2B8E600CA0}" destId="{6E22D68C-C553-43EF-B652-D3FE99171F92}" srcOrd="0" destOrd="0" presId="urn:microsoft.com/office/officeart/2008/layout/SquareAccentList"/>
    <dgm:cxn modelId="{C3DD00BB-883B-49C3-9637-022B3D9E18A1}" srcId="{E23EFAC9-7B2B-43A7-9EAF-450A8771B32E}" destId="{531D4D35-CF94-4244-A890-A8F3B61DB0F0}" srcOrd="1" destOrd="0" parTransId="{FEA5BE20-A291-4A76-BECE-8B3C2DAAA233}" sibTransId="{36C008FA-B254-46D7-900D-809F3957C8A0}"/>
    <dgm:cxn modelId="{5FC69297-870A-452F-9C8A-CBB0F275E1F7}" srcId="{3FF26022-E245-4C91-AE8E-F82E2B2E85DA}" destId="{6C65E528-A6F5-4707-8FE8-06BC9D2F166D}" srcOrd="0" destOrd="0" parTransId="{F11E646E-7459-48EE-8700-D165EC1AC0DB}" sibTransId="{F71232B0-97BA-4767-AC91-413FD04616FA}"/>
    <dgm:cxn modelId="{E57DBAFC-FA38-407C-B4B7-01DCCDFB80D8}" srcId="{3B9F3D6D-E58F-4A39-B101-9DB90E97C59E}" destId="{E23EFAC9-7B2B-43A7-9EAF-450A8771B32E}" srcOrd="0" destOrd="0" parTransId="{E89EBD11-3F23-4E64-A6B4-9A36CBF1F4CB}" sibTransId="{14788031-CDB5-4669-96F8-A5843DD5CECD}"/>
    <dgm:cxn modelId="{4706B9E9-0171-4837-8ADE-B62F5917A537}" type="presOf" srcId="{A4A8B0A4-D3A0-4397-8055-6AF051D9A403}" destId="{B24DAD76-0917-4BD1-8D80-01D5FEE7CBA5}" srcOrd="0" destOrd="0" presId="urn:microsoft.com/office/officeart/2008/layout/SquareAccentList"/>
    <dgm:cxn modelId="{8E158E78-DBFD-4793-8A3D-A286A05F5DE9}" srcId="{E23EFAC9-7B2B-43A7-9EAF-450A8771B32E}" destId="{9DE75E7A-9FB3-4F5A-B476-7E2B8E600CA0}" srcOrd="0" destOrd="0" parTransId="{6A4E20BF-22FA-443A-9909-F1C47F3655DF}" sibTransId="{F21D13C3-075E-4760-BAD6-FD736D953E28}"/>
    <dgm:cxn modelId="{2E0B54C7-DF8B-45F3-BF85-241FF793F268}" type="presOf" srcId="{531D4D35-CF94-4244-A890-A8F3B61DB0F0}" destId="{6750F163-DD21-4AE9-AA8B-E5DD9709B347}" srcOrd="0" destOrd="0" presId="urn:microsoft.com/office/officeart/2008/layout/SquareAccentList"/>
    <dgm:cxn modelId="{68CB0E7C-D564-47B1-8CF3-48BD1AE36E3E}" srcId="{E23EFAC9-7B2B-43A7-9EAF-450A8771B32E}" destId="{A4A8B0A4-D3A0-4397-8055-6AF051D9A403}" srcOrd="2" destOrd="0" parTransId="{428EA4F2-5E5D-40DB-BE23-123ED4C1ADFC}" sibTransId="{839851F1-D315-4D50-8510-5EC9A0535C9B}"/>
    <dgm:cxn modelId="{B4108A22-2620-473A-9358-C270F6EEC338}" type="presOf" srcId="{E23EFAC9-7B2B-43A7-9EAF-450A8771B32E}" destId="{9A99566C-4E2B-45D6-B2A0-9CBC583887BB}" srcOrd="0" destOrd="0" presId="urn:microsoft.com/office/officeart/2008/layout/SquareAccentList"/>
    <dgm:cxn modelId="{4F467AF8-36FF-4964-9C65-C2C17C581706}" srcId="{3FF26022-E245-4C91-AE8E-F82E2B2E85DA}" destId="{6CAC9C34-4A20-4A35-8648-ED8669EA2C19}" srcOrd="1" destOrd="0" parTransId="{F8616649-0445-44D4-BD8F-A37214A765C3}" sibTransId="{6243F182-6934-413A-8BC5-DF17A12066BB}"/>
    <dgm:cxn modelId="{1411B1BE-AF93-4832-9272-D4E22FD8AE51}" type="presOf" srcId="{3FF26022-E245-4C91-AE8E-F82E2B2E85DA}" destId="{0EB82855-54C3-4952-9E9E-D0C50404C59F}" srcOrd="0" destOrd="0" presId="urn:microsoft.com/office/officeart/2008/layout/SquareAccentList"/>
    <dgm:cxn modelId="{3A74A227-032E-4B34-8818-5AE78BE5A706}" type="presOf" srcId="{3B9F3D6D-E58F-4A39-B101-9DB90E97C59E}" destId="{76BDDBF6-C987-4CAB-B948-11DDF9B4A591}" srcOrd="0" destOrd="0" presId="urn:microsoft.com/office/officeart/2008/layout/SquareAccentList"/>
    <dgm:cxn modelId="{C2F2C56D-73A1-4B8F-9460-276ED3589581}" type="presParOf" srcId="{76BDDBF6-C987-4CAB-B948-11DDF9B4A591}" destId="{3793BD70-CF80-4545-BB38-3B36617CEEE3}" srcOrd="0" destOrd="0" presId="urn:microsoft.com/office/officeart/2008/layout/SquareAccentList"/>
    <dgm:cxn modelId="{FC85005F-E376-4F6F-9A25-AECD6188E95D}" type="presParOf" srcId="{3793BD70-CF80-4545-BB38-3B36617CEEE3}" destId="{3B360FE4-27BE-421F-9ABB-8F12D9A2AE7B}" srcOrd="0" destOrd="0" presId="urn:microsoft.com/office/officeart/2008/layout/SquareAccentList"/>
    <dgm:cxn modelId="{2597A67A-906F-4AA4-A118-8B6D6CAFE4C6}" type="presParOf" srcId="{3B360FE4-27BE-421F-9ABB-8F12D9A2AE7B}" destId="{39BC6787-F4AB-4DEB-8405-497C68BA6FB4}" srcOrd="0" destOrd="0" presId="urn:microsoft.com/office/officeart/2008/layout/SquareAccentList"/>
    <dgm:cxn modelId="{27159612-A7E4-4080-9E0A-0AED85BBA24B}" type="presParOf" srcId="{3B360FE4-27BE-421F-9ABB-8F12D9A2AE7B}" destId="{DD5D1B4F-C2DE-4FF2-A7CC-EE46B0D6B92E}" srcOrd="1" destOrd="0" presId="urn:microsoft.com/office/officeart/2008/layout/SquareAccentList"/>
    <dgm:cxn modelId="{327DBD22-B876-47C7-82C4-CE3CADC886B0}" type="presParOf" srcId="{3B360FE4-27BE-421F-9ABB-8F12D9A2AE7B}" destId="{9A99566C-4E2B-45D6-B2A0-9CBC583887BB}" srcOrd="2" destOrd="0" presId="urn:microsoft.com/office/officeart/2008/layout/SquareAccentList"/>
    <dgm:cxn modelId="{9FB24D99-D7CF-4434-896D-1AE17597C9CA}" type="presParOf" srcId="{3793BD70-CF80-4545-BB38-3B36617CEEE3}" destId="{2F003FC4-0D26-4FCE-849F-783A5AAD3F68}" srcOrd="1" destOrd="0" presId="urn:microsoft.com/office/officeart/2008/layout/SquareAccentList"/>
    <dgm:cxn modelId="{4B75A7F4-1AEE-4CDC-9B81-BB5749E5378F}" type="presParOf" srcId="{2F003FC4-0D26-4FCE-849F-783A5AAD3F68}" destId="{7C5311D4-15EE-42BA-90CC-33677EDD7998}" srcOrd="0" destOrd="0" presId="urn:microsoft.com/office/officeart/2008/layout/SquareAccentList"/>
    <dgm:cxn modelId="{9AAEEE8B-C0D5-495C-B16F-252A692F0F9D}" type="presParOf" srcId="{7C5311D4-15EE-42BA-90CC-33677EDD7998}" destId="{A33D580F-C9F4-43A7-94E7-382E3634E063}" srcOrd="0" destOrd="0" presId="urn:microsoft.com/office/officeart/2008/layout/SquareAccentList"/>
    <dgm:cxn modelId="{47F73BC7-20F6-4CA4-BCEB-DAF3499429C3}" type="presParOf" srcId="{7C5311D4-15EE-42BA-90CC-33677EDD7998}" destId="{6E22D68C-C553-43EF-B652-D3FE99171F92}" srcOrd="1" destOrd="0" presId="urn:microsoft.com/office/officeart/2008/layout/SquareAccentList"/>
    <dgm:cxn modelId="{44250B10-3445-4C46-B4CC-6B1FCCC9C885}" type="presParOf" srcId="{2F003FC4-0D26-4FCE-849F-783A5AAD3F68}" destId="{052BDA13-B6E2-48A0-B3A7-5E265C9D493D}" srcOrd="1" destOrd="0" presId="urn:microsoft.com/office/officeart/2008/layout/SquareAccentList"/>
    <dgm:cxn modelId="{B3CB9C28-9AA4-43C6-97D5-6019DD77E1E0}" type="presParOf" srcId="{052BDA13-B6E2-48A0-B3A7-5E265C9D493D}" destId="{99D61FF5-43D2-4B43-9206-6FE43A1CE7CB}" srcOrd="0" destOrd="0" presId="urn:microsoft.com/office/officeart/2008/layout/SquareAccentList"/>
    <dgm:cxn modelId="{0B30D25F-F835-460D-A073-5C1C8054EA36}" type="presParOf" srcId="{052BDA13-B6E2-48A0-B3A7-5E265C9D493D}" destId="{6750F163-DD21-4AE9-AA8B-E5DD9709B347}" srcOrd="1" destOrd="0" presId="urn:microsoft.com/office/officeart/2008/layout/SquareAccentList"/>
    <dgm:cxn modelId="{05A82A33-A0A1-490C-AEB1-9C93F3FB2921}" type="presParOf" srcId="{2F003FC4-0D26-4FCE-849F-783A5AAD3F68}" destId="{AE580812-EBAF-4759-88A7-F416733B6298}" srcOrd="2" destOrd="0" presId="urn:microsoft.com/office/officeart/2008/layout/SquareAccentList"/>
    <dgm:cxn modelId="{F60DA4DD-BBEE-4AE9-B6DF-6C81B391861F}" type="presParOf" srcId="{AE580812-EBAF-4759-88A7-F416733B6298}" destId="{33CD5069-50C7-4CE6-A9B4-BE26B162E797}" srcOrd="0" destOrd="0" presId="urn:microsoft.com/office/officeart/2008/layout/SquareAccentList"/>
    <dgm:cxn modelId="{819E66EE-0856-4138-A6AB-AD23382CE4DD}" type="presParOf" srcId="{AE580812-EBAF-4759-88A7-F416733B6298}" destId="{B24DAD76-0917-4BD1-8D80-01D5FEE7CBA5}" srcOrd="1" destOrd="0" presId="urn:microsoft.com/office/officeart/2008/layout/SquareAccentList"/>
    <dgm:cxn modelId="{7B64D685-1FF6-4391-AF83-933A194D61BD}" type="presParOf" srcId="{76BDDBF6-C987-4CAB-B948-11DDF9B4A591}" destId="{90E35EF3-8133-4700-B29C-7C808069FCB0}" srcOrd="1" destOrd="0" presId="urn:microsoft.com/office/officeart/2008/layout/SquareAccentList"/>
    <dgm:cxn modelId="{BF3E4784-F0DF-43B1-8AD6-D01322E799B7}" type="presParOf" srcId="{90E35EF3-8133-4700-B29C-7C808069FCB0}" destId="{B0B8BC34-2667-4127-8474-3D40BEB7297D}" srcOrd="0" destOrd="0" presId="urn:microsoft.com/office/officeart/2008/layout/SquareAccentList"/>
    <dgm:cxn modelId="{E29C56E2-F9D3-4B5C-89D7-1C5AB5F910D7}" type="presParOf" srcId="{B0B8BC34-2667-4127-8474-3D40BEB7297D}" destId="{66C7A85D-0BD1-4ABD-B3ED-36DC53F3562B}" srcOrd="0" destOrd="0" presId="urn:microsoft.com/office/officeart/2008/layout/SquareAccentList"/>
    <dgm:cxn modelId="{065647B3-1721-4E1D-B31C-7B4381ED6853}" type="presParOf" srcId="{B0B8BC34-2667-4127-8474-3D40BEB7297D}" destId="{5373B2EB-5EB9-4DA8-BC69-9454FACD212B}" srcOrd="1" destOrd="0" presId="urn:microsoft.com/office/officeart/2008/layout/SquareAccentList"/>
    <dgm:cxn modelId="{4FC66625-C88D-49F4-8C8B-44F1B23F75B2}" type="presParOf" srcId="{B0B8BC34-2667-4127-8474-3D40BEB7297D}" destId="{0EB82855-54C3-4952-9E9E-D0C50404C59F}" srcOrd="2" destOrd="0" presId="urn:microsoft.com/office/officeart/2008/layout/SquareAccentList"/>
    <dgm:cxn modelId="{F9602580-9C9F-43E4-A031-BE2BBB356940}" type="presParOf" srcId="{90E35EF3-8133-4700-B29C-7C808069FCB0}" destId="{461B5FD8-5A7E-4431-A40A-3ADFA62CB95F}" srcOrd="1" destOrd="0" presId="urn:microsoft.com/office/officeart/2008/layout/SquareAccentList"/>
    <dgm:cxn modelId="{9B1A6696-C67B-4A8D-AD61-EA722DE09EB0}" type="presParOf" srcId="{461B5FD8-5A7E-4431-A40A-3ADFA62CB95F}" destId="{44E34FB4-0D4D-4296-9632-C309B1D451EF}" srcOrd="0" destOrd="0" presId="urn:microsoft.com/office/officeart/2008/layout/SquareAccentList"/>
    <dgm:cxn modelId="{37495800-895E-4265-8D26-CCC95CC57839}" type="presParOf" srcId="{44E34FB4-0D4D-4296-9632-C309B1D451EF}" destId="{48A3EA81-81C6-4D3C-8453-7B5C5A6F5683}" srcOrd="0" destOrd="0" presId="urn:microsoft.com/office/officeart/2008/layout/SquareAccentList"/>
    <dgm:cxn modelId="{1FA4480C-D8BD-4952-A0FF-8A280ECD8544}" type="presParOf" srcId="{44E34FB4-0D4D-4296-9632-C309B1D451EF}" destId="{A5DDA1BB-7E87-4F5F-ADBB-52E282F57459}" srcOrd="1" destOrd="0" presId="urn:microsoft.com/office/officeart/2008/layout/SquareAccentList"/>
    <dgm:cxn modelId="{6AD4C4E6-AB71-43E1-94AA-B739933B863A}" type="presParOf" srcId="{461B5FD8-5A7E-4431-A40A-3ADFA62CB95F}" destId="{AD21AE1A-BF19-41BF-AB65-746E1C37E3D4}" srcOrd="1" destOrd="0" presId="urn:microsoft.com/office/officeart/2008/layout/SquareAccentList"/>
    <dgm:cxn modelId="{8A518F2E-2D4F-412D-90AD-9ECE95A67260}" type="presParOf" srcId="{AD21AE1A-BF19-41BF-AB65-746E1C37E3D4}" destId="{8CB75756-6C21-4A8C-98DB-FD0E0BCA9824}" srcOrd="0" destOrd="0" presId="urn:microsoft.com/office/officeart/2008/layout/SquareAccentList"/>
    <dgm:cxn modelId="{7C47FA61-4297-444C-A218-5A2CF0DD66C9}" type="presParOf" srcId="{AD21AE1A-BF19-41BF-AB65-746E1C37E3D4}" destId="{5F03C0E0-766F-46DE-B9D8-3EABE681DDBD}" srcOrd="1" destOrd="0" presId="urn:microsoft.com/office/officeart/2008/layout/SquareAccentList"/>
    <dgm:cxn modelId="{69359C13-5A58-4E9C-8D35-B8205B26651B}" type="presParOf" srcId="{461B5FD8-5A7E-4431-A40A-3ADFA62CB95F}" destId="{45592992-2ECD-4B9B-AB7B-5C613B6BAAD5}" srcOrd="2" destOrd="0" presId="urn:microsoft.com/office/officeart/2008/layout/SquareAccentList"/>
    <dgm:cxn modelId="{6F3D5869-2C81-4083-B287-72C7756FCD75}" type="presParOf" srcId="{45592992-2ECD-4B9B-AB7B-5C613B6BAAD5}" destId="{05AC7353-064C-41A4-9076-52A867137520}" srcOrd="0" destOrd="0" presId="urn:microsoft.com/office/officeart/2008/layout/SquareAccentList"/>
    <dgm:cxn modelId="{646AD7CA-7C4E-46CC-A56B-B6C7A9AD30D1}" type="presParOf" srcId="{45592992-2ECD-4B9B-AB7B-5C613B6BAAD5}" destId="{75159E06-1330-4888-B9A5-6F559468049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0CF6F-DBA5-48A5-8B14-F598599A2D1F}" type="doc">
      <dgm:prSet loTypeId="urn:microsoft.com/office/officeart/2005/8/layout/arrow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0CDCD37-63E7-49B9-AB77-C527834EC494}">
      <dgm:prSet phldrT="[Texto]"/>
      <dgm:spPr/>
      <dgm:t>
        <a:bodyPr/>
        <a:lstStyle/>
        <a:p>
          <a:r>
            <a:rPr lang="pt-BR" dirty="0" smtClean="0"/>
            <a:t>1. </a:t>
          </a:r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Desordem da Sociedade Internacional (SI)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Desestabiliza o Direito Internacional e a Diplomacia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Definida como violência organizada entre Estados soberanos </a:t>
          </a:r>
        </a:p>
      </dgm:t>
    </dgm:pt>
    <dgm:pt modelId="{E8A2B079-66C1-4509-AA08-C9663E4B0CF0}" type="parTrans" cxnId="{59558F20-08AC-4D5E-8C46-FB9225F15CB5}">
      <dgm:prSet/>
      <dgm:spPr/>
      <dgm:t>
        <a:bodyPr/>
        <a:lstStyle/>
        <a:p>
          <a:endParaRPr lang="pt-BR"/>
        </a:p>
      </dgm:t>
    </dgm:pt>
    <dgm:pt modelId="{296DB772-BB62-45D5-9050-C116145951EB}" type="sibTrans" cxnId="{59558F20-08AC-4D5E-8C46-FB9225F15CB5}">
      <dgm:prSet/>
      <dgm:spPr/>
      <dgm:t>
        <a:bodyPr/>
        <a:lstStyle/>
        <a:p>
          <a:endParaRPr lang="pt-BR"/>
        </a:p>
      </dgm:t>
    </dgm:pt>
    <dgm:pt modelId="{E0BD9ED6-D699-45DF-B077-1E0D5E2325EA}">
      <dgm:prSet phldrT="[Texto]"/>
      <dgm:spPr/>
      <dgm:t>
        <a:bodyPr/>
        <a:lstStyle/>
        <a:p>
          <a:r>
            <a:rPr lang="pt-BR" dirty="0" smtClean="0"/>
            <a:t>1</a:t>
          </a:r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Legitimidade 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2.Limitação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Garantia do Direito Internacional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Equilíbrio de Poder</a:t>
          </a:r>
        </a:p>
        <a:p>
          <a:endParaRPr lang="pt-BR" dirty="0"/>
        </a:p>
      </dgm:t>
    </dgm:pt>
    <dgm:pt modelId="{148157DA-9AC7-4007-9257-724D96EEB700}" type="parTrans" cxnId="{8C68C151-B2C7-44DB-8EAE-08D56CFDCB10}">
      <dgm:prSet/>
      <dgm:spPr/>
      <dgm:t>
        <a:bodyPr/>
        <a:lstStyle/>
        <a:p>
          <a:endParaRPr lang="pt-BR"/>
        </a:p>
      </dgm:t>
    </dgm:pt>
    <dgm:pt modelId="{A72654A7-76E3-4F6B-AAF1-86E81DEFA174}" type="sibTrans" cxnId="{8C68C151-B2C7-44DB-8EAE-08D56CFDCB10}">
      <dgm:prSet/>
      <dgm:spPr/>
      <dgm:t>
        <a:bodyPr/>
        <a:lstStyle/>
        <a:p>
          <a:endParaRPr lang="pt-BR"/>
        </a:p>
      </dgm:t>
    </dgm:pt>
    <dgm:pt modelId="{0B9889D5-AA41-413E-AE7F-EB6A6E5120A2}" type="pres">
      <dgm:prSet presAssocID="{EBF0CF6F-DBA5-48A5-8B14-F598599A2D1F}" presName="compositeShape" presStyleCnt="0">
        <dgm:presLayoutVars>
          <dgm:chMax val="2"/>
          <dgm:dir/>
          <dgm:resizeHandles val="exact"/>
        </dgm:presLayoutVars>
      </dgm:prSet>
      <dgm:spPr/>
    </dgm:pt>
    <dgm:pt modelId="{6235C486-E4CE-498B-BFC7-7EE7FA9789B5}" type="pres">
      <dgm:prSet presAssocID="{EBF0CF6F-DBA5-48A5-8B14-F598599A2D1F}" presName="divider" presStyleLbl="fgShp" presStyleIdx="0" presStyleCnt="1"/>
      <dgm:spPr/>
    </dgm:pt>
    <dgm:pt modelId="{3B2A25BB-CEC7-43E2-A9BD-36B0E3E2514C}" type="pres">
      <dgm:prSet presAssocID="{A0CDCD37-63E7-49B9-AB77-C527834EC494}" presName="downArrow" presStyleLbl="node1" presStyleIdx="0" presStyleCnt="2"/>
      <dgm:spPr/>
    </dgm:pt>
    <dgm:pt modelId="{18D32E67-0559-4774-8D80-CB913093FAD6}" type="pres">
      <dgm:prSet presAssocID="{A0CDCD37-63E7-49B9-AB77-C527834EC494}" presName="downArrowText" presStyleLbl="revTx" presStyleIdx="0" presStyleCnt="2" custScaleX="15468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E6809C-3559-4E26-851F-A246DE2DA3C6}" type="pres">
      <dgm:prSet presAssocID="{E0BD9ED6-D699-45DF-B077-1E0D5E2325EA}" presName="upArrow" presStyleLbl="node1" presStyleIdx="1" presStyleCnt="2"/>
      <dgm:spPr/>
    </dgm:pt>
    <dgm:pt modelId="{7CEAD821-3A14-4493-AEC4-5F2FDEDEAF10}" type="pres">
      <dgm:prSet presAssocID="{E0BD9ED6-D699-45DF-B077-1E0D5E2325E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E29B58B-4BD2-461A-92D5-14FCACE06938}" type="presOf" srcId="{E0BD9ED6-D699-45DF-B077-1E0D5E2325EA}" destId="{7CEAD821-3A14-4493-AEC4-5F2FDEDEAF10}" srcOrd="0" destOrd="0" presId="urn:microsoft.com/office/officeart/2005/8/layout/arrow3"/>
    <dgm:cxn modelId="{59558F20-08AC-4D5E-8C46-FB9225F15CB5}" srcId="{EBF0CF6F-DBA5-48A5-8B14-F598599A2D1F}" destId="{A0CDCD37-63E7-49B9-AB77-C527834EC494}" srcOrd="0" destOrd="0" parTransId="{E8A2B079-66C1-4509-AA08-C9663E4B0CF0}" sibTransId="{296DB772-BB62-45D5-9050-C116145951EB}"/>
    <dgm:cxn modelId="{8C68C151-B2C7-44DB-8EAE-08D56CFDCB10}" srcId="{EBF0CF6F-DBA5-48A5-8B14-F598599A2D1F}" destId="{E0BD9ED6-D699-45DF-B077-1E0D5E2325EA}" srcOrd="1" destOrd="0" parTransId="{148157DA-9AC7-4007-9257-724D96EEB700}" sibTransId="{A72654A7-76E3-4F6B-AAF1-86E81DEFA174}"/>
    <dgm:cxn modelId="{8C3F9813-1896-42A4-9D75-376CA590401C}" type="presOf" srcId="{EBF0CF6F-DBA5-48A5-8B14-F598599A2D1F}" destId="{0B9889D5-AA41-413E-AE7F-EB6A6E5120A2}" srcOrd="0" destOrd="0" presId="urn:microsoft.com/office/officeart/2005/8/layout/arrow3"/>
    <dgm:cxn modelId="{73DA6DEC-B8B0-425D-B0CE-920512B8CFB8}" type="presOf" srcId="{A0CDCD37-63E7-49B9-AB77-C527834EC494}" destId="{18D32E67-0559-4774-8D80-CB913093FAD6}" srcOrd="0" destOrd="0" presId="urn:microsoft.com/office/officeart/2005/8/layout/arrow3"/>
    <dgm:cxn modelId="{A9E29E59-538A-471C-995C-805DAC0C8C64}" type="presParOf" srcId="{0B9889D5-AA41-413E-AE7F-EB6A6E5120A2}" destId="{6235C486-E4CE-498B-BFC7-7EE7FA9789B5}" srcOrd="0" destOrd="0" presId="urn:microsoft.com/office/officeart/2005/8/layout/arrow3"/>
    <dgm:cxn modelId="{D049FFE7-B761-452B-9C57-1F7EE69A7A0E}" type="presParOf" srcId="{0B9889D5-AA41-413E-AE7F-EB6A6E5120A2}" destId="{3B2A25BB-CEC7-43E2-A9BD-36B0E3E2514C}" srcOrd="1" destOrd="0" presId="urn:microsoft.com/office/officeart/2005/8/layout/arrow3"/>
    <dgm:cxn modelId="{32131DEC-3E32-455B-AB54-68C212282BBC}" type="presParOf" srcId="{0B9889D5-AA41-413E-AE7F-EB6A6E5120A2}" destId="{18D32E67-0559-4774-8D80-CB913093FAD6}" srcOrd="2" destOrd="0" presId="urn:microsoft.com/office/officeart/2005/8/layout/arrow3"/>
    <dgm:cxn modelId="{2A7C878A-2517-43AB-B07B-6FAB1FF5153E}" type="presParOf" srcId="{0B9889D5-AA41-413E-AE7F-EB6A6E5120A2}" destId="{9AE6809C-3559-4E26-851F-A246DE2DA3C6}" srcOrd="3" destOrd="0" presId="urn:microsoft.com/office/officeart/2005/8/layout/arrow3"/>
    <dgm:cxn modelId="{D443860B-C12A-42E8-A8CE-12DA693797AC}" type="presParOf" srcId="{0B9889D5-AA41-413E-AE7F-EB6A6E5120A2}" destId="{7CEAD821-3A14-4493-AEC4-5F2FDEDEAF1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67B72-F0FB-4867-8F65-E0FC6818030F}" type="doc">
      <dgm:prSet loTypeId="urn:microsoft.com/office/officeart/2005/8/layout/arrow6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71A04B0A-B596-4CD1-9AF1-65DB688991CE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Equilíbrio de Poder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55BD76-CD0A-4ECC-A43A-D65811E5EC2A}" type="parTrans" cxnId="{0EEAD1E1-E739-4C89-97FC-8AAF3190075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1E7C45-503D-47E4-B3F5-5D7EBF0AAEB5}" type="sibTrans" cxnId="{0EEAD1E1-E739-4C89-97FC-8AAF3190075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16A267-76AF-46C4-AB37-99BBF3A52386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 Internacional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DC008F-3232-4C3A-92D2-A5EFC9267E38}" type="parTrans" cxnId="{3DA1E81F-A938-4749-9838-941D2EC4916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D41A05-917B-4EC5-BF6E-907B3EC93EEE}" type="sibTrans" cxnId="{3DA1E81F-A938-4749-9838-941D2EC4916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F3FA11-D8FD-4CB9-AFE3-9C79515083BE}" type="pres">
      <dgm:prSet presAssocID="{42167B72-F0FB-4867-8F65-E0FC6818030F}" presName="compositeShape" presStyleCnt="0">
        <dgm:presLayoutVars>
          <dgm:chMax val="2"/>
          <dgm:dir/>
          <dgm:resizeHandles val="exact"/>
        </dgm:presLayoutVars>
      </dgm:prSet>
      <dgm:spPr/>
    </dgm:pt>
    <dgm:pt modelId="{A42F22DF-95EE-4276-B477-03BE9A4CDD6E}" type="pres">
      <dgm:prSet presAssocID="{42167B72-F0FB-4867-8F65-E0FC6818030F}" presName="ribbon" presStyleLbl="node1" presStyleIdx="0" presStyleCnt="1"/>
      <dgm:spPr/>
    </dgm:pt>
    <dgm:pt modelId="{EE54189D-116E-429A-8115-91A42A89B834}" type="pres">
      <dgm:prSet presAssocID="{42167B72-F0FB-4867-8F65-E0FC6818030F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E9561F84-1A50-4E54-BED5-38EB76893411}" type="pres">
      <dgm:prSet presAssocID="{42167B72-F0FB-4867-8F65-E0FC6818030F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EEAD1E1-E739-4C89-97FC-8AAF3190075D}" srcId="{42167B72-F0FB-4867-8F65-E0FC6818030F}" destId="{71A04B0A-B596-4CD1-9AF1-65DB688991CE}" srcOrd="0" destOrd="0" parTransId="{2E55BD76-CD0A-4ECC-A43A-D65811E5EC2A}" sibTransId="{FC1E7C45-503D-47E4-B3F5-5D7EBF0AAEB5}"/>
    <dgm:cxn modelId="{3DA1E81F-A938-4749-9838-941D2EC49168}" srcId="{42167B72-F0FB-4867-8F65-E0FC6818030F}" destId="{5C16A267-76AF-46C4-AB37-99BBF3A52386}" srcOrd="1" destOrd="0" parTransId="{3EDC008F-3232-4C3A-92D2-A5EFC9267E38}" sibTransId="{1FD41A05-917B-4EC5-BF6E-907B3EC93EEE}"/>
    <dgm:cxn modelId="{28CF4407-9FEB-4DE9-8523-39FBE14DE9F6}" type="presOf" srcId="{42167B72-F0FB-4867-8F65-E0FC6818030F}" destId="{9BF3FA11-D8FD-4CB9-AFE3-9C79515083BE}" srcOrd="0" destOrd="0" presId="urn:microsoft.com/office/officeart/2005/8/layout/arrow6"/>
    <dgm:cxn modelId="{E72C3037-3429-492E-BB9B-DD8FAD289F6B}" type="presOf" srcId="{5C16A267-76AF-46C4-AB37-99BBF3A52386}" destId="{E9561F84-1A50-4E54-BED5-38EB76893411}" srcOrd="0" destOrd="0" presId="urn:microsoft.com/office/officeart/2005/8/layout/arrow6"/>
    <dgm:cxn modelId="{5AF1A84E-BEB2-46D4-B035-DE4E92DF7272}" type="presOf" srcId="{71A04B0A-B596-4CD1-9AF1-65DB688991CE}" destId="{EE54189D-116E-429A-8115-91A42A89B834}" srcOrd="0" destOrd="0" presId="urn:microsoft.com/office/officeart/2005/8/layout/arrow6"/>
    <dgm:cxn modelId="{2519DF1C-EF2E-4488-A1D9-3175DD0634A3}" type="presParOf" srcId="{9BF3FA11-D8FD-4CB9-AFE3-9C79515083BE}" destId="{A42F22DF-95EE-4276-B477-03BE9A4CDD6E}" srcOrd="0" destOrd="0" presId="urn:microsoft.com/office/officeart/2005/8/layout/arrow6"/>
    <dgm:cxn modelId="{FDA3BFDB-E31B-423F-BA32-69F90A31DF2E}" type="presParOf" srcId="{9BF3FA11-D8FD-4CB9-AFE3-9C79515083BE}" destId="{EE54189D-116E-429A-8115-91A42A89B834}" srcOrd="1" destOrd="0" presId="urn:microsoft.com/office/officeart/2005/8/layout/arrow6"/>
    <dgm:cxn modelId="{C213A84C-D3E8-487B-8C55-5815AAD738F3}" type="presParOf" srcId="{9BF3FA11-D8FD-4CB9-AFE3-9C79515083BE}" destId="{E9561F84-1A50-4E54-BED5-38EB7689341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364FC-ABE1-4789-8914-DACBEC7AA105}">
      <dsp:nvSpPr>
        <dsp:cNvPr id="0" name=""/>
        <dsp:cNvSpPr/>
      </dsp:nvSpPr>
      <dsp:spPr>
        <a:xfrm>
          <a:off x="0" y="0"/>
          <a:ext cx="8928992" cy="17776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Hobbesiana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– Morgenthau e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E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. Carr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Lei e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Moralidade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no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doméstico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apenas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Jogo de Soma Zero –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Poder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– Guerra no est.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natureza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Tratados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são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respeitados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quando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convenientes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3568" y="0"/>
        <a:ext cx="6965423" cy="1777697"/>
      </dsp:txXfrm>
    </dsp:sp>
    <dsp:sp modelId="{9412614E-09DC-40C2-9F85-337639B68DCD}">
      <dsp:nvSpPr>
        <dsp:cNvPr id="0" name=""/>
        <dsp:cNvSpPr/>
      </dsp:nvSpPr>
      <dsp:spPr>
        <a:xfrm>
          <a:off x="177769" y="177769"/>
          <a:ext cx="1785798" cy="142215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15C07-B62F-4C99-8632-0899F7D9B48E}">
      <dsp:nvSpPr>
        <dsp:cNvPr id="0" name=""/>
        <dsp:cNvSpPr/>
      </dsp:nvSpPr>
      <dsp:spPr>
        <a:xfrm>
          <a:off x="0" y="1955467"/>
          <a:ext cx="8928992" cy="17776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Kantiana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– Norman Angell e W. Wilson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Jogo de Soma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Positiva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Interesses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Comuns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Cosmopolita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Valores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Universais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Revoluciona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o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Sistema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soberania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limitada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3568" y="1955467"/>
        <a:ext cx="6965423" cy="1777697"/>
      </dsp:txXfrm>
    </dsp:sp>
    <dsp:sp modelId="{6C755CAD-8394-49C1-BC89-15E53355111D}">
      <dsp:nvSpPr>
        <dsp:cNvPr id="0" name=""/>
        <dsp:cNvSpPr/>
      </dsp:nvSpPr>
      <dsp:spPr>
        <a:xfrm>
          <a:off x="177769" y="2133236"/>
          <a:ext cx="1785798" cy="142215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ECC59-B3F1-49BA-8450-C9FD4BBAA6F7}">
      <dsp:nvSpPr>
        <dsp:cNvPr id="0" name=""/>
        <dsp:cNvSpPr/>
      </dsp:nvSpPr>
      <dsp:spPr>
        <a:xfrm>
          <a:off x="0" y="3910934"/>
          <a:ext cx="8928992" cy="17776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Grociana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– Martin Wight e H. Bull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Sociedade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regras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instituições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comuns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Soberania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Integral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Lei e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Moralidade</a:t>
          </a: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 no </a:t>
          </a:r>
          <a:r>
            <a:rPr lang="en-US" sz="2300" kern="1200" dirty="0" err="1" smtClean="0">
              <a:latin typeface="Times New Roman" pitchFamily="18" charset="0"/>
              <a:cs typeface="Times New Roman" pitchFamily="18" charset="0"/>
            </a:rPr>
            <a:t>Internacional</a:t>
          </a:r>
          <a:endParaRPr lang="pt-BR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3568" y="3910934"/>
        <a:ext cx="6965423" cy="1777697"/>
      </dsp:txXfrm>
    </dsp:sp>
    <dsp:sp modelId="{41429757-5146-4AB7-88D3-4A291AFE4B8C}">
      <dsp:nvSpPr>
        <dsp:cNvPr id="0" name=""/>
        <dsp:cNvSpPr/>
      </dsp:nvSpPr>
      <dsp:spPr>
        <a:xfrm>
          <a:off x="177769" y="4088704"/>
          <a:ext cx="1785798" cy="142215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13CE8-1491-4049-B8AC-19EE293203FD}">
      <dsp:nvSpPr>
        <dsp:cNvPr id="0" name=""/>
        <dsp:cNvSpPr/>
      </dsp:nvSpPr>
      <dsp:spPr>
        <a:xfrm>
          <a:off x="4313732" y="1390880"/>
          <a:ext cx="3079267" cy="686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319"/>
              </a:lnTo>
              <a:lnTo>
                <a:pt x="3079267" y="409319"/>
              </a:lnTo>
              <a:lnTo>
                <a:pt x="3079267" y="68660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9594B-651D-473A-ABCA-3484DACA3947}">
      <dsp:nvSpPr>
        <dsp:cNvPr id="0" name=""/>
        <dsp:cNvSpPr/>
      </dsp:nvSpPr>
      <dsp:spPr>
        <a:xfrm>
          <a:off x="4268012" y="1390880"/>
          <a:ext cx="91440" cy="6866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660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60751-624A-4BFF-95A4-9C68930435F3}">
      <dsp:nvSpPr>
        <dsp:cNvPr id="0" name=""/>
        <dsp:cNvSpPr/>
      </dsp:nvSpPr>
      <dsp:spPr>
        <a:xfrm>
          <a:off x="1234465" y="1390880"/>
          <a:ext cx="3079267" cy="686600"/>
        </a:xfrm>
        <a:custGeom>
          <a:avLst/>
          <a:gdLst/>
          <a:ahLst/>
          <a:cxnLst/>
          <a:rect l="0" t="0" r="0" b="0"/>
          <a:pathLst>
            <a:path>
              <a:moveTo>
                <a:pt x="3079267" y="0"/>
              </a:moveTo>
              <a:lnTo>
                <a:pt x="3079267" y="409319"/>
              </a:lnTo>
              <a:lnTo>
                <a:pt x="0" y="409319"/>
              </a:lnTo>
              <a:lnTo>
                <a:pt x="0" y="68660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DF952-E3E8-4ED8-90D4-141AE22D22EF}">
      <dsp:nvSpPr>
        <dsp:cNvPr id="0" name=""/>
        <dsp:cNvSpPr/>
      </dsp:nvSpPr>
      <dsp:spPr>
        <a:xfrm>
          <a:off x="3166138" y="202534"/>
          <a:ext cx="2295187" cy="1188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67689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Ordem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6138" y="202534"/>
        <a:ext cx="2295187" cy="1188346"/>
      </dsp:txXfrm>
    </dsp:sp>
    <dsp:sp modelId="{5DD67A9C-29F0-4FFE-BEBE-A9260F1138A9}">
      <dsp:nvSpPr>
        <dsp:cNvPr id="0" name=""/>
        <dsp:cNvSpPr/>
      </dsp:nvSpPr>
      <dsp:spPr>
        <a:xfrm>
          <a:off x="3625176" y="1126803"/>
          <a:ext cx="2065668" cy="39611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Sociedade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Internacional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25176" y="1126803"/>
        <a:ext cx="2065668" cy="396115"/>
      </dsp:txXfrm>
    </dsp:sp>
    <dsp:sp modelId="{CE54612D-BCA8-4234-9BCD-C0845CB7357B}">
      <dsp:nvSpPr>
        <dsp:cNvPr id="0" name=""/>
        <dsp:cNvSpPr/>
      </dsp:nvSpPr>
      <dsp:spPr>
        <a:xfrm>
          <a:off x="86871" y="2077480"/>
          <a:ext cx="2295187" cy="1188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67689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Instituições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871" y="2077480"/>
        <a:ext cx="2295187" cy="1188346"/>
      </dsp:txXfrm>
    </dsp:sp>
    <dsp:sp modelId="{8EE8E874-7821-4613-8498-24383211311D}">
      <dsp:nvSpPr>
        <dsp:cNvPr id="0" name=""/>
        <dsp:cNvSpPr/>
      </dsp:nvSpPr>
      <dsp:spPr>
        <a:xfrm>
          <a:off x="545908" y="3001750"/>
          <a:ext cx="2065668" cy="39611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Estados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Soberanos</a:t>
          </a:r>
          <a:endParaRPr lang="pt-BR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5908" y="3001750"/>
        <a:ext cx="2065668" cy="396115"/>
      </dsp:txXfrm>
    </dsp:sp>
    <dsp:sp modelId="{246EF883-3CB1-41C5-B236-2AD2DEBB15E4}">
      <dsp:nvSpPr>
        <dsp:cNvPr id="0" name=""/>
        <dsp:cNvSpPr/>
      </dsp:nvSpPr>
      <dsp:spPr>
        <a:xfrm>
          <a:off x="3166138" y="2077480"/>
          <a:ext cx="2295187" cy="1188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67689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Regras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6138" y="2077480"/>
        <a:ext cx="2295187" cy="1188346"/>
      </dsp:txXfrm>
    </dsp:sp>
    <dsp:sp modelId="{0729F486-569D-4D17-A4D4-59CBB3550A30}">
      <dsp:nvSpPr>
        <dsp:cNvPr id="0" name=""/>
        <dsp:cNvSpPr/>
      </dsp:nvSpPr>
      <dsp:spPr>
        <a:xfrm>
          <a:off x="3625176" y="3001750"/>
          <a:ext cx="2065668" cy="39611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68580" bIns="17145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coexistência</a:t>
          </a:r>
          <a:endParaRPr lang="pt-BR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25176" y="3001750"/>
        <a:ext cx="2065668" cy="396115"/>
      </dsp:txXfrm>
    </dsp:sp>
    <dsp:sp modelId="{99328737-8402-4C2A-AFDB-463F0173C88E}">
      <dsp:nvSpPr>
        <dsp:cNvPr id="0" name=""/>
        <dsp:cNvSpPr/>
      </dsp:nvSpPr>
      <dsp:spPr>
        <a:xfrm>
          <a:off x="6245406" y="2077480"/>
          <a:ext cx="2295187" cy="1188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167689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Interesses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45406" y="2077480"/>
        <a:ext cx="2295187" cy="1188346"/>
      </dsp:txXfrm>
    </dsp:sp>
    <dsp:sp modelId="{D6B18E75-D292-4C22-8ED3-61B11B647124}">
      <dsp:nvSpPr>
        <dsp:cNvPr id="0" name=""/>
        <dsp:cNvSpPr/>
      </dsp:nvSpPr>
      <dsp:spPr>
        <a:xfrm>
          <a:off x="6704444" y="3001750"/>
          <a:ext cx="2065668" cy="39611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Times New Roman" pitchFamily="18" charset="0"/>
              <a:cs typeface="Times New Roman" pitchFamily="18" charset="0"/>
            </a:rPr>
            <a:t>Equilíbrio</a:t>
          </a:r>
          <a:r>
            <a:rPr lang="en-US" sz="1900" kern="1200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sz="1900" kern="1200" dirty="0" err="1" smtClean="0">
              <a:latin typeface="Times New Roman" pitchFamily="18" charset="0"/>
              <a:cs typeface="Times New Roman" pitchFamily="18" charset="0"/>
            </a:rPr>
            <a:t>Poder</a:t>
          </a:r>
          <a:endParaRPr lang="pt-BR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04444" y="3001750"/>
        <a:ext cx="2065668" cy="3961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C6787-F4AB-4DEB-8405-497C68BA6FB4}">
      <dsp:nvSpPr>
        <dsp:cNvPr id="0" name=""/>
        <dsp:cNvSpPr/>
      </dsp:nvSpPr>
      <dsp:spPr>
        <a:xfrm>
          <a:off x="1578" y="848100"/>
          <a:ext cx="4012898" cy="4721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D1B4F-C2DE-4FF2-A7CC-EE46B0D6B92E}">
      <dsp:nvSpPr>
        <dsp:cNvPr id="0" name=""/>
        <dsp:cNvSpPr/>
      </dsp:nvSpPr>
      <dsp:spPr>
        <a:xfrm>
          <a:off x="1578" y="1025404"/>
          <a:ext cx="294802" cy="29480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9566C-4E2B-45D6-B2A0-9CBC583887BB}">
      <dsp:nvSpPr>
        <dsp:cNvPr id="0" name=""/>
        <dsp:cNvSpPr/>
      </dsp:nvSpPr>
      <dsp:spPr>
        <a:xfrm>
          <a:off x="1578" y="0"/>
          <a:ext cx="4012898" cy="84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Pluralista</a:t>
          </a:r>
          <a:endParaRPr lang="pt-BR" sz="5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8" y="0"/>
        <a:ext cx="4012898" cy="848100"/>
      </dsp:txXfrm>
    </dsp:sp>
    <dsp:sp modelId="{A33D580F-C9F4-43A7-94E7-382E3634E063}">
      <dsp:nvSpPr>
        <dsp:cNvPr id="0" name=""/>
        <dsp:cNvSpPr/>
      </dsp:nvSpPr>
      <dsp:spPr>
        <a:xfrm>
          <a:off x="1578" y="1712578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2D68C-C553-43EF-B652-D3FE99171F92}">
      <dsp:nvSpPr>
        <dsp:cNvPr id="0" name=""/>
        <dsp:cNvSpPr/>
      </dsp:nvSpPr>
      <dsp:spPr>
        <a:xfrm>
          <a:off x="282481" y="1516392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Não Intervenção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481" y="1516392"/>
        <a:ext cx="3731995" cy="687167"/>
      </dsp:txXfrm>
    </dsp:sp>
    <dsp:sp modelId="{99D61FF5-43D2-4B43-9206-6FE43A1CE7CB}">
      <dsp:nvSpPr>
        <dsp:cNvPr id="0" name=""/>
        <dsp:cNvSpPr/>
      </dsp:nvSpPr>
      <dsp:spPr>
        <a:xfrm>
          <a:off x="1578" y="2399746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0F163-DD21-4AE9-AA8B-E5DD9709B347}">
      <dsp:nvSpPr>
        <dsp:cNvPr id="0" name=""/>
        <dsp:cNvSpPr/>
      </dsp:nvSpPr>
      <dsp:spPr>
        <a:xfrm>
          <a:off x="282481" y="2203559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Direitos dos Estados – não das pessoas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481" y="2203559"/>
        <a:ext cx="3731995" cy="687167"/>
      </dsp:txXfrm>
    </dsp:sp>
    <dsp:sp modelId="{33CD5069-50C7-4CE6-A9B4-BE26B162E797}">
      <dsp:nvSpPr>
        <dsp:cNvPr id="0" name=""/>
        <dsp:cNvSpPr/>
      </dsp:nvSpPr>
      <dsp:spPr>
        <a:xfrm>
          <a:off x="1578" y="3086913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DAD76-0917-4BD1-8D80-01D5FEE7CBA5}">
      <dsp:nvSpPr>
        <dsp:cNvPr id="0" name=""/>
        <dsp:cNvSpPr/>
      </dsp:nvSpPr>
      <dsp:spPr>
        <a:xfrm>
          <a:off x="282481" y="2890727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Princípios de Justiça não se aplicam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481" y="2890727"/>
        <a:ext cx="3731995" cy="687167"/>
      </dsp:txXfrm>
    </dsp:sp>
    <dsp:sp modelId="{66C7A85D-0BD1-4ABD-B3ED-36DC53F3562B}">
      <dsp:nvSpPr>
        <dsp:cNvPr id="0" name=""/>
        <dsp:cNvSpPr/>
      </dsp:nvSpPr>
      <dsp:spPr>
        <a:xfrm>
          <a:off x="4215122" y="848100"/>
          <a:ext cx="4012898" cy="4721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3B2EB-5EB9-4DA8-BC69-9454FACD212B}">
      <dsp:nvSpPr>
        <dsp:cNvPr id="0" name=""/>
        <dsp:cNvSpPr/>
      </dsp:nvSpPr>
      <dsp:spPr>
        <a:xfrm>
          <a:off x="4215122" y="1025404"/>
          <a:ext cx="294802" cy="29480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B82855-54C3-4952-9E9E-D0C50404C59F}">
      <dsp:nvSpPr>
        <dsp:cNvPr id="0" name=""/>
        <dsp:cNvSpPr/>
      </dsp:nvSpPr>
      <dsp:spPr>
        <a:xfrm>
          <a:off x="4215122" y="0"/>
          <a:ext cx="4012898" cy="84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Solidarista</a:t>
          </a:r>
          <a:endParaRPr lang="pt-BR" sz="5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15122" y="0"/>
        <a:ext cx="4012898" cy="848100"/>
      </dsp:txXfrm>
    </dsp:sp>
    <dsp:sp modelId="{48A3EA81-81C6-4D3C-8453-7B5C5A6F5683}">
      <dsp:nvSpPr>
        <dsp:cNvPr id="0" name=""/>
        <dsp:cNvSpPr/>
      </dsp:nvSpPr>
      <dsp:spPr>
        <a:xfrm>
          <a:off x="4215122" y="1712578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DA1BB-7E87-4F5F-ADBB-52E282F57459}">
      <dsp:nvSpPr>
        <dsp:cNvPr id="0" name=""/>
        <dsp:cNvSpPr/>
      </dsp:nvSpPr>
      <dsp:spPr>
        <a:xfrm>
          <a:off x="4496025" y="1516392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Indivíduos são membros da SI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6025" y="1516392"/>
        <a:ext cx="3731995" cy="687167"/>
      </dsp:txXfrm>
    </dsp:sp>
    <dsp:sp modelId="{8CB75756-6C21-4A8C-98DB-FD0E0BCA9824}">
      <dsp:nvSpPr>
        <dsp:cNvPr id="0" name=""/>
        <dsp:cNvSpPr/>
      </dsp:nvSpPr>
      <dsp:spPr>
        <a:xfrm>
          <a:off x="4215122" y="2399746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03C0E0-766F-46DE-B9D8-3EABE681DDBD}">
      <dsp:nvSpPr>
        <dsp:cNvPr id="0" name=""/>
        <dsp:cNvSpPr/>
      </dsp:nvSpPr>
      <dsp:spPr>
        <a:xfrm>
          <a:off x="4496025" y="2203559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 Internacional se sobrepõe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6025" y="2203559"/>
        <a:ext cx="3731995" cy="687167"/>
      </dsp:txXfrm>
    </dsp:sp>
    <dsp:sp modelId="{05AC7353-064C-41A4-9076-52A867137520}">
      <dsp:nvSpPr>
        <dsp:cNvPr id="0" name=""/>
        <dsp:cNvSpPr/>
      </dsp:nvSpPr>
      <dsp:spPr>
        <a:xfrm>
          <a:off x="4215122" y="3086913"/>
          <a:ext cx="294794" cy="2947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159E06-1330-4888-B9A5-6F5594680497}">
      <dsp:nvSpPr>
        <dsp:cNvPr id="0" name=""/>
        <dsp:cNvSpPr/>
      </dsp:nvSpPr>
      <dsp:spPr>
        <a:xfrm>
          <a:off x="4496025" y="2890727"/>
          <a:ext cx="3731995" cy="687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Segurança Humana (Buzan)</a:t>
          </a:r>
          <a:endParaRPr lang="pt-BR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6025" y="2890727"/>
        <a:ext cx="3731995" cy="6871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5C486-E4CE-498B-BFC7-7EE7FA9789B5}">
      <dsp:nvSpPr>
        <dsp:cNvPr id="0" name=""/>
        <dsp:cNvSpPr/>
      </dsp:nvSpPr>
      <dsp:spPr>
        <a:xfrm rot="21300000">
          <a:off x="26958" y="1732329"/>
          <a:ext cx="8731058" cy="999837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A25BB-CEC7-43E2-A9BD-36B0E3E2514C}">
      <dsp:nvSpPr>
        <dsp:cNvPr id="0" name=""/>
        <dsp:cNvSpPr/>
      </dsp:nvSpPr>
      <dsp:spPr>
        <a:xfrm>
          <a:off x="1054197" y="223224"/>
          <a:ext cx="2635492" cy="1785798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32E67-0559-4774-8D80-CB913093FAD6}">
      <dsp:nvSpPr>
        <dsp:cNvPr id="0" name=""/>
        <dsp:cNvSpPr/>
      </dsp:nvSpPr>
      <dsp:spPr>
        <a:xfrm>
          <a:off x="3887401" y="0"/>
          <a:ext cx="4348464" cy="187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1. </a:t>
          </a: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Desordem da Sociedade Internacional (SI)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Desestabiliza o Direito Internacional e a Diplomacia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Definida como violência organizada entre Estados soberanos </a:t>
          </a:r>
        </a:p>
      </dsp:txBody>
      <dsp:txXfrm>
        <a:off x="3887401" y="0"/>
        <a:ext cx="4348464" cy="1875088"/>
      </dsp:txXfrm>
    </dsp:sp>
    <dsp:sp modelId="{9AE6809C-3559-4E26-851F-A246DE2DA3C6}">
      <dsp:nvSpPr>
        <dsp:cNvPr id="0" name=""/>
        <dsp:cNvSpPr/>
      </dsp:nvSpPr>
      <dsp:spPr>
        <a:xfrm>
          <a:off x="5095286" y="2455472"/>
          <a:ext cx="2635492" cy="1785798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AD821-3A14-4493-AEC4-5F2FDEDEAF10}">
      <dsp:nvSpPr>
        <dsp:cNvPr id="0" name=""/>
        <dsp:cNvSpPr/>
      </dsp:nvSpPr>
      <dsp:spPr>
        <a:xfrm>
          <a:off x="1317746" y="2589407"/>
          <a:ext cx="2811192" cy="187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1</a:t>
          </a: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Legitimidade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2.Limitação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Garantia do Direito Internacional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Equilíbrio de Poder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600" kern="1200" dirty="0"/>
        </a:p>
      </dsp:txBody>
      <dsp:txXfrm>
        <a:off x="1317746" y="2589407"/>
        <a:ext cx="2811192" cy="18750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F22DF-95EE-4276-B477-03BE9A4CDD6E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4189D-116E-429A-8115-91A42A89B834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Equilíbrio de Poder</a:t>
          </a:r>
          <a:endParaRPr lang="pt-BR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7552" y="1193133"/>
        <a:ext cx="2715768" cy="1613001"/>
      </dsp:txXfrm>
    </dsp:sp>
    <dsp:sp modelId="{E9561F84-1A50-4E54-BED5-38EB76893411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Direito Internacional</a:t>
          </a:r>
          <a:endParaRPr lang="pt-BR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4800" y="1719827"/>
        <a:ext cx="3209544" cy="1613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37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22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44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23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85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43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20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52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04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39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03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4CE68-1943-4071-A6AD-8394BC4B2CD3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6B8E-4180-49ED-B051-5C3432B547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16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Aula 6. A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Escola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Inglesa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BRI0009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Clássicas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RI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Prof. Pedro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Feliú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(Bull, 1977)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574111"/>
              </p:ext>
            </p:extLst>
          </p:nvPr>
        </p:nvGraphicFramePr>
        <p:xfrm>
          <a:off x="179512" y="1052736"/>
          <a:ext cx="87849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5373216"/>
            <a:ext cx="55446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“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a sociedade internacional tenha sido levada a restringir e conter a guerra,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procurou também atribuir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 modalidades de guerra um papel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positivo na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manutenção da ordem internacional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(Bull, 2002)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83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Desafio da Sociedade Internacional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9445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514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Martin Wight – 3 tradições de RI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199758"/>
              </p:ext>
            </p:extLst>
          </p:nvPr>
        </p:nvGraphicFramePr>
        <p:xfrm>
          <a:off x="107504" y="980728"/>
          <a:ext cx="892899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3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Escola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Inglesa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Teorias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Clássicas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ulo\Documents\Documents\Teoria de RI 1\Escola Inglesa entre Idealismo e Realism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3" y="2420888"/>
            <a:ext cx="9112523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7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o\Documents\Documents\Teoria de RI 1\Ordem e Istituições Bu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6" y="1399226"/>
            <a:ext cx="9144000" cy="376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755337" y="234888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1977</a:t>
            </a:r>
            <a:endParaRPr lang="pt-B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sociedade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Anárquica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4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Ordem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Doméstica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ulo\Documents\Documents\Teoria de RI 1\Ordem Internacional e Doméstica_Bu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68" y="1844824"/>
            <a:ext cx="8967830" cy="34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7608969" y="5335645"/>
            <a:ext cx="1505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Convenção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</a:t>
            </a: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Genebra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63688" y="5445224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i="1" dirty="0">
                <a:latin typeface="Times New Roman" pitchFamily="18" charset="0"/>
                <a:cs typeface="Times New Roman" pitchFamily="18" charset="0"/>
              </a:rPr>
              <a:t>Pacta sunt </a:t>
            </a:r>
            <a:endParaRPr lang="pt-PT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servanda</a:t>
            </a:r>
            <a:endParaRPr lang="pt-PT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Sociedades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Estado (Bull, 1977: 72)</a:t>
            </a:r>
            <a:endParaRPr lang="pt-BR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Ordem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Estado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Governo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Documentário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Aula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Anarquia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Ordenada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emanam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autoridade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central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amanam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prática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inter-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relacionamento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grupos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Incorporação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costumes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religião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ordenar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sociedade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pequenos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sanção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desrespeito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reprovação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ridículo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público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584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Sociedade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Primitiva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3600" b="1" dirty="0">
                <a:latin typeface="Times New Roman" pitchFamily="18" charset="0"/>
                <a:cs typeface="Times New Roman" pitchFamily="18" charset="0"/>
              </a:rPr>
              <a:t>sociedade anárquica primitiva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, como na </a:t>
            </a:r>
            <a:r>
              <a:rPr lang="pt-BR" sz="3600" b="1" dirty="0">
                <a:latin typeface="Times New Roman" pitchFamily="18" charset="0"/>
                <a:cs typeface="Times New Roman" pitchFamily="18" charset="0"/>
              </a:rPr>
              <a:t>sociedade internacional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, a ordem depende de um </a:t>
            </a:r>
            <a:r>
              <a:rPr lang="pt-BR" sz="3600" i="1" dirty="0">
                <a:latin typeface="Times New Roman" pitchFamily="18" charset="0"/>
                <a:cs typeface="Times New Roman" pitchFamily="18" charset="0"/>
              </a:rPr>
              <a:t>princípio fundamental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ou constituinte, implícito ou expresso, que identifica certos grupos como os únicos atores competentes para desincumbir-se dessas funções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políticas” (Bull, 1977: 75). 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46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Diferenças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Importantes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Unidade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Estado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Indivíduos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Cultura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Heterogênea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Homogênea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Religião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Secular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Religioso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ordem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moral)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47169119"/>
              </p:ext>
            </p:extLst>
          </p:nvPr>
        </p:nvGraphicFramePr>
        <p:xfrm>
          <a:off x="179512" y="3140968"/>
          <a:ext cx="885698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99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Soberania x Direitos Humanos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442816"/>
              </p:ext>
            </p:extLst>
          </p:nvPr>
        </p:nvGraphicFramePr>
        <p:xfrm>
          <a:off x="457200" y="1196975"/>
          <a:ext cx="82296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7633" y="5013176"/>
            <a:ext cx="8429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VINCENT, J. R. Human rights and international relations. Cambridge: Cambridge University, 1986.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22228" y="5568845"/>
            <a:ext cx="82573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Bull (1977): Exemplo da África do Sul – CSONU – Legítimo desde que haja consenso 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Garante a Ordem – sem consenso = desordem. Critério de Justiça – ameaça a paz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Intervenção a favor do Equilíbrio de Poder – Desafia o Direito Internacional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84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462</Words>
  <Application>Microsoft Office PowerPoint</Application>
  <PresentationFormat>Apresentação na tela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do Office</vt:lpstr>
      <vt:lpstr>Aula 6. A Escola Inglesa</vt:lpstr>
      <vt:lpstr>Martin Wight – 3 tradições de RI</vt:lpstr>
      <vt:lpstr>A Escola Inglesa nas Teorias Clássicas</vt:lpstr>
      <vt:lpstr>A sociedade Anárquica</vt:lpstr>
      <vt:lpstr>Ordem Internacional e Doméstica</vt:lpstr>
      <vt:lpstr>Sociedades sem Estado (Bull, 1977: 72)</vt:lpstr>
      <vt:lpstr>Sociedade Internacional e Primitiva</vt:lpstr>
      <vt:lpstr>Diferenças Importantes</vt:lpstr>
      <vt:lpstr>Soberania x Direitos Humanos</vt:lpstr>
      <vt:lpstr>Guerra (Bull, 1977)</vt:lpstr>
      <vt:lpstr>Desafio da Sociedade Internacional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6. A Escola Inglesa</dc:title>
  <dc:creator>Paulo</dc:creator>
  <cp:lastModifiedBy>Pedro Feliu</cp:lastModifiedBy>
  <cp:revision>36</cp:revision>
  <dcterms:created xsi:type="dcterms:W3CDTF">2019-09-23T14:23:03Z</dcterms:created>
  <dcterms:modified xsi:type="dcterms:W3CDTF">2019-09-30T20:11:36Z</dcterms:modified>
</cp:coreProperties>
</file>