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9" r:id="rId2"/>
    <p:sldId id="284" r:id="rId3"/>
    <p:sldId id="280" r:id="rId4"/>
    <p:sldId id="282" r:id="rId5"/>
    <p:sldId id="281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1"/>
    <p:restoredTop sz="94595"/>
  </p:normalViewPr>
  <p:slideViewPr>
    <p:cSldViewPr snapToGrid="0" snapToObjects="1">
      <p:cViewPr varScale="1">
        <p:scale>
          <a:sx n="83" d="100"/>
          <a:sy n="83" d="100"/>
        </p:scale>
        <p:origin x="133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0D098-2D36-2E4E-9D2A-170226241B59}" type="datetimeFigureOut">
              <a:rPr lang="pt-BR" smtClean="0"/>
              <a:t>22/08/2022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19ECD-D354-DC45-BB0D-0FF4AB9CAF3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270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8/22/22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endParaRPr lang="en-US" dirty="0"/>
          </a:p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que 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é um policy paper? Uma recomendação dada a um tomador de decisão acerca do melhor caminho político a ser tomado e implementada em determinada questão.</a:t>
            </a:r>
            <a:endParaRPr lang="pt-PT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 policy paper depende de sua autoridade sobre uma pesquisa profunda que você realizou sobre a questão. </a:t>
            </a:r>
          </a:p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Você deve prestar muita atenção ao público, às expectativas profissionais e ao jargão de seus tomadores de decisão.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Policy Paper </a:t>
            </a:r>
            <a:r>
              <a:rPr lang="en-US" sz="3200" dirty="0">
                <a:latin typeface="Cambria"/>
                <a:cs typeface="Cambria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400208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US" dirty="0"/>
          </a:p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Um policy paper geralmente envolve os seguintes aspectos gerais: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Definir e detalhar uma questão política urgente que precisa ser abordada.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Delinear as possíveis formas (alternativas de política) em que esta questão pode ser abordada.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Fornecer uma avaliação dos resultados prováveis dessas opções com base em uma estrutura de análise delineada e em evidências.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Escolher uma alternativa preferida (recomendação de política) e fornecer um forte argumento para estabelecer por que sua escolha é a melhor opção de política possível.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Um policy paper n</a:t>
            </a:r>
            <a:r>
              <a:rPr lang="pt-BR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ão é uma tese acadêmica. </a:t>
            </a:r>
            <a:endParaRPr lang="pt-PT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Policy Paper </a:t>
            </a:r>
            <a:r>
              <a:rPr lang="en-US" sz="3200" dirty="0">
                <a:latin typeface="Cambria"/>
                <a:cs typeface="Cambria"/>
              </a:rPr>
              <a:t>II</a:t>
            </a:r>
          </a:p>
        </p:txBody>
      </p:sp>
    </p:spTree>
    <p:extLst>
      <p:ext uri="{BB962C8B-B14F-4D97-AF65-F5344CB8AC3E}">
        <p14:creationId xmlns:p14="http://schemas.microsoft.com/office/powerpoint/2010/main" val="19850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algn="just"/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Os 19 atributos gerais que estruturam a análise e o argumento da maioria dos policy papers: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Defina o problema ou questão.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Destaque a urgência e descobertas significativas para o problema com base nos dados.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 objetividade é sua prioridade, então resista ao desejo de exagerar.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Analise - não apenas apresente - os dados.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Mostre como você chegou às recomendações por meio da análise de dados qualitativos ou quantitativos.</a:t>
            </a:r>
            <a:endParaRPr lang="en-US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Policy Paper II</a:t>
            </a:r>
            <a:r>
              <a:rPr lang="en-US" sz="3200" dirty="0">
                <a:latin typeface="Cambria"/>
                <a:cs typeface="Cambria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057911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5"/>
            </a:pPr>
            <a:endParaRPr lang="en-US" dirty="0"/>
          </a:p>
          <a:p>
            <a:pPr marL="457200" indent="-457200" algn="just">
              <a:buFont typeface="+mj-lt"/>
              <a:buAutoNum type="arabicPeriod" startAt="6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Tire conclusões cuidadosas que deem sentido aos dados e não os deturpem. 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Seus dados devem ser replicáveis. 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Resuma seus achados a partir dos dados e faça recomendações. 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Forneça recomendações em resposta a problemas específicos e evite generalizações. </a:t>
            </a:r>
          </a:p>
          <a:p>
            <a:pPr marL="457200" indent="-457200" algn="just">
              <a:buFont typeface="+mj-lt"/>
              <a:buAutoNum type="arabicPeriod" startAt="6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Gere critérios para avaliar dados.</a:t>
            </a:r>
            <a:endParaRPr lang="en-US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Policy Paper I</a:t>
            </a:r>
            <a:r>
              <a:rPr lang="en-US" sz="3200" dirty="0">
                <a:latin typeface="Cambria"/>
                <a:cs typeface="Cambria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4869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 startAt="11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Explique os principais pressupostos e a metodologia subjacente à sua análise e priorize os critérios nos quais você confia para avaliar as evidências. </a:t>
            </a:r>
          </a:p>
          <a:p>
            <a:pPr marL="457200" indent="-457200" algn="just">
              <a:buFont typeface="+mj-lt"/>
              <a:buAutoNum type="arabicPeriod" startAt="11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Se você estiver produzindo recomendações, desenvolva uma teoria de mudança e analise as opções e compensações de acordo com sua metodologia e avalie sua viabilidade. </a:t>
            </a:r>
          </a:p>
          <a:p>
            <a:pPr marL="457200" indent="-457200" algn="just">
              <a:buFont typeface="+mj-lt"/>
              <a:buAutoNum type="arabicPeriod" startAt="11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Quais são os prós e contras? O que é viável? Quais são os resultados previsíveis? </a:t>
            </a:r>
          </a:p>
          <a:p>
            <a:pPr marL="457200" indent="-457200" algn="just">
              <a:buFont typeface="+mj-lt"/>
              <a:buAutoNum type="arabicPeriod" startAt="11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Desenvolva um modelo lógico para sustentar suas afirmações com dados relevantes</a:t>
            </a:r>
            <a:r>
              <a:rPr lang="en-US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</a:t>
            </a:r>
            <a:endParaRPr lang="pt-PT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Policy Paper </a:t>
            </a:r>
            <a:r>
              <a:rPr lang="en-US" sz="3200" dirty="0">
                <a:latin typeface="Cambria"/>
                <a:cs typeface="Cambria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11375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843" y="1102290"/>
            <a:ext cx="8340057" cy="5629489"/>
          </a:xfrm>
        </p:spPr>
        <p:txBody>
          <a:bodyPr>
            <a:normAutofit fontScale="92500"/>
          </a:bodyPr>
          <a:lstStyle/>
          <a:p>
            <a:endParaRPr lang="en-US" dirty="0"/>
          </a:p>
          <a:p>
            <a:pPr marL="457200" indent="-457200" algn="just">
              <a:buFont typeface="+mj-lt"/>
              <a:buAutoNum type="arabicPeriod" startAt="15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Construa contra-argumentos e interpretações alternativas às recomendações. </a:t>
            </a:r>
          </a:p>
          <a:p>
            <a:pPr marL="457200" indent="-457200" algn="just">
              <a:buFont typeface="+mj-lt"/>
              <a:buAutoNum type="arabicPeriod" startAt="15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Seja sensível aos prováveis contra-argumentos que um tomador de decisão enfrentaria ao agir de acordo com suas recomendações. </a:t>
            </a:r>
          </a:p>
          <a:p>
            <a:pPr marL="457200" indent="-457200" algn="just">
              <a:buFont typeface="+mj-lt"/>
              <a:buAutoNum type="arabicPeriod" startAt="15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Sugira os próximos passos e as implicações das recomendações. </a:t>
            </a:r>
          </a:p>
          <a:p>
            <a:pPr marL="457200" indent="-457200" algn="just">
              <a:buFont typeface="+mj-lt"/>
              <a:buAutoNum type="arabicPeriod" startAt="15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Você pode abordar brevemente a viabilidade das próximas etapas ou explorar as implicações de sua análise. </a:t>
            </a:r>
          </a:p>
          <a:p>
            <a:pPr marL="457200" indent="-457200" algn="just">
              <a:buFont typeface="+mj-lt"/>
              <a:buAutoNum type="arabicPeriod" startAt="15"/>
            </a:pPr>
            <a:r>
              <a:rPr lang="pt-PT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 Construa as conclusões de forma sucinta em uma seção conclusiva e lembre o tomador de decisão da urgência da ação</a:t>
            </a:r>
            <a:r>
              <a:rPr lang="en-US" dirty="0">
                <a:solidFill>
                  <a:schemeClr val="tx1"/>
                </a:solidFill>
                <a:latin typeface="Cambria" charset="0"/>
                <a:ea typeface="Cambria" charset="0"/>
                <a:cs typeface="Cambria" charset="0"/>
              </a:rPr>
              <a:t>. </a:t>
            </a:r>
            <a:endParaRPr lang="pt-PT" dirty="0">
              <a:solidFill>
                <a:schemeClr val="tx1"/>
              </a:solidFill>
              <a:latin typeface="Cambria" charset="0"/>
              <a:ea typeface="Cambria" charset="0"/>
              <a:cs typeface="Cambria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49275" y="321289"/>
            <a:ext cx="8042276" cy="668268"/>
          </a:xfrm>
        </p:spPr>
        <p:txBody>
          <a:bodyPr anchor="ctr"/>
          <a:lstStyle/>
          <a:p>
            <a:r>
              <a:rPr lang="pt-BR" sz="3200" dirty="0">
                <a:latin typeface="Cambria"/>
                <a:cs typeface="Cambria"/>
              </a:rPr>
              <a:t>Policy Paper </a:t>
            </a:r>
            <a:r>
              <a:rPr lang="en-US" sz="3200" dirty="0">
                <a:latin typeface="Cambria"/>
                <a:cs typeface="Cambria"/>
              </a:rPr>
              <a:t>VI</a:t>
            </a:r>
          </a:p>
        </p:txBody>
      </p:sp>
    </p:spTree>
    <p:extLst>
      <p:ext uri="{BB962C8B-B14F-4D97-AF65-F5344CB8AC3E}">
        <p14:creationId xmlns:p14="http://schemas.microsoft.com/office/powerpoint/2010/main" val="2031434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1169</TotalTime>
  <Words>472</Words>
  <Application>Microsoft Macintosh PowerPoint</Application>
  <PresentationFormat>Apresentação na tela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Calibri</vt:lpstr>
      <vt:lpstr>Cambria</vt:lpstr>
      <vt:lpstr>News Gothic MT</vt:lpstr>
      <vt:lpstr>Wingdings 2</vt:lpstr>
      <vt:lpstr>Breeze</vt:lpstr>
      <vt:lpstr>Policy Paper I</vt:lpstr>
      <vt:lpstr>Policy Paper II</vt:lpstr>
      <vt:lpstr>Policy Paper III</vt:lpstr>
      <vt:lpstr>Policy Paper IV</vt:lpstr>
      <vt:lpstr>Policy Paper V</vt:lpstr>
      <vt:lpstr>Policy Paper VI</vt:lpstr>
    </vt:vector>
  </TitlesOfParts>
  <Company>ESPM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realismo ofensivo de John Mearsheimer</dc:title>
  <dc:creator>Feliciano Guimaraes</dc:creator>
  <cp:lastModifiedBy>Cristiane</cp:lastModifiedBy>
  <cp:revision>252</cp:revision>
  <dcterms:created xsi:type="dcterms:W3CDTF">2014-02-20T14:42:30Z</dcterms:created>
  <dcterms:modified xsi:type="dcterms:W3CDTF">2022-08-22T12:34:53Z</dcterms:modified>
</cp:coreProperties>
</file>