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2960" y="-5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4BE6-ADAB-495D-A1DA-A19A60AB40E7}" type="datetimeFigureOut">
              <a:rPr lang="pt-BR" smtClean="0"/>
              <a:t>13/08/12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07D77-A457-447F-B5F9-BA042EE6B7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21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4BE6-ADAB-495D-A1DA-A19A60AB40E7}" type="datetimeFigureOut">
              <a:rPr lang="pt-BR" smtClean="0"/>
              <a:t>13/08/12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07D77-A457-447F-B5F9-BA042EE6B7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03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4BE6-ADAB-495D-A1DA-A19A60AB40E7}" type="datetimeFigureOut">
              <a:rPr lang="pt-BR" smtClean="0"/>
              <a:t>13/08/12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07D77-A457-447F-B5F9-BA042EE6B7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64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4BE6-ADAB-495D-A1DA-A19A60AB40E7}" type="datetimeFigureOut">
              <a:rPr lang="pt-BR" smtClean="0"/>
              <a:t>13/08/12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07D77-A457-447F-B5F9-BA042EE6B7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4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4BE6-ADAB-495D-A1DA-A19A60AB40E7}" type="datetimeFigureOut">
              <a:rPr lang="pt-BR" smtClean="0"/>
              <a:t>13/08/12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07D77-A457-447F-B5F9-BA042EE6B7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93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4BE6-ADAB-495D-A1DA-A19A60AB40E7}" type="datetimeFigureOut">
              <a:rPr lang="pt-BR" smtClean="0"/>
              <a:t>13/08/12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07D77-A457-447F-B5F9-BA042EE6B7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74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4BE6-ADAB-495D-A1DA-A19A60AB40E7}" type="datetimeFigureOut">
              <a:rPr lang="pt-BR" smtClean="0"/>
              <a:t>13/08/12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07D77-A457-447F-B5F9-BA042EE6B7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91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4BE6-ADAB-495D-A1DA-A19A60AB40E7}" type="datetimeFigureOut">
              <a:rPr lang="pt-BR" smtClean="0"/>
              <a:t>13/08/12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07D77-A457-447F-B5F9-BA042EE6B7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81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4BE6-ADAB-495D-A1DA-A19A60AB40E7}" type="datetimeFigureOut">
              <a:rPr lang="pt-BR" smtClean="0"/>
              <a:t>13/08/12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07D77-A457-447F-B5F9-BA042EE6B7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01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4BE6-ADAB-495D-A1DA-A19A60AB40E7}" type="datetimeFigureOut">
              <a:rPr lang="pt-BR" smtClean="0"/>
              <a:t>13/08/12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07D77-A457-447F-B5F9-BA042EE6B7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18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4BE6-ADAB-495D-A1DA-A19A60AB40E7}" type="datetimeFigureOut">
              <a:rPr lang="pt-BR" smtClean="0"/>
              <a:t>13/08/12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07D77-A457-447F-B5F9-BA042EE6B7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13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D4BE6-ADAB-495D-A1DA-A19A60AB40E7}" type="datetimeFigureOut">
              <a:rPr lang="pt-BR" smtClean="0"/>
              <a:t>13/08/12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07D77-A457-447F-B5F9-BA042EE6B7C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67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eg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Wikip%C3%A9dia:P%C3%A1gina_principal" TargetMode="External"/><Relationship Id="rId4" Type="http://schemas.openxmlformats.org/officeDocument/2006/relationships/hyperlink" Target="http://pt.wikipedia.org/wiki/Arte_colonial_no_Brasil" TargetMode="External"/><Relationship Id="rId5" Type="http://schemas.openxmlformats.org/officeDocument/2006/relationships/hyperlink" Target="http://www.google.com.br/search?q=artes+no+brasil+colonial&amp;hl=pt-BR&amp;rlz=1R2ADRA_pt-BRBR473&amp;biw=1366&amp;bih=583&amp;prmd=imvns&amp;tbm=isch&amp;tbo=u&amp;source=univ&amp;sa=X&amp;ei=LPRYT7CtDYyXtwf-kOmFDA&amp;sqi=2&amp;ved=0CFsQsAQ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ortalsaofrancisco.com.br/alfa/brasil-colonia/arte-no-brasil-colonial.php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8229600" cy="230425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AS ARTES NO BRASIL COLONIAL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flipH="1">
            <a:off x="456424" y="3304131"/>
            <a:ext cx="8280920" cy="576064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</a:rPr>
              <a:t>Dos séculos XVI a XIX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5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896544" cy="453650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70857"/>
            <a:ext cx="3851920" cy="46463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1520" y="498129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Os 12  Profetas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292080" y="566124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Santuário de Nosso Senhor de Matosinhos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1520" y="60932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Obras de Aleijadinho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2677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3168352" cy="223224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76997" y="302703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Largo da Carioca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664"/>
            <a:ext cx="4484166" cy="415364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113783" y="471003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Moisés Salvo das </a:t>
            </a:r>
            <a:r>
              <a:rPr lang="pt-BR" dirty="0"/>
              <a:t>Á</a:t>
            </a:r>
            <a:r>
              <a:rPr lang="pt-BR" dirty="0" smtClean="0"/>
              <a:t>guas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07766"/>
            <a:ext cx="3158899" cy="195348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718" y="5661248"/>
            <a:ext cx="3158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Vista do Outeiro, Praia e Igreja da Glória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860032" y="609329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Obras de Nicolas </a:t>
            </a:r>
            <a:r>
              <a:rPr lang="pt-BR" b="1" dirty="0"/>
              <a:t>A</a:t>
            </a:r>
            <a:r>
              <a:rPr lang="pt-BR" b="1" dirty="0" smtClean="0"/>
              <a:t>ntoine  Taunay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7457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948545" cy="25922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77" y="4653136"/>
            <a:ext cx="3456384" cy="18853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66" y="2996952"/>
            <a:ext cx="3485229" cy="146304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6952"/>
            <a:ext cx="4286250" cy="292608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52" y="116632"/>
            <a:ext cx="3700479" cy="259228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71987" y="636094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Obras de Debret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94429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8625"/>
            <a:ext cx="7992888" cy="537663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1560" y="598993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Moema, de Vítor Meirelles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47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1186"/>
            <a:ext cx="2880320" cy="292643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1520" y="310031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Carioca, de Pedro Américo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2656"/>
            <a:ext cx="2473424" cy="230599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646659" y="263865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Marabá, de Rodolfo Amoedo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2374"/>
            <a:ext cx="2520280" cy="173143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228184" y="193381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Estudo de Mulher, de Rodolfo Amoedo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05" y="3581268"/>
            <a:ext cx="3960440" cy="200274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526993" y="573325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Último Tamoio, de </a:t>
            </a:r>
            <a:r>
              <a:rPr lang="pt-BR" dirty="0"/>
              <a:t>R</a:t>
            </a:r>
            <a:r>
              <a:rPr lang="pt-BR" dirty="0" smtClean="0"/>
              <a:t>odolfo </a:t>
            </a:r>
            <a:r>
              <a:rPr lang="pt-BR" dirty="0"/>
              <a:t>A</a:t>
            </a:r>
            <a:r>
              <a:rPr lang="pt-BR" dirty="0" smtClean="0"/>
              <a:t>moedo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9" y="3650530"/>
            <a:ext cx="1857375" cy="258127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61329" y="6231805"/>
            <a:ext cx="2222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Escultuda</a:t>
            </a:r>
            <a:r>
              <a:rPr lang="pt-BR" dirty="0" smtClean="0"/>
              <a:t> de Rodolfo </a:t>
            </a:r>
            <a:r>
              <a:rPr lang="pt-BR" dirty="0" err="1" smtClean="0"/>
              <a:t>Bernanrdelli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120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>
            <a:normAutofit/>
          </a:bodyPr>
          <a:lstStyle/>
          <a:p>
            <a:pPr algn="l"/>
            <a:r>
              <a:rPr lang="pt-BR" sz="3200" dirty="0" smtClean="0"/>
              <a:t>Fontes de Pesquisa:</a:t>
            </a:r>
            <a:endParaRPr lang="pt-BR" sz="32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704856" cy="4536504"/>
          </a:xfrm>
        </p:spPr>
        <p:txBody>
          <a:bodyPr>
            <a:normAutofit/>
          </a:bodyPr>
          <a:lstStyle/>
          <a:p>
            <a:pPr algn="l"/>
            <a:endParaRPr lang="pt-BR" sz="2000" dirty="0"/>
          </a:p>
          <a:p>
            <a:pPr algn="l"/>
            <a:r>
              <a:rPr lang="pt-BR" sz="2000" dirty="0" smtClean="0">
                <a:hlinkClick r:id="rId2"/>
              </a:rPr>
              <a:t>http://www.portalsaofrancisco.com.br/alfa/brasil-colonia/arte-no-brasil-colonial.php</a:t>
            </a:r>
            <a:endParaRPr lang="pt-BR" sz="2000" dirty="0" smtClean="0"/>
          </a:p>
          <a:p>
            <a:pPr algn="l"/>
            <a:endParaRPr lang="pt-BR" sz="2000" dirty="0" smtClean="0"/>
          </a:p>
          <a:p>
            <a:pPr algn="l"/>
            <a:r>
              <a:rPr lang="pt-BR" sz="2000" dirty="0" smtClean="0">
                <a:hlinkClick r:id="rId3"/>
              </a:rPr>
              <a:t>http://pt.wikipedia.org/wiki/Wikip%C3%A9dia:P%C3%A1gina_principal</a:t>
            </a:r>
            <a:endParaRPr lang="pt-BR" sz="2000" dirty="0" smtClean="0"/>
          </a:p>
          <a:p>
            <a:pPr algn="l"/>
            <a:endParaRPr lang="pt-BR" sz="2000" dirty="0"/>
          </a:p>
          <a:p>
            <a:pPr algn="l"/>
            <a:r>
              <a:rPr lang="pt-BR" sz="2000" dirty="0" smtClean="0">
                <a:hlinkClick r:id="rId4"/>
              </a:rPr>
              <a:t>http://pt.wikipedia.org/wiki/Arte_colonial_no_Brasil</a:t>
            </a:r>
            <a:endParaRPr lang="pt-BR" sz="2000" dirty="0" smtClean="0"/>
          </a:p>
          <a:p>
            <a:pPr algn="l"/>
            <a:endParaRPr lang="pt-BR" sz="2000" dirty="0"/>
          </a:p>
          <a:p>
            <a:pPr algn="l"/>
            <a:r>
              <a:rPr lang="pt-BR" sz="2000" dirty="0" smtClean="0">
                <a:hlinkClick r:id="rId5"/>
              </a:rPr>
              <a:t>http://www.google.com.br/search?q=artes+no+brasil+colonial&amp;hl=pt-BR&amp;rlz=1R2ADRA_pt-BRBR473&amp;biw=1366&amp;bih=583&amp;prmd=imvns&amp;tbm=isch&amp;tbo=u&amp;source=univ&amp;sa=X&amp;ei=LPRYT7CtDYyXtwf-kOmFDA&amp;sqi=2&amp;ved=0CFsQsAQ</a:t>
            </a:r>
            <a:endParaRPr lang="pt-BR" sz="2000" dirty="0" smtClean="0"/>
          </a:p>
          <a:p>
            <a:pPr algn="l"/>
            <a:endParaRPr lang="pt-BR" sz="2000" dirty="0" smtClean="0"/>
          </a:p>
          <a:p>
            <a:pPr algn="l"/>
            <a:endParaRPr lang="pt-BR" sz="2000" dirty="0"/>
          </a:p>
          <a:p>
            <a:pPr algn="l"/>
            <a:endParaRPr lang="pt-BR" sz="2000" dirty="0" smtClean="0"/>
          </a:p>
          <a:p>
            <a:pPr algn="l"/>
            <a:endParaRPr lang="pt-BR" sz="2000" dirty="0"/>
          </a:p>
          <a:p>
            <a:pPr algn="l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1528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331640" y="2492896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dirty="0" smtClean="0">
                <a:solidFill>
                  <a:schemeClr val="tx2"/>
                </a:solidFill>
              </a:rPr>
              <a:t>Obrigada!</a:t>
            </a:r>
            <a:endParaRPr lang="pt-BR" sz="8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5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0" y="561706"/>
            <a:ext cx="3877592" cy="323527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29013" y="3866717"/>
            <a:ext cx="366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T</a:t>
            </a:r>
            <a:r>
              <a:rPr lang="pt-BR" dirty="0" err="1" smtClean="0"/>
              <a:t>ejupar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4098032" cy="345638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084765" y="621875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</a:t>
            </a:r>
            <a:r>
              <a:rPr lang="pt-BR" dirty="0" smtClean="0"/>
              <a:t>aipa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634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632848" cy="489066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55901" y="558562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Forte São </a:t>
            </a:r>
            <a:r>
              <a:rPr lang="pt-BR" dirty="0" err="1" smtClean="0"/>
              <a:t>Jõao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991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29963"/>
            <a:ext cx="3096344" cy="3810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648962"/>
            <a:ext cx="4371975" cy="479626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11560" y="639062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Obras de Frei Ricardo Pilar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436096" y="4839963"/>
            <a:ext cx="338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Senhor dos Martírios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7543" y="5524245"/>
            <a:ext cx="437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Aparição de Nossa Senhora a São Bernardo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609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560840" cy="571897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1560" y="630932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Capela Mor de São Francisco da Penitência- 1ª pintura </a:t>
            </a:r>
            <a:r>
              <a:rPr lang="pt-BR" dirty="0" err="1" smtClean="0"/>
              <a:t>perspectivista</a:t>
            </a:r>
            <a:r>
              <a:rPr lang="pt-BR" dirty="0" smtClean="0"/>
              <a:t> do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4347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776864" cy="57606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1560" y="623552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Igreja de Nossa Senhora da Conceição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46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04664"/>
            <a:ext cx="5184576" cy="37151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79513" y="4293096"/>
            <a:ext cx="553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Última Ceia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6263" y="5993579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Obras de Mestre Ataíde</a:t>
            </a:r>
            <a:endParaRPr lang="pt-BR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24744"/>
            <a:ext cx="3456384" cy="396044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539859" y="5147900"/>
            <a:ext cx="328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Glorificação da Virgem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305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3469072" cy="532859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5876" y="562611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Imaculada Conceição, de João Nepomuceno Correia e Castro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86" y="304837"/>
            <a:ext cx="4854196" cy="532127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052557" y="5805264"/>
            <a:ext cx="4759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São Pedro Abençoando o Mundo Católico, de </a:t>
            </a:r>
            <a:r>
              <a:rPr lang="pt-BR" dirty="0" err="1" smtClean="0"/>
              <a:t>Jõao</a:t>
            </a:r>
            <a:r>
              <a:rPr lang="pt-BR" dirty="0" smtClean="0"/>
              <a:t> de Deus Sepúlveda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295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8523"/>
            <a:ext cx="4038600" cy="362700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18522"/>
            <a:ext cx="3705622" cy="362700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4293096"/>
            <a:ext cx="4104457" cy="216023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1520" y="6453335"/>
            <a:ext cx="2307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Obras de Aleijadinho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078770" y="6453335"/>
            <a:ext cx="38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Espírito Santo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21831" y="4045527"/>
            <a:ext cx="216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Caminho para o Calvário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452320" y="404552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Anjo do </a:t>
            </a:r>
            <a:r>
              <a:rPr lang="pt-BR" dirty="0" err="1" smtClean="0"/>
              <a:t>Getsemani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9921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283</Words>
  <Application>Microsoft Macintosh PowerPoint</Application>
  <PresentationFormat>On-screen Show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do Office</vt:lpstr>
      <vt:lpstr>AS ARTES NO BRASIL COLONIAL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Fontes de Pesquisa: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ARTES NO BRASIL COLONIAL</dc:title>
  <dc:creator>aline</dc:creator>
  <cp:lastModifiedBy>Apple</cp:lastModifiedBy>
  <cp:revision>15</cp:revision>
  <dcterms:created xsi:type="dcterms:W3CDTF">2012-03-11T17:42:10Z</dcterms:created>
  <dcterms:modified xsi:type="dcterms:W3CDTF">2012-08-13T22:15:21Z</dcterms:modified>
</cp:coreProperties>
</file>