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A102-EBF2-4F13-9243-5064A9422B15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D0D2-F04E-49A9-9995-25A161E798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6538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A102-EBF2-4F13-9243-5064A9422B15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D0D2-F04E-49A9-9995-25A161E798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2187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A102-EBF2-4F13-9243-5064A9422B15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D0D2-F04E-49A9-9995-25A161E798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9903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A102-EBF2-4F13-9243-5064A9422B15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D0D2-F04E-49A9-9995-25A161E798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2745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A102-EBF2-4F13-9243-5064A9422B15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D0D2-F04E-49A9-9995-25A161E798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8846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A102-EBF2-4F13-9243-5064A9422B15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D0D2-F04E-49A9-9995-25A161E798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8267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A102-EBF2-4F13-9243-5064A9422B15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D0D2-F04E-49A9-9995-25A161E798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7985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A102-EBF2-4F13-9243-5064A9422B15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D0D2-F04E-49A9-9995-25A161E798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481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A102-EBF2-4F13-9243-5064A9422B15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D0D2-F04E-49A9-9995-25A161E798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891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A102-EBF2-4F13-9243-5064A9422B15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D0D2-F04E-49A9-9995-25A161E798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3761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A102-EBF2-4F13-9243-5064A9422B15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DD0D2-F04E-49A9-9995-25A161E798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7748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8A102-EBF2-4F13-9243-5064A9422B15}" type="datetimeFigureOut">
              <a:rPr lang="pt-BR" smtClean="0"/>
              <a:t>22/04/2020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DD0D2-F04E-49A9-9995-25A161E798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6903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63260"/>
          </a:xfrm>
        </p:spPr>
        <p:txBody>
          <a:bodyPr>
            <a:normAutofit/>
          </a:bodyPr>
          <a:lstStyle/>
          <a:p>
            <a:r>
              <a:rPr lang="pt-BR" sz="4000" dirty="0" smtClean="0"/>
              <a:t>Aula 10</a:t>
            </a:r>
            <a:endParaRPr lang="pt-BR" sz="4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just"/>
            <a:r>
              <a:rPr lang="pt-BR" dirty="0" smtClean="0"/>
              <a:t>RIBEIRO, Renato Janine. Hobbes: o medo e a esperança. In: WEFFORT, Francisco C. (Org.). </a:t>
            </a:r>
            <a:r>
              <a:rPr lang="pt-BR" i="1" dirty="0" smtClean="0"/>
              <a:t>Os clássicos da política.</a:t>
            </a:r>
            <a:r>
              <a:rPr lang="pt-BR" dirty="0" smtClean="0"/>
              <a:t> São Paulo: Ática, 1998. p.51-77.</a:t>
            </a:r>
          </a:p>
          <a:p>
            <a:pPr algn="just"/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71"/>
    </mc:Choice>
    <mc:Fallback xmlns="">
      <p:transition spd="slow" advTm="34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5963" y="1339403"/>
            <a:ext cx="6180456" cy="4275786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5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736"/>
    </mc:Choice>
    <mc:Fallback xmlns="">
      <p:transition spd="slow" advTm="426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413" y="1365161"/>
            <a:ext cx="7091942" cy="4340180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63"/>
    </mc:Choice>
    <mc:Fallback xmlns="">
      <p:transition spd="slow" advTm="223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182" y="2421228"/>
            <a:ext cx="7984907" cy="1996226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0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966"/>
    </mc:Choice>
    <mc:Fallback xmlns="">
      <p:transition spd="slow" advTm="199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964" y="991673"/>
            <a:ext cx="5350567" cy="5087155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4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997"/>
    </mc:Choice>
    <mc:Fallback xmlns="">
      <p:transition spd="slow" advTm="554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635" y="875763"/>
            <a:ext cx="6463638" cy="5396248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976"/>
    </mc:Choice>
    <mc:Fallback xmlns="">
      <p:transition spd="slow" advTm="152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386" y="862885"/>
            <a:ext cx="7533443" cy="218940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1963" y="3438660"/>
            <a:ext cx="7615262" cy="1867436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53"/>
    </mc:Choice>
    <mc:Fallback xmlns="">
      <p:transition spd="slow" advTm="119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692" y="1094705"/>
            <a:ext cx="6901228" cy="4932608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0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22"/>
    </mc:Choice>
    <mc:Fallback xmlns="">
      <p:transition spd="slow" advTm="160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239" y="1506828"/>
            <a:ext cx="7645033" cy="3773510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3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822"/>
    </mc:Choice>
    <mc:Fallback xmlns="">
      <p:transition spd="slow" advTm="176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39</Words>
  <Application>Microsoft Office PowerPoint</Application>
  <PresentationFormat>Widescreen</PresentationFormat>
  <Paragraphs>2</Paragraphs>
  <Slides>9</Slides>
  <Notes>0</Notes>
  <HiddenSlides>0</HiddenSlides>
  <MMClips>9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do Office</vt:lpstr>
      <vt:lpstr>Aula 10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10</dc:title>
  <dc:creator>Lélio Luiz de Oliveira</dc:creator>
  <cp:lastModifiedBy>Lélio Luiz de Oliveira</cp:lastModifiedBy>
  <cp:revision>5</cp:revision>
  <dcterms:created xsi:type="dcterms:W3CDTF">2020-04-22T00:18:49Z</dcterms:created>
  <dcterms:modified xsi:type="dcterms:W3CDTF">2020-04-22T03:56:06Z</dcterms:modified>
</cp:coreProperties>
</file>