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9"/>
  </p:notesMasterIdLst>
  <p:sldIdLst>
    <p:sldId id="257" r:id="rId7"/>
    <p:sldId id="258" r:id="rId8"/>
    <p:sldId id="259" r:id="rId9"/>
    <p:sldId id="260" r:id="rId10"/>
    <p:sldId id="261" r:id="rId11"/>
    <p:sldId id="264" r:id="rId12"/>
    <p:sldId id="267" r:id="rId13"/>
    <p:sldId id="265" r:id="rId14"/>
    <p:sldId id="266" r:id="rId15"/>
    <p:sldId id="268" r:id="rId16"/>
    <p:sldId id="269" r:id="rId17"/>
    <p:sldId id="271" r:id="rId18"/>
    <p:sldId id="270" r:id="rId19"/>
    <p:sldId id="274" r:id="rId20"/>
    <p:sldId id="273" r:id="rId21"/>
    <p:sldId id="272" r:id="rId22"/>
    <p:sldId id="275" r:id="rId23"/>
    <p:sldId id="277" r:id="rId24"/>
    <p:sldId id="276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CC3D5-245C-457A-9F9C-07368D3F86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13C8C3-5B19-4834-84BF-59AC577AF47A}" type="pres">
      <dgm:prSet presAssocID="{F9ACC3D5-245C-457A-9F9C-07368D3F86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8CAA7586-A51A-4288-9A4C-93F2BFC0FC36}" type="presOf" srcId="{F9ACC3D5-245C-457A-9F9C-07368D3F862F}" destId="{BD13C8C3-5B19-4834-84BF-59AC577AF47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305FE-55FE-4AE4-A519-0572DA1A38B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A4571C-9782-488B-B962-1F145AF79227}">
      <dgm:prSet phldrT="[Texto]"/>
      <dgm:spPr/>
      <dgm:t>
        <a:bodyPr/>
        <a:lstStyle/>
        <a:p>
          <a:pPr algn="ctr"/>
          <a:r>
            <a:rPr lang="pt-BR" dirty="0" smtClean="0"/>
            <a:t>Empresas Jovens</a:t>
          </a:r>
          <a:endParaRPr lang="pt-BR" dirty="0"/>
        </a:p>
      </dgm:t>
    </dgm:pt>
    <dgm:pt modelId="{1A0D5B70-85AE-4F5B-B191-E904BD6CAEC9}" type="parTrans" cxnId="{324FEF2F-2D1F-4164-9413-0AFA5268FA53}">
      <dgm:prSet/>
      <dgm:spPr/>
      <dgm:t>
        <a:bodyPr/>
        <a:lstStyle/>
        <a:p>
          <a:endParaRPr lang="pt-BR"/>
        </a:p>
      </dgm:t>
    </dgm:pt>
    <dgm:pt modelId="{D9075675-9BA6-41B0-93BB-F6FF61E34C83}" type="sibTrans" cxnId="{324FEF2F-2D1F-4164-9413-0AFA5268FA53}">
      <dgm:prSet/>
      <dgm:spPr/>
      <dgm:t>
        <a:bodyPr/>
        <a:lstStyle/>
        <a:p>
          <a:endParaRPr lang="pt-BR"/>
        </a:p>
      </dgm:t>
    </dgm:pt>
    <dgm:pt modelId="{19628991-04C6-4BCF-A675-32CEBC506004}">
      <dgm:prSet phldrT="[Texto]"/>
      <dgm:spPr/>
      <dgm:t>
        <a:bodyPr/>
        <a:lstStyle/>
        <a:p>
          <a:pPr algn="just"/>
          <a:r>
            <a:rPr lang="pt-BR" dirty="0" smtClean="0"/>
            <a:t>Crescimento da receita, margem-alvo e probabilidade de sobrevivência.</a:t>
          </a:r>
          <a:endParaRPr lang="pt-BR" dirty="0"/>
        </a:p>
      </dgm:t>
    </dgm:pt>
    <dgm:pt modelId="{E104C56B-7D46-4B40-BF12-F7AE4F2E42A3}" type="parTrans" cxnId="{AFC7008C-50F0-4C90-8620-9B041DCD348E}">
      <dgm:prSet/>
      <dgm:spPr/>
      <dgm:t>
        <a:bodyPr/>
        <a:lstStyle/>
        <a:p>
          <a:endParaRPr lang="pt-BR"/>
        </a:p>
      </dgm:t>
    </dgm:pt>
    <dgm:pt modelId="{08390463-63C0-4A4F-83E2-BBD9D916429C}" type="sibTrans" cxnId="{AFC7008C-50F0-4C90-8620-9B041DCD348E}">
      <dgm:prSet/>
      <dgm:spPr/>
      <dgm:t>
        <a:bodyPr/>
        <a:lstStyle/>
        <a:p>
          <a:endParaRPr lang="pt-BR"/>
        </a:p>
      </dgm:t>
    </dgm:pt>
    <dgm:pt modelId="{551E55B0-B48F-4764-B9A8-F269D08E67A6}">
      <dgm:prSet phldrT="[Texto]"/>
      <dgm:spPr/>
      <dgm:t>
        <a:bodyPr/>
        <a:lstStyle/>
        <a:p>
          <a:pPr algn="ctr"/>
          <a:r>
            <a:rPr lang="pt-BR" dirty="0" smtClean="0"/>
            <a:t>Empresas com crescimento acelerado</a:t>
          </a:r>
          <a:endParaRPr lang="pt-BR" dirty="0"/>
        </a:p>
      </dgm:t>
    </dgm:pt>
    <dgm:pt modelId="{AD822288-0836-4940-81C3-3D0A63091827}" type="parTrans" cxnId="{52242840-D1BE-41E0-8AB6-578CEB559788}">
      <dgm:prSet/>
      <dgm:spPr/>
      <dgm:t>
        <a:bodyPr/>
        <a:lstStyle/>
        <a:p>
          <a:endParaRPr lang="pt-BR"/>
        </a:p>
      </dgm:t>
    </dgm:pt>
    <dgm:pt modelId="{E6B8DF14-79D6-4C14-ABFC-56E315D48A2B}" type="sibTrans" cxnId="{52242840-D1BE-41E0-8AB6-578CEB559788}">
      <dgm:prSet/>
      <dgm:spPr/>
      <dgm:t>
        <a:bodyPr/>
        <a:lstStyle/>
        <a:p>
          <a:endParaRPr lang="pt-BR"/>
        </a:p>
      </dgm:t>
    </dgm:pt>
    <dgm:pt modelId="{77104516-47F9-404F-B017-490429127C6D}">
      <dgm:prSet phldrT="[Texto]"/>
      <dgm:spPr/>
      <dgm:t>
        <a:bodyPr/>
        <a:lstStyle/>
        <a:p>
          <a:pPr algn="ctr"/>
          <a:r>
            <a:rPr lang="pt-BR" dirty="0" smtClean="0"/>
            <a:t>Empresas Maduras</a:t>
          </a:r>
          <a:endParaRPr lang="pt-BR" dirty="0"/>
        </a:p>
      </dgm:t>
    </dgm:pt>
    <dgm:pt modelId="{B17BD59D-DA0A-4A7B-9FFB-EBE2C5425800}" type="parTrans" cxnId="{482061BB-9323-48FD-B596-033772FA62ED}">
      <dgm:prSet/>
      <dgm:spPr/>
      <dgm:t>
        <a:bodyPr/>
        <a:lstStyle/>
        <a:p>
          <a:endParaRPr lang="pt-BR"/>
        </a:p>
      </dgm:t>
    </dgm:pt>
    <dgm:pt modelId="{287E896B-4C91-4FE5-81BD-89D3F93A2298}" type="sibTrans" cxnId="{482061BB-9323-48FD-B596-033772FA62ED}">
      <dgm:prSet/>
      <dgm:spPr/>
      <dgm:t>
        <a:bodyPr/>
        <a:lstStyle/>
        <a:p>
          <a:endParaRPr lang="pt-BR"/>
        </a:p>
      </dgm:t>
    </dgm:pt>
    <dgm:pt modelId="{D1CC98E1-0F54-4D3A-8315-B0C28120DD61}">
      <dgm:prSet phldrT="[Texto]"/>
      <dgm:spPr/>
      <dgm:t>
        <a:bodyPr/>
        <a:lstStyle/>
        <a:p>
          <a:pPr algn="just"/>
          <a:r>
            <a:rPr lang="pt-BR" dirty="0" smtClean="0"/>
            <a:t>Níveis e qualidade dos investimentos, margens de lucratividade.</a:t>
          </a:r>
          <a:endParaRPr lang="pt-BR" dirty="0"/>
        </a:p>
      </dgm:t>
    </dgm:pt>
    <dgm:pt modelId="{D9F2D21D-1525-4FE8-897A-5B4A0E37F7A1}" type="parTrans" cxnId="{E06A4FB4-D076-458C-B04E-CD38D43F5031}">
      <dgm:prSet/>
      <dgm:spPr/>
      <dgm:t>
        <a:bodyPr/>
        <a:lstStyle/>
        <a:p>
          <a:endParaRPr lang="pt-BR"/>
        </a:p>
      </dgm:t>
    </dgm:pt>
    <dgm:pt modelId="{4E2D2467-06C3-43FB-881B-2FA3667964E0}" type="sibTrans" cxnId="{E06A4FB4-D076-458C-B04E-CD38D43F5031}">
      <dgm:prSet/>
      <dgm:spPr/>
      <dgm:t>
        <a:bodyPr/>
        <a:lstStyle/>
        <a:p>
          <a:endParaRPr lang="pt-BR"/>
        </a:p>
      </dgm:t>
    </dgm:pt>
    <dgm:pt modelId="{1256F59E-13EC-438D-9496-594BBB346CCD}">
      <dgm:prSet phldrT="[Texto]"/>
      <dgm:spPr/>
      <dgm:t>
        <a:bodyPr/>
        <a:lstStyle/>
        <a:p>
          <a:pPr algn="just"/>
          <a:r>
            <a:rPr lang="pt-BR" dirty="0" smtClean="0"/>
            <a:t>Endividamento, pagamento de dividendos.</a:t>
          </a:r>
          <a:endParaRPr lang="pt-BR" dirty="0"/>
        </a:p>
      </dgm:t>
    </dgm:pt>
    <dgm:pt modelId="{6A903AF2-140E-466C-851D-DF6B149787BB}" type="parTrans" cxnId="{112ED987-5BE3-4AF0-830A-FAC925285307}">
      <dgm:prSet/>
      <dgm:spPr/>
      <dgm:t>
        <a:bodyPr/>
        <a:lstStyle/>
        <a:p>
          <a:endParaRPr lang="pt-BR"/>
        </a:p>
      </dgm:t>
    </dgm:pt>
    <dgm:pt modelId="{B54DE9E5-E5D9-4E4C-B9AA-CD30118E2970}" type="sibTrans" cxnId="{112ED987-5BE3-4AF0-830A-FAC925285307}">
      <dgm:prSet/>
      <dgm:spPr/>
      <dgm:t>
        <a:bodyPr/>
        <a:lstStyle/>
        <a:p>
          <a:endParaRPr lang="pt-BR"/>
        </a:p>
      </dgm:t>
    </dgm:pt>
    <dgm:pt modelId="{DC8C8375-B03A-49E8-81C1-BA48CA97182A}">
      <dgm:prSet phldrT="[Texto]"/>
      <dgm:spPr/>
      <dgm:t>
        <a:bodyPr/>
        <a:lstStyle/>
        <a:p>
          <a:pPr algn="just"/>
          <a:r>
            <a:rPr lang="pt-BR" dirty="0" smtClean="0"/>
            <a:t>Valor da empresa em continuidade e descontinuidade, probabilidade de insolvência </a:t>
          </a:r>
          <a:endParaRPr lang="pt-BR" dirty="0"/>
        </a:p>
      </dgm:t>
    </dgm:pt>
    <dgm:pt modelId="{00E84582-E922-48A7-9972-E33281F81706}" type="parTrans" cxnId="{941A6B16-2F6E-464E-8CAB-A11C05172954}">
      <dgm:prSet/>
      <dgm:spPr/>
      <dgm:t>
        <a:bodyPr/>
        <a:lstStyle/>
        <a:p>
          <a:endParaRPr lang="pt-BR"/>
        </a:p>
      </dgm:t>
    </dgm:pt>
    <dgm:pt modelId="{FB887FF3-6F55-4FE2-8B39-40DA2BEFBF24}" type="sibTrans" cxnId="{941A6B16-2F6E-464E-8CAB-A11C05172954}">
      <dgm:prSet/>
      <dgm:spPr/>
      <dgm:t>
        <a:bodyPr/>
        <a:lstStyle/>
        <a:p>
          <a:endParaRPr lang="pt-BR"/>
        </a:p>
      </dgm:t>
    </dgm:pt>
    <dgm:pt modelId="{CFD67A12-3007-40E2-8772-376E7F7AD5FB}">
      <dgm:prSet phldrT="[Texto]"/>
      <dgm:spPr/>
      <dgm:t>
        <a:bodyPr/>
        <a:lstStyle/>
        <a:p>
          <a:pPr algn="ctr"/>
          <a:r>
            <a:rPr lang="pt-BR" dirty="0" smtClean="0"/>
            <a:t>Empresas Decadentes</a:t>
          </a:r>
          <a:endParaRPr lang="pt-BR" dirty="0"/>
        </a:p>
      </dgm:t>
    </dgm:pt>
    <dgm:pt modelId="{26023AC7-3A05-4C9F-9D36-FCC9F31564D6}" type="parTrans" cxnId="{3F65F18F-7231-484F-9379-9D4D11E62264}">
      <dgm:prSet/>
      <dgm:spPr/>
      <dgm:t>
        <a:bodyPr/>
        <a:lstStyle/>
        <a:p>
          <a:endParaRPr lang="pt-BR"/>
        </a:p>
      </dgm:t>
    </dgm:pt>
    <dgm:pt modelId="{FEBF416F-6912-4B3A-B7D1-A07AF16F1F4F}" type="sibTrans" cxnId="{3F65F18F-7231-484F-9379-9D4D11E62264}">
      <dgm:prSet/>
      <dgm:spPr/>
      <dgm:t>
        <a:bodyPr/>
        <a:lstStyle/>
        <a:p>
          <a:endParaRPr lang="pt-BR"/>
        </a:p>
      </dgm:t>
    </dgm:pt>
    <dgm:pt modelId="{D2F2BACA-CE01-482E-B220-7F7B6F5C494C}" type="pres">
      <dgm:prSet presAssocID="{B6B305FE-55FE-4AE4-A519-0572DA1A38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80D8B3-334E-4D75-885D-74295F435709}" type="pres">
      <dgm:prSet presAssocID="{C2A4571C-9782-488B-B962-1F145AF79227}" presName="linNode" presStyleCnt="0"/>
      <dgm:spPr/>
      <dgm:t>
        <a:bodyPr/>
        <a:lstStyle/>
        <a:p>
          <a:endParaRPr lang="en-GB"/>
        </a:p>
      </dgm:t>
    </dgm:pt>
    <dgm:pt modelId="{E3066CCC-ED1F-496F-BB01-17B6ED8A058D}" type="pres">
      <dgm:prSet presAssocID="{C2A4571C-9782-488B-B962-1F145AF7922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645325-29D8-4A6D-9203-D70B089E4CCD}" type="pres">
      <dgm:prSet presAssocID="{C2A4571C-9782-488B-B962-1F145AF7922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EE86CE-E106-44D3-B84A-63C66C44D3D7}" type="pres">
      <dgm:prSet presAssocID="{D9075675-9BA6-41B0-93BB-F6FF61E34C83}" presName="sp" presStyleCnt="0"/>
      <dgm:spPr/>
      <dgm:t>
        <a:bodyPr/>
        <a:lstStyle/>
        <a:p>
          <a:endParaRPr lang="en-GB"/>
        </a:p>
      </dgm:t>
    </dgm:pt>
    <dgm:pt modelId="{A1C46168-1DC2-4039-9022-0B59C579AADA}" type="pres">
      <dgm:prSet presAssocID="{551E55B0-B48F-4764-B9A8-F269D08E67A6}" presName="linNode" presStyleCnt="0"/>
      <dgm:spPr/>
      <dgm:t>
        <a:bodyPr/>
        <a:lstStyle/>
        <a:p>
          <a:endParaRPr lang="en-GB"/>
        </a:p>
      </dgm:t>
    </dgm:pt>
    <dgm:pt modelId="{EAB1CF46-2A96-472E-81B4-48E698716DC8}" type="pres">
      <dgm:prSet presAssocID="{551E55B0-B48F-4764-B9A8-F269D08E67A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C9995C-08AE-45B0-8AD5-2C7E9402AEAF}" type="pres">
      <dgm:prSet presAssocID="{551E55B0-B48F-4764-B9A8-F269D08E67A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AA10F7-2A02-4A6D-AC2A-CF2098E4E1E1}" type="pres">
      <dgm:prSet presAssocID="{E6B8DF14-79D6-4C14-ABFC-56E315D48A2B}" presName="sp" presStyleCnt="0"/>
      <dgm:spPr/>
      <dgm:t>
        <a:bodyPr/>
        <a:lstStyle/>
        <a:p>
          <a:endParaRPr lang="en-GB"/>
        </a:p>
      </dgm:t>
    </dgm:pt>
    <dgm:pt modelId="{71BF2CC4-2ED4-48F4-A05A-3D93BECBA94A}" type="pres">
      <dgm:prSet presAssocID="{77104516-47F9-404F-B017-490429127C6D}" presName="linNode" presStyleCnt="0"/>
      <dgm:spPr/>
      <dgm:t>
        <a:bodyPr/>
        <a:lstStyle/>
        <a:p>
          <a:endParaRPr lang="en-GB"/>
        </a:p>
      </dgm:t>
    </dgm:pt>
    <dgm:pt modelId="{797C3180-3AC6-4313-B237-72E30D5D53F0}" type="pres">
      <dgm:prSet presAssocID="{77104516-47F9-404F-B017-490429127C6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9C8E6-F126-4027-BE11-B4DA4B6424C9}" type="pres">
      <dgm:prSet presAssocID="{77104516-47F9-404F-B017-490429127C6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5A014F-1505-4929-8D38-0D0514F30BF0}" type="pres">
      <dgm:prSet presAssocID="{287E896B-4C91-4FE5-81BD-89D3F93A2298}" presName="sp" presStyleCnt="0"/>
      <dgm:spPr/>
      <dgm:t>
        <a:bodyPr/>
        <a:lstStyle/>
        <a:p>
          <a:endParaRPr lang="en-GB"/>
        </a:p>
      </dgm:t>
    </dgm:pt>
    <dgm:pt modelId="{52B723E3-6499-429F-AD69-532A9BD0C64E}" type="pres">
      <dgm:prSet presAssocID="{CFD67A12-3007-40E2-8772-376E7F7AD5FB}" presName="linNode" presStyleCnt="0"/>
      <dgm:spPr/>
      <dgm:t>
        <a:bodyPr/>
        <a:lstStyle/>
        <a:p>
          <a:endParaRPr lang="en-GB"/>
        </a:p>
      </dgm:t>
    </dgm:pt>
    <dgm:pt modelId="{FF34D0FE-AB9F-483B-BAC6-0652EE9FDA8D}" type="pres">
      <dgm:prSet presAssocID="{CFD67A12-3007-40E2-8772-376E7F7AD5F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55CC48-A7F7-41AB-BA47-47A27CDE8329}" type="pres">
      <dgm:prSet presAssocID="{CFD67A12-3007-40E2-8772-376E7F7AD5F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4FEF2F-2D1F-4164-9413-0AFA5268FA53}" srcId="{B6B305FE-55FE-4AE4-A519-0572DA1A38B6}" destId="{C2A4571C-9782-488B-B962-1F145AF79227}" srcOrd="0" destOrd="0" parTransId="{1A0D5B70-85AE-4F5B-B191-E904BD6CAEC9}" sibTransId="{D9075675-9BA6-41B0-93BB-F6FF61E34C83}"/>
    <dgm:cxn modelId="{112ED987-5BE3-4AF0-830A-FAC925285307}" srcId="{77104516-47F9-404F-B017-490429127C6D}" destId="{1256F59E-13EC-438D-9496-594BBB346CCD}" srcOrd="0" destOrd="0" parTransId="{6A903AF2-140E-466C-851D-DF6B149787BB}" sibTransId="{B54DE9E5-E5D9-4E4C-B9AA-CD30118E2970}"/>
    <dgm:cxn modelId="{AFC7008C-50F0-4C90-8620-9B041DCD348E}" srcId="{C2A4571C-9782-488B-B962-1F145AF79227}" destId="{19628991-04C6-4BCF-A675-32CEBC506004}" srcOrd="0" destOrd="0" parTransId="{E104C56B-7D46-4B40-BF12-F7AE4F2E42A3}" sibTransId="{08390463-63C0-4A4F-83E2-BBD9D916429C}"/>
    <dgm:cxn modelId="{9B57D5FE-ABB4-4062-A80F-2BF366C78514}" type="presOf" srcId="{19628991-04C6-4BCF-A675-32CEBC506004}" destId="{10645325-29D8-4A6D-9203-D70B089E4CCD}" srcOrd="0" destOrd="0" presId="urn:microsoft.com/office/officeart/2005/8/layout/vList5"/>
    <dgm:cxn modelId="{9D94228D-A461-4BFA-B855-6198A22CFD1F}" type="presOf" srcId="{CFD67A12-3007-40E2-8772-376E7F7AD5FB}" destId="{FF34D0FE-AB9F-483B-BAC6-0652EE9FDA8D}" srcOrd="0" destOrd="0" presId="urn:microsoft.com/office/officeart/2005/8/layout/vList5"/>
    <dgm:cxn modelId="{33303725-A4AD-4F37-88EF-F4E7F7E44D29}" type="presOf" srcId="{77104516-47F9-404F-B017-490429127C6D}" destId="{797C3180-3AC6-4313-B237-72E30D5D53F0}" srcOrd="0" destOrd="0" presId="urn:microsoft.com/office/officeart/2005/8/layout/vList5"/>
    <dgm:cxn modelId="{B1791F95-172D-4FE8-857F-0A58E5FB56E2}" type="presOf" srcId="{D1CC98E1-0F54-4D3A-8315-B0C28120DD61}" destId="{4AC9995C-08AE-45B0-8AD5-2C7E9402AEAF}" srcOrd="0" destOrd="0" presId="urn:microsoft.com/office/officeart/2005/8/layout/vList5"/>
    <dgm:cxn modelId="{941A6B16-2F6E-464E-8CAB-A11C05172954}" srcId="{CFD67A12-3007-40E2-8772-376E7F7AD5FB}" destId="{DC8C8375-B03A-49E8-81C1-BA48CA97182A}" srcOrd="0" destOrd="0" parTransId="{00E84582-E922-48A7-9972-E33281F81706}" sibTransId="{FB887FF3-6F55-4FE2-8B39-40DA2BEFBF24}"/>
    <dgm:cxn modelId="{482061BB-9323-48FD-B596-033772FA62ED}" srcId="{B6B305FE-55FE-4AE4-A519-0572DA1A38B6}" destId="{77104516-47F9-404F-B017-490429127C6D}" srcOrd="2" destOrd="0" parTransId="{B17BD59D-DA0A-4A7B-9FFB-EBE2C5425800}" sibTransId="{287E896B-4C91-4FE5-81BD-89D3F93A2298}"/>
    <dgm:cxn modelId="{86BA2F62-C51E-4356-AAF7-3E94978579D6}" type="presOf" srcId="{DC8C8375-B03A-49E8-81C1-BA48CA97182A}" destId="{9D55CC48-A7F7-41AB-BA47-47A27CDE8329}" srcOrd="0" destOrd="0" presId="urn:microsoft.com/office/officeart/2005/8/layout/vList5"/>
    <dgm:cxn modelId="{BBB5A708-867F-4353-8914-40EC39F3DDDF}" type="presOf" srcId="{1256F59E-13EC-438D-9496-594BBB346CCD}" destId="{2529C8E6-F126-4027-BE11-B4DA4B6424C9}" srcOrd="0" destOrd="0" presId="urn:microsoft.com/office/officeart/2005/8/layout/vList5"/>
    <dgm:cxn modelId="{43693575-554E-4B3C-BFAE-FB681229A7CD}" type="presOf" srcId="{B6B305FE-55FE-4AE4-A519-0572DA1A38B6}" destId="{D2F2BACA-CE01-482E-B220-7F7B6F5C494C}" srcOrd="0" destOrd="0" presId="urn:microsoft.com/office/officeart/2005/8/layout/vList5"/>
    <dgm:cxn modelId="{E06A4FB4-D076-458C-B04E-CD38D43F5031}" srcId="{551E55B0-B48F-4764-B9A8-F269D08E67A6}" destId="{D1CC98E1-0F54-4D3A-8315-B0C28120DD61}" srcOrd="0" destOrd="0" parTransId="{D9F2D21D-1525-4FE8-897A-5B4A0E37F7A1}" sibTransId="{4E2D2467-06C3-43FB-881B-2FA3667964E0}"/>
    <dgm:cxn modelId="{52242840-D1BE-41E0-8AB6-578CEB559788}" srcId="{B6B305FE-55FE-4AE4-A519-0572DA1A38B6}" destId="{551E55B0-B48F-4764-B9A8-F269D08E67A6}" srcOrd="1" destOrd="0" parTransId="{AD822288-0836-4940-81C3-3D0A63091827}" sibTransId="{E6B8DF14-79D6-4C14-ABFC-56E315D48A2B}"/>
    <dgm:cxn modelId="{3F65F18F-7231-484F-9379-9D4D11E62264}" srcId="{B6B305FE-55FE-4AE4-A519-0572DA1A38B6}" destId="{CFD67A12-3007-40E2-8772-376E7F7AD5FB}" srcOrd="3" destOrd="0" parTransId="{26023AC7-3A05-4C9F-9D36-FCC9F31564D6}" sibTransId="{FEBF416F-6912-4B3A-B7D1-A07AF16F1F4F}"/>
    <dgm:cxn modelId="{B4742462-6E52-4D88-9FD8-BB3931173D39}" type="presOf" srcId="{551E55B0-B48F-4764-B9A8-F269D08E67A6}" destId="{EAB1CF46-2A96-472E-81B4-48E698716DC8}" srcOrd="0" destOrd="0" presId="urn:microsoft.com/office/officeart/2005/8/layout/vList5"/>
    <dgm:cxn modelId="{08B5235F-77B7-45EA-A69D-4EF5CFCB9198}" type="presOf" srcId="{C2A4571C-9782-488B-B962-1F145AF79227}" destId="{E3066CCC-ED1F-496F-BB01-17B6ED8A058D}" srcOrd="0" destOrd="0" presId="urn:microsoft.com/office/officeart/2005/8/layout/vList5"/>
    <dgm:cxn modelId="{AB8B2EE0-21B3-4404-952E-0ECCBA832A59}" type="presParOf" srcId="{D2F2BACA-CE01-482E-B220-7F7B6F5C494C}" destId="{8480D8B3-334E-4D75-885D-74295F435709}" srcOrd="0" destOrd="0" presId="urn:microsoft.com/office/officeart/2005/8/layout/vList5"/>
    <dgm:cxn modelId="{B7D8AF65-B8F7-4CEC-BD8A-80E02207A404}" type="presParOf" srcId="{8480D8B3-334E-4D75-885D-74295F435709}" destId="{E3066CCC-ED1F-496F-BB01-17B6ED8A058D}" srcOrd="0" destOrd="0" presId="urn:microsoft.com/office/officeart/2005/8/layout/vList5"/>
    <dgm:cxn modelId="{0B82E617-0295-4587-BAA0-10CC6F862121}" type="presParOf" srcId="{8480D8B3-334E-4D75-885D-74295F435709}" destId="{10645325-29D8-4A6D-9203-D70B089E4CCD}" srcOrd="1" destOrd="0" presId="urn:microsoft.com/office/officeart/2005/8/layout/vList5"/>
    <dgm:cxn modelId="{06C8B24E-EE7F-4DDF-AE85-8C205FB43162}" type="presParOf" srcId="{D2F2BACA-CE01-482E-B220-7F7B6F5C494C}" destId="{77EE86CE-E106-44D3-B84A-63C66C44D3D7}" srcOrd="1" destOrd="0" presId="urn:microsoft.com/office/officeart/2005/8/layout/vList5"/>
    <dgm:cxn modelId="{C6F09A91-BF94-46D1-8BF5-1585D01082D0}" type="presParOf" srcId="{D2F2BACA-CE01-482E-B220-7F7B6F5C494C}" destId="{A1C46168-1DC2-4039-9022-0B59C579AADA}" srcOrd="2" destOrd="0" presId="urn:microsoft.com/office/officeart/2005/8/layout/vList5"/>
    <dgm:cxn modelId="{F9DC65CC-C7C9-433B-8E38-0935D0D78C78}" type="presParOf" srcId="{A1C46168-1DC2-4039-9022-0B59C579AADA}" destId="{EAB1CF46-2A96-472E-81B4-48E698716DC8}" srcOrd="0" destOrd="0" presId="urn:microsoft.com/office/officeart/2005/8/layout/vList5"/>
    <dgm:cxn modelId="{D4858629-99F8-4102-A5FB-75D30C68D53C}" type="presParOf" srcId="{A1C46168-1DC2-4039-9022-0B59C579AADA}" destId="{4AC9995C-08AE-45B0-8AD5-2C7E9402AEAF}" srcOrd="1" destOrd="0" presId="urn:microsoft.com/office/officeart/2005/8/layout/vList5"/>
    <dgm:cxn modelId="{D5B07C76-7D77-4D48-A86E-DA313D3C9C32}" type="presParOf" srcId="{D2F2BACA-CE01-482E-B220-7F7B6F5C494C}" destId="{69AA10F7-2A02-4A6D-AC2A-CF2098E4E1E1}" srcOrd="3" destOrd="0" presId="urn:microsoft.com/office/officeart/2005/8/layout/vList5"/>
    <dgm:cxn modelId="{4BD2F239-095D-45A0-9507-6C15A20E6221}" type="presParOf" srcId="{D2F2BACA-CE01-482E-B220-7F7B6F5C494C}" destId="{71BF2CC4-2ED4-48F4-A05A-3D93BECBA94A}" srcOrd="4" destOrd="0" presId="urn:microsoft.com/office/officeart/2005/8/layout/vList5"/>
    <dgm:cxn modelId="{A8CFEE57-78ED-46B3-B254-BDFB838EA803}" type="presParOf" srcId="{71BF2CC4-2ED4-48F4-A05A-3D93BECBA94A}" destId="{797C3180-3AC6-4313-B237-72E30D5D53F0}" srcOrd="0" destOrd="0" presId="urn:microsoft.com/office/officeart/2005/8/layout/vList5"/>
    <dgm:cxn modelId="{BD94BBF7-3CE3-4494-B359-6521C4E045F9}" type="presParOf" srcId="{71BF2CC4-2ED4-48F4-A05A-3D93BECBA94A}" destId="{2529C8E6-F126-4027-BE11-B4DA4B6424C9}" srcOrd="1" destOrd="0" presId="urn:microsoft.com/office/officeart/2005/8/layout/vList5"/>
    <dgm:cxn modelId="{A6025D11-3281-45F4-B11A-D58F64FCCEDD}" type="presParOf" srcId="{D2F2BACA-CE01-482E-B220-7F7B6F5C494C}" destId="{5D5A014F-1505-4929-8D38-0D0514F30BF0}" srcOrd="5" destOrd="0" presId="urn:microsoft.com/office/officeart/2005/8/layout/vList5"/>
    <dgm:cxn modelId="{9F0FBEA9-A291-4718-9AC1-0C27F668FF82}" type="presParOf" srcId="{D2F2BACA-CE01-482E-B220-7F7B6F5C494C}" destId="{52B723E3-6499-429F-AD69-532A9BD0C64E}" srcOrd="6" destOrd="0" presId="urn:microsoft.com/office/officeart/2005/8/layout/vList5"/>
    <dgm:cxn modelId="{EC998A70-DE80-4684-88FB-DA675A979219}" type="presParOf" srcId="{52B723E3-6499-429F-AD69-532A9BD0C64E}" destId="{FF34D0FE-AB9F-483B-BAC6-0652EE9FDA8D}" srcOrd="0" destOrd="0" presId="urn:microsoft.com/office/officeart/2005/8/layout/vList5"/>
    <dgm:cxn modelId="{02DBDE32-A1E0-4ECC-8D1B-EA8FED5BD8EA}" type="presParOf" srcId="{52B723E3-6499-429F-AD69-532A9BD0C64E}" destId="{9D55CC48-A7F7-41AB-BA47-47A27CDE8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EA031-9A5A-4D76-A492-D7AF68F00F6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8A58A53-8CAD-421B-B697-12E5FDCCCF3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5C72A-9FE6-4302-85E3-6818AACE1F33}" type="par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27747-66FC-4138-96CB-03F42835988B}" type="sib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EC740-8E5F-4719-A532-5996D58812BF}">
      <dgm:prSet phldrT="[Texto]" custT="1"/>
      <dgm:spPr/>
      <dgm:t>
        <a:bodyPr/>
        <a:lstStyle/>
        <a:p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07616-4771-43BE-A7D3-CE081B20663C}" type="parTrans" cxnId="{17C34F88-EB43-4329-ADF0-676ABA1462F7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2123-BF83-40D9-8211-129DF057D816}" type="sibTrans" cxnId="{17C34F88-EB43-4329-ADF0-676ABA1462F7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49A11-122D-4EAF-A2E2-498A8E253131}">
      <dgm:prSet phldrT="[Texto]" custT="1"/>
      <dgm:spPr>
        <a:solidFill>
          <a:srgbClr val="FF0000"/>
        </a:solidFill>
      </dgm:spPr>
      <dgm:t>
        <a:bodyPr/>
        <a:lstStyle/>
        <a:p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0438E-8DE5-42B8-84DE-BA85E00AB5D9}" type="parTrans" cxnId="{165C3C3D-1374-465B-AB26-6F75C8E857FF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D3015-93C8-4AC3-9AC7-180309B0195D}" type="sibTrans" cxnId="{165C3C3D-1374-465B-AB26-6F75C8E857FF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B747B-A8BA-4452-87C6-29655B72C2C3}">
      <dgm:prSet phldrT="[Texto]" custT="1"/>
      <dgm:spPr/>
      <dgm:t>
        <a:bodyPr/>
        <a:lstStyle/>
        <a:p>
          <a:r>
            <a:rPr lang="en-US" sz="17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3FC4A-166C-4ABE-B69D-C1DD916210BE}" type="parTrans" cxnId="{FCB9AF51-1EC6-4A47-A570-02A331E13CD0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CDC2-E8F2-41F2-B81B-243904B06B49}" type="sibTrans" cxnId="{FCB9AF51-1EC6-4A47-A570-02A331E13CD0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D0E-1E0C-4690-8828-8A83AD353A3F}">
      <dgm:prSet phldrT="[Texto]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053F0-4681-4024-9485-C56F74B504DB}" type="par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328E-2416-42A1-A9BE-451E64E594F1}" type="sib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D6691-D90F-43E1-AA10-27BB689C67CB}">
      <dgm:prSet phldrT="[Texto]" custT="1"/>
      <dgm:spPr/>
      <dgm:t>
        <a:bodyPr/>
        <a:lstStyle/>
        <a:p>
          <a:r>
            <a:rPr lang="en-US" sz="17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B1D3F-4270-45BC-8A29-8222C847514D}" type="parTrans" cxnId="{411E913B-8E03-4043-BECF-6DF30FBCCF7E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DC14E-6F01-4996-B41D-3B5857D0BD69}" type="sibTrans" cxnId="{411E913B-8E03-4043-BECF-6DF30FBCCF7E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B6769-21B9-490D-B566-762481BB29D8}">
      <dgm:prSet phldrT="[Texto]" custT="1"/>
      <dgm:spPr/>
      <dgm:t>
        <a:bodyPr/>
        <a:lstStyle/>
        <a:p>
          <a:r>
            <a:rPr lang="en-US" sz="17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871A6-C6C0-49DF-B7F2-799F0BDB574B}" type="parTrans" cxnId="{C20A7E37-8DDD-46E6-9810-C032C4F7F47B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A1456-C402-41DA-9E5F-A81B25736B48}" type="sibTrans" cxnId="{C20A7E37-8DDD-46E6-9810-C032C4F7F47B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78CC0-6D18-4B21-AE6C-4327CF69C96D}">
      <dgm:prSet phldrT="[Texto]" custT="1"/>
      <dgm:spPr/>
      <dgm:t>
        <a:bodyPr/>
        <a:lstStyle/>
        <a:p>
          <a:r>
            <a:rPr lang="en-US" sz="17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83577-5AA3-45AA-827A-EBF001E91114}" type="parTrans" cxnId="{97147896-6166-4BC3-B481-7954B9A4BF2C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25E0D-03B1-4096-B299-6F94A325BBB3}" type="sibTrans" cxnId="{97147896-6166-4BC3-B481-7954B9A4BF2C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73ED5-38FB-4BE2-8B64-43EB7AA1B07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F9A220-DBE4-4E0B-99CE-31FF587DA516}" type="parTrans" cxnId="{96671825-14C1-4FBF-B28A-DB7C4AD9F44A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E56C8-1BFC-45F8-8A8B-322ADE5A7996}" type="sibTrans" cxnId="{96671825-14C1-4FBF-B28A-DB7C4AD9F44A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B5511-6A93-40FD-AB2F-A903561066FE}">
      <dgm:prSet phldrT="[Texto]" custT="1"/>
      <dgm:spPr/>
      <dgm:t>
        <a:bodyPr/>
        <a:lstStyle/>
        <a:p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66660-6926-418E-B44E-09BE8BAF5C33}" type="parTrans" cxnId="{1C381040-F2D7-4939-8D40-DCE1C7CF26A8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7A5C7-6069-4EFC-A365-FC68ECA6BE2E}" type="sibTrans" cxnId="{1C381040-F2D7-4939-8D40-DCE1C7CF26A8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301F2-9BEF-4BD5-9301-CECCA42AD75F}" type="pres">
      <dgm:prSet presAssocID="{05BEA031-9A5A-4D76-A492-D7AF68F00F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EE9AA6-EA2D-42A1-A83C-869F4079A437}" type="pres">
      <dgm:prSet presAssocID="{A8A58A53-8CAD-421B-B697-12E5FDCCCF3F}" presName="centerShape" presStyleLbl="node0" presStyleIdx="0" presStyleCnt="1" custScaleX="157295" custScaleY="115877"/>
      <dgm:spPr/>
      <dgm:t>
        <a:bodyPr/>
        <a:lstStyle/>
        <a:p>
          <a:endParaRPr lang="pt-BR"/>
        </a:p>
      </dgm:t>
    </dgm:pt>
    <dgm:pt modelId="{999E6C16-7618-4003-A3CC-153ACB574FBD}" type="pres">
      <dgm:prSet presAssocID="{50307616-4771-43BE-A7D3-CE081B20663C}" presName="Name9" presStyleLbl="parChTrans1D2" presStyleIdx="0" presStyleCnt="8"/>
      <dgm:spPr/>
      <dgm:t>
        <a:bodyPr/>
        <a:lstStyle/>
        <a:p>
          <a:endParaRPr lang="pt-BR"/>
        </a:p>
      </dgm:t>
    </dgm:pt>
    <dgm:pt modelId="{C26A952B-867B-4D5E-BCE8-43AD77F08CF5}" type="pres">
      <dgm:prSet presAssocID="{50307616-4771-43BE-A7D3-CE081B20663C}" presName="connTx" presStyleLbl="parChTrans1D2" presStyleIdx="0" presStyleCnt="8"/>
      <dgm:spPr/>
      <dgm:t>
        <a:bodyPr/>
        <a:lstStyle/>
        <a:p>
          <a:endParaRPr lang="pt-BR"/>
        </a:p>
      </dgm:t>
    </dgm:pt>
    <dgm:pt modelId="{5C7D4CE6-1745-4506-B4FE-2CBC592D65BF}" type="pres">
      <dgm:prSet presAssocID="{526EC740-8E5F-4719-A532-5996D58812BF}" presName="node" presStyleLbl="node1" presStyleIdx="0" presStyleCnt="8" custScaleX="208758" custScaleY="75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4D542-84E2-4FEE-8347-AE659D70D71E}" type="pres">
      <dgm:prSet presAssocID="{EC40438E-8DE5-42B8-84DE-BA85E00AB5D9}" presName="Name9" presStyleLbl="parChTrans1D2" presStyleIdx="1" presStyleCnt="8"/>
      <dgm:spPr/>
      <dgm:t>
        <a:bodyPr/>
        <a:lstStyle/>
        <a:p>
          <a:endParaRPr lang="pt-BR"/>
        </a:p>
      </dgm:t>
    </dgm:pt>
    <dgm:pt modelId="{3B1E1465-9CD0-43BA-BB60-AAD5002AC4B2}" type="pres">
      <dgm:prSet presAssocID="{EC40438E-8DE5-42B8-84DE-BA85E00AB5D9}" presName="connTx" presStyleLbl="parChTrans1D2" presStyleIdx="1" presStyleCnt="8"/>
      <dgm:spPr/>
      <dgm:t>
        <a:bodyPr/>
        <a:lstStyle/>
        <a:p>
          <a:endParaRPr lang="pt-BR"/>
        </a:p>
      </dgm:t>
    </dgm:pt>
    <dgm:pt modelId="{1797BAF4-6633-444F-B75B-3B9462B4FBC2}" type="pres">
      <dgm:prSet presAssocID="{BAD49A11-122D-4EAF-A2E2-498A8E253131}" presName="node" presStyleLbl="node1" presStyleIdx="1" presStyleCnt="8" custScaleX="202126" custScaleY="92464" custRadScaleRad="100640" custRadScaleInc="28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0175F-A3F2-48E2-8B37-80F5FD5466E4}" type="pres">
      <dgm:prSet presAssocID="{1343FC4A-166C-4ABE-B69D-C1DD916210BE}" presName="Name9" presStyleLbl="parChTrans1D2" presStyleIdx="2" presStyleCnt="8"/>
      <dgm:spPr/>
      <dgm:t>
        <a:bodyPr/>
        <a:lstStyle/>
        <a:p>
          <a:endParaRPr lang="pt-BR"/>
        </a:p>
      </dgm:t>
    </dgm:pt>
    <dgm:pt modelId="{2B926300-0B35-4F96-A3C6-FF6F587C6F32}" type="pres">
      <dgm:prSet presAssocID="{1343FC4A-166C-4ABE-B69D-C1DD916210BE}" presName="connTx" presStyleLbl="parChTrans1D2" presStyleIdx="2" presStyleCnt="8"/>
      <dgm:spPr/>
      <dgm:t>
        <a:bodyPr/>
        <a:lstStyle/>
        <a:p>
          <a:endParaRPr lang="pt-BR"/>
        </a:p>
      </dgm:t>
    </dgm:pt>
    <dgm:pt modelId="{53C116F9-C16E-44B1-AA69-E8C896FB1A50}" type="pres">
      <dgm:prSet presAssocID="{537B747B-A8BA-4452-87C6-29655B72C2C3}" presName="node" presStyleLbl="node1" presStyleIdx="2" presStyleCnt="8" custScaleX="244002" custScaleY="75455" custRadScaleRad="126084" custRadScaleInc="13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653DA-53C6-4D0C-913D-71EA4FA6F8DC}" type="pres">
      <dgm:prSet presAssocID="{567B1D3F-4270-45BC-8A29-8222C847514D}" presName="Name9" presStyleLbl="parChTrans1D2" presStyleIdx="3" presStyleCnt="8"/>
      <dgm:spPr/>
      <dgm:t>
        <a:bodyPr/>
        <a:lstStyle/>
        <a:p>
          <a:endParaRPr lang="pt-BR"/>
        </a:p>
      </dgm:t>
    </dgm:pt>
    <dgm:pt modelId="{93C75CCF-5B71-4961-AEE3-05257406BE8C}" type="pres">
      <dgm:prSet presAssocID="{567B1D3F-4270-45BC-8A29-8222C847514D}" presName="connTx" presStyleLbl="parChTrans1D2" presStyleIdx="3" presStyleCnt="8"/>
      <dgm:spPr/>
      <dgm:t>
        <a:bodyPr/>
        <a:lstStyle/>
        <a:p>
          <a:endParaRPr lang="pt-BR"/>
        </a:p>
      </dgm:t>
    </dgm:pt>
    <dgm:pt modelId="{6237F52F-FEFF-485D-B49B-CCA1F0733A7E}" type="pres">
      <dgm:prSet presAssocID="{223D6691-D90F-43E1-AA10-27BB689C67CB}" presName="node" presStyleLbl="node1" presStyleIdx="3" presStyleCnt="8" custScaleX="208758" custScaleY="75455" custRadScaleRad="100640" custRadScaleInc="-28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AEC15F-0DA8-47CE-B82C-CF0743C1DE14}" type="pres">
      <dgm:prSet presAssocID="{9F2871A6-C6C0-49DF-B7F2-799F0BDB574B}" presName="Name9" presStyleLbl="parChTrans1D2" presStyleIdx="4" presStyleCnt="8"/>
      <dgm:spPr/>
      <dgm:t>
        <a:bodyPr/>
        <a:lstStyle/>
        <a:p>
          <a:endParaRPr lang="pt-BR"/>
        </a:p>
      </dgm:t>
    </dgm:pt>
    <dgm:pt modelId="{EE7F71EC-D393-4D21-B441-4371378DC1E2}" type="pres">
      <dgm:prSet presAssocID="{9F2871A6-C6C0-49DF-B7F2-799F0BDB574B}" presName="connTx" presStyleLbl="parChTrans1D2" presStyleIdx="4" presStyleCnt="8"/>
      <dgm:spPr/>
      <dgm:t>
        <a:bodyPr/>
        <a:lstStyle/>
        <a:p>
          <a:endParaRPr lang="pt-BR"/>
        </a:p>
      </dgm:t>
    </dgm:pt>
    <dgm:pt modelId="{1597D842-AD65-4029-98C5-E246018C97A2}" type="pres">
      <dgm:prSet presAssocID="{E54B6769-21B9-490D-B566-762481BB29D8}" presName="node" presStyleLbl="node1" presStyleIdx="4" presStyleCnt="8" custScaleX="208758" custScaleY="75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A21C36-7579-4EE6-BD5B-4BF62621FCDD}" type="pres">
      <dgm:prSet presAssocID="{3CC83577-5AA3-45AA-827A-EBF001E91114}" presName="Name9" presStyleLbl="parChTrans1D2" presStyleIdx="5" presStyleCnt="8"/>
      <dgm:spPr/>
      <dgm:t>
        <a:bodyPr/>
        <a:lstStyle/>
        <a:p>
          <a:endParaRPr lang="pt-BR"/>
        </a:p>
      </dgm:t>
    </dgm:pt>
    <dgm:pt modelId="{C63E3318-C807-40D1-83D8-44A8018E317F}" type="pres">
      <dgm:prSet presAssocID="{3CC83577-5AA3-45AA-827A-EBF001E91114}" presName="connTx" presStyleLbl="parChTrans1D2" presStyleIdx="5" presStyleCnt="8"/>
      <dgm:spPr/>
      <dgm:t>
        <a:bodyPr/>
        <a:lstStyle/>
        <a:p>
          <a:endParaRPr lang="pt-BR"/>
        </a:p>
      </dgm:t>
    </dgm:pt>
    <dgm:pt modelId="{D2FE55D6-A210-4946-998F-9CC172E54922}" type="pres">
      <dgm:prSet presAssocID="{BD878CC0-6D18-4B21-AE6C-4327CF69C96D}" presName="node" presStyleLbl="node1" presStyleIdx="5" presStyleCnt="8" custScaleX="208758" custScaleY="75455" custRadScaleRad="100228" custRadScaleInc="301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44F422-A915-43C0-9197-8871C67241CB}" type="pres">
      <dgm:prSet presAssocID="{33F9A220-DBE4-4E0B-99CE-31FF587DA516}" presName="Name9" presStyleLbl="parChTrans1D2" presStyleIdx="6" presStyleCnt="8"/>
      <dgm:spPr/>
      <dgm:t>
        <a:bodyPr/>
        <a:lstStyle/>
        <a:p>
          <a:endParaRPr lang="pt-BR"/>
        </a:p>
      </dgm:t>
    </dgm:pt>
    <dgm:pt modelId="{B7A07D4D-DAE4-4A40-8C4B-11A7E3064BC4}" type="pres">
      <dgm:prSet presAssocID="{33F9A220-DBE4-4E0B-99CE-31FF587DA516}" presName="connTx" presStyleLbl="parChTrans1D2" presStyleIdx="6" presStyleCnt="8"/>
      <dgm:spPr/>
      <dgm:t>
        <a:bodyPr/>
        <a:lstStyle/>
        <a:p>
          <a:endParaRPr lang="pt-BR"/>
        </a:p>
      </dgm:t>
    </dgm:pt>
    <dgm:pt modelId="{422E2268-6937-4543-9B34-56D0B45D1E2F}" type="pres">
      <dgm:prSet presAssocID="{68073ED5-38FB-4BE2-8B64-43EB7AA1B072}" presName="node" presStyleLbl="node1" presStyleIdx="6" presStyleCnt="8" custScaleX="208758" custScaleY="75455" custRadScaleRad="120065" custRadScaleInc="1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B1AA8-E44B-4D5B-A7A7-80E4065D8E10}" type="pres">
      <dgm:prSet presAssocID="{A5D66660-6926-418E-B44E-09BE8BAF5C33}" presName="Name9" presStyleLbl="parChTrans1D2" presStyleIdx="7" presStyleCnt="8"/>
      <dgm:spPr/>
      <dgm:t>
        <a:bodyPr/>
        <a:lstStyle/>
        <a:p>
          <a:endParaRPr lang="pt-BR"/>
        </a:p>
      </dgm:t>
    </dgm:pt>
    <dgm:pt modelId="{89BDA43A-F791-4E85-A832-1A213EE410DB}" type="pres">
      <dgm:prSet presAssocID="{A5D66660-6926-418E-B44E-09BE8BAF5C33}" presName="connTx" presStyleLbl="parChTrans1D2" presStyleIdx="7" presStyleCnt="8"/>
      <dgm:spPr/>
      <dgm:t>
        <a:bodyPr/>
        <a:lstStyle/>
        <a:p>
          <a:endParaRPr lang="pt-BR"/>
        </a:p>
      </dgm:t>
    </dgm:pt>
    <dgm:pt modelId="{E11D4186-CDFF-4EA0-B921-94B1C8778122}" type="pres">
      <dgm:prSet presAssocID="{B76B5511-6A93-40FD-AB2F-A903561066FE}" presName="node" presStyleLbl="node1" presStyleIdx="7" presStyleCnt="8" custScaleX="208758" custScaleY="75455" custRadScaleRad="100640" custRadScaleInc="-28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D920C8-DAB3-478E-AF0F-5FFF9C8198DB}" type="presOf" srcId="{526EC740-8E5F-4719-A532-5996D58812BF}" destId="{5C7D4CE6-1745-4506-B4FE-2CBC592D65BF}" srcOrd="0" destOrd="0" presId="urn:microsoft.com/office/officeart/2005/8/layout/radial1"/>
    <dgm:cxn modelId="{02F2957C-8B08-498A-A6AF-1D7248081BE8}" type="presOf" srcId="{567B1D3F-4270-45BC-8A29-8222C847514D}" destId="{93C75CCF-5B71-4961-AEE3-05257406BE8C}" srcOrd="1" destOrd="0" presId="urn:microsoft.com/office/officeart/2005/8/layout/radial1"/>
    <dgm:cxn modelId="{3A79D3AE-AC35-4EC0-8B19-B44FB8D0C99B}" type="presOf" srcId="{A5D66660-6926-418E-B44E-09BE8BAF5C33}" destId="{DC7B1AA8-E44B-4D5B-A7A7-80E4065D8E10}" srcOrd="0" destOrd="0" presId="urn:microsoft.com/office/officeart/2005/8/layout/radial1"/>
    <dgm:cxn modelId="{3BC0BF3C-AABD-4409-B9AF-FC8A80C94498}" type="presOf" srcId="{50307616-4771-43BE-A7D3-CE081B20663C}" destId="{C26A952B-867B-4D5E-BCE8-43AD77F08CF5}" srcOrd="1" destOrd="0" presId="urn:microsoft.com/office/officeart/2005/8/layout/radial1"/>
    <dgm:cxn modelId="{96314325-B75F-4D38-BD6D-ECA2508BB985}" srcId="{05BEA031-9A5A-4D76-A492-D7AF68F00F6F}" destId="{A8A58A53-8CAD-421B-B697-12E5FDCCCF3F}" srcOrd="0" destOrd="0" parTransId="{0C15C72A-9FE6-4302-85E3-6818AACE1F33}" sibTransId="{33827747-66FC-4138-96CB-03F42835988B}"/>
    <dgm:cxn modelId="{36195607-248D-4262-AF2C-8471B97CDC16}" type="presOf" srcId="{B76B5511-6A93-40FD-AB2F-A903561066FE}" destId="{E11D4186-CDFF-4EA0-B921-94B1C8778122}" srcOrd="0" destOrd="0" presId="urn:microsoft.com/office/officeart/2005/8/layout/radial1"/>
    <dgm:cxn modelId="{57230BE2-29ED-4DF9-BC24-F437553ECDF6}" type="presOf" srcId="{537B747B-A8BA-4452-87C6-29655B72C2C3}" destId="{53C116F9-C16E-44B1-AA69-E8C896FB1A50}" srcOrd="0" destOrd="0" presId="urn:microsoft.com/office/officeart/2005/8/layout/radial1"/>
    <dgm:cxn modelId="{CC36AEC2-7FED-491C-93B7-5BD4B2FC04A4}" type="presOf" srcId="{567B1D3F-4270-45BC-8A29-8222C847514D}" destId="{07D653DA-53C6-4D0C-913D-71EA4FA6F8DC}" srcOrd="0" destOrd="0" presId="urn:microsoft.com/office/officeart/2005/8/layout/radial1"/>
    <dgm:cxn modelId="{D938A5DB-BF93-4D0D-9EF8-FC6B89FCF719}" srcId="{05BEA031-9A5A-4D76-A492-D7AF68F00F6F}" destId="{DD1ADD0E-1E0C-4690-8828-8A83AD353A3F}" srcOrd="1" destOrd="0" parTransId="{4A0053F0-4681-4024-9485-C56F74B504DB}" sibTransId="{98C1328E-2416-42A1-A9BE-451E64E594F1}"/>
    <dgm:cxn modelId="{D55C9B0F-32AF-4A21-81F1-280914F29508}" type="presOf" srcId="{05BEA031-9A5A-4D76-A492-D7AF68F00F6F}" destId="{464301F2-9BEF-4BD5-9301-CECCA42AD75F}" srcOrd="0" destOrd="0" presId="urn:microsoft.com/office/officeart/2005/8/layout/radial1"/>
    <dgm:cxn modelId="{CDF4D703-E09B-43A9-8404-DE02F6F0DD54}" type="presOf" srcId="{3CC83577-5AA3-45AA-827A-EBF001E91114}" destId="{C63E3318-C807-40D1-83D8-44A8018E317F}" srcOrd="1" destOrd="0" presId="urn:microsoft.com/office/officeart/2005/8/layout/radial1"/>
    <dgm:cxn modelId="{45CF3E00-E6E6-4E68-89C7-453433311265}" type="presOf" srcId="{A8A58A53-8CAD-421B-B697-12E5FDCCCF3F}" destId="{99EE9AA6-EA2D-42A1-A83C-869F4079A437}" srcOrd="0" destOrd="0" presId="urn:microsoft.com/office/officeart/2005/8/layout/radial1"/>
    <dgm:cxn modelId="{97147896-6166-4BC3-B481-7954B9A4BF2C}" srcId="{A8A58A53-8CAD-421B-B697-12E5FDCCCF3F}" destId="{BD878CC0-6D18-4B21-AE6C-4327CF69C96D}" srcOrd="5" destOrd="0" parTransId="{3CC83577-5AA3-45AA-827A-EBF001E91114}" sibTransId="{A3725E0D-03B1-4096-B299-6F94A325BBB3}"/>
    <dgm:cxn modelId="{275E6BAF-FFF5-4A07-9815-DD60908B4C2F}" type="presOf" srcId="{A5D66660-6926-418E-B44E-09BE8BAF5C33}" destId="{89BDA43A-F791-4E85-A832-1A213EE410DB}" srcOrd="1" destOrd="0" presId="urn:microsoft.com/office/officeart/2005/8/layout/radial1"/>
    <dgm:cxn modelId="{D42020E0-6109-4A29-8C51-EDCFDC3C3406}" type="presOf" srcId="{50307616-4771-43BE-A7D3-CE081B20663C}" destId="{999E6C16-7618-4003-A3CC-153ACB574FBD}" srcOrd="0" destOrd="0" presId="urn:microsoft.com/office/officeart/2005/8/layout/radial1"/>
    <dgm:cxn modelId="{C9220084-BFB5-46F1-A5D6-43C23108E05D}" type="presOf" srcId="{E54B6769-21B9-490D-B566-762481BB29D8}" destId="{1597D842-AD65-4029-98C5-E246018C97A2}" srcOrd="0" destOrd="0" presId="urn:microsoft.com/office/officeart/2005/8/layout/radial1"/>
    <dgm:cxn modelId="{308F9338-F55E-4DA5-8F0F-7C8FEAEFB11D}" type="presOf" srcId="{9F2871A6-C6C0-49DF-B7F2-799F0BDB574B}" destId="{FFAEC15F-0DA8-47CE-B82C-CF0743C1DE14}" srcOrd="0" destOrd="0" presId="urn:microsoft.com/office/officeart/2005/8/layout/radial1"/>
    <dgm:cxn modelId="{17C34F88-EB43-4329-ADF0-676ABA1462F7}" srcId="{A8A58A53-8CAD-421B-B697-12E5FDCCCF3F}" destId="{526EC740-8E5F-4719-A532-5996D58812BF}" srcOrd="0" destOrd="0" parTransId="{50307616-4771-43BE-A7D3-CE081B20663C}" sibTransId="{94E02123-BF83-40D9-8211-129DF057D816}"/>
    <dgm:cxn modelId="{96671825-14C1-4FBF-B28A-DB7C4AD9F44A}" srcId="{A8A58A53-8CAD-421B-B697-12E5FDCCCF3F}" destId="{68073ED5-38FB-4BE2-8B64-43EB7AA1B072}" srcOrd="6" destOrd="0" parTransId="{33F9A220-DBE4-4E0B-99CE-31FF587DA516}" sibTransId="{54FE56C8-1BFC-45F8-8A8B-322ADE5A7996}"/>
    <dgm:cxn modelId="{49DB953F-ABFF-4506-B476-FA5FF221F30C}" type="presOf" srcId="{EC40438E-8DE5-42B8-84DE-BA85E00AB5D9}" destId="{3B1E1465-9CD0-43BA-BB60-AAD5002AC4B2}" srcOrd="1" destOrd="0" presId="urn:microsoft.com/office/officeart/2005/8/layout/radial1"/>
    <dgm:cxn modelId="{4170D9EB-B83C-41B1-85C5-CAD325180915}" type="presOf" srcId="{3CC83577-5AA3-45AA-827A-EBF001E91114}" destId="{00A21C36-7579-4EE6-BD5B-4BF62621FCDD}" srcOrd="0" destOrd="0" presId="urn:microsoft.com/office/officeart/2005/8/layout/radial1"/>
    <dgm:cxn modelId="{567F0821-ACD8-4EE9-AB8A-A68DF8C33350}" type="presOf" srcId="{33F9A220-DBE4-4E0B-99CE-31FF587DA516}" destId="{B7A07D4D-DAE4-4A40-8C4B-11A7E3064BC4}" srcOrd="1" destOrd="0" presId="urn:microsoft.com/office/officeart/2005/8/layout/radial1"/>
    <dgm:cxn modelId="{CA4A2A73-10A7-41AB-BC68-98D7D979375D}" type="presOf" srcId="{BD878CC0-6D18-4B21-AE6C-4327CF69C96D}" destId="{D2FE55D6-A210-4946-998F-9CC172E54922}" srcOrd="0" destOrd="0" presId="urn:microsoft.com/office/officeart/2005/8/layout/radial1"/>
    <dgm:cxn modelId="{1C381040-F2D7-4939-8D40-DCE1C7CF26A8}" srcId="{A8A58A53-8CAD-421B-B697-12E5FDCCCF3F}" destId="{B76B5511-6A93-40FD-AB2F-A903561066FE}" srcOrd="7" destOrd="0" parTransId="{A5D66660-6926-418E-B44E-09BE8BAF5C33}" sibTransId="{3BD7A5C7-6069-4EFC-A365-FC68ECA6BE2E}"/>
    <dgm:cxn modelId="{C20A7E37-8DDD-46E6-9810-C032C4F7F47B}" srcId="{A8A58A53-8CAD-421B-B697-12E5FDCCCF3F}" destId="{E54B6769-21B9-490D-B566-762481BB29D8}" srcOrd="4" destOrd="0" parTransId="{9F2871A6-C6C0-49DF-B7F2-799F0BDB574B}" sibTransId="{AB6A1456-C402-41DA-9E5F-A81B25736B48}"/>
    <dgm:cxn modelId="{7251E32C-1EA5-47D3-A9AB-CA85D9CD5DC9}" type="presOf" srcId="{BAD49A11-122D-4EAF-A2E2-498A8E253131}" destId="{1797BAF4-6633-444F-B75B-3B9462B4FBC2}" srcOrd="0" destOrd="0" presId="urn:microsoft.com/office/officeart/2005/8/layout/radial1"/>
    <dgm:cxn modelId="{411E913B-8E03-4043-BECF-6DF30FBCCF7E}" srcId="{A8A58A53-8CAD-421B-B697-12E5FDCCCF3F}" destId="{223D6691-D90F-43E1-AA10-27BB689C67CB}" srcOrd="3" destOrd="0" parTransId="{567B1D3F-4270-45BC-8A29-8222C847514D}" sibTransId="{DFEDC14E-6F01-4996-B41D-3B5857D0BD69}"/>
    <dgm:cxn modelId="{B803AE26-FD6C-484B-88B7-A1A8A238EEB1}" type="presOf" srcId="{1343FC4A-166C-4ABE-B69D-C1DD916210BE}" destId="{78D0175F-A3F2-48E2-8B37-80F5FD5466E4}" srcOrd="0" destOrd="0" presId="urn:microsoft.com/office/officeart/2005/8/layout/radial1"/>
    <dgm:cxn modelId="{A5B37D61-888F-47ED-BBFC-C44C23983307}" type="presOf" srcId="{223D6691-D90F-43E1-AA10-27BB689C67CB}" destId="{6237F52F-FEFF-485D-B49B-CCA1F0733A7E}" srcOrd="0" destOrd="0" presId="urn:microsoft.com/office/officeart/2005/8/layout/radial1"/>
    <dgm:cxn modelId="{B5D92D1F-05D0-4029-ACB5-43CC27799A33}" type="presOf" srcId="{1343FC4A-166C-4ABE-B69D-C1DD916210BE}" destId="{2B926300-0B35-4F96-A3C6-FF6F587C6F32}" srcOrd="1" destOrd="0" presId="urn:microsoft.com/office/officeart/2005/8/layout/radial1"/>
    <dgm:cxn modelId="{9A4DCB99-A569-4F25-8C52-8810D851BCE6}" type="presOf" srcId="{9F2871A6-C6C0-49DF-B7F2-799F0BDB574B}" destId="{EE7F71EC-D393-4D21-B441-4371378DC1E2}" srcOrd="1" destOrd="0" presId="urn:microsoft.com/office/officeart/2005/8/layout/radial1"/>
    <dgm:cxn modelId="{165C3C3D-1374-465B-AB26-6F75C8E857FF}" srcId="{A8A58A53-8CAD-421B-B697-12E5FDCCCF3F}" destId="{BAD49A11-122D-4EAF-A2E2-498A8E253131}" srcOrd="1" destOrd="0" parTransId="{EC40438E-8DE5-42B8-84DE-BA85E00AB5D9}" sibTransId="{4ECD3015-93C8-4AC3-9AC7-180309B0195D}"/>
    <dgm:cxn modelId="{A9878905-E0DD-488D-87F8-44D606530C9E}" type="presOf" srcId="{33F9A220-DBE4-4E0B-99CE-31FF587DA516}" destId="{0E44F422-A915-43C0-9197-8871C67241CB}" srcOrd="0" destOrd="0" presId="urn:microsoft.com/office/officeart/2005/8/layout/radial1"/>
    <dgm:cxn modelId="{11B9FFD1-474C-488B-A7F5-A556ED3E2C6D}" type="presOf" srcId="{68073ED5-38FB-4BE2-8B64-43EB7AA1B072}" destId="{422E2268-6937-4543-9B34-56D0B45D1E2F}" srcOrd="0" destOrd="0" presId="urn:microsoft.com/office/officeart/2005/8/layout/radial1"/>
    <dgm:cxn modelId="{1F5F4BAB-9C8C-438E-9C52-85764F3DD324}" type="presOf" srcId="{EC40438E-8DE5-42B8-84DE-BA85E00AB5D9}" destId="{EED4D542-84E2-4FEE-8347-AE659D70D71E}" srcOrd="0" destOrd="0" presId="urn:microsoft.com/office/officeart/2005/8/layout/radial1"/>
    <dgm:cxn modelId="{FCB9AF51-1EC6-4A47-A570-02A331E13CD0}" srcId="{A8A58A53-8CAD-421B-B697-12E5FDCCCF3F}" destId="{537B747B-A8BA-4452-87C6-29655B72C2C3}" srcOrd="2" destOrd="0" parTransId="{1343FC4A-166C-4ABE-B69D-C1DD916210BE}" sibTransId="{6C2ACDC2-E8F2-41F2-B81B-243904B06B49}"/>
    <dgm:cxn modelId="{C2D7379E-4349-444C-84C2-6AEEAF5D39A9}" type="presParOf" srcId="{464301F2-9BEF-4BD5-9301-CECCA42AD75F}" destId="{99EE9AA6-EA2D-42A1-A83C-869F4079A437}" srcOrd="0" destOrd="0" presId="urn:microsoft.com/office/officeart/2005/8/layout/radial1"/>
    <dgm:cxn modelId="{07A65962-C014-4D56-9F21-9062CFAC696F}" type="presParOf" srcId="{464301F2-9BEF-4BD5-9301-CECCA42AD75F}" destId="{999E6C16-7618-4003-A3CC-153ACB574FBD}" srcOrd="1" destOrd="0" presId="urn:microsoft.com/office/officeart/2005/8/layout/radial1"/>
    <dgm:cxn modelId="{BA71E410-9B80-4882-A0C7-859880C67161}" type="presParOf" srcId="{999E6C16-7618-4003-A3CC-153ACB574FBD}" destId="{C26A952B-867B-4D5E-BCE8-43AD77F08CF5}" srcOrd="0" destOrd="0" presId="urn:microsoft.com/office/officeart/2005/8/layout/radial1"/>
    <dgm:cxn modelId="{D5A9AE64-398D-4F26-82FB-37A2710C9A12}" type="presParOf" srcId="{464301F2-9BEF-4BD5-9301-CECCA42AD75F}" destId="{5C7D4CE6-1745-4506-B4FE-2CBC592D65BF}" srcOrd="2" destOrd="0" presId="urn:microsoft.com/office/officeart/2005/8/layout/radial1"/>
    <dgm:cxn modelId="{BAF3E17A-A79A-4017-86B3-8A83311C405B}" type="presParOf" srcId="{464301F2-9BEF-4BD5-9301-CECCA42AD75F}" destId="{EED4D542-84E2-4FEE-8347-AE659D70D71E}" srcOrd="3" destOrd="0" presId="urn:microsoft.com/office/officeart/2005/8/layout/radial1"/>
    <dgm:cxn modelId="{A4DB776D-725B-4056-AFCE-09C6DB7AAC97}" type="presParOf" srcId="{EED4D542-84E2-4FEE-8347-AE659D70D71E}" destId="{3B1E1465-9CD0-43BA-BB60-AAD5002AC4B2}" srcOrd="0" destOrd="0" presId="urn:microsoft.com/office/officeart/2005/8/layout/radial1"/>
    <dgm:cxn modelId="{9C739E36-7081-4420-B131-1ADFB1B7ED40}" type="presParOf" srcId="{464301F2-9BEF-4BD5-9301-CECCA42AD75F}" destId="{1797BAF4-6633-444F-B75B-3B9462B4FBC2}" srcOrd="4" destOrd="0" presId="urn:microsoft.com/office/officeart/2005/8/layout/radial1"/>
    <dgm:cxn modelId="{B1E6C35F-0382-4A0A-9CA0-DF0DBDE59BDD}" type="presParOf" srcId="{464301F2-9BEF-4BD5-9301-CECCA42AD75F}" destId="{78D0175F-A3F2-48E2-8B37-80F5FD5466E4}" srcOrd="5" destOrd="0" presId="urn:microsoft.com/office/officeart/2005/8/layout/radial1"/>
    <dgm:cxn modelId="{49BBFA5C-5587-4302-A269-0AB80933A7C1}" type="presParOf" srcId="{78D0175F-A3F2-48E2-8B37-80F5FD5466E4}" destId="{2B926300-0B35-4F96-A3C6-FF6F587C6F32}" srcOrd="0" destOrd="0" presId="urn:microsoft.com/office/officeart/2005/8/layout/radial1"/>
    <dgm:cxn modelId="{9299F2F9-5650-4943-B74C-83E814C32995}" type="presParOf" srcId="{464301F2-9BEF-4BD5-9301-CECCA42AD75F}" destId="{53C116F9-C16E-44B1-AA69-E8C896FB1A50}" srcOrd="6" destOrd="0" presId="urn:microsoft.com/office/officeart/2005/8/layout/radial1"/>
    <dgm:cxn modelId="{A0E470DA-943D-4E9A-824B-729F536E18ED}" type="presParOf" srcId="{464301F2-9BEF-4BD5-9301-CECCA42AD75F}" destId="{07D653DA-53C6-4D0C-913D-71EA4FA6F8DC}" srcOrd="7" destOrd="0" presId="urn:microsoft.com/office/officeart/2005/8/layout/radial1"/>
    <dgm:cxn modelId="{7E90A082-22D4-468F-B42A-F1A31D20C249}" type="presParOf" srcId="{07D653DA-53C6-4D0C-913D-71EA4FA6F8DC}" destId="{93C75CCF-5B71-4961-AEE3-05257406BE8C}" srcOrd="0" destOrd="0" presId="urn:microsoft.com/office/officeart/2005/8/layout/radial1"/>
    <dgm:cxn modelId="{A06CFCC8-5B68-46AD-9DD8-D15DEE949BF7}" type="presParOf" srcId="{464301F2-9BEF-4BD5-9301-CECCA42AD75F}" destId="{6237F52F-FEFF-485D-B49B-CCA1F0733A7E}" srcOrd="8" destOrd="0" presId="urn:microsoft.com/office/officeart/2005/8/layout/radial1"/>
    <dgm:cxn modelId="{C9F9520A-6A8D-41AB-B566-20A41E7A1E50}" type="presParOf" srcId="{464301F2-9BEF-4BD5-9301-CECCA42AD75F}" destId="{FFAEC15F-0DA8-47CE-B82C-CF0743C1DE14}" srcOrd="9" destOrd="0" presId="urn:microsoft.com/office/officeart/2005/8/layout/radial1"/>
    <dgm:cxn modelId="{2F87B54A-76C2-4C19-9D9C-561009151128}" type="presParOf" srcId="{FFAEC15F-0DA8-47CE-B82C-CF0743C1DE14}" destId="{EE7F71EC-D393-4D21-B441-4371378DC1E2}" srcOrd="0" destOrd="0" presId="urn:microsoft.com/office/officeart/2005/8/layout/radial1"/>
    <dgm:cxn modelId="{39A28919-3BC7-4319-87B3-3DE7C53C27D2}" type="presParOf" srcId="{464301F2-9BEF-4BD5-9301-CECCA42AD75F}" destId="{1597D842-AD65-4029-98C5-E246018C97A2}" srcOrd="10" destOrd="0" presId="urn:microsoft.com/office/officeart/2005/8/layout/radial1"/>
    <dgm:cxn modelId="{E56FCC76-7BFE-479A-9AE7-6CC7637E7DC2}" type="presParOf" srcId="{464301F2-9BEF-4BD5-9301-CECCA42AD75F}" destId="{00A21C36-7579-4EE6-BD5B-4BF62621FCDD}" srcOrd="11" destOrd="0" presId="urn:microsoft.com/office/officeart/2005/8/layout/radial1"/>
    <dgm:cxn modelId="{5802A54A-BA2C-4621-84CA-4D6E1F46D79E}" type="presParOf" srcId="{00A21C36-7579-4EE6-BD5B-4BF62621FCDD}" destId="{C63E3318-C807-40D1-83D8-44A8018E317F}" srcOrd="0" destOrd="0" presId="urn:microsoft.com/office/officeart/2005/8/layout/radial1"/>
    <dgm:cxn modelId="{859A7215-44AC-4133-A954-D7EB80147919}" type="presParOf" srcId="{464301F2-9BEF-4BD5-9301-CECCA42AD75F}" destId="{D2FE55D6-A210-4946-998F-9CC172E54922}" srcOrd="12" destOrd="0" presId="urn:microsoft.com/office/officeart/2005/8/layout/radial1"/>
    <dgm:cxn modelId="{2EE94EBC-AA4F-4F78-B6FC-E4807AB00A97}" type="presParOf" srcId="{464301F2-9BEF-4BD5-9301-CECCA42AD75F}" destId="{0E44F422-A915-43C0-9197-8871C67241CB}" srcOrd="13" destOrd="0" presId="urn:microsoft.com/office/officeart/2005/8/layout/radial1"/>
    <dgm:cxn modelId="{2D9CD7D2-2067-4D5D-A7E8-585660A5DE63}" type="presParOf" srcId="{0E44F422-A915-43C0-9197-8871C67241CB}" destId="{B7A07D4D-DAE4-4A40-8C4B-11A7E3064BC4}" srcOrd="0" destOrd="0" presId="urn:microsoft.com/office/officeart/2005/8/layout/radial1"/>
    <dgm:cxn modelId="{2FCA6EAE-9B0F-4A89-8AE4-842E5A161C1B}" type="presParOf" srcId="{464301F2-9BEF-4BD5-9301-CECCA42AD75F}" destId="{422E2268-6937-4543-9B34-56D0B45D1E2F}" srcOrd="14" destOrd="0" presId="urn:microsoft.com/office/officeart/2005/8/layout/radial1"/>
    <dgm:cxn modelId="{AD863A80-7EEC-4624-9891-0FE21426D1D0}" type="presParOf" srcId="{464301F2-9BEF-4BD5-9301-CECCA42AD75F}" destId="{DC7B1AA8-E44B-4D5B-A7A7-80E4065D8E10}" srcOrd="15" destOrd="0" presId="urn:microsoft.com/office/officeart/2005/8/layout/radial1"/>
    <dgm:cxn modelId="{3E2EB534-B7E1-4416-97FF-3FB4197681DD}" type="presParOf" srcId="{DC7B1AA8-E44B-4D5B-A7A7-80E4065D8E10}" destId="{89BDA43A-F791-4E85-A832-1A213EE410DB}" srcOrd="0" destOrd="0" presId="urn:microsoft.com/office/officeart/2005/8/layout/radial1"/>
    <dgm:cxn modelId="{BFCB594B-777C-4829-BE6C-0341F9252128}" type="presParOf" srcId="{464301F2-9BEF-4BD5-9301-CECCA42AD75F}" destId="{E11D4186-CDFF-4EA0-B921-94B1C877812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B13DE-2179-4033-8D93-1C514CBCF54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E977015-A088-4384-A49C-36772BF65243}">
      <dgm:prSet phldrT="[Texto]" custT="1"/>
      <dgm:spPr/>
      <dgm:t>
        <a:bodyPr/>
        <a:lstStyle/>
        <a:p>
          <a:r>
            <a:rPr lang="pt-BR" sz="2400" dirty="0" smtClean="0">
              <a:latin typeface="Times New Roman" pitchFamily="18" charset="0"/>
              <a:cs typeface="Times New Roman" pitchFamily="18" charset="0"/>
            </a:rPr>
            <a:t>Coleta de dados</a:t>
          </a:r>
          <a:endParaRPr lang="pt-BR" sz="2400" dirty="0">
            <a:latin typeface="Times New Roman" pitchFamily="18" charset="0"/>
            <a:cs typeface="Times New Roman" pitchFamily="18" charset="0"/>
          </a:endParaRPr>
        </a:p>
      </dgm:t>
    </dgm:pt>
    <dgm:pt modelId="{2F13DAAE-7B03-4884-AADD-7FBAD27A08EE}" type="parTrans" cxnId="{C0A454CA-358C-4483-B3D5-BC7ADB8F1097}">
      <dgm:prSet/>
      <dgm:spPr/>
      <dgm:t>
        <a:bodyPr/>
        <a:lstStyle/>
        <a:p>
          <a:endParaRPr lang="pt-BR"/>
        </a:p>
      </dgm:t>
    </dgm:pt>
    <dgm:pt modelId="{6F6D5F2D-819A-4224-8F84-F69FCBD423CC}" type="sibTrans" cxnId="{C0A454CA-358C-4483-B3D5-BC7ADB8F1097}">
      <dgm:prSet/>
      <dgm:spPr/>
      <dgm:t>
        <a:bodyPr/>
        <a:lstStyle/>
        <a:p>
          <a:endParaRPr lang="pt-BR"/>
        </a:p>
      </dgm:t>
    </dgm:pt>
    <dgm:pt modelId="{97EE64E6-8635-469C-B48B-8C5549B016C4}">
      <dgm:prSet phldrT="[Texto]" custT="1"/>
      <dgm:spPr/>
      <dgm:t>
        <a:bodyPr/>
        <a:lstStyle/>
        <a:p>
          <a:r>
            <a:rPr lang="pt-BR" sz="2300" dirty="0" smtClean="0">
              <a:latin typeface="Times New Roman" pitchFamily="18" charset="0"/>
              <a:cs typeface="Times New Roman" pitchFamily="18" charset="0"/>
            </a:rPr>
            <a:t>Registro dos dados e Processamento</a:t>
          </a:r>
          <a:endParaRPr lang="pt-BR" sz="2300" dirty="0">
            <a:latin typeface="Times New Roman" pitchFamily="18" charset="0"/>
            <a:cs typeface="Times New Roman" pitchFamily="18" charset="0"/>
          </a:endParaRPr>
        </a:p>
      </dgm:t>
    </dgm:pt>
    <dgm:pt modelId="{16EE8BEC-1821-4E17-ACDA-3A9523707188}" type="parTrans" cxnId="{DA039AD0-C00E-45A4-A871-E48B074E4792}">
      <dgm:prSet/>
      <dgm:spPr/>
      <dgm:t>
        <a:bodyPr/>
        <a:lstStyle/>
        <a:p>
          <a:endParaRPr lang="pt-BR"/>
        </a:p>
      </dgm:t>
    </dgm:pt>
    <dgm:pt modelId="{1B59EF7F-E0CC-49F4-BA9F-499C5BE539AF}" type="sibTrans" cxnId="{DA039AD0-C00E-45A4-A871-E48B074E4792}">
      <dgm:prSet/>
      <dgm:spPr/>
      <dgm:t>
        <a:bodyPr/>
        <a:lstStyle/>
        <a:p>
          <a:endParaRPr lang="pt-BR"/>
        </a:p>
      </dgm:t>
    </dgm:pt>
    <dgm:pt modelId="{BD9D9B41-906F-4198-9767-67DEE8EE9BFC}">
      <dgm:prSet phldrT="[Texto]" custT="1"/>
      <dgm:spPr/>
      <dgm:t>
        <a:bodyPr/>
        <a:lstStyle/>
        <a:p>
          <a:r>
            <a:rPr lang="pt-BR" sz="2400" dirty="0" smtClean="0">
              <a:latin typeface="Times New Roman" pitchFamily="18" charset="0"/>
              <a:cs typeface="Times New Roman" pitchFamily="18" charset="0"/>
            </a:rPr>
            <a:t>Relatórios</a:t>
          </a:r>
          <a:endParaRPr lang="pt-BR" sz="2400" dirty="0">
            <a:latin typeface="Times New Roman" pitchFamily="18" charset="0"/>
            <a:cs typeface="Times New Roman" pitchFamily="18" charset="0"/>
          </a:endParaRPr>
        </a:p>
      </dgm:t>
    </dgm:pt>
    <dgm:pt modelId="{6B78332E-9D69-4871-9D8F-BB47B4B881F0}" type="parTrans" cxnId="{184452A9-7AAE-44CA-8338-B54E091D9060}">
      <dgm:prSet/>
      <dgm:spPr/>
      <dgm:t>
        <a:bodyPr/>
        <a:lstStyle/>
        <a:p>
          <a:endParaRPr lang="pt-BR"/>
        </a:p>
      </dgm:t>
    </dgm:pt>
    <dgm:pt modelId="{006EEB43-91D6-4AFE-8A19-502CD2D8546C}" type="sibTrans" cxnId="{184452A9-7AAE-44CA-8338-B54E091D9060}">
      <dgm:prSet/>
      <dgm:spPr/>
      <dgm:t>
        <a:bodyPr/>
        <a:lstStyle/>
        <a:p>
          <a:endParaRPr lang="pt-BR"/>
        </a:p>
      </dgm:t>
    </dgm:pt>
    <dgm:pt modelId="{C87065E1-64C2-4955-BDC6-14BFA85DB43F}">
      <dgm:prSet phldrT="[Texto]" custT="1"/>
      <dgm:spPr/>
      <dgm:t>
        <a:bodyPr/>
        <a:lstStyle/>
        <a:p>
          <a:r>
            <a:rPr lang="pt-BR" sz="2400" dirty="0" smtClean="0">
              <a:latin typeface="Times New Roman" pitchFamily="18" charset="0"/>
              <a:cs typeface="Times New Roman" pitchFamily="18" charset="0"/>
            </a:rPr>
            <a:t>Usuários (tomada de decisão)</a:t>
          </a:r>
          <a:endParaRPr lang="pt-BR" sz="2400" dirty="0">
            <a:latin typeface="Times New Roman" pitchFamily="18" charset="0"/>
            <a:cs typeface="Times New Roman" pitchFamily="18" charset="0"/>
          </a:endParaRPr>
        </a:p>
      </dgm:t>
    </dgm:pt>
    <dgm:pt modelId="{0CFCDF2E-AEFC-40BF-B1AB-186D26449AEA}" type="parTrans" cxnId="{F6FF6359-3B16-49F6-95F7-CA2F0918A1FE}">
      <dgm:prSet/>
      <dgm:spPr/>
      <dgm:t>
        <a:bodyPr/>
        <a:lstStyle/>
        <a:p>
          <a:endParaRPr lang="pt-BR"/>
        </a:p>
      </dgm:t>
    </dgm:pt>
    <dgm:pt modelId="{4525CD29-E969-4BD0-A5CA-2F99BD3A8ACE}" type="sibTrans" cxnId="{F6FF6359-3B16-49F6-95F7-CA2F0918A1FE}">
      <dgm:prSet/>
      <dgm:spPr/>
      <dgm:t>
        <a:bodyPr/>
        <a:lstStyle/>
        <a:p>
          <a:endParaRPr lang="pt-BR"/>
        </a:p>
      </dgm:t>
    </dgm:pt>
    <dgm:pt modelId="{89B57DFC-F4A3-4CBA-A15C-9711DCFABF43}" type="pres">
      <dgm:prSet presAssocID="{709B13DE-2179-4033-8D93-1C514CBCF547}" presName="Name0" presStyleCnt="0">
        <dgm:presLayoutVars>
          <dgm:dir/>
          <dgm:resizeHandles val="exact"/>
        </dgm:presLayoutVars>
      </dgm:prSet>
      <dgm:spPr/>
    </dgm:pt>
    <dgm:pt modelId="{E17BBA36-5341-4891-BC41-6B2BCBA09953}" type="pres">
      <dgm:prSet presAssocID="{8E977015-A088-4384-A49C-36772BF65243}" presName="node" presStyleLbl="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D1A831-0087-4CC1-99F1-5B11E882613C}" type="pres">
      <dgm:prSet presAssocID="{6F6D5F2D-819A-4224-8F84-F69FCBD423C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0EADE1CD-9D5F-4750-A198-4B228F37D6C1}" type="pres">
      <dgm:prSet presAssocID="{6F6D5F2D-819A-4224-8F84-F69FCBD423C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5ED8BFB9-9C71-4A5F-9E0E-314A991CD1CA}" type="pres">
      <dgm:prSet presAssocID="{97EE64E6-8635-469C-B48B-8C5549B016C4}" presName="node" presStyleLbl="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92FBA7-3E86-4A72-A750-CB3180CF5B97}" type="pres">
      <dgm:prSet presAssocID="{1B59EF7F-E0CC-49F4-BA9F-499C5BE539AF}" presName="sibTrans" presStyleLbl="sibTrans2D1" presStyleIdx="1" presStyleCnt="3"/>
      <dgm:spPr/>
      <dgm:t>
        <a:bodyPr/>
        <a:lstStyle/>
        <a:p>
          <a:endParaRPr lang="pt-BR"/>
        </a:p>
      </dgm:t>
    </dgm:pt>
    <dgm:pt modelId="{632A3EEE-9C4C-4D65-A852-4C4BD046AEF6}" type="pres">
      <dgm:prSet presAssocID="{1B59EF7F-E0CC-49F4-BA9F-499C5BE539AF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26306DAB-F622-4B17-A9C3-CA2A299FD1E9}" type="pres">
      <dgm:prSet presAssocID="{BD9D9B41-906F-4198-9767-67DEE8EE9BFC}" presName="node" presStyleLbl="node1" presStyleIdx="2" presStyleCnt="4" custScaleX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5405C-ACAD-4905-8881-8861344E38D5}" type="pres">
      <dgm:prSet presAssocID="{006EEB43-91D6-4AFE-8A19-502CD2D8546C}" presName="sibTrans" presStyleLbl="sibTrans2D1" presStyleIdx="2" presStyleCnt="3"/>
      <dgm:spPr/>
      <dgm:t>
        <a:bodyPr/>
        <a:lstStyle/>
        <a:p>
          <a:endParaRPr lang="pt-BR"/>
        </a:p>
      </dgm:t>
    </dgm:pt>
    <dgm:pt modelId="{5D96F38C-E14E-4853-9F93-D2271A24ED8B}" type="pres">
      <dgm:prSet presAssocID="{006EEB43-91D6-4AFE-8A19-502CD2D8546C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D0954A28-C3FF-4F38-9DA1-0DD35CDAF2DD}" type="pres">
      <dgm:prSet presAssocID="{C87065E1-64C2-4955-BDC6-14BFA85DB43F}" presName="node" presStyleLbl="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6BDC12-3CA9-4F80-944F-DFBDC2CD1EF8}" type="presOf" srcId="{8E977015-A088-4384-A49C-36772BF65243}" destId="{E17BBA36-5341-4891-BC41-6B2BCBA09953}" srcOrd="0" destOrd="0" presId="urn:microsoft.com/office/officeart/2005/8/layout/process1"/>
    <dgm:cxn modelId="{D1E5B638-5549-4A00-A855-4C77D3B09E0A}" type="presOf" srcId="{709B13DE-2179-4033-8D93-1C514CBCF547}" destId="{89B57DFC-F4A3-4CBA-A15C-9711DCFABF43}" srcOrd="0" destOrd="0" presId="urn:microsoft.com/office/officeart/2005/8/layout/process1"/>
    <dgm:cxn modelId="{C0A454CA-358C-4483-B3D5-BC7ADB8F1097}" srcId="{709B13DE-2179-4033-8D93-1C514CBCF547}" destId="{8E977015-A088-4384-A49C-36772BF65243}" srcOrd="0" destOrd="0" parTransId="{2F13DAAE-7B03-4884-AADD-7FBAD27A08EE}" sibTransId="{6F6D5F2D-819A-4224-8F84-F69FCBD423CC}"/>
    <dgm:cxn modelId="{24777669-F924-401E-94E2-161649B8339D}" type="presOf" srcId="{006EEB43-91D6-4AFE-8A19-502CD2D8546C}" destId="{5D96F38C-E14E-4853-9F93-D2271A24ED8B}" srcOrd="1" destOrd="0" presId="urn:microsoft.com/office/officeart/2005/8/layout/process1"/>
    <dgm:cxn modelId="{07FEE9FB-1A2E-4EB5-93B4-3EFDEB3FA0B3}" type="presOf" srcId="{1B59EF7F-E0CC-49F4-BA9F-499C5BE539AF}" destId="{2F92FBA7-3E86-4A72-A750-CB3180CF5B97}" srcOrd="0" destOrd="0" presId="urn:microsoft.com/office/officeart/2005/8/layout/process1"/>
    <dgm:cxn modelId="{AAA23089-3606-4215-9132-857E431D7836}" type="presOf" srcId="{1B59EF7F-E0CC-49F4-BA9F-499C5BE539AF}" destId="{632A3EEE-9C4C-4D65-A852-4C4BD046AEF6}" srcOrd="1" destOrd="0" presId="urn:microsoft.com/office/officeart/2005/8/layout/process1"/>
    <dgm:cxn modelId="{DA039AD0-C00E-45A4-A871-E48B074E4792}" srcId="{709B13DE-2179-4033-8D93-1C514CBCF547}" destId="{97EE64E6-8635-469C-B48B-8C5549B016C4}" srcOrd="1" destOrd="0" parTransId="{16EE8BEC-1821-4E17-ACDA-3A9523707188}" sibTransId="{1B59EF7F-E0CC-49F4-BA9F-499C5BE539AF}"/>
    <dgm:cxn modelId="{F6FF6359-3B16-49F6-95F7-CA2F0918A1FE}" srcId="{709B13DE-2179-4033-8D93-1C514CBCF547}" destId="{C87065E1-64C2-4955-BDC6-14BFA85DB43F}" srcOrd="3" destOrd="0" parTransId="{0CFCDF2E-AEFC-40BF-B1AB-186D26449AEA}" sibTransId="{4525CD29-E969-4BD0-A5CA-2F99BD3A8ACE}"/>
    <dgm:cxn modelId="{38B31BF3-AC4D-47BB-8981-A54FC7BFECA4}" type="presOf" srcId="{97EE64E6-8635-469C-B48B-8C5549B016C4}" destId="{5ED8BFB9-9C71-4A5F-9E0E-314A991CD1CA}" srcOrd="0" destOrd="0" presId="urn:microsoft.com/office/officeart/2005/8/layout/process1"/>
    <dgm:cxn modelId="{CA48F120-49E1-44DA-B447-D0E20D4034E1}" type="presOf" srcId="{6F6D5F2D-819A-4224-8F84-F69FCBD423CC}" destId="{57D1A831-0087-4CC1-99F1-5B11E882613C}" srcOrd="0" destOrd="0" presId="urn:microsoft.com/office/officeart/2005/8/layout/process1"/>
    <dgm:cxn modelId="{C8BB1192-EAD0-4A51-9190-B74F3D2EDCF5}" type="presOf" srcId="{6F6D5F2D-819A-4224-8F84-F69FCBD423CC}" destId="{0EADE1CD-9D5F-4750-A198-4B228F37D6C1}" srcOrd="1" destOrd="0" presId="urn:microsoft.com/office/officeart/2005/8/layout/process1"/>
    <dgm:cxn modelId="{43E2818E-A273-417B-8570-A797CFEB3E54}" type="presOf" srcId="{BD9D9B41-906F-4198-9767-67DEE8EE9BFC}" destId="{26306DAB-F622-4B17-A9C3-CA2A299FD1E9}" srcOrd="0" destOrd="0" presId="urn:microsoft.com/office/officeart/2005/8/layout/process1"/>
    <dgm:cxn modelId="{86247C0A-2351-47BD-AD52-00583A2943AC}" type="presOf" srcId="{006EEB43-91D6-4AFE-8A19-502CD2D8546C}" destId="{1CE5405C-ACAD-4905-8881-8861344E38D5}" srcOrd="0" destOrd="0" presId="urn:microsoft.com/office/officeart/2005/8/layout/process1"/>
    <dgm:cxn modelId="{6A5EBDCA-A8CD-4194-B055-912E5CEB0B34}" type="presOf" srcId="{C87065E1-64C2-4955-BDC6-14BFA85DB43F}" destId="{D0954A28-C3FF-4F38-9DA1-0DD35CDAF2DD}" srcOrd="0" destOrd="0" presId="urn:microsoft.com/office/officeart/2005/8/layout/process1"/>
    <dgm:cxn modelId="{184452A9-7AAE-44CA-8338-B54E091D9060}" srcId="{709B13DE-2179-4033-8D93-1C514CBCF547}" destId="{BD9D9B41-906F-4198-9767-67DEE8EE9BFC}" srcOrd="2" destOrd="0" parTransId="{6B78332E-9D69-4871-9D8F-BB47B4B881F0}" sibTransId="{006EEB43-91D6-4AFE-8A19-502CD2D8546C}"/>
    <dgm:cxn modelId="{3C227B79-6E00-4FE1-8A83-D1B2CCAEA266}" type="presParOf" srcId="{89B57DFC-F4A3-4CBA-A15C-9711DCFABF43}" destId="{E17BBA36-5341-4891-BC41-6B2BCBA09953}" srcOrd="0" destOrd="0" presId="urn:microsoft.com/office/officeart/2005/8/layout/process1"/>
    <dgm:cxn modelId="{B2A2658E-2A04-46E4-9923-AD06F51F7449}" type="presParOf" srcId="{89B57DFC-F4A3-4CBA-A15C-9711DCFABF43}" destId="{57D1A831-0087-4CC1-99F1-5B11E882613C}" srcOrd="1" destOrd="0" presId="urn:microsoft.com/office/officeart/2005/8/layout/process1"/>
    <dgm:cxn modelId="{3803D3E3-4361-4F6D-8F77-CF2D951DB46A}" type="presParOf" srcId="{57D1A831-0087-4CC1-99F1-5B11E882613C}" destId="{0EADE1CD-9D5F-4750-A198-4B228F37D6C1}" srcOrd="0" destOrd="0" presId="urn:microsoft.com/office/officeart/2005/8/layout/process1"/>
    <dgm:cxn modelId="{C0E14491-E969-48CA-AB5C-1B4E0A3F7A38}" type="presParOf" srcId="{89B57DFC-F4A3-4CBA-A15C-9711DCFABF43}" destId="{5ED8BFB9-9C71-4A5F-9E0E-314A991CD1CA}" srcOrd="2" destOrd="0" presId="urn:microsoft.com/office/officeart/2005/8/layout/process1"/>
    <dgm:cxn modelId="{1B0204A6-12E6-44F9-8AE4-9775DDB54E3B}" type="presParOf" srcId="{89B57DFC-F4A3-4CBA-A15C-9711DCFABF43}" destId="{2F92FBA7-3E86-4A72-A750-CB3180CF5B97}" srcOrd="3" destOrd="0" presId="urn:microsoft.com/office/officeart/2005/8/layout/process1"/>
    <dgm:cxn modelId="{E3577C94-BCA0-4634-8BFA-3D14C9FC10F7}" type="presParOf" srcId="{2F92FBA7-3E86-4A72-A750-CB3180CF5B97}" destId="{632A3EEE-9C4C-4D65-A852-4C4BD046AEF6}" srcOrd="0" destOrd="0" presId="urn:microsoft.com/office/officeart/2005/8/layout/process1"/>
    <dgm:cxn modelId="{E3832CAA-945E-4119-B9D4-A33D6B4E8908}" type="presParOf" srcId="{89B57DFC-F4A3-4CBA-A15C-9711DCFABF43}" destId="{26306DAB-F622-4B17-A9C3-CA2A299FD1E9}" srcOrd="4" destOrd="0" presId="urn:microsoft.com/office/officeart/2005/8/layout/process1"/>
    <dgm:cxn modelId="{48460FA6-6250-417D-9C02-B80DADE5FBA5}" type="presParOf" srcId="{89B57DFC-F4A3-4CBA-A15C-9711DCFABF43}" destId="{1CE5405C-ACAD-4905-8881-8861344E38D5}" srcOrd="5" destOrd="0" presId="urn:microsoft.com/office/officeart/2005/8/layout/process1"/>
    <dgm:cxn modelId="{FF093A44-F7CF-44D4-9B67-316BB8F9A1D8}" type="presParOf" srcId="{1CE5405C-ACAD-4905-8881-8861344E38D5}" destId="{5D96F38C-E14E-4853-9F93-D2271A24ED8B}" srcOrd="0" destOrd="0" presId="urn:microsoft.com/office/officeart/2005/8/layout/process1"/>
    <dgm:cxn modelId="{D9AF5E64-FCC6-469B-9829-3361D6712B65}" type="presParOf" srcId="{89B57DFC-F4A3-4CBA-A15C-9711DCFABF43}" destId="{D0954A28-C3FF-4F38-9DA1-0DD35CDAF2D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9E53A-3212-4EEF-80F9-65B7988513A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929AFF5-01F6-4EE2-8B20-A45FBDBCA2B3}">
      <dgm:prSet phldrT="[Texto]"/>
      <dgm:spPr/>
      <dgm:t>
        <a:bodyPr/>
        <a:lstStyle/>
        <a:p>
          <a:r>
            <a:rPr lang="pt-BR" dirty="0" smtClean="0"/>
            <a:t>Contador</a:t>
          </a:r>
          <a:endParaRPr lang="pt-BR" dirty="0"/>
        </a:p>
      </dgm:t>
    </dgm:pt>
    <dgm:pt modelId="{AC140A9E-6FF4-4E67-9158-EF2CAE737DE6}" type="parTrans" cxnId="{7B06B9D2-2E58-4E82-8D27-4807CC6F38A0}">
      <dgm:prSet/>
      <dgm:spPr/>
      <dgm:t>
        <a:bodyPr/>
        <a:lstStyle/>
        <a:p>
          <a:endParaRPr lang="pt-BR"/>
        </a:p>
      </dgm:t>
    </dgm:pt>
    <dgm:pt modelId="{A22782A4-3176-4124-8313-B7EA357F014B}" type="sibTrans" cxnId="{7B06B9D2-2E58-4E82-8D27-4807CC6F38A0}">
      <dgm:prSet/>
      <dgm:spPr/>
      <dgm:t>
        <a:bodyPr/>
        <a:lstStyle/>
        <a:p>
          <a:endParaRPr lang="pt-BR"/>
        </a:p>
      </dgm:t>
    </dgm:pt>
    <dgm:pt modelId="{E59577C4-5C4E-4A92-BA39-5F0086D3493A}">
      <dgm:prSet phldrT="[Texto]"/>
      <dgm:spPr/>
      <dgm:t>
        <a:bodyPr/>
        <a:lstStyle/>
        <a:p>
          <a:r>
            <a:rPr lang="pt-BR" dirty="0" smtClean="0"/>
            <a:t>Na Empresa</a:t>
          </a:r>
          <a:endParaRPr lang="pt-BR" dirty="0"/>
        </a:p>
      </dgm:t>
    </dgm:pt>
    <dgm:pt modelId="{06C1378C-EBB6-4520-B4F2-061D5F9C6464}" type="parTrans" cxnId="{FFCA00BA-F06C-4879-BF35-C9F191BF5B25}">
      <dgm:prSet/>
      <dgm:spPr/>
      <dgm:t>
        <a:bodyPr/>
        <a:lstStyle/>
        <a:p>
          <a:endParaRPr lang="pt-BR"/>
        </a:p>
      </dgm:t>
    </dgm:pt>
    <dgm:pt modelId="{90D49BA6-5F98-411F-ABA3-71C202B9549A}" type="sibTrans" cxnId="{FFCA00BA-F06C-4879-BF35-C9F191BF5B25}">
      <dgm:prSet/>
      <dgm:spPr/>
      <dgm:t>
        <a:bodyPr/>
        <a:lstStyle/>
        <a:p>
          <a:endParaRPr lang="pt-BR"/>
        </a:p>
      </dgm:t>
    </dgm:pt>
    <dgm:pt modelId="{7EFE0962-C532-42E2-A1F4-FB628174564A}">
      <dgm:prSet phldrT="[Texto]"/>
      <dgm:spPr/>
      <dgm:t>
        <a:bodyPr/>
        <a:lstStyle/>
        <a:p>
          <a:r>
            <a:rPr lang="pt-BR" dirty="0" smtClean="0"/>
            <a:t>Independente (autônomo)</a:t>
          </a:r>
          <a:endParaRPr lang="pt-BR" dirty="0"/>
        </a:p>
      </dgm:t>
    </dgm:pt>
    <dgm:pt modelId="{41FA5584-4BBE-4663-A462-862CE4E669F0}" type="parTrans" cxnId="{09FB196F-48F8-4E45-98CB-C5CFD2A60E82}">
      <dgm:prSet/>
      <dgm:spPr/>
      <dgm:t>
        <a:bodyPr/>
        <a:lstStyle/>
        <a:p>
          <a:endParaRPr lang="pt-BR"/>
        </a:p>
      </dgm:t>
    </dgm:pt>
    <dgm:pt modelId="{DEA6E0D1-6AC3-430B-9CA9-D5C9071231AC}" type="sibTrans" cxnId="{09FB196F-48F8-4E45-98CB-C5CFD2A60E82}">
      <dgm:prSet/>
      <dgm:spPr/>
      <dgm:t>
        <a:bodyPr/>
        <a:lstStyle/>
        <a:p>
          <a:endParaRPr lang="pt-BR"/>
        </a:p>
      </dgm:t>
    </dgm:pt>
    <dgm:pt modelId="{2CB6C7CA-4BF8-4988-AA58-CECB696E9F2F}">
      <dgm:prSet phldrT="[Texto]"/>
      <dgm:spPr/>
      <dgm:t>
        <a:bodyPr/>
        <a:lstStyle/>
        <a:p>
          <a:r>
            <a:rPr lang="pt-BR" dirty="0" smtClean="0"/>
            <a:t>Ensino</a:t>
          </a:r>
          <a:endParaRPr lang="pt-BR" dirty="0"/>
        </a:p>
      </dgm:t>
    </dgm:pt>
    <dgm:pt modelId="{6853735F-DB07-4586-9FB6-E9E6902368E2}" type="parTrans" cxnId="{C1FEAFFF-040E-4168-85C3-8E25957E5AF5}">
      <dgm:prSet/>
      <dgm:spPr/>
      <dgm:t>
        <a:bodyPr/>
        <a:lstStyle/>
        <a:p>
          <a:endParaRPr lang="pt-BR"/>
        </a:p>
      </dgm:t>
    </dgm:pt>
    <dgm:pt modelId="{124F8ACB-02FD-4C50-8D25-15A5ABAFBBD0}" type="sibTrans" cxnId="{C1FEAFFF-040E-4168-85C3-8E25957E5AF5}">
      <dgm:prSet/>
      <dgm:spPr/>
      <dgm:t>
        <a:bodyPr/>
        <a:lstStyle/>
        <a:p>
          <a:endParaRPr lang="pt-BR"/>
        </a:p>
      </dgm:t>
    </dgm:pt>
    <dgm:pt modelId="{1CC0763C-4879-4D04-A4E2-BF12F89B7B44}">
      <dgm:prSet phldrT="[Texto]"/>
      <dgm:spPr/>
      <dgm:t>
        <a:bodyPr/>
        <a:lstStyle/>
        <a:p>
          <a:r>
            <a:rPr lang="pt-BR" dirty="0" smtClean="0"/>
            <a:t>Órgão Público</a:t>
          </a:r>
          <a:endParaRPr lang="pt-BR" dirty="0"/>
        </a:p>
      </dgm:t>
    </dgm:pt>
    <dgm:pt modelId="{27DDE353-1793-41F6-8EBD-4BDDBE586EC8}" type="parTrans" cxnId="{7DE8341A-EBCE-4401-AD7C-01C37F15E63C}">
      <dgm:prSet/>
      <dgm:spPr/>
      <dgm:t>
        <a:bodyPr/>
        <a:lstStyle/>
        <a:p>
          <a:endParaRPr lang="pt-BR"/>
        </a:p>
      </dgm:t>
    </dgm:pt>
    <dgm:pt modelId="{12B127D7-916A-4DFC-8E51-F3B2DD9FCA59}" type="sibTrans" cxnId="{7DE8341A-EBCE-4401-AD7C-01C37F15E63C}">
      <dgm:prSet/>
      <dgm:spPr/>
      <dgm:t>
        <a:bodyPr/>
        <a:lstStyle/>
        <a:p>
          <a:endParaRPr lang="pt-BR"/>
        </a:p>
      </dgm:t>
    </dgm:pt>
    <dgm:pt modelId="{C8C5845E-4159-42AE-AADF-D38E6113DA8D}" type="pres">
      <dgm:prSet presAssocID="{39C9E53A-3212-4EEF-80F9-65B7988513A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9D3857-8797-4337-9D4E-66BC20115E3E}" type="pres">
      <dgm:prSet presAssocID="{8929AFF5-01F6-4EE2-8B20-A45FBDBCA2B3}" presName="root1" presStyleCnt="0"/>
      <dgm:spPr/>
    </dgm:pt>
    <dgm:pt modelId="{6761187F-626A-4D2A-B4FD-8BD07EDA5493}" type="pres">
      <dgm:prSet presAssocID="{8929AFF5-01F6-4EE2-8B20-A45FBDBCA2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3AC509-DBED-4325-A32C-6FF5AB58CB03}" type="pres">
      <dgm:prSet presAssocID="{8929AFF5-01F6-4EE2-8B20-A45FBDBCA2B3}" presName="level2hierChild" presStyleCnt="0"/>
      <dgm:spPr/>
    </dgm:pt>
    <dgm:pt modelId="{8072FA49-BBD9-4621-AB35-FDEF3BC48B29}" type="pres">
      <dgm:prSet presAssocID="{06C1378C-EBB6-4520-B4F2-061D5F9C6464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A0C33132-C213-4C93-AB8B-27D2E66B8C12}" type="pres">
      <dgm:prSet presAssocID="{06C1378C-EBB6-4520-B4F2-061D5F9C6464}" presName="connTx" presStyleLbl="parChTrans1D2" presStyleIdx="0" presStyleCnt="4"/>
      <dgm:spPr/>
      <dgm:t>
        <a:bodyPr/>
        <a:lstStyle/>
        <a:p>
          <a:endParaRPr lang="pt-BR"/>
        </a:p>
      </dgm:t>
    </dgm:pt>
    <dgm:pt modelId="{C0B3416A-5BE7-4FB7-90F0-D0C117B34523}" type="pres">
      <dgm:prSet presAssocID="{E59577C4-5C4E-4A92-BA39-5F0086D3493A}" presName="root2" presStyleCnt="0"/>
      <dgm:spPr/>
    </dgm:pt>
    <dgm:pt modelId="{C0594753-7BF6-4995-A042-D93CC172F00E}" type="pres">
      <dgm:prSet presAssocID="{E59577C4-5C4E-4A92-BA39-5F0086D3493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78D13A-1323-4293-8978-FE5399063920}" type="pres">
      <dgm:prSet presAssocID="{E59577C4-5C4E-4A92-BA39-5F0086D3493A}" presName="level3hierChild" presStyleCnt="0"/>
      <dgm:spPr/>
    </dgm:pt>
    <dgm:pt modelId="{9CB24085-DB7B-46C6-B903-A0625CB4C03A}" type="pres">
      <dgm:prSet presAssocID="{41FA5584-4BBE-4663-A462-862CE4E669F0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4912FF68-7399-4A32-9E0D-FB0D04D5D7EC}" type="pres">
      <dgm:prSet presAssocID="{41FA5584-4BBE-4663-A462-862CE4E669F0}" presName="connTx" presStyleLbl="parChTrans1D2" presStyleIdx="1" presStyleCnt="4"/>
      <dgm:spPr/>
      <dgm:t>
        <a:bodyPr/>
        <a:lstStyle/>
        <a:p>
          <a:endParaRPr lang="pt-BR"/>
        </a:p>
      </dgm:t>
    </dgm:pt>
    <dgm:pt modelId="{2AFF5A05-AF60-48F9-80AF-FB2DB4A4A1F4}" type="pres">
      <dgm:prSet presAssocID="{7EFE0962-C532-42E2-A1F4-FB628174564A}" presName="root2" presStyleCnt="0"/>
      <dgm:spPr/>
    </dgm:pt>
    <dgm:pt modelId="{CEE5DDE1-71C6-4977-8B78-0CE0A7B9ED7D}" type="pres">
      <dgm:prSet presAssocID="{7EFE0962-C532-42E2-A1F4-FB628174564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B9D974-6D7E-4AC7-9B85-5D12FB8C7851}" type="pres">
      <dgm:prSet presAssocID="{7EFE0962-C532-42E2-A1F4-FB628174564A}" presName="level3hierChild" presStyleCnt="0"/>
      <dgm:spPr/>
    </dgm:pt>
    <dgm:pt modelId="{639424FA-E6C6-4DA2-8241-1D6F9B0DC545}" type="pres">
      <dgm:prSet presAssocID="{6853735F-DB07-4586-9FB6-E9E6902368E2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3D5D5275-09F4-4503-9AF5-9AB7B6808DFB}" type="pres">
      <dgm:prSet presAssocID="{6853735F-DB07-4586-9FB6-E9E6902368E2}" presName="connTx" presStyleLbl="parChTrans1D2" presStyleIdx="2" presStyleCnt="4"/>
      <dgm:spPr/>
      <dgm:t>
        <a:bodyPr/>
        <a:lstStyle/>
        <a:p>
          <a:endParaRPr lang="pt-BR"/>
        </a:p>
      </dgm:t>
    </dgm:pt>
    <dgm:pt modelId="{845D1FE0-B908-4525-932A-12BD910593C5}" type="pres">
      <dgm:prSet presAssocID="{2CB6C7CA-4BF8-4988-AA58-CECB696E9F2F}" presName="root2" presStyleCnt="0"/>
      <dgm:spPr/>
    </dgm:pt>
    <dgm:pt modelId="{7D823CA0-7991-4921-80A7-9A5A9118F8CB}" type="pres">
      <dgm:prSet presAssocID="{2CB6C7CA-4BF8-4988-AA58-CECB696E9F2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91345E-74C3-4D6D-9717-6CB693704207}" type="pres">
      <dgm:prSet presAssocID="{2CB6C7CA-4BF8-4988-AA58-CECB696E9F2F}" presName="level3hierChild" presStyleCnt="0"/>
      <dgm:spPr/>
    </dgm:pt>
    <dgm:pt modelId="{4F6071F5-4CB3-433A-8BA4-52117BB7D563}" type="pres">
      <dgm:prSet presAssocID="{27DDE353-1793-41F6-8EBD-4BDDBE586EC8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9AD574B4-36CD-4A3C-8349-5EE13938D547}" type="pres">
      <dgm:prSet presAssocID="{27DDE353-1793-41F6-8EBD-4BDDBE586EC8}" presName="connTx" presStyleLbl="parChTrans1D2" presStyleIdx="3" presStyleCnt="4"/>
      <dgm:spPr/>
      <dgm:t>
        <a:bodyPr/>
        <a:lstStyle/>
        <a:p>
          <a:endParaRPr lang="pt-BR"/>
        </a:p>
      </dgm:t>
    </dgm:pt>
    <dgm:pt modelId="{CB889653-E12C-47ED-9DA9-B2661F5E7049}" type="pres">
      <dgm:prSet presAssocID="{1CC0763C-4879-4D04-A4E2-BF12F89B7B44}" presName="root2" presStyleCnt="0"/>
      <dgm:spPr/>
    </dgm:pt>
    <dgm:pt modelId="{B42FBF48-C524-4CDA-B125-E02C9CE6081F}" type="pres">
      <dgm:prSet presAssocID="{1CC0763C-4879-4D04-A4E2-BF12F89B7B4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9B054F-A836-4874-9DBF-8437C35F1C05}" type="pres">
      <dgm:prSet presAssocID="{1CC0763C-4879-4D04-A4E2-BF12F89B7B44}" presName="level3hierChild" presStyleCnt="0"/>
      <dgm:spPr/>
    </dgm:pt>
  </dgm:ptLst>
  <dgm:cxnLst>
    <dgm:cxn modelId="{58857311-C32F-442C-90DF-4B23D153A99A}" type="presOf" srcId="{06C1378C-EBB6-4520-B4F2-061D5F9C6464}" destId="{8072FA49-BBD9-4621-AB35-FDEF3BC48B29}" srcOrd="0" destOrd="0" presId="urn:microsoft.com/office/officeart/2008/layout/HorizontalMultiLevelHierarchy"/>
    <dgm:cxn modelId="{FFCA00BA-F06C-4879-BF35-C9F191BF5B25}" srcId="{8929AFF5-01F6-4EE2-8B20-A45FBDBCA2B3}" destId="{E59577C4-5C4E-4A92-BA39-5F0086D3493A}" srcOrd="0" destOrd="0" parTransId="{06C1378C-EBB6-4520-B4F2-061D5F9C6464}" sibTransId="{90D49BA6-5F98-411F-ABA3-71C202B9549A}"/>
    <dgm:cxn modelId="{4A0B7F7D-F20A-4AA8-B479-EB5AD74DD167}" type="presOf" srcId="{E59577C4-5C4E-4A92-BA39-5F0086D3493A}" destId="{C0594753-7BF6-4995-A042-D93CC172F00E}" srcOrd="0" destOrd="0" presId="urn:microsoft.com/office/officeart/2008/layout/HorizontalMultiLevelHierarchy"/>
    <dgm:cxn modelId="{477B95EB-8C1A-4DB3-ABC0-A70FD216EB6E}" type="presOf" srcId="{41FA5584-4BBE-4663-A462-862CE4E669F0}" destId="{9CB24085-DB7B-46C6-B903-A0625CB4C03A}" srcOrd="0" destOrd="0" presId="urn:microsoft.com/office/officeart/2008/layout/HorizontalMultiLevelHierarchy"/>
    <dgm:cxn modelId="{278C852A-E5A3-4EA2-B6D0-7AAFCAECACF8}" type="presOf" srcId="{39C9E53A-3212-4EEF-80F9-65B7988513A2}" destId="{C8C5845E-4159-42AE-AADF-D38E6113DA8D}" srcOrd="0" destOrd="0" presId="urn:microsoft.com/office/officeart/2008/layout/HorizontalMultiLevelHierarchy"/>
    <dgm:cxn modelId="{4226C77A-A514-4489-997A-61EFC2B9D252}" type="presOf" srcId="{1CC0763C-4879-4D04-A4E2-BF12F89B7B44}" destId="{B42FBF48-C524-4CDA-B125-E02C9CE6081F}" srcOrd="0" destOrd="0" presId="urn:microsoft.com/office/officeart/2008/layout/HorizontalMultiLevelHierarchy"/>
    <dgm:cxn modelId="{16F5E2BF-DCC3-415B-8EC0-2C0CC3ED9C55}" type="presOf" srcId="{2CB6C7CA-4BF8-4988-AA58-CECB696E9F2F}" destId="{7D823CA0-7991-4921-80A7-9A5A9118F8CB}" srcOrd="0" destOrd="0" presId="urn:microsoft.com/office/officeart/2008/layout/HorizontalMultiLevelHierarchy"/>
    <dgm:cxn modelId="{EFCD1777-6C12-4315-98FD-B2469179D5FA}" type="presOf" srcId="{41FA5584-4BBE-4663-A462-862CE4E669F0}" destId="{4912FF68-7399-4A32-9E0D-FB0D04D5D7EC}" srcOrd="1" destOrd="0" presId="urn:microsoft.com/office/officeart/2008/layout/HorizontalMultiLevelHierarchy"/>
    <dgm:cxn modelId="{92C36199-3DD0-49AF-9772-0990F72F1069}" type="presOf" srcId="{7EFE0962-C532-42E2-A1F4-FB628174564A}" destId="{CEE5DDE1-71C6-4977-8B78-0CE0A7B9ED7D}" srcOrd="0" destOrd="0" presId="urn:microsoft.com/office/officeart/2008/layout/HorizontalMultiLevelHierarchy"/>
    <dgm:cxn modelId="{2FA9A8AD-C2D0-477E-8098-DCD1F5259718}" type="presOf" srcId="{6853735F-DB07-4586-9FB6-E9E6902368E2}" destId="{639424FA-E6C6-4DA2-8241-1D6F9B0DC545}" srcOrd="0" destOrd="0" presId="urn:microsoft.com/office/officeart/2008/layout/HorizontalMultiLevelHierarchy"/>
    <dgm:cxn modelId="{D95C0D76-F456-4798-A708-C4248B0B4107}" type="presOf" srcId="{06C1378C-EBB6-4520-B4F2-061D5F9C6464}" destId="{A0C33132-C213-4C93-AB8B-27D2E66B8C12}" srcOrd="1" destOrd="0" presId="urn:microsoft.com/office/officeart/2008/layout/HorizontalMultiLevelHierarchy"/>
    <dgm:cxn modelId="{22702148-B36A-47D6-8C8B-43A8628B7C18}" type="presOf" srcId="{8929AFF5-01F6-4EE2-8B20-A45FBDBCA2B3}" destId="{6761187F-626A-4D2A-B4FD-8BD07EDA5493}" srcOrd="0" destOrd="0" presId="urn:microsoft.com/office/officeart/2008/layout/HorizontalMultiLevelHierarchy"/>
    <dgm:cxn modelId="{F30DB456-E77B-42DE-BD1B-42714C5B3D17}" type="presOf" srcId="{27DDE353-1793-41F6-8EBD-4BDDBE586EC8}" destId="{4F6071F5-4CB3-433A-8BA4-52117BB7D563}" srcOrd="0" destOrd="0" presId="urn:microsoft.com/office/officeart/2008/layout/HorizontalMultiLevelHierarchy"/>
    <dgm:cxn modelId="{ABF51122-B8FB-469B-A253-9ECE18849248}" type="presOf" srcId="{6853735F-DB07-4586-9FB6-E9E6902368E2}" destId="{3D5D5275-09F4-4503-9AF5-9AB7B6808DFB}" srcOrd="1" destOrd="0" presId="urn:microsoft.com/office/officeart/2008/layout/HorizontalMultiLevelHierarchy"/>
    <dgm:cxn modelId="{7B06B9D2-2E58-4E82-8D27-4807CC6F38A0}" srcId="{39C9E53A-3212-4EEF-80F9-65B7988513A2}" destId="{8929AFF5-01F6-4EE2-8B20-A45FBDBCA2B3}" srcOrd="0" destOrd="0" parTransId="{AC140A9E-6FF4-4E67-9158-EF2CAE737DE6}" sibTransId="{A22782A4-3176-4124-8313-B7EA357F014B}"/>
    <dgm:cxn modelId="{C1FEAFFF-040E-4168-85C3-8E25957E5AF5}" srcId="{8929AFF5-01F6-4EE2-8B20-A45FBDBCA2B3}" destId="{2CB6C7CA-4BF8-4988-AA58-CECB696E9F2F}" srcOrd="2" destOrd="0" parTransId="{6853735F-DB07-4586-9FB6-E9E6902368E2}" sibTransId="{124F8ACB-02FD-4C50-8D25-15A5ABAFBBD0}"/>
    <dgm:cxn modelId="{09FB196F-48F8-4E45-98CB-C5CFD2A60E82}" srcId="{8929AFF5-01F6-4EE2-8B20-A45FBDBCA2B3}" destId="{7EFE0962-C532-42E2-A1F4-FB628174564A}" srcOrd="1" destOrd="0" parTransId="{41FA5584-4BBE-4663-A462-862CE4E669F0}" sibTransId="{DEA6E0D1-6AC3-430B-9CA9-D5C9071231AC}"/>
    <dgm:cxn modelId="{7DE8341A-EBCE-4401-AD7C-01C37F15E63C}" srcId="{8929AFF5-01F6-4EE2-8B20-A45FBDBCA2B3}" destId="{1CC0763C-4879-4D04-A4E2-BF12F89B7B44}" srcOrd="3" destOrd="0" parTransId="{27DDE353-1793-41F6-8EBD-4BDDBE586EC8}" sibTransId="{12B127D7-916A-4DFC-8E51-F3B2DD9FCA59}"/>
    <dgm:cxn modelId="{9C18A69A-67A2-4665-B802-DB3DE75D7A4E}" type="presOf" srcId="{27DDE353-1793-41F6-8EBD-4BDDBE586EC8}" destId="{9AD574B4-36CD-4A3C-8349-5EE13938D547}" srcOrd="1" destOrd="0" presId="urn:microsoft.com/office/officeart/2008/layout/HorizontalMultiLevelHierarchy"/>
    <dgm:cxn modelId="{37D23C67-9A21-4DA7-8B6F-4CA912DE1E79}" type="presParOf" srcId="{C8C5845E-4159-42AE-AADF-D38E6113DA8D}" destId="{DE9D3857-8797-4337-9D4E-66BC20115E3E}" srcOrd="0" destOrd="0" presId="urn:microsoft.com/office/officeart/2008/layout/HorizontalMultiLevelHierarchy"/>
    <dgm:cxn modelId="{B47BDCDA-BFC6-4EF5-A11F-E60335264C28}" type="presParOf" srcId="{DE9D3857-8797-4337-9D4E-66BC20115E3E}" destId="{6761187F-626A-4D2A-B4FD-8BD07EDA5493}" srcOrd="0" destOrd="0" presId="urn:microsoft.com/office/officeart/2008/layout/HorizontalMultiLevelHierarchy"/>
    <dgm:cxn modelId="{16FEA7B6-4DD1-45D1-817C-F74699C14E49}" type="presParOf" srcId="{DE9D3857-8797-4337-9D4E-66BC20115E3E}" destId="{2E3AC509-DBED-4325-A32C-6FF5AB58CB03}" srcOrd="1" destOrd="0" presId="urn:microsoft.com/office/officeart/2008/layout/HorizontalMultiLevelHierarchy"/>
    <dgm:cxn modelId="{DCFEBB06-6876-4B77-888E-861E659F300F}" type="presParOf" srcId="{2E3AC509-DBED-4325-A32C-6FF5AB58CB03}" destId="{8072FA49-BBD9-4621-AB35-FDEF3BC48B29}" srcOrd="0" destOrd="0" presId="urn:microsoft.com/office/officeart/2008/layout/HorizontalMultiLevelHierarchy"/>
    <dgm:cxn modelId="{E58492A1-52A8-46D9-81B1-0741FC57789F}" type="presParOf" srcId="{8072FA49-BBD9-4621-AB35-FDEF3BC48B29}" destId="{A0C33132-C213-4C93-AB8B-27D2E66B8C12}" srcOrd="0" destOrd="0" presId="urn:microsoft.com/office/officeart/2008/layout/HorizontalMultiLevelHierarchy"/>
    <dgm:cxn modelId="{C1258B09-81CB-4DBD-B03C-F7F16FBCA12B}" type="presParOf" srcId="{2E3AC509-DBED-4325-A32C-6FF5AB58CB03}" destId="{C0B3416A-5BE7-4FB7-90F0-D0C117B34523}" srcOrd="1" destOrd="0" presId="urn:microsoft.com/office/officeart/2008/layout/HorizontalMultiLevelHierarchy"/>
    <dgm:cxn modelId="{E4EB91BC-F10D-4542-9F09-12E8C64382AB}" type="presParOf" srcId="{C0B3416A-5BE7-4FB7-90F0-D0C117B34523}" destId="{C0594753-7BF6-4995-A042-D93CC172F00E}" srcOrd="0" destOrd="0" presId="urn:microsoft.com/office/officeart/2008/layout/HorizontalMultiLevelHierarchy"/>
    <dgm:cxn modelId="{83FA9E8E-953A-41AA-8DF0-5C080DA7EA98}" type="presParOf" srcId="{C0B3416A-5BE7-4FB7-90F0-D0C117B34523}" destId="{5978D13A-1323-4293-8978-FE5399063920}" srcOrd="1" destOrd="0" presId="urn:microsoft.com/office/officeart/2008/layout/HorizontalMultiLevelHierarchy"/>
    <dgm:cxn modelId="{3763E5A0-4813-49FB-A741-2FB8EF86AE79}" type="presParOf" srcId="{2E3AC509-DBED-4325-A32C-6FF5AB58CB03}" destId="{9CB24085-DB7B-46C6-B903-A0625CB4C03A}" srcOrd="2" destOrd="0" presId="urn:microsoft.com/office/officeart/2008/layout/HorizontalMultiLevelHierarchy"/>
    <dgm:cxn modelId="{15D362C5-1944-471B-8663-5552DE183C52}" type="presParOf" srcId="{9CB24085-DB7B-46C6-B903-A0625CB4C03A}" destId="{4912FF68-7399-4A32-9E0D-FB0D04D5D7EC}" srcOrd="0" destOrd="0" presId="urn:microsoft.com/office/officeart/2008/layout/HorizontalMultiLevelHierarchy"/>
    <dgm:cxn modelId="{E82F3852-F357-407F-846C-ECCB0E525D52}" type="presParOf" srcId="{2E3AC509-DBED-4325-A32C-6FF5AB58CB03}" destId="{2AFF5A05-AF60-48F9-80AF-FB2DB4A4A1F4}" srcOrd="3" destOrd="0" presId="urn:microsoft.com/office/officeart/2008/layout/HorizontalMultiLevelHierarchy"/>
    <dgm:cxn modelId="{F66FEB19-52D3-4336-9814-472F27FB5EF9}" type="presParOf" srcId="{2AFF5A05-AF60-48F9-80AF-FB2DB4A4A1F4}" destId="{CEE5DDE1-71C6-4977-8B78-0CE0A7B9ED7D}" srcOrd="0" destOrd="0" presId="urn:microsoft.com/office/officeart/2008/layout/HorizontalMultiLevelHierarchy"/>
    <dgm:cxn modelId="{3F3EBAE5-3D00-4C8E-96F7-5C491A37495C}" type="presParOf" srcId="{2AFF5A05-AF60-48F9-80AF-FB2DB4A4A1F4}" destId="{EAB9D974-6D7E-4AC7-9B85-5D12FB8C7851}" srcOrd="1" destOrd="0" presId="urn:microsoft.com/office/officeart/2008/layout/HorizontalMultiLevelHierarchy"/>
    <dgm:cxn modelId="{CC7E7EE5-D9AC-4C65-A4C5-347A16265CD9}" type="presParOf" srcId="{2E3AC509-DBED-4325-A32C-6FF5AB58CB03}" destId="{639424FA-E6C6-4DA2-8241-1D6F9B0DC545}" srcOrd="4" destOrd="0" presId="urn:microsoft.com/office/officeart/2008/layout/HorizontalMultiLevelHierarchy"/>
    <dgm:cxn modelId="{487106F7-3DC0-4ECC-B6DC-C0DBDD10ECA5}" type="presParOf" srcId="{639424FA-E6C6-4DA2-8241-1D6F9B0DC545}" destId="{3D5D5275-09F4-4503-9AF5-9AB7B6808DFB}" srcOrd="0" destOrd="0" presId="urn:microsoft.com/office/officeart/2008/layout/HorizontalMultiLevelHierarchy"/>
    <dgm:cxn modelId="{C4ADC4E7-DF8D-45FA-9B30-F49E208BDF63}" type="presParOf" srcId="{2E3AC509-DBED-4325-A32C-6FF5AB58CB03}" destId="{845D1FE0-B908-4525-932A-12BD910593C5}" srcOrd="5" destOrd="0" presId="urn:microsoft.com/office/officeart/2008/layout/HorizontalMultiLevelHierarchy"/>
    <dgm:cxn modelId="{486B4538-2073-4726-B347-E961484BB040}" type="presParOf" srcId="{845D1FE0-B908-4525-932A-12BD910593C5}" destId="{7D823CA0-7991-4921-80A7-9A5A9118F8CB}" srcOrd="0" destOrd="0" presId="urn:microsoft.com/office/officeart/2008/layout/HorizontalMultiLevelHierarchy"/>
    <dgm:cxn modelId="{783915D1-AD73-4F80-890D-8AB375DAF964}" type="presParOf" srcId="{845D1FE0-B908-4525-932A-12BD910593C5}" destId="{8E91345E-74C3-4D6D-9717-6CB693704207}" srcOrd="1" destOrd="0" presId="urn:microsoft.com/office/officeart/2008/layout/HorizontalMultiLevelHierarchy"/>
    <dgm:cxn modelId="{1C668243-130F-42EC-8568-A3F94BA0A30D}" type="presParOf" srcId="{2E3AC509-DBED-4325-A32C-6FF5AB58CB03}" destId="{4F6071F5-4CB3-433A-8BA4-52117BB7D563}" srcOrd="6" destOrd="0" presId="urn:microsoft.com/office/officeart/2008/layout/HorizontalMultiLevelHierarchy"/>
    <dgm:cxn modelId="{F58F63C4-8FAA-49ED-A518-C156418F8A98}" type="presParOf" srcId="{4F6071F5-4CB3-433A-8BA4-52117BB7D563}" destId="{9AD574B4-36CD-4A3C-8349-5EE13938D547}" srcOrd="0" destOrd="0" presId="urn:microsoft.com/office/officeart/2008/layout/HorizontalMultiLevelHierarchy"/>
    <dgm:cxn modelId="{031AF685-6E83-4ED2-8DA9-F1B1A85243BB}" type="presParOf" srcId="{2E3AC509-DBED-4325-A32C-6FF5AB58CB03}" destId="{CB889653-E12C-47ED-9DA9-B2661F5E7049}" srcOrd="7" destOrd="0" presId="urn:microsoft.com/office/officeart/2008/layout/HorizontalMultiLevelHierarchy"/>
    <dgm:cxn modelId="{512B4F6B-C24C-488F-9E93-63F64FD708E7}" type="presParOf" srcId="{CB889653-E12C-47ED-9DA9-B2661F5E7049}" destId="{B42FBF48-C524-4CDA-B125-E02C9CE6081F}" srcOrd="0" destOrd="0" presId="urn:microsoft.com/office/officeart/2008/layout/HorizontalMultiLevelHierarchy"/>
    <dgm:cxn modelId="{24110C8F-41FF-4B0D-8270-381144DD6A5F}" type="presParOf" srcId="{CB889653-E12C-47ED-9DA9-B2661F5E7049}" destId="{0B9B054F-A836-4874-9DBF-8437C35F1C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5325-29D8-4A6D-9203-D70B089E4CCD}">
      <dsp:nvSpPr>
        <dsp:cNvPr id="0" name=""/>
        <dsp:cNvSpPr/>
      </dsp:nvSpPr>
      <dsp:spPr>
        <a:xfrm rot="5400000">
          <a:off x="4569487" y="-1826044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Crescimento da receita, margem-alvo e probabilidade de sobrevivência.</a:t>
          </a:r>
          <a:endParaRPr lang="pt-BR" sz="1800" kern="1200" dirty="0"/>
        </a:p>
      </dsp:txBody>
      <dsp:txXfrm rot="-5400000">
        <a:off x="2637962" y="145835"/>
        <a:ext cx="4649357" cy="745952"/>
      </dsp:txXfrm>
    </dsp:sp>
    <dsp:sp modelId="{E3066CCC-ED1F-496F-BB01-17B6ED8A058D}">
      <dsp:nvSpPr>
        <dsp:cNvPr id="0" name=""/>
        <dsp:cNvSpPr/>
      </dsp:nvSpPr>
      <dsp:spPr>
        <a:xfrm>
          <a:off x="0" y="2148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Empresas Jovens</a:t>
          </a:r>
          <a:endParaRPr lang="pt-BR" sz="2000" kern="1200" dirty="0"/>
        </a:p>
      </dsp:txBody>
      <dsp:txXfrm>
        <a:off x="50443" y="52591"/>
        <a:ext cx="2537076" cy="932439"/>
      </dsp:txXfrm>
    </dsp:sp>
    <dsp:sp modelId="{4AC9995C-08AE-45B0-8AD5-2C7E9402AEAF}">
      <dsp:nvSpPr>
        <dsp:cNvPr id="0" name=""/>
        <dsp:cNvSpPr/>
      </dsp:nvSpPr>
      <dsp:spPr>
        <a:xfrm rot="5400000">
          <a:off x="4569487" y="-74105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Níveis e qualidade dos investimentos, margens de lucratividade.</a:t>
          </a:r>
          <a:endParaRPr lang="pt-BR" sz="1800" kern="1200" dirty="0"/>
        </a:p>
      </dsp:txBody>
      <dsp:txXfrm rot="-5400000">
        <a:off x="2637962" y="1230827"/>
        <a:ext cx="4649357" cy="745952"/>
      </dsp:txXfrm>
    </dsp:sp>
    <dsp:sp modelId="{EAB1CF46-2A96-472E-81B4-48E698716DC8}">
      <dsp:nvSpPr>
        <dsp:cNvPr id="0" name=""/>
        <dsp:cNvSpPr/>
      </dsp:nvSpPr>
      <dsp:spPr>
        <a:xfrm>
          <a:off x="0" y="1087140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Empresas com crescimento acelerado</a:t>
          </a:r>
          <a:endParaRPr lang="pt-BR" sz="2000" kern="1200" dirty="0"/>
        </a:p>
      </dsp:txBody>
      <dsp:txXfrm>
        <a:off x="50443" y="1137583"/>
        <a:ext cx="2537076" cy="932439"/>
      </dsp:txXfrm>
    </dsp:sp>
    <dsp:sp modelId="{2529C8E6-F126-4027-BE11-B4DA4B6424C9}">
      <dsp:nvSpPr>
        <dsp:cNvPr id="0" name=""/>
        <dsp:cNvSpPr/>
      </dsp:nvSpPr>
      <dsp:spPr>
        <a:xfrm rot="5400000">
          <a:off x="4569487" y="343939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Endividamento, pagamento de dividendos.</a:t>
          </a:r>
          <a:endParaRPr lang="pt-BR" sz="1800" kern="1200" dirty="0"/>
        </a:p>
      </dsp:txBody>
      <dsp:txXfrm rot="-5400000">
        <a:off x="2637962" y="2315818"/>
        <a:ext cx="4649357" cy="745952"/>
      </dsp:txXfrm>
    </dsp:sp>
    <dsp:sp modelId="{797C3180-3AC6-4313-B237-72E30D5D53F0}">
      <dsp:nvSpPr>
        <dsp:cNvPr id="0" name=""/>
        <dsp:cNvSpPr/>
      </dsp:nvSpPr>
      <dsp:spPr>
        <a:xfrm>
          <a:off x="0" y="2172132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Empresas Maduras</a:t>
          </a:r>
          <a:endParaRPr lang="pt-BR" sz="2000" kern="1200" dirty="0"/>
        </a:p>
      </dsp:txBody>
      <dsp:txXfrm>
        <a:off x="50443" y="2222575"/>
        <a:ext cx="2537076" cy="932439"/>
      </dsp:txXfrm>
    </dsp:sp>
    <dsp:sp modelId="{9D55CC48-A7F7-41AB-BA47-47A27CDE8329}">
      <dsp:nvSpPr>
        <dsp:cNvPr id="0" name=""/>
        <dsp:cNvSpPr/>
      </dsp:nvSpPr>
      <dsp:spPr>
        <a:xfrm rot="5400000">
          <a:off x="4569487" y="142893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Valor da empresa em continuidade e descontinuidade, probabilidade de insolvência </a:t>
          </a:r>
          <a:endParaRPr lang="pt-BR" sz="1800" kern="1200" dirty="0"/>
        </a:p>
      </dsp:txBody>
      <dsp:txXfrm rot="-5400000">
        <a:off x="2637962" y="3400811"/>
        <a:ext cx="4649357" cy="745952"/>
      </dsp:txXfrm>
    </dsp:sp>
    <dsp:sp modelId="{FF34D0FE-AB9F-483B-BAC6-0652EE9FDA8D}">
      <dsp:nvSpPr>
        <dsp:cNvPr id="0" name=""/>
        <dsp:cNvSpPr/>
      </dsp:nvSpPr>
      <dsp:spPr>
        <a:xfrm>
          <a:off x="0" y="3257124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Empresas Decadentes</a:t>
          </a:r>
          <a:endParaRPr lang="pt-BR" sz="2000" kern="1200" dirty="0"/>
        </a:p>
      </dsp:txBody>
      <dsp:txXfrm>
        <a:off x="50443" y="3307567"/>
        <a:ext cx="2537076" cy="932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9AA6-EA2D-42A1-A83C-869F4079A437}">
      <dsp:nvSpPr>
        <dsp:cNvPr id="0" name=""/>
        <dsp:cNvSpPr/>
      </dsp:nvSpPr>
      <dsp:spPr>
        <a:xfrm>
          <a:off x="3079467" y="1603373"/>
          <a:ext cx="1553701" cy="1144590"/>
        </a:xfrm>
        <a:prstGeom prst="ellips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7001" y="1770994"/>
        <a:ext cx="1098633" cy="809348"/>
      </dsp:txXfrm>
    </dsp:sp>
    <dsp:sp modelId="{999E6C16-7618-4003-A3CC-153ACB574FBD}">
      <dsp:nvSpPr>
        <dsp:cNvPr id="0" name=""/>
        <dsp:cNvSpPr/>
      </dsp:nvSpPr>
      <dsp:spPr>
        <a:xfrm rot="16200000">
          <a:off x="3489885" y="1225669"/>
          <a:ext cx="7328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28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7996" y="1218619"/>
        <a:ext cx="36643" cy="36643"/>
      </dsp:txXfrm>
    </dsp:sp>
    <dsp:sp modelId="{5C7D4CE6-1745-4506-B4FE-2CBC592D65BF}">
      <dsp:nvSpPr>
        <dsp:cNvPr id="0" name=""/>
        <dsp:cNvSpPr/>
      </dsp:nvSpPr>
      <dsp:spPr>
        <a:xfrm>
          <a:off x="2825301" y="125191"/>
          <a:ext cx="2062034" cy="7453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7279" y="234340"/>
        <a:ext cx="1458078" cy="527018"/>
      </dsp:txXfrm>
    </dsp:sp>
    <dsp:sp modelId="{EED4D542-84E2-4FEE-8347-AE659D70D71E}">
      <dsp:nvSpPr>
        <dsp:cNvPr id="0" name=""/>
        <dsp:cNvSpPr/>
      </dsp:nvSpPr>
      <dsp:spPr>
        <a:xfrm rot="19288490">
          <a:off x="4342739" y="1626479"/>
          <a:ext cx="378448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378448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2502" y="1628290"/>
        <a:ext cx="18922" cy="18922"/>
      </dsp:txXfrm>
    </dsp:sp>
    <dsp:sp modelId="{1797BAF4-6633-444F-B75B-3B9462B4FBC2}">
      <dsp:nvSpPr>
        <dsp:cNvPr id="0" name=""/>
        <dsp:cNvSpPr/>
      </dsp:nvSpPr>
      <dsp:spPr>
        <a:xfrm>
          <a:off x="4179071" y="667274"/>
          <a:ext cx="1996525" cy="913325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1455" y="801027"/>
        <a:ext cx="1411757" cy="645819"/>
      </dsp:txXfrm>
    </dsp:sp>
    <dsp:sp modelId="{78D0175F-A3F2-48E2-8B37-80F5FD5466E4}">
      <dsp:nvSpPr>
        <dsp:cNvPr id="0" name=""/>
        <dsp:cNvSpPr/>
      </dsp:nvSpPr>
      <dsp:spPr>
        <a:xfrm rot="18225">
          <a:off x="4633148" y="2168869"/>
          <a:ext cx="133698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33698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6655" y="2176799"/>
        <a:ext cx="6684" cy="6684"/>
      </dsp:txXfrm>
    </dsp:sp>
    <dsp:sp modelId="{53C116F9-C16E-44B1-AA69-E8C896FB1A50}">
      <dsp:nvSpPr>
        <dsp:cNvPr id="0" name=""/>
        <dsp:cNvSpPr/>
      </dsp:nvSpPr>
      <dsp:spPr>
        <a:xfrm>
          <a:off x="4766668" y="1814225"/>
          <a:ext cx="2410161" cy="7453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9628" y="1923374"/>
        <a:ext cx="1704241" cy="527018"/>
      </dsp:txXfrm>
    </dsp:sp>
    <dsp:sp modelId="{07D653DA-53C6-4D0C-913D-71EA4FA6F8DC}">
      <dsp:nvSpPr>
        <dsp:cNvPr id="0" name=""/>
        <dsp:cNvSpPr/>
      </dsp:nvSpPr>
      <dsp:spPr>
        <a:xfrm rot="2311510">
          <a:off x="4332844" y="2730628"/>
          <a:ext cx="4693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693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5792" y="2730166"/>
        <a:ext cx="23468" cy="23468"/>
      </dsp:txXfrm>
    </dsp:sp>
    <dsp:sp modelId="{6237F52F-FEFF-485D-B49B-CCA1F0733A7E}">
      <dsp:nvSpPr>
        <dsp:cNvPr id="0" name=""/>
        <dsp:cNvSpPr/>
      </dsp:nvSpPr>
      <dsp:spPr>
        <a:xfrm>
          <a:off x="4146317" y="2854742"/>
          <a:ext cx="2062034" cy="7453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8295" y="2963891"/>
        <a:ext cx="1458078" cy="527018"/>
      </dsp:txXfrm>
    </dsp:sp>
    <dsp:sp modelId="{FFAEC15F-0DA8-47CE-B82C-CF0743C1DE14}">
      <dsp:nvSpPr>
        <dsp:cNvPr id="0" name=""/>
        <dsp:cNvSpPr/>
      </dsp:nvSpPr>
      <dsp:spPr>
        <a:xfrm rot="5400000">
          <a:off x="3489885" y="3103124"/>
          <a:ext cx="7328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28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7996" y="3096075"/>
        <a:ext cx="36643" cy="36643"/>
      </dsp:txXfrm>
    </dsp:sp>
    <dsp:sp modelId="{1597D842-AD65-4029-98C5-E246018C97A2}">
      <dsp:nvSpPr>
        <dsp:cNvPr id="0" name=""/>
        <dsp:cNvSpPr/>
      </dsp:nvSpPr>
      <dsp:spPr>
        <a:xfrm>
          <a:off x="2825301" y="3480829"/>
          <a:ext cx="2062034" cy="7453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7279" y="3589978"/>
        <a:ext cx="1458078" cy="527018"/>
      </dsp:txXfrm>
    </dsp:sp>
    <dsp:sp modelId="{00A21C36-7579-4EE6-BD5B-4BF62621FCDD}">
      <dsp:nvSpPr>
        <dsp:cNvPr id="0" name=""/>
        <dsp:cNvSpPr/>
      </dsp:nvSpPr>
      <dsp:spPr>
        <a:xfrm rot="8506404">
          <a:off x="2916081" y="2724312"/>
          <a:ext cx="458778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58778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34001" y="2724115"/>
        <a:ext cx="22938" cy="22938"/>
      </dsp:txXfrm>
    </dsp:sp>
    <dsp:sp modelId="{D2FE55D6-A210-4946-998F-9CC172E54922}">
      <dsp:nvSpPr>
        <dsp:cNvPr id="0" name=""/>
        <dsp:cNvSpPr/>
      </dsp:nvSpPr>
      <dsp:spPr>
        <a:xfrm>
          <a:off x="1504252" y="2843567"/>
          <a:ext cx="2062034" cy="7453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230" y="2952716"/>
        <a:ext cx="1458078" cy="527018"/>
      </dsp:txXfrm>
    </dsp:sp>
    <dsp:sp modelId="{0E44F422-A915-43C0-9197-8871C67241CB}">
      <dsp:nvSpPr>
        <dsp:cNvPr id="0" name=""/>
        <dsp:cNvSpPr/>
      </dsp:nvSpPr>
      <dsp:spPr>
        <a:xfrm rot="10819156">
          <a:off x="2872769" y="2159492"/>
          <a:ext cx="206721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206721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70962" y="2165596"/>
        <a:ext cx="10336" cy="10336"/>
      </dsp:txXfrm>
    </dsp:sp>
    <dsp:sp modelId="{422E2268-6937-4543-9B34-56D0B45D1E2F}">
      <dsp:nvSpPr>
        <dsp:cNvPr id="0" name=""/>
        <dsp:cNvSpPr/>
      </dsp:nvSpPr>
      <dsp:spPr>
        <a:xfrm>
          <a:off x="810859" y="1791785"/>
          <a:ext cx="2062034" cy="745316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2837" y="1900934"/>
        <a:ext cx="1458078" cy="527018"/>
      </dsp:txXfrm>
    </dsp:sp>
    <dsp:sp modelId="{DC7B1AA8-E44B-4D5B-A7A7-80E4065D8E10}">
      <dsp:nvSpPr>
        <dsp:cNvPr id="0" name=""/>
        <dsp:cNvSpPr/>
      </dsp:nvSpPr>
      <dsp:spPr>
        <a:xfrm rot="13111511">
          <a:off x="2910426" y="1598165"/>
          <a:ext cx="4693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693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33375" y="1597703"/>
        <a:ext cx="23468" cy="23468"/>
      </dsp:txXfrm>
    </dsp:sp>
    <dsp:sp modelId="{E11D4186-CDFF-4EA0-B921-94B1C8778122}">
      <dsp:nvSpPr>
        <dsp:cNvPr id="0" name=""/>
        <dsp:cNvSpPr/>
      </dsp:nvSpPr>
      <dsp:spPr>
        <a:xfrm>
          <a:off x="1504284" y="751278"/>
          <a:ext cx="2062034" cy="7453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262" y="860427"/>
        <a:ext cx="1458078" cy="527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BBA36-5341-4891-BC41-6B2BCBA09953}">
      <dsp:nvSpPr>
        <dsp:cNvPr id="0" name=""/>
        <dsp:cNvSpPr/>
      </dsp:nvSpPr>
      <dsp:spPr>
        <a:xfrm>
          <a:off x="4601" y="619560"/>
          <a:ext cx="2072840" cy="12249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itchFamily="18" charset="0"/>
              <a:cs typeface="Times New Roman" pitchFamily="18" charset="0"/>
            </a:rPr>
            <a:t>Coleta de dados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78" y="655437"/>
        <a:ext cx="2001086" cy="1153173"/>
      </dsp:txXfrm>
    </dsp:sp>
    <dsp:sp modelId="{57D1A831-0087-4CC1-99F1-5B11E882613C}">
      <dsp:nvSpPr>
        <dsp:cNvPr id="0" name=""/>
        <dsp:cNvSpPr/>
      </dsp:nvSpPr>
      <dsp:spPr>
        <a:xfrm>
          <a:off x="2087806" y="1219172"/>
          <a:ext cx="21972" cy="2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87806" y="1224313"/>
        <a:ext cx="15380" cy="15421"/>
      </dsp:txXfrm>
    </dsp:sp>
    <dsp:sp modelId="{5ED8BFB9-9C71-4A5F-9E0E-314A991CD1CA}">
      <dsp:nvSpPr>
        <dsp:cNvPr id="0" name=""/>
        <dsp:cNvSpPr/>
      </dsp:nvSpPr>
      <dsp:spPr>
        <a:xfrm>
          <a:off x="2118899" y="619560"/>
          <a:ext cx="2072840" cy="12249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itchFamily="18" charset="0"/>
              <a:cs typeface="Times New Roman" pitchFamily="18" charset="0"/>
            </a:rPr>
            <a:t>Registro dos dados e Processamento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4776" y="655437"/>
        <a:ext cx="2001086" cy="1153173"/>
      </dsp:txXfrm>
    </dsp:sp>
    <dsp:sp modelId="{2F92FBA7-3E86-4A72-A750-CB3180CF5B97}">
      <dsp:nvSpPr>
        <dsp:cNvPr id="0" name=""/>
        <dsp:cNvSpPr/>
      </dsp:nvSpPr>
      <dsp:spPr>
        <a:xfrm>
          <a:off x="4202103" y="1219172"/>
          <a:ext cx="21972" cy="2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202103" y="1224313"/>
        <a:ext cx="15380" cy="15421"/>
      </dsp:txXfrm>
    </dsp:sp>
    <dsp:sp modelId="{26306DAB-F622-4B17-A9C3-CA2A299FD1E9}">
      <dsp:nvSpPr>
        <dsp:cNvPr id="0" name=""/>
        <dsp:cNvSpPr/>
      </dsp:nvSpPr>
      <dsp:spPr>
        <a:xfrm>
          <a:off x="4233196" y="619560"/>
          <a:ext cx="2072840" cy="12249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itchFamily="18" charset="0"/>
              <a:cs typeface="Times New Roman" pitchFamily="18" charset="0"/>
            </a:rPr>
            <a:t>Relatórios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9073" y="655437"/>
        <a:ext cx="2001086" cy="1153173"/>
      </dsp:txXfrm>
    </dsp:sp>
    <dsp:sp modelId="{1CE5405C-ACAD-4905-8881-8861344E38D5}">
      <dsp:nvSpPr>
        <dsp:cNvPr id="0" name=""/>
        <dsp:cNvSpPr/>
      </dsp:nvSpPr>
      <dsp:spPr>
        <a:xfrm>
          <a:off x="6316401" y="1219172"/>
          <a:ext cx="21972" cy="2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316401" y="1224313"/>
        <a:ext cx="15380" cy="15421"/>
      </dsp:txXfrm>
    </dsp:sp>
    <dsp:sp modelId="{D0954A28-C3FF-4F38-9DA1-0DD35CDAF2DD}">
      <dsp:nvSpPr>
        <dsp:cNvPr id="0" name=""/>
        <dsp:cNvSpPr/>
      </dsp:nvSpPr>
      <dsp:spPr>
        <a:xfrm>
          <a:off x="6347493" y="619560"/>
          <a:ext cx="2072840" cy="12249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itchFamily="18" charset="0"/>
              <a:cs typeface="Times New Roman" pitchFamily="18" charset="0"/>
            </a:rPr>
            <a:t>Usuários (tomada de decisão)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83370" y="655437"/>
        <a:ext cx="2001086" cy="1153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071F5-4CB3-433A-8BA4-52117BB7D563}">
      <dsp:nvSpPr>
        <dsp:cNvPr id="0" name=""/>
        <dsp:cNvSpPr/>
      </dsp:nvSpPr>
      <dsp:spPr>
        <a:xfrm>
          <a:off x="2831544" y="2088232"/>
          <a:ext cx="520554" cy="148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277" y="0"/>
              </a:lnTo>
              <a:lnTo>
                <a:pt x="260277" y="1487865"/>
              </a:lnTo>
              <a:lnTo>
                <a:pt x="520554" y="148786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52414" y="2792757"/>
        <a:ext cx="78814" cy="78814"/>
      </dsp:txXfrm>
    </dsp:sp>
    <dsp:sp modelId="{639424FA-E6C6-4DA2-8241-1D6F9B0DC545}">
      <dsp:nvSpPr>
        <dsp:cNvPr id="0" name=""/>
        <dsp:cNvSpPr/>
      </dsp:nvSpPr>
      <dsp:spPr>
        <a:xfrm>
          <a:off x="2831544" y="2088232"/>
          <a:ext cx="520554" cy="49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277" y="0"/>
              </a:lnTo>
              <a:lnTo>
                <a:pt x="260277" y="495955"/>
              </a:lnTo>
              <a:lnTo>
                <a:pt x="520554" y="49595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73847" y="2318234"/>
        <a:ext cx="35949" cy="35949"/>
      </dsp:txXfrm>
    </dsp:sp>
    <dsp:sp modelId="{9CB24085-DB7B-46C6-B903-A0625CB4C03A}">
      <dsp:nvSpPr>
        <dsp:cNvPr id="0" name=""/>
        <dsp:cNvSpPr/>
      </dsp:nvSpPr>
      <dsp:spPr>
        <a:xfrm>
          <a:off x="2831544" y="1592276"/>
          <a:ext cx="520554" cy="495955"/>
        </a:xfrm>
        <a:custGeom>
          <a:avLst/>
          <a:gdLst/>
          <a:ahLst/>
          <a:cxnLst/>
          <a:rect l="0" t="0" r="0" b="0"/>
          <a:pathLst>
            <a:path>
              <a:moveTo>
                <a:pt x="0" y="495955"/>
              </a:moveTo>
              <a:lnTo>
                <a:pt x="260277" y="495955"/>
              </a:lnTo>
              <a:lnTo>
                <a:pt x="260277" y="0"/>
              </a:lnTo>
              <a:lnTo>
                <a:pt x="520554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73847" y="1822279"/>
        <a:ext cx="35949" cy="35949"/>
      </dsp:txXfrm>
    </dsp:sp>
    <dsp:sp modelId="{8072FA49-BBD9-4621-AB35-FDEF3BC48B29}">
      <dsp:nvSpPr>
        <dsp:cNvPr id="0" name=""/>
        <dsp:cNvSpPr/>
      </dsp:nvSpPr>
      <dsp:spPr>
        <a:xfrm>
          <a:off x="2831544" y="600366"/>
          <a:ext cx="520554" cy="1487865"/>
        </a:xfrm>
        <a:custGeom>
          <a:avLst/>
          <a:gdLst/>
          <a:ahLst/>
          <a:cxnLst/>
          <a:rect l="0" t="0" r="0" b="0"/>
          <a:pathLst>
            <a:path>
              <a:moveTo>
                <a:pt x="0" y="1487865"/>
              </a:moveTo>
              <a:lnTo>
                <a:pt x="260277" y="1487865"/>
              </a:lnTo>
              <a:lnTo>
                <a:pt x="260277" y="0"/>
              </a:lnTo>
              <a:lnTo>
                <a:pt x="520554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52414" y="1304891"/>
        <a:ext cx="78814" cy="78814"/>
      </dsp:txXfrm>
    </dsp:sp>
    <dsp:sp modelId="{6761187F-626A-4D2A-B4FD-8BD07EDA5493}">
      <dsp:nvSpPr>
        <dsp:cNvPr id="0" name=""/>
        <dsp:cNvSpPr/>
      </dsp:nvSpPr>
      <dsp:spPr>
        <a:xfrm rot="16200000">
          <a:off x="346548" y="1691467"/>
          <a:ext cx="4176464" cy="793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/>
            <a:t>Contador</a:t>
          </a:r>
          <a:endParaRPr lang="pt-BR" sz="5200" kern="1200" dirty="0"/>
        </a:p>
      </dsp:txBody>
      <dsp:txXfrm>
        <a:off x="346548" y="1691467"/>
        <a:ext cx="4176464" cy="793528"/>
      </dsp:txXfrm>
    </dsp:sp>
    <dsp:sp modelId="{C0594753-7BF6-4995-A042-D93CC172F00E}">
      <dsp:nvSpPr>
        <dsp:cNvPr id="0" name=""/>
        <dsp:cNvSpPr/>
      </dsp:nvSpPr>
      <dsp:spPr>
        <a:xfrm>
          <a:off x="3352099" y="203602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Na Empresa</a:t>
          </a:r>
          <a:endParaRPr lang="pt-BR" sz="2700" kern="1200" dirty="0"/>
        </a:p>
      </dsp:txBody>
      <dsp:txXfrm>
        <a:off x="3352099" y="203602"/>
        <a:ext cx="2602772" cy="793528"/>
      </dsp:txXfrm>
    </dsp:sp>
    <dsp:sp modelId="{CEE5DDE1-71C6-4977-8B78-0CE0A7B9ED7D}">
      <dsp:nvSpPr>
        <dsp:cNvPr id="0" name=""/>
        <dsp:cNvSpPr/>
      </dsp:nvSpPr>
      <dsp:spPr>
        <a:xfrm>
          <a:off x="3352099" y="1195512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Independente (autônomo)</a:t>
          </a:r>
          <a:endParaRPr lang="pt-BR" sz="2700" kern="1200" dirty="0"/>
        </a:p>
      </dsp:txBody>
      <dsp:txXfrm>
        <a:off x="3352099" y="1195512"/>
        <a:ext cx="2602772" cy="793528"/>
      </dsp:txXfrm>
    </dsp:sp>
    <dsp:sp modelId="{7D823CA0-7991-4921-80A7-9A5A9118F8CB}">
      <dsp:nvSpPr>
        <dsp:cNvPr id="0" name=""/>
        <dsp:cNvSpPr/>
      </dsp:nvSpPr>
      <dsp:spPr>
        <a:xfrm>
          <a:off x="3352099" y="2187423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Ensino</a:t>
          </a:r>
          <a:endParaRPr lang="pt-BR" sz="2700" kern="1200" dirty="0"/>
        </a:p>
      </dsp:txBody>
      <dsp:txXfrm>
        <a:off x="3352099" y="2187423"/>
        <a:ext cx="2602772" cy="793528"/>
      </dsp:txXfrm>
    </dsp:sp>
    <dsp:sp modelId="{B42FBF48-C524-4CDA-B125-E02C9CE6081F}">
      <dsp:nvSpPr>
        <dsp:cNvPr id="0" name=""/>
        <dsp:cNvSpPr/>
      </dsp:nvSpPr>
      <dsp:spPr>
        <a:xfrm>
          <a:off x="3352099" y="3179333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Órgão Público</a:t>
          </a:r>
          <a:endParaRPr lang="pt-BR" sz="2700" kern="1200" dirty="0"/>
        </a:p>
      </dsp:txBody>
      <dsp:txXfrm>
        <a:off x="3352099" y="3179333"/>
        <a:ext cx="2602772" cy="79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6DCB-7F23-473D-AFB2-E42237D33938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FFDA-2992-47CA-A198-2AB69B33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6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9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16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60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34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0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1" y="645982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9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7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8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5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8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93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54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39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7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9" y="645981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5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7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1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14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015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3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5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45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84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5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6" y="645981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3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37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77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034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6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3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93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25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0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23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2" y="645980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0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14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14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51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20/02/2020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6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44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42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28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56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0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99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4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5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9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2" y="645982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9" y="645982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2" y="645982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8" y="645982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1" y="645982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6" y="645981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9" y="645981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6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3" y="645981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6" y="645981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9" y="645980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0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2" y="645980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2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es.usp.br/teses/disponiveis/96/96133/tde-04102017-162010/pt-br.php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org.br/CPC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1844824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Contabilidade Empresarial</a:t>
            </a:r>
            <a:br>
              <a:rPr lang="pt-B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Aspectos Iniciais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                      Prof.  Dr. Bruno </a:t>
            </a:r>
            <a:r>
              <a:rPr lang="pt-BR" dirty="0" err="1" smtClean="0"/>
              <a:t>Figlioli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2020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19"/>
            <a:ext cx="7848872" cy="1054161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A Perspectiva Financeira e Contábil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smtClean="0">
                <a:solidFill>
                  <a:prstClr val="white"/>
                </a:solidFill>
              </a:rPr>
              <a:t>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05575"/>
              </p:ext>
            </p:extLst>
          </p:nvPr>
        </p:nvGraphicFramePr>
        <p:xfrm>
          <a:off x="539552" y="1556792"/>
          <a:ext cx="81629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lide" r:id="rId3" imgW="2737241" imgH="2052978" progId="PowerPoint.Slide.8">
                  <p:embed/>
                </p:oleObj>
              </mc:Choice>
              <mc:Fallback>
                <p:oleObj name="Slide" r:id="rId3" imgW="2737241" imgH="205297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145" b="6572"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8162925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548681"/>
            <a:ext cx="7848872" cy="838137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Objeto da Contabilidade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dirty="0" smtClean="0">
                <a:latin typeface="Calibri" charset="0"/>
              </a:rPr>
              <a:t>O Objeto refere-se ao campo de estudo de uma ciência. Na Contabilidade, o objeto é o </a:t>
            </a:r>
            <a:r>
              <a:rPr lang="pt-BR" sz="2500" b="1" dirty="0" smtClean="0">
                <a:latin typeface="Calibri" charset="0"/>
              </a:rPr>
              <a:t>Patrimônio</a:t>
            </a:r>
            <a:r>
              <a:rPr lang="pt-BR" sz="2500" dirty="0" smtClean="0">
                <a:latin typeface="Calibri" charset="0"/>
              </a:rPr>
              <a:t> de uma entidade, definido como um conjunto de Bens, Direitos e Obrigações.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b="1" dirty="0" smtClean="0">
                <a:latin typeface="Calibri" charset="0"/>
              </a:rPr>
              <a:t>Bens</a:t>
            </a:r>
            <a:r>
              <a:rPr lang="pt-BR" sz="2500" dirty="0" smtClean="0">
                <a:latin typeface="Calibri" charset="0"/>
              </a:rPr>
              <a:t>: São </a:t>
            </a:r>
            <a:r>
              <a:rPr lang="pt-BR" sz="2500" dirty="0" err="1" smtClean="0">
                <a:latin typeface="Calibri" charset="0"/>
              </a:rPr>
              <a:t>ítens</a:t>
            </a:r>
            <a:r>
              <a:rPr lang="pt-BR" sz="2500" dirty="0" smtClean="0">
                <a:latin typeface="Calibri" charset="0"/>
              </a:rPr>
              <a:t> tangíveis e intangíveis que trazem benefícios ao negócio: máquinas, terrenos, estoques, marcas, patentes, entre outros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b="1" dirty="0" smtClean="0">
                <a:latin typeface="Calibri" charset="0"/>
              </a:rPr>
              <a:t>Direitos:</a:t>
            </a:r>
            <a:r>
              <a:rPr lang="pt-BR" sz="2500" dirty="0" smtClean="0">
                <a:latin typeface="Calibri" charset="0"/>
              </a:rPr>
              <a:t> são parte da riqueza da entidade que a ela pertence, mas que está em poder de terceiros: contas a receber, depósitos em conta bancária (direito de saque), entre outros.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b="1" dirty="0" smtClean="0">
                <a:latin typeface="Calibri" charset="0"/>
              </a:rPr>
              <a:t>Obrigações:</a:t>
            </a:r>
            <a:r>
              <a:rPr lang="pt-BR" sz="2500" dirty="0" smtClean="0">
                <a:latin typeface="Calibri" charset="0"/>
              </a:rPr>
              <a:t> são direitos de terceiros em poder da entidade: fornecedores, salários a pagar, empréstimos e financiamentos, entre outros.</a:t>
            </a: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smtClean="0">
                <a:solidFill>
                  <a:prstClr val="white"/>
                </a:solidFill>
              </a:rPr>
              <a:t>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Ativos Tangíveis e Intangíveis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87" y="1885633"/>
            <a:ext cx="160734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062" y="1933255"/>
            <a:ext cx="1571625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700" y="4412892"/>
            <a:ext cx="2093119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312" y="4450992"/>
            <a:ext cx="214312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Patrimônio Líquido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637472" cy="4247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“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Para a contabilidade, o maior ou menor valor do Patrimônio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íquido de uma entidade, pessoa física ou jurídica, é a medição do tamanho da riqueza de cada um”. (</a:t>
            </a:r>
            <a:r>
              <a:rPr lang="pt-BR" sz="2500" dirty="0" err="1" smtClean="0">
                <a:latin typeface="Times New Roman" pitchFamily="18" charset="0"/>
                <a:cs typeface="Times New Roman" pitchFamily="18" charset="0"/>
              </a:rPr>
              <a:t>Padoveze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, 2017, p. 19).</a:t>
            </a:r>
          </a:p>
          <a:p>
            <a:pPr marL="0" indent="0" algn="just">
              <a:buNone/>
            </a:pP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Cálculo: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Bens + Direitos – Obrigações = Patrimônio Líquido</a:t>
            </a:r>
          </a:p>
          <a:p>
            <a:pPr marL="0" indent="0" algn="ctr">
              <a:buNone/>
            </a:pP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pPr marL="0" indent="0" algn="ctr">
              <a:buNone/>
            </a:pP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Equação de Equilíbrio Patrimonial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Bens + Direitos= Obrigações + Patrimônio Líquido</a:t>
            </a:r>
            <a:endParaRPr lang="pt-BR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lementos Patrimoniais da Cia. X (informações preliminares)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989750"/>
            <a:ext cx="7709480" cy="4319570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Uma entidade (Cia. X) tem os seguintes elementos patrimoniais, com os seus respectivos valores: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Caixa R$ 50.000,00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Estoques: R$ 140.000,00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Duplicatas a Receber: R$ 90.000,00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Instalações: R$ 455.000,00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Fornecedores: R$ 75.000,00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Empréstimos a pagar: R$ 120.000,00</a:t>
            </a: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Salários a pagar: 100.000,00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Cálculo do PL da Cia. X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52725"/>
              </p:ext>
            </p:extLst>
          </p:nvPr>
        </p:nvGraphicFramePr>
        <p:xfrm>
          <a:off x="395536" y="1124744"/>
          <a:ext cx="835292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lanilha" r:id="rId3" imgW="4572058" imgH="1343131" progId="Excel.Sheet.12">
                  <p:embed/>
                </p:oleObj>
              </mc:Choice>
              <mc:Fallback>
                <p:oleObj name="Planilha" r:id="rId3" imgW="4572058" imgH="13431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24744"/>
                        <a:ext cx="8352928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6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Exemplo de PL Negativo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82153"/>
          </a:xfrm>
        </p:spPr>
        <p:txBody>
          <a:bodyPr/>
          <a:lstStyle/>
          <a:p>
            <a:r>
              <a:rPr lang="pt-BR" dirty="0" smtClean="0"/>
              <a:t>Conceito de Entidade.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43800" cy="409627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“Entidade, para fins contábeis, é 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conjunto patrimonial que pode ou deve ser objeto de controle individualizado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ou seja, merece um controle separado dos demais conjuntos patrimoniais possíveis”. (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Padoveze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2017, p. 3).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Exemplos: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Indivíduos, família, empresas, município, entre outros.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637472" cy="982153"/>
          </a:xfrm>
        </p:spPr>
        <p:txBody>
          <a:bodyPr>
            <a:noAutofit/>
          </a:bodyPr>
          <a:lstStyle/>
          <a:p>
            <a:pPr algn="ctr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Analogia da Balança de Pesos para a Equação de Equilíbrio  </a:t>
            </a:r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atrimonial.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51" y="2018087"/>
            <a:ext cx="6336703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19672" y="387895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Bens e Direitos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15806" y="388659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Obrigações e PL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21954" y="5733256"/>
            <a:ext cx="344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Entidade Contábil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Visão Geral da Profissão Contábil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5684006"/>
              </p:ext>
            </p:extLst>
          </p:nvPr>
        </p:nvGraphicFramePr>
        <p:xfrm>
          <a:off x="755576" y="1844824"/>
          <a:ext cx="79928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6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Notícias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38" y="292388"/>
            <a:ext cx="2061159" cy="330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42" y="2587120"/>
            <a:ext cx="2087307" cy="3401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56" y="1737360"/>
            <a:ext cx="2178474" cy="2993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Pesquisa Contábil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43800" cy="432048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 Pesquisa Contábil é extremamente desafiadora e abrange diversas linhas de pesquisa.</a:t>
            </a:r>
          </a:p>
          <a:p>
            <a:pPr lvl="1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Gerenciamento de resultados;</a:t>
            </a:r>
          </a:p>
          <a:p>
            <a:pPr lvl="1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Adoção de normas internacionais de contabilidade;</a:t>
            </a:r>
          </a:p>
          <a:p>
            <a:pPr lvl="1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Governança corporativa;</a:t>
            </a:r>
          </a:p>
          <a:p>
            <a:pPr lvl="1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previsão dos lucros contábeis por parte dos analistas de investimentos;</a:t>
            </a:r>
          </a:p>
          <a:p>
            <a:pPr lvl="1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Sustentabilidade empresarial;</a:t>
            </a:r>
          </a:p>
          <a:p>
            <a:pPr lvl="1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Racionalidade na tomada de decisões:</a:t>
            </a:r>
          </a:p>
          <a:p>
            <a:pPr lvl="2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Link da Tese (Prof. Bruno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Figlioli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 algn="just"/>
            <a:r>
              <a:rPr lang="pt-BR" dirty="0">
                <a:hlinkClick r:id="rId2"/>
              </a:rPr>
              <a:t>https://www.teses.usp.br/teses/disponiveis/96/96133/tde-04102017-162010/pt-br.php</a:t>
            </a:r>
            <a:endParaRPr lang="pt-BR" dirty="0" smtClean="0"/>
          </a:p>
          <a:p>
            <a:pPr lvl="2" algn="just"/>
            <a:endParaRPr lang="pt-BR" dirty="0" smtClean="0"/>
          </a:p>
          <a:p>
            <a:pPr lvl="1" algn="just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Padronização Contábil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456318"/>
          </a:xfrm>
        </p:spPr>
        <p:txBody>
          <a:bodyPr>
            <a:normAutofit/>
          </a:bodyPr>
          <a:lstStyle/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regulação anterior era nacional: GAAP brasileiro</a:t>
            </a: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Comitê de Pronunciamentos Contábeis</a:t>
            </a: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(CPC) foi responsável pela tradução e adaptação das normas internacionais para o país.</a:t>
            </a: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CPC é um órgão de direito privado autônomo que tem como objetivos estudar, preparar, emitir e divulgar pronunciamentos técnicos sobre procedimentos contábeis para permitir a emissão de normas pela entidade reguladora brasileira, convergindo para os padrões internacionais.</a:t>
            </a: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Adoção da norma internacional – Essência sobre a forma – Mudança com relação ao GAAP brasileiro.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82153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DAMODARAN, A. </a:t>
            </a:r>
            <a:r>
              <a:rPr lang="pt-BR" b="1" dirty="0" err="1"/>
              <a:t>Valuation</a:t>
            </a:r>
            <a:r>
              <a:rPr lang="pt-BR" dirty="0"/>
              <a:t>: como avaliar empresas e escolher as melhores ações. Tradução Afonso Celso da Cunha Serra. Rio de Janeiro: LTC, 2012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MARION, J. C. Contabilidade empresarial: instrumento de análise, gerência e decisão.-18.ed.- São Paulo: Atlas,2018.</a:t>
            </a:r>
          </a:p>
          <a:p>
            <a:pPr algn="just"/>
            <a:r>
              <a:rPr lang="pt-BR" dirty="0" smtClean="0"/>
              <a:t>PADOVEZE, C. L. Contabilidade Geral facilitada. São Paulo: Método, 2017.</a:t>
            </a:r>
          </a:p>
          <a:p>
            <a:pPr algn="just"/>
            <a:r>
              <a:rPr lang="en-US" dirty="0"/>
              <a:t>PINTO, J. E.; HENRY, E.; ROBINSON, T. R.; STOWE, J. D. </a:t>
            </a:r>
            <a:r>
              <a:rPr lang="en-US" b="1" dirty="0"/>
              <a:t>Equity asset valuation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CFA Institute Investment Series, 2007.</a:t>
            </a: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Entendendo o Negócio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8779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Principais produtos e mercados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As </a:t>
            </a:r>
            <a:r>
              <a:rPr lang="pt-BR" sz="2400" dirty="0"/>
              <a:t>características de rentabilidade e lucratividade de cada </a:t>
            </a:r>
            <a:r>
              <a:rPr lang="pt-BR" sz="2400" dirty="0" smtClean="0"/>
              <a:t>setor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/>
              <a:t> </a:t>
            </a:r>
            <a:r>
              <a:rPr lang="pt-BR" sz="2200" b="1" dirty="0" smtClean="0"/>
              <a:t>5 forças de Porter</a:t>
            </a:r>
            <a:r>
              <a:rPr lang="pt-BR" sz="2200" dirty="0" smtClean="0"/>
              <a:t>: concorrência, novos entrantes, produtos substitutos, poder de barganha consumidores e fornecedores</a:t>
            </a: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Participação </a:t>
            </a:r>
            <a:r>
              <a:rPr lang="pt-BR" sz="2400" dirty="0"/>
              <a:t>de </a:t>
            </a:r>
            <a:r>
              <a:rPr lang="pt-BR" sz="2400" dirty="0" smtClean="0"/>
              <a:t>Mercado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 smtClean="0"/>
              <a:t>Líder em Custo, Diferenciação  ou </a:t>
            </a:r>
            <a:r>
              <a:rPr lang="pt-BR" sz="2200" dirty="0" smtClean="0"/>
              <a:t>Enfoque</a:t>
            </a:r>
          </a:p>
          <a:p>
            <a:pPr marL="384048" lvl="2" indent="0" algn="ctr">
              <a:buNone/>
            </a:pP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Variáveis- Chave</a:t>
            </a:r>
          </a:p>
          <a:p>
            <a:pPr marL="384048" lvl="2" indent="0" algn="ctr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Geração de Fluxos de Caixa</a:t>
            </a:r>
          </a:p>
          <a:p>
            <a:pPr marL="384048" lvl="2" indent="0" algn="ctr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Risco Operacional e Risco Financeiro</a:t>
            </a:r>
          </a:p>
          <a:p>
            <a:pPr marL="384048" lvl="2" indent="0" algn="ctr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Taxas de crescimento</a:t>
            </a:r>
          </a:p>
          <a:p>
            <a:pPr algn="ctr"/>
            <a:endParaRPr lang="pt-BR" sz="2800" b="1" u="sng" dirty="0" smtClean="0"/>
          </a:p>
          <a:p>
            <a:pPr marL="0" indent="0" algn="ctr">
              <a:buNone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Ciclo de Vida 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781180"/>
              </p:ext>
            </p:extLst>
          </p:nvPr>
        </p:nvGraphicFramePr>
        <p:xfrm>
          <a:off x="801722" y="1223494"/>
          <a:ext cx="6818291" cy="491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0285164"/>
              </p:ext>
            </p:extLst>
          </p:nvPr>
        </p:nvGraphicFramePr>
        <p:xfrm>
          <a:off x="988742" y="1845735"/>
          <a:ext cx="7327674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356266" y="634607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Ambiente </a:t>
            </a:r>
            <a:r>
              <a:rPr lang="pt-BR" dirty="0"/>
              <a:t>E</a:t>
            </a:r>
            <a:r>
              <a:rPr lang="pt-BR" dirty="0" smtClean="0"/>
              <a:t>mpresarial</a:t>
            </a:r>
            <a:endParaRPr lang="pt-BR" dirty="0"/>
          </a:p>
        </p:txBody>
      </p:sp>
      <p:graphicFrame>
        <p:nvGraphicFramePr>
          <p:cNvPr id="2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60482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66490" y="637733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Pinto et al. (2007) e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Contabilidade: a linguagem dos negócios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87798"/>
          </a:xfrm>
        </p:spPr>
        <p:txBody>
          <a:bodyPr>
            <a:no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A contabilidade pode ser considerada como um </a:t>
            </a:r>
            <a:r>
              <a:rPr lang="pt-BR" altLang="pt-BR" sz="2400" b="1" dirty="0" smtClean="0">
                <a:latin typeface="Times New Roman" pitchFamily="18" charset="0"/>
                <a:cs typeface="Times New Roman" pitchFamily="18" charset="0"/>
              </a:rPr>
              <a:t>Sistema de Informação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destinado a prover seus usuários de </a:t>
            </a:r>
            <a:r>
              <a:rPr lang="pt-BR" altLang="pt-BR" sz="2400" b="1" dirty="0" smtClean="0">
                <a:latin typeface="Times New Roman" pitchFamily="18" charset="0"/>
                <a:cs typeface="Times New Roman" pitchFamily="18" charset="0"/>
              </a:rPr>
              <a:t>dados (informações)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 para a </a:t>
            </a:r>
            <a:r>
              <a:rPr lang="pt-BR" altLang="pt-BR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altLang="pt-BR" sz="2400" b="1" dirty="0" smtClean="0">
                <a:latin typeface="Times New Roman" pitchFamily="18" charset="0"/>
                <a:cs typeface="Times New Roman" pitchFamily="18" charset="0"/>
              </a:rPr>
              <a:t>omada de Decisões.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endParaRPr lang="pt-BR" alt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BR" sz="2800" b="1" u="sng" dirty="0" smtClean="0"/>
          </a:p>
          <a:p>
            <a:pPr marL="0" indent="0" algn="ctr">
              <a:buNone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smtClean="0">
                <a:solidFill>
                  <a:prstClr val="white"/>
                </a:solidFill>
              </a:rPr>
              <a:t>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3515870"/>
              </p:ext>
            </p:extLst>
          </p:nvPr>
        </p:nvGraphicFramePr>
        <p:xfrm>
          <a:off x="251520" y="3573016"/>
          <a:ext cx="8424936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08"/>
            <a:ext cx="7848872" cy="1198177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Objetivos da Contabilidade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548640" lvl="4" indent="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buNone/>
              <a:defRPr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“ O Objetivo principal da Contabilidade, portanto, é o de permitir a cada grupo principal de usuários 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a avaliação da situação econômica e financeira da entidade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num sentido estático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, bem como fazer 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inferências sobre suas tendências futuras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.” (Marion, 2018,p. 6).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08"/>
            <a:ext cx="7848872" cy="1198177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Usuários Externos da Informação Contábil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USUÁRIOS EXTERNOS -</a:t>
            </a:r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Contabilidade Financeira 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Obedece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às regras e princípios contábeis, gerando relatórios padronizados, que contêm informações passadas, devidamente documentadas com valores conhecidos.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Exemplos: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Investidores;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Instituições financeiras;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Fornecedores;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Governo;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Analistas de investimentos, entre outros.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smtClean="0">
                <a:solidFill>
                  <a:prstClr val="white"/>
                </a:solidFill>
              </a:rPr>
              <a:t>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08"/>
            <a:ext cx="7848872" cy="1198177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Usuários Internos da Informação Contábil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USUÁRIOS </a:t>
            </a:r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Internos – Contabilidade Gerencial</a:t>
            </a:r>
            <a:endParaRPr lang="pt-B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2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70000"/>
              <a:defRPr/>
            </a:pPr>
            <a:r>
              <a:rPr lang="pt-BR" sz="2500" dirty="0">
                <a:latin typeface="Calibri" charset="0"/>
              </a:rPr>
              <a:t>Tem como objetivo fornecer aos gestores informações para tomada de decisões </a:t>
            </a:r>
            <a:r>
              <a:rPr lang="pt-BR" sz="2500" dirty="0" smtClean="0">
                <a:latin typeface="Calibri" charset="0"/>
              </a:rPr>
              <a:t>organizacionais. É </a:t>
            </a:r>
            <a:r>
              <a:rPr lang="pt-BR" sz="2500" dirty="0">
                <a:latin typeface="Calibri" charset="0"/>
              </a:rPr>
              <a:t>customizada, mais atual, voltada para o futuro da empresa</a:t>
            </a: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Exemplos: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Gerentes;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Diretores;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Administradores;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Colaboradores, entre outros.</a:t>
            </a:r>
          </a:p>
          <a:p>
            <a:pPr marL="548640" lvl="4" indent="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buNone/>
              <a:defRPr/>
            </a:pPr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smtClean="0">
                <a:solidFill>
                  <a:prstClr val="white"/>
                </a:solidFill>
              </a:rPr>
              <a:t>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3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4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5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1062</Words>
  <Application>Microsoft Office PowerPoint</Application>
  <PresentationFormat>Apresentação na tela (4:3)</PresentationFormat>
  <Paragraphs>160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Retrospectiva</vt:lpstr>
      <vt:lpstr>1_Retrospectiva</vt:lpstr>
      <vt:lpstr>2_Retrospectiva</vt:lpstr>
      <vt:lpstr>3_Retrospectiva</vt:lpstr>
      <vt:lpstr>4_Retrospectiva</vt:lpstr>
      <vt:lpstr>5_Retrospectiva</vt:lpstr>
      <vt:lpstr>Slide</vt:lpstr>
      <vt:lpstr>Planilha</vt:lpstr>
      <vt:lpstr>Contabilidade Empresarial  Aspectos Iniciais</vt:lpstr>
      <vt:lpstr>Notícias</vt:lpstr>
      <vt:lpstr>Entendendo o Negócio</vt:lpstr>
      <vt:lpstr>Ciclo de Vida e Avaliação</vt:lpstr>
      <vt:lpstr>O Ambiente Empresarial</vt:lpstr>
      <vt:lpstr>Contabilidade: a linguagem dos negócios</vt:lpstr>
      <vt:lpstr>Objetivos da Contabilidade</vt:lpstr>
      <vt:lpstr>Usuários Externos da Informação Contábil</vt:lpstr>
      <vt:lpstr>Usuários Internos da Informação Contábil</vt:lpstr>
      <vt:lpstr>A Perspectiva Financeira e Contábil</vt:lpstr>
      <vt:lpstr>Objeto da Contabilidade</vt:lpstr>
      <vt:lpstr>Ativos Tangíveis e Intangíveis</vt:lpstr>
      <vt:lpstr>Patrimônio Líquido</vt:lpstr>
      <vt:lpstr> Elementos Patrimoniais da Cia. X (informações preliminares)</vt:lpstr>
      <vt:lpstr>Cálculo do PL da Cia. X</vt:lpstr>
      <vt:lpstr>Exemplo de PL Negativo</vt:lpstr>
      <vt:lpstr>Conceito de Entidade.</vt:lpstr>
      <vt:lpstr>Analogia da Balança de Pesos para a Equação de Equilíbrio  Patrimonial.</vt:lpstr>
      <vt:lpstr>Visão Geral da Profissão Contábil</vt:lpstr>
      <vt:lpstr>Pesquisa Contábil</vt:lpstr>
      <vt:lpstr>Padronização Contábil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  Aspectos Iniciais</dc:title>
  <dc:creator>User</dc:creator>
  <cp:lastModifiedBy>User</cp:lastModifiedBy>
  <cp:revision>29</cp:revision>
  <dcterms:created xsi:type="dcterms:W3CDTF">2020-02-17T13:58:06Z</dcterms:created>
  <dcterms:modified xsi:type="dcterms:W3CDTF">2020-02-20T17:04:52Z</dcterms:modified>
</cp:coreProperties>
</file>