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147"/>
  </p:notesMasterIdLst>
  <p:sldIdLst>
    <p:sldId id="1095" r:id="rId2"/>
    <p:sldId id="987" r:id="rId3"/>
    <p:sldId id="988" r:id="rId4"/>
    <p:sldId id="989" r:id="rId5"/>
    <p:sldId id="1047" r:id="rId6"/>
    <p:sldId id="1089" r:id="rId7"/>
    <p:sldId id="999" r:id="rId8"/>
    <p:sldId id="1000" r:id="rId9"/>
    <p:sldId id="1006" r:id="rId10"/>
    <p:sldId id="1007" r:id="rId11"/>
    <p:sldId id="1008" r:id="rId12"/>
    <p:sldId id="1009" r:id="rId13"/>
    <p:sldId id="1010" r:id="rId14"/>
    <p:sldId id="1090" r:id="rId15"/>
    <p:sldId id="1011" r:id="rId16"/>
    <p:sldId id="1012" r:id="rId17"/>
    <p:sldId id="1013" r:id="rId18"/>
    <p:sldId id="1014" r:id="rId19"/>
    <p:sldId id="1015" r:id="rId20"/>
    <p:sldId id="1016" r:id="rId21"/>
    <p:sldId id="1017" r:id="rId22"/>
    <p:sldId id="1018" r:id="rId23"/>
    <p:sldId id="1019" r:id="rId24"/>
    <p:sldId id="1020" r:id="rId25"/>
    <p:sldId id="1021" r:id="rId26"/>
    <p:sldId id="1091" r:id="rId27"/>
    <p:sldId id="1092" r:id="rId28"/>
    <p:sldId id="338" r:id="rId29"/>
    <p:sldId id="1054" r:id="rId30"/>
    <p:sldId id="783" r:id="rId31"/>
    <p:sldId id="470" r:id="rId32"/>
    <p:sldId id="689" r:id="rId33"/>
    <p:sldId id="853" r:id="rId34"/>
    <p:sldId id="826" r:id="rId35"/>
    <p:sldId id="654" r:id="rId36"/>
    <p:sldId id="658" r:id="rId37"/>
    <p:sldId id="666" r:id="rId38"/>
    <p:sldId id="661" r:id="rId39"/>
    <p:sldId id="835" r:id="rId40"/>
    <p:sldId id="830" r:id="rId41"/>
    <p:sldId id="675" r:id="rId42"/>
    <p:sldId id="828" r:id="rId43"/>
    <p:sldId id="890" r:id="rId44"/>
    <p:sldId id="935" r:id="rId45"/>
    <p:sldId id="1093" r:id="rId46"/>
    <p:sldId id="957" r:id="rId47"/>
    <p:sldId id="907" r:id="rId48"/>
    <p:sldId id="938" r:id="rId49"/>
    <p:sldId id="912" r:id="rId50"/>
    <p:sldId id="908" r:id="rId51"/>
    <p:sldId id="1036" r:id="rId52"/>
    <p:sldId id="686" r:id="rId53"/>
    <p:sldId id="898" r:id="rId54"/>
    <p:sldId id="797" r:id="rId55"/>
    <p:sldId id="900" r:id="rId56"/>
    <p:sldId id="837" r:id="rId57"/>
    <p:sldId id="722" r:id="rId58"/>
    <p:sldId id="723" r:id="rId59"/>
    <p:sldId id="724" r:id="rId60"/>
    <p:sldId id="725" r:id="rId61"/>
    <p:sldId id="736" r:id="rId62"/>
    <p:sldId id="737" r:id="rId63"/>
    <p:sldId id="740" r:id="rId64"/>
    <p:sldId id="838" r:id="rId65"/>
    <p:sldId id="790" r:id="rId66"/>
    <p:sldId id="687" r:id="rId67"/>
    <p:sldId id="690" r:id="rId68"/>
    <p:sldId id="958" r:id="rId69"/>
    <p:sldId id="903" r:id="rId70"/>
    <p:sldId id="917" r:id="rId71"/>
    <p:sldId id="691" r:id="rId72"/>
    <p:sldId id="692" r:id="rId73"/>
    <p:sldId id="1094" r:id="rId74"/>
    <p:sldId id="791" r:id="rId75"/>
    <p:sldId id="959" r:id="rId76"/>
    <p:sldId id="910" r:id="rId77"/>
    <p:sldId id="933" r:id="rId78"/>
    <p:sldId id="915" r:id="rId79"/>
    <p:sldId id="1005" r:id="rId80"/>
    <p:sldId id="916" r:id="rId81"/>
    <p:sldId id="1056" r:id="rId82"/>
    <p:sldId id="1057" r:id="rId83"/>
    <p:sldId id="1058" r:id="rId84"/>
    <p:sldId id="1059" r:id="rId85"/>
    <p:sldId id="1060" r:id="rId86"/>
    <p:sldId id="1061" r:id="rId87"/>
    <p:sldId id="1062" r:id="rId88"/>
    <p:sldId id="1063" r:id="rId89"/>
    <p:sldId id="1064" r:id="rId90"/>
    <p:sldId id="1065" r:id="rId91"/>
    <p:sldId id="918" r:id="rId92"/>
    <p:sldId id="693" r:id="rId93"/>
    <p:sldId id="696" r:id="rId94"/>
    <p:sldId id="697" r:id="rId95"/>
    <p:sldId id="698" r:id="rId96"/>
    <p:sldId id="699" r:id="rId97"/>
    <p:sldId id="701" r:id="rId98"/>
    <p:sldId id="923" r:id="rId99"/>
    <p:sldId id="924" r:id="rId100"/>
    <p:sldId id="925" r:id="rId101"/>
    <p:sldId id="926" r:id="rId102"/>
    <p:sldId id="927" r:id="rId103"/>
    <p:sldId id="741" r:id="rId104"/>
    <p:sldId id="792" r:id="rId105"/>
    <p:sldId id="703" r:id="rId106"/>
    <p:sldId id="920" r:id="rId107"/>
    <p:sldId id="859" r:id="rId108"/>
    <p:sldId id="860" r:id="rId109"/>
    <p:sldId id="840" r:id="rId110"/>
    <p:sldId id="720" r:id="rId111"/>
    <p:sldId id="721" r:id="rId112"/>
    <p:sldId id="1027" r:id="rId113"/>
    <p:sldId id="1001" r:id="rId114"/>
    <p:sldId id="842" r:id="rId115"/>
    <p:sldId id="752" r:id="rId116"/>
    <p:sldId id="753" r:id="rId117"/>
    <p:sldId id="862" r:id="rId118"/>
    <p:sldId id="971" r:id="rId119"/>
    <p:sldId id="1096" r:id="rId120"/>
    <p:sldId id="1042" r:id="rId121"/>
    <p:sldId id="1049" r:id="rId122"/>
    <p:sldId id="1050" r:id="rId123"/>
    <p:sldId id="1066" r:id="rId124"/>
    <p:sldId id="1067" r:id="rId125"/>
    <p:sldId id="1068" r:id="rId126"/>
    <p:sldId id="1069" r:id="rId127"/>
    <p:sldId id="1070" r:id="rId128"/>
    <p:sldId id="1071" r:id="rId129"/>
    <p:sldId id="1072" r:id="rId130"/>
    <p:sldId id="1073" r:id="rId131"/>
    <p:sldId id="1074" r:id="rId132"/>
    <p:sldId id="1075" r:id="rId133"/>
    <p:sldId id="1076" r:id="rId134"/>
    <p:sldId id="1077" r:id="rId135"/>
    <p:sldId id="1078" r:id="rId136"/>
    <p:sldId id="1079" r:id="rId137"/>
    <p:sldId id="1080" r:id="rId138"/>
    <p:sldId id="1081" r:id="rId139"/>
    <p:sldId id="1082" r:id="rId140"/>
    <p:sldId id="1083" r:id="rId141"/>
    <p:sldId id="1084" r:id="rId142"/>
    <p:sldId id="1085" r:id="rId143"/>
    <p:sldId id="1086" r:id="rId144"/>
    <p:sldId id="1087" r:id="rId145"/>
    <p:sldId id="1088" r:id="rId146"/>
  </p:sldIdLst>
  <p:sldSz cx="9144000" cy="6858000" type="screen4x3"/>
  <p:notesSz cx="7099300" cy="10234613"/>
  <p:defaultTextStyle>
    <a:defPPr>
      <a:defRPr lang="pt-BR"/>
    </a:defPPr>
    <a:lvl1pPr algn="l" rtl="0" eaLnBrk="0" fontAlgn="base" hangingPunct="0">
      <a:spcBef>
        <a:spcPts val="700"/>
      </a:spcBef>
      <a:spcAft>
        <a:spcPct val="0"/>
      </a:spcAft>
      <a:buClr>
        <a:schemeClr val="accent2"/>
      </a:buClr>
      <a:buSzPct val="60000"/>
      <a:buFont typeface="Wingdings" panose="05000000000000000000" pitchFamily="2" charset="2"/>
      <a:buChar char=""/>
      <a:defRPr sz="2500" kern="1200">
        <a:solidFill>
          <a:schemeClr val="tx1"/>
        </a:solidFill>
        <a:latin typeface="Tw Cen MT" panose="020B0602020104020603" pitchFamily="34" charset="0"/>
        <a:ea typeface="+mn-ea"/>
        <a:cs typeface="+mn-cs"/>
      </a:defRPr>
    </a:lvl1pPr>
    <a:lvl2pPr marL="457200" algn="l" rtl="0" eaLnBrk="0" fontAlgn="base" hangingPunct="0">
      <a:spcBef>
        <a:spcPts val="700"/>
      </a:spcBef>
      <a:spcAft>
        <a:spcPct val="0"/>
      </a:spcAft>
      <a:buClr>
        <a:schemeClr val="accent2"/>
      </a:buClr>
      <a:buSzPct val="60000"/>
      <a:buFont typeface="Wingdings" panose="05000000000000000000" pitchFamily="2" charset="2"/>
      <a:buChar char=""/>
      <a:defRPr sz="2500" kern="1200">
        <a:solidFill>
          <a:schemeClr val="tx1"/>
        </a:solidFill>
        <a:latin typeface="Tw Cen MT" panose="020B0602020104020603" pitchFamily="34" charset="0"/>
        <a:ea typeface="+mn-ea"/>
        <a:cs typeface="+mn-cs"/>
      </a:defRPr>
    </a:lvl2pPr>
    <a:lvl3pPr marL="914400" algn="l" rtl="0" eaLnBrk="0" fontAlgn="base" hangingPunct="0">
      <a:spcBef>
        <a:spcPts val="700"/>
      </a:spcBef>
      <a:spcAft>
        <a:spcPct val="0"/>
      </a:spcAft>
      <a:buClr>
        <a:schemeClr val="accent2"/>
      </a:buClr>
      <a:buSzPct val="60000"/>
      <a:buFont typeface="Wingdings" panose="05000000000000000000" pitchFamily="2" charset="2"/>
      <a:buChar char=""/>
      <a:defRPr sz="2500" kern="1200">
        <a:solidFill>
          <a:schemeClr val="tx1"/>
        </a:solidFill>
        <a:latin typeface="Tw Cen MT" panose="020B0602020104020603" pitchFamily="34" charset="0"/>
        <a:ea typeface="+mn-ea"/>
        <a:cs typeface="+mn-cs"/>
      </a:defRPr>
    </a:lvl3pPr>
    <a:lvl4pPr marL="1371600" algn="l" rtl="0" eaLnBrk="0" fontAlgn="base" hangingPunct="0">
      <a:spcBef>
        <a:spcPts val="700"/>
      </a:spcBef>
      <a:spcAft>
        <a:spcPct val="0"/>
      </a:spcAft>
      <a:buClr>
        <a:schemeClr val="accent2"/>
      </a:buClr>
      <a:buSzPct val="60000"/>
      <a:buFont typeface="Wingdings" panose="05000000000000000000" pitchFamily="2" charset="2"/>
      <a:buChar char=""/>
      <a:defRPr sz="2500" kern="1200">
        <a:solidFill>
          <a:schemeClr val="tx1"/>
        </a:solidFill>
        <a:latin typeface="Tw Cen MT" panose="020B0602020104020603" pitchFamily="34" charset="0"/>
        <a:ea typeface="+mn-ea"/>
        <a:cs typeface="+mn-cs"/>
      </a:defRPr>
    </a:lvl4pPr>
    <a:lvl5pPr marL="1828800" algn="l" rtl="0" eaLnBrk="0" fontAlgn="base" hangingPunct="0">
      <a:spcBef>
        <a:spcPts val="700"/>
      </a:spcBef>
      <a:spcAft>
        <a:spcPct val="0"/>
      </a:spcAft>
      <a:buClr>
        <a:schemeClr val="accent2"/>
      </a:buClr>
      <a:buSzPct val="60000"/>
      <a:buFont typeface="Wingdings" panose="05000000000000000000" pitchFamily="2" charset="2"/>
      <a:buChar char=""/>
      <a:defRPr sz="2500" kern="1200">
        <a:solidFill>
          <a:schemeClr val="tx1"/>
        </a:solidFill>
        <a:latin typeface="Tw Cen MT" panose="020B0602020104020603" pitchFamily="34" charset="0"/>
        <a:ea typeface="+mn-ea"/>
        <a:cs typeface="+mn-cs"/>
      </a:defRPr>
    </a:lvl5pPr>
    <a:lvl6pPr marL="2286000" algn="l" defTabSz="914400" rtl="0" eaLnBrk="1" latinLnBrk="0" hangingPunct="1">
      <a:defRPr sz="2500" kern="1200">
        <a:solidFill>
          <a:schemeClr val="tx1"/>
        </a:solidFill>
        <a:latin typeface="Tw Cen MT" panose="020B0602020104020603" pitchFamily="34" charset="0"/>
        <a:ea typeface="+mn-ea"/>
        <a:cs typeface="+mn-cs"/>
      </a:defRPr>
    </a:lvl6pPr>
    <a:lvl7pPr marL="2743200" algn="l" defTabSz="914400" rtl="0" eaLnBrk="1" latinLnBrk="0" hangingPunct="1">
      <a:defRPr sz="2500" kern="1200">
        <a:solidFill>
          <a:schemeClr val="tx1"/>
        </a:solidFill>
        <a:latin typeface="Tw Cen MT" panose="020B0602020104020603" pitchFamily="34" charset="0"/>
        <a:ea typeface="+mn-ea"/>
        <a:cs typeface="+mn-cs"/>
      </a:defRPr>
    </a:lvl7pPr>
    <a:lvl8pPr marL="3200400" algn="l" defTabSz="914400" rtl="0" eaLnBrk="1" latinLnBrk="0" hangingPunct="1">
      <a:defRPr sz="2500" kern="1200">
        <a:solidFill>
          <a:schemeClr val="tx1"/>
        </a:solidFill>
        <a:latin typeface="Tw Cen MT" panose="020B0602020104020603" pitchFamily="34" charset="0"/>
        <a:ea typeface="+mn-ea"/>
        <a:cs typeface="+mn-cs"/>
      </a:defRPr>
    </a:lvl8pPr>
    <a:lvl9pPr marL="3657600" algn="l" defTabSz="914400" rtl="0" eaLnBrk="1" latinLnBrk="0" hangingPunct="1">
      <a:defRPr sz="2500"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FFFF66"/>
    <a:srgbClr val="FF9900"/>
    <a:srgbClr val="3333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69" autoAdjust="0"/>
  </p:normalViewPr>
  <p:slideViewPr>
    <p:cSldViewPr>
      <p:cViewPr varScale="1">
        <p:scale>
          <a:sx n="111" d="100"/>
          <a:sy n="111" d="100"/>
        </p:scale>
        <p:origin x="1614" y="11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3" d="2"/>
        <a:sy n="3" d="2"/>
      </p:scale>
      <p:origin x="0" y="0"/>
    </p:cViewPr>
  </p:notesTextViewPr>
  <p:sorterViewPr>
    <p:cViewPr>
      <p:scale>
        <a:sx n="200" d="100"/>
        <a:sy n="200" d="100"/>
      </p:scale>
      <p:origin x="0" y="-10642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slide" Target="slides/slide16.xml"/><Relationship Id="rId1" Type="http://schemas.openxmlformats.org/officeDocument/2006/relationships/slide" Target="slides/slide15.xml"/><Relationship Id="rId4" Type="http://schemas.openxmlformats.org/officeDocument/2006/relationships/slide" Target="slides/slide11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428BD0-8D22-4A9F-AD7E-323421F896E5}" type="doc">
      <dgm:prSet loTypeId="urn:microsoft.com/office/officeart/2005/8/layout/hierarchy4" loCatId="list" qsTypeId="urn:microsoft.com/office/officeart/2005/8/quickstyle/simple2" qsCatId="simple" csTypeId="urn:microsoft.com/office/officeart/2005/8/colors/accent0_3" csCatId="mainScheme" phldr="1"/>
      <dgm:spPr/>
      <dgm:t>
        <a:bodyPr/>
        <a:lstStyle/>
        <a:p>
          <a:endParaRPr lang="pt-BR"/>
        </a:p>
      </dgm:t>
    </dgm:pt>
    <dgm:pt modelId="{6BB98AD0-17CB-4F44-83B6-EC860924DC28}">
      <dgm:prSet phldrT="[Texto]" custT="1"/>
      <dgm:spPr>
        <a:solidFill>
          <a:schemeClr val="tx2">
            <a:lumMod val="50000"/>
          </a:schemeClr>
        </a:solidFill>
      </dgm:spPr>
      <dgm:t>
        <a:bodyPr/>
        <a:lstStyle/>
        <a:p>
          <a:r>
            <a:rPr lang="pt-BR" sz="2000" dirty="0" smtClean="0">
              <a:effectLst>
                <a:outerShdw blurRad="38100" dist="38100" dir="2700000" algn="tl">
                  <a:srgbClr val="000000">
                    <a:alpha val="43137"/>
                  </a:srgbClr>
                </a:outerShdw>
              </a:effectLst>
              <a:latin typeface="Arial Narrow" pitchFamily="34" charset="0"/>
              <a:cs typeface="Arial" pitchFamily="34" charset="0"/>
            </a:rPr>
            <a:t>Arquitetura de referência de ITS</a:t>
          </a:r>
        </a:p>
      </dgm:t>
    </dgm:pt>
    <dgm:pt modelId="{BB587809-84A9-470D-88FB-23E1BC4D2560}" type="par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35F59D4-8795-438D-BF93-F59B74DD3DF1}" type="sib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C1E8C24-BB00-454A-93A3-040CD8E7AED6}">
      <dgm:prSet phldrT="[Texto]" custT="1"/>
      <dgm:spPr/>
      <dgm:t>
        <a:bodyPr/>
        <a:lstStyle/>
        <a:p>
          <a:r>
            <a:rPr lang="pt-BR" sz="12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 Informações ao viajante</a:t>
          </a:r>
          <a:endParaRPr lang="pt-BR" sz="1200" b="1"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gm:t>
      <dgm:extLst/>
    </dgm:pt>
    <dgm:pt modelId="{97DB89F6-5BF1-4EEF-BDE6-8D3F6ACA05DD}" type="par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2FCD1FF-A210-425D-972A-341E7E907232}" type="sib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FF04DA8-94D6-4892-8301-F31E68D5391D}">
      <dgm:prSet phldrT="[Texto]" custT="1"/>
      <dgm:spPr>
        <a:solidFill>
          <a:schemeClr val="accent2">
            <a:lumMod val="75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2. Operações e gerenciamento de tráfego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AA1AB69E-EB94-48BC-BE4A-86CDEDD783D1}" type="par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70921F5-C7EC-4C28-937E-8DEF277CD96C}" type="sib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2FDD07-9394-4180-BCEC-BA66D98AAAD4}">
      <dgm:prSet phldrT="[Texto]" custT="1"/>
      <dgm:spPr>
        <a:solidFill>
          <a:schemeClr val="accent3">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3. Veículo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83C9111-229F-4EE5-A960-F0F42274C5A2}" type="par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C19AC1C4-6FB7-4F44-BC77-0C9DDD9E9B9D}" type="sib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E2269B2-8D6E-4660-BC25-BB4BE19E1EFC}">
      <dgm:prSet phldrT="[Texto]" custT="1"/>
      <dgm:spPr>
        <a:solidFill>
          <a:schemeClr val="accent6">
            <a:lumMod val="75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4. Transporte de cargas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C30C5B5B-7118-4BDF-BEB2-B7871DFF1CA9}" type="parTrans" cxnId="{99CC1505-6EA4-4A91-9A7C-D255BDE96F1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6AB285E-CC0F-4ECC-ADB4-7323A9D33634}" type="sibTrans" cxnId="{99CC1505-6EA4-4A91-9A7C-D255BDE96F1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6BE77FA9-95F7-4971-8AC9-467BF231A985}">
      <dgm:prSet phldrT="[Texto]" custT="1"/>
      <dgm:spPr>
        <a:solidFill>
          <a:schemeClr val="accent6">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8. Segurança pessoal relacionada ao transporte rodoviário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EC386EB-B1CC-4BA8-BDB4-A35D39A74DCF}" type="parTrans" cxnId="{FC4AB90C-3C3C-4D30-9AD5-465673A3F98F}">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EBF69E-24A4-462B-AC95-EA215902EF69}" type="sibTrans" cxnId="{FC4AB90C-3C3C-4D30-9AD5-465673A3F98F}">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9AC8507-29DE-471A-8919-F143A6E544FC}">
      <dgm:prSet phldrT="[Texto]" custT="1"/>
      <dgm:spPr>
        <a:solidFill>
          <a:srgbClr val="C00000"/>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7. Pagamento eletrônico relacionado ao transporte</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30FC4A56-8B20-4564-AC53-A333D1BB42A9}" type="par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96AE29BB-0169-4344-9D25-126D7791B2BD}" type="sib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FCE21EB-63C6-4CBD-B73E-887802C7B528}">
      <dgm:prSet phldrT="[Texto]" custT="1"/>
      <dgm:spPr>
        <a:solidFill>
          <a:schemeClr val="accent2">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6. Emergência</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530DF68F-04B6-4722-A795-92B5E47A3990}" type="parTrans" cxnId="{F8B6EBE8-3D36-437B-80F3-8EB0884CB8DC}">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0F666A45-16BC-47AE-9E5B-D2EB8E3FF6D6}" type="sibTrans" cxnId="{F8B6EBE8-3D36-437B-80F3-8EB0884CB8DC}">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BF3DA71-4746-4008-BC7A-609578265D55}">
      <dgm:prSet phldrT="[Texto]" custT="1"/>
      <dgm:spPr>
        <a:solidFill>
          <a:schemeClr val="accent4">
            <a:lumMod val="75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5. Transporte público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6F474204-C3EE-41A8-AA99-20F8F5B2C986}" type="par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288E097-5705-4681-B39C-C5318E524560}" type="sib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85015070-62A0-415E-B803-F729F430F54A}">
      <dgm:prSet phldrT="[Texto]" custT="1"/>
      <dgm:spPr>
        <a:solidFill>
          <a:srgbClr val="002060"/>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12. Gerenciamento dos dados de ITS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DFB133D2-D806-4D5C-AC8F-61BE5EF875B6}" type="parTrans" cxnId="{C995BC13-5E6C-4D72-A858-DD9E2698D487}">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981E3745-A169-4A56-B24E-66D669B7BDF0}" type="sibTrans" cxnId="{C995BC13-5E6C-4D72-A858-DD9E2698D487}">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3E6AB52A-08A4-4785-81D1-DC803876969E}">
      <dgm:prSet phldrT="[Texto]" custT="1"/>
      <dgm:spPr>
        <a:solidFill>
          <a:srgbClr val="00B050"/>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11. Segurança nacional</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9D12CE20-8920-4C35-8E38-822DE56E097E}" type="parTrans" cxnId="{A5979AD0-950B-4BAF-BAF1-F11319C8DD70}">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57BF6338-05D3-4C97-A37A-5ACDB39B9D64}" type="sibTrans" cxnId="{A5979AD0-950B-4BAF-BAF1-F11319C8DD70}">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2154D55-8652-4AAF-8BD0-3FE53311EC6F}">
      <dgm:prSet phldrT="[Texto]" custT="1"/>
      <dgm:spPr>
        <a:solidFill>
          <a:schemeClr val="bg2">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10. Gerenciamento e coordenação de resposta a desastres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35C37A17-D2D4-4D60-BEFF-3DA489BA83C4}" type="parTrans" cxnId="{8BA88F25-A724-428D-8441-4CA14ADB29CE}">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613F46A-4A6B-4F71-8FCE-1182709E4B9E}" type="sibTrans" cxnId="{8BA88F25-A724-428D-8441-4CA14ADB29CE}">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7D8E0D62-FEB6-4107-9B52-486E326CBCEB}">
      <dgm:prSet phldrT="[Texto]" custT="1"/>
      <dgm:spPr>
        <a:solidFill>
          <a:schemeClr val="bg2">
            <a:lumMod val="1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9. Monitoramento das condições climáticas e ambientais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2C71D70-02C3-4D4A-8841-C7F5CB110C93}" type="parTrans" cxnId="{146E5B3E-110F-437F-A9EF-F4F571912B6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C7213BD-558C-4C25-93C4-0D32B627B25A}" type="sibTrans" cxnId="{146E5B3E-110F-437F-A9EF-F4F571912B6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64F666A-735E-4771-AE7F-A85EB98F275E}" type="pres">
      <dgm:prSet presAssocID="{2F428BD0-8D22-4A9F-AD7E-323421F896E5}" presName="Name0" presStyleCnt="0">
        <dgm:presLayoutVars>
          <dgm:chPref val="1"/>
          <dgm:dir/>
          <dgm:animOne val="branch"/>
          <dgm:animLvl val="lvl"/>
          <dgm:resizeHandles/>
        </dgm:presLayoutVars>
      </dgm:prSet>
      <dgm:spPr/>
      <dgm:t>
        <a:bodyPr/>
        <a:lstStyle/>
        <a:p>
          <a:endParaRPr lang="pt-BR"/>
        </a:p>
      </dgm:t>
    </dgm:pt>
    <dgm:pt modelId="{E00D738D-5627-4A2B-8E92-76DAA5D96E8B}" type="pres">
      <dgm:prSet presAssocID="{6BB98AD0-17CB-4F44-83B6-EC860924DC28}" presName="vertOne" presStyleCnt="0"/>
      <dgm:spPr/>
      <dgm:t>
        <a:bodyPr/>
        <a:lstStyle/>
        <a:p>
          <a:endParaRPr lang="pt-BR"/>
        </a:p>
      </dgm:t>
    </dgm:pt>
    <dgm:pt modelId="{9BB353A9-5361-4F84-B867-3E3EF77B0C12}" type="pres">
      <dgm:prSet presAssocID="{6BB98AD0-17CB-4F44-83B6-EC860924DC28}" presName="txOne" presStyleLbl="node0" presStyleIdx="0" presStyleCnt="1">
        <dgm:presLayoutVars>
          <dgm:chPref val="3"/>
        </dgm:presLayoutVars>
      </dgm:prSet>
      <dgm:spPr>
        <a:prstGeom prst="rect">
          <a:avLst/>
        </a:prstGeom>
      </dgm:spPr>
      <dgm:t>
        <a:bodyPr/>
        <a:lstStyle/>
        <a:p>
          <a:endParaRPr lang="pt-BR"/>
        </a:p>
      </dgm:t>
    </dgm:pt>
    <dgm:pt modelId="{D4F66B03-79FC-4E70-A415-4D397189CB63}" type="pres">
      <dgm:prSet presAssocID="{6BB98AD0-17CB-4F44-83B6-EC860924DC28}" presName="parTransOne" presStyleCnt="0"/>
      <dgm:spPr/>
      <dgm:t>
        <a:bodyPr/>
        <a:lstStyle/>
        <a:p>
          <a:endParaRPr lang="pt-BR"/>
        </a:p>
      </dgm:t>
    </dgm:pt>
    <dgm:pt modelId="{9891C87E-2604-4799-BAAA-8A36C19632A3}" type="pres">
      <dgm:prSet presAssocID="{6BB98AD0-17CB-4F44-83B6-EC860924DC28}" presName="horzOne" presStyleCnt="0"/>
      <dgm:spPr/>
      <dgm:t>
        <a:bodyPr/>
        <a:lstStyle/>
        <a:p>
          <a:endParaRPr lang="pt-BR"/>
        </a:p>
      </dgm:t>
    </dgm:pt>
    <dgm:pt modelId="{69FB80F9-A5EB-4EE7-B44B-99EE379DC40D}" type="pres">
      <dgm:prSet presAssocID="{BC1E8C24-BB00-454A-93A3-040CD8E7AED6}" presName="vertTwo" presStyleCnt="0"/>
      <dgm:spPr/>
      <dgm:t>
        <a:bodyPr/>
        <a:lstStyle/>
        <a:p>
          <a:endParaRPr lang="pt-BR"/>
        </a:p>
      </dgm:t>
    </dgm:pt>
    <dgm:pt modelId="{FB3C0A1D-AF9A-4B06-AE4A-C3B37771AEFB}" type="pres">
      <dgm:prSet presAssocID="{BC1E8C24-BB00-454A-93A3-040CD8E7AED6}" presName="txTwo" presStyleLbl="node2" presStyleIdx="0" presStyleCnt="4" custLinFactNeighborX="1117" custLinFactNeighborY="77">
        <dgm:presLayoutVars>
          <dgm:chPref val="3"/>
        </dgm:presLayoutVars>
      </dgm:prSet>
      <dgm:spPr>
        <a:prstGeom prst="rect">
          <a:avLst/>
        </a:prstGeom>
      </dgm:spPr>
      <dgm:t>
        <a:bodyPr/>
        <a:lstStyle/>
        <a:p>
          <a:endParaRPr lang="pt-BR"/>
        </a:p>
      </dgm:t>
    </dgm:pt>
    <dgm:pt modelId="{A086833A-DEC7-4848-B15A-8377F70DDBED}" type="pres">
      <dgm:prSet presAssocID="{BC1E8C24-BB00-454A-93A3-040CD8E7AED6}" presName="parTransTwo" presStyleCnt="0"/>
      <dgm:spPr/>
      <dgm:t>
        <a:bodyPr/>
        <a:lstStyle/>
        <a:p>
          <a:endParaRPr lang="pt-BR"/>
        </a:p>
      </dgm:t>
    </dgm:pt>
    <dgm:pt modelId="{C7CA52D0-58DA-415D-AEAD-73CD01A78F0C}" type="pres">
      <dgm:prSet presAssocID="{BC1E8C24-BB00-454A-93A3-040CD8E7AED6}" presName="horzTwo" presStyleCnt="0"/>
      <dgm:spPr/>
      <dgm:t>
        <a:bodyPr/>
        <a:lstStyle/>
        <a:p>
          <a:endParaRPr lang="pt-BR"/>
        </a:p>
      </dgm:t>
    </dgm:pt>
    <dgm:pt modelId="{6FE8509D-C136-46E2-A20E-F026E95535C6}" type="pres">
      <dgm:prSet presAssocID="{BBF3DA71-4746-4008-BC7A-609578265D55}" presName="vertThree" presStyleCnt="0"/>
      <dgm:spPr/>
      <dgm:t>
        <a:bodyPr/>
        <a:lstStyle/>
        <a:p>
          <a:endParaRPr lang="pt-BR"/>
        </a:p>
      </dgm:t>
    </dgm:pt>
    <dgm:pt modelId="{46059326-4E84-40C9-ACCE-F7372A8F37BA}" type="pres">
      <dgm:prSet presAssocID="{BBF3DA71-4746-4008-BC7A-609578265D55}" presName="txThree" presStyleLbl="node3" presStyleIdx="0" presStyleCnt="4">
        <dgm:presLayoutVars>
          <dgm:chPref val="3"/>
        </dgm:presLayoutVars>
      </dgm:prSet>
      <dgm:spPr>
        <a:prstGeom prst="rect">
          <a:avLst/>
        </a:prstGeom>
      </dgm:spPr>
      <dgm:t>
        <a:bodyPr/>
        <a:lstStyle/>
        <a:p>
          <a:endParaRPr lang="pt-BR"/>
        </a:p>
      </dgm:t>
    </dgm:pt>
    <dgm:pt modelId="{209291CE-D0DA-4B8A-B735-72E2C233CF21}" type="pres">
      <dgm:prSet presAssocID="{BBF3DA71-4746-4008-BC7A-609578265D55}" presName="parTransThree" presStyleCnt="0"/>
      <dgm:spPr/>
      <dgm:t>
        <a:bodyPr/>
        <a:lstStyle/>
        <a:p>
          <a:endParaRPr lang="pt-BR"/>
        </a:p>
      </dgm:t>
    </dgm:pt>
    <dgm:pt modelId="{DF9AA8F9-D8D4-429E-A400-7207B7F0D5B6}" type="pres">
      <dgm:prSet presAssocID="{BBF3DA71-4746-4008-BC7A-609578265D55}" presName="horzThree" presStyleCnt="0"/>
      <dgm:spPr/>
      <dgm:t>
        <a:bodyPr/>
        <a:lstStyle/>
        <a:p>
          <a:endParaRPr lang="pt-BR"/>
        </a:p>
      </dgm:t>
    </dgm:pt>
    <dgm:pt modelId="{9E6A1A5D-AFA8-4745-81F8-2B145035418E}" type="pres">
      <dgm:prSet presAssocID="{7D8E0D62-FEB6-4107-9B52-486E326CBCEB}" presName="vertFour" presStyleCnt="0">
        <dgm:presLayoutVars>
          <dgm:chPref val="3"/>
        </dgm:presLayoutVars>
      </dgm:prSet>
      <dgm:spPr/>
      <dgm:t>
        <a:bodyPr/>
        <a:lstStyle/>
        <a:p>
          <a:endParaRPr lang="pt-BR"/>
        </a:p>
      </dgm:t>
    </dgm:pt>
    <dgm:pt modelId="{474F4600-B6C4-4AF9-8B05-D7FB2C1CBF94}" type="pres">
      <dgm:prSet presAssocID="{7D8E0D62-FEB6-4107-9B52-486E326CBCEB}" presName="txFour" presStyleLbl="node4" presStyleIdx="0" presStyleCnt="4">
        <dgm:presLayoutVars>
          <dgm:chPref val="3"/>
        </dgm:presLayoutVars>
      </dgm:prSet>
      <dgm:spPr>
        <a:prstGeom prst="rect">
          <a:avLst/>
        </a:prstGeom>
      </dgm:spPr>
      <dgm:t>
        <a:bodyPr/>
        <a:lstStyle/>
        <a:p>
          <a:endParaRPr lang="pt-BR"/>
        </a:p>
      </dgm:t>
    </dgm:pt>
    <dgm:pt modelId="{AD8A7A66-663A-4E06-A891-81BB1F24BA19}" type="pres">
      <dgm:prSet presAssocID="{7D8E0D62-FEB6-4107-9B52-486E326CBCEB}" presName="horzFour" presStyleCnt="0"/>
      <dgm:spPr/>
      <dgm:t>
        <a:bodyPr/>
        <a:lstStyle/>
        <a:p>
          <a:endParaRPr lang="pt-BR"/>
        </a:p>
      </dgm:t>
    </dgm:pt>
    <dgm:pt modelId="{6A9022C6-B94A-49DE-BD64-D5363E27B097}" type="pres">
      <dgm:prSet presAssocID="{D2FCD1FF-A210-425D-972A-341E7E907232}" presName="sibSpaceTwo" presStyleCnt="0"/>
      <dgm:spPr/>
      <dgm:t>
        <a:bodyPr/>
        <a:lstStyle/>
        <a:p>
          <a:endParaRPr lang="pt-BR"/>
        </a:p>
      </dgm:t>
    </dgm:pt>
    <dgm:pt modelId="{A2E9A929-F416-4749-AF0F-D8BBE4A36F48}" type="pres">
      <dgm:prSet presAssocID="{4FF04DA8-94D6-4892-8301-F31E68D5391D}" presName="vertTwo" presStyleCnt="0"/>
      <dgm:spPr/>
      <dgm:t>
        <a:bodyPr/>
        <a:lstStyle/>
        <a:p>
          <a:endParaRPr lang="pt-BR"/>
        </a:p>
      </dgm:t>
    </dgm:pt>
    <dgm:pt modelId="{800E0885-D1E0-48B7-8293-A93DDBEE55BB}" type="pres">
      <dgm:prSet presAssocID="{4FF04DA8-94D6-4892-8301-F31E68D5391D}" presName="txTwo" presStyleLbl="node2" presStyleIdx="1" presStyleCnt="4">
        <dgm:presLayoutVars>
          <dgm:chPref val="3"/>
        </dgm:presLayoutVars>
      </dgm:prSet>
      <dgm:spPr>
        <a:prstGeom prst="rect">
          <a:avLst/>
        </a:prstGeom>
      </dgm:spPr>
      <dgm:t>
        <a:bodyPr/>
        <a:lstStyle/>
        <a:p>
          <a:endParaRPr lang="pt-BR"/>
        </a:p>
      </dgm:t>
    </dgm:pt>
    <dgm:pt modelId="{41600E72-DA0E-435E-ABC3-F2A28C383F1F}" type="pres">
      <dgm:prSet presAssocID="{4FF04DA8-94D6-4892-8301-F31E68D5391D}" presName="parTransTwo" presStyleCnt="0"/>
      <dgm:spPr/>
      <dgm:t>
        <a:bodyPr/>
        <a:lstStyle/>
        <a:p>
          <a:endParaRPr lang="pt-BR"/>
        </a:p>
      </dgm:t>
    </dgm:pt>
    <dgm:pt modelId="{31764A16-B902-4917-932F-2218DAB49CAA}" type="pres">
      <dgm:prSet presAssocID="{4FF04DA8-94D6-4892-8301-F31E68D5391D}" presName="horzTwo" presStyleCnt="0"/>
      <dgm:spPr/>
      <dgm:t>
        <a:bodyPr/>
        <a:lstStyle/>
        <a:p>
          <a:endParaRPr lang="pt-BR"/>
        </a:p>
      </dgm:t>
    </dgm:pt>
    <dgm:pt modelId="{BE6E0695-4AFB-4A9E-8B3E-24525701574B}" type="pres">
      <dgm:prSet presAssocID="{2FCE21EB-63C6-4CBD-B73E-887802C7B528}" presName="vertThree" presStyleCnt="0"/>
      <dgm:spPr/>
      <dgm:t>
        <a:bodyPr/>
        <a:lstStyle/>
        <a:p>
          <a:endParaRPr lang="pt-BR"/>
        </a:p>
      </dgm:t>
    </dgm:pt>
    <dgm:pt modelId="{E8DD0D87-DBBC-4228-B047-5000FE21ECD1}" type="pres">
      <dgm:prSet presAssocID="{2FCE21EB-63C6-4CBD-B73E-887802C7B528}" presName="txThree" presStyleLbl="node3" presStyleIdx="1" presStyleCnt="4">
        <dgm:presLayoutVars>
          <dgm:chPref val="3"/>
        </dgm:presLayoutVars>
      </dgm:prSet>
      <dgm:spPr>
        <a:prstGeom prst="rect">
          <a:avLst/>
        </a:prstGeom>
      </dgm:spPr>
      <dgm:t>
        <a:bodyPr/>
        <a:lstStyle/>
        <a:p>
          <a:endParaRPr lang="pt-BR"/>
        </a:p>
      </dgm:t>
    </dgm:pt>
    <dgm:pt modelId="{63E59289-04DF-46AF-8FDB-26ED05148C42}" type="pres">
      <dgm:prSet presAssocID="{2FCE21EB-63C6-4CBD-B73E-887802C7B528}" presName="parTransThree" presStyleCnt="0"/>
      <dgm:spPr/>
      <dgm:t>
        <a:bodyPr/>
        <a:lstStyle/>
        <a:p>
          <a:endParaRPr lang="pt-BR"/>
        </a:p>
      </dgm:t>
    </dgm:pt>
    <dgm:pt modelId="{E31EB877-C3B9-46CA-97FB-0A003BE548C0}" type="pres">
      <dgm:prSet presAssocID="{2FCE21EB-63C6-4CBD-B73E-887802C7B528}" presName="horzThree" presStyleCnt="0"/>
      <dgm:spPr/>
      <dgm:t>
        <a:bodyPr/>
        <a:lstStyle/>
        <a:p>
          <a:endParaRPr lang="pt-BR"/>
        </a:p>
      </dgm:t>
    </dgm:pt>
    <dgm:pt modelId="{E40BA649-1EC0-4592-B3A1-D5572E2F3343}" type="pres">
      <dgm:prSet presAssocID="{B2154D55-8652-4AAF-8BD0-3FE53311EC6F}" presName="vertFour" presStyleCnt="0">
        <dgm:presLayoutVars>
          <dgm:chPref val="3"/>
        </dgm:presLayoutVars>
      </dgm:prSet>
      <dgm:spPr/>
      <dgm:t>
        <a:bodyPr/>
        <a:lstStyle/>
        <a:p>
          <a:endParaRPr lang="pt-BR"/>
        </a:p>
      </dgm:t>
    </dgm:pt>
    <dgm:pt modelId="{3CA0313C-8279-4A1F-8F40-29DF4201B7F8}" type="pres">
      <dgm:prSet presAssocID="{B2154D55-8652-4AAF-8BD0-3FE53311EC6F}" presName="txFour" presStyleLbl="node4" presStyleIdx="1" presStyleCnt="4">
        <dgm:presLayoutVars>
          <dgm:chPref val="3"/>
        </dgm:presLayoutVars>
      </dgm:prSet>
      <dgm:spPr>
        <a:prstGeom prst="rect">
          <a:avLst/>
        </a:prstGeom>
      </dgm:spPr>
      <dgm:t>
        <a:bodyPr/>
        <a:lstStyle/>
        <a:p>
          <a:endParaRPr lang="pt-BR"/>
        </a:p>
      </dgm:t>
    </dgm:pt>
    <dgm:pt modelId="{61AA7A43-3098-401E-88E8-C5AA7AB1CEAA}" type="pres">
      <dgm:prSet presAssocID="{B2154D55-8652-4AAF-8BD0-3FE53311EC6F}" presName="horzFour" presStyleCnt="0"/>
      <dgm:spPr/>
      <dgm:t>
        <a:bodyPr/>
        <a:lstStyle/>
        <a:p>
          <a:endParaRPr lang="pt-BR"/>
        </a:p>
      </dgm:t>
    </dgm:pt>
    <dgm:pt modelId="{653674FA-A59E-4A94-9ED0-D5DC2E312CA9}" type="pres">
      <dgm:prSet presAssocID="{270921F5-C7EC-4C28-937E-8DEF277CD96C}" presName="sibSpaceTwo" presStyleCnt="0"/>
      <dgm:spPr/>
      <dgm:t>
        <a:bodyPr/>
        <a:lstStyle/>
        <a:p>
          <a:endParaRPr lang="pt-BR"/>
        </a:p>
      </dgm:t>
    </dgm:pt>
    <dgm:pt modelId="{10F955A5-24C1-4293-89EB-D981754C0971}" type="pres">
      <dgm:prSet presAssocID="{FD2FDD07-9394-4180-BCEC-BA66D98AAAD4}" presName="vertTwo" presStyleCnt="0"/>
      <dgm:spPr/>
      <dgm:t>
        <a:bodyPr/>
        <a:lstStyle/>
        <a:p>
          <a:endParaRPr lang="pt-BR"/>
        </a:p>
      </dgm:t>
    </dgm:pt>
    <dgm:pt modelId="{932182CC-AB92-4494-BEA8-03C84DBCF17A}" type="pres">
      <dgm:prSet presAssocID="{FD2FDD07-9394-4180-BCEC-BA66D98AAAD4}" presName="txTwo" presStyleLbl="node2" presStyleIdx="2" presStyleCnt="4">
        <dgm:presLayoutVars>
          <dgm:chPref val="3"/>
        </dgm:presLayoutVars>
      </dgm:prSet>
      <dgm:spPr>
        <a:prstGeom prst="rect">
          <a:avLst/>
        </a:prstGeom>
      </dgm:spPr>
      <dgm:t>
        <a:bodyPr/>
        <a:lstStyle/>
        <a:p>
          <a:endParaRPr lang="pt-BR"/>
        </a:p>
      </dgm:t>
    </dgm:pt>
    <dgm:pt modelId="{A96F4414-B614-4662-9661-3858EA91ADE5}" type="pres">
      <dgm:prSet presAssocID="{FD2FDD07-9394-4180-BCEC-BA66D98AAAD4}" presName="parTransTwo" presStyleCnt="0"/>
      <dgm:spPr/>
      <dgm:t>
        <a:bodyPr/>
        <a:lstStyle/>
        <a:p>
          <a:endParaRPr lang="pt-BR"/>
        </a:p>
      </dgm:t>
    </dgm:pt>
    <dgm:pt modelId="{7659943D-879F-4ABC-ACD6-009E62EA2062}" type="pres">
      <dgm:prSet presAssocID="{FD2FDD07-9394-4180-BCEC-BA66D98AAAD4}" presName="horzTwo" presStyleCnt="0"/>
      <dgm:spPr/>
      <dgm:t>
        <a:bodyPr/>
        <a:lstStyle/>
        <a:p>
          <a:endParaRPr lang="pt-BR"/>
        </a:p>
      </dgm:t>
    </dgm:pt>
    <dgm:pt modelId="{7A4620AD-F3EC-4614-B739-53FE75794528}" type="pres">
      <dgm:prSet presAssocID="{49AC8507-29DE-471A-8919-F143A6E544FC}" presName="vertThree" presStyleCnt="0"/>
      <dgm:spPr/>
      <dgm:t>
        <a:bodyPr/>
        <a:lstStyle/>
        <a:p>
          <a:endParaRPr lang="pt-BR"/>
        </a:p>
      </dgm:t>
    </dgm:pt>
    <dgm:pt modelId="{FC9F6CF2-7AF4-42B9-A4EC-7A61D0551C55}" type="pres">
      <dgm:prSet presAssocID="{49AC8507-29DE-471A-8919-F143A6E544FC}" presName="txThree" presStyleLbl="node3" presStyleIdx="2" presStyleCnt="4">
        <dgm:presLayoutVars>
          <dgm:chPref val="3"/>
        </dgm:presLayoutVars>
      </dgm:prSet>
      <dgm:spPr>
        <a:prstGeom prst="rect">
          <a:avLst/>
        </a:prstGeom>
      </dgm:spPr>
      <dgm:t>
        <a:bodyPr/>
        <a:lstStyle/>
        <a:p>
          <a:endParaRPr lang="pt-BR"/>
        </a:p>
      </dgm:t>
    </dgm:pt>
    <dgm:pt modelId="{72217245-D0EE-42F2-9DD1-BD7DEA766310}" type="pres">
      <dgm:prSet presAssocID="{49AC8507-29DE-471A-8919-F143A6E544FC}" presName="parTransThree" presStyleCnt="0"/>
      <dgm:spPr/>
      <dgm:t>
        <a:bodyPr/>
        <a:lstStyle/>
        <a:p>
          <a:endParaRPr lang="pt-BR"/>
        </a:p>
      </dgm:t>
    </dgm:pt>
    <dgm:pt modelId="{B54732DD-64F3-457F-93DF-7CC3493D7108}" type="pres">
      <dgm:prSet presAssocID="{49AC8507-29DE-471A-8919-F143A6E544FC}" presName="horzThree" presStyleCnt="0"/>
      <dgm:spPr/>
      <dgm:t>
        <a:bodyPr/>
        <a:lstStyle/>
        <a:p>
          <a:endParaRPr lang="pt-BR"/>
        </a:p>
      </dgm:t>
    </dgm:pt>
    <dgm:pt modelId="{687972BF-BD37-4A64-8633-10A7F2712355}" type="pres">
      <dgm:prSet presAssocID="{3E6AB52A-08A4-4785-81D1-DC803876969E}" presName="vertFour" presStyleCnt="0">
        <dgm:presLayoutVars>
          <dgm:chPref val="3"/>
        </dgm:presLayoutVars>
      </dgm:prSet>
      <dgm:spPr/>
      <dgm:t>
        <a:bodyPr/>
        <a:lstStyle/>
        <a:p>
          <a:endParaRPr lang="pt-BR"/>
        </a:p>
      </dgm:t>
    </dgm:pt>
    <dgm:pt modelId="{7D1D94DD-7184-4A42-B78C-E7484B436964}" type="pres">
      <dgm:prSet presAssocID="{3E6AB52A-08A4-4785-81D1-DC803876969E}" presName="txFour" presStyleLbl="node4" presStyleIdx="2" presStyleCnt="4">
        <dgm:presLayoutVars>
          <dgm:chPref val="3"/>
        </dgm:presLayoutVars>
      </dgm:prSet>
      <dgm:spPr>
        <a:prstGeom prst="rect">
          <a:avLst/>
        </a:prstGeom>
      </dgm:spPr>
      <dgm:t>
        <a:bodyPr/>
        <a:lstStyle/>
        <a:p>
          <a:endParaRPr lang="pt-BR"/>
        </a:p>
      </dgm:t>
    </dgm:pt>
    <dgm:pt modelId="{8D91A2F5-90C7-4997-86F8-16432625C6C1}" type="pres">
      <dgm:prSet presAssocID="{3E6AB52A-08A4-4785-81D1-DC803876969E}" presName="horzFour" presStyleCnt="0"/>
      <dgm:spPr/>
      <dgm:t>
        <a:bodyPr/>
        <a:lstStyle/>
        <a:p>
          <a:endParaRPr lang="pt-BR"/>
        </a:p>
      </dgm:t>
    </dgm:pt>
    <dgm:pt modelId="{F5F5888D-4F52-4A46-BC3A-BEC0A6AB0CBC}" type="pres">
      <dgm:prSet presAssocID="{C19AC1C4-6FB7-4F44-BC77-0C9DDD9E9B9D}" presName="sibSpaceTwo" presStyleCnt="0"/>
      <dgm:spPr/>
      <dgm:t>
        <a:bodyPr/>
        <a:lstStyle/>
        <a:p>
          <a:endParaRPr lang="pt-BR"/>
        </a:p>
      </dgm:t>
    </dgm:pt>
    <dgm:pt modelId="{A04C7F92-CBC9-41B0-B36F-9FF2D5DB50BA}" type="pres">
      <dgm:prSet presAssocID="{1E2269B2-8D6E-4660-BC25-BB4BE19E1EFC}" presName="vertTwo" presStyleCnt="0"/>
      <dgm:spPr/>
      <dgm:t>
        <a:bodyPr/>
        <a:lstStyle/>
        <a:p>
          <a:endParaRPr lang="pt-BR"/>
        </a:p>
      </dgm:t>
    </dgm:pt>
    <dgm:pt modelId="{4B2EE3D1-AD38-4761-B24E-2DF3A83407D0}" type="pres">
      <dgm:prSet presAssocID="{1E2269B2-8D6E-4660-BC25-BB4BE19E1EFC}" presName="txTwo" presStyleLbl="node2" presStyleIdx="3" presStyleCnt="4">
        <dgm:presLayoutVars>
          <dgm:chPref val="3"/>
        </dgm:presLayoutVars>
      </dgm:prSet>
      <dgm:spPr>
        <a:prstGeom prst="rect">
          <a:avLst/>
        </a:prstGeom>
      </dgm:spPr>
      <dgm:t>
        <a:bodyPr/>
        <a:lstStyle/>
        <a:p>
          <a:endParaRPr lang="pt-BR"/>
        </a:p>
      </dgm:t>
    </dgm:pt>
    <dgm:pt modelId="{99E9166C-54AD-452D-81AB-84A9DF3DB38A}" type="pres">
      <dgm:prSet presAssocID="{1E2269B2-8D6E-4660-BC25-BB4BE19E1EFC}" presName="parTransTwo" presStyleCnt="0"/>
      <dgm:spPr/>
      <dgm:t>
        <a:bodyPr/>
        <a:lstStyle/>
        <a:p>
          <a:endParaRPr lang="pt-BR"/>
        </a:p>
      </dgm:t>
    </dgm:pt>
    <dgm:pt modelId="{08574F03-A8F1-4C15-B100-BAE86C135EC1}" type="pres">
      <dgm:prSet presAssocID="{1E2269B2-8D6E-4660-BC25-BB4BE19E1EFC}" presName="horzTwo" presStyleCnt="0"/>
      <dgm:spPr/>
      <dgm:t>
        <a:bodyPr/>
        <a:lstStyle/>
        <a:p>
          <a:endParaRPr lang="pt-BR"/>
        </a:p>
      </dgm:t>
    </dgm:pt>
    <dgm:pt modelId="{608D9123-6544-42EB-8919-8965B4A087FE}" type="pres">
      <dgm:prSet presAssocID="{6BE77FA9-95F7-4971-8AC9-467BF231A985}" presName="vertThree" presStyleCnt="0"/>
      <dgm:spPr/>
      <dgm:t>
        <a:bodyPr/>
        <a:lstStyle/>
        <a:p>
          <a:endParaRPr lang="pt-BR"/>
        </a:p>
      </dgm:t>
    </dgm:pt>
    <dgm:pt modelId="{66679A9F-E2DD-46E6-9CA0-7C321406C132}" type="pres">
      <dgm:prSet presAssocID="{6BE77FA9-95F7-4971-8AC9-467BF231A985}" presName="txThree" presStyleLbl="node3" presStyleIdx="3" presStyleCnt="4">
        <dgm:presLayoutVars>
          <dgm:chPref val="3"/>
        </dgm:presLayoutVars>
      </dgm:prSet>
      <dgm:spPr>
        <a:prstGeom prst="rect">
          <a:avLst/>
        </a:prstGeom>
      </dgm:spPr>
      <dgm:t>
        <a:bodyPr/>
        <a:lstStyle/>
        <a:p>
          <a:endParaRPr lang="pt-BR"/>
        </a:p>
      </dgm:t>
    </dgm:pt>
    <dgm:pt modelId="{5F413B28-C7C4-4C0C-A54E-9EBE81779D02}" type="pres">
      <dgm:prSet presAssocID="{6BE77FA9-95F7-4971-8AC9-467BF231A985}" presName="parTransThree" presStyleCnt="0"/>
      <dgm:spPr/>
      <dgm:t>
        <a:bodyPr/>
        <a:lstStyle/>
        <a:p>
          <a:endParaRPr lang="pt-BR"/>
        </a:p>
      </dgm:t>
    </dgm:pt>
    <dgm:pt modelId="{00242D05-6B52-406F-B3C3-DADFB2C611AB}" type="pres">
      <dgm:prSet presAssocID="{6BE77FA9-95F7-4971-8AC9-467BF231A985}" presName="horzThree" presStyleCnt="0"/>
      <dgm:spPr/>
      <dgm:t>
        <a:bodyPr/>
        <a:lstStyle/>
        <a:p>
          <a:endParaRPr lang="pt-BR"/>
        </a:p>
      </dgm:t>
    </dgm:pt>
    <dgm:pt modelId="{74BBE74E-FE08-437F-A40C-5509836FE9E2}" type="pres">
      <dgm:prSet presAssocID="{85015070-62A0-415E-B803-F729F430F54A}" presName="vertFour" presStyleCnt="0">
        <dgm:presLayoutVars>
          <dgm:chPref val="3"/>
        </dgm:presLayoutVars>
      </dgm:prSet>
      <dgm:spPr/>
      <dgm:t>
        <a:bodyPr/>
        <a:lstStyle/>
        <a:p>
          <a:endParaRPr lang="pt-BR"/>
        </a:p>
      </dgm:t>
    </dgm:pt>
    <dgm:pt modelId="{CD8F3CD5-5A3B-407B-AD9B-B5E5FF8F9BC5}" type="pres">
      <dgm:prSet presAssocID="{85015070-62A0-415E-B803-F729F430F54A}" presName="txFour" presStyleLbl="node4" presStyleIdx="3" presStyleCnt="4">
        <dgm:presLayoutVars>
          <dgm:chPref val="3"/>
        </dgm:presLayoutVars>
      </dgm:prSet>
      <dgm:spPr>
        <a:prstGeom prst="rect">
          <a:avLst/>
        </a:prstGeom>
      </dgm:spPr>
      <dgm:t>
        <a:bodyPr/>
        <a:lstStyle/>
        <a:p>
          <a:endParaRPr lang="pt-BR"/>
        </a:p>
      </dgm:t>
    </dgm:pt>
    <dgm:pt modelId="{EBC5E96C-03BB-49BB-BFCF-CDDED29303C2}" type="pres">
      <dgm:prSet presAssocID="{85015070-62A0-415E-B803-F729F430F54A}" presName="horzFour" presStyleCnt="0"/>
      <dgm:spPr/>
      <dgm:t>
        <a:bodyPr/>
        <a:lstStyle/>
        <a:p>
          <a:endParaRPr lang="pt-BR"/>
        </a:p>
      </dgm:t>
    </dgm:pt>
  </dgm:ptLst>
  <dgm:cxnLst>
    <dgm:cxn modelId="{C995BC13-5E6C-4D72-A858-DD9E2698D487}" srcId="{6BE77FA9-95F7-4971-8AC9-467BF231A985}" destId="{85015070-62A0-415E-B803-F729F430F54A}" srcOrd="0" destOrd="0" parTransId="{DFB133D2-D806-4D5C-AC8F-61BE5EF875B6}" sibTransId="{981E3745-A169-4A56-B24E-66D669B7BDF0}"/>
    <dgm:cxn modelId="{ABEA5628-6C68-4D44-8BF8-581B730B87F5}" srcId="{6BB98AD0-17CB-4F44-83B6-EC860924DC28}" destId="{FD2FDD07-9394-4180-BCEC-BA66D98AAAD4}" srcOrd="2" destOrd="0" parTransId="{B83C9111-229F-4EE5-A960-F0F42274C5A2}" sibTransId="{C19AC1C4-6FB7-4F44-BC77-0C9DDD9E9B9D}"/>
    <dgm:cxn modelId="{B67FFB77-C831-4A4A-929F-4AB6B3D56F7C}" type="presOf" srcId="{2FCE21EB-63C6-4CBD-B73E-887802C7B528}" destId="{E8DD0D87-DBBC-4228-B047-5000FE21ECD1}" srcOrd="0" destOrd="0" presId="urn:microsoft.com/office/officeart/2005/8/layout/hierarchy4"/>
    <dgm:cxn modelId="{95834585-DEF7-49D2-9559-4DE9E023F862}" srcId="{BC1E8C24-BB00-454A-93A3-040CD8E7AED6}" destId="{BBF3DA71-4746-4008-BC7A-609578265D55}" srcOrd="0" destOrd="0" parTransId="{6F474204-C3EE-41A8-AA99-20F8F5B2C986}" sibTransId="{E288E097-5705-4681-B39C-C5318E524560}"/>
    <dgm:cxn modelId="{33E81D13-1866-42D2-A547-C68DCF4E82A4}" srcId="{6BB98AD0-17CB-4F44-83B6-EC860924DC28}" destId="{4FF04DA8-94D6-4892-8301-F31E68D5391D}" srcOrd="1" destOrd="0" parTransId="{AA1AB69E-EB94-48BC-BE4A-86CDEDD783D1}" sibTransId="{270921F5-C7EC-4C28-937E-8DEF277CD96C}"/>
    <dgm:cxn modelId="{8BA88F25-A724-428D-8441-4CA14ADB29CE}" srcId="{2FCE21EB-63C6-4CBD-B73E-887802C7B528}" destId="{B2154D55-8652-4AAF-8BD0-3FE53311EC6F}" srcOrd="0" destOrd="0" parTransId="{35C37A17-D2D4-4D60-BEFF-3DA489BA83C4}" sibTransId="{B613F46A-4A6B-4F71-8FCE-1182709E4B9E}"/>
    <dgm:cxn modelId="{FC4AB90C-3C3C-4D30-9AD5-465673A3F98F}" srcId="{1E2269B2-8D6E-4660-BC25-BB4BE19E1EFC}" destId="{6BE77FA9-95F7-4971-8AC9-467BF231A985}" srcOrd="0" destOrd="0" parTransId="{BEC386EB-B1CC-4BA8-BDB4-A35D39A74DCF}" sibTransId="{FDEBF69E-24A4-462B-AC95-EA215902EF69}"/>
    <dgm:cxn modelId="{99CC1505-6EA4-4A91-9A7C-D255BDE96F18}" srcId="{6BB98AD0-17CB-4F44-83B6-EC860924DC28}" destId="{1E2269B2-8D6E-4660-BC25-BB4BE19E1EFC}" srcOrd="3" destOrd="0" parTransId="{C30C5B5B-7118-4BDF-BEB2-B7871DFF1CA9}" sibTransId="{16AB285E-CC0F-4ECC-ADB4-7323A9D33634}"/>
    <dgm:cxn modelId="{651D5881-F1D5-430A-8F59-742D2FC05697}" type="presOf" srcId="{1E2269B2-8D6E-4660-BC25-BB4BE19E1EFC}" destId="{4B2EE3D1-AD38-4761-B24E-2DF3A83407D0}" srcOrd="0" destOrd="0" presId="urn:microsoft.com/office/officeart/2005/8/layout/hierarchy4"/>
    <dgm:cxn modelId="{F965EC8A-DA4A-4226-B40A-E2F18F48CC63}" type="presOf" srcId="{6BB98AD0-17CB-4F44-83B6-EC860924DC28}" destId="{9BB353A9-5361-4F84-B867-3E3EF77B0C12}" srcOrd="0" destOrd="0" presId="urn:microsoft.com/office/officeart/2005/8/layout/hierarchy4"/>
    <dgm:cxn modelId="{81F16903-5749-4CCA-9AAE-D83B4A08D6C0}" type="presOf" srcId="{6BE77FA9-95F7-4971-8AC9-467BF231A985}" destId="{66679A9F-E2DD-46E6-9CA0-7C321406C132}" srcOrd="0" destOrd="0" presId="urn:microsoft.com/office/officeart/2005/8/layout/hierarchy4"/>
    <dgm:cxn modelId="{CFEEBA44-B91F-4A0B-A89C-BB39933AF1B9}" srcId="{6BB98AD0-17CB-4F44-83B6-EC860924DC28}" destId="{BC1E8C24-BB00-454A-93A3-040CD8E7AED6}" srcOrd="0" destOrd="0" parTransId="{97DB89F6-5BF1-4EEF-BDE6-8D3F6ACA05DD}" sibTransId="{D2FCD1FF-A210-425D-972A-341E7E907232}"/>
    <dgm:cxn modelId="{1B4B71A6-F467-4F27-92ED-1F8B1D4620A7}" type="presOf" srcId="{FD2FDD07-9394-4180-BCEC-BA66D98AAAD4}" destId="{932182CC-AB92-4494-BEA8-03C84DBCF17A}" srcOrd="0" destOrd="0" presId="urn:microsoft.com/office/officeart/2005/8/layout/hierarchy4"/>
    <dgm:cxn modelId="{D0DAD316-5E8F-40BD-A691-C3C306B8CE7F}" type="presOf" srcId="{7D8E0D62-FEB6-4107-9B52-486E326CBCEB}" destId="{474F4600-B6C4-4AF9-8B05-D7FB2C1CBF94}" srcOrd="0" destOrd="0" presId="urn:microsoft.com/office/officeart/2005/8/layout/hierarchy4"/>
    <dgm:cxn modelId="{3CB0EECA-D352-4849-9541-2328BCD985C5}" type="presOf" srcId="{B2154D55-8652-4AAF-8BD0-3FE53311EC6F}" destId="{3CA0313C-8279-4A1F-8F40-29DF4201B7F8}" srcOrd="0" destOrd="0" presId="urn:microsoft.com/office/officeart/2005/8/layout/hierarchy4"/>
    <dgm:cxn modelId="{ADE75F60-715A-4A07-A90D-1F4AC5BAEECD}" srcId="{2F428BD0-8D22-4A9F-AD7E-323421F896E5}" destId="{6BB98AD0-17CB-4F44-83B6-EC860924DC28}" srcOrd="0" destOrd="0" parTransId="{BB587809-84A9-470D-88FB-23E1BC4D2560}" sibTransId="{135F59D4-8795-438D-BF93-F59B74DD3DF1}"/>
    <dgm:cxn modelId="{A5979AD0-950B-4BAF-BAF1-F11319C8DD70}" srcId="{49AC8507-29DE-471A-8919-F143A6E544FC}" destId="{3E6AB52A-08A4-4785-81D1-DC803876969E}" srcOrd="0" destOrd="0" parTransId="{9D12CE20-8920-4C35-8E38-822DE56E097E}" sibTransId="{57BF6338-05D3-4C97-A37A-5ACDB39B9D64}"/>
    <dgm:cxn modelId="{C4D195D8-A0C6-4748-9AD8-B62B2D2AD36C}" type="presOf" srcId="{49AC8507-29DE-471A-8919-F143A6E544FC}" destId="{FC9F6CF2-7AF4-42B9-A4EC-7A61D0551C55}" srcOrd="0" destOrd="0" presId="urn:microsoft.com/office/officeart/2005/8/layout/hierarchy4"/>
    <dgm:cxn modelId="{F9AA0B93-A7DE-4E01-95CF-268233B499A7}" type="presOf" srcId="{3E6AB52A-08A4-4785-81D1-DC803876969E}" destId="{7D1D94DD-7184-4A42-B78C-E7484B436964}" srcOrd="0" destOrd="0" presId="urn:microsoft.com/office/officeart/2005/8/layout/hierarchy4"/>
    <dgm:cxn modelId="{02112A10-0652-453A-8D31-D7E8E3AC33DA}" type="presOf" srcId="{85015070-62A0-415E-B803-F729F430F54A}" destId="{CD8F3CD5-5A3B-407B-AD9B-B5E5FF8F9BC5}" srcOrd="0" destOrd="0" presId="urn:microsoft.com/office/officeart/2005/8/layout/hierarchy4"/>
    <dgm:cxn modelId="{C7C477CE-5662-4C6F-9A9A-F6A09FA652BF}" type="presOf" srcId="{4FF04DA8-94D6-4892-8301-F31E68D5391D}" destId="{800E0885-D1E0-48B7-8293-A93DDBEE55BB}" srcOrd="0" destOrd="0" presId="urn:microsoft.com/office/officeart/2005/8/layout/hierarchy4"/>
    <dgm:cxn modelId="{D9B48B34-4557-4CC7-9E21-7A44AA2FFA87}" type="presOf" srcId="{BBF3DA71-4746-4008-BC7A-609578265D55}" destId="{46059326-4E84-40C9-ACCE-F7372A8F37BA}" srcOrd="0" destOrd="0" presId="urn:microsoft.com/office/officeart/2005/8/layout/hierarchy4"/>
    <dgm:cxn modelId="{F8B6EBE8-3D36-437B-80F3-8EB0884CB8DC}" srcId="{4FF04DA8-94D6-4892-8301-F31E68D5391D}" destId="{2FCE21EB-63C6-4CBD-B73E-887802C7B528}" srcOrd="0" destOrd="0" parTransId="{530DF68F-04B6-4722-A795-92B5E47A3990}" sibTransId="{0F666A45-16BC-47AE-9E5B-D2EB8E3FF6D6}"/>
    <dgm:cxn modelId="{0C4A5C5E-3528-4286-B62C-8F9B8805E098}" srcId="{FD2FDD07-9394-4180-BCEC-BA66D98AAAD4}" destId="{49AC8507-29DE-471A-8919-F143A6E544FC}" srcOrd="0" destOrd="0" parTransId="{30FC4A56-8B20-4564-AC53-A333D1BB42A9}" sibTransId="{96AE29BB-0169-4344-9D25-126D7791B2BD}"/>
    <dgm:cxn modelId="{F7C3E6FB-CCC4-44E9-8AA6-6A0AD155429C}" type="presOf" srcId="{2F428BD0-8D22-4A9F-AD7E-323421F896E5}" destId="{264F666A-735E-4771-AE7F-A85EB98F275E}" srcOrd="0" destOrd="0" presId="urn:microsoft.com/office/officeart/2005/8/layout/hierarchy4"/>
    <dgm:cxn modelId="{146E5B3E-110F-437F-A9EF-F4F571912B64}" srcId="{BBF3DA71-4746-4008-BC7A-609578265D55}" destId="{7D8E0D62-FEB6-4107-9B52-486E326CBCEB}" srcOrd="0" destOrd="0" parTransId="{B2C71D70-02C3-4D4A-8841-C7F5CB110C93}" sibTransId="{EC7213BD-558C-4C25-93C4-0D32B627B25A}"/>
    <dgm:cxn modelId="{E7651330-A747-4183-AB68-ABD03AAD715B}" type="presOf" srcId="{BC1E8C24-BB00-454A-93A3-040CD8E7AED6}" destId="{FB3C0A1D-AF9A-4B06-AE4A-C3B37771AEFB}" srcOrd="0" destOrd="0" presId="urn:microsoft.com/office/officeart/2005/8/layout/hierarchy4"/>
    <dgm:cxn modelId="{56518DB2-AE65-415B-8951-8EF0DB1C51AA}" type="presParOf" srcId="{264F666A-735E-4771-AE7F-A85EB98F275E}" destId="{E00D738D-5627-4A2B-8E92-76DAA5D96E8B}" srcOrd="0" destOrd="0" presId="urn:microsoft.com/office/officeart/2005/8/layout/hierarchy4"/>
    <dgm:cxn modelId="{121D5B18-113B-4095-AB72-10C79236BDF4}" type="presParOf" srcId="{E00D738D-5627-4A2B-8E92-76DAA5D96E8B}" destId="{9BB353A9-5361-4F84-B867-3E3EF77B0C12}" srcOrd="0" destOrd="0" presId="urn:microsoft.com/office/officeart/2005/8/layout/hierarchy4"/>
    <dgm:cxn modelId="{5057D2E2-1A10-4230-BDF7-01A002D8E0CF}" type="presParOf" srcId="{E00D738D-5627-4A2B-8E92-76DAA5D96E8B}" destId="{D4F66B03-79FC-4E70-A415-4D397189CB63}" srcOrd="1" destOrd="0" presId="urn:microsoft.com/office/officeart/2005/8/layout/hierarchy4"/>
    <dgm:cxn modelId="{7A0512C9-25A9-47A2-A2F1-DE228B889E46}" type="presParOf" srcId="{E00D738D-5627-4A2B-8E92-76DAA5D96E8B}" destId="{9891C87E-2604-4799-BAAA-8A36C19632A3}" srcOrd="2" destOrd="0" presId="urn:microsoft.com/office/officeart/2005/8/layout/hierarchy4"/>
    <dgm:cxn modelId="{4B3F8AFC-74B6-4427-8C88-7799703D0E10}" type="presParOf" srcId="{9891C87E-2604-4799-BAAA-8A36C19632A3}" destId="{69FB80F9-A5EB-4EE7-B44B-99EE379DC40D}" srcOrd="0" destOrd="0" presId="urn:microsoft.com/office/officeart/2005/8/layout/hierarchy4"/>
    <dgm:cxn modelId="{C7599DE9-599A-4E97-8991-2B27264DA60F}" type="presParOf" srcId="{69FB80F9-A5EB-4EE7-B44B-99EE379DC40D}" destId="{FB3C0A1D-AF9A-4B06-AE4A-C3B37771AEFB}" srcOrd="0" destOrd="0" presId="urn:microsoft.com/office/officeart/2005/8/layout/hierarchy4"/>
    <dgm:cxn modelId="{98CA47C8-066C-408C-9637-10487C11C46D}" type="presParOf" srcId="{69FB80F9-A5EB-4EE7-B44B-99EE379DC40D}" destId="{A086833A-DEC7-4848-B15A-8377F70DDBED}" srcOrd="1" destOrd="0" presId="urn:microsoft.com/office/officeart/2005/8/layout/hierarchy4"/>
    <dgm:cxn modelId="{23F19A88-24EB-4025-A9D0-121C9E2D1EC5}" type="presParOf" srcId="{69FB80F9-A5EB-4EE7-B44B-99EE379DC40D}" destId="{C7CA52D0-58DA-415D-AEAD-73CD01A78F0C}" srcOrd="2" destOrd="0" presId="urn:microsoft.com/office/officeart/2005/8/layout/hierarchy4"/>
    <dgm:cxn modelId="{F11B6C23-FDAF-481F-B29E-6842C8360B2B}" type="presParOf" srcId="{C7CA52D0-58DA-415D-AEAD-73CD01A78F0C}" destId="{6FE8509D-C136-46E2-A20E-F026E95535C6}" srcOrd="0" destOrd="0" presId="urn:microsoft.com/office/officeart/2005/8/layout/hierarchy4"/>
    <dgm:cxn modelId="{C67344FB-6B64-42D3-A9E1-3476E89AA763}" type="presParOf" srcId="{6FE8509D-C136-46E2-A20E-F026E95535C6}" destId="{46059326-4E84-40C9-ACCE-F7372A8F37BA}" srcOrd="0" destOrd="0" presId="urn:microsoft.com/office/officeart/2005/8/layout/hierarchy4"/>
    <dgm:cxn modelId="{F47C3D46-2A27-4C8A-BD10-7CFD7F9DEBF7}" type="presParOf" srcId="{6FE8509D-C136-46E2-A20E-F026E95535C6}" destId="{209291CE-D0DA-4B8A-B735-72E2C233CF21}" srcOrd="1" destOrd="0" presId="urn:microsoft.com/office/officeart/2005/8/layout/hierarchy4"/>
    <dgm:cxn modelId="{2D6940D3-C9FD-47A3-8448-F13260E67E6F}" type="presParOf" srcId="{6FE8509D-C136-46E2-A20E-F026E95535C6}" destId="{DF9AA8F9-D8D4-429E-A400-7207B7F0D5B6}" srcOrd="2" destOrd="0" presId="urn:microsoft.com/office/officeart/2005/8/layout/hierarchy4"/>
    <dgm:cxn modelId="{F2C0112D-6F27-4C01-862F-18E9E8C83521}" type="presParOf" srcId="{DF9AA8F9-D8D4-429E-A400-7207B7F0D5B6}" destId="{9E6A1A5D-AFA8-4745-81F8-2B145035418E}" srcOrd="0" destOrd="0" presId="urn:microsoft.com/office/officeart/2005/8/layout/hierarchy4"/>
    <dgm:cxn modelId="{ED0A322B-474C-473C-8F0F-B07BF56E05E5}" type="presParOf" srcId="{9E6A1A5D-AFA8-4745-81F8-2B145035418E}" destId="{474F4600-B6C4-4AF9-8B05-D7FB2C1CBF94}" srcOrd="0" destOrd="0" presId="urn:microsoft.com/office/officeart/2005/8/layout/hierarchy4"/>
    <dgm:cxn modelId="{F9D1850A-17C5-4491-9328-0C1BB6CB38DC}" type="presParOf" srcId="{9E6A1A5D-AFA8-4745-81F8-2B145035418E}" destId="{AD8A7A66-663A-4E06-A891-81BB1F24BA19}" srcOrd="1" destOrd="0" presId="urn:microsoft.com/office/officeart/2005/8/layout/hierarchy4"/>
    <dgm:cxn modelId="{B92DB9B2-18C7-4E60-BF5F-EBAC5174B4D1}" type="presParOf" srcId="{9891C87E-2604-4799-BAAA-8A36C19632A3}" destId="{6A9022C6-B94A-49DE-BD64-D5363E27B097}" srcOrd="1" destOrd="0" presId="urn:microsoft.com/office/officeart/2005/8/layout/hierarchy4"/>
    <dgm:cxn modelId="{F3FA9039-35CA-4FA0-95B9-A563AB5EDD5E}" type="presParOf" srcId="{9891C87E-2604-4799-BAAA-8A36C19632A3}" destId="{A2E9A929-F416-4749-AF0F-D8BBE4A36F48}" srcOrd="2" destOrd="0" presId="urn:microsoft.com/office/officeart/2005/8/layout/hierarchy4"/>
    <dgm:cxn modelId="{7C05B363-16D5-41A8-86D2-C04350EC0E80}" type="presParOf" srcId="{A2E9A929-F416-4749-AF0F-D8BBE4A36F48}" destId="{800E0885-D1E0-48B7-8293-A93DDBEE55BB}" srcOrd="0" destOrd="0" presId="urn:microsoft.com/office/officeart/2005/8/layout/hierarchy4"/>
    <dgm:cxn modelId="{F64EC5E2-642F-4C27-93A2-06D5748A1D9A}" type="presParOf" srcId="{A2E9A929-F416-4749-AF0F-D8BBE4A36F48}" destId="{41600E72-DA0E-435E-ABC3-F2A28C383F1F}" srcOrd="1" destOrd="0" presId="urn:microsoft.com/office/officeart/2005/8/layout/hierarchy4"/>
    <dgm:cxn modelId="{813C45A6-244F-4702-BFF8-D88042565FD5}" type="presParOf" srcId="{A2E9A929-F416-4749-AF0F-D8BBE4A36F48}" destId="{31764A16-B902-4917-932F-2218DAB49CAA}" srcOrd="2" destOrd="0" presId="urn:microsoft.com/office/officeart/2005/8/layout/hierarchy4"/>
    <dgm:cxn modelId="{47CD92A8-15A4-40E5-B404-71AF16626286}" type="presParOf" srcId="{31764A16-B902-4917-932F-2218DAB49CAA}" destId="{BE6E0695-4AFB-4A9E-8B3E-24525701574B}" srcOrd="0" destOrd="0" presId="urn:microsoft.com/office/officeart/2005/8/layout/hierarchy4"/>
    <dgm:cxn modelId="{15C52F95-8227-4F73-B233-D8FFA2D7D2B6}" type="presParOf" srcId="{BE6E0695-4AFB-4A9E-8B3E-24525701574B}" destId="{E8DD0D87-DBBC-4228-B047-5000FE21ECD1}" srcOrd="0" destOrd="0" presId="urn:microsoft.com/office/officeart/2005/8/layout/hierarchy4"/>
    <dgm:cxn modelId="{AFC4B036-217F-4567-B7D8-D21954C5D249}" type="presParOf" srcId="{BE6E0695-4AFB-4A9E-8B3E-24525701574B}" destId="{63E59289-04DF-46AF-8FDB-26ED05148C42}" srcOrd="1" destOrd="0" presId="urn:microsoft.com/office/officeart/2005/8/layout/hierarchy4"/>
    <dgm:cxn modelId="{F2123945-AD41-4BE7-AD60-BECAD90A66A5}" type="presParOf" srcId="{BE6E0695-4AFB-4A9E-8B3E-24525701574B}" destId="{E31EB877-C3B9-46CA-97FB-0A003BE548C0}" srcOrd="2" destOrd="0" presId="urn:microsoft.com/office/officeart/2005/8/layout/hierarchy4"/>
    <dgm:cxn modelId="{61BF6703-C48C-4B8A-909B-2EF7F1A0A1B1}" type="presParOf" srcId="{E31EB877-C3B9-46CA-97FB-0A003BE548C0}" destId="{E40BA649-1EC0-4592-B3A1-D5572E2F3343}" srcOrd="0" destOrd="0" presId="urn:microsoft.com/office/officeart/2005/8/layout/hierarchy4"/>
    <dgm:cxn modelId="{3DE16A1E-1C05-4CB9-B438-B090CEA19EFC}" type="presParOf" srcId="{E40BA649-1EC0-4592-B3A1-D5572E2F3343}" destId="{3CA0313C-8279-4A1F-8F40-29DF4201B7F8}" srcOrd="0" destOrd="0" presId="urn:microsoft.com/office/officeart/2005/8/layout/hierarchy4"/>
    <dgm:cxn modelId="{D99856BE-40A4-4FB1-B51C-0CF98B3119A8}" type="presParOf" srcId="{E40BA649-1EC0-4592-B3A1-D5572E2F3343}" destId="{61AA7A43-3098-401E-88E8-C5AA7AB1CEAA}" srcOrd="1" destOrd="0" presId="urn:microsoft.com/office/officeart/2005/8/layout/hierarchy4"/>
    <dgm:cxn modelId="{D140DD65-1745-42BD-A429-19BB41938FA2}" type="presParOf" srcId="{9891C87E-2604-4799-BAAA-8A36C19632A3}" destId="{653674FA-A59E-4A94-9ED0-D5DC2E312CA9}" srcOrd="3" destOrd="0" presId="urn:microsoft.com/office/officeart/2005/8/layout/hierarchy4"/>
    <dgm:cxn modelId="{CD6CF197-DBDA-4E8E-B0AF-22E0C6C6CBF5}" type="presParOf" srcId="{9891C87E-2604-4799-BAAA-8A36C19632A3}" destId="{10F955A5-24C1-4293-89EB-D981754C0971}" srcOrd="4" destOrd="0" presId="urn:microsoft.com/office/officeart/2005/8/layout/hierarchy4"/>
    <dgm:cxn modelId="{85D32F66-3D4C-4BC4-8DA3-B32DDFD5F6FC}" type="presParOf" srcId="{10F955A5-24C1-4293-89EB-D981754C0971}" destId="{932182CC-AB92-4494-BEA8-03C84DBCF17A}" srcOrd="0" destOrd="0" presId="urn:microsoft.com/office/officeart/2005/8/layout/hierarchy4"/>
    <dgm:cxn modelId="{C72C59F3-CAB7-4BFD-994C-2927025A39CC}" type="presParOf" srcId="{10F955A5-24C1-4293-89EB-D981754C0971}" destId="{A96F4414-B614-4662-9661-3858EA91ADE5}" srcOrd="1" destOrd="0" presId="urn:microsoft.com/office/officeart/2005/8/layout/hierarchy4"/>
    <dgm:cxn modelId="{CF532994-2C2B-4E57-8B8F-54EAD6D41A7C}" type="presParOf" srcId="{10F955A5-24C1-4293-89EB-D981754C0971}" destId="{7659943D-879F-4ABC-ACD6-009E62EA2062}" srcOrd="2" destOrd="0" presId="urn:microsoft.com/office/officeart/2005/8/layout/hierarchy4"/>
    <dgm:cxn modelId="{84058E14-E0AC-4DBB-A751-2AA469B49434}" type="presParOf" srcId="{7659943D-879F-4ABC-ACD6-009E62EA2062}" destId="{7A4620AD-F3EC-4614-B739-53FE75794528}" srcOrd="0" destOrd="0" presId="urn:microsoft.com/office/officeart/2005/8/layout/hierarchy4"/>
    <dgm:cxn modelId="{E106A8AF-97D2-4B5F-ACD5-9CD3435ED569}" type="presParOf" srcId="{7A4620AD-F3EC-4614-B739-53FE75794528}" destId="{FC9F6CF2-7AF4-42B9-A4EC-7A61D0551C55}" srcOrd="0" destOrd="0" presId="urn:microsoft.com/office/officeart/2005/8/layout/hierarchy4"/>
    <dgm:cxn modelId="{961A2B11-FC53-482B-A77F-1551303187E9}" type="presParOf" srcId="{7A4620AD-F3EC-4614-B739-53FE75794528}" destId="{72217245-D0EE-42F2-9DD1-BD7DEA766310}" srcOrd="1" destOrd="0" presId="urn:microsoft.com/office/officeart/2005/8/layout/hierarchy4"/>
    <dgm:cxn modelId="{437D71C5-C491-4984-B479-E7936EF9C235}" type="presParOf" srcId="{7A4620AD-F3EC-4614-B739-53FE75794528}" destId="{B54732DD-64F3-457F-93DF-7CC3493D7108}" srcOrd="2" destOrd="0" presId="urn:microsoft.com/office/officeart/2005/8/layout/hierarchy4"/>
    <dgm:cxn modelId="{36B4E67B-7C1D-41E1-8DF8-D634062AE20E}" type="presParOf" srcId="{B54732DD-64F3-457F-93DF-7CC3493D7108}" destId="{687972BF-BD37-4A64-8633-10A7F2712355}" srcOrd="0" destOrd="0" presId="urn:microsoft.com/office/officeart/2005/8/layout/hierarchy4"/>
    <dgm:cxn modelId="{9DD387F2-52D9-444B-B065-1AEE126900C4}" type="presParOf" srcId="{687972BF-BD37-4A64-8633-10A7F2712355}" destId="{7D1D94DD-7184-4A42-B78C-E7484B436964}" srcOrd="0" destOrd="0" presId="urn:microsoft.com/office/officeart/2005/8/layout/hierarchy4"/>
    <dgm:cxn modelId="{97520E47-156F-42DF-B3F2-16918A3565DE}" type="presParOf" srcId="{687972BF-BD37-4A64-8633-10A7F2712355}" destId="{8D91A2F5-90C7-4997-86F8-16432625C6C1}" srcOrd="1" destOrd="0" presId="urn:microsoft.com/office/officeart/2005/8/layout/hierarchy4"/>
    <dgm:cxn modelId="{EE957414-ABAD-463D-9319-CBD41DD0FFD5}" type="presParOf" srcId="{9891C87E-2604-4799-BAAA-8A36C19632A3}" destId="{F5F5888D-4F52-4A46-BC3A-BEC0A6AB0CBC}" srcOrd="5" destOrd="0" presId="urn:microsoft.com/office/officeart/2005/8/layout/hierarchy4"/>
    <dgm:cxn modelId="{3CFA4892-F8AD-4389-A86D-17ADD9C79DCA}" type="presParOf" srcId="{9891C87E-2604-4799-BAAA-8A36C19632A3}" destId="{A04C7F92-CBC9-41B0-B36F-9FF2D5DB50BA}" srcOrd="6" destOrd="0" presId="urn:microsoft.com/office/officeart/2005/8/layout/hierarchy4"/>
    <dgm:cxn modelId="{EF199BD5-B8F1-426D-94D2-CA04563A45EC}" type="presParOf" srcId="{A04C7F92-CBC9-41B0-B36F-9FF2D5DB50BA}" destId="{4B2EE3D1-AD38-4761-B24E-2DF3A83407D0}" srcOrd="0" destOrd="0" presId="urn:microsoft.com/office/officeart/2005/8/layout/hierarchy4"/>
    <dgm:cxn modelId="{0DC71CF8-053F-4B23-B387-BCA61D11B062}" type="presParOf" srcId="{A04C7F92-CBC9-41B0-B36F-9FF2D5DB50BA}" destId="{99E9166C-54AD-452D-81AB-84A9DF3DB38A}" srcOrd="1" destOrd="0" presId="urn:microsoft.com/office/officeart/2005/8/layout/hierarchy4"/>
    <dgm:cxn modelId="{EEB8038E-28F9-4A8B-A9DD-E92110D694E7}" type="presParOf" srcId="{A04C7F92-CBC9-41B0-B36F-9FF2D5DB50BA}" destId="{08574F03-A8F1-4C15-B100-BAE86C135EC1}" srcOrd="2" destOrd="0" presId="urn:microsoft.com/office/officeart/2005/8/layout/hierarchy4"/>
    <dgm:cxn modelId="{65A36511-CEA0-4060-A9B2-16B0A13250D8}" type="presParOf" srcId="{08574F03-A8F1-4C15-B100-BAE86C135EC1}" destId="{608D9123-6544-42EB-8919-8965B4A087FE}" srcOrd="0" destOrd="0" presId="urn:microsoft.com/office/officeart/2005/8/layout/hierarchy4"/>
    <dgm:cxn modelId="{EF58D33C-1237-4B2A-BD06-7572CE319C73}" type="presParOf" srcId="{608D9123-6544-42EB-8919-8965B4A087FE}" destId="{66679A9F-E2DD-46E6-9CA0-7C321406C132}" srcOrd="0" destOrd="0" presId="urn:microsoft.com/office/officeart/2005/8/layout/hierarchy4"/>
    <dgm:cxn modelId="{3D291CEB-15EC-49E4-9435-F8D47995F4BB}" type="presParOf" srcId="{608D9123-6544-42EB-8919-8965B4A087FE}" destId="{5F413B28-C7C4-4C0C-A54E-9EBE81779D02}" srcOrd="1" destOrd="0" presId="urn:microsoft.com/office/officeart/2005/8/layout/hierarchy4"/>
    <dgm:cxn modelId="{88CC617E-D3CC-464D-8774-082A7F2DE0C4}" type="presParOf" srcId="{608D9123-6544-42EB-8919-8965B4A087FE}" destId="{00242D05-6B52-406F-B3C3-DADFB2C611AB}" srcOrd="2" destOrd="0" presId="urn:microsoft.com/office/officeart/2005/8/layout/hierarchy4"/>
    <dgm:cxn modelId="{5355A4F2-A4D7-4C0A-A6E7-A47E4DD626A6}" type="presParOf" srcId="{00242D05-6B52-406F-B3C3-DADFB2C611AB}" destId="{74BBE74E-FE08-437F-A40C-5509836FE9E2}" srcOrd="0" destOrd="0" presId="urn:microsoft.com/office/officeart/2005/8/layout/hierarchy4"/>
    <dgm:cxn modelId="{F611F3B7-7A66-43FB-8098-69F987E70506}" type="presParOf" srcId="{74BBE74E-FE08-437F-A40C-5509836FE9E2}" destId="{CD8F3CD5-5A3B-407B-AD9B-B5E5FF8F9BC5}" srcOrd="0" destOrd="0" presId="urn:microsoft.com/office/officeart/2005/8/layout/hierarchy4"/>
    <dgm:cxn modelId="{2CE2EBCE-3319-4A42-BE5D-B4F0AA1855D4}" type="presParOf" srcId="{74BBE74E-FE08-437F-A40C-5509836FE9E2}" destId="{EBC5E96C-03BB-49BB-BFCF-CDDED29303C2}" srcOrd="1" destOrd="0" presId="urn:microsoft.com/office/officeart/2005/8/layout/hierarchy4"/>
  </dgm:cxnLst>
  <dgm:bg>
    <a:solidFill>
      <a:schemeClr val="bg1"/>
    </a:solid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428BD0-8D22-4A9F-AD7E-323421F896E5}" type="doc">
      <dgm:prSet loTypeId="urn:microsoft.com/office/officeart/2005/8/layout/hierarchy4" loCatId="list" qsTypeId="urn:microsoft.com/office/officeart/2005/8/quickstyle/simple2" qsCatId="simple" csTypeId="urn:microsoft.com/office/officeart/2005/8/colors/accent0_3" csCatId="mainScheme" phldr="1"/>
      <dgm:spPr/>
      <dgm:t>
        <a:bodyPr/>
        <a:lstStyle/>
        <a:p>
          <a:endParaRPr lang="pt-BR"/>
        </a:p>
      </dgm:t>
    </dgm:pt>
    <dgm:pt modelId="{6BB98AD0-17CB-4F44-83B6-EC860924DC28}">
      <dgm:prSet phldrT="[Texto]" custT="1"/>
      <dgm:spPr>
        <a:solidFill>
          <a:schemeClr val="tx2">
            <a:lumMod val="50000"/>
          </a:schemeClr>
        </a:solidFill>
      </dgm:spPr>
      <dgm:t>
        <a:bodyPr/>
        <a:lstStyle/>
        <a:p>
          <a:r>
            <a:rPr lang="pt-BR" sz="2000" dirty="0" smtClean="0">
              <a:effectLst>
                <a:outerShdw blurRad="38100" dist="38100" dir="2700000" algn="tl">
                  <a:srgbClr val="000000">
                    <a:alpha val="43137"/>
                  </a:srgbClr>
                </a:outerShdw>
              </a:effectLst>
              <a:latin typeface="Arial Narrow" pitchFamily="34" charset="0"/>
              <a:cs typeface="Arial" pitchFamily="34" charset="0"/>
            </a:rPr>
            <a:t> Arquitetura de referência de ITS</a:t>
          </a:r>
        </a:p>
      </dgm:t>
      <dgm:extLst/>
    </dgm:pt>
    <dgm:pt modelId="{BB587809-84A9-470D-88FB-23E1BC4D2560}" type="par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35F59D4-8795-438D-BF93-F59B74DD3DF1}" type="sib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C1E8C24-BB00-454A-93A3-040CD8E7AED6}">
      <dgm:prSet phldrT="[Texto]" custT="1"/>
      <dgm:spPr/>
      <dgm:t>
        <a:bodyPr/>
        <a:lstStyle/>
        <a:p>
          <a:r>
            <a:rPr lang="pt-BR" sz="1400" dirty="0" smtClean="0">
              <a:effectLst>
                <a:outerShdw blurRad="38100" dist="38100" dir="2700000" algn="tl">
                  <a:srgbClr val="000000">
                    <a:alpha val="43137"/>
                  </a:srgbClr>
                </a:outerShdw>
              </a:effectLst>
              <a:latin typeface="Arial Narrow" pitchFamily="34" charset="0"/>
              <a:cs typeface="Arial" pitchFamily="34" charset="0"/>
            </a:rPr>
            <a:t>1. Informações ao viajante</a:t>
          </a:r>
        </a:p>
      </dgm:t>
    </dgm:pt>
    <dgm:pt modelId="{97DB89F6-5BF1-4EEF-BDE6-8D3F6ACA05DD}" type="par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2FCD1FF-A210-425D-972A-341E7E907232}" type="sib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FF04DA8-94D6-4892-8301-F31E68D5391D}">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1.2 Informações durante o transcurso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AA1AB69E-EB94-48BC-BE4A-86CDEDD783D1}" type="par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70921F5-C7EC-4C28-937E-8DEF277CD96C}" type="sib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2FDD07-9394-4180-BCEC-BA66D98AAAD4}">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1.3 Orientação de rota e navegação - Antes do início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83C9111-229F-4EE5-A960-F0F42274C5A2}" type="par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C19AC1C4-6FB7-4F44-BC77-0C9DDD9E9B9D}" type="sib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BF3DA71-4746-4008-BC7A-609578265D55}">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1.1 Informações antes do início da viagem </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6F474204-C3EE-41A8-AA99-20F8F5B2C986}" type="par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288E097-5705-4681-B39C-C5318E524560}" type="sib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F361473-B79A-447E-B3AF-9D74DAD260D3}">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1.5. Apoio ao planejamento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CEAC8258-D71B-45AE-858C-634233B006D5}" type="parTrans" cxnId="{FEE2D3BB-7821-4143-A681-9C1071A0552D}">
      <dgm:prSet/>
      <dgm:spPr/>
      <dgm:t>
        <a:bodyPr/>
        <a:lstStyle/>
        <a:p>
          <a:endParaRPr lang="pt-BR"/>
        </a:p>
      </dgm:t>
    </dgm:pt>
    <dgm:pt modelId="{A71D2968-107D-4429-AEF5-325B9993ECD7}" type="sibTrans" cxnId="{FEE2D3BB-7821-4143-A681-9C1071A0552D}">
      <dgm:prSet/>
      <dgm:spPr/>
      <dgm:t>
        <a:bodyPr/>
        <a:lstStyle/>
        <a:p>
          <a:endParaRPr lang="pt-BR"/>
        </a:p>
      </dgm:t>
    </dgm:pt>
    <dgm:pt modelId="{49AC8507-29DE-471A-8919-F143A6E544FC}">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1.4. Orientação de rota e navegação - Durante o transcurso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96AE29BB-0169-4344-9D25-126D7791B2BD}" type="sib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30FC4A56-8B20-4564-AC53-A333D1BB42A9}" type="par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7E7F5B4D-8CC7-46EB-94EB-3A16DA0079A4}">
      <dgm:prSet phldrT="[Texto]" custT="1"/>
      <dgm:spPr>
        <a:solidFill>
          <a:schemeClr val="bg2">
            <a:lumMod val="25000"/>
          </a:schemeClr>
        </a:solidFill>
      </dgm:spPr>
      <dgm:t>
        <a:bodyPr/>
        <a:lstStyle/>
        <a:p>
          <a:r>
            <a:rPr lang="pt-BR" sz="11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 1.6. Informações sobre serviços de viagem</a:t>
          </a:r>
          <a:endParaRPr lang="pt-BR" sz="1100" b="1"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gm:t>
    </dgm:pt>
    <dgm:pt modelId="{9BD16DD3-C37A-48F3-9CC4-FE263FACCAA1}" type="parTrans" cxnId="{505B4D7A-2175-4323-95B7-DC346F2BDD22}">
      <dgm:prSet/>
      <dgm:spPr/>
      <dgm:t>
        <a:bodyPr/>
        <a:lstStyle/>
        <a:p>
          <a:endParaRPr lang="pt-BR"/>
        </a:p>
      </dgm:t>
    </dgm:pt>
    <dgm:pt modelId="{883656D9-6F8F-48FC-9A53-7784304A49E1}" type="sibTrans" cxnId="{505B4D7A-2175-4323-95B7-DC346F2BDD22}">
      <dgm:prSet/>
      <dgm:spPr/>
      <dgm:t>
        <a:bodyPr/>
        <a:lstStyle/>
        <a:p>
          <a:endParaRPr lang="pt-BR"/>
        </a:p>
      </dgm:t>
    </dgm:pt>
    <dgm:pt modelId="{277B7829-44C8-45ED-9E58-42608EF1F5B3}">
      <dgm:prSet phldrT="[Texto]" custT="1"/>
      <dgm:spPr>
        <a:noFill/>
        <a:ln>
          <a:noFill/>
        </a:ln>
        <a:effectLst/>
      </dgm:spPr>
      <dgm:t>
        <a:bodyPr/>
        <a:lstStyle/>
        <a:p>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E86344D5-63E5-4761-866A-F201CA925499}" type="sibTrans" cxnId="{5816BCB3-F7AF-496A-B79A-79B43ED17503}">
      <dgm:prSet/>
      <dgm:spPr/>
      <dgm:t>
        <a:bodyPr/>
        <a:lstStyle/>
        <a:p>
          <a:endParaRPr lang="pt-BR"/>
        </a:p>
      </dgm:t>
    </dgm:pt>
    <dgm:pt modelId="{B95F9E68-512F-416F-83AA-A1FDCB2F61FE}" type="parTrans" cxnId="{5816BCB3-F7AF-496A-B79A-79B43ED17503}">
      <dgm:prSet/>
      <dgm:spPr/>
      <dgm:t>
        <a:bodyPr/>
        <a:lstStyle/>
        <a:p>
          <a:endParaRPr lang="pt-BR"/>
        </a:p>
      </dgm:t>
    </dgm:pt>
    <dgm:pt modelId="{264F666A-735E-4771-AE7F-A85EB98F275E}" type="pres">
      <dgm:prSet presAssocID="{2F428BD0-8D22-4A9F-AD7E-323421F896E5}" presName="Name0" presStyleCnt="0">
        <dgm:presLayoutVars>
          <dgm:chPref val="1"/>
          <dgm:dir/>
          <dgm:animOne val="branch"/>
          <dgm:animLvl val="lvl"/>
          <dgm:resizeHandles/>
        </dgm:presLayoutVars>
      </dgm:prSet>
      <dgm:spPr/>
      <dgm:t>
        <a:bodyPr/>
        <a:lstStyle/>
        <a:p>
          <a:endParaRPr lang="pt-BR"/>
        </a:p>
      </dgm:t>
    </dgm:pt>
    <dgm:pt modelId="{E00D738D-5627-4A2B-8E92-76DAA5D96E8B}" type="pres">
      <dgm:prSet presAssocID="{6BB98AD0-17CB-4F44-83B6-EC860924DC28}" presName="vertOne" presStyleCnt="0"/>
      <dgm:spPr/>
      <dgm:t>
        <a:bodyPr/>
        <a:lstStyle/>
        <a:p>
          <a:endParaRPr lang="pt-BR"/>
        </a:p>
      </dgm:t>
    </dgm:pt>
    <dgm:pt modelId="{9BB353A9-5361-4F84-B867-3E3EF77B0C12}" type="pres">
      <dgm:prSet presAssocID="{6BB98AD0-17CB-4F44-83B6-EC860924DC28}" presName="txOne" presStyleLbl="node0" presStyleIdx="0" presStyleCnt="1">
        <dgm:presLayoutVars>
          <dgm:chPref val="3"/>
        </dgm:presLayoutVars>
      </dgm:prSet>
      <dgm:spPr>
        <a:prstGeom prst="rect">
          <a:avLst/>
        </a:prstGeom>
      </dgm:spPr>
      <dgm:t>
        <a:bodyPr/>
        <a:lstStyle/>
        <a:p>
          <a:endParaRPr lang="pt-BR"/>
        </a:p>
      </dgm:t>
    </dgm:pt>
    <dgm:pt modelId="{D4F66B03-79FC-4E70-A415-4D397189CB63}" type="pres">
      <dgm:prSet presAssocID="{6BB98AD0-17CB-4F44-83B6-EC860924DC28}" presName="parTransOne" presStyleCnt="0"/>
      <dgm:spPr/>
      <dgm:t>
        <a:bodyPr/>
        <a:lstStyle/>
        <a:p>
          <a:endParaRPr lang="pt-BR"/>
        </a:p>
      </dgm:t>
    </dgm:pt>
    <dgm:pt modelId="{9891C87E-2604-4799-BAAA-8A36C19632A3}" type="pres">
      <dgm:prSet presAssocID="{6BB98AD0-17CB-4F44-83B6-EC860924DC28}" presName="horzOne" presStyleCnt="0"/>
      <dgm:spPr/>
      <dgm:t>
        <a:bodyPr/>
        <a:lstStyle/>
        <a:p>
          <a:endParaRPr lang="pt-BR"/>
        </a:p>
      </dgm:t>
    </dgm:pt>
    <dgm:pt modelId="{69FB80F9-A5EB-4EE7-B44B-99EE379DC40D}" type="pres">
      <dgm:prSet presAssocID="{BC1E8C24-BB00-454A-93A3-040CD8E7AED6}" presName="vertTwo" presStyleCnt="0"/>
      <dgm:spPr/>
      <dgm:t>
        <a:bodyPr/>
        <a:lstStyle/>
        <a:p>
          <a:endParaRPr lang="pt-BR"/>
        </a:p>
      </dgm:t>
    </dgm:pt>
    <dgm:pt modelId="{FB3C0A1D-AF9A-4B06-AE4A-C3B37771AEFB}" type="pres">
      <dgm:prSet presAssocID="{BC1E8C24-BB00-454A-93A3-040CD8E7AED6}" presName="txTwo" presStyleLbl="node2" presStyleIdx="0" presStyleCnt="1" custLinFactNeighborX="1117" custLinFactNeighborY="77">
        <dgm:presLayoutVars>
          <dgm:chPref val="3"/>
        </dgm:presLayoutVars>
      </dgm:prSet>
      <dgm:spPr>
        <a:prstGeom prst="rect">
          <a:avLst/>
        </a:prstGeom>
      </dgm:spPr>
      <dgm:t>
        <a:bodyPr/>
        <a:lstStyle/>
        <a:p>
          <a:endParaRPr lang="pt-BR"/>
        </a:p>
      </dgm:t>
    </dgm:pt>
    <dgm:pt modelId="{A086833A-DEC7-4848-B15A-8377F70DDBED}" type="pres">
      <dgm:prSet presAssocID="{BC1E8C24-BB00-454A-93A3-040CD8E7AED6}" presName="parTransTwo" presStyleCnt="0"/>
      <dgm:spPr/>
      <dgm:t>
        <a:bodyPr/>
        <a:lstStyle/>
        <a:p>
          <a:endParaRPr lang="pt-BR"/>
        </a:p>
      </dgm:t>
    </dgm:pt>
    <dgm:pt modelId="{C7CA52D0-58DA-415D-AEAD-73CD01A78F0C}" type="pres">
      <dgm:prSet presAssocID="{BC1E8C24-BB00-454A-93A3-040CD8E7AED6}" presName="horzTwo" presStyleCnt="0"/>
      <dgm:spPr/>
      <dgm:t>
        <a:bodyPr/>
        <a:lstStyle/>
        <a:p>
          <a:endParaRPr lang="pt-BR"/>
        </a:p>
      </dgm:t>
    </dgm:pt>
    <dgm:pt modelId="{6FE8509D-C136-46E2-A20E-F026E95535C6}" type="pres">
      <dgm:prSet presAssocID="{BBF3DA71-4746-4008-BC7A-609578265D55}" presName="vertThree" presStyleCnt="0"/>
      <dgm:spPr/>
      <dgm:t>
        <a:bodyPr/>
        <a:lstStyle/>
        <a:p>
          <a:endParaRPr lang="pt-BR"/>
        </a:p>
      </dgm:t>
    </dgm:pt>
    <dgm:pt modelId="{46059326-4E84-40C9-ACCE-F7372A8F37BA}" type="pres">
      <dgm:prSet presAssocID="{BBF3DA71-4746-4008-BC7A-609578265D55}" presName="txThree" presStyleLbl="node3" presStyleIdx="0" presStyleCnt="6">
        <dgm:presLayoutVars>
          <dgm:chPref val="3"/>
        </dgm:presLayoutVars>
      </dgm:prSet>
      <dgm:spPr>
        <a:prstGeom prst="rect">
          <a:avLst/>
        </a:prstGeom>
      </dgm:spPr>
      <dgm:t>
        <a:bodyPr/>
        <a:lstStyle/>
        <a:p>
          <a:endParaRPr lang="pt-BR"/>
        </a:p>
      </dgm:t>
    </dgm:pt>
    <dgm:pt modelId="{DF9AA8F9-D8D4-429E-A400-7207B7F0D5B6}" type="pres">
      <dgm:prSet presAssocID="{BBF3DA71-4746-4008-BC7A-609578265D55}" presName="horzThree" presStyleCnt="0"/>
      <dgm:spPr/>
      <dgm:t>
        <a:bodyPr/>
        <a:lstStyle/>
        <a:p>
          <a:endParaRPr lang="pt-BR"/>
        </a:p>
      </dgm:t>
    </dgm:pt>
    <dgm:pt modelId="{BB44AB9F-59A3-4D61-9941-109A3A2CCB26}" type="pres">
      <dgm:prSet presAssocID="{E288E097-5705-4681-B39C-C5318E524560}" presName="sibSpaceThree" presStyleCnt="0"/>
      <dgm:spPr/>
    </dgm:pt>
    <dgm:pt modelId="{9E1AAEBA-424F-4F7D-8F48-C6CBF0CE0497}" type="pres">
      <dgm:prSet presAssocID="{4FF04DA8-94D6-4892-8301-F31E68D5391D}" presName="vertThree" presStyleCnt="0"/>
      <dgm:spPr/>
    </dgm:pt>
    <dgm:pt modelId="{628491EE-24F1-4E69-A376-21DA9A733B02}" type="pres">
      <dgm:prSet presAssocID="{4FF04DA8-94D6-4892-8301-F31E68D5391D}" presName="txThree" presStyleLbl="node3" presStyleIdx="1" presStyleCnt="6">
        <dgm:presLayoutVars>
          <dgm:chPref val="3"/>
        </dgm:presLayoutVars>
      </dgm:prSet>
      <dgm:spPr>
        <a:prstGeom prst="rect">
          <a:avLst/>
        </a:prstGeom>
      </dgm:spPr>
      <dgm:t>
        <a:bodyPr/>
        <a:lstStyle/>
        <a:p>
          <a:endParaRPr lang="pt-BR"/>
        </a:p>
      </dgm:t>
    </dgm:pt>
    <dgm:pt modelId="{BB257590-101A-4E88-B180-A963E5067A01}" type="pres">
      <dgm:prSet presAssocID="{4FF04DA8-94D6-4892-8301-F31E68D5391D}" presName="horzThree" presStyleCnt="0"/>
      <dgm:spPr/>
    </dgm:pt>
    <dgm:pt modelId="{CA249F88-FF9B-4F3E-A06C-6F6A6023FAFF}" type="pres">
      <dgm:prSet presAssocID="{270921F5-C7EC-4C28-937E-8DEF277CD96C}" presName="sibSpaceThree" presStyleCnt="0"/>
      <dgm:spPr/>
    </dgm:pt>
    <dgm:pt modelId="{3750CEBD-E7EC-4C80-A2CF-9F09EEA414C9}" type="pres">
      <dgm:prSet presAssocID="{FD2FDD07-9394-4180-BCEC-BA66D98AAAD4}" presName="vertThree" presStyleCnt="0"/>
      <dgm:spPr/>
    </dgm:pt>
    <dgm:pt modelId="{84601956-4ABE-4AE8-83C1-D858F89CA304}" type="pres">
      <dgm:prSet presAssocID="{FD2FDD07-9394-4180-BCEC-BA66D98AAAD4}" presName="txThree" presStyleLbl="node3" presStyleIdx="2" presStyleCnt="6">
        <dgm:presLayoutVars>
          <dgm:chPref val="3"/>
        </dgm:presLayoutVars>
      </dgm:prSet>
      <dgm:spPr>
        <a:prstGeom prst="rect">
          <a:avLst/>
        </a:prstGeom>
      </dgm:spPr>
      <dgm:t>
        <a:bodyPr/>
        <a:lstStyle/>
        <a:p>
          <a:endParaRPr lang="pt-BR"/>
        </a:p>
      </dgm:t>
    </dgm:pt>
    <dgm:pt modelId="{019FA97B-38B7-47D1-A692-5FAC824E1132}" type="pres">
      <dgm:prSet presAssocID="{FD2FDD07-9394-4180-BCEC-BA66D98AAAD4}" presName="horzThree" presStyleCnt="0"/>
      <dgm:spPr/>
    </dgm:pt>
    <dgm:pt modelId="{DCC23824-B056-4E92-A587-A5C3B3C96A79}" type="pres">
      <dgm:prSet presAssocID="{C19AC1C4-6FB7-4F44-BC77-0C9DDD9E9B9D}" presName="sibSpaceThree" presStyleCnt="0"/>
      <dgm:spPr/>
    </dgm:pt>
    <dgm:pt modelId="{7A4620AD-F3EC-4614-B739-53FE75794528}" type="pres">
      <dgm:prSet presAssocID="{49AC8507-29DE-471A-8919-F143A6E544FC}" presName="vertThree" presStyleCnt="0"/>
      <dgm:spPr/>
      <dgm:t>
        <a:bodyPr/>
        <a:lstStyle/>
        <a:p>
          <a:endParaRPr lang="pt-BR"/>
        </a:p>
      </dgm:t>
    </dgm:pt>
    <dgm:pt modelId="{FC9F6CF2-7AF4-42B9-A4EC-7A61D0551C55}" type="pres">
      <dgm:prSet presAssocID="{49AC8507-29DE-471A-8919-F143A6E544FC}" presName="txThree" presStyleLbl="node3" presStyleIdx="3" presStyleCnt="6">
        <dgm:presLayoutVars>
          <dgm:chPref val="3"/>
        </dgm:presLayoutVars>
      </dgm:prSet>
      <dgm:spPr>
        <a:prstGeom prst="rect">
          <a:avLst/>
        </a:prstGeom>
      </dgm:spPr>
      <dgm:t>
        <a:bodyPr/>
        <a:lstStyle/>
        <a:p>
          <a:endParaRPr lang="pt-BR"/>
        </a:p>
      </dgm:t>
    </dgm:pt>
    <dgm:pt modelId="{B54732DD-64F3-457F-93DF-7CC3493D7108}" type="pres">
      <dgm:prSet presAssocID="{49AC8507-29DE-471A-8919-F143A6E544FC}" presName="horzThree" presStyleCnt="0"/>
      <dgm:spPr/>
      <dgm:t>
        <a:bodyPr/>
        <a:lstStyle/>
        <a:p>
          <a:endParaRPr lang="pt-BR"/>
        </a:p>
      </dgm:t>
    </dgm:pt>
    <dgm:pt modelId="{B45799A7-B385-460C-95E6-E728663CA7E1}" type="pres">
      <dgm:prSet presAssocID="{96AE29BB-0169-4344-9D25-126D7791B2BD}" presName="sibSpaceThree" presStyleCnt="0"/>
      <dgm:spPr/>
    </dgm:pt>
    <dgm:pt modelId="{CC012A35-A46D-4571-BFB5-91FF52028F1D}" type="pres">
      <dgm:prSet presAssocID="{DF361473-B79A-447E-B3AF-9D74DAD260D3}" presName="vertThree" presStyleCnt="0"/>
      <dgm:spPr/>
    </dgm:pt>
    <dgm:pt modelId="{1FD0E932-29F4-4903-91F4-94066B87EFBF}" type="pres">
      <dgm:prSet presAssocID="{DF361473-B79A-447E-B3AF-9D74DAD260D3}" presName="txThree" presStyleLbl="node3" presStyleIdx="4" presStyleCnt="6">
        <dgm:presLayoutVars>
          <dgm:chPref val="3"/>
        </dgm:presLayoutVars>
      </dgm:prSet>
      <dgm:spPr>
        <a:prstGeom prst="rect">
          <a:avLst/>
        </a:prstGeom>
      </dgm:spPr>
      <dgm:t>
        <a:bodyPr/>
        <a:lstStyle/>
        <a:p>
          <a:endParaRPr lang="pt-BR"/>
        </a:p>
      </dgm:t>
    </dgm:pt>
    <dgm:pt modelId="{56C52800-815B-425B-8F1C-A116CEB30213}" type="pres">
      <dgm:prSet presAssocID="{DF361473-B79A-447E-B3AF-9D74DAD260D3}" presName="horzThree" presStyleCnt="0"/>
      <dgm:spPr/>
    </dgm:pt>
    <dgm:pt modelId="{EF105B06-2A73-4C70-AF4D-5779B535618D}" type="pres">
      <dgm:prSet presAssocID="{A71D2968-107D-4429-AEF5-325B9993ECD7}" presName="sibSpaceThree" presStyleCnt="0"/>
      <dgm:spPr/>
    </dgm:pt>
    <dgm:pt modelId="{F1DA01BC-3C2B-4088-B22A-D7AB61AAC680}" type="pres">
      <dgm:prSet presAssocID="{7E7F5B4D-8CC7-46EB-94EB-3A16DA0079A4}" presName="vertThree" presStyleCnt="0"/>
      <dgm:spPr/>
    </dgm:pt>
    <dgm:pt modelId="{6D052001-91D0-41AA-9573-AA2BA3B9F135}" type="pres">
      <dgm:prSet presAssocID="{7E7F5B4D-8CC7-46EB-94EB-3A16DA0079A4}" presName="txThree" presStyleLbl="node3" presStyleIdx="5" presStyleCnt="6">
        <dgm:presLayoutVars>
          <dgm:chPref val="3"/>
        </dgm:presLayoutVars>
      </dgm:prSet>
      <dgm:spPr>
        <a:prstGeom prst="rect">
          <a:avLst/>
        </a:prstGeom>
      </dgm:spPr>
      <dgm:t>
        <a:bodyPr/>
        <a:lstStyle/>
        <a:p>
          <a:endParaRPr lang="pt-BR"/>
        </a:p>
      </dgm:t>
    </dgm:pt>
    <dgm:pt modelId="{0B3B4CB4-BC00-41D2-8F56-54398805F8DA}" type="pres">
      <dgm:prSet presAssocID="{7E7F5B4D-8CC7-46EB-94EB-3A16DA0079A4}" presName="parTransThree" presStyleCnt="0"/>
      <dgm:spPr/>
    </dgm:pt>
    <dgm:pt modelId="{E51A748A-EA7A-4E63-8E96-7584B88784D9}" type="pres">
      <dgm:prSet presAssocID="{7E7F5B4D-8CC7-46EB-94EB-3A16DA0079A4}" presName="horzThree" presStyleCnt="0"/>
      <dgm:spPr/>
    </dgm:pt>
    <dgm:pt modelId="{E0BA7CBA-6DE3-47EE-B02C-D1E9A1ACA012}" type="pres">
      <dgm:prSet presAssocID="{277B7829-44C8-45ED-9E58-42608EF1F5B3}" presName="vertFour" presStyleCnt="0">
        <dgm:presLayoutVars>
          <dgm:chPref val="3"/>
        </dgm:presLayoutVars>
      </dgm:prSet>
      <dgm:spPr/>
    </dgm:pt>
    <dgm:pt modelId="{3193B9B8-10CE-44D4-830C-5D75E4CF4D92}" type="pres">
      <dgm:prSet presAssocID="{277B7829-44C8-45ED-9E58-42608EF1F5B3}" presName="txFour" presStyleLbl="node4" presStyleIdx="0" presStyleCnt="1">
        <dgm:presLayoutVars>
          <dgm:chPref val="3"/>
        </dgm:presLayoutVars>
      </dgm:prSet>
      <dgm:spPr/>
      <dgm:t>
        <a:bodyPr/>
        <a:lstStyle/>
        <a:p>
          <a:endParaRPr lang="pt-BR"/>
        </a:p>
      </dgm:t>
    </dgm:pt>
    <dgm:pt modelId="{13122458-6FE1-40B9-9A70-EAFCBA96CAFD}" type="pres">
      <dgm:prSet presAssocID="{277B7829-44C8-45ED-9E58-42608EF1F5B3}" presName="horzFour" presStyleCnt="0"/>
      <dgm:spPr/>
    </dgm:pt>
  </dgm:ptLst>
  <dgm:cxnLst>
    <dgm:cxn modelId="{30A7FC0A-3A30-4286-8E9A-A81DC0A59522}" type="presOf" srcId="{2F428BD0-8D22-4A9F-AD7E-323421F896E5}" destId="{264F666A-735E-4771-AE7F-A85EB98F275E}" srcOrd="0" destOrd="0" presId="urn:microsoft.com/office/officeart/2005/8/layout/hierarchy4"/>
    <dgm:cxn modelId="{D1A42A4A-210A-43D3-8B6C-FAE8372C4387}" type="presOf" srcId="{4FF04DA8-94D6-4892-8301-F31E68D5391D}" destId="{628491EE-24F1-4E69-A376-21DA9A733B02}" srcOrd="0" destOrd="0" presId="urn:microsoft.com/office/officeart/2005/8/layout/hierarchy4"/>
    <dgm:cxn modelId="{5816BCB3-F7AF-496A-B79A-79B43ED17503}" srcId="{7E7F5B4D-8CC7-46EB-94EB-3A16DA0079A4}" destId="{277B7829-44C8-45ED-9E58-42608EF1F5B3}" srcOrd="0" destOrd="0" parTransId="{B95F9E68-512F-416F-83AA-A1FDCB2F61FE}" sibTransId="{E86344D5-63E5-4761-866A-F201CA925499}"/>
    <dgm:cxn modelId="{ABEA5628-6C68-4D44-8BF8-581B730B87F5}" srcId="{BC1E8C24-BB00-454A-93A3-040CD8E7AED6}" destId="{FD2FDD07-9394-4180-BCEC-BA66D98AAAD4}" srcOrd="2" destOrd="0" parTransId="{B83C9111-229F-4EE5-A960-F0F42274C5A2}" sibTransId="{C19AC1C4-6FB7-4F44-BC77-0C9DDD9E9B9D}"/>
    <dgm:cxn modelId="{29094E0A-A59C-45CF-A8C3-E751C90B3C94}" type="presOf" srcId="{DF361473-B79A-447E-B3AF-9D74DAD260D3}" destId="{1FD0E932-29F4-4903-91F4-94066B87EFBF}" srcOrd="0" destOrd="0" presId="urn:microsoft.com/office/officeart/2005/8/layout/hierarchy4"/>
    <dgm:cxn modelId="{3B3EBEAA-AC0D-4089-AAEA-91B3566CA24C}" type="presOf" srcId="{7E7F5B4D-8CC7-46EB-94EB-3A16DA0079A4}" destId="{6D052001-91D0-41AA-9573-AA2BA3B9F135}" srcOrd="0" destOrd="0" presId="urn:microsoft.com/office/officeart/2005/8/layout/hierarchy4"/>
    <dgm:cxn modelId="{33E81D13-1866-42D2-A547-C68DCF4E82A4}" srcId="{BC1E8C24-BB00-454A-93A3-040CD8E7AED6}" destId="{4FF04DA8-94D6-4892-8301-F31E68D5391D}" srcOrd="1" destOrd="0" parTransId="{AA1AB69E-EB94-48BC-BE4A-86CDEDD783D1}" sibTransId="{270921F5-C7EC-4C28-937E-8DEF277CD96C}"/>
    <dgm:cxn modelId="{215DA719-0893-4234-9055-2F78A1E0B1E8}" type="presOf" srcId="{6BB98AD0-17CB-4F44-83B6-EC860924DC28}" destId="{9BB353A9-5361-4F84-B867-3E3EF77B0C12}" srcOrd="0" destOrd="0" presId="urn:microsoft.com/office/officeart/2005/8/layout/hierarchy4"/>
    <dgm:cxn modelId="{ABCF0FD0-94FB-4529-B928-BD757997339A}" type="presOf" srcId="{BC1E8C24-BB00-454A-93A3-040CD8E7AED6}" destId="{FB3C0A1D-AF9A-4B06-AE4A-C3B37771AEFB}" srcOrd="0" destOrd="0" presId="urn:microsoft.com/office/officeart/2005/8/layout/hierarchy4"/>
    <dgm:cxn modelId="{FEE2D3BB-7821-4143-A681-9C1071A0552D}" srcId="{BC1E8C24-BB00-454A-93A3-040CD8E7AED6}" destId="{DF361473-B79A-447E-B3AF-9D74DAD260D3}" srcOrd="4" destOrd="0" parTransId="{CEAC8258-D71B-45AE-858C-634233B006D5}" sibTransId="{A71D2968-107D-4429-AEF5-325B9993ECD7}"/>
    <dgm:cxn modelId="{505B4D7A-2175-4323-95B7-DC346F2BDD22}" srcId="{BC1E8C24-BB00-454A-93A3-040CD8E7AED6}" destId="{7E7F5B4D-8CC7-46EB-94EB-3A16DA0079A4}" srcOrd="5" destOrd="0" parTransId="{9BD16DD3-C37A-48F3-9CC4-FE263FACCAA1}" sibTransId="{883656D9-6F8F-48FC-9A53-7784304A49E1}"/>
    <dgm:cxn modelId="{CFEEBA44-B91F-4A0B-A89C-BB39933AF1B9}" srcId="{6BB98AD0-17CB-4F44-83B6-EC860924DC28}" destId="{BC1E8C24-BB00-454A-93A3-040CD8E7AED6}" srcOrd="0" destOrd="0" parTransId="{97DB89F6-5BF1-4EEF-BDE6-8D3F6ACA05DD}" sibTransId="{D2FCD1FF-A210-425D-972A-341E7E907232}"/>
    <dgm:cxn modelId="{FCA0AD63-F756-4367-82FA-9AC04D85C274}" type="presOf" srcId="{49AC8507-29DE-471A-8919-F143A6E544FC}" destId="{FC9F6CF2-7AF4-42B9-A4EC-7A61D0551C55}" srcOrd="0" destOrd="0" presId="urn:microsoft.com/office/officeart/2005/8/layout/hierarchy4"/>
    <dgm:cxn modelId="{17B90F98-08D2-4E09-B572-B421F7488005}" type="presOf" srcId="{277B7829-44C8-45ED-9E58-42608EF1F5B3}" destId="{3193B9B8-10CE-44D4-830C-5D75E4CF4D92}" srcOrd="0" destOrd="0" presId="urn:microsoft.com/office/officeart/2005/8/layout/hierarchy4"/>
    <dgm:cxn modelId="{B4A9753A-E341-4C5E-8B01-25B0847C232E}" type="presOf" srcId="{BBF3DA71-4746-4008-BC7A-609578265D55}" destId="{46059326-4E84-40C9-ACCE-F7372A8F37BA}" srcOrd="0" destOrd="0" presId="urn:microsoft.com/office/officeart/2005/8/layout/hierarchy4"/>
    <dgm:cxn modelId="{95834585-DEF7-49D2-9559-4DE9E023F862}" srcId="{BC1E8C24-BB00-454A-93A3-040CD8E7AED6}" destId="{BBF3DA71-4746-4008-BC7A-609578265D55}" srcOrd="0" destOrd="0" parTransId="{6F474204-C3EE-41A8-AA99-20F8F5B2C986}" sibTransId="{E288E097-5705-4681-B39C-C5318E524560}"/>
    <dgm:cxn modelId="{4F30F9B7-F542-4CAA-9FE5-AC264925E13C}" type="presOf" srcId="{FD2FDD07-9394-4180-BCEC-BA66D98AAAD4}" destId="{84601956-4ABE-4AE8-83C1-D858F89CA304}" srcOrd="0" destOrd="0" presId="urn:microsoft.com/office/officeart/2005/8/layout/hierarchy4"/>
    <dgm:cxn modelId="{ADE75F60-715A-4A07-A90D-1F4AC5BAEECD}" srcId="{2F428BD0-8D22-4A9F-AD7E-323421F896E5}" destId="{6BB98AD0-17CB-4F44-83B6-EC860924DC28}" srcOrd="0" destOrd="0" parTransId="{BB587809-84A9-470D-88FB-23E1BC4D2560}" sibTransId="{135F59D4-8795-438D-BF93-F59B74DD3DF1}"/>
    <dgm:cxn modelId="{0C4A5C5E-3528-4286-B62C-8F9B8805E098}" srcId="{BC1E8C24-BB00-454A-93A3-040CD8E7AED6}" destId="{49AC8507-29DE-471A-8919-F143A6E544FC}" srcOrd="3" destOrd="0" parTransId="{30FC4A56-8B20-4564-AC53-A333D1BB42A9}" sibTransId="{96AE29BB-0169-4344-9D25-126D7791B2BD}"/>
    <dgm:cxn modelId="{627DC84B-9E41-47DA-8791-FAFFA4931A3F}" type="presParOf" srcId="{264F666A-735E-4771-AE7F-A85EB98F275E}" destId="{E00D738D-5627-4A2B-8E92-76DAA5D96E8B}" srcOrd="0" destOrd="0" presId="urn:microsoft.com/office/officeart/2005/8/layout/hierarchy4"/>
    <dgm:cxn modelId="{6C104FB6-A538-47B5-8D24-F0287556E7A7}" type="presParOf" srcId="{E00D738D-5627-4A2B-8E92-76DAA5D96E8B}" destId="{9BB353A9-5361-4F84-B867-3E3EF77B0C12}" srcOrd="0" destOrd="0" presId="urn:microsoft.com/office/officeart/2005/8/layout/hierarchy4"/>
    <dgm:cxn modelId="{3A50A9AE-4A32-4A4E-8ACC-976458A723BB}" type="presParOf" srcId="{E00D738D-5627-4A2B-8E92-76DAA5D96E8B}" destId="{D4F66B03-79FC-4E70-A415-4D397189CB63}" srcOrd="1" destOrd="0" presId="urn:microsoft.com/office/officeart/2005/8/layout/hierarchy4"/>
    <dgm:cxn modelId="{CE29B7EA-FBB4-4696-8199-CB515622F421}" type="presParOf" srcId="{E00D738D-5627-4A2B-8E92-76DAA5D96E8B}" destId="{9891C87E-2604-4799-BAAA-8A36C19632A3}" srcOrd="2" destOrd="0" presId="urn:microsoft.com/office/officeart/2005/8/layout/hierarchy4"/>
    <dgm:cxn modelId="{F6BC6399-7BBB-4064-B741-221EDED6661F}" type="presParOf" srcId="{9891C87E-2604-4799-BAAA-8A36C19632A3}" destId="{69FB80F9-A5EB-4EE7-B44B-99EE379DC40D}" srcOrd="0" destOrd="0" presId="urn:microsoft.com/office/officeart/2005/8/layout/hierarchy4"/>
    <dgm:cxn modelId="{77ADFE97-A437-40ED-A932-CC16EA93C6A5}" type="presParOf" srcId="{69FB80F9-A5EB-4EE7-B44B-99EE379DC40D}" destId="{FB3C0A1D-AF9A-4B06-AE4A-C3B37771AEFB}" srcOrd="0" destOrd="0" presId="urn:microsoft.com/office/officeart/2005/8/layout/hierarchy4"/>
    <dgm:cxn modelId="{C714D1B5-91C1-4A70-B65F-ACCF370D0CD9}" type="presParOf" srcId="{69FB80F9-A5EB-4EE7-B44B-99EE379DC40D}" destId="{A086833A-DEC7-4848-B15A-8377F70DDBED}" srcOrd="1" destOrd="0" presId="urn:microsoft.com/office/officeart/2005/8/layout/hierarchy4"/>
    <dgm:cxn modelId="{E248E99F-95DB-4B77-9091-25B45D5B3BA4}" type="presParOf" srcId="{69FB80F9-A5EB-4EE7-B44B-99EE379DC40D}" destId="{C7CA52D0-58DA-415D-AEAD-73CD01A78F0C}" srcOrd="2" destOrd="0" presId="urn:microsoft.com/office/officeart/2005/8/layout/hierarchy4"/>
    <dgm:cxn modelId="{95DCAC81-41C0-4C6E-BE15-C63249C6C6CB}" type="presParOf" srcId="{C7CA52D0-58DA-415D-AEAD-73CD01A78F0C}" destId="{6FE8509D-C136-46E2-A20E-F026E95535C6}" srcOrd="0" destOrd="0" presId="urn:microsoft.com/office/officeart/2005/8/layout/hierarchy4"/>
    <dgm:cxn modelId="{9DEA00F7-C549-4FAF-ACE2-D96471EC6760}" type="presParOf" srcId="{6FE8509D-C136-46E2-A20E-F026E95535C6}" destId="{46059326-4E84-40C9-ACCE-F7372A8F37BA}" srcOrd="0" destOrd="0" presId="urn:microsoft.com/office/officeart/2005/8/layout/hierarchy4"/>
    <dgm:cxn modelId="{BC18E260-A21E-46B7-A2D0-604BD184DC14}" type="presParOf" srcId="{6FE8509D-C136-46E2-A20E-F026E95535C6}" destId="{DF9AA8F9-D8D4-429E-A400-7207B7F0D5B6}" srcOrd="1" destOrd="0" presId="urn:microsoft.com/office/officeart/2005/8/layout/hierarchy4"/>
    <dgm:cxn modelId="{F2BE9728-72D8-48F4-A18E-2DFCE887B1BF}" type="presParOf" srcId="{C7CA52D0-58DA-415D-AEAD-73CD01A78F0C}" destId="{BB44AB9F-59A3-4D61-9941-109A3A2CCB26}" srcOrd="1" destOrd="0" presId="urn:microsoft.com/office/officeart/2005/8/layout/hierarchy4"/>
    <dgm:cxn modelId="{325F77A0-69D1-4F59-B1EE-04DB3A0E3ECF}" type="presParOf" srcId="{C7CA52D0-58DA-415D-AEAD-73CD01A78F0C}" destId="{9E1AAEBA-424F-4F7D-8F48-C6CBF0CE0497}" srcOrd="2" destOrd="0" presId="urn:microsoft.com/office/officeart/2005/8/layout/hierarchy4"/>
    <dgm:cxn modelId="{BE5CD861-A617-41A0-8585-C45C134B63E3}" type="presParOf" srcId="{9E1AAEBA-424F-4F7D-8F48-C6CBF0CE0497}" destId="{628491EE-24F1-4E69-A376-21DA9A733B02}" srcOrd="0" destOrd="0" presId="urn:microsoft.com/office/officeart/2005/8/layout/hierarchy4"/>
    <dgm:cxn modelId="{51C3BDF0-3521-4EB5-A4BF-6749D3510EEB}" type="presParOf" srcId="{9E1AAEBA-424F-4F7D-8F48-C6CBF0CE0497}" destId="{BB257590-101A-4E88-B180-A963E5067A01}" srcOrd="1" destOrd="0" presId="urn:microsoft.com/office/officeart/2005/8/layout/hierarchy4"/>
    <dgm:cxn modelId="{61B662D8-5D4D-4373-8084-DE5EAB3CEE3C}" type="presParOf" srcId="{C7CA52D0-58DA-415D-AEAD-73CD01A78F0C}" destId="{CA249F88-FF9B-4F3E-A06C-6F6A6023FAFF}" srcOrd="3" destOrd="0" presId="urn:microsoft.com/office/officeart/2005/8/layout/hierarchy4"/>
    <dgm:cxn modelId="{F946005C-8D81-446E-8E1E-E4887196A882}" type="presParOf" srcId="{C7CA52D0-58DA-415D-AEAD-73CD01A78F0C}" destId="{3750CEBD-E7EC-4C80-A2CF-9F09EEA414C9}" srcOrd="4" destOrd="0" presId="urn:microsoft.com/office/officeart/2005/8/layout/hierarchy4"/>
    <dgm:cxn modelId="{21F3D83C-45F6-4086-AD4A-0CD1C2F1541E}" type="presParOf" srcId="{3750CEBD-E7EC-4C80-A2CF-9F09EEA414C9}" destId="{84601956-4ABE-4AE8-83C1-D858F89CA304}" srcOrd="0" destOrd="0" presId="urn:microsoft.com/office/officeart/2005/8/layout/hierarchy4"/>
    <dgm:cxn modelId="{7CB6AE0D-5921-4E22-A34D-6B190D825D47}" type="presParOf" srcId="{3750CEBD-E7EC-4C80-A2CF-9F09EEA414C9}" destId="{019FA97B-38B7-47D1-A692-5FAC824E1132}" srcOrd="1" destOrd="0" presId="urn:microsoft.com/office/officeart/2005/8/layout/hierarchy4"/>
    <dgm:cxn modelId="{60D65A92-82CE-4F92-A2A5-585F0BC61D1A}" type="presParOf" srcId="{C7CA52D0-58DA-415D-AEAD-73CD01A78F0C}" destId="{DCC23824-B056-4E92-A587-A5C3B3C96A79}" srcOrd="5" destOrd="0" presId="urn:microsoft.com/office/officeart/2005/8/layout/hierarchy4"/>
    <dgm:cxn modelId="{C79196A7-41BC-499C-98D9-CB4C51DDBAAF}" type="presParOf" srcId="{C7CA52D0-58DA-415D-AEAD-73CD01A78F0C}" destId="{7A4620AD-F3EC-4614-B739-53FE75794528}" srcOrd="6" destOrd="0" presId="urn:microsoft.com/office/officeart/2005/8/layout/hierarchy4"/>
    <dgm:cxn modelId="{92FF1C79-E2CD-4CF5-8FB6-43A5DA40BB3A}" type="presParOf" srcId="{7A4620AD-F3EC-4614-B739-53FE75794528}" destId="{FC9F6CF2-7AF4-42B9-A4EC-7A61D0551C55}" srcOrd="0" destOrd="0" presId="urn:microsoft.com/office/officeart/2005/8/layout/hierarchy4"/>
    <dgm:cxn modelId="{DEC2624F-6AA5-4B58-B204-69B017DB0E59}" type="presParOf" srcId="{7A4620AD-F3EC-4614-B739-53FE75794528}" destId="{B54732DD-64F3-457F-93DF-7CC3493D7108}" srcOrd="1" destOrd="0" presId="urn:microsoft.com/office/officeart/2005/8/layout/hierarchy4"/>
    <dgm:cxn modelId="{42788EEA-9DC2-4744-8414-8A1B85339E6C}" type="presParOf" srcId="{C7CA52D0-58DA-415D-AEAD-73CD01A78F0C}" destId="{B45799A7-B385-460C-95E6-E728663CA7E1}" srcOrd="7" destOrd="0" presId="urn:microsoft.com/office/officeart/2005/8/layout/hierarchy4"/>
    <dgm:cxn modelId="{4ACDD100-B802-4DA6-B698-56D7748C91F4}" type="presParOf" srcId="{C7CA52D0-58DA-415D-AEAD-73CD01A78F0C}" destId="{CC012A35-A46D-4571-BFB5-91FF52028F1D}" srcOrd="8" destOrd="0" presId="urn:microsoft.com/office/officeart/2005/8/layout/hierarchy4"/>
    <dgm:cxn modelId="{FC6F0F06-9A89-42AE-83F4-81F2A4FF064F}" type="presParOf" srcId="{CC012A35-A46D-4571-BFB5-91FF52028F1D}" destId="{1FD0E932-29F4-4903-91F4-94066B87EFBF}" srcOrd="0" destOrd="0" presId="urn:microsoft.com/office/officeart/2005/8/layout/hierarchy4"/>
    <dgm:cxn modelId="{7AE2628A-8F04-40AB-8057-BD5086525E90}" type="presParOf" srcId="{CC012A35-A46D-4571-BFB5-91FF52028F1D}" destId="{56C52800-815B-425B-8F1C-A116CEB30213}" srcOrd="1" destOrd="0" presId="urn:microsoft.com/office/officeart/2005/8/layout/hierarchy4"/>
    <dgm:cxn modelId="{4B025FB0-2826-4C9C-B23E-63D381061B81}" type="presParOf" srcId="{C7CA52D0-58DA-415D-AEAD-73CD01A78F0C}" destId="{EF105B06-2A73-4C70-AF4D-5779B535618D}" srcOrd="9" destOrd="0" presId="urn:microsoft.com/office/officeart/2005/8/layout/hierarchy4"/>
    <dgm:cxn modelId="{D97A9BF0-ABE6-4782-887A-35D4E2629534}" type="presParOf" srcId="{C7CA52D0-58DA-415D-AEAD-73CD01A78F0C}" destId="{F1DA01BC-3C2B-4088-B22A-D7AB61AAC680}" srcOrd="10" destOrd="0" presId="urn:microsoft.com/office/officeart/2005/8/layout/hierarchy4"/>
    <dgm:cxn modelId="{5F5D0C34-2DB5-4B6E-90C7-4A9832CD38F6}" type="presParOf" srcId="{F1DA01BC-3C2B-4088-B22A-D7AB61AAC680}" destId="{6D052001-91D0-41AA-9573-AA2BA3B9F135}" srcOrd="0" destOrd="0" presId="urn:microsoft.com/office/officeart/2005/8/layout/hierarchy4"/>
    <dgm:cxn modelId="{E542FDF7-4806-4309-BB91-2093D5CE912B}" type="presParOf" srcId="{F1DA01BC-3C2B-4088-B22A-D7AB61AAC680}" destId="{0B3B4CB4-BC00-41D2-8F56-54398805F8DA}" srcOrd="1" destOrd="0" presId="urn:microsoft.com/office/officeart/2005/8/layout/hierarchy4"/>
    <dgm:cxn modelId="{802EA15F-9E7A-45DF-93FB-64D4C8AC166D}" type="presParOf" srcId="{F1DA01BC-3C2B-4088-B22A-D7AB61AAC680}" destId="{E51A748A-EA7A-4E63-8E96-7584B88784D9}" srcOrd="2" destOrd="0" presId="urn:microsoft.com/office/officeart/2005/8/layout/hierarchy4"/>
    <dgm:cxn modelId="{000CA8E6-E73E-41A7-8515-0F4B7FF57828}" type="presParOf" srcId="{E51A748A-EA7A-4E63-8E96-7584B88784D9}" destId="{E0BA7CBA-6DE3-47EE-B02C-D1E9A1ACA012}" srcOrd="0" destOrd="0" presId="urn:microsoft.com/office/officeart/2005/8/layout/hierarchy4"/>
    <dgm:cxn modelId="{E4A83888-853E-4A6B-BF55-1E9BB0DF8C35}" type="presParOf" srcId="{E0BA7CBA-6DE3-47EE-B02C-D1E9A1ACA012}" destId="{3193B9B8-10CE-44D4-830C-5D75E4CF4D92}" srcOrd="0" destOrd="0" presId="urn:microsoft.com/office/officeart/2005/8/layout/hierarchy4"/>
    <dgm:cxn modelId="{9B95B730-9311-47F7-A2E4-BE23D0971364}" type="presParOf" srcId="{E0BA7CBA-6DE3-47EE-B02C-D1E9A1ACA012}" destId="{13122458-6FE1-40B9-9A70-EAFCBA96CAFD}" srcOrd="1" destOrd="0" presId="urn:microsoft.com/office/officeart/2005/8/layout/hierarchy4"/>
  </dgm:cxnLst>
  <dgm:bg>
    <a:solidFill>
      <a:schemeClr val="bg1"/>
    </a:solid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B45F6-3CE8-413D-A944-C3134D0FA6A3}" type="doc">
      <dgm:prSet loTypeId="urn:microsoft.com/office/officeart/2005/8/layout/cycle6" loCatId="cycle" qsTypeId="urn:microsoft.com/office/officeart/2005/8/quickstyle/simple1#1" qsCatId="simple" csTypeId="urn:microsoft.com/office/officeart/2005/8/colors/accent1_2#1" csCatId="accent1" phldr="1"/>
      <dgm:spPr/>
      <dgm:t>
        <a:bodyPr/>
        <a:lstStyle/>
        <a:p>
          <a:endParaRPr lang="pt-BR"/>
        </a:p>
      </dgm:t>
    </dgm:pt>
    <dgm:pt modelId="{6C282994-E197-405B-A431-5E19F425A828}">
      <dgm:prSet phldrT="[Texto]" custT="1"/>
      <dgm:spPr/>
      <dgm:t>
        <a:bodyPr/>
        <a:lstStyle/>
        <a:p>
          <a:r>
            <a:rPr lang="pt-BR" sz="1400" b="1" dirty="0" smtClean="0"/>
            <a:t>Agente de Comercialização e controle de acesso embarcado</a:t>
          </a:r>
          <a:endParaRPr lang="pt-BR" sz="1400" dirty="0"/>
        </a:p>
      </dgm:t>
    </dgm:pt>
    <dgm:pt modelId="{E003D8D9-D0F1-48AE-A17C-4651893DE160}" type="parTrans" cxnId="{30FFA929-F808-49BE-AF19-8BFB7583AE2B}">
      <dgm:prSet/>
      <dgm:spPr/>
      <dgm:t>
        <a:bodyPr/>
        <a:lstStyle/>
        <a:p>
          <a:endParaRPr lang="pt-BR"/>
        </a:p>
      </dgm:t>
    </dgm:pt>
    <dgm:pt modelId="{BB7A9345-5CBC-4749-B9C8-2A535B0BB03B}" type="sibTrans" cxnId="{30FFA929-F808-49BE-AF19-8BFB7583AE2B}">
      <dgm:prSet/>
      <dgm:spPr/>
      <dgm:t>
        <a:bodyPr/>
        <a:lstStyle/>
        <a:p>
          <a:endParaRPr lang="pt-BR"/>
        </a:p>
      </dgm:t>
    </dgm:pt>
    <dgm:pt modelId="{3B2497BA-FC45-4A0A-B96E-D3095C1A300F}">
      <dgm:prSet phldrT="[Texto]" custT="1"/>
      <dgm:spPr/>
      <dgm:t>
        <a:bodyPr/>
        <a:lstStyle/>
        <a:p>
          <a:r>
            <a:rPr lang="pt-BR" sz="1600" b="1" dirty="0" smtClean="0"/>
            <a:t>Condutor </a:t>
          </a:r>
        </a:p>
        <a:p>
          <a:r>
            <a:rPr lang="pt-BR" sz="1600" b="1" dirty="0" smtClean="0"/>
            <a:t>(de TP)</a:t>
          </a:r>
          <a:endParaRPr lang="pt-BR" sz="1600" dirty="0"/>
        </a:p>
      </dgm:t>
    </dgm:pt>
    <dgm:pt modelId="{51A28142-42F0-4869-B6A1-F71948D8840B}" type="parTrans" cxnId="{C3D7313E-36FF-480F-8AC5-1328619E22F0}">
      <dgm:prSet/>
      <dgm:spPr/>
      <dgm:t>
        <a:bodyPr/>
        <a:lstStyle/>
        <a:p>
          <a:endParaRPr lang="pt-BR"/>
        </a:p>
      </dgm:t>
    </dgm:pt>
    <dgm:pt modelId="{9B490965-D0DD-4B32-9908-926AC08CC899}" type="sibTrans" cxnId="{C3D7313E-36FF-480F-8AC5-1328619E22F0}">
      <dgm:prSet/>
      <dgm:spPr/>
      <dgm:t>
        <a:bodyPr/>
        <a:lstStyle/>
        <a:p>
          <a:endParaRPr lang="pt-BR"/>
        </a:p>
      </dgm:t>
    </dgm:pt>
    <dgm:pt modelId="{69B8F1CA-F7D3-470C-AF32-99928EE6FF9D}">
      <dgm:prSet phldrT="[Texto]" custT="1"/>
      <dgm:spPr/>
      <dgm:t>
        <a:bodyPr/>
        <a:lstStyle/>
        <a:p>
          <a:r>
            <a:rPr lang="pt-BR" sz="1600" b="1" dirty="0" smtClean="0"/>
            <a:t>Gestor (de TP)</a:t>
          </a:r>
        </a:p>
      </dgm:t>
    </dgm:pt>
    <dgm:pt modelId="{F6028632-0E5F-4A4B-B55F-F2041C75B9C0}" type="parTrans" cxnId="{A139B480-232A-4CC0-BE30-C3A53F0D5DC9}">
      <dgm:prSet/>
      <dgm:spPr/>
      <dgm:t>
        <a:bodyPr/>
        <a:lstStyle/>
        <a:p>
          <a:endParaRPr lang="pt-BR"/>
        </a:p>
      </dgm:t>
    </dgm:pt>
    <dgm:pt modelId="{DCB47154-6354-4449-AB84-68EBBA2C4C5E}" type="sibTrans" cxnId="{A139B480-232A-4CC0-BE30-C3A53F0D5DC9}">
      <dgm:prSet/>
      <dgm:spPr/>
      <dgm:t>
        <a:bodyPr/>
        <a:lstStyle/>
        <a:p>
          <a:endParaRPr lang="pt-BR"/>
        </a:p>
      </dgm:t>
    </dgm:pt>
    <dgm:pt modelId="{9E1B541C-DFD0-4377-B5F7-18FBB065D1A9}">
      <dgm:prSet phldrT="[Texto]" custT="1"/>
      <dgm:spPr/>
      <dgm:t>
        <a:bodyPr/>
        <a:lstStyle/>
        <a:p>
          <a:r>
            <a:rPr lang="pt-BR" sz="1600" b="1" dirty="0" smtClean="0"/>
            <a:t>Controlador Operacional </a:t>
          </a:r>
        </a:p>
        <a:p>
          <a:r>
            <a:rPr lang="pt-BR" sz="1600" b="1" dirty="0" smtClean="0"/>
            <a:t>(de TP)</a:t>
          </a:r>
          <a:endParaRPr lang="pt-BR" sz="1600" dirty="0"/>
        </a:p>
      </dgm:t>
    </dgm:pt>
    <dgm:pt modelId="{DDE133F8-2AFA-4E08-8FAB-AB7C6F9E1CE8}" type="parTrans" cxnId="{8517DBA9-EBB6-4434-BDD2-EA54384FAC62}">
      <dgm:prSet/>
      <dgm:spPr/>
      <dgm:t>
        <a:bodyPr/>
        <a:lstStyle/>
        <a:p>
          <a:endParaRPr lang="pt-BR"/>
        </a:p>
      </dgm:t>
    </dgm:pt>
    <dgm:pt modelId="{84DFDCD6-6AD7-46D7-AB98-A50838A635B7}" type="sibTrans" cxnId="{8517DBA9-EBB6-4434-BDD2-EA54384FAC62}">
      <dgm:prSet/>
      <dgm:spPr/>
      <dgm:t>
        <a:bodyPr/>
        <a:lstStyle/>
        <a:p>
          <a:endParaRPr lang="pt-BR"/>
        </a:p>
      </dgm:t>
    </dgm:pt>
    <dgm:pt modelId="{849A61E8-A6CA-49B1-AD29-DDA3B7E1EE9A}">
      <dgm:prSet phldrT="[Texto]" custT="1"/>
      <dgm:spPr/>
      <dgm:t>
        <a:bodyPr/>
        <a:lstStyle/>
        <a:p>
          <a:r>
            <a:rPr lang="pt-BR" sz="1500" b="1" dirty="0" smtClean="0"/>
            <a:t>Operador (de TP)</a:t>
          </a:r>
        </a:p>
      </dgm:t>
    </dgm:pt>
    <dgm:pt modelId="{90F5014F-6153-4982-9A3F-B0C4A5F594CD}" type="parTrans" cxnId="{B464C450-7799-459E-93C4-875C7FAF6F61}">
      <dgm:prSet/>
      <dgm:spPr/>
      <dgm:t>
        <a:bodyPr/>
        <a:lstStyle/>
        <a:p>
          <a:endParaRPr lang="pt-BR"/>
        </a:p>
      </dgm:t>
    </dgm:pt>
    <dgm:pt modelId="{07073838-A644-4D1F-9B44-5065DCB3A460}" type="sibTrans" cxnId="{B464C450-7799-459E-93C4-875C7FAF6F61}">
      <dgm:prSet/>
      <dgm:spPr/>
      <dgm:t>
        <a:bodyPr/>
        <a:lstStyle/>
        <a:p>
          <a:endParaRPr lang="pt-BR"/>
        </a:p>
      </dgm:t>
    </dgm:pt>
    <dgm:pt modelId="{28243886-8A1E-4274-874A-0A3778595F6C}">
      <dgm:prSet phldrT="[Texto]" custT="1"/>
      <dgm:spPr/>
      <dgm:t>
        <a:bodyPr/>
        <a:lstStyle/>
        <a:p>
          <a:r>
            <a:rPr lang="pt-BR" sz="1500" b="1" dirty="0" smtClean="0"/>
            <a:t>Passageiro</a:t>
          </a:r>
        </a:p>
      </dgm:t>
    </dgm:pt>
    <dgm:pt modelId="{D23B0A35-62DA-44F2-BE7A-3A9515CAB594}" type="parTrans" cxnId="{6000DB13-CDB4-49CA-968A-28CF4FC4BCC5}">
      <dgm:prSet/>
      <dgm:spPr/>
      <dgm:t>
        <a:bodyPr/>
        <a:lstStyle/>
        <a:p>
          <a:endParaRPr lang="pt-BR"/>
        </a:p>
      </dgm:t>
    </dgm:pt>
    <dgm:pt modelId="{535A7A59-C6AE-4619-9F31-C882086C3B40}" type="sibTrans" cxnId="{6000DB13-CDB4-49CA-968A-28CF4FC4BCC5}">
      <dgm:prSet/>
      <dgm:spPr/>
      <dgm:t>
        <a:bodyPr/>
        <a:lstStyle/>
        <a:p>
          <a:endParaRPr lang="pt-BR"/>
        </a:p>
      </dgm:t>
    </dgm:pt>
    <dgm:pt modelId="{9664B607-D211-4F18-9F42-F33CB71ABF2F}">
      <dgm:prSet phldrT="[Texto]"/>
      <dgm:spPr/>
      <dgm:t>
        <a:bodyPr/>
        <a:lstStyle/>
        <a:p>
          <a:r>
            <a:rPr lang="pt-BR" b="1" dirty="0" smtClean="0"/>
            <a:t>Provedor de Serviço Intermodal</a:t>
          </a:r>
        </a:p>
      </dgm:t>
    </dgm:pt>
    <dgm:pt modelId="{2298818A-5166-424A-8D54-E5A6459B4E5B}" type="parTrans" cxnId="{E8BFDA42-D507-42EF-B4B8-3A7126DBF17C}">
      <dgm:prSet/>
      <dgm:spPr/>
      <dgm:t>
        <a:bodyPr/>
        <a:lstStyle/>
        <a:p>
          <a:endParaRPr lang="pt-BR"/>
        </a:p>
      </dgm:t>
    </dgm:pt>
    <dgm:pt modelId="{99745977-3FB1-4E32-8A17-2B2BBA963DBF}" type="sibTrans" cxnId="{E8BFDA42-D507-42EF-B4B8-3A7126DBF17C}">
      <dgm:prSet/>
      <dgm:spPr/>
      <dgm:t>
        <a:bodyPr/>
        <a:lstStyle/>
        <a:p>
          <a:endParaRPr lang="pt-BR"/>
        </a:p>
      </dgm:t>
    </dgm:pt>
    <dgm:pt modelId="{D7AC3FC6-E015-412D-96AE-24C620EDD1C4}">
      <dgm:prSet phldrT="[Texto]"/>
      <dgm:spPr/>
      <dgm:t>
        <a:bodyPr/>
        <a:lstStyle/>
        <a:p>
          <a:r>
            <a:rPr lang="pt-BR" b="1" dirty="0" smtClean="0"/>
            <a:t>Viajante</a:t>
          </a:r>
        </a:p>
      </dgm:t>
    </dgm:pt>
    <dgm:pt modelId="{01599C3D-A97A-4812-9EB5-9C5A3E089FFE}" type="parTrans" cxnId="{2313AA44-DE05-42E6-897C-7443E590FCC7}">
      <dgm:prSet/>
      <dgm:spPr/>
      <dgm:t>
        <a:bodyPr/>
        <a:lstStyle/>
        <a:p>
          <a:endParaRPr lang="pt-BR"/>
        </a:p>
      </dgm:t>
    </dgm:pt>
    <dgm:pt modelId="{AAAF9C42-1173-4902-805B-0C9647E61796}" type="sibTrans" cxnId="{2313AA44-DE05-42E6-897C-7443E590FCC7}">
      <dgm:prSet/>
      <dgm:spPr/>
      <dgm:t>
        <a:bodyPr/>
        <a:lstStyle/>
        <a:p>
          <a:endParaRPr lang="pt-BR"/>
        </a:p>
      </dgm:t>
    </dgm:pt>
    <dgm:pt modelId="{B3CCE54A-B47B-451E-941C-79EE144FF950}">
      <dgm:prSet phldrT="[Texto]"/>
      <dgm:spPr/>
      <dgm:t>
        <a:bodyPr/>
        <a:lstStyle/>
        <a:p>
          <a:r>
            <a:rPr lang="pt-BR" b="1" dirty="0" smtClean="0"/>
            <a:t>Usuário</a:t>
          </a:r>
        </a:p>
      </dgm:t>
    </dgm:pt>
    <dgm:pt modelId="{A735A249-52D4-43E9-AF95-D7C176F6BBF8}" type="parTrans" cxnId="{3B31136D-49C7-4E60-8AC6-687C7BE7E8B4}">
      <dgm:prSet/>
      <dgm:spPr/>
      <dgm:t>
        <a:bodyPr/>
        <a:lstStyle/>
        <a:p>
          <a:endParaRPr lang="pt-BR"/>
        </a:p>
      </dgm:t>
    </dgm:pt>
    <dgm:pt modelId="{5B5A2581-FEE4-4C72-BB69-4BE7E6162022}" type="sibTrans" cxnId="{3B31136D-49C7-4E60-8AC6-687C7BE7E8B4}">
      <dgm:prSet/>
      <dgm:spPr/>
      <dgm:t>
        <a:bodyPr/>
        <a:lstStyle/>
        <a:p>
          <a:endParaRPr lang="pt-BR"/>
        </a:p>
      </dgm:t>
    </dgm:pt>
    <dgm:pt modelId="{703208B3-74E2-403E-9811-0C3BA53D375E}" type="pres">
      <dgm:prSet presAssocID="{C4DB45F6-3CE8-413D-A944-C3134D0FA6A3}" presName="cycle" presStyleCnt="0">
        <dgm:presLayoutVars>
          <dgm:dir/>
          <dgm:resizeHandles val="exact"/>
        </dgm:presLayoutVars>
      </dgm:prSet>
      <dgm:spPr/>
      <dgm:t>
        <a:bodyPr/>
        <a:lstStyle/>
        <a:p>
          <a:endParaRPr lang="pt-BR"/>
        </a:p>
      </dgm:t>
    </dgm:pt>
    <dgm:pt modelId="{457D9CE2-FEAE-488C-AF24-5067FC09BFFF}" type="pres">
      <dgm:prSet presAssocID="{6C282994-E197-405B-A431-5E19F425A828}" presName="node" presStyleLbl="node1" presStyleIdx="0" presStyleCnt="9" custScaleX="151207" custScaleY="171773">
        <dgm:presLayoutVars>
          <dgm:bulletEnabled val="1"/>
        </dgm:presLayoutVars>
      </dgm:prSet>
      <dgm:spPr/>
      <dgm:t>
        <a:bodyPr/>
        <a:lstStyle/>
        <a:p>
          <a:endParaRPr lang="pt-BR"/>
        </a:p>
      </dgm:t>
    </dgm:pt>
    <dgm:pt modelId="{3BFADF3D-559A-4DB9-9293-7237F857FB04}" type="pres">
      <dgm:prSet presAssocID="{6C282994-E197-405B-A431-5E19F425A828}" presName="spNode" presStyleCnt="0"/>
      <dgm:spPr/>
    </dgm:pt>
    <dgm:pt modelId="{F06AFEAD-461A-417D-9708-65A3EE1446DC}" type="pres">
      <dgm:prSet presAssocID="{BB7A9345-5CBC-4749-B9C8-2A535B0BB03B}" presName="sibTrans" presStyleLbl="sibTrans1D1" presStyleIdx="0" presStyleCnt="9"/>
      <dgm:spPr/>
      <dgm:t>
        <a:bodyPr/>
        <a:lstStyle/>
        <a:p>
          <a:endParaRPr lang="pt-BR"/>
        </a:p>
      </dgm:t>
    </dgm:pt>
    <dgm:pt modelId="{18EB38C3-E667-441E-AA03-70BCA655AD98}" type="pres">
      <dgm:prSet presAssocID="{3B2497BA-FC45-4A0A-B96E-D3095C1A300F}" presName="node" presStyleLbl="node1" presStyleIdx="1" presStyleCnt="9" custScaleX="144141" custScaleY="138553">
        <dgm:presLayoutVars>
          <dgm:bulletEnabled val="1"/>
        </dgm:presLayoutVars>
      </dgm:prSet>
      <dgm:spPr/>
      <dgm:t>
        <a:bodyPr/>
        <a:lstStyle/>
        <a:p>
          <a:endParaRPr lang="pt-BR"/>
        </a:p>
      </dgm:t>
    </dgm:pt>
    <dgm:pt modelId="{07ECBA75-D907-4AC6-83EF-1F8DE0B9268A}" type="pres">
      <dgm:prSet presAssocID="{3B2497BA-FC45-4A0A-B96E-D3095C1A300F}" presName="spNode" presStyleCnt="0"/>
      <dgm:spPr/>
    </dgm:pt>
    <dgm:pt modelId="{CD7BCE3B-EEC5-44C3-BC02-7DE7E963B7AB}" type="pres">
      <dgm:prSet presAssocID="{9B490965-D0DD-4B32-9908-926AC08CC899}" presName="sibTrans" presStyleLbl="sibTrans1D1" presStyleIdx="1" presStyleCnt="9"/>
      <dgm:spPr/>
      <dgm:t>
        <a:bodyPr/>
        <a:lstStyle/>
        <a:p>
          <a:endParaRPr lang="pt-BR"/>
        </a:p>
      </dgm:t>
    </dgm:pt>
    <dgm:pt modelId="{22A6BB63-2787-4BDC-9A86-4FD4AF08F1E0}" type="pres">
      <dgm:prSet presAssocID="{9E1B541C-DFD0-4377-B5F7-18FBB065D1A9}" presName="node" presStyleLbl="node1" presStyleIdx="2" presStyleCnt="9" custScaleX="147006" custScaleY="144807">
        <dgm:presLayoutVars>
          <dgm:bulletEnabled val="1"/>
        </dgm:presLayoutVars>
      </dgm:prSet>
      <dgm:spPr/>
      <dgm:t>
        <a:bodyPr/>
        <a:lstStyle/>
        <a:p>
          <a:endParaRPr lang="pt-BR"/>
        </a:p>
      </dgm:t>
    </dgm:pt>
    <dgm:pt modelId="{EF928A8D-0862-4BBB-A2C5-2919CEB38BB6}" type="pres">
      <dgm:prSet presAssocID="{9E1B541C-DFD0-4377-B5F7-18FBB065D1A9}" presName="spNode" presStyleCnt="0"/>
      <dgm:spPr/>
    </dgm:pt>
    <dgm:pt modelId="{86B3D472-3F88-4672-9C42-FDD42CEFCF01}" type="pres">
      <dgm:prSet presAssocID="{84DFDCD6-6AD7-46D7-AB98-A50838A635B7}" presName="sibTrans" presStyleLbl="sibTrans1D1" presStyleIdx="2" presStyleCnt="9"/>
      <dgm:spPr/>
      <dgm:t>
        <a:bodyPr/>
        <a:lstStyle/>
        <a:p>
          <a:endParaRPr lang="pt-BR"/>
        </a:p>
      </dgm:t>
    </dgm:pt>
    <dgm:pt modelId="{387756C4-7F1C-4303-A6F9-F5F2AE3AA19A}" type="pres">
      <dgm:prSet presAssocID="{69B8F1CA-F7D3-470C-AF32-99928EE6FF9D}" presName="node" presStyleLbl="node1" presStyleIdx="3" presStyleCnt="9" custScaleX="161090" custScaleY="138094">
        <dgm:presLayoutVars>
          <dgm:bulletEnabled val="1"/>
        </dgm:presLayoutVars>
      </dgm:prSet>
      <dgm:spPr/>
      <dgm:t>
        <a:bodyPr/>
        <a:lstStyle/>
        <a:p>
          <a:endParaRPr lang="pt-BR"/>
        </a:p>
      </dgm:t>
    </dgm:pt>
    <dgm:pt modelId="{7272F867-CBCA-4922-8F0A-73C9D99E6F22}" type="pres">
      <dgm:prSet presAssocID="{69B8F1CA-F7D3-470C-AF32-99928EE6FF9D}" presName="spNode" presStyleCnt="0"/>
      <dgm:spPr/>
    </dgm:pt>
    <dgm:pt modelId="{41036DC3-D7E7-4157-9472-7CE851CA27E5}" type="pres">
      <dgm:prSet presAssocID="{DCB47154-6354-4449-AB84-68EBBA2C4C5E}" presName="sibTrans" presStyleLbl="sibTrans1D1" presStyleIdx="3" presStyleCnt="9"/>
      <dgm:spPr/>
      <dgm:t>
        <a:bodyPr/>
        <a:lstStyle/>
        <a:p>
          <a:endParaRPr lang="pt-BR"/>
        </a:p>
      </dgm:t>
    </dgm:pt>
    <dgm:pt modelId="{D5908CDA-731E-49E3-97A9-881A340886E3}" type="pres">
      <dgm:prSet presAssocID="{849A61E8-A6CA-49B1-AD29-DDA3B7E1EE9A}" presName="node" presStyleLbl="node1" presStyleIdx="4" presStyleCnt="9" custScaleX="137372" custScaleY="131069">
        <dgm:presLayoutVars>
          <dgm:bulletEnabled val="1"/>
        </dgm:presLayoutVars>
      </dgm:prSet>
      <dgm:spPr/>
      <dgm:t>
        <a:bodyPr/>
        <a:lstStyle/>
        <a:p>
          <a:endParaRPr lang="pt-BR"/>
        </a:p>
      </dgm:t>
    </dgm:pt>
    <dgm:pt modelId="{F3D41A24-4EAD-41BC-A939-1BEC80010AFC}" type="pres">
      <dgm:prSet presAssocID="{849A61E8-A6CA-49B1-AD29-DDA3B7E1EE9A}" presName="spNode" presStyleCnt="0"/>
      <dgm:spPr/>
    </dgm:pt>
    <dgm:pt modelId="{9C0924B4-40B8-4D7A-AFF7-6E8965DF0788}" type="pres">
      <dgm:prSet presAssocID="{07073838-A644-4D1F-9B44-5065DCB3A460}" presName="sibTrans" presStyleLbl="sibTrans1D1" presStyleIdx="4" presStyleCnt="9"/>
      <dgm:spPr/>
      <dgm:t>
        <a:bodyPr/>
        <a:lstStyle/>
        <a:p>
          <a:endParaRPr lang="pt-BR"/>
        </a:p>
      </dgm:t>
    </dgm:pt>
    <dgm:pt modelId="{012B3399-2DFB-49A7-A45E-B340C296034A}" type="pres">
      <dgm:prSet presAssocID="{28243886-8A1E-4274-874A-0A3778595F6C}" presName="node" presStyleLbl="node1" presStyleIdx="5" presStyleCnt="9" custScaleX="122226" custScaleY="118223">
        <dgm:presLayoutVars>
          <dgm:bulletEnabled val="1"/>
        </dgm:presLayoutVars>
      </dgm:prSet>
      <dgm:spPr/>
      <dgm:t>
        <a:bodyPr/>
        <a:lstStyle/>
        <a:p>
          <a:endParaRPr lang="pt-BR"/>
        </a:p>
      </dgm:t>
    </dgm:pt>
    <dgm:pt modelId="{08D8BF10-6ED7-45F6-A003-FED9CF765496}" type="pres">
      <dgm:prSet presAssocID="{28243886-8A1E-4274-874A-0A3778595F6C}" presName="spNode" presStyleCnt="0"/>
      <dgm:spPr/>
    </dgm:pt>
    <dgm:pt modelId="{D66B39F8-47A1-4473-B616-68B13BB4B2B5}" type="pres">
      <dgm:prSet presAssocID="{535A7A59-C6AE-4619-9F31-C882086C3B40}" presName="sibTrans" presStyleLbl="sibTrans1D1" presStyleIdx="5" presStyleCnt="9"/>
      <dgm:spPr/>
      <dgm:t>
        <a:bodyPr/>
        <a:lstStyle/>
        <a:p>
          <a:endParaRPr lang="pt-BR"/>
        </a:p>
      </dgm:t>
    </dgm:pt>
    <dgm:pt modelId="{02390913-485A-439C-B74A-6584DEDDC1ED}" type="pres">
      <dgm:prSet presAssocID="{9664B607-D211-4F18-9F42-F33CB71ABF2F}" presName="node" presStyleLbl="node1" presStyleIdx="6" presStyleCnt="9" custScaleX="155597" custScaleY="138094">
        <dgm:presLayoutVars>
          <dgm:bulletEnabled val="1"/>
        </dgm:presLayoutVars>
      </dgm:prSet>
      <dgm:spPr/>
      <dgm:t>
        <a:bodyPr/>
        <a:lstStyle/>
        <a:p>
          <a:endParaRPr lang="pt-BR"/>
        </a:p>
      </dgm:t>
    </dgm:pt>
    <dgm:pt modelId="{C4A68DBD-A9A9-4266-B6B8-C61153F15FCA}" type="pres">
      <dgm:prSet presAssocID="{9664B607-D211-4F18-9F42-F33CB71ABF2F}" presName="spNode" presStyleCnt="0"/>
      <dgm:spPr/>
    </dgm:pt>
    <dgm:pt modelId="{78424E9C-E643-41F2-8D6B-F7FE73440222}" type="pres">
      <dgm:prSet presAssocID="{99745977-3FB1-4E32-8A17-2B2BBA963DBF}" presName="sibTrans" presStyleLbl="sibTrans1D1" presStyleIdx="6" presStyleCnt="9"/>
      <dgm:spPr/>
      <dgm:t>
        <a:bodyPr/>
        <a:lstStyle/>
        <a:p>
          <a:endParaRPr lang="pt-BR"/>
        </a:p>
      </dgm:t>
    </dgm:pt>
    <dgm:pt modelId="{D3F69FB5-88FF-48EA-9473-E59570951CB4}" type="pres">
      <dgm:prSet presAssocID="{D7AC3FC6-E015-412D-96AE-24C620EDD1C4}" presName="node" presStyleLbl="node1" presStyleIdx="7" presStyleCnt="9" custScaleX="130039" custScaleY="116066">
        <dgm:presLayoutVars>
          <dgm:bulletEnabled val="1"/>
        </dgm:presLayoutVars>
      </dgm:prSet>
      <dgm:spPr/>
      <dgm:t>
        <a:bodyPr/>
        <a:lstStyle/>
        <a:p>
          <a:endParaRPr lang="pt-BR"/>
        </a:p>
      </dgm:t>
    </dgm:pt>
    <dgm:pt modelId="{3C15270B-9CEE-49A3-BAAF-353BB11CA036}" type="pres">
      <dgm:prSet presAssocID="{D7AC3FC6-E015-412D-96AE-24C620EDD1C4}" presName="spNode" presStyleCnt="0"/>
      <dgm:spPr/>
    </dgm:pt>
    <dgm:pt modelId="{FDF2AEC9-492B-4A7B-82FB-A9C4132CA5BF}" type="pres">
      <dgm:prSet presAssocID="{AAAF9C42-1173-4902-805B-0C9647E61796}" presName="sibTrans" presStyleLbl="sibTrans1D1" presStyleIdx="7" presStyleCnt="9"/>
      <dgm:spPr/>
      <dgm:t>
        <a:bodyPr/>
        <a:lstStyle/>
        <a:p>
          <a:endParaRPr lang="pt-BR"/>
        </a:p>
      </dgm:t>
    </dgm:pt>
    <dgm:pt modelId="{3AA38287-068F-4A56-9D24-EF1E80963734}" type="pres">
      <dgm:prSet presAssocID="{B3CCE54A-B47B-451E-941C-79EE144FF950}" presName="node" presStyleLbl="node1" presStyleIdx="8" presStyleCnt="9" custScaleX="115456" custScaleY="88214">
        <dgm:presLayoutVars>
          <dgm:bulletEnabled val="1"/>
        </dgm:presLayoutVars>
      </dgm:prSet>
      <dgm:spPr/>
      <dgm:t>
        <a:bodyPr/>
        <a:lstStyle/>
        <a:p>
          <a:endParaRPr lang="pt-BR"/>
        </a:p>
      </dgm:t>
    </dgm:pt>
    <dgm:pt modelId="{80BE6537-3BA2-4D5E-9670-A4BAB0603F3E}" type="pres">
      <dgm:prSet presAssocID="{B3CCE54A-B47B-451E-941C-79EE144FF950}" presName="spNode" presStyleCnt="0"/>
      <dgm:spPr/>
    </dgm:pt>
    <dgm:pt modelId="{21564D22-F803-4CD5-B8F6-8AEB04DF7ADD}" type="pres">
      <dgm:prSet presAssocID="{5B5A2581-FEE4-4C72-BB69-4BE7E6162022}" presName="sibTrans" presStyleLbl="sibTrans1D1" presStyleIdx="8" presStyleCnt="9"/>
      <dgm:spPr/>
      <dgm:t>
        <a:bodyPr/>
        <a:lstStyle/>
        <a:p>
          <a:endParaRPr lang="pt-BR"/>
        </a:p>
      </dgm:t>
    </dgm:pt>
  </dgm:ptLst>
  <dgm:cxnLst>
    <dgm:cxn modelId="{A70DFF72-791F-4348-8D69-D8BDA25B8343}" type="presOf" srcId="{9E1B541C-DFD0-4377-B5F7-18FBB065D1A9}" destId="{22A6BB63-2787-4BDC-9A86-4FD4AF08F1E0}" srcOrd="0" destOrd="0" presId="urn:microsoft.com/office/officeart/2005/8/layout/cycle6"/>
    <dgm:cxn modelId="{1F1DF930-8705-47D1-8D21-0B3AF3B5E214}" type="presOf" srcId="{6C282994-E197-405B-A431-5E19F425A828}" destId="{457D9CE2-FEAE-488C-AF24-5067FC09BFFF}" srcOrd="0" destOrd="0" presId="urn:microsoft.com/office/officeart/2005/8/layout/cycle6"/>
    <dgm:cxn modelId="{11B69F55-FF2C-4D34-9857-7678B248D3FE}" type="presOf" srcId="{BB7A9345-5CBC-4749-B9C8-2A535B0BB03B}" destId="{F06AFEAD-461A-417D-9708-65A3EE1446DC}" srcOrd="0" destOrd="0" presId="urn:microsoft.com/office/officeart/2005/8/layout/cycle6"/>
    <dgm:cxn modelId="{94C9B9BB-29A9-4D0B-B8F7-29AB651CD6C1}" type="presOf" srcId="{535A7A59-C6AE-4619-9F31-C882086C3B40}" destId="{D66B39F8-47A1-4473-B616-68B13BB4B2B5}" srcOrd="0" destOrd="0" presId="urn:microsoft.com/office/officeart/2005/8/layout/cycle6"/>
    <dgm:cxn modelId="{B464C450-7799-459E-93C4-875C7FAF6F61}" srcId="{C4DB45F6-3CE8-413D-A944-C3134D0FA6A3}" destId="{849A61E8-A6CA-49B1-AD29-DDA3B7E1EE9A}" srcOrd="4" destOrd="0" parTransId="{90F5014F-6153-4982-9A3F-B0C4A5F594CD}" sibTransId="{07073838-A644-4D1F-9B44-5065DCB3A460}"/>
    <dgm:cxn modelId="{214BE3FB-C060-4F0F-9564-DD3198A6C830}" type="presOf" srcId="{07073838-A644-4D1F-9B44-5065DCB3A460}" destId="{9C0924B4-40B8-4D7A-AFF7-6E8965DF0788}" srcOrd="0" destOrd="0" presId="urn:microsoft.com/office/officeart/2005/8/layout/cycle6"/>
    <dgm:cxn modelId="{1513BCA8-830A-4F15-AE02-3DFD26969CC8}" type="presOf" srcId="{DCB47154-6354-4449-AB84-68EBBA2C4C5E}" destId="{41036DC3-D7E7-4157-9472-7CE851CA27E5}" srcOrd="0" destOrd="0" presId="urn:microsoft.com/office/officeart/2005/8/layout/cycle6"/>
    <dgm:cxn modelId="{07A4745C-DDAF-411F-84DE-5DC60684E6A9}" type="presOf" srcId="{9B490965-D0DD-4B32-9908-926AC08CC899}" destId="{CD7BCE3B-EEC5-44C3-BC02-7DE7E963B7AB}" srcOrd="0" destOrd="0" presId="urn:microsoft.com/office/officeart/2005/8/layout/cycle6"/>
    <dgm:cxn modelId="{E52453AC-25BD-41E2-B108-9FD91869005F}" type="presOf" srcId="{B3CCE54A-B47B-451E-941C-79EE144FF950}" destId="{3AA38287-068F-4A56-9D24-EF1E80963734}" srcOrd="0" destOrd="0" presId="urn:microsoft.com/office/officeart/2005/8/layout/cycle6"/>
    <dgm:cxn modelId="{0E5863E2-382F-497F-9107-72379778C7BD}" type="presOf" srcId="{99745977-3FB1-4E32-8A17-2B2BBA963DBF}" destId="{78424E9C-E643-41F2-8D6B-F7FE73440222}" srcOrd="0" destOrd="0" presId="urn:microsoft.com/office/officeart/2005/8/layout/cycle6"/>
    <dgm:cxn modelId="{3B31136D-49C7-4E60-8AC6-687C7BE7E8B4}" srcId="{C4DB45F6-3CE8-413D-A944-C3134D0FA6A3}" destId="{B3CCE54A-B47B-451E-941C-79EE144FF950}" srcOrd="8" destOrd="0" parTransId="{A735A249-52D4-43E9-AF95-D7C176F6BBF8}" sibTransId="{5B5A2581-FEE4-4C72-BB69-4BE7E6162022}"/>
    <dgm:cxn modelId="{2313AA44-DE05-42E6-897C-7443E590FCC7}" srcId="{C4DB45F6-3CE8-413D-A944-C3134D0FA6A3}" destId="{D7AC3FC6-E015-412D-96AE-24C620EDD1C4}" srcOrd="7" destOrd="0" parTransId="{01599C3D-A97A-4812-9EB5-9C5A3E089FFE}" sibTransId="{AAAF9C42-1173-4902-805B-0C9647E61796}"/>
    <dgm:cxn modelId="{6000DB13-CDB4-49CA-968A-28CF4FC4BCC5}" srcId="{C4DB45F6-3CE8-413D-A944-C3134D0FA6A3}" destId="{28243886-8A1E-4274-874A-0A3778595F6C}" srcOrd="5" destOrd="0" parTransId="{D23B0A35-62DA-44F2-BE7A-3A9515CAB594}" sibTransId="{535A7A59-C6AE-4619-9F31-C882086C3B40}"/>
    <dgm:cxn modelId="{49FD0170-1258-43A6-8333-52ACA8CCA9D8}" type="presOf" srcId="{D7AC3FC6-E015-412D-96AE-24C620EDD1C4}" destId="{D3F69FB5-88FF-48EA-9473-E59570951CB4}" srcOrd="0" destOrd="0" presId="urn:microsoft.com/office/officeart/2005/8/layout/cycle6"/>
    <dgm:cxn modelId="{A37912EE-1988-4CE6-A63D-EC426762DDBE}" type="presOf" srcId="{84DFDCD6-6AD7-46D7-AB98-A50838A635B7}" destId="{86B3D472-3F88-4672-9C42-FDD42CEFCF01}" srcOrd="0" destOrd="0" presId="urn:microsoft.com/office/officeart/2005/8/layout/cycle6"/>
    <dgm:cxn modelId="{E8BFDA42-D507-42EF-B4B8-3A7126DBF17C}" srcId="{C4DB45F6-3CE8-413D-A944-C3134D0FA6A3}" destId="{9664B607-D211-4F18-9F42-F33CB71ABF2F}" srcOrd="6" destOrd="0" parTransId="{2298818A-5166-424A-8D54-E5A6459B4E5B}" sibTransId="{99745977-3FB1-4E32-8A17-2B2BBA963DBF}"/>
    <dgm:cxn modelId="{8517DBA9-EBB6-4434-BDD2-EA54384FAC62}" srcId="{C4DB45F6-3CE8-413D-A944-C3134D0FA6A3}" destId="{9E1B541C-DFD0-4377-B5F7-18FBB065D1A9}" srcOrd="2" destOrd="0" parTransId="{DDE133F8-2AFA-4E08-8FAB-AB7C6F9E1CE8}" sibTransId="{84DFDCD6-6AD7-46D7-AB98-A50838A635B7}"/>
    <dgm:cxn modelId="{95F44302-4C60-4091-87E9-CBCC2D463561}" type="presOf" srcId="{28243886-8A1E-4274-874A-0A3778595F6C}" destId="{012B3399-2DFB-49A7-A45E-B340C296034A}" srcOrd="0" destOrd="0" presId="urn:microsoft.com/office/officeart/2005/8/layout/cycle6"/>
    <dgm:cxn modelId="{8D7A8B4F-4A7A-434C-9309-1FCAF38E79A7}" type="presOf" srcId="{9664B607-D211-4F18-9F42-F33CB71ABF2F}" destId="{02390913-485A-439C-B74A-6584DEDDC1ED}" srcOrd="0" destOrd="0" presId="urn:microsoft.com/office/officeart/2005/8/layout/cycle6"/>
    <dgm:cxn modelId="{C3832492-4D7F-42A0-9EAA-529D286A2A94}" type="presOf" srcId="{849A61E8-A6CA-49B1-AD29-DDA3B7E1EE9A}" destId="{D5908CDA-731E-49E3-97A9-881A340886E3}" srcOrd="0" destOrd="0" presId="urn:microsoft.com/office/officeart/2005/8/layout/cycle6"/>
    <dgm:cxn modelId="{9F9144B1-2278-4405-BF8B-DA2EB5346A5D}" type="presOf" srcId="{C4DB45F6-3CE8-413D-A944-C3134D0FA6A3}" destId="{703208B3-74E2-403E-9811-0C3BA53D375E}" srcOrd="0" destOrd="0" presId="urn:microsoft.com/office/officeart/2005/8/layout/cycle6"/>
    <dgm:cxn modelId="{6AE849DC-31D9-444B-BC98-DAF89A99665C}" type="presOf" srcId="{5B5A2581-FEE4-4C72-BB69-4BE7E6162022}" destId="{21564D22-F803-4CD5-B8F6-8AEB04DF7ADD}" srcOrd="0" destOrd="0" presId="urn:microsoft.com/office/officeart/2005/8/layout/cycle6"/>
    <dgm:cxn modelId="{A139B480-232A-4CC0-BE30-C3A53F0D5DC9}" srcId="{C4DB45F6-3CE8-413D-A944-C3134D0FA6A3}" destId="{69B8F1CA-F7D3-470C-AF32-99928EE6FF9D}" srcOrd="3" destOrd="0" parTransId="{F6028632-0E5F-4A4B-B55F-F2041C75B9C0}" sibTransId="{DCB47154-6354-4449-AB84-68EBBA2C4C5E}"/>
    <dgm:cxn modelId="{362A3CB6-36A0-4815-8977-90EFB0F56597}" type="presOf" srcId="{3B2497BA-FC45-4A0A-B96E-D3095C1A300F}" destId="{18EB38C3-E667-441E-AA03-70BCA655AD98}" srcOrd="0" destOrd="0" presId="urn:microsoft.com/office/officeart/2005/8/layout/cycle6"/>
    <dgm:cxn modelId="{E6F5C3AE-0C7B-4F77-BED0-B6245D334642}" type="presOf" srcId="{AAAF9C42-1173-4902-805B-0C9647E61796}" destId="{FDF2AEC9-492B-4A7B-82FB-A9C4132CA5BF}" srcOrd="0" destOrd="0" presId="urn:microsoft.com/office/officeart/2005/8/layout/cycle6"/>
    <dgm:cxn modelId="{488DAFDF-E223-4235-8FFF-7DA8613BEF0D}" type="presOf" srcId="{69B8F1CA-F7D3-470C-AF32-99928EE6FF9D}" destId="{387756C4-7F1C-4303-A6F9-F5F2AE3AA19A}" srcOrd="0" destOrd="0" presId="urn:microsoft.com/office/officeart/2005/8/layout/cycle6"/>
    <dgm:cxn modelId="{30FFA929-F808-49BE-AF19-8BFB7583AE2B}" srcId="{C4DB45F6-3CE8-413D-A944-C3134D0FA6A3}" destId="{6C282994-E197-405B-A431-5E19F425A828}" srcOrd="0" destOrd="0" parTransId="{E003D8D9-D0F1-48AE-A17C-4651893DE160}" sibTransId="{BB7A9345-5CBC-4749-B9C8-2A535B0BB03B}"/>
    <dgm:cxn modelId="{C3D7313E-36FF-480F-8AC5-1328619E22F0}" srcId="{C4DB45F6-3CE8-413D-A944-C3134D0FA6A3}" destId="{3B2497BA-FC45-4A0A-B96E-D3095C1A300F}" srcOrd="1" destOrd="0" parTransId="{51A28142-42F0-4869-B6A1-F71948D8840B}" sibTransId="{9B490965-D0DD-4B32-9908-926AC08CC899}"/>
    <dgm:cxn modelId="{3399C822-499F-4E2D-8910-7DCC8840DD4B}" type="presParOf" srcId="{703208B3-74E2-403E-9811-0C3BA53D375E}" destId="{457D9CE2-FEAE-488C-AF24-5067FC09BFFF}" srcOrd="0" destOrd="0" presId="urn:microsoft.com/office/officeart/2005/8/layout/cycle6"/>
    <dgm:cxn modelId="{4555D50A-2B29-4D10-81F3-4E17A7839EFB}" type="presParOf" srcId="{703208B3-74E2-403E-9811-0C3BA53D375E}" destId="{3BFADF3D-559A-4DB9-9293-7237F857FB04}" srcOrd="1" destOrd="0" presId="urn:microsoft.com/office/officeart/2005/8/layout/cycle6"/>
    <dgm:cxn modelId="{E25A9A9E-ACB4-4811-A972-97BC12F168C4}" type="presParOf" srcId="{703208B3-74E2-403E-9811-0C3BA53D375E}" destId="{F06AFEAD-461A-417D-9708-65A3EE1446DC}" srcOrd="2" destOrd="0" presId="urn:microsoft.com/office/officeart/2005/8/layout/cycle6"/>
    <dgm:cxn modelId="{FA209636-178A-4AF6-82E9-26B7BE641EA9}" type="presParOf" srcId="{703208B3-74E2-403E-9811-0C3BA53D375E}" destId="{18EB38C3-E667-441E-AA03-70BCA655AD98}" srcOrd="3" destOrd="0" presId="urn:microsoft.com/office/officeart/2005/8/layout/cycle6"/>
    <dgm:cxn modelId="{3D93BE13-674C-4D67-A6D0-DA7B4957D946}" type="presParOf" srcId="{703208B3-74E2-403E-9811-0C3BA53D375E}" destId="{07ECBA75-D907-4AC6-83EF-1F8DE0B9268A}" srcOrd="4" destOrd="0" presId="urn:microsoft.com/office/officeart/2005/8/layout/cycle6"/>
    <dgm:cxn modelId="{5D229D33-0F29-4106-8015-558AC1CFD815}" type="presParOf" srcId="{703208B3-74E2-403E-9811-0C3BA53D375E}" destId="{CD7BCE3B-EEC5-44C3-BC02-7DE7E963B7AB}" srcOrd="5" destOrd="0" presId="urn:microsoft.com/office/officeart/2005/8/layout/cycle6"/>
    <dgm:cxn modelId="{557FFA66-C68F-4EC4-9FD1-9111CDD83051}" type="presParOf" srcId="{703208B3-74E2-403E-9811-0C3BA53D375E}" destId="{22A6BB63-2787-4BDC-9A86-4FD4AF08F1E0}" srcOrd="6" destOrd="0" presId="urn:microsoft.com/office/officeart/2005/8/layout/cycle6"/>
    <dgm:cxn modelId="{E57157C4-F163-4DF4-8B45-C2E98F048BDF}" type="presParOf" srcId="{703208B3-74E2-403E-9811-0C3BA53D375E}" destId="{EF928A8D-0862-4BBB-A2C5-2919CEB38BB6}" srcOrd="7" destOrd="0" presId="urn:microsoft.com/office/officeart/2005/8/layout/cycle6"/>
    <dgm:cxn modelId="{44AC2F21-8E85-45FE-997E-F347223C3323}" type="presParOf" srcId="{703208B3-74E2-403E-9811-0C3BA53D375E}" destId="{86B3D472-3F88-4672-9C42-FDD42CEFCF01}" srcOrd="8" destOrd="0" presId="urn:microsoft.com/office/officeart/2005/8/layout/cycle6"/>
    <dgm:cxn modelId="{888D2A76-3B44-45F9-915C-D90F1FF1EB9B}" type="presParOf" srcId="{703208B3-74E2-403E-9811-0C3BA53D375E}" destId="{387756C4-7F1C-4303-A6F9-F5F2AE3AA19A}" srcOrd="9" destOrd="0" presId="urn:microsoft.com/office/officeart/2005/8/layout/cycle6"/>
    <dgm:cxn modelId="{7940EF0C-7251-47EC-9AC8-53C2D7436365}" type="presParOf" srcId="{703208B3-74E2-403E-9811-0C3BA53D375E}" destId="{7272F867-CBCA-4922-8F0A-73C9D99E6F22}" srcOrd="10" destOrd="0" presId="urn:microsoft.com/office/officeart/2005/8/layout/cycle6"/>
    <dgm:cxn modelId="{94B0A46C-BB52-4BC4-9651-4FADB1909AA0}" type="presParOf" srcId="{703208B3-74E2-403E-9811-0C3BA53D375E}" destId="{41036DC3-D7E7-4157-9472-7CE851CA27E5}" srcOrd="11" destOrd="0" presId="urn:microsoft.com/office/officeart/2005/8/layout/cycle6"/>
    <dgm:cxn modelId="{4229AA34-63C0-4210-9856-AE3D9D8DBCE1}" type="presParOf" srcId="{703208B3-74E2-403E-9811-0C3BA53D375E}" destId="{D5908CDA-731E-49E3-97A9-881A340886E3}" srcOrd="12" destOrd="0" presId="urn:microsoft.com/office/officeart/2005/8/layout/cycle6"/>
    <dgm:cxn modelId="{DC31CE09-A173-464C-9078-23E38693D8F7}" type="presParOf" srcId="{703208B3-74E2-403E-9811-0C3BA53D375E}" destId="{F3D41A24-4EAD-41BC-A939-1BEC80010AFC}" srcOrd="13" destOrd="0" presId="urn:microsoft.com/office/officeart/2005/8/layout/cycle6"/>
    <dgm:cxn modelId="{354F8E4C-7DF7-47C6-9353-8D76942740D7}" type="presParOf" srcId="{703208B3-74E2-403E-9811-0C3BA53D375E}" destId="{9C0924B4-40B8-4D7A-AFF7-6E8965DF0788}" srcOrd="14" destOrd="0" presId="urn:microsoft.com/office/officeart/2005/8/layout/cycle6"/>
    <dgm:cxn modelId="{AD5BB2A0-6743-4A2E-B257-6B1DC8112794}" type="presParOf" srcId="{703208B3-74E2-403E-9811-0C3BA53D375E}" destId="{012B3399-2DFB-49A7-A45E-B340C296034A}" srcOrd="15" destOrd="0" presId="urn:microsoft.com/office/officeart/2005/8/layout/cycle6"/>
    <dgm:cxn modelId="{415ED8DE-79CA-4C4F-B178-13F88C3AF26C}" type="presParOf" srcId="{703208B3-74E2-403E-9811-0C3BA53D375E}" destId="{08D8BF10-6ED7-45F6-A003-FED9CF765496}" srcOrd="16" destOrd="0" presId="urn:microsoft.com/office/officeart/2005/8/layout/cycle6"/>
    <dgm:cxn modelId="{043DAC2B-E2B0-4F8C-B04D-69A661E8BB17}" type="presParOf" srcId="{703208B3-74E2-403E-9811-0C3BA53D375E}" destId="{D66B39F8-47A1-4473-B616-68B13BB4B2B5}" srcOrd="17" destOrd="0" presId="urn:microsoft.com/office/officeart/2005/8/layout/cycle6"/>
    <dgm:cxn modelId="{281AAF4D-2B7C-41CB-996F-3DED968D6D9B}" type="presParOf" srcId="{703208B3-74E2-403E-9811-0C3BA53D375E}" destId="{02390913-485A-439C-B74A-6584DEDDC1ED}" srcOrd="18" destOrd="0" presId="urn:microsoft.com/office/officeart/2005/8/layout/cycle6"/>
    <dgm:cxn modelId="{E869C2CA-3C61-42C4-888E-3D884F261AC8}" type="presParOf" srcId="{703208B3-74E2-403E-9811-0C3BA53D375E}" destId="{C4A68DBD-A9A9-4266-B6B8-C61153F15FCA}" srcOrd="19" destOrd="0" presId="urn:microsoft.com/office/officeart/2005/8/layout/cycle6"/>
    <dgm:cxn modelId="{1255A6A0-E7F2-447D-B7EE-B5F18F719BC4}" type="presParOf" srcId="{703208B3-74E2-403E-9811-0C3BA53D375E}" destId="{78424E9C-E643-41F2-8D6B-F7FE73440222}" srcOrd="20" destOrd="0" presId="urn:microsoft.com/office/officeart/2005/8/layout/cycle6"/>
    <dgm:cxn modelId="{8C44F714-64B3-4A0C-B2C7-4B59F2B495DB}" type="presParOf" srcId="{703208B3-74E2-403E-9811-0C3BA53D375E}" destId="{D3F69FB5-88FF-48EA-9473-E59570951CB4}" srcOrd="21" destOrd="0" presId="urn:microsoft.com/office/officeart/2005/8/layout/cycle6"/>
    <dgm:cxn modelId="{6387D9EC-DF03-4888-924D-8E3BAD2D2E85}" type="presParOf" srcId="{703208B3-74E2-403E-9811-0C3BA53D375E}" destId="{3C15270B-9CEE-49A3-BAAF-353BB11CA036}" srcOrd="22" destOrd="0" presId="urn:microsoft.com/office/officeart/2005/8/layout/cycle6"/>
    <dgm:cxn modelId="{15DBB4F0-5275-4E42-9FB3-34200DE8472F}" type="presParOf" srcId="{703208B3-74E2-403E-9811-0C3BA53D375E}" destId="{FDF2AEC9-492B-4A7B-82FB-A9C4132CA5BF}" srcOrd="23" destOrd="0" presId="urn:microsoft.com/office/officeart/2005/8/layout/cycle6"/>
    <dgm:cxn modelId="{5B9F1DB2-E95A-4170-8ED1-CDAF0498B3D2}" type="presParOf" srcId="{703208B3-74E2-403E-9811-0C3BA53D375E}" destId="{3AA38287-068F-4A56-9D24-EF1E80963734}" srcOrd="24" destOrd="0" presId="urn:microsoft.com/office/officeart/2005/8/layout/cycle6"/>
    <dgm:cxn modelId="{6B4E5FF2-2D4E-4948-95FB-19BC758F946E}" type="presParOf" srcId="{703208B3-74E2-403E-9811-0C3BA53D375E}" destId="{80BE6537-3BA2-4D5E-9670-A4BAB0603F3E}" srcOrd="25" destOrd="0" presId="urn:microsoft.com/office/officeart/2005/8/layout/cycle6"/>
    <dgm:cxn modelId="{4A6108E1-D8C6-4503-9FE5-AE80528DFF44}" type="presParOf" srcId="{703208B3-74E2-403E-9811-0C3BA53D375E}" destId="{21564D22-F803-4CD5-B8F6-8AEB04DF7ADD}" srcOrd="26"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428BD0-8D22-4A9F-AD7E-323421F896E5}" type="doc">
      <dgm:prSet loTypeId="urn:microsoft.com/office/officeart/2005/8/layout/hierarchy4" loCatId="list" qsTypeId="urn:microsoft.com/office/officeart/2005/8/quickstyle/simple2" qsCatId="simple" csTypeId="urn:microsoft.com/office/officeart/2005/8/colors/accent0_3" csCatId="mainScheme" phldr="1"/>
      <dgm:spPr/>
      <dgm:t>
        <a:bodyPr/>
        <a:lstStyle/>
        <a:p>
          <a:endParaRPr lang="pt-BR"/>
        </a:p>
      </dgm:t>
    </dgm:pt>
    <dgm:pt modelId="{6BB98AD0-17CB-4F44-83B6-EC860924DC28}">
      <dgm:prSet phldrT="[Texto]" custT="1"/>
      <dgm:spPr>
        <a:solidFill>
          <a:schemeClr val="tx2">
            <a:lumMod val="50000"/>
          </a:schemeClr>
        </a:solidFill>
      </dgm:spPr>
      <dgm:t>
        <a:bodyPr/>
        <a:lstStyle/>
        <a:p>
          <a:r>
            <a:rPr lang="pt-BR" sz="2000" dirty="0" smtClean="0">
              <a:effectLst>
                <a:outerShdw blurRad="38100" dist="38100" dir="2700000" algn="tl">
                  <a:srgbClr val="000000">
                    <a:alpha val="43137"/>
                  </a:srgbClr>
                </a:outerShdw>
              </a:effectLst>
              <a:latin typeface="Arial Narrow" pitchFamily="34" charset="0"/>
              <a:cs typeface="Arial" pitchFamily="34" charset="0"/>
            </a:rPr>
            <a:t> Arquitetura de referência de ITS</a:t>
          </a:r>
          <a:endParaRPr lang="pt-BR" sz="20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B587809-84A9-470D-88FB-23E1BC4D2560}" type="par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35F59D4-8795-438D-BF93-F59B74DD3DF1}" type="sib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C1E8C24-BB00-454A-93A3-040CD8E7AED6}">
      <dgm:prSet phldrT="[Texto]" custT="1"/>
      <dgm:spPr>
        <a:solidFill>
          <a:schemeClr val="accent4">
            <a:lumMod val="75000"/>
          </a:schemeClr>
        </a:solidFill>
      </dgm:spPr>
      <dgm:t>
        <a:bodyPr/>
        <a:lstStyle/>
        <a:p>
          <a:r>
            <a:rPr lang="pt-BR" sz="1400" b="1" dirty="0" smtClean="0">
              <a:solidFill>
                <a:srgbClr val="0000CC"/>
              </a:solidFill>
              <a:effectLst>
                <a:outerShdw blurRad="38100" dist="38100" dir="2700000" algn="tl">
                  <a:srgbClr val="000000">
                    <a:alpha val="43137"/>
                  </a:srgbClr>
                </a:outerShdw>
              </a:effectLst>
              <a:latin typeface="Arial Narrow" pitchFamily="34" charset="0"/>
              <a:cs typeface="Arial" pitchFamily="34" charset="0"/>
            </a:rPr>
            <a:t>5. Transporte Público</a:t>
          </a:r>
          <a:endParaRPr lang="pt-BR" sz="1400" b="1" dirty="0">
            <a:solidFill>
              <a:srgbClr val="0000CC"/>
            </a:solidFill>
            <a:effectLst>
              <a:outerShdw blurRad="38100" dist="38100" dir="2700000" algn="tl">
                <a:srgbClr val="000000">
                  <a:alpha val="43137"/>
                </a:srgbClr>
              </a:outerShdw>
            </a:effectLst>
            <a:latin typeface="Arial Narrow" pitchFamily="34" charset="0"/>
            <a:cs typeface="Arial" pitchFamily="34" charset="0"/>
          </a:endParaRPr>
        </a:p>
      </dgm:t>
    </dgm:pt>
    <dgm:pt modelId="{97DB89F6-5BF1-4EEF-BDE6-8D3F6ACA05DD}" type="par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2FCD1FF-A210-425D-972A-341E7E907232}" type="sib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A609A3FF-EF36-4A84-B815-2C21774830D6}">
      <dgm:prSet phldrT="[Texto]" custT="1"/>
      <dgm:spPr>
        <a:solidFill>
          <a:schemeClr val="bg2">
            <a:lumMod val="25000"/>
          </a:schemeClr>
        </a:solidFill>
        <a:ln>
          <a:solidFill>
            <a:schemeClr val="bg1"/>
          </a:solidFill>
        </a:ln>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5.1 Gerenciamento de transporte público</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C839655D-810C-41A2-81E1-5F15DB24FE72}" type="parTrans" cxnId="{F9313725-B07B-4AB8-9724-98A217A9CA50}">
      <dgm:prSet/>
      <dgm:spPr/>
      <dgm:t>
        <a:bodyPr/>
        <a:lstStyle/>
        <a:p>
          <a:endParaRPr lang="pt-BR"/>
        </a:p>
      </dgm:t>
    </dgm:pt>
    <dgm:pt modelId="{C9BC0908-CAFD-486D-AEDD-0DEB822042FD}" type="sibTrans" cxnId="{F9313725-B07B-4AB8-9724-98A217A9CA50}">
      <dgm:prSet/>
      <dgm:spPr/>
      <dgm:t>
        <a:bodyPr/>
        <a:lstStyle/>
        <a:p>
          <a:endParaRPr lang="pt-BR"/>
        </a:p>
      </dgm:t>
    </dgm:pt>
    <dgm:pt modelId="{6E3F859D-8453-40A6-81D0-9A9D5A0B4944}">
      <dgm:prSet custT="1"/>
      <dgm:spPr>
        <a:noFill/>
        <a:ln>
          <a:noFill/>
        </a:ln>
        <a:effectLst/>
      </dgm:spPr>
      <dgm:t>
        <a:bodyPr/>
        <a:lstStyle/>
        <a:p>
          <a:endParaRPr lang="pt-BR" sz="1100" dirty="0" smtClean="0">
            <a:effectLst>
              <a:outerShdw blurRad="38100" dist="38100" dir="2700000" algn="tl">
                <a:srgbClr val="000000">
                  <a:alpha val="43137"/>
                </a:srgbClr>
              </a:outerShdw>
            </a:effectLst>
            <a:latin typeface="Arial Narrow" pitchFamily="34" charset="0"/>
            <a:cs typeface="Arial" pitchFamily="34" charset="0"/>
          </a:endParaRPr>
        </a:p>
      </dgm:t>
    </dgm:pt>
    <dgm:pt modelId="{511EA969-7ACD-4891-A39F-787045813600}" type="parTrans" cxnId="{F0260793-8AB4-43A7-AC61-3B65287E1E5D}">
      <dgm:prSet/>
      <dgm:spPr/>
      <dgm:t>
        <a:bodyPr/>
        <a:lstStyle/>
        <a:p>
          <a:endParaRPr lang="pt-BR"/>
        </a:p>
      </dgm:t>
    </dgm:pt>
    <dgm:pt modelId="{00317900-0472-4159-A4DE-799388A9F822}" type="sibTrans" cxnId="{F0260793-8AB4-43A7-AC61-3B65287E1E5D}">
      <dgm:prSet/>
      <dgm:spPr/>
      <dgm:t>
        <a:bodyPr/>
        <a:lstStyle/>
        <a:p>
          <a:endParaRPr lang="pt-BR"/>
        </a:p>
      </dgm:t>
    </dgm:pt>
    <dgm:pt modelId="{7CD89698-0986-448F-9F1A-E50B55CA8EBF}">
      <dgm:prSet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5.2 Transporte compartilhado e responsivo de demanda</a:t>
          </a:r>
        </a:p>
      </dgm:t>
    </dgm:pt>
    <dgm:pt modelId="{FC3BBD93-8976-493A-9E0C-BCC5AAD63231}" type="sibTrans" cxnId="{30BB2A48-AECA-4012-BC89-D54BE57E1B89}">
      <dgm:prSet/>
      <dgm:spPr/>
      <dgm:t>
        <a:bodyPr/>
        <a:lstStyle/>
        <a:p>
          <a:endParaRPr lang="pt-BR"/>
        </a:p>
      </dgm:t>
    </dgm:pt>
    <dgm:pt modelId="{EF399A0B-300C-4988-B33D-E8BF03ADD635}" type="parTrans" cxnId="{30BB2A48-AECA-4012-BC89-D54BE57E1B89}">
      <dgm:prSet/>
      <dgm:spPr/>
      <dgm:t>
        <a:bodyPr/>
        <a:lstStyle/>
        <a:p>
          <a:endParaRPr lang="pt-BR"/>
        </a:p>
      </dgm:t>
    </dgm:pt>
    <dgm:pt modelId="{264F666A-735E-4771-AE7F-A85EB98F275E}" type="pres">
      <dgm:prSet presAssocID="{2F428BD0-8D22-4A9F-AD7E-323421F896E5}" presName="Name0" presStyleCnt="0">
        <dgm:presLayoutVars>
          <dgm:chPref val="1"/>
          <dgm:dir/>
          <dgm:animOne val="branch"/>
          <dgm:animLvl val="lvl"/>
          <dgm:resizeHandles/>
        </dgm:presLayoutVars>
      </dgm:prSet>
      <dgm:spPr/>
      <dgm:t>
        <a:bodyPr/>
        <a:lstStyle/>
        <a:p>
          <a:endParaRPr lang="pt-BR"/>
        </a:p>
      </dgm:t>
    </dgm:pt>
    <dgm:pt modelId="{E00D738D-5627-4A2B-8E92-76DAA5D96E8B}" type="pres">
      <dgm:prSet presAssocID="{6BB98AD0-17CB-4F44-83B6-EC860924DC28}" presName="vertOne" presStyleCnt="0"/>
      <dgm:spPr/>
      <dgm:t>
        <a:bodyPr/>
        <a:lstStyle/>
        <a:p>
          <a:endParaRPr lang="pt-BR"/>
        </a:p>
      </dgm:t>
    </dgm:pt>
    <dgm:pt modelId="{9BB353A9-5361-4F84-B867-3E3EF77B0C12}" type="pres">
      <dgm:prSet presAssocID="{6BB98AD0-17CB-4F44-83B6-EC860924DC28}" presName="txOne" presStyleLbl="node0" presStyleIdx="0" presStyleCnt="1">
        <dgm:presLayoutVars>
          <dgm:chPref val="3"/>
        </dgm:presLayoutVars>
      </dgm:prSet>
      <dgm:spPr>
        <a:prstGeom prst="rect">
          <a:avLst/>
        </a:prstGeom>
      </dgm:spPr>
      <dgm:t>
        <a:bodyPr/>
        <a:lstStyle/>
        <a:p>
          <a:endParaRPr lang="pt-BR"/>
        </a:p>
      </dgm:t>
    </dgm:pt>
    <dgm:pt modelId="{D4F66B03-79FC-4E70-A415-4D397189CB63}" type="pres">
      <dgm:prSet presAssocID="{6BB98AD0-17CB-4F44-83B6-EC860924DC28}" presName="parTransOne" presStyleCnt="0"/>
      <dgm:spPr/>
      <dgm:t>
        <a:bodyPr/>
        <a:lstStyle/>
        <a:p>
          <a:endParaRPr lang="pt-BR"/>
        </a:p>
      </dgm:t>
    </dgm:pt>
    <dgm:pt modelId="{9891C87E-2604-4799-BAAA-8A36C19632A3}" type="pres">
      <dgm:prSet presAssocID="{6BB98AD0-17CB-4F44-83B6-EC860924DC28}" presName="horzOne" presStyleCnt="0"/>
      <dgm:spPr/>
      <dgm:t>
        <a:bodyPr/>
        <a:lstStyle/>
        <a:p>
          <a:endParaRPr lang="pt-BR"/>
        </a:p>
      </dgm:t>
    </dgm:pt>
    <dgm:pt modelId="{69FB80F9-A5EB-4EE7-B44B-99EE379DC40D}" type="pres">
      <dgm:prSet presAssocID="{BC1E8C24-BB00-454A-93A3-040CD8E7AED6}" presName="vertTwo" presStyleCnt="0"/>
      <dgm:spPr/>
      <dgm:t>
        <a:bodyPr/>
        <a:lstStyle/>
        <a:p>
          <a:endParaRPr lang="pt-BR"/>
        </a:p>
      </dgm:t>
    </dgm:pt>
    <dgm:pt modelId="{FB3C0A1D-AF9A-4B06-AE4A-C3B37771AEFB}" type="pres">
      <dgm:prSet presAssocID="{BC1E8C24-BB00-454A-93A3-040CD8E7AED6}" presName="txTwo" presStyleLbl="node2" presStyleIdx="0" presStyleCnt="1" custLinFactNeighborX="1117" custLinFactNeighborY="77">
        <dgm:presLayoutVars>
          <dgm:chPref val="3"/>
        </dgm:presLayoutVars>
      </dgm:prSet>
      <dgm:spPr>
        <a:prstGeom prst="rect">
          <a:avLst/>
        </a:prstGeom>
      </dgm:spPr>
      <dgm:t>
        <a:bodyPr/>
        <a:lstStyle/>
        <a:p>
          <a:endParaRPr lang="pt-BR"/>
        </a:p>
      </dgm:t>
    </dgm:pt>
    <dgm:pt modelId="{A086833A-DEC7-4848-B15A-8377F70DDBED}" type="pres">
      <dgm:prSet presAssocID="{BC1E8C24-BB00-454A-93A3-040CD8E7AED6}" presName="parTransTwo" presStyleCnt="0"/>
      <dgm:spPr/>
      <dgm:t>
        <a:bodyPr/>
        <a:lstStyle/>
        <a:p>
          <a:endParaRPr lang="pt-BR"/>
        </a:p>
      </dgm:t>
    </dgm:pt>
    <dgm:pt modelId="{C7CA52D0-58DA-415D-AEAD-73CD01A78F0C}" type="pres">
      <dgm:prSet presAssocID="{BC1E8C24-BB00-454A-93A3-040CD8E7AED6}" presName="horzTwo" presStyleCnt="0"/>
      <dgm:spPr/>
      <dgm:t>
        <a:bodyPr/>
        <a:lstStyle/>
        <a:p>
          <a:endParaRPr lang="pt-BR"/>
        </a:p>
      </dgm:t>
    </dgm:pt>
    <dgm:pt modelId="{AFE5CFC7-A219-4F89-A717-4DF193CFED12}" type="pres">
      <dgm:prSet presAssocID="{A609A3FF-EF36-4A84-B815-2C21774830D6}" presName="vertThree" presStyleCnt="0"/>
      <dgm:spPr/>
    </dgm:pt>
    <dgm:pt modelId="{F77DCCE6-40F3-46F2-9D21-C30BE1DC1305}" type="pres">
      <dgm:prSet presAssocID="{A609A3FF-EF36-4A84-B815-2C21774830D6}" presName="txThree" presStyleLbl="node3" presStyleIdx="0" presStyleCnt="2">
        <dgm:presLayoutVars>
          <dgm:chPref val="3"/>
        </dgm:presLayoutVars>
      </dgm:prSet>
      <dgm:spPr>
        <a:prstGeom prst="rect">
          <a:avLst/>
        </a:prstGeom>
      </dgm:spPr>
      <dgm:t>
        <a:bodyPr/>
        <a:lstStyle/>
        <a:p>
          <a:endParaRPr lang="pt-BR"/>
        </a:p>
      </dgm:t>
    </dgm:pt>
    <dgm:pt modelId="{A9162C57-7167-4C95-8124-3F71F410840A}" type="pres">
      <dgm:prSet presAssocID="{A609A3FF-EF36-4A84-B815-2C21774830D6}" presName="horzThree" presStyleCnt="0"/>
      <dgm:spPr/>
    </dgm:pt>
    <dgm:pt modelId="{0C5036E0-89D3-4E78-BF9D-624EE9B9DBA3}" type="pres">
      <dgm:prSet presAssocID="{C9BC0908-CAFD-486D-AEDD-0DEB822042FD}" presName="sibSpaceThree" presStyleCnt="0"/>
      <dgm:spPr/>
    </dgm:pt>
    <dgm:pt modelId="{8E312CE5-EDCD-4FC3-A6A2-794A9B8B7D0C}" type="pres">
      <dgm:prSet presAssocID="{7CD89698-0986-448F-9F1A-E50B55CA8EBF}" presName="vertThree" presStyleCnt="0"/>
      <dgm:spPr/>
    </dgm:pt>
    <dgm:pt modelId="{4D1E04DA-F4B7-444B-BC2C-5ED8AF79A348}" type="pres">
      <dgm:prSet presAssocID="{7CD89698-0986-448F-9F1A-E50B55CA8EBF}" presName="txThree" presStyleLbl="node3" presStyleIdx="1" presStyleCnt="2">
        <dgm:presLayoutVars>
          <dgm:chPref val="3"/>
        </dgm:presLayoutVars>
      </dgm:prSet>
      <dgm:spPr>
        <a:prstGeom prst="rect">
          <a:avLst/>
        </a:prstGeom>
      </dgm:spPr>
      <dgm:t>
        <a:bodyPr/>
        <a:lstStyle/>
        <a:p>
          <a:endParaRPr lang="pt-BR"/>
        </a:p>
      </dgm:t>
    </dgm:pt>
    <dgm:pt modelId="{AEB7F818-1FB0-408C-821E-483154201CCB}" type="pres">
      <dgm:prSet presAssocID="{7CD89698-0986-448F-9F1A-E50B55CA8EBF}" presName="parTransThree" presStyleCnt="0"/>
      <dgm:spPr/>
    </dgm:pt>
    <dgm:pt modelId="{B01B20AB-24D0-4CE5-AAAD-65EF7FC0A818}" type="pres">
      <dgm:prSet presAssocID="{7CD89698-0986-448F-9F1A-E50B55CA8EBF}" presName="horzThree" presStyleCnt="0"/>
      <dgm:spPr/>
    </dgm:pt>
    <dgm:pt modelId="{A7A665A5-8858-4E18-B727-AE9AA22C61C1}" type="pres">
      <dgm:prSet presAssocID="{6E3F859D-8453-40A6-81D0-9A9D5A0B4944}" presName="vertFour" presStyleCnt="0">
        <dgm:presLayoutVars>
          <dgm:chPref val="3"/>
        </dgm:presLayoutVars>
      </dgm:prSet>
      <dgm:spPr/>
    </dgm:pt>
    <dgm:pt modelId="{D2E41A8B-5993-432E-AAB4-F54A3BDC73DE}" type="pres">
      <dgm:prSet presAssocID="{6E3F859D-8453-40A6-81D0-9A9D5A0B4944}" presName="txFour" presStyleLbl="node4" presStyleIdx="0" presStyleCnt="1">
        <dgm:presLayoutVars>
          <dgm:chPref val="3"/>
        </dgm:presLayoutVars>
      </dgm:prSet>
      <dgm:spPr/>
      <dgm:t>
        <a:bodyPr/>
        <a:lstStyle/>
        <a:p>
          <a:endParaRPr lang="pt-BR"/>
        </a:p>
      </dgm:t>
    </dgm:pt>
    <dgm:pt modelId="{F1DA1DD4-BAA6-42D4-BE9C-87F4743DFD78}" type="pres">
      <dgm:prSet presAssocID="{6E3F859D-8453-40A6-81D0-9A9D5A0B4944}" presName="horzFour" presStyleCnt="0"/>
      <dgm:spPr/>
    </dgm:pt>
  </dgm:ptLst>
  <dgm:cxnLst>
    <dgm:cxn modelId="{CE3E6CC7-432F-4403-BDBC-1F6BA4DEA99A}" type="presOf" srcId="{2F428BD0-8D22-4A9F-AD7E-323421F896E5}" destId="{264F666A-735E-4771-AE7F-A85EB98F275E}" srcOrd="0" destOrd="0" presId="urn:microsoft.com/office/officeart/2005/8/layout/hierarchy4"/>
    <dgm:cxn modelId="{ADE75F60-715A-4A07-A90D-1F4AC5BAEECD}" srcId="{2F428BD0-8D22-4A9F-AD7E-323421F896E5}" destId="{6BB98AD0-17CB-4F44-83B6-EC860924DC28}" srcOrd="0" destOrd="0" parTransId="{BB587809-84A9-470D-88FB-23E1BC4D2560}" sibTransId="{135F59D4-8795-438D-BF93-F59B74DD3DF1}"/>
    <dgm:cxn modelId="{8BB294BB-44D6-45D1-BCB5-F4C890493657}" type="presOf" srcId="{BC1E8C24-BB00-454A-93A3-040CD8E7AED6}" destId="{FB3C0A1D-AF9A-4B06-AE4A-C3B37771AEFB}" srcOrd="0" destOrd="0" presId="urn:microsoft.com/office/officeart/2005/8/layout/hierarchy4"/>
    <dgm:cxn modelId="{30BB2A48-AECA-4012-BC89-D54BE57E1B89}" srcId="{BC1E8C24-BB00-454A-93A3-040CD8E7AED6}" destId="{7CD89698-0986-448F-9F1A-E50B55CA8EBF}" srcOrd="1" destOrd="0" parTransId="{EF399A0B-300C-4988-B33D-E8BF03ADD635}" sibTransId="{FC3BBD93-8976-493A-9E0C-BCC5AAD63231}"/>
    <dgm:cxn modelId="{C0129638-3590-49F4-9D4B-662A77BC356A}" type="presOf" srcId="{A609A3FF-EF36-4A84-B815-2C21774830D6}" destId="{F77DCCE6-40F3-46F2-9D21-C30BE1DC1305}" srcOrd="0" destOrd="0" presId="urn:microsoft.com/office/officeart/2005/8/layout/hierarchy4"/>
    <dgm:cxn modelId="{F9313725-B07B-4AB8-9724-98A217A9CA50}" srcId="{BC1E8C24-BB00-454A-93A3-040CD8E7AED6}" destId="{A609A3FF-EF36-4A84-B815-2C21774830D6}" srcOrd="0" destOrd="0" parTransId="{C839655D-810C-41A2-81E1-5F15DB24FE72}" sibTransId="{C9BC0908-CAFD-486D-AEDD-0DEB822042FD}"/>
    <dgm:cxn modelId="{CFEEBA44-B91F-4A0B-A89C-BB39933AF1B9}" srcId="{6BB98AD0-17CB-4F44-83B6-EC860924DC28}" destId="{BC1E8C24-BB00-454A-93A3-040CD8E7AED6}" srcOrd="0" destOrd="0" parTransId="{97DB89F6-5BF1-4EEF-BDE6-8D3F6ACA05DD}" sibTransId="{D2FCD1FF-A210-425D-972A-341E7E907232}"/>
    <dgm:cxn modelId="{45DFD114-0D75-442A-B03C-77D89F3F3F56}" type="presOf" srcId="{6BB98AD0-17CB-4F44-83B6-EC860924DC28}" destId="{9BB353A9-5361-4F84-B867-3E3EF77B0C12}" srcOrd="0" destOrd="0" presId="urn:microsoft.com/office/officeart/2005/8/layout/hierarchy4"/>
    <dgm:cxn modelId="{F39C9AA0-A94D-4B10-B376-79B029E304C6}" type="presOf" srcId="{6E3F859D-8453-40A6-81D0-9A9D5A0B4944}" destId="{D2E41A8B-5993-432E-AAB4-F54A3BDC73DE}" srcOrd="0" destOrd="0" presId="urn:microsoft.com/office/officeart/2005/8/layout/hierarchy4"/>
    <dgm:cxn modelId="{7F1FF14E-1D7B-42D0-B70C-808B5CCED2B0}" type="presOf" srcId="{7CD89698-0986-448F-9F1A-E50B55CA8EBF}" destId="{4D1E04DA-F4B7-444B-BC2C-5ED8AF79A348}" srcOrd="0" destOrd="0" presId="urn:microsoft.com/office/officeart/2005/8/layout/hierarchy4"/>
    <dgm:cxn modelId="{F0260793-8AB4-43A7-AC61-3B65287E1E5D}" srcId="{7CD89698-0986-448F-9F1A-E50B55CA8EBF}" destId="{6E3F859D-8453-40A6-81D0-9A9D5A0B4944}" srcOrd="0" destOrd="0" parTransId="{511EA969-7ACD-4891-A39F-787045813600}" sibTransId="{00317900-0472-4159-A4DE-799388A9F822}"/>
    <dgm:cxn modelId="{5CDB5B1F-62B4-4144-84E5-FD4044434AEA}" type="presParOf" srcId="{264F666A-735E-4771-AE7F-A85EB98F275E}" destId="{E00D738D-5627-4A2B-8E92-76DAA5D96E8B}" srcOrd="0" destOrd="0" presId="urn:microsoft.com/office/officeart/2005/8/layout/hierarchy4"/>
    <dgm:cxn modelId="{A7D8DF11-134F-454C-882D-E7C3DC17A662}" type="presParOf" srcId="{E00D738D-5627-4A2B-8E92-76DAA5D96E8B}" destId="{9BB353A9-5361-4F84-B867-3E3EF77B0C12}" srcOrd="0" destOrd="0" presId="urn:microsoft.com/office/officeart/2005/8/layout/hierarchy4"/>
    <dgm:cxn modelId="{3EC1080A-F99A-47EC-8F8E-8FFDCA3E1D1C}" type="presParOf" srcId="{E00D738D-5627-4A2B-8E92-76DAA5D96E8B}" destId="{D4F66B03-79FC-4E70-A415-4D397189CB63}" srcOrd="1" destOrd="0" presId="urn:microsoft.com/office/officeart/2005/8/layout/hierarchy4"/>
    <dgm:cxn modelId="{0484D1EF-0198-41D7-B28E-0B597F4D4EA9}" type="presParOf" srcId="{E00D738D-5627-4A2B-8E92-76DAA5D96E8B}" destId="{9891C87E-2604-4799-BAAA-8A36C19632A3}" srcOrd="2" destOrd="0" presId="urn:microsoft.com/office/officeart/2005/8/layout/hierarchy4"/>
    <dgm:cxn modelId="{B576EB78-E14D-4CDE-93D5-0E5E1D58FB37}" type="presParOf" srcId="{9891C87E-2604-4799-BAAA-8A36C19632A3}" destId="{69FB80F9-A5EB-4EE7-B44B-99EE379DC40D}" srcOrd="0" destOrd="0" presId="urn:microsoft.com/office/officeart/2005/8/layout/hierarchy4"/>
    <dgm:cxn modelId="{3DBA3810-1C31-4BD0-A768-898C29BB3E7C}" type="presParOf" srcId="{69FB80F9-A5EB-4EE7-B44B-99EE379DC40D}" destId="{FB3C0A1D-AF9A-4B06-AE4A-C3B37771AEFB}" srcOrd="0" destOrd="0" presId="urn:microsoft.com/office/officeart/2005/8/layout/hierarchy4"/>
    <dgm:cxn modelId="{6E7E83BC-3BA7-4259-A3AF-F22578626772}" type="presParOf" srcId="{69FB80F9-A5EB-4EE7-B44B-99EE379DC40D}" destId="{A086833A-DEC7-4848-B15A-8377F70DDBED}" srcOrd="1" destOrd="0" presId="urn:microsoft.com/office/officeart/2005/8/layout/hierarchy4"/>
    <dgm:cxn modelId="{9FBF5FD6-1B85-47E7-AC88-C27EA9B0FE84}" type="presParOf" srcId="{69FB80F9-A5EB-4EE7-B44B-99EE379DC40D}" destId="{C7CA52D0-58DA-415D-AEAD-73CD01A78F0C}" srcOrd="2" destOrd="0" presId="urn:microsoft.com/office/officeart/2005/8/layout/hierarchy4"/>
    <dgm:cxn modelId="{E818BA5E-B959-4391-9E1E-E674665D6C13}" type="presParOf" srcId="{C7CA52D0-58DA-415D-AEAD-73CD01A78F0C}" destId="{AFE5CFC7-A219-4F89-A717-4DF193CFED12}" srcOrd="0" destOrd="0" presId="urn:microsoft.com/office/officeart/2005/8/layout/hierarchy4"/>
    <dgm:cxn modelId="{88AD4DE4-D4BD-4592-8A5E-4359D8DC987A}" type="presParOf" srcId="{AFE5CFC7-A219-4F89-A717-4DF193CFED12}" destId="{F77DCCE6-40F3-46F2-9D21-C30BE1DC1305}" srcOrd="0" destOrd="0" presId="urn:microsoft.com/office/officeart/2005/8/layout/hierarchy4"/>
    <dgm:cxn modelId="{E37AEE0A-328E-45F1-BC50-0E3A285F9621}" type="presParOf" srcId="{AFE5CFC7-A219-4F89-A717-4DF193CFED12}" destId="{A9162C57-7167-4C95-8124-3F71F410840A}" srcOrd="1" destOrd="0" presId="urn:microsoft.com/office/officeart/2005/8/layout/hierarchy4"/>
    <dgm:cxn modelId="{11E75CDC-8FE6-4588-A170-F799FA618198}" type="presParOf" srcId="{C7CA52D0-58DA-415D-AEAD-73CD01A78F0C}" destId="{0C5036E0-89D3-4E78-BF9D-624EE9B9DBA3}" srcOrd="1" destOrd="0" presId="urn:microsoft.com/office/officeart/2005/8/layout/hierarchy4"/>
    <dgm:cxn modelId="{B04E6EDA-CF0F-4B2D-9B69-1DFBA598AFDF}" type="presParOf" srcId="{C7CA52D0-58DA-415D-AEAD-73CD01A78F0C}" destId="{8E312CE5-EDCD-4FC3-A6A2-794A9B8B7D0C}" srcOrd="2" destOrd="0" presId="urn:microsoft.com/office/officeart/2005/8/layout/hierarchy4"/>
    <dgm:cxn modelId="{4438D44C-7C7C-4F9F-B2DD-56E5CE7DEFC4}" type="presParOf" srcId="{8E312CE5-EDCD-4FC3-A6A2-794A9B8B7D0C}" destId="{4D1E04DA-F4B7-444B-BC2C-5ED8AF79A348}" srcOrd="0" destOrd="0" presId="urn:microsoft.com/office/officeart/2005/8/layout/hierarchy4"/>
    <dgm:cxn modelId="{8E61FC67-754E-4A6A-8F9D-1B4EEE562104}" type="presParOf" srcId="{8E312CE5-EDCD-4FC3-A6A2-794A9B8B7D0C}" destId="{AEB7F818-1FB0-408C-821E-483154201CCB}" srcOrd="1" destOrd="0" presId="urn:microsoft.com/office/officeart/2005/8/layout/hierarchy4"/>
    <dgm:cxn modelId="{6740EE24-C91F-467A-BE38-968F84942CD1}" type="presParOf" srcId="{8E312CE5-EDCD-4FC3-A6A2-794A9B8B7D0C}" destId="{B01B20AB-24D0-4CE5-AAAD-65EF7FC0A818}" srcOrd="2" destOrd="0" presId="urn:microsoft.com/office/officeart/2005/8/layout/hierarchy4"/>
    <dgm:cxn modelId="{A4ED51A6-9DD8-4AF3-8F96-46DA6D623A1E}" type="presParOf" srcId="{B01B20AB-24D0-4CE5-AAAD-65EF7FC0A818}" destId="{A7A665A5-8858-4E18-B727-AE9AA22C61C1}" srcOrd="0" destOrd="0" presId="urn:microsoft.com/office/officeart/2005/8/layout/hierarchy4"/>
    <dgm:cxn modelId="{ED2A57F6-F223-448B-BBE6-EE820F4637BF}" type="presParOf" srcId="{A7A665A5-8858-4E18-B727-AE9AA22C61C1}" destId="{D2E41A8B-5993-432E-AAB4-F54A3BDC73DE}" srcOrd="0" destOrd="0" presId="urn:microsoft.com/office/officeart/2005/8/layout/hierarchy4"/>
    <dgm:cxn modelId="{83E560A7-27F0-4C85-B790-6525715C52DB}" type="presParOf" srcId="{A7A665A5-8858-4E18-B727-AE9AA22C61C1}" destId="{F1DA1DD4-BAA6-42D4-BE9C-87F4743DFD78}" srcOrd="1" destOrd="0" presId="urn:microsoft.com/office/officeart/2005/8/layout/hierarchy4"/>
  </dgm:cxnLst>
  <dgm:bg>
    <a:solidFill>
      <a:schemeClr val="bg1"/>
    </a:solid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428BD0-8D22-4A9F-AD7E-323421F896E5}" type="doc">
      <dgm:prSet loTypeId="urn:microsoft.com/office/officeart/2005/8/layout/hierarchy4" loCatId="list" qsTypeId="urn:microsoft.com/office/officeart/2005/8/quickstyle/simple2" qsCatId="simple" csTypeId="urn:microsoft.com/office/officeart/2005/8/colors/accent0_3" csCatId="mainScheme" phldr="1"/>
      <dgm:spPr/>
      <dgm:t>
        <a:bodyPr/>
        <a:lstStyle/>
        <a:p>
          <a:endParaRPr lang="pt-BR"/>
        </a:p>
      </dgm:t>
    </dgm:pt>
    <dgm:pt modelId="{6BB98AD0-17CB-4F44-83B6-EC860924DC28}">
      <dgm:prSet phldrT="[Texto]" custT="1"/>
      <dgm:spPr>
        <a:solidFill>
          <a:schemeClr val="tx2">
            <a:lumMod val="50000"/>
          </a:schemeClr>
        </a:solidFill>
      </dgm:spPr>
      <dgm:t>
        <a:bodyPr/>
        <a:lstStyle/>
        <a:p>
          <a:r>
            <a:rPr lang="pt-BR" sz="2000" dirty="0" smtClean="0">
              <a:effectLst>
                <a:outerShdw blurRad="38100" dist="38100" dir="2700000" algn="tl">
                  <a:srgbClr val="000000">
                    <a:alpha val="43137"/>
                  </a:srgbClr>
                </a:outerShdw>
              </a:effectLst>
              <a:latin typeface="Arial Narrow" pitchFamily="34" charset="0"/>
              <a:cs typeface="Arial" pitchFamily="34" charset="0"/>
            </a:rPr>
            <a:t>Arquitetura de referência de ITS</a:t>
          </a:r>
        </a:p>
      </dgm:t>
    </dgm:pt>
    <dgm:pt modelId="{BB587809-84A9-470D-88FB-23E1BC4D2560}" type="par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35F59D4-8795-438D-BF93-F59B74DD3DF1}" type="sib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C1E8C24-BB00-454A-93A3-040CD8E7AED6}">
      <dgm:prSet phldrT="[Texto]" custT="1"/>
      <dgm:spPr/>
      <dgm:t>
        <a:bodyPr/>
        <a:lstStyle/>
        <a:p>
          <a:r>
            <a:rPr lang="pt-BR" sz="12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 Informações ao viajante</a:t>
          </a:r>
          <a:endParaRPr lang="pt-BR" sz="1200" b="1"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gm:t>
      <dgm:extLst/>
    </dgm:pt>
    <dgm:pt modelId="{97DB89F6-5BF1-4EEF-BDE6-8D3F6ACA05DD}" type="par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2FCD1FF-A210-425D-972A-341E7E907232}" type="sib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FF04DA8-94D6-4892-8301-F31E68D5391D}">
      <dgm:prSet phldrT="[Texto]" custT="1"/>
      <dgm:spPr>
        <a:solidFill>
          <a:schemeClr val="accent2">
            <a:lumMod val="75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2. Operações e gerenciamento de tráfego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AA1AB69E-EB94-48BC-BE4A-86CDEDD783D1}" type="par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70921F5-C7EC-4C28-937E-8DEF277CD96C}" type="sib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2FDD07-9394-4180-BCEC-BA66D98AAAD4}">
      <dgm:prSet phldrT="[Texto]" custT="1"/>
      <dgm:spPr>
        <a:solidFill>
          <a:schemeClr val="accent3">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3. Veículo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83C9111-229F-4EE5-A960-F0F42274C5A2}" type="par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C19AC1C4-6FB7-4F44-BC77-0C9DDD9E9B9D}" type="sib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E2269B2-8D6E-4660-BC25-BB4BE19E1EFC}">
      <dgm:prSet phldrT="[Texto]" custT="1"/>
      <dgm:spPr>
        <a:solidFill>
          <a:schemeClr val="accent6">
            <a:lumMod val="75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4. Transporte de cargas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C30C5B5B-7118-4BDF-BEB2-B7871DFF1CA9}" type="parTrans" cxnId="{99CC1505-6EA4-4A91-9A7C-D255BDE96F1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6AB285E-CC0F-4ECC-ADB4-7323A9D33634}" type="sibTrans" cxnId="{99CC1505-6EA4-4A91-9A7C-D255BDE96F1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6BE77FA9-95F7-4971-8AC9-467BF231A985}">
      <dgm:prSet phldrT="[Texto]" custT="1"/>
      <dgm:spPr>
        <a:solidFill>
          <a:schemeClr val="accent6">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8. Segurança pessoal relacionada ao transporte rodoviário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EC386EB-B1CC-4BA8-BDB4-A35D39A74DCF}" type="parTrans" cxnId="{FC4AB90C-3C3C-4D30-9AD5-465673A3F98F}">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EBF69E-24A4-462B-AC95-EA215902EF69}" type="sibTrans" cxnId="{FC4AB90C-3C3C-4D30-9AD5-465673A3F98F}">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9AC8507-29DE-471A-8919-F143A6E544FC}">
      <dgm:prSet phldrT="[Texto]" custT="1"/>
      <dgm:spPr>
        <a:solidFill>
          <a:srgbClr val="C00000"/>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7. Pagamento eletrônico relacionado ao transporte</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30FC4A56-8B20-4564-AC53-A333D1BB42A9}" type="par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96AE29BB-0169-4344-9D25-126D7791B2BD}" type="sib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FCE21EB-63C6-4CBD-B73E-887802C7B528}">
      <dgm:prSet phldrT="[Texto]" custT="1"/>
      <dgm:spPr>
        <a:solidFill>
          <a:schemeClr val="accent2">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6. Emergência</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530DF68F-04B6-4722-A795-92B5E47A3990}" type="parTrans" cxnId="{F8B6EBE8-3D36-437B-80F3-8EB0884CB8DC}">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0F666A45-16BC-47AE-9E5B-D2EB8E3FF6D6}" type="sibTrans" cxnId="{F8B6EBE8-3D36-437B-80F3-8EB0884CB8DC}">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BF3DA71-4746-4008-BC7A-609578265D55}">
      <dgm:prSet phldrT="[Texto]" custT="1"/>
      <dgm:spPr>
        <a:solidFill>
          <a:schemeClr val="accent4">
            <a:lumMod val="75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5. Transporte público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6F474204-C3EE-41A8-AA99-20F8F5B2C986}" type="par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288E097-5705-4681-B39C-C5318E524560}" type="sib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85015070-62A0-415E-B803-F729F430F54A}">
      <dgm:prSet phldrT="[Texto]" custT="1"/>
      <dgm:spPr>
        <a:solidFill>
          <a:srgbClr val="002060"/>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12. Gerenciamento dos dados de ITS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DFB133D2-D806-4D5C-AC8F-61BE5EF875B6}" type="parTrans" cxnId="{C995BC13-5E6C-4D72-A858-DD9E2698D487}">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981E3745-A169-4A56-B24E-66D669B7BDF0}" type="sibTrans" cxnId="{C995BC13-5E6C-4D72-A858-DD9E2698D487}">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3E6AB52A-08A4-4785-81D1-DC803876969E}">
      <dgm:prSet phldrT="[Texto]" custT="1"/>
      <dgm:spPr>
        <a:solidFill>
          <a:srgbClr val="00B050"/>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11. Segurança nacional</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9D12CE20-8920-4C35-8E38-822DE56E097E}" type="parTrans" cxnId="{A5979AD0-950B-4BAF-BAF1-F11319C8DD70}">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57BF6338-05D3-4C97-A37A-5ACDB39B9D64}" type="sibTrans" cxnId="{A5979AD0-950B-4BAF-BAF1-F11319C8DD70}">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2154D55-8652-4AAF-8BD0-3FE53311EC6F}">
      <dgm:prSet phldrT="[Texto]" custT="1"/>
      <dgm:spPr>
        <a:solidFill>
          <a:schemeClr val="bg2">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10. Gerenciamento e coordenação de resposta a desastres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35C37A17-D2D4-4D60-BEFF-3DA489BA83C4}" type="parTrans" cxnId="{8BA88F25-A724-428D-8441-4CA14ADB29CE}">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613F46A-4A6B-4F71-8FCE-1182709E4B9E}" type="sibTrans" cxnId="{8BA88F25-A724-428D-8441-4CA14ADB29CE}">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7D8E0D62-FEB6-4107-9B52-486E326CBCEB}">
      <dgm:prSet phldrT="[Texto]" custT="1"/>
      <dgm:spPr>
        <a:solidFill>
          <a:schemeClr val="bg2">
            <a:lumMod val="1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9. Monitoramento das condições climáticas e ambientais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2C71D70-02C3-4D4A-8841-C7F5CB110C93}" type="parTrans" cxnId="{146E5B3E-110F-437F-A9EF-F4F571912B6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C7213BD-558C-4C25-93C4-0D32B627B25A}" type="sibTrans" cxnId="{146E5B3E-110F-437F-A9EF-F4F571912B6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64F666A-735E-4771-AE7F-A85EB98F275E}" type="pres">
      <dgm:prSet presAssocID="{2F428BD0-8D22-4A9F-AD7E-323421F896E5}" presName="Name0" presStyleCnt="0">
        <dgm:presLayoutVars>
          <dgm:chPref val="1"/>
          <dgm:dir/>
          <dgm:animOne val="branch"/>
          <dgm:animLvl val="lvl"/>
          <dgm:resizeHandles/>
        </dgm:presLayoutVars>
      </dgm:prSet>
      <dgm:spPr/>
      <dgm:t>
        <a:bodyPr/>
        <a:lstStyle/>
        <a:p>
          <a:endParaRPr lang="pt-BR"/>
        </a:p>
      </dgm:t>
    </dgm:pt>
    <dgm:pt modelId="{E00D738D-5627-4A2B-8E92-76DAA5D96E8B}" type="pres">
      <dgm:prSet presAssocID="{6BB98AD0-17CB-4F44-83B6-EC860924DC28}" presName="vertOne" presStyleCnt="0"/>
      <dgm:spPr/>
      <dgm:t>
        <a:bodyPr/>
        <a:lstStyle/>
        <a:p>
          <a:endParaRPr lang="pt-BR"/>
        </a:p>
      </dgm:t>
    </dgm:pt>
    <dgm:pt modelId="{9BB353A9-5361-4F84-B867-3E3EF77B0C12}" type="pres">
      <dgm:prSet presAssocID="{6BB98AD0-17CB-4F44-83B6-EC860924DC28}" presName="txOne" presStyleLbl="node0" presStyleIdx="0" presStyleCnt="1">
        <dgm:presLayoutVars>
          <dgm:chPref val="3"/>
        </dgm:presLayoutVars>
      </dgm:prSet>
      <dgm:spPr>
        <a:prstGeom prst="rect">
          <a:avLst/>
        </a:prstGeom>
      </dgm:spPr>
      <dgm:t>
        <a:bodyPr/>
        <a:lstStyle/>
        <a:p>
          <a:endParaRPr lang="pt-BR"/>
        </a:p>
      </dgm:t>
    </dgm:pt>
    <dgm:pt modelId="{D4F66B03-79FC-4E70-A415-4D397189CB63}" type="pres">
      <dgm:prSet presAssocID="{6BB98AD0-17CB-4F44-83B6-EC860924DC28}" presName="parTransOne" presStyleCnt="0"/>
      <dgm:spPr/>
      <dgm:t>
        <a:bodyPr/>
        <a:lstStyle/>
        <a:p>
          <a:endParaRPr lang="pt-BR"/>
        </a:p>
      </dgm:t>
    </dgm:pt>
    <dgm:pt modelId="{9891C87E-2604-4799-BAAA-8A36C19632A3}" type="pres">
      <dgm:prSet presAssocID="{6BB98AD0-17CB-4F44-83B6-EC860924DC28}" presName="horzOne" presStyleCnt="0"/>
      <dgm:spPr/>
      <dgm:t>
        <a:bodyPr/>
        <a:lstStyle/>
        <a:p>
          <a:endParaRPr lang="pt-BR"/>
        </a:p>
      </dgm:t>
    </dgm:pt>
    <dgm:pt modelId="{69FB80F9-A5EB-4EE7-B44B-99EE379DC40D}" type="pres">
      <dgm:prSet presAssocID="{BC1E8C24-BB00-454A-93A3-040CD8E7AED6}" presName="vertTwo" presStyleCnt="0"/>
      <dgm:spPr/>
      <dgm:t>
        <a:bodyPr/>
        <a:lstStyle/>
        <a:p>
          <a:endParaRPr lang="pt-BR"/>
        </a:p>
      </dgm:t>
    </dgm:pt>
    <dgm:pt modelId="{FB3C0A1D-AF9A-4B06-AE4A-C3B37771AEFB}" type="pres">
      <dgm:prSet presAssocID="{BC1E8C24-BB00-454A-93A3-040CD8E7AED6}" presName="txTwo" presStyleLbl="node2" presStyleIdx="0" presStyleCnt="4" custLinFactNeighborX="1117" custLinFactNeighborY="77">
        <dgm:presLayoutVars>
          <dgm:chPref val="3"/>
        </dgm:presLayoutVars>
      </dgm:prSet>
      <dgm:spPr>
        <a:prstGeom prst="rect">
          <a:avLst/>
        </a:prstGeom>
      </dgm:spPr>
      <dgm:t>
        <a:bodyPr/>
        <a:lstStyle/>
        <a:p>
          <a:endParaRPr lang="pt-BR"/>
        </a:p>
      </dgm:t>
    </dgm:pt>
    <dgm:pt modelId="{A086833A-DEC7-4848-B15A-8377F70DDBED}" type="pres">
      <dgm:prSet presAssocID="{BC1E8C24-BB00-454A-93A3-040CD8E7AED6}" presName="parTransTwo" presStyleCnt="0"/>
      <dgm:spPr/>
      <dgm:t>
        <a:bodyPr/>
        <a:lstStyle/>
        <a:p>
          <a:endParaRPr lang="pt-BR"/>
        </a:p>
      </dgm:t>
    </dgm:pt>
    <dgm:pt modelId="{C7CA52D0-58DA-415D-AEAD-73CD01A78F0C}" type="pres">
      <dgm:prSet presAssocID="{BC1E8C24-BB00-454A-93A3-040CD8E7AED6}" presName="horzTwo" presStyleCnt="0"/>
      <dgm:spPr/>
      <dgm:t>
        <a:bodyPr/>
        <a:lstStyle/>
        <a:p>
          <a:endParaRPr lang="pt-BR"/>
        </a:p>
      </dgm:t>
    </dgm:pt>
    <dgm:pt modelId="{6FE8509D-C136-46E2-A20E-F026E95535C6}" type="pres">
      <dgm:prSet presAssocID="{BBF3DA71-4746-4008-BC7A-609578265D55}" presName="vertThree" presStyleCnt="0"/>
      <dgm:spPr/>
      <dgm:t>
        <a:bodyPr/>
        <a:lstStyle/>
        <a:p>
          <a:endParaRPr lang="pt-BR"/>
        </a:p>
      </dgm:t>
    </dgm:pt>
    <dgm:pt modelId="{46059326-4E84-40C9-ACCE-F7372A8F37BA}" type="pres">
      <dgm:prSet presAssocID="{BBF3DA71-4746-4008-BC7A-609578265D55}" presName="txThree" presStyleLbl="node3" presStyleIdx="0" presStyleCnt="4">
        <dgm:presLayoutVars>
          <dgm:chPref val="3"/>
        </dgm:presLayoutVars>
      </dgm:prSet>
      <dgm:spPr>
        <a:prstGeom prst="rect">
          <a:avLst/>
        </a:prstGeom>
      </dgm:spPr>
      <dgm:t>
        <a:bodyPr/>
        <a:lstStyle/>
        <a:p>
          <a:endParaRPr lang="pt-BR"/>
        </a:p>
      </dgm:t>
    </dgm:pt>
    <dgm:pt modelId="{209291CE-D0DA-4B8A-B735-72E2C233CF21}" type="pres">
      <dgm:prSet presAssocID="{BBF3DA71-4746-4008-BC7A-609578265D55}" presName="parTransThree" presStyleCnt="0"/>
      <dgm:spPr/>
      <dgm:t>
        <a:bodyPr/>
        <a:lstStyle/>
        <a:p>
          <a:endParaRPr lang="pt-BR"/>
        </a:p>
      </dgm:t>
    </dgm:pt>
    <dgm:pt modelId="{DF9AA8F9-D8D4-429E-A400-7207B7F0D5B6}" type="pres">
      <dgm:prSet presAssocID="{BBF3DA71-4746-4008-BC7A-609578265D55}" presName="horzThree" presStyleCnt="0"/>
      <dgm:spPr/>
      <dgm:t>
        <a:bodyPr/>
        <a:lstStyle/>
        <a:p>
          <a:endParaRPr lang="pt-BR"/>
        </a:p>
      </dgm:t>
    </dgm:pt>
    <dgm:pt modelId="{9E6A1A5D-AFA8-4745-81F8-2B145035418E}" type="pres">
      <dgm:prSet presAssocID="{7D8E0D62-FEB6-4107-9B52-486E326CBCEB}" presName="vertFour" presStyleCnt="0">
        <dgm:presLayoutVars>
          <dgm:chPref val="3"/>
        </dgm:presLayoutVars>
      </dgm:prSet>
      <dgm:spPr/>
      <dgm:t>
        <a:bodyPr/>
        <a:lstStyle/>
        <a:p>
          <a:endParaRPr lang="pt-BR"/>
        </a:p>
      </dgm:t>
    </dgm:pt>
    <dgm:pt modelId="{474F4600-B6C4-4AF9-8B05-D7FB2C1CBF94}" type="pres">
      <dgm:prSet presAssocID="{7D8E0D62-FEB6-4107-9B52-486E326CBCEB}" presName="txFour" presStyleLbl="node4" presStyleIdx="0" presStyleCnt="4">
        <dgm:presLayoutVars>
          <dgm:chPref val="3"/>
        </dgm:presLayoutVars>
      </dgm:prSet>
      <dgm:spPr>
        <a:prstGeom prst="rect">
          <a:avLst/>
        </a:prstGeom>
      </dgm:spPr>
      <dgm:t>
        <a:bodyPr/>
        <a:lstStyle/>
        <a:p>
          <a:endParaRPr lang="pt-BR"/>
        </a:p>
      </dgm:t>
    </dgm:pt>
    <dgm:pt modelId="{AD8A7A66-663A-4E06-A891-81BB1F24BA19}" type="pres">
      <dgm:prSet presAssocID="{7D8E0D62-FEB6-4107-9B52-486E326CBCEB}" presName="horzFour" presStyleCnt="0"/>
      <dgm:spPr/>
      <dgm:t>
        <a:bodyPr/>
        <a:lstStyle/>
        <a:p>
          <a:endParaRPr lang="pt-BR"/>
        </a:p>
      </dgm:t>
    </dgm:pt>
    <dgm:pt modelId="{6A9022C6-B94A-49DE-BD64-D5363E27B097}" type="pres">
      <dgm:prSet presAssocID="{D2FCD1FF-A210-425D-972A-341E7E907232}" presName="sibSpaceTwo" presStyleCnt="0"/>
      <dgm:spPr/>
      <dgm:t>
        <a:bodyPr/>
        <a:lstStyle/>
        <a:p>
          <a:endParaRPr lang="pt-BR"/>
        </a:p>
      </dgm:t>
    </dgm:pt>
    <dgm:pt modelId="{A2E9A929-F416-4749-AF0F-D8BBE4A36F48}" type="pres">
      <dgm:prSet presAssocID="{4FF04DA8-94D6-4892-8301-F31E68D5391D}" presName="vertTwo" presStyleCnt="0"/>
      <dgm:spPr/>
      <dgm:t>
        <a:bodyPr/>
        <a:lstStyle/>
        <a:p>
          <a:endParaRPr lang="pt-BR"/>
        </a:p>
      </dgm:t>
    </dgm:pt>
    <dgm:pt modelId="{800E0885-D1E0-48B7-8293-A93DDBEE55BB}" type="pres">
      <dgm:prSet presAssocID="{4FF04DA8-94D6-4892-8301-F31E68D5391D}" presName="txTwo" presStyleLbl="node2" presStyleIdx="1" presStyleCnt="4">
        <dgm:presLayoutVars>
          <dgm:chPref val="3"/>
        </dgm:presLayoutVars>
      </dgm:prSet>
      <dgm:spPr>
        <a:prstGeom prst="rect">
          <a:avLst/>
        </a:prstGeom>
      </dgm:spPr>
      <dgm:t>
        <a:bodyPr/>
        <a:lstStyle/>
        <a:p>
          <a:endParaRPr lang="pt-BR"/>
        </a:p>
      </dgm:t>
    </dgm:pt>
    <dgm:pt modelId="{41600E72-DA0E-435E-ABC3-F2A28C383F1F}" type="pres">
      <dgm:prSet presAssocID="{4FF04DA8-94D6-4892-8301-F31E68D5391D}" presName="parTransTwo" presStyleCnt="0"/>
      <dgm:spPr/>
      <dgm:t>
        <a:bodyPr/>
        <a:lstStyle/>
        <a:p>
          <a:endParaRPr lang="pt-BR"/>
        </a:p>
      </dgm:t>
    </dgm:pt>
    <dgm:pt modelId="{31764A16-B902-4917-932F-2218DAB49CAA}" type="pres">
      <dgm:prSet presAssocID="{4FF04DA8-94D6-4892-8301-F31E68D5391D}" presName="horzTwo" presStyleCnt="0"/>
      <dgm:spPr/>
      <dgm:t>
        <a:bodyPr/>
        <a:lstStyle/>
        <a:p>
          <a:endParaRPr lang="pt-BR"/>
        </a:p>
      </dgm:t>
    </dgm:pt>
    <dgm:pt modelId="{BE6E0695-4AFB-4A9E-8B3E-24525701574B}" type="pres">
      <dgm:prSet presAssocID="{2FCE21EB-63C6-4CBD-B73E-887802C7B528}" presName="vertThree" presStyleCnt="0"/>
      <dgm:spPr/>
      <dgm:t>
        <a:bodyPr/>
        <a:lstStyle/>
        <a:p>
          <a:endParaRPr lang="pt-BR"/>
        </a:p>
      </dgm:t>
    </dgm:pt>
    <dgm:pt modelId="{E8DD0D87-DBBC-4228-B047-5000FE21ECD1}" type="pres">
      <dgm:prSet presAssocID="{2FCE21EB-63C6-4CBD-B73E-887802C7B528}" presName="txThree" presStyleLbl="node3" presStyleIdx="1" presStyleCnt="4">
        <dgm:presLayoutVars>
          <dgm:chPref val="3"/>
        </dgm:presLayoutVars>
      </dgm:prSet>
      <dgm:spPr>
        <a:prstGeom prst="rect">
          <a:avLst/>
        </a:prstGeom>
      </dgm:spPr>
      <dgm:t>
        <a:bodyPr/>
        <a:lstStyle/>
        <a:p>
          <a:endParaRPr lang="pt-BR"/>
        </a:p>
      </dgm:t>
    </dgm:pt>
    <dgm:pt modelId="{63E59289-04DF-46AF-8FDB-26ED05148C42}" type="pres">
      <dgm:prSet presAssocID="{2FCE21EB-63C6-4CBD-B73E-887802C7B528}" presName="parTransThree" presStyleCnt="0"/>
      <dgm:spPr/>
      <dgm:t>
        <a:bodyPr/>
        <a:lstStyle/>
        <a:p>
          <a:endParaRPr lang="pt-BR"/>
        </a:p>
      </dgm:t>
    </dgm:pt>
    <dgm:pt modelId="{E31EB877-C3B9-46CA-97FB-0A003BE548C0}" type="pres">
      <dgm:prSet presAssocID="{2FCE21EB-63C6-4CBD-B73E-887802C7B528}" presName="horzThree" presStyleCnt="0"/>
      <dgm:spPr/>
      <dgm:t>
        <a:bodyPr/>
        <a:lstStyle/>
        <a:p>
          <a:endParaRPr lang="pt-BR"/>
        </a:p>
      </dgm:t>
    </dgm:pt>
    <dgm:pt modelId="{E40BA649-1EC0-4592-B3A1-D5572E2F3343}" type="pres">
      <dgm:prSet presAssocID="{B2154D55-8652-4AAF-8BD0-3FE53311EC6F}" presName="vertFour" presStyleCnt="0">
        <dgm:presLayoutVars>
          <dgm:chPref val="3"/>
        </dgm:presLayoutVars>
      </dgm:prSet>
      <dgm:spPr/>
      <dgm:t>
        <a:bodyPr/>
        <a:lstStyle/>
        <a:p>
          <a:endParaRPr lang="pt-BR"/>
        </a:p>
      </dgm:t>
    </dgm:pt>
    <dgm:pt modelId="{3CA0313C-8279-4A1F-8F40-29DF4201B7F8}" type="pres">
      <dgm:prSet presAssocID="{B2154D55-8652-4AAF-8BD0-3FE53311EC6F}" presName="txFour" presStyleLbl="node4" presStyleIdx="1" presStyleCnt="4">
        <dgm:presLayoutVars>
          <dgm:chPref val="3"/>
        </dgm:presLayoutVars>
      </dgm:prSet>
      <dgm:spPr>
        <a:prstGeom prst="rect">
          <a:avLst/>
        </a:prstGeom>
      </dgm:spPr>
      <dgm:t>
        <a:bodyPr/>
        <a:lstStyle/>
        <a:p>
          <a:endParaRPr lang="pt-BR"/>
        </a:p>
      </dgm:t>
    </dgm:pt>
    <dgm:pt modelId="{61AA7A43-3098-401E-88E8-C5AA7AB1CEAA}" type="pres">
      <dgm:prSet presAssocID="{B2154D55-8652-4AAF-8BD0-3FE53311EC6F}" presName="horzFour" presStyleCnt="0"/>
      <dgm:spPr/>
      <dgm:t>
        <a:bodyPr/>
        <a:lstStyle/>
        <a:p>
          <a:endParaRPr lang="pt-BR"/>
        </a:p>
      </dgm:t>
    </dgm:pt>
    <dgm:pt modelId="{653674FA-A59E-4A94-9ED0-D5DC2E312CA9}" type="pres">
      <dgm:prSet presAssocID="{270921F5-C7EC-4C28-937E-8DEF277CD96C}" presName="sibSpaceTwo" presStyleCnt="0"/>
      <dgm:spPr/>
      <dgm:t>
        <a:bodyPr/>
        <a:lstStyle/>
        <a:p>
          <a:endParaRPr lang="pt-BR"/>
        </a:p>
      </dgm:t>
    </dgm:pt>
    <dgm:pt modelId="{10F955A5-24C1-4293-89EB-D981754C0971}" type="pres">
      <dgm:prSet presAssocID="{FD2FDD07-9394-4180-BCEC-BA66D98AAAD4}" presName="vertTwo" presStyleCnt="0"/>
      <dgm:spPr/>
      <dgm:t>
        <a:bodyPr/>
        <a:lstStyle/>
        <a:p>
          <a:endParaRPr lang="pt-BR"/>
        </a:p>
      </dgm:t>
    </dgm:pt>
    <dgm:pt modelId="{932182CC-AB92-4494-BEA8-03C84DBCF17A}" type="pres">
      <dgm:prSet presAssocID="{FD2FDD07-9394-4180-BCEC-BA66D98AAAD4}" presName="txTwo" presStyleLbl="node2" presStyleIdx="2" presStyleCnt="4">
        <dgm:presLayoutVars>
          <dgm:chPref val="3"/>
        </dgm:presLayoutVars>
      </dgm:prSet>
      <dgm:spPr>
        <a:prstGeom prst="rect">
          <a:avLst/>
        </a:prstGeom>
      </dgm:spPr>
      <dgm:t>
        <a:bodyPr/>
        <a:lstStyle/>
        <a:p>
          <a:endParaRPr lang="pt-BR"/>
        </a:p>
      </dgm:t>
    </dgm:pt>
    <dgm:pt modelId="{A96F4414-B614-4662-9661-3858EA91ADE5}" type="pres">
      <dgm:prSet presAssocID="{FD2FDD07-9394-4180-BCEC-BA66D98AAAD4}" presName="parTransTwo" presStyleCnt="0"/>
      <dgm:spPr/>
      <dgm:t>
        <a:bodyPr/>
        <a:lstStyle/>
        <a:p>
          <a:endParaRPr lang="pt-BR"/>
        </a:p>
      </dgm:t>
    </dgm:pt>
    <dgm:pt modelId="{7659943D-879F-4ABC-ACD6-009E62EA2062}" type="pres">
      <dgm:prSet presAssocID="{FD2FDD07-9394-4180-BCEC-BA66D98AAAD4}" presName="horzTwo" presStyleCnt="0"/>
      <dgm:spPr/>
      <dgm:t>
        <a:bodyPr/>
        <a:lstStyle/>
        <a:p>
          <a:endParaRPr lang="pt-BR"/>
        </a:p>
      </dgm:t>
    </dgm:pt>
    <dgm:pt modelId="{7A4620AD-F3EC-4614-B739-53FE75794528}" type="pres">
      <dgm:prSet presAssocID="{49AC8507-29DE-471A-8919-F143A6E544FC}" presName="vertThree" presStyleCnt="0"/>
      <dgm:spPr/>
      <dgm:t>
        <a:bodyPr/>
        <a:lstStyle/>
        <a:p>
          <a:endParaRPr lang="pt-BR"/>
        </a:p>
      </dgm:t>
    </dgm:pt>
    <dgm:pt modelId="{FC9F6CF2-7AF4-42B9-A4EC-7A61D0551C55}" type="pres">
      <dgm:prSet presAssocID="{49AC8507-29DE-471A-8919-F143A6E544FC}" presName="txThree" presStyleLbl="node3" presStyleIdx="2" presStyleCnt="4">
        <dgm:presLayoutVars>
          <dgm:chPref val="3"/>
        </dgm:presLayoutVars>
      </dgm:prSet>
      <dgm:spPr>
        <a:prstGeom prst="rect">
          <a:avLst/>
        </a:prstGeom>
      </dgm:spPr>
      <dgm:t>
        <a:bodyPr/>
        <a:lstStyle/>
        <a:p>
          <a:endParaRPr lang="pt-BR"/>
        </a:p>
      </dgm:t>
    </dgm:pt>
    <dgm:pt modelId="{72217245-D0EE-42F2-9DD1-BD7DEA766310}" type="pres">
      <dgm:prSet presAssocID="{49AC8507-29DE-471A-8919-F143A6E544FC}" presName="parTransThree" presStyleCnt="0"/>
      <dgm:spPr/>
      <dgm:t>
        <a:bodyPr/>
        <a:lstStyle/>
        <a:p>
          <a:endParaRPr lang="pt-BR"/>
        </a:p>
      </dgm:t>
    </dgm:pt>
    <dgm:pt modelId="{B54732DD-64F3-457F-93DF-7CC3493D7108}" type="pres">
      <dgm:prSet presAssocID="{49AC8507-29DE-471A-8919-F143A6E544FC}" presName="horzThree" presStyleCnt="0"/>
      <dgm:spPr/>
      <dgm:t>
        <a:bodyPr/>
        <a:lstStyle/>
        <a:p>
          <a:endParaRPr lang="pt-BR"/>
        </a:p>
      </dgm:t>
    </dgm:pt>
    <dgm:pt modelId="{687972BF-BD37-4A64-8633-10A7F2712355}" type="pres">
      <dgm:prSet presAssocID="{3E6AB52A-08A4-4785-81D1-DC803876969E}" presName="vertFour" presStyleCnt="0">
        <dgm:presLayoutVars>
          <dgm:chPref val="3"/>
        </dgm:presLayoutVars>
      </dgm:prSet>
      <dgm:spPr/>
      <dgm:t>
        <a:bodyPr/>
        <a:lstStyle/>
        <a:p>
          <a:endParaRPr lang="pt-BR"/>
        </a:p>
      </dgm:t>
    </dgm:pt>
    <dgm:pt modelId="{7D1D94DD-7184-4A42-B78C-E7484B436964}" type="pres">
      <dgm:prSet presAssocID="{3E6AB52A-08A4-4785-81D1-DC803876969E}" presName="txFour" presStyleLbl="node4" presStyleIdx="2" presStyleCnt="4">
        <dgm:presLayoutVars>
          <dgm:chPref val="3"/>
        </dgm:presLayoutVars>
      </dgm:prSet>
      <dgm:spPr>
        <a:prstGeom prst="rect">
          <a:avLst/>
        </a:prstGeom>
      </dgm:spPr>
      <dgm:t>
        <a:bodyPr/>
        <a:lstStyle/>
        <a:p>
          <a:endParaRPr lang="pt-BR"/>
        </a:p>
      </dgm:t>
    </dgm:pt>
    <dgm:pt modelId="{8D91A2F5-90C7-4997-86F8-16432625C6C1}" type="pres">
      <dgm:prSet presAssocID="{3E6AB52A-08A4-4785-81D1-DC803876969E}" presName="horzFour" presStyleCnt="0"/>
      <dgm:spPr/>
      <dgm:t>
        <a:bodyPr/>
        <a:lstStyle/>
        <a:p>
          <a:endParaRPr lang="pt-BR"/>
        </a:p>
      </dgm:t>
    </dgm:pt>
    <dgm:pt modelId="{F5F5888D-4F52-4A46-BC3A-BEC0A6AB0CBC}" type="pres">
      <dgm:prSet presAssocID="{C19AC1C4-6FB7-4F44-BC77-0C9DDD9E9B9D}" presName="sibSpaceTwo" presStyleCnt="0"/>
      <dgm:spPr/>
      <dgm:t>
        <a:bodyPr/>
        <a:lstStyle/>
        <a:p>
          <a:endParaRPr lang="pt-BR"/>
        </a:p>
      </dgm:t>
    </dgm:pt>
    <dgm:pt modelId="{A04C7F92-CBC9-41B0-B36F-9FF2D5DB50BA}" type="pres">
      <dgm:prSet presAssocID="{1E2269B2-8D6E-4660-BC25-BB4BE19E1EFC}" presName="vertTwo" presStyleCnt="0"/>
      <dgm:spPr/>
      <dgm:t>
        <a:bodyPr/>
        <a:lstStyle/>
        <a:p>
          <a:endParaRPr lang="pt-BR"/>
        </a:p>
      </dgm:t>
    </dgm:pt>
    <dgm:pt modelId="{4B2EE3D1-AD38-4761-B24E-2DF3A83407D0}" type="pres">
      <dgm:prSet presAssocID="{1E2269B2-8D6E-4660-BC25-BB4BE19E1EFC}" presName="txTwo" presStyleLbl="node2" presStyleIdx="3" presStyleCnt="4">
        <dgm:presLayoutVars>
          <dgm:chPref val="3"/>
        </dgm:presLayoutVars>
      </dgm:prSet>
      <dgm:spPr>
        <a:prstGeom prst="rect">
          <a:avLst/>
        </a:prstGeom>
      </dgm:spPr>
      <dgm:t>
        <a:bodyPr/>
        <a:lstStyle/>
        <a:p>
          <a:endParaRPr lang="pt-BR"/>
        </a:p>
      </dgm:t>
    </dgm:pt>
    <dgm:pt modelId="{99E9166C-54AD-452D-81AB-84A9DF3DB38A}" type="pres">
      <dgm:prSet presAssocID="{1E2269B2-8D6E-4660-BC25-BB4BE19E1EFC}" presName="parTransTwo" presStyleCnt="0"/>
      <dgm:spPr/>
      <dgm:t>
        <a:bodyPr/>
        <a:lstStyle/>
        <a:p>
          <a:endParaRPr lang="pt-BR"/>
        </a:p>
      </dgm:t>
    </dgm:pt>
    <dgm:pt modelId="{08574F03-A8F1-4C15-B100-BAE86C135EC1}" type="pres">
      <dgm:prSet presAssocID="{1E2269B2-8D6E-4660-BC25-BB4BE19E1EFC}" presName="horzTwo" presStyleCnt="0"/>
      <dgm:spPr/>
      <dgm:t>
        <a:bodyPr/>
        <a:lstStyle/>
        <a:p>
          <a:endParaRPr lang="pt-BR"/>
        </a:p>
      </dgm:t>
    </dgm:pt>
    <dgm:pt modelId="{608D9123-6544-42EB-8919-8965B4A087FE}" type="pres">
      <dgm:prSet presAssocID="{6BE77FA9-95F7-4971-8AC9-467BF231A985}" presName="vertThree" presStyleCnt="0"/>
      <dgm:spPr/>
      <dgm:t>
        <a:bodyPr/>
        <a:lstStyle/>
        <a:p>
          <a:endParaRPr lang="pt-BR"/>
        </a:p>
      </dgm:t>
    </dgm:pt>
    <dgm:pt modelId="{66679A9F-E2DD-46E6-9CA0-7C321406C132}" type="pres">
      <dgm:prSet presAssocID="{6BE77FA9-95F7-4971-8AC9-467BF231A985}" presName="txThree" presStyleLbl="node3" presStyleIdx="3" presStyleCnt="4">
        <dgm:presLayoutVars>
          <dgm:chPref val="3"/>
        </dgm:presLayoutVars>
      </dgm:prSet>
      <dgm:spPr>
        <a:prstGeom prst="rect">
          <a:avLst/>
        </a:prstGeom>
      </dgm:spPr>
      <dgm:t>
        <a:bodyPr/>
        <a:lstStyle/>
        <a:p>
          <a:endParaRPr lang="pt-BR"/>
        </a:p>
      </dgm:t>
    </dgm:pt>
    <dgm:pt modelId="{5F413B28-C7C4-4C0C-A54E-9EBE81779D02}" type="pres">
      <dgm:prSet presAssocID="{6BE77FA9-95F7-4971-8AC9-467BF231A985}" presName="parTransThree" presStyleCnt="0"/>
      <dgm:spPr/>
      <dgm:t>
        <a:bodyPr/>
        <a:lstStyle/>
        <a:p>
          <a:endParaRPr lang="pt-BR"/>
        </a:p>
      </dgm:t>
    </dgm:pt>
    <dgm:pt modelId="{00242D05-6B52-406F-B3C3-DADFB2C611AB}" type="pres">
      <dgm:prSet presAssocID="{6BE77FA9-95F7-4971-8AC9-467BF231A985}" presName="horzThree" presStyleCnt="0"/>
      <dgm:spPr/>
      <dgm:t>
        <a:bodyPr/>
        <a:lstStyle/>
        <a:p>
          <a:endParaRPr lang="pt-BR"/>
        </a:p>
      </dgm:t>
    </dgm:pt>
    <dgm:pt modelId="{74BBE74E-FE08-437F-A40C-5509836FE9E2}" type="pres">
      <dgm:prSet presAssocID="{85015070-62A0-415E-B803-F729F430F54A}" presName="vertFour" presStyleCnt="0">
        <dgm:presLayoutVars>
          <dgm:chPref val="3"/>
        </dgm:presLayoutVars>
      </dgm:prSet>
      <dgm:spPr/>
      <dgm:t>
        <a:bodyPr/>
        <a:lstStyle/>
        <a:p>
          <a:endParaRPr lang="pt-BR"/>
        </a:p>
      </dgm:t>
    </dgm:pt>
    <dgm:pt modelId="{CD8F3CD5-5A3B-407B-AD9B-B5E5FF8F9BC5}" type="pres">
      <dgm:prSet presAssocID="{85015070-62A0-415E-B803-F729F430F54A}" presName="txFour" presStyleLbl="node4" presStyleIdx="3" presStyleCnt="4">
        <dgm:presLayoutVars>
          <dgm:chPref val="3"/>
        </dgm:presLayoutVars>
      </dgm:prSet>
      <dgm:spPr>
        <a:prstGeom prst="rect">
          <a:avLst/>
        </a:prstGeom>
      </dgm:spPr>
      <dgm:t>
        <a:bodyPr/>
        <a:lstStyle/>
        <a:p>
          <a:endParaRPr lang="pt-BR"/>
        </a:p>
      </dgm:t>
    </dgm:pt>
    <dgm:pt modelId="{EBC5E96C-03BB-49BB-BFCF-CDDED29303C2}" type="pres">
      <dgm:prSet presAssocID="{85015070-62A0-415E-B803-F729F430F54A}" presName="horzFour" presStyleCnt="0"/>
      <dgm:spPr/>
      <dgm:t>
        <a:bodyPr/>
        <a:lstStyle/>
        <a:p>
          <a:endParaRPr lang="pt-BR"/>
        </a:p>
      </dgm:t>
    </dgm:pt>
  </dgm:ptLst>
  <dgm:cxnLst>
    <dgm:cxn modelId="{C995BC13-5E6C-4D72-A858-DD9E2698D487}" srcId="{6BE77FA9-95F7-4971-8AC9-467BF231A985}" destId="{85015070-62A0-415E-B803-F729F430F54A}" srcOrd="0" destOrd="0" parTransId="{DFB133D2-D806-4D5C-AC8F-61BE5EF875B6}" sibTransId="{981E3745-A169-4A56-B24E-66D669B7BDF0}"/>
    <dgm:cxn modelId="{55E747D4-DF6A-48E9-9DDC-02E623B79A96}" type="presOf" srcId="{49AC8507-29DE-471A-8919-F143A6E544FC}" destId="{FC9F6CF2-7AF4-42B9-A4EC-7A61D0551C55}" srcOrd="0" destOrd="0" presId="urn:microsoft.com/office/officeart/2005/8/layout/hierarchy4"/>
    <dgm:cxn modelId="{B64515A1-BFD9-471E-8732-84FA49A633D6}" type="presOf" srcId="{B2154D55-8652-4AAF-8BD0-3FE53311EC6F}" destId="{3CA0313C-8279-4A1F-8F40-29DF4201B7F8}" srcOrd="0" destOrd="0" presId="urn:microsoft.com/office/officeart/2005/8/layout/hierarchy4"/>
    <dgm:cxn modelId="{3EC0DEE9-E666-4B9C-B253-D36109175DC5}" type="presOf" srcId="{7D8E0D62-FEB6-4107-9B52-486E326CBCEB}" destId="{474F4600-B6C4-4AF9-8B05-D7FB2C1CBF94}" srcOrd="0" destOrd="0" presId="urn:microsoft.com/office/officeart/2005/8/layout/hierarchy4"/>
    <dgm:cxn modelId="{6A1FF020-C174-4C1C-AD6E-2F9DF8BCD637}" type="presOf" srcId="{2FCE21EB-63C6-4CBD-B73E-887802C7B528}" destId="{E8DD0D87-DBBC-4228-B047-5000FE21ECD1}" srcOrd="0" destOrd="0" presId="urn:microsoft.com/office/officeart/2005/8/layout/hierarchy4"/>
    <dgm:cxn modelId="{ABEA5628-6C68-4D44-8BF8-581B730B87F5}" srcId="{6BB98AD0-17CB-4F44-83B6-EC860924DC28}" destId="{FD2FDD07-9394-4180-BCEC-BA66D98AAAD4}" srcOrd="2" destOrd="0" parTransId="{B83C9111-229F-4EE5-A960-F0F42274C5A2}" sibTransId="{C19AC1C4-6FB7-4F44-BC77-0C9DDD9E9B9D}"/>
    <dgm:cxn modelId="{95834585-DEF7-49D2-9559-4DE9E023F862}" srcId="{BC1E8C24-BB00-454A-93A3-040CD8E7AED6}" destId="{BBF3DA71-4746-4008-BC7A-609578265D55}" srcOrd="0" destOrd="0" parTransId="{6F474204-C3EE-41A8-AA99-20F8F5B2C986}" sibTransId="{E288E097-5705-4681-B39C-C5318E524560}"/>
    <dgm:cxn modelId="{A1E7B9E9-D468-44BD-9054-F5BE251A79B6}" type="presOf" srcId="{BBF3DA71-4746-4008-BC7A-609578265D55}" destId="{46059326-4E84-40C9-ACCE-F7372A8F37BA}" srcOrd="0" destOrd="0" presId="urn:microsoft.com/office/officeart/2005/8/layout/hierarchy4"/>
    <dgm:cxn modelId="{33E81D13-1866-42D2-A547-C68DCF4E82A4}" srcId="{6BB98AD0-17CB-4F44-83B6-EC860924DC28}" destId="{4FF04DA8-94D6-4892-8301-F31E68D5391D}" srcOrd="1" destOrd="0" parTransId="{AA1AB69E-EB94-48BC-BE4A-86CDEDD783D1}" sibTransId="{270921F5-C7EC-4C28-937E-8DEF277CD96C}"/>
    <dgm:cxn modelId="{8BA88F25-A724-428D-8441-4CA14ADB29CE}" srcId="{2FCE21EB-63C6-4CBD-B73E-887802C7B528}" destId="{B2154D55-8652-4AAF-8BD0-3FE53311EC6F}" srcOrd="0" destOrd="0" parTransId="{35C37A17-D2D4-4D60-BEFF-3DA489BA83C4}" sibTransId="{B613F46A-4A6B-4F71-8FCE-1182709E4B9E}"/>
    <dgm:cxn modelId="{FC4AB90C-3C3C-4D30-9AD5-465673A3F98F}" srcId="{1E2269B2-8D6E-4660-BC25-BB4BE19E1EFC}" destId="{6BE77FA9-95F7-4971-8AC9-467BF231A985}" srcOrd="0" destOrd="0" parTransId="{BEC386EB-B1CC-4BA8-BDB4-A35D39A74DCF}" sibTransId="{FDEBF69E-24A4-462B-AC95-EA215902EF69}"/>
    <dgm:cxn modelId="{3042ACD8-AF81-4C06-859D-4B1936D32F6D}" type="presOf" srcId="{4FF04DA8-94D6-4892-8301-F31E68D5391D}" destId="{800E0885-D1E0-48B7-8293-A93DDBEE55BB}" srcOrd="0" destOrd="0" presId="urn:microsoft.com/office/officeart/2005/8/layout/hierarchy4"/>
    <dgm:cxn modelId="{99CC1505-6EA4-4A91-9A7C-D255BDE96F18}" srcId="{6BB98AD0-17CB-4F44-83B6-EC860924DC28}" destId="{1E2269B2-8D6E-4660-BC25-BB4BE19E1EFC}" srcOrd="3" destOrd="0" parTransId="{C30C5B5B-7118-4BDF-BEB2-B7871DFF1CA9}" sibTransId="{16AB285E-CC0F-4ECC-ADB4-7323A9D33634}"/>
    <dgm:cxn modelId="{0B3D1FDD-1548-47EB-BB2F-383215DCA5EC}" type="presOf" srcId="{6BE77FA9-95F7-4971-8AC9-467BF231A985}" destId="{66679A9F-E2DD-46E6-9CA0-7C321406C132}" srcOrd="0" destOrd="0" presId="urn:microsoft.com/office/officeart/2005/8/layout/hierarchy4"/>
    <dgm:cxn modelId="{E0ABB00C-73B8-4E8A-9B1B-99828B737D76}" type="presOf" srcId="{6BB98AD0-17CB-4F44-83B6-EC860924DC28}" destId="{9BB353A9-5361-4F84-B867-3E3EF77B0C12}" srcOrd="0" destOrd="0" presId="urn:microsoft.com/office/officeart/2005/8/layout/hierarchy4"/>
    <dgm:cxn modelId="{CFEEBA44-B91F-4A0B-A89C-BB39933AF1B9}" srcId="{6BB98AD0-17CB-4F44-83B6-EC860924DC28}" destId="{BC1E8C24-BB00-454A-93A3-040CD8E7AED6}" srcOrd="0" destOrd="0" parTransId="{97DB89F6-5BF1-4EEF-BDE6-8D3F6ACA05DD}" sibTransId="{D2FCD1FF-A210-425D-972A-341E7E907232}"/>
    <dgm:cxn modelId="{B6F6B42C-941D-4006-80DD-D6DD7E868360}" type="presOf" srcId="{85015070-62A0-415E-B803-F729F430F54A}" destId="{CD8F3CD5-5A3B-407B-AD9B-B5E5FF8F9BC5}" srcOrd="0" destOrd="0" presId="urn:microsoft.com/office/officeart/2005/8/layout/hierarchy4"/>
    <dgm:cxn modelId="{ADE75F60-715A-4A07-A90D-1F4AC5BAEECD}" srcId="{2F428BD0-8D22-4A9F-AD7E-323421F896E5}" destId="{6BB98AD0-17CB-4F44-83B6-EC860924DC28}" srcOrd="0" destOrd="0" parTransId="{BB587809-84A9-470D-88FB-23E1BC4D2560}" sibTransId="{135F59D4-8795-438D-BF93-F59B74DD3DF1}"/>
    <dgm:cxn modelId="{A5979AD0-950B-4BAF-BAF1-F11319C8DD70}" srcId="{49AC8507-29DE-471A-8919-F143A6E544FC}" destId="{3E6AB52A-08A4-4785-81D1-DC803876969E}" srcOrd="0" destOrd="0" parTransId="{9D12CE20-8920-4C35-8E38-822DE56E097E}" sibTransId="{57BF6338-05D3-4C97-A37A-5ACDB39B9D64}"/>
    <dgm:cxn modelId="{504F556B-6C0E-4A66-A4B1-98A37F2E07B7}" type="presOf" srcId="{1E2269B2-8D6E-4660-BC25-BB4BE19E1EFC}" destId="{4B2EE3D1-AD38-4761-B24E-2DF3A83407D0}" srcOrd="0" destOrd="0" presId="urn:microsoft.com/office/officeart/2005/8/layout/hierarchy4"/>
    <dgm:cxn modelId="{49DDE37F-B307-4F06-8BB6-920D742EEC7B}" type="presOf" srcId="{2F428BD0-8D22-4A9F-AD7E-323421F896E5}" destId="{264F666A-735E-4771-AE7F-A85EB98F275E}" srcOrd="0" destOrd="0" presId="urn:microsoft.com/office/officeart/2005/8/layout/hierarchy4"/>
    <dgm:cxn modelId="{5CBC30B7-D166-4CF6-A40C-8F5D394BBE07}" type="presOf" srcId="{BC1E8C24-BB00-454A-93A3-040CD8E7AED6}" destId="{FB3C0A1D-AF9A-4B06-AE4A-C3B37771AEFB}" srcOrd="0" destOrd="0" presId="urn:microsoft.com/office/officeart/2005/8/layout/hierarchy4"/>
    <dgm:cxn modelId="{7FE214CA-FD25-4473-858A-21F065192201}" type="presOf" srcId="{FD2FDD07-9394-4180-BCEC-BA66D98AAAD4}" destId="{932182CC-AB92-4494-BEA8-03C84DBCF17A}" srcOrd="0" destOrd="0" presId="urn:microsoft.com/office/officeart/2005/8/layout/hierarchy4"/>
    <dgm:cxn modelId="{F8B6EBE8-3D36-437B-80F3-8EB0884CB8DC}" srcId="{4FF04DA8-94D6-4892-8301-F31E68D5391D}" destId="{2FCE21EB-63C6-4CBD-B73E-887802C7B528}" srcOrd="0" destOrd="0" parTransId="{530DF68F-04B6-4722-A795-92B5E47A3990}" sibTransId="{0F666A45-16BC-47AE-9E5B-D2EB8E3FF6D6}"/>
    <dgm:cxn modelId="{0C4A5C5E-3528-4286-B62C-8F9B8805E098}" srcId="{FD2FDD07-9394-4180-BCEC-BA66D98AAAD4}" destId="{49AC8507-29DE-471A-8919-F143A6E544FC}" srcOrd="0" destOrd="0" parTransId="{30FC4A56-8B20-4564-AC53-A333D1BB42A9}" sibTransId="{96AE29BB-0169-4344-9D25-126D7791B2BD}"/>
    <dgm:cxn modelId="{49DABDC0-F562-4944-9E88-C9A8E4DA1AE4}" type="presOf" srcId="{3E6AB52A-08A4-4785-81D1-DC803876969E}" destId="{7D1D94DD-7184-4A42-B78C-E7484B436964}" srcOrd="0" destOrd="0" presId="urn:microsoft.com/office/officeart/2005/8/layout/hierarchy4"/>
    <dgm:cxn modelId="{146E5B3E-110F-437F-A9EF-F4F571912B64}" srcId="{BBF3DA71-4746-4008-BC7A-609578265D55}" destId="{7D8E0D62-FEB6-4107-9B52-486E326CBCEB}" srcOrd="0" destOrd="0" parTransId="{B2C71D70-02C3-4D4A-8841-C7F5CB110C93}" sibTransId="{EC7213BD-558C-4C25-93C4-0D32B627B25A}"/>
    <dgm:cxn modelId="{FC39863E-AC39-4847-AFF4-3061A9A78F51}" type="presParOf" srcId="{264F666A-735E-4771-AE7F-A85EB98F275E}" destId="{E00D738D-5627-4A2B-8E92-76DAA5D96E8B}" srcOrd="0" destOrd="0" presId="urn:microsoft.com/office/officeart/2005/8/layout/hierarchy4"/>
    <dgm:cxn modelId="{4F6B9FD8-3E52-48E2-AEAD-66FFE984FA20}" type="presParOf" srcId="{E00D738D-5627-4A2B-8E92-76DAA5D96E8B}" destId="{9BB353A9-5361-4F84-B867-3E3EF77B0C12}" srcOrd="0" destOrd="0" presId="urn:microsoft.com/office/officeart/2005/8/layout/hierarchy4"/>
    <dgm:cxn modelId="{C6EF81F0-A7B0-4C7D-B5B8-E0F5A397AC2C}" type="presParOf" srcId="{E00D738D-5627-4A2B-8E92-76DAA5D96E8B}" destId="{D4F66B03-79FC-4E70-A415-4D397189CB63}" srcOrd="1" destOrd="0" presId="urn:microsoft.com/office/officeart/2005/8/layout/hierarchy4"/>
    <dgm:cxn modelId="{32743774-9302-461B-9F5A-974787CCFE78}" type="presParOf" srcId="{E00D738D-5627-4A2B-8E92-76DAA5D96E8B}" destId="{9891C87E-2604-4799-BAAA-8A36C19632A3}" srcOrd="2" destOrd="0" presId="urn:microsoft.com/office/officeart/2005/8/layout/hierarchy4"/>
    <dgm:cxn modelId="{18E31EBB-C19A-41FE-9F5C-BE6660634F2B}" type="presParOf" srcId="{9891C87E-2604-4799-BAAA-8A36C19632A3}" destId="{69FB80F9-A5EB-4EE7-B44B-99EE379DC40D}" srcOrd="0" destOrd="0" presId="urn:microsoft.com/office/officeart/2005/8/layout/hierarchy4"/>
    <dgm:cxn modelId="{E52F0B57-779F-4214-A902-067F7E29BD98}" type="presParOf" srcId="{69FB80F9-A5EB-4EE7-B44B-99EE379DC40D}" destId="{FB3C0A1D-AF9A-4B06-AE4A-C3B37771AEFB}" srcOrd="0" destOrd="0" presId="urn:microsoft.com/office/officeart/2005/8/layout/hierarchy4"/>
    <dgm:cxn modelId="{BE62749E-67BB-4C04-B2B4-1ACCADB9E7A9}" type="presParOf" srcId="{69FB80F9-A5EB-4EE7-B44B-99EE379DC40D}" destId="{A086833A-DEC7-4848-B15A-8377F70DDBED}" srcOrd="1" destOrd="0" presId="urn:microsoft.com/office/officeart/2005/8/layout/hierarchy4"/>
    <dgm:cxn modelId="{5633350F-D459-402E-8C0C-FE79B873C403}" type="presParOf" srcId="{69FB80F9-A5EB-4EE7-B44B-99EE379DC40D}" destId="{C7CA52D0-58DA-415D-AEAD-73CD01A78F0C}" srcOrd="2" destOrd="0" presId="urn:microsoft.com/office/officeart/2005/8/layout/hierarchy4"/>
    <dgm:cxn modelId="{55FAE3E5-013C-4C8B-87C4-BADB9674B6B6}" type="presParOf" srcId="{C7CA52D0-58DA-415D-AEAD-73CD01A78F0C}" destId="{6FE8509D-C136-46E2-A20E-F026E95535C6}" srcOrd="0" destOrd="0" presId="urn:microsoft.com/office/officeart/2005/8/layout/hierarchy4"/>
    <dgm:cxn modelId="{29D19A10-1885-4BA5-B6F8-9DCF9FA11A1F}" type="presParOf" srcId="{6FE8509D-C136-46E2-A20E-F026E95535C6}" destId="{46059326-4E84-40C9-ACCE-F7372A8F37BA}" srcOrd="0" destOrd="0" presId="urn:microsoft.com/office/officeart/2005/8/layout/hierarchy4"/>
    <dgm:cxn modelId="{91827B4F-900F-44E1-8465-E5F1DB4A047A}" type="presParOf" srcId="{6FE8509D-C136-46E2-A20E-F026E95535C6}" destId="{209291CE-D0DA-4B8A-B735-72E2C233CF21}" srcOrd="1" destOrd="0" presId="urn:microsoft.com/office/officeart/2005/8/layout/hierarchy4"/>
    <dgm:cxn modelId="{2DEE8AAD-1778-4A04-A42B-6AD943348369}" type="presParOf" srcId="{6FE8509D-C136-46E2-A20E-F026E95535C6}" destId="{DF9AA8F9-D8D4-429E-A400-7207B7F0D5B6}" srcOrd="2" destOrd="0" presId="urn:microsoft.com/office/officeart/2005/8/layout/hierarchy4"/>
    <dgm:cxn modelId="{4BDAD94C-8E47-4595-954D-5AB2A3D4ACAA}" type="presParOf" srcId="{DF9AA8F9-D8D4-429E-A400-7207B7F0D5B6}" destId="{9E6A1A5D-AFA8-4745-81F8-2B145035418E}" srcOrd="0" destOrd="0" presId="urn:microsoft.com/office/officeart/2005/8/layout/hierarchy4"/>
    <dgm:cxn modelId="{57027144-E266-4567-8CB8-877E87047552}" type="presParOf" srcId="{9E6A1A5D-AFA8-4745-81F8-2B145035418E}" destId="{474F4600-B6C4-4AF9-8B05-D7FB2C1CBF94}" srcOrd="0" destOrd="0" presId="urn:microsoft.com/office/officeart/2005/8/layout/hierarchy4"/>
    <dgm:cxn modelId="{D6CB5E3B-B498-4002-885A-5B6DAAD8C901}" type="presParOf" srcId="{9E6A1A5D-AFA8-4745-81F8-2B145035418E}" destId="{AD8A7A66-663A-4E06-A891-81BB1F24BA19}" srcOrd="1" destOrd="0" presId="urn:microsoft.com/office/officeart/2005/8/layout/hierarchy4"/>
    <dgm:cxn modelId="{FBF71DC9-1759-4A75-AA1A-2023592524C3}" type="presParOf" srcId="{9891C87E-2604-4799-BAAA-8A36C19632A3}" destId="{6A9022C6-B94A-49DE-BD64-D5363E27B097}" srcOrd="1" destOrd="0" presId="urn:microsoft.com/office/officeart/2005/8/layout/hierarchy4"/>
    <dgm:cxn modelId="{B0139B73-92C7-4BDA-A8DF-D84A3C690998}" type="presParOf" srcId="{9891C87E-2604-4799-BAAA-8A36C19632A3}" destId="{A2E9A929-F416-4749-AF0F-D8BBE4A36F48}" srcOrd="2" destOrd="0" presId="urn:microsoft.com/office/officeart/2005/8/layout/hierarchy4"/>
    <dgm:cxn modelId="{52588B0B-75ED-47F5-9A6F-5CFB745F761F}" type="presParOf" srcId="{A2E9A929-F416-4749-AF0F-D8BBE4A36F48}" destId="{800E0885-D1E0-48B7-8293-A93DDBEE55BB}" srcOrd="0" destOrd="0" presId="urn:microsoft.com/office/officeart/2005/8/layout/hierarchy4"/>
    <dgm:cxn modelId="{6BBA20F2-EE2F-4DDE-9474-75B56EEAE6AF}" type="presParOf" srcId="{A2E9A929-F416-4749-AF0F-D8BBE4A36F48}" destId="{41600E72-DA0E-435E-ABC3-F2A28C383F1F}" srcOrd="1" destOrd="0" presId="urn:microsoft.com/office/officeart/2005/8/layout/hierarchy4"/>
    <dgm:cxn modelId="{A1B12956-7586-4A14-BCAA-0D16748F6F1D}" type="presParOf" srcId="{A2E9A929-F416-4749-AF0F-D8BBE4A36F48}" destId="{31764A16-B902-4917-932F-2218DAB49CAA}" srcOrd="2" destOrd="0" presId="urn:microsoft.com/office/officeart/2005/8/layout/hierarchy4"/>
    <dgm:cxn modelId="{444D8D33-DE34-4E31-A5C9-55B1F784077D}" type="presParOf" srcId="{31764A16-B902-4917-932F-2218DAB49CAA}" destId="{BE6E0695-4AFB-4A9E-8B3E-24525701574B}" srcOrd="0" destOrd="0" presId="urn:microsoft.com/office/officeart/2005/8/layout/hierarchy4"/>
    <dgm:cxn modelId="{73A80164-2221-4D6D-85D8-670CB15C8895}" type="presParOf" srcId="{BE6E0695-4AFB-4A9E-8B3E-24525701574B}" destId="{E8DD0D87-DBBC-4228-B047-5000FE21ECD1}" srcOrd="0" destOrd="0" presId="urn:microsoft.com/office/officeart/2005/8/layout/hierarchy4"/>
    <dgm:cxn modelId="{1D53C113-85F8-46C2-B656-02957E45B5A1}" type="presParOf" srcId="{BE6E0695-4AFB-4A9E-8B3E-24525701574B}" destId="{63E59289-04DF-46AF-8FDB-26ED05148C42}" srcOrd="1" destOrd="0" presId="urn:microsoft.com/office/officeart/2005/8/layout/hierarchy4"/>
    <dgm:cxn modelId="{9EB43598-8EE3-47CF-ADE2-14434AC4B639}" type="presParOf" srcId="{BE6E0695-4AFB-4A9E-8B3E-24525701574B}" destId="{E31EB877-C3B9-46CA-97FB-0A003BE548C0}" srcOrd="2" destOrd="0" presId="urn:microsoft.com/office/officeart/2005/8/layout/hierarchy4"/>
    <dgm:cxn modelId="{308A3CA8-51E8-4BF5-A024-F9618BC99405}" type="presParOf" srcId="{E31EB877-C3B9-46CA-97FB-0A003BE548C0}" destId="{E40BA649-1EC0-4592-B3A1-D5572E2F3343}" srcOrd="0" destOrd="0" presId="urn:microsoft.com/office/officeart/2005/8/layout/hierarchy4"/>
    <dgm:cxn modelId="{CD74A124-F767-41DC-B3DB-E3F9F305CB5D}" type="presParOf" srcId="{E40BA649-1EC0-4592-B3A1-D5572E2F3343}" destId="{3CA0313C-8279-4A1F-8F40-29DF4201B7F8}" srcOrd="0" destOrd="0" presId="urn:microsoft.com/office/officeart/2005/8/layout/hierarchy4"/>
    <dgm:cxn modelId="{21C212F1-0F85-4A9D-B1A0-8E1E6012014D}" type="presParOf" srcId="{E40BA649-1EC0-4592-B3A1-D5572E2F3343}" destId="{61AA7A43-3098-401E-88E8-C5AA7AB1CEAA}" srcOrd="1" destOrd="0" presId="urn:microsoft.com/office/officeart/2005/8/layout/hierarchy4"/>
    <dgm:cxn modelId="{140E88B7-C002-4278-A2A4-795654CF61C4}" type="presParOf" srcId="{9891C87E-2604-4799-BAAA-8A36C19632A3}" destId="{653674FA-A59E-4A94-9ED0-D5DC2E312CA9}" srcOrd="3" destOrd="0" presId="urn:microsoft.com/office/officeart/2005/8/layout/hierarchy4"/>
    <dgm:cxn modelId="{EF91345D-4012-4E30-A430-3F75BF275E9F}" type="presParOf" srcId="{9891C87E-2604-4799-BAAA-8A36C19632A3}" destId="{10F955A5-24C1-4293-89EB-D981754C0971}" srcOrd="4" destOrd="0" presId="urn:microsoft.com/office/officeart/2005/8/layout/hierarchy4"/>
    <dgm:cxn modelId="{D686DC1D-E88E-4DFA-8A3F-79C553BAAA9F}" type="presParOf" srcId="{10F955A5-24C1-4293-89EB-D981754C0971}" destId="{932182CC-AB92-4494-BEA8-03C84DBCF17A}" srcOrd="0" destOrd="0" presId="urn:microsoft.com/office/officeart/2005/8/layout/hierarchy4"/>
    <dgm:cxn modelId="{D5612468-6107-4EDC-9552-90BEF98090E8}" type="presParOf" srcId="{10F955A5-24C1-4293-89EB-D981754C0971}" destId="{A96F4414-B614-4662-9661-3858EA91ADE5}" srcOrd="1" destOrd="0" presId="urn:microsoft.com/office/officeart/2005/8/layout/hierarchy4"/>
    <dgm:cxn modelId="{BC6D341F-5A2C-4CF4-8CE0-7B72BE24AAA8}" type="presParOf" srcId="{10F955A5-24C1-4293-89EB-D981754C0971}" destId="{7659943D-879F-4ABC-ACD6-009E62EA2062}" srcOrd="2" destOrd="0" presId="urn:microsoft.com/office/officeart/2005/8/layout/hierarchy4"/>
    <dgm:cxn modelId="{27478A79-6485-47FF-BD76-AD1B0EF81EDD}" type="presParOf" srcId="{7659943D-879F-4ABC-ACD6-009E62EA2062}" destId="{7A4620AD-F3EC-4614-B739-53FE75794528}" srcOrd="0" destOrd="0" presId="urn:microsoft.com/office/officeart/2005/8/layout/hierarchy4"/>
    <dgm:cxn modelId="{E933F42E-32B3-4E0F-A9D1-38DB5D748B7E}" type="presParOf" srcId="{7A4620AD-F3EC-4614-B739-53FE75794528}" destId="{FC9F6CF2-7AF4-42B9-A4EC-7A61D0551C55}" srcOrd="0" destOrd="0" presId="urn:microsoft.com/office/officeart/2005/8/layout/hierarchy4"/>
    <dgm:cxn modelId="{F3F5B6F6-BBC5-4523-82B8-D7F7BFECF743}" type="presParOf" srcId="{7A4620AD-F3EC-4614-B739-53FE75794528}" destId="{72217245-D0EE-42F2-9DD1-BD7DEA766310}" srcOrd="1" destOrd="0" presId="urn:microsoft.com/office/officeart/2005/8/layout/hierarchy4"/>
    <dgm:cxn modelId="{E8961E93-AA93-422F-ADB3-A5A7C4A4ED2A}" type="presParOf" srcId="{7A4620AD-F3EC-4614-B739-53FE75794528}" destId="{B54732DD-64F3-457F-93DF-7CC3493D7108}" srcOrd="2" destOrd="0" presId="urn:microsoft.com/office/officeart/2005/8/layout/hierarchy4"/>
    <dgm:cxn modelId="{63E9B0E8-B6DE-4BE9-A78F-04609215DC66}" type="presParOf" srcId="{B54732DD-64F3-457F-93DF-7CC3493D7108}" destId="{687972BF-BD37-4A64-8633-10A7F2712355}" srcOrd="0" destOrd="0" presId="urn:microsoft.com/office/officeart/2005/8/layout/hierarchy4"/>
    <dgm:cxn modelId="{28C33FD3-084E-4BF3-A9A7-A9F92286FC17}" type="presParOf" srcId="{687972BF-BD37-4A64-8633-10A7F2712355}" destId="{7D1D94DD-7184-4A42-B78C-E7484B436964}" srcOrd="0" destOrd="0" presId="urn:microsoft.com/office/officeart/2005/8/layout/hierarchy4"/>
    <dgm:cxn modelId="{11F08D82-3B8F-4BDC-9462-76B212B0EDA1}" type="presParOf" srcId="{687972BF-BD37-4A64-8633-10A7F2712355}" destId="{8D91A2F5-90C7-4997-86F8-16432625C6C1}" srcOrd="1" destOrd="0" presId="urn:microsoft.com/office/officeart/2005/8/layout/hierarchy4"/>
    <dgm:cxn modelId="{1686FD58-7593-4F6B-93D1-42C279FEA905}" type="presParOf" srcId="{9891C87E-2604-4799-BAAA-8A36C19632A3}" destId="{F5F5888D-4F52-4A46-BC3A-BEC0A6AB0CBC}" srcOrd="5" destOrd="0" presId="urn:microsoft.com/office/officeart/2005/8/layout/hierarchy4"/>
    <dgm:cxn modelId="{FAF56DA5-3142-4B5F-89F2-E635713D03E6}" type="presParOf" srcId="{9891C87E-2604-4799-BAAA-8A36C19632A3}" destId="{A04C7F92-CBC9-41B0-B36F-9FF2D5DB50BA}" srcOrd="6" destOrd="0" presId="urn:microsoft.com/office/officeart/2005/8/layout/hierarchy4"/>
    <dgm:cxn modelId="{B0C53A58-67D1-4CFD-823B-4780C9C84C84}" type="presParOf" srcId="{A04C7F92-CBC9-41B0-B36F-9FF2D5DB50BA}" destId="{4B2EE3D1-AD38-4761-B24E-2DF3A83407D0}" srcOrd="0" destOrd="0" presId="urn:microsoft.com/office/officeart/2005/8/layout/hierarchy4"/>
    <dgm:cxn modelId="{F044B56F-B43C-4F78-B779-1A0BFD6CDB94}" type="presParOf" srcId="{A04C7F92-CBC9-41B0-B36F-9FF2D5DB50BA}" destId="{99E9166C-54AD-452D-81AB-84A9DF3DB38A}" srcOrd="1" destOrd="0" presId="urn:microsoft.com/office/officeart/2005/8/layout/hierarchy4"/>
    <dgm:cxn modelId="{963F4138-3649-4089-B471-D767438235A9}" type="presParOf" srcId="{A04C7F92-CBC9-41B0-B36F-9FF2D5DB50BA}" destId="{08574F03-A8F1-4C15-B100-BAE86C135EC1}" srcOrd="2" destOrd="0" presId="urn:microsoft.com/office/officeart/2005/8/layout/hierarchy4"/>
    <dgm:cxn modelId="{C6CBDDF8-CEDB-48C1-82A2-FC9584238A79}" type="presParOf" srcId="{08574F03-A8F1-4C15-B100-BAE86C135EC1}" destId="{608D9123-6544-42EB-8919-8965B4A087FE}" srcOrd="0" destOrd="0" presId="urn:microsoft.com/office/officeart/2005/8/layout/hierarchy4"/>
    <dgm:cxn modelId="{344A694A-DB16-4263-B887-C75B49C0F881}" type="presParOf" srcId="{608D9123-6544-42EB-8919-8965B4A087FE}" destId="{66679A9F-E2DD-46E6-9CA0-7C321406C132}" srcOrd="0" destOrd="0" presId="urn:microsoft.com/office/officeart/2005/8/layout/hierarchy4"/>
    <dgm:cxn modelId="{59C53E23-2811-43FD-8171-1FE0C32069CF}" type="presParOf" srcId="{608D9123-6544-42EB-8919-8965B4A087FE}" destId="{5F413B28-C7C4-4C0C-A54E-9EBE81779D02}" srcOrd="1" destOrd="0" presId="urn:microsoft.com/office/officeart/2005/8/layout/hierarchy4"/>
    <dgm:cxn modelId="{3CF60C4F-E85C-456C-810E-C8782CF384E3}" type="presParOf" srcId="{608D9123-6544-42EB-8919-8965B4A087FE}" destId="{00242D05-6B52-406F-B3C3-DADFB2C611AB}" srcOrd="2" destOrd="0" presId="urn:microsoft.com/office/officeart/2005/8/layout/hierarchy4"/>
    <dgm:cxn modelId="{C03ECB5E-E0D4-4C46-BAB0-5147E449B790}" type="presParOf" srcId="{00242D05-6B52-406F-B3C3-DADFB2C611AB}" destId="{74BBE74E-FE08-437F-A40C-5509836FE9E2}" srcOrd="0" destOrd="0" presId="urn:microsoft.com/office/officeart/2005/8/layout/hierarchy4"/>
    <dgm:cxn modelId="{14C6C63E-99B0-4C16-B21C-83BCD26DADCD}" type="presParOf" srcId="{74BBE74E-FE08-437F-A40C-5509836FE9E2}" destId="{CD8F3CD5-5A3B-407B-AD9B-B5E5FF8F9BC5}" srcOrd="0" destOrd="0" presId="urn:microsoft.com/office/officeart/2005/8/layout/hierarchy4"/>
    <dgm:cxn modelId="{A0EFDF3A-55DA-4E5C-91E7-567B238BAF31}" type="presParOf" srcId="{74BBE74E-FE08-437F-A40C-5509836FE9E2}" destId="{EBC5E96C-03BB-49BB-BFCF-CDDED29303C2}" srcOrd="1" destOrd="0" presId="urn:microsoft.com/office/officeart/2005/8/layout/hierarchy4"/>
  </dgm:cxnLst>
  <dgm:bg>
    <a:solidFill>
      <a:schemeClr val="bg1"/>
    </a:solid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428BD0-8D22-4A9F-AD7E-323421F896E5}" type="doc">
      <dgm:prSet loTypeId="urn:microsoft.com/office/officeart/2005/8/layout/hierarchy4" loCatId="list" qsTypeId="urn:microsoft.com/office/officeart/2005/8/quickstyle/simple2" qsCatId="simple" csTypeId="urn:microsoft.com/office/officeart/2005/8/colors/accent0_3" csCatId="mainScheme" phldr="1"/>
      <dgm:spPr/>
      <dgm:t>
        <a:bodyPr/>
        <a:lstStyle/>
        <a:p>
          <a:endParaRPr lang="pt-BR"/>
        </a:p>
      </dgm:t>
    </dgm:pt>
    <dgm:pt modelId="{6BB98AD0-17CB-4F44-83B6-EC860924DC28}">
      <dgm:prSet phldrT="[Texto]" custT="1"/>
      <dgm:spPr>
        <a:solidFill>
          <a:schemeClr val="tx2">
            <a:lumMod val="50000"/>
          </a:schemeClr>
        </a:solidFill>
      </dgm:spPr>
      <dgm:t>
        <a:bodyPr/>
        <a:lstStyle/>
        <a:p>
          <a:r>
            <a:rPr lang="pt-BR" sz="2000" dirty="0" smtClean="0">
              <a:effectLst>
                <a:outerShdw blurRad="38100" dist="38100" dir="2700000" algn="tl">
                  <a:srgbClr val="000000">
                    <a:alpha val="43137"/>
                  </a:srgbClr>
                </a:outerShdw>
              </a:effectLst>
              <a:latin typeface="Arial Narrow" pitchFamily="34" charset="0"/>
              <a:cs typeface="Arial" pitchFamily="34" charset="0"/>
            </a:rPr>
            <a:t>Arquitetura de referência de ITS</a:t>
          </a:r>
        </a:p>
      </dgm:t>
    </dgm:pt>
    <dgm:pt modelId="{BB587809-84A9-470D-88FB-23E1BC4D2560}" type="par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35F59D4-8795-438D-BF93-F59B74DD3DF1}" type="sib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C1E8C24-BB00-454A-93A3-040CD8E7AED6}">
      <dgm:prSet phldrT="[Texto]" custT="1"/>
      <dgm:spPr/>
      <dgm:t>
        <a:bodyPr/>
        <a:lstStyle/>
        <a:p>
          <a:r>
            <a:rPr lang="pt-BR" sz="12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 Informações ao viajante</a:t>
          </a:r>
          <a:endParaRPr lang="pt-BR" sz="1200" b="1"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gm:t>
      <dgm:extLst/>
    </dgm:pt>
    <dgm:pt modelId="{97DB89F6-5BF1-4EEF-BDE6-8D3F6ACA05DD}" type="par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2FCD1FF-A210-425D-972A-341E7E907232}" type="sib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FF04DA8-94D6-4892-8301-F31E68D5391D}">
      <dgm:prSet phldrT="[Texto]" custT="1"/>
      <dgm:spPr>
        <a:solidFill>
          <a:schemeClr val="accent2">
            <a:lumMod val="75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2. Operações e gerenciamento de tráfego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AA1AB69E-EB94-48BC-BE4A-86CDEDD783D1}" type="par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70921F5-C7EC-4C28-937E-8DEF277CD96C}" type="sib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2FDD07-9394-4180-BCEC-BA66D98AAAD4}">
      <dgm:prSet phldrT="[Texto]" custT="1"/>
      <dgm:spPr>
        <a:solidFill>
          <a:schemeClr val="accent3">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3. Veículo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83C9111-229F-4EE5-A960-F0F42274C5A2}" type="par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C19AC1C4-6FB7-4F44-BC77-0C9DDD9E9B9D}" type="sib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E2269B2-8D6E-4660-BC25-BB4BE19E1EFC}">
      <dgm:prSet phldrT="[Texto]" custT="1"/>
      <dgm:spPr>
        <a:solidFill>
          <a:schemeClr val="accent6">
            <a:lumMod val="75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4. Transporte de cargas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C30C5B5B-7118-4BDF-BEB2-B7871DFF1CA9}" type="parTrans" cxnId="{99CC1505-6EA4-4A91-9A7C-D255BDE96F1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6AB285E-CC0F-4ECC-ADB4-7323A9D33634}" type="sibTrans" cxnId="{99CC1505-6EA4-4A91-9A7C-D255BDE96F1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6BE77FA9-95F7-4971-8AC9-467BF231A985}">
      <dgm:prSet phldrT="[Texto]" custT="1"/>
      <dgm:spPr>
        <a:solidFill>
          <a:schemeClr val="accent6">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8. Segurança pessoal relacionada ao transporte rodoviário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EC386EB-B1CC-4BA8-BDB4-A35D39A74DCF}" type="parTrans" cxnId="{FC4AB90C-3C3C-4D30-9AD5-465673A3F98F}">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EBF69E-24A4-462B-AC95-EA215902EF69}" type="sibTrans" cxnId="{FC4AB90C-3C3C-4D30-9AD5-465673A3F98F}">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9AC8507-29DE-471A-8919-F143A6E544FC}">
      <dgm:prSet phldrT="[Texto]" custT="1"/>
      <dgm:spPr>
        <a:solidFill>
          <a:srgbClr val="C00000"/>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7. Pagamento eletrônico relacionado ao transporte</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30FC4A56-8B20-4564-AC53-A333D1BB42A9}" type="par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96AE29BB-0169-4344-9D25-126D7791B2BD}" type="sib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FCE21EB-63C6-4CBD-B73E-887802C7B528}">
      <dgm:prSet phldrT="[Texto]" custT="1"/>
      <dgm:spPr>
        <a:solidFill>
          <a:schemeClr val="accent2">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6. Emergência</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530DF68F-04B6-4722-A795-92B5E47A3990}" type="parTrans" cxnId="{F8B6EBE8-3D36-437B-80F3-8EB0884CB8DC}">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0F666A45-16BC-47AE-9E5B-D2EB8E3FF6D6}" type="sibTrans" cxnId="{F8B6EBE8-3D36-437B-80F3-8EB0884CB8DC}">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BF3DA71-4746-4008-BC7A-609578265D55}">
      <dgm:prSet phldrT="[Texto]" custT="1"/>
      <dgm:spPr>
        <a:solidFill>
          <a:schemeClr val="accent4">
            <a:lumMod val="75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5. Transporte público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6F474204-C3EE-41A8-AA99-20F8F5B2C986}" type="par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288E097-5705-4681-B39C-C5318E524560}" type="sib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85015070-62A0-415E-B803-F729F430F54A}">
      <dgm:prSet phldrT="[Texto]" custT="1"/>
      <dgm:spPr>
        <a:solidFill>
          <a:srgbClr val="002060"/>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12. Gerenciamento dos dados de ITS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DFB133D2-D806-4D5C-AC8F-61BE5EF875B6}" type="parTrans" cxnId="{C995BC13-5E6C-4D72-A858-DD9E2698D487}">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981E3745-A169-4A56-B24E-66D669B7BDF0}" type="sibTrans" cxnId="{C995BC13-5E6C-4D72-A858-DD9E2698D487}">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3E6AB52A-08A4-4785-81D1-DC803876969E}">
      <dgm:prSet phldrT="[Texto]" custT="1"/>
      <dgm:spPr>
        <a:solidFill>
          <a:srgbClr val="00B050"/>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11. Segurança nacional</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9D12CE20-8920-4C35-8E38-822DE56E097E}" type="parTrans" cxnId="{A5979AD0-950B-4BAF-BAF1-F11319C8DD70}">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57BF6338-05D3-4C97-A37A-5ACDB39B9D64}" type="sibTrans" cxnId="{A5979AD0-950B-4BAF-BAF1-F11319C8DD70}">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2154D55-8652-4AAF-8BD0-3FE53311EC6F}">
      <dgm:prSet phldrT="[Texto]" custT="1"/>
      <dgm:spPr>
        <a:solidFill>
          <a:schemeClr val="bg2">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10. Gerenciamento e coordenação de resposta a desastres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35C37A17-D2D4-4D60-BEFF-3DA489BA83C4}" type="parTrans" cxnId="{8BA88F25-A724-428D-8441-4CA14ADB29CE}">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613F46A-4A6B-4F71-8FCE-1182709E4B9E}" type="sibTrans" cxnId="{8BA88F25-A724-428D-8441-4CA14ADB29CE}">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7D8E0D62-FEB6-4107-9B52-486E326CBCEB}">
      <dgm:prSet phldrT="[Texto]" custT="1"/>
      <dgm:spPr>
        <a:solidFill>
          <a:schemeClr val="bg2">
            <a:lumMod val="1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9. Monitoramento das condições climáticas e ambientais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2C71D70-02C3-4D4A-8841-C7F5CB110C93}" type="parTrans" cxnId="{146E5B3E-110F-437F-A9EF-F4F571912B6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C7213BD-558C-4C25-93C4-0D32B627B25A}" type="sibTrans" cxnId="{146E5B3E-110F-437F-A9EF-F4F571912B6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64F666A-735E-4771-AE7F-A85EB98F275E}" type="pres">
      <dgm:prSet presAssocID="{2F428BD0-8D22-4A9F-AD7E-323421F896E5}" presName="Name0" presStyleCnt="0">
        <dgm:presLayoutVars>
          <dgm:chPref val="1"/>
          <dgm:dir/>
          <dgm:animOne val="branch"/>
          <dgm:animLvl val="lvl"/>
          <dgm:resizeHandles/>
        </dgm:presLayoutVars>
      </dgm:prSet>
      <dgm:spPr/>
      <dgm:t>
        <a:bodyPr/>
        <a:lstStyle/>
        <a:p>
          <a:endParaRPr lang="pt-BR"/>
        </a:p>
      </dgm:t>
    </dgm:pt>
    <dgm:pt modelId="{E00D738D-5627-4A2B-8E92-76DAA5D96E8B}" type="pres">
      <dgm:prSet presAssocID="{6BB98AD0-17CB-4F44-83B6-EC860924DC28}" presName="vertOne" presStyleCnt="0"/>
      <dgm:spPr/>
      <dgm:t>
        <a:bodyPr/>
        <a:lstStyle/>
        <a:p>
          <a:endParaRPr lang="pt-BR"/>
        </a:p>
      </dgm:t>
    </dgm:pt>
    <dgm:pt modelId="{9BB353A9-5361-4F84-B867-3E3EF77B0C12}" type="pres">
      <dgm:prSet presAssocID="{6BB98AD0-17CB-4F44-83B6-EC860924DC28}" presName="txOne" presStyleLbl="node0" presStyleIdx="0" presStyleCnt="1">
        <dgm:presLayoutVars>
          <dgm:chPref val="3"/>
        </dgm:presLayoutVars>
      </dgm:prSet>
      <dgm:spPr>
        <a:prstGeom prst="rect">
          <a:avLst/>
        </a:prstGeom>
      </dgm:spPr>
      <dgm:t>
        <a:bodyPr/>
        <a:lstStyle/>
        <a:p>
          <a:endParaRPr lang="pt-BR"/>
        </a:p>
      </dgm:t>
    </dgm:pt>
    <dgm:pt modelId="{D4F66B03-79FC-4E70-A415-4D397189CB63}" type="pres">
      <dgm:prSet presAssocID="{6BB98AD0-17CB-4F44-83B6-EC860924DC28}" presName="parTransOne" presStyleCnt="0"/>
      <dgm:spPr/>
      <dgm:t>
        <a:bodyPr/>
        <a:lstStyle/>
        <a:p>
          <a:endParaRPr lang="pt-BR"/>
        </a:p>
      </dgm:t>
    </dgm:pt>
    <dgm:pt modelId="{9891C87E-2604-4799-BAAA-8A36C19632A3}" type="pres">
      <dgm:prSet presAssocID="{6BB98AD0-17CB-4F44-83B6-EC860924DC28}" presName="horzOne" presStyleCnt="0"/>
      <dgm:spPr/>
      <dgm:t>
        <a:bodyPr/>
        <a:lstStyle/>
        <a:p>
          <a:endParaRPr lang="pt-BR"/>
        </a:p>
      </dgm:t>
    </dgm:pt>
    <dgm:pt modelId="{69FB80F9-A5EB-4EE7-B44B-99EE379DC40D}" type="pres">
      <dgm:prSet presAssocID="{BC1E8C24-BB00-454A-93A3-040CD8E7AED6}" presName="vertTwo" presStyleCnt="0"/>
      <dgm:spPr/>
      <dgm:t>
        <a:bodyPr/>
        <a:lstStyle/>
        <a:p>
          <a:endParaRPr lang="pt-BR"/>
        </a:p>
      </dgm:t>
    </dgm:pt>
    <dgm:pt modelId="{FB3C0A1D-AF9A-4B06-AE4A-C3B37771AEFB}" type="pres">
      <dgm:prSet presAssocID="{BC1E8C24-BB00-454A-93A3-040CD8E7AED6}" presName="txTwo" presStyleLbl="node2" presStyleIdx="0" presStyleCnt="4" custLinFactNeighborX="1117" custLinFactNeighborY="77">
        <dgm:presLayoutVars>
          <dgm:chPref val="3"/>
        </dgm:presLayoutVars>
      </dgm:prSet>
      <dgm:spPr>
        <a:prstGeom prst="rect">
          <a:avLst/>
        </a:prstGeom>
      </dgm:spPr>
      <dgm:t>
        <a:bodyPr/>
        <a:lstStyle/>
        <a:p>
          <a:endParaRPr lang="pt-BR"/>
        </a:p>
      </dgm:t>
    </dgm:pt>
    <dgm:pt modelId="{A086833A-DEC7-4848-B15A-8377F70DDBED}" type="pres">
      <dgm:prSet presAssocID="{BC1E8C24-BB00-454A-93A3-040CD8E7AED6}" presName="parTransTwo" presStyleCnt="0"/>
      <dgm:spPr/>
      <dgm:t>
        <a:bodyPr/>
        <a:lstStyle/>
        <a:p>
          <a:endParaRPr lang="pt-BR"/>
        </a:p>
      </dgm:t>
    </dgm:pt>
    <dgm:pt modelId="{C7CA52D0-58DA-415D-AEAD-73CD01A78F0C}" type="pres">
      <dgm:prSet presAssocID="{BC1E8C24-BB00-454A-93A3-040CD8E7AED6}" presName="horzTwo" presStyleCnt="0"/>
      <dgm:spPr/>
      <dgm:t>
        <a:bodyPr/>
        <a:lstStyle/>
        <a:p>
          <a:endParaRPr lang="pt-BR"/>
        </a:p>
      </dgm:t>
    </dgm:pt>
    <dgm:pt modelId="{6FE8509D-C136-46E2-A20E-F026E95535C6}" type="pres">
      <dgm:prSet presAssocID="{BBF3DA71-4746-4008-BC7A-609578265D55}" presName="vertThree" presStyleCnt="0"/>
      <dgm:spPr/>
      <dgm:t>
        <a:bodyPr/>
        <a:lstStyle/>
        <a:p>
          <a:endParaRPr lang="pt-BR"/>
        </a:p>
      </dgm:t>
    </dgm:pt>
    <dgm:pt modelId="{46059326-4E84-40C9-ACCE-F7372A8F37BA}" type="pres">
      <dgm:prSet presAssocID="{BBF3DA71-4746-4008-BC7A-609578265D55}" presName="txThree" presStyleLbl="node3" presStyleIdx="0" presStyleCnt="4">
        <dgm:presLayoutVars>
          <dgm:chPref val="3"/>
        </dgm:presLayoutVars>
      </dgm:prSet>
      <dgm:spPr>
        <a:prstGeom prst="rect">
          <a:avLst/>
        </a:prstGeom>
      </dgm:spPr>
      <dgm:t>
        <a:bodyPr/>
        <a:lstStyle/>
        <a:p>
          <a:endParaRPr lang="pt-BR"/>
        </a:p>
      </dgm:t>
    </dgm:pt>
    <dgm:pt modelId="{209291CE-D0DA-4B8A-B735-72E2C233CF21}" type="pres">
      <dgm:prSet presAssocID="{BBF3DA71-4746-4008-BC7A-609578265D55}" presName="parTransThree" presStyleCnt="0"/>
      <dgm:spPr/>
      <dgm:t>
        <a:bodyPr/>
        <a:lstStyle/>
        <a:p>
          <a:endParaRPr lang="pt-BR"/>
        </a:p>
      </dgm:t>
    </dgm:pt>
    <dgm:pt modelId="{DF9AA8F9-D8D4-429E-A400-7207B7F0D5B6}" type="pres">
      <dgm:prSet presAssocID="{BBF3DA71-4746-4008-BC7A-609578265D55}" presName="horzThree" presStyleCnt="0"/>
      <dgm:spPr/>
      <dgm:t>
        <a:bodyPr/>
        <a:lstStyle/>
        <a:p>
          <a:endParaRPr lang="pt-BR"/>
        </a:p>
      </dgm:t>
    </dgm:pt>
    <dgm:pt modelId="{9E6A1A5D-AFA8-4745-81F8-2B145035418E}" type="pres">
      <dgm:prSet presAssocID="{7D8E0D62-FEB6-4107-9B52-486E326CBCEB}" presName="vertFour" presStyleCnt="0">
        <dgm:presLayoutVars>
          <dgm:chPref val="3"/>
        </dgm:presLayoutVars>
      </dgm:prSet>
      <dgm:spPr/>
      <dgm:t>
        <a:bodyPr/>
        <a:lstStyle/>
        <a:p>
          <a:endParaRPr lang="pt-BR"/>
        </a:p>
      </dgm:t>
    </dgm:pt>
    <dgm:pt modelId="{474F4600-B6C4-4AF9-8B05-D7FB2C1CBF94}" type="pres">
      <dgm:prSet presAssocID="{7D8E0D62-FEB6-4107-9B52-486E326CBCEB}" presName="txFour" presStyleLbl="node4" presStyleIdx="0" presStyleCnt="4">
        <dgm:presLayoutVars>
          <dgm:chPref val="3"/>
        </dgm:presLayoutVars>
      </dgm:prSet>
      <dgm:spPr>
        <a:prstGeom prst="rect">
          <a:avLst/>
        </a:prstGeom>
      </dgm:spPr>
      <dgm:t>
        <a:bodyPr/>
        <a:lstStyle/>
        <a:p>
          <a:endParaRPr lang="pt-BR"/>
        </a:p>
      </dgm:t>
    </dgm:pt>
    <dgm:pt modelId="{AD8A7A66-663A-4E06-A891-81BB1F24BA19}" type="pres">
      <dgm:prSet presAssocID="{7D8E0D62-FEB6-4107-9B52-486E326CBCEB}" presName="horzFour" presStyleCnt="0"/>
      <dgm:spPr/>
      <dgm:t>
        <a:bodyPr/>
        <a:lstStyle/>
        <a:p>
          <a:endParaRPr lang="pt-BR"/>
        </a:p>
      </dgm:t>
    </dgm:pt>
    <dgm:pt modelId="{6A9022C6-B94A-49DE-BD64-D5363E27B097}" type="pres">
      <dgm:prSet presAssocID="{D2FCD1FF-A210-425D-972A-341E7E907232}" presName="sibSpaceTwo" presStyleCnt="0"/>
      <dgm:spPr/>
      <dgm:t>
        <a:bodyPr/>
        <a:lstStyle/>
        <a:p>
          <a:endParaRPr lang="pt-BR"/>
        </a:p>
      </dgm:t>
    </dgm:pt>
    <dgm:pt modelId="{A2E9A929-F416-4749-AF0F-D8BBE4A36F48}" type="pres">
      <dgm:prSet presAssocID="{4FF04DA8-94D6-4892-8301-F31E68D5391D}" presName="vertTwo" presStyleCnt="0"/>
      <dgm:spPr/>
      <dgm:t>
        <a:bodyPr/>
        <a:lstStyle/>
        <a:p>
          <a:endParaRPr lang="pt-BR"/>
        </a:p>
      </dgm:t>
    </dgm:pt>
    <dgm:pt modelId="{800E0885-D1E0-48B7-8293-A93DDBEE55BB}" type="pres">
      <dgm:prSet presAssocID="{4FF04DA8-94D6-4892-8301-F31E68D5391D}" presName="txTwo" presStyleLbl="node2" presStyleIdx="1" presStyleCnt="4">
        <dgm:presLayoutVars>
          <dgm:chPref val="3"/>
        </dgm:presLayoutVars>
      </dgm:prSet>
      <dgm:spPr>
        <a:prstGeom prst="rect">
          <a:avLst/>
        </a:prstGeom>
      </dgm:spPr>
      <dgm:t>
        <a:bodyPr/>
        <a:lstStyle/>
        <a:p>
          <a:endParaRPr lang="pt-BR"/>
        </a:p>
      </dgm:t>
    </dgm:pt>
    <dgm:pt modelId="{41600E72-DA0E-435E-ABC3-F2A28C383F1F}" type="pres">
      <dgm:prSet presAssocID="{4FF04DA8-94D6-4892-8301-F31E68D5391D}" presName="parTransTwo" presStyleCnt="0"/>
      <dgm:spPr/>
      <dgm:t>
        <a:bodyPr/>
        <a:lstStyle/>
        <a:p>
          <a:endParaRPr lang="pt-BR"/>
        </a:p>
      </dgm:t>
    </dgm:pt>
    <dgm:pt modelId="{31764A16-B902-4917-932F-2218DAB49CAA}" type="pres">
      <dgm:prSet presAssocID="{4FF04DA8-94D6-4892-8301-F31E68D5391D}" presName="horzTwo" presStyleCnt="0"/>
      <dgm:spPr/>
      <dgm:t>
        <a:bodyPr/>
        <a:lstStyle/>
        <a:p>
          <a:endParaRPr lang="pt-BR"/>
        </a:p>
      </dgm:t>
    </dgm:pt>
    <dgm:pt modelId="{BE6E0695-4AFB-4A9E-8B3E-24525701574B}" type="pres">
      <dgm:prSet presAssocID="{2FCE21EB-63C6-4CBD-B73E-887802C7B528}" presName="vertThree" presStyleCnt="0"/>
      <dgm:spPr/>
      <dgm:t>
        <a:bodyPr/>
        <a:lstStyle/>
        <a:p>
          <a:endParaRPr lang="pt-BR"/>
        </a:p>
      </dgm:t>
    </dgm:pt>
    <dgm:pt modelId="{E8DD0D87-DBBC-4228-B047-5000FE21ECD1}" type="pres">
      <dgm:prSet presAssocID="{2FCE21EB-63C6-4CBD-B73E-887802C7B528}" presName="txThree" presStyleLbl="node3" presStyleIdx="1" presStyleCnt="4">
        <dgm:presLayoutVars>
          <dgm:chPref val="3"/>
        </dgm:presLayoutVars>
      </dgm:prSet>
      <dgm:spPr>
        <a:prstGeom prst="rect">
          <a:avLst/>
        </a:prstGeom>
      </dgm:spPr>
      <dgm:t>
        <a:bodyPr/>
        <a:lstStyle/>
        <a:p>
          <a:endParaRPr lang="pt-BR"/>
        </a:p>
      </dgm:t>
    </dgm:pt>
    <dgm:pt modelId="{63E59289-04DF-46AF-8FDB-26ED05148C42}" type="pres">
      <dgm:prSet presAssocID="{2FCE21EB-63C6-4CBD-B73E-887802C7B528}" presName="parTransThree" presStyleCnt="0"/>
      <dgm:spPr/>
      <dgm:t>
        <a:bodyPr/>
        <a:lstStyle/>
        <a:p>
          <a:endParaRPr lang="pt-BR"/>
        </a:p>
      </dgm:t>
    </dgm:pt>
    <dgm:pt modelId="{E31EB877-C3B9-46CA-97FB-0A003BE548C0}" type="pres">
      <dgm:prSet presAssocID="{2FCE21EB-63C6-4CBD-B73E-887802C7B528}" presName="horzThree" presStyleCnt="0"/>
      <dgm:spPr/>
      <dgm:t>
        <a:bodyPr/>
        <a:lstStyle/>
        <a:p>
          <a:endParaRPr lang="pt-BR"/>
        </a:p>
      </dgm:t>
    </dgm:pt>
    <dgm:pt modelId="{E40BA649-1EC0-4592-B3A1-D5572E2F3343}" type="pres">
      <dgm:prSet presAssocID="{B2154D55-8652-4AAF-8BD0-3FE53311EC6F}" presName="vertFour" presStyleCnt="0">
        <dgm:presLayoutVars>
          <dgm:chPref val="3"/>
        </dgm:presLayoutVars>
      </dgm:prSet>
      <dgm:spPr/>
      <dgm:t>
        <a:bodyPr/>
        <a:lstStyle/>
        <a:p>
          <a:endParaRPr lang="pt-BR"/>
        </a:p>
      </dgm:t>
    </dgm:pt>
    <dgm:pt modelId="{3CA0313C-8279-4A1F-8F40-29DF4201B7F8}" type="pres">
      <dgm:prSet presAssocID="{B2154D55-8652-4AAF-8BD0-3FE53311EC6F}" presName="txFour" presStyleLbl="node4" presStyleIdx="1" presStyleCnt="4">
        <dgm:presLayoutVars>
          <dgm:chPref val="3"/>
        </dgm:presLayoutVars>
      </dgm:prSet>
      <dgm:spPr>
        <a:prstGeom prst="rect">
          <a:avLst/>
        </a:prstGeom>
      </dgm:spPr>
      <dgm:t>
        <a:bodyPr/>
        <a:lstStyle/>
        <a:p>
          <a:endParaRPr lang="pt-BR"/>
        </a:p>
      </dgm:t>
    </dgm:pt>
    <dgm:pt modelId="{61AA7A43-3098-401E-88E8-C5AA7AB1CEAA}" type="pres">
      <dgm:prSet presAssocID="{B2154D55-8652-4AAF-8BD0-3FE53311EC6F}" presName="horzFour" presStyleCnt="0"/>
      <dgm:spPr/>
      <dgm:t>
        <a:bodyPr/>
        <a:lstStyle/>
        <a:p>
          <a:endParaRPr lang="pt-BR"/>
        </a:p>
      </dgm:t>
    </dgm:pt>
    <dgm:pt modelId="{653674FA-A59E-4A94-9ED0-D5DC2E312CA9}" type="pres">
      <dgm:prSet presAssocID="{270921F5-C7EC-4C28-937E-8DEF277CD96C}" presName="sibSpaceTwo" presStyleCnt="0"/>
      <dgm:spPr/>
      <dgm:t>
        <a:bodyPr/>
        <a:lstStyle/>
        <a:p>
          <a:endParaRPr lang="pt-BR"/>
        </a:p>
      </dgm:t>
    </dgm:pt>
    <dgm:pt modelId="{10F955A5-24C1-4293-89EB-D981754C0971}" type="pres">
      <dgm:prSet presAssocID="{FD2FDD07-9394-4180-BCEC-BA66D98AAAD4}" presName="vertTwo" presStyleCnt="0"/>
      <dgm:spPr/>
      <dgm:t>
        <a:bodyPr/>
        <a:lstStyle/>
        <a:p>
          <a:endParaRPr lang="pt-BR"/>
        </a:p>
      </dgm:t>
    </dgm:pt>
    <dgm:pt modelId="{932182CC-AB92-4494-BEA8-03C84DBCF17A}" type="pres">
      <dgm:prSet presAssocID="{FD2FDD07-9394-4180-BCEC-BA66D98AAAD4}" presName="txTwo" presStyleLbl="node2" presStyleIdx="2" presStyleCnt="4">
        <dgm:presLayoutVars>
          <dgm:chPref val="3"/>
        </dgm:presLayoutVars>
      </dgm:prSet>
      <dgm:spPr>
        <a:prstGeom prst="rect">
          <a:avLst/>
        </a:prstGeom>
      </dgm:spPr>
      <dgm:t>
        <a:bodyPr/>
        <a:lstStyle/>
        <a:p>
          <a:endParaRPr lang="pt-BR"/>
        </a:p>
      </dgm:t>
    </dgm:pt>
    <dgm:pt modelId="{A96F4414-B614-4662-9661-3858EA91ADE5}" type="pres">
      <dgm:prSet presAssocID="{FD2FDD07-9394-4180-BCEC-BA66D98AAAD4}" presName="parTransTwo" presStyleCnt="0"/>
      <dgm:spPr/>
      <dgm:t>
        <a:bodyPr/>
        <a:lstStyle/>
        <a:p>
          <a:endParaRPr lang="pt-BR"/>
        </a:p>
      </dgm:t>
    </dgm:pt>
    <dgm:pt modelId="{7659943D-879F-4ABC-ACD6-009E62EA2062}" type="pres">
      <dgm:prSet presAssocID="{FD2FDD07-9394-4180-BCEC-BA66D98AAAD4}" presName="horzTwo" presStyleCnt="0"/>
      <dgm:spPr/>
      <dgm:t>
        <a:bodyPr/>
        <a:lstStyle/>
        <a:p>
          <a:endParaRPr lang="pt-BR"/>
        </a:p>
      </dgm:t>
    </dgm:pt>
    <dgm:pt modelId="{7A4620AD-F3EC-4614-B739-53FE75794528}" type="pres">
      <dgm:prSet presAssocID="{49AC8507-29DE-471A-8919-F143A6E544FC}" presName="vertThree" presStyleCnt="0"/>
      <dgm:spPr/>
      <dgm:t>
        <a:bodyPr/>
        <a:lstStyle/>
        <a:p>
          <a:endParaRPr lang="pt-BR"/>
        </a:p>
      </dgm:t>
    </dgm:pt>
    <dgm:pt modelId="{FC9F6CF2-7AF4-42B9-A4EC-7A61D0551C55}" type="pres">
      <dgm:prSet presAssocID="{49AC8507-29DE-471A-8919-F143A6E544FC}" presName="txThree" presStyleLbl="node3" presStyleIdx="2" presStyleCnt="4">
        <dgm:presLayoutVars>
          <dgm:chPref val="3"/>
        </dgm:presLayoutVars>
      </dgm:prSet>
      <dgm:spPr>
        <a:prstGeom prst="rect">
          <a:avLst/>
        </a:prstGeom>
      </dgm:spPr>
      <dgm:t>
        <a:bodyPr/>
        <a:lstStyle/>
        <a:p>
          <a:endParaRPr lang="pt-BR"/>
        </a:p>
      </dgm:t>
    </dgm:pt>
    <dgm:pt modelId="{72217245-D0EE-42F2-9DD1-BD7DEA766310}" type="pres">
      <dgm:prSet presAssocID="{49AC8507-29DE-471A-8919-F143A6E544FC}" presName="parTransThree" presStyleCnt="0"/>
      <dgm:spPr/>
      <dgm:t>
        <a:bodyPr/>
        <a:lstStyle/>
        <a:p>
          <a:endParaRPr lang="pt-BR"/>
        </a:p>
      </dgm:t>
    </dgm:pt>
    <dgm:pt modelId="{B54732DD-64F3-457F-93DF-7CC3493D7108}" type="pres">
      <dgm:prSet presAssocID="{49AC8507-29DE-471A-8919-F143A6E544FC}" presName="horzThree" presStyleCnt="0"/>
      <dgm:spPr/>
      <dgm:t>
        <a:bodyPr/>
        <a:lstStyle/>
        <a:p>
          <a:endParaRPr lang="pt-BR"/>
        </a:p>
      </dgm:t>
    </dgm:pt>
    <dgm:pt modelId="{687972BF-BD37-4A64-8633-10A7F2712355}" type="pres">
      <dgm:prSet presAssocID="{3E6AB52A-08A4-4785-81D1-DC803876969E}" presName="vertFour" presStyleCnt="0">
        <dgm:presLayoutVars>
          <dgm:chPref val="3"/>
        </dgm:presLayoutVars>
      </dgm:prSet>
      <dgm:spPr/>
      <dgm:t>
        <a:bodyPr/>
        <a:lstStyle/>
        <a:p>
          <a:endParaRPr lang="pt-BR"/>
        </a:p>
      </dgm:t>
    </dgm:pt>
    <dgm:pt modelId="{7D1D94DD-7184-4A42-B78C-E7484B436964}" type="pres">
      <dgm:prSet presAssocID="{3E6AB52A-08A4-4785-81D1-DC803876969E}" presName="txFour" presStyleLbl="node4" presStyleIdx="2" presStyleCnt="4">
        <dgm:presLayoutVars>
          <dgm:chPref val="3"/>
        </dgm:presLayoutVars>
      </dgm:prSet>
      <dgm:spPr>
        <a:prstGeom prst="rect">
          <a:avLst/>
        </a:prstGeom>
      </dgm:spPr>
      <dgm:t>
        <a:bodyPr/>
        <a:lstStyle/>
        <a:p>
          <a:endParaRPr lang="pt-BR"/>
        </a:p>
      </dgm:t>
    </dgm:pt>
    <dgm:pt modelId="{8D91A2F5-90C7-4997-86F8-16432625C6C1}" type="pres">
      <dgm:prSet presAssocID="{3E6AB52A-08A4-4785-81D1-DC803876969E}" presName="horzFour" presStyleCnt="0"/>
      <dgm:spPr/>
      <dgm:t>
        <a:bodyPr/>
        <a:lstStyle/>
        <a:p>
          <a:endParaRPr lang="pt-BR"/>
        </a:p>
      </dgm:t>
    </dgm:pt>
    <dgm:pt modelId="{F5F5888D-4F52-4A46-BC3A-BEC0A6AB0CBC}" type="pres">
      <dgm:prSet presAssocID="{C19AC1C4-6FB7-4F44-BC77-0C9DDD9E9B9D}" presName="sibSpaceTwo" presStyleCnt="0"/>
      <dgm:spPr/>
      <dgm:t>
        <a:bodyPr/>
        <a:lstStyle/>
        <a:p>
          <a:endParaRPr lang="pt-BR"/>
        </a:p>
      </dgm:t>
    </dgm:pt>
    <dgm:pt modelId="{A04C7F92-CBC9-41B0-B36F-9FF2D5DB50BA}" type="pres">
      <dgm:prSet presAssocID="{1E2269B2-8D6E-4660-BC25-BB4BE19E1EFC}" presName="vertTwo" presStyleCnt="0"/>
      <dgm:spPr/>
      <dgm:t>
        <a:bodyPr/>
        <a:lstStyle/>
        <a:p>
          <a:endParaRPr lang="pt-BR"/>
        </a:p>
      </dgm:t>
    </dgm:pt>
    <dgm:pt modelId="{4B2EE3D1-AD38-4761-B24E-2DF3A83407D0}" type="pres">
      <dgm:prSet presAssocID="{1E2269B2-8D6E-4660-BC25-BB4BE19E1EFC}" presName="txTwo" presStyleLbl="node2" presStyleIdx="3" presStyleCnt="4">
        <dgm:presLayoutVars>
          <dgm:chPref val="3"/>
        </dgm:presLayoutVars>
      </dgm:prSet>
      <dgm:spPr>
        <a:prstGeom prst="rect">
          <a:avLst/>
        </a:prstGeom>
      </dgm:spPr>
      <dgm:t>
        <a:bodyPr/>
        <a:lstStyle/>
        <a:p>
          <a:endParaRPr lang="pt-BR"/>
        </a:p>
      </dgm:t>
    </dgm:pt>
    <dgm:pt modelId="{99E9166C-54AD-452D-81AB-84A9DF3DB38A}" type="pres">
      <dgm:prSet presAssocID="{1E2269B2-8D6E-4660-BC25-BB4BE19E1EFC}" presName="parTransTwo" presStyleCnt="0"/>
      <dgm:spPr/>
      <dgm:t>
        <a:bodyPr/>
        <a:lstStyle/>
        <a:p>
          <a:endParaRPr lang="pt-BR"/>
        </a:p>
      </dgm:t>
    </dgm:pt>
    <dgm:pt modelId="{08574F03-A8F1-4C15-B100-BAE86C135EC1}" type="pres">
      <dgm:prSet presAssocID="{1E2269B2-8D6E-4660-BC25-BB4BE19E1EFC}" presName="horzTwo" presStyleCnt="0"/>
      <dgm:spPr/>
      <dgm:t>
        <a:bodyPr/>
        <a:lstStyle/>
        <a:p>
          <a:endParaRPr lang="pt-BR"/>
        </a:p>
      </dgm:t>
    </dgm:pt>
    <dgm:pt modelId="{608D9123-6544-42EB-8919-8965B4A087FE}" type="pres">
      <dgm:prSet presAssocID="{6BE77FA9-95F7-4971-8AC9-467BF231A985}" presName="vertThree" presStyleCnt="0"/>
      <dgm:spPr/>
      <dgm:t>
        <a:bodyPr/>
        <a:lstStyle/>
        <a:p>
          <a:endParaRPr lang="pt-BR"/>
        </a:p>
      </dgm:t>
    </dgm:pt>
    <dgm:pt modelId="{66679A9F-E2DD-46E6-9CA0-7C321406C132}" type="pres">
      <dgm:prSet presAssocID="{6BE77FA9-95F7-4971-8AC9-467BF231A985}" presName="txThree" presStyleLbl="node3" presStyleIdx="3" presStyleCnt="4">
        <dgm:presLayoutVars>
          <dgm:chPref val="3"/>
        </dgm:presLayoutVars>
      </dgm:prSet>
      <dgm:spPr>
        <a:prstGeom prst="rect">
          <a:avLst/>
        </a:prstGeom>
      </dgm:spPr>
      <dgm:t>
        <a:bodyPr/>
        <a:lstStyle/>
        <a:p>
          <a:endParaRPr lang="pt-BR"/>
        </a:p>
      </dgm:t>
    </dgm:pt>
    <dgm:pt modelId="{5F413B28-C7C4-4C0C-A54E-9EBE81779D02}" type="pres">
      <dgm:prSet presAssocID="{6BE77FA9-95F7-4971-8AC9-467BF231A985}" presName="parTransThree" presStyleCnt="0"/>
      <dgm:spPr/>
      <dgm:t>
        <a:bodyPr/>
        <a:lstStyle/>
        <a:p>
          <a:endParaRPr lang="pt-BR"/>
        </a:p>
      </dgm:t>
    </dgm:pt>
    <dgm:pt modelId="{00242D05-6B52-406F-B3C3-DADFB2C611AB}" type="pres">
      <dgm:prSet presAssocID="{6BE77FA9-95F7-4971-8AC9-467BF231A985}" presName="horzThree" presStyleCnt="0"/>
      <dgm:spPr/>
      <dgm:t>
        <a:bodyPr/>
        <a:lstStyle/>
        <a:p>
          <a:endParaRPr lang="pt-BR"/>
        </a:p>
      </dgm:t>
    </dgm:pt>
    <dgm:pt modelId="{74BBE74E-FE08-437F-A40C-5509836FE9E2}" type="pres">
      <dgm:prSet presAssocID="{85015070-62A0-415E-B803-F729F430F54A}" presName="vertFour" presStyleCnt="0">
        <dgm:presLayoutVars>
          <dgm:chPref val="3"/>
        </dgm:presLayoutVars>
      </dgm:prSet>
      <dgm:spPr/>
      <dgm:t>
        <a:bodyPr/>
        <a:lstStyle/>
        <a:p>
          <a:endParaRPr lang="pt-BR"/>
        </a:p>
      </dgm:t>
    </dgm:pt>
    <dgm:pt modelId="{CD8F3CD5-5A3B-407B-AD9B-B5E5FF8F9BC5}" type="pres">
      <dgm:prSet presAssocID="{85015070-62A0-415E-B803-F729F430F54A}" presName="txFour" presStyleLbl="node4" presStyleIdx="3" presStyleCnt="4">
        <dgm:presLayoutVars>
          <dgm:chPref val="3"/>
        </dgm:presLayoutVars>
      </dgm:prSet>
      <dgm:spPr>
        <a:prstGeom prst="rect">
          <a:avLst/>
        </a:prstGeom>
      </dgm:spPr>
      <dgm:t>
        <a:bodyPr/>
        <a:lstStyle/>
        <a:p>
          <a:endParaRPr lang="pt-BR"/>
        </a:p>
      </dgm:t>
    </dgm:pt>
    <dgm:pt modelId="{EBC5E96C-03BB-49BB-BFCF-CDDED29303C2}" type="pres">
      <dgm:prSet presAssocID="{85015070-62A0-415E-B803-F729F430F54A}" presName="horzFour" presStyleCnt="0"/>
      <dgm:spPr/>
      <dgm:t>
        <a:bodyPr/>
        <a:lstStyle/>
        <a:p>
          <a:endParaRPr lang="pt-BR"/>
        </a:p>
      </dgm:t>
    </dgm:pt>
  </dgm:ptLst>
  <dgm:cxnLst>
    <dgm:cxn modelId="{C995BC13-5E6C-4D72-A858-DD9E2698D487}" srcId="{6BE77FA9-95F7-4971-8AC9-467BF231A985}" destId="{85015070-62A0-415E-B803-F729F430F54A}" srcOrd="0" destOrd="0" parTransId="{DFB133D2-D806-4D5C-AC8F-61BE5EF875B6}" sibTransId="{981E3745-A169-4A56-B24E-66D669B7BDF0}"/>
    <dgm:cxn modelId="{ABEA5628-6C68-4D44-8BF8-581B730B87F5}" srcId="{6BB98AD0-17CB-4F44-83B6-EC860924DC28}" destId="{FD2FDD07-9394-4180-BCEC-BA66D98AAAD4}" srcOrd="2" destOrd="0" parTransId="{B83C9111-229F-4EE5-A960-F0F42274C5A2}" sibTransId="{C19AC1C4-6FB7-4F44-BC77-0C9DDD9E9B9D}"/>
    <dgm:cxn modelId="{B67FFB77-C831-4A4A-929F-4AB6B3D56F7C}" type="presOf" srcId="{2FCE21EB-63C6-4CBD-B73E-887802C7B528}" destId="{E8DD0D87-DBBC-4228-B047-5000FE21ECD1}" srcOrd="0" destOrd="0" presId="urn:microsoft.com/office/officeart/2005/8/layout/hierarchy4"/>
    <dgm:cxn modelId="{95834585-DEF7-49D2-9559-4DE9E023F862}" srcId="{BC1E8C24-BB00-454A-93A3-040CD8E7AED6}" destId="{BBF3DA71-4746-4008-BC7A-609578265D55}" srcOrd="0" destOrd="0" parTransId="{6F474204-C3EE-41A8-AA99-20F8F5B2C986}" sibTransId="{E288E097-5705-4681-B39C-C5318E524560}"/>
    <dgm:cxn modelId="{33E81D13-1866-42D2-A547-C68DCF4E82A4}" srcId="{6BB98AD0-17CB-4F44-83B6-EC860924DC28}" destId="{4FF04DA8-94D6-4892-8301-F31E68D5391D}" srcOrd="1" destOrd="0" parTransId="{AA1AB69E-EB94-48BC-BE4A-86CDEDD783D1}" sibTransId="{270921F5-C7EC-4C28-937E-8DEF277CD96C}"/>
    <dgm:cxn modelId="{8BA88F25-A724-428D-8441-4CA14ADB29CE}" srcId="{2FCE21EB-63C6-4CBD-B73E-887802C7B528}" destId="{B2154D55-8652-4AAF-8BD0-3FE53311EC6F}" srcOrd="0" destOrd="0" parTransId="{35C37A17-D2D4-4D60-BEFF-3DA489BA83C4}" sibTransId="{B613F46A-4A6B-4F71-8FCE-1182709E4B9E}"/>
    <dgm:cxn modelId="{FC4AB90C-3C3C-4D30-9AD5-465673A3F98F}" srcId="{1E2269B2-8D6E-4660-BC25-BB4BE19E1EFC}" destId="{6BE77FA9-95F7-4971-8AC9-467BF231A985}" srcOrd="0" destOrd="0" parTransId="{BEC386EB-B1CC-4BA8-BDB4-A35D39A74DCF}" sibTransId="{FDEBF69E-24A4-462B-AC95-EA215902EF69}"/>
    <dgm:cxn modelId="{99CC1505-6EA4-4A91-9A7C-D255BDE96F18}" srcId="{6BB98AD0-17CB-4F44-83B6-EC860924DC28}" destId="{1E2269B2-8D6E-4660-BC25-BB4BE19E1EFC}" srcOrd="3" destOrd="0" parTransId="{C30C5B5B-7118-4BDF-BEB2-B7871DFF1CA9}" sibTransId="{16AB285E-CC0F-4ECC-ADB4-7323A9D33634}"/>
    <dgm:cxn modelId="{651D5881-F1D5-430A-8F59-742D2FC05697}" type="presOf" srcId="{1E2269B2-8D6E-4660-BC25-BB4BE19E1EFC}" destId="{4B2EE3D1-AD38-4761-B24E-2DF3A83407D0}" srcOrd="0" destOrd="0" presId="urn:microsoft.com/office/officeart/2005/8/layout/hierarchy4"/>
    <dgm:cxn modelId="{F965EC8A-DA4A-4226-B40A-E2F18F48CC63}" type="presOf" srcId="{6BB98AD0-17CB-4F44-83B6-EC860924DC28}" destId="{9BB353A9-5361-4F84-B867-3E3EF77B0C12}" srcOrd="0" destOrd="0" presId="urn:microsoft.com/office/officeart/2005/8/layout/hierarchy4"/>
    <dgm:cxn modelId="{81F16903-5749-4CCA-9AAE-D83B4A08D6C0}" type="presOf" srcId="{6BE77FA9-95F7-4971-8AC9-467BF231A985}" destId="{66679A9F-E2DD-46E6-9CA0-7C321406C132}" srcOrd="0" destOrd="0" presId="urn:microsoft.com/office/officeart/2005/8/layout/hierarchy4"/>
    <dgm:cxn modelId="{CFEEBA44-B91F-4A0B-A89C-BB39933AF1B9}" srcId="{6BB98AD0-17CB-4F44-83B6-EC860924DC28}" destId="{BC1E8C24-BB00-454A-93A3-040CD8E7AED6}" srcOrd="0" destOrd="0" parTransId="{97DB89F6-5BF1-4EEF-BDE6-8D3F6ACA05DD}" sibTransId="{D2FCD1FF-A210-425D-972A-341E7E907232}"/>
    <dgm:cxn modelId="{1B4B71A6-F467-4F27-92ED-1F8B1D4620A7}" type="presOf" srcId="{FD2FDD07-9394-4180-BCEC-BA66D98AAAD4}" destId="{932182CC-AB92-4494-BEA8-03C84DBCF17A}" srcOrd="0" destOrd="0" presId="urn:microsoft.com/office/officeart/2005/8/layout/hierarchy4"/>
    <dgm:cxn modelId="{D0DAD316-5E8F-40BD-A691-C3C306B8CE7F}" type="presOf" srcId="{7D8E0D62-FEB6-4107-9B52-486E326CBCEB}" destId="{474F4600-B6C4-4AF9-8B05-D7FB2C1CBF94}" srcOrd="0" destOrd="0" presId="urn:microsoft.com/office/officeart/2005/8/layout/hierarchy4"/>
    <dgm:cxn modelId="{3CB0EECA-D352-4849-9541-2328BCD985C5}" type="presOf" srcId="{B2154D55-8652-4AAF-8BD0-3FE53311EC6F}" destId="{3CA0313C-8279-4A1F-8F40-29DF4201B7F8}" srcOrd="0" destOrd="0" presId="urn:microsoft.com/office/officeart/2005/8/layout/hierarchy4"/>
    <dgm:cxn modelId="{ADE75F60-715A-4A07-A90D-1F4AC5BAEECD}" srcId="{2F428BD0-8D22-4A9F-AD7E-323421F896E5}" destId="{6BB98AD0-17CB-4F44-83B6-EC860924DC28}" srcOrd="0" destOrd="0" parTransId="{BB587809-84A9-470D-88FB-23E1BC4D2560}" sibTransId="{135F59D4-8795-438D-BF93-F59B74DD3DF1}"/>
    <dgm:cxn modelId="{A5979AD0-950B-4BAF-BAF1-F11319C8DD70}" srcId="{49AC8507-29DE-471A-8919-F143A6E544FC}" destId="{3E6AB52A-08A4-4785-81D1-DC803876969E}" srcOrd="0" destOrd="0" parTransId="{9D12CE20-8920-4C35-8E38-822DE56E097E}" sibTransId="{57BF6338-05D3-4C97-A37A-5ACDB39B9D64}"/>
    <dgm:cxn modelId="{C4D195D8-A0C6-4748-9AD8-B62B2D2AD36C}" type="presOf" srcId="{49AC8507-29DE-471A-8919-F143A6E544FC}" destId="{FC9F6CF2-7AF4-42B9-A4EC-7A61D0551C55}" srcOrd="0" destOrd="0" presId="urn:microsoft.com/office/officeart/2005/8/layout/hierarchy4"/>
    <dgm:cxn modelId="{F9AA0B93-A7DE-4E01-95CF-268233B499A7}" type="presOf" srcId="{3E6AB52A-08A4-4785-81D1-DC803876969E}" destId="{7D1D94DD-7184-4A42-B78C-E7484B436964}" srcOrd="0" destOrd="0" presId="urn:microsoft.com/office/officeart/2005/8/layout/hierarchy4"/>
    <dgm:cxn modelId="{02112A10-0652-453A-8D31-D7E8E3AC33DA}" type="presOf" srcId="{85015070-62A0-415E-B803-F729F430F54A}" destId="{CD8F3CD5-5A3B-407B-AD9B-B5E5FF8F9BC5}" srcOrd="0" destOrd="0" presId="urn:microsoft.com/office/officeart/2005/8/layout/hierarchy4"/>
    <dgm:cxn modelId="{C7C477CE-5662-4C6F-9A9A-F6A09FA652BF}" type="presOf" srcId="{4FF04DA8-94D6-4892-8301-F31E68D5391D}" destId="{800E0885-D1E0-48B7-8293-A93DDBEE55BB}" srcOrd="0" destOrd="0" presId="urn:microsoft.com/office/officeart/2005/8/layout/hierarchy4"/>
    <dgm:cxn modelId="{D9B48B34-4557-4CC7-9E21-7A44AA2FFA87}" type="presOf" srcId="{BBF3DA71-4746-4008-BC7A-609578265D55}" destId="{46059326-4E84-40C9-ACCE-F7372A8F37BA}" srcOrd="0" destOrd="0" presId="urn:microsoft.com/office/officeart/2005/8/layout/hierarchy4"/>
    <dgm:cxn modelId="{F8B6EBE8-3D36-437B-80F3-8EB0884CB8DC}" srcId="{4FF04DA8-94D6-4892-8301-F31E68D5391D}" destId="{2FCE21EB-63C6-4CBD-B73E-887802C7B528}" srcOrd="0" destOrd="0" parTransId="{530DF68F-04B6-4722-A795-92B5E47A3990}" sibTransId="{0F666A45-16BC-47AE-9E5B-D2EB8E3FF6D6}"/>
    <dgm:cxn modelId="{0C4A5C5E-3528-4286-B62C-8F9B8805E098}" srcId="{FD2FDD07-9394-4180-BCEC-BA66D98AAAD4}" destId="{49AC8507-29DE-471A-8919-F143A6E544FC}" srcOrd="0" destOrd="0" parTransId="{30FC4A56-8B20-4564-AC53-A333D1BB42A9}" sibTransId="{96AE29BB-0169-4344-9D25-126D7791B2BD}"/>
    <dgm:cxn modelId="{F7C3E6FB-CCC4-44E9-8AA6-6A0AD155429C}" type="presOf" srcId="{2F428BD0-8D22-4A9F-AD7E-323421F896E5}" destId="{264F666A-735E-4771-AE7F-A85EB98F275E}" srcOrd="0" destOrd="0" presId="urn:microsoft.com/office/officeart/2005/8/layout/hierarchy4"/>
    <dgm:cxn modelId="{146E5B3E-110F-437F-A9EF-F4F571912B64}" srcId="{BBF3DA71-4746-4008-BC7A-609578265D55}" destId="{7D8E0D62-FEB6-4107-9B52-486E326CBCEB}" srcOrd="0" destOrd="0" parTransId="{B2C71D70-02C3-4D4A-8841-C7F5CB110C93}" sibTransId="{EC7213BD-558C-4C25-93C4-0D32B627B25A}"/>
    <dgm:cxn modelId="{E7651330-A747-4183-AB68-ABD03AAD715B}" type="presOf" srcId="{BC1E8C24-BB00-454A-93A3-040CD8E7AED6}" destId="{FB3C0A1D-AF9A-4B06-AE4A-C3B37771AEFB}" srcOrd="0" destOrd="0" presId="urn:microsoft.com/office/officeart/2005/8/layout/hierarchy4"/>
    <dgm:cxn modelId="{56518DB2-AE65-415B-8951-8EF0DB1C51AA}" type="presParOf" srcId="{264F666A-735E-4771-AE7F-A85EB98F275E}" destId="{E00D738D-5627-4A2B-8E92-76DAA5D96E8B}" srcOrd="0" destOrd="0" presId="urn:microsoft.com/office/officeart/2005/8/layout/hierarchy4"/>
    <dgm:cxn modelId="{121D5B18-113B-4095-AB72-10C79236BDF4}" type="presParOf" srcId="{E00D738D-5627-4A2B-8E92-76DAA5D96E8B}" destId="{9BB353A9-5361-4F84-B867-3E3EF77B0C12}" srcOrd="0" destOrd="0" presId="urn:microsoft.com/office/officeart/2005/8/layout/hierarchy4"/>
    <dgm:cxn modelId="{5057D2E2-1A10-4230-BDF7-01A002D8E0CF}" type="presParOf" srcId="{E00D738D-5627-4A2B-8E92-76DAA5D96E8B}" destId="{D4F66B03-79FC-4E70-A415-4D397189CB63}" srcOrd="1" destOrd="0" presId="urn:microsoft.com/office/officeart/2005/8/layout/hierarchy4"/>
    <dgm:cxn modelId="{7A0512C9-25A9-47A2-A2F1-DE228B889E46}" type="presParOf" srcId="{E00D738D-5627-4A2B-8E92-76DAA5D96E8B}" destId="{9891C87E-2604-4799-BAAA-8A36C19632A3}" srcOrd="2" destOrd="0" presId="urn:microsoft.com/office/officeart/2005/8/layout/hierarchy4"/>
    <dgm:cxn modelId="{4B3F8AFC-74B6-4427-8C88-7799703D0E10}" type="presParOf" srcId="{9891C87E-2604-4799-BAAA-8A36C19632A3}" destId="{69FB80F9-A5EB-4EE7-B44B-99EE379DC40D}" srcOrd="0" destOrd="0" presId="urn:microsoft.com/office/officeart/2005/8/layout/hierarchy4"/>
    <dgm:cxn modelId="{C7599DE9-599A-4E97-8991-2B27264DA60F}" type="presParOf" srcId="{69FB80F9-A5EB-4EE7-B44B-99EE379DC40D}" destId="{FB3C0A1D-AF9A-4B06-AE4A-C3B37771AEFB}" srcOrd="0" destOrd="0" presId="urn:microsoft.com/office/officeart/2005/8/layout/hierarchy4"/>
    <dgm:cxn modelId="{98CA47C8-066C-408C-9637-10487C11C46D}" type="presParOf" srcId="{69FB80F9-A5EB-4EE7-B44B-99EE379DC40D}" destId="{A086833A-DEC7-4848-B15A-8377F70DDBED}" srcOrd="1" destOrd="0" presId="urn:microsoft.com/office/officeart/2005/8/layout/hierarchy4"/>
    <dgm:cxn modelId="{23F19A88-24EB-4025-A9D0-121C9E2D1EC5}" type="presParOf" srcId="{69FB80F9-A5EB-4EE7-B44B-99EE379DC40D}" destId="{C7CA52D0-58DA-415D-AEAD-73CD01A78F0C}" srcOrd="2" destOrd="0" presId="urn:microsoft.com/office/officeart/2005/8/layout/hierarchy4"/>
    <dgm:cxn modelId="{F11B6C23-FDAF-481F-B29E-6842C8360B2B}" type="presParOf" srcId="{C7CA52D0-58DA-415D-AEAD-73CD01A78F0C}" destId="{6FE8509D-C136-46E2-A20E-F026E95535C6}" srcOrd="0" destOrd="0" presId="urn:microsoft.com/office/officeart/2005/8/layout/hierarchy4"/>
    <dgm:cxn modelId="{C67344FB-6B64-42D3-A9E1-3476E89AA763}" type="presParOf" srcId="{6FE8509D-C136-46E2-A20E-F026E95535C6}" destId="{46059326-4E84-40C9-ACCE-F7372A8F37BA}" srcOrd="0" destOrd="0" presId="urn:microsoft.com/office/officeart/2005/8/layout/hierarchy4"/>
    <dgm:cxn modelId="{F47C3D46-2A27-4C8A-BD10-7CFD7F9DEBF7}" type="presParOf" srcId="{6FE8509D-C136-46E2-A20E-F026E95535C6}" destId="{209291CE-D0DA-4B8A-B735-72E2C233CF21}" srcOrd="1" destOrd="0" presId="urn:microsoft.com/office/officeart/2005/8/layout/hierarchy4"/>
    <dgm:cxn modelId="{2D6940D3-C9FD-47A3-8448-F13260E67E6F}" type="presParOf" srcId="{6FE8509D-C136-46E2-A20E-F026E95535C6}" destId="{DF9AA8F9-D8D4-429E-A400-7207B7F0D5B6}" srcOrd="2" destOrd="0" presId="urn:microsoft.com/office/officeart/2005/8/layout/hierarchy4"/>
    <dgm:cxn modelId="{F2C0112D-6F27-4C01-862F-18E9E8C83521}" type="presParOf" srcId="{DF9AA8F9-D8D4-429E-A400-7207B7F0D5B6}" destId="{9E6A1A5D-AFA8-4745-81F8-2B145035418E}" srcOrd="0" destOrd="0" presId="urn:microsoft.com/office/officeart/2005/8/layout/hierarchy4"/>
    <dgm:cxn modelId="{ED0A322B-474C-473C-8F0F-B07BF56E05E5}" type="presParOf" srcId="{9E6A1A5D-AFA8-4745-81F8-2B145035418E}" destId="{474F4600-B6C4-4AF9-8B05-D7FB2C1CBF94}" srcOrd="0" destOrd="0" presId="urn:microsoft.com/office/officeart/2005/8/layout/hierarchy4"/>
    <dgm:cxn modelId="{F9D1850A-17C5-4491-9328-0C1BB6CB38DC}" type="presParOf" srcId="{9E6A1A5D-AFA8-4745-81F8-2B145035418E}" destId="{AD8A7A66-663A-4E06-A891-81BB1F24BA19}" srcOrd="1" destOrd="0" presId="urn:microsoft.com/office/officeart/2005/8/layout/hierarchy4"/>
    <dgm:cxn modelId="{B92DB9B2-18C7-4E60-BF5F-EBAC5174B4D1}" type="presParOf" srcId="{9891C87E-2604-4799-BAAA-8A36C19632A3}" destId="{6A9022C6-B94A-49DE-BD64-D5363E27B097}" srcOrd="1" destOrd="0" presId="urn:microsoft.com/office/officeart/2005/8/layout/hierarchy4"/>
    <dgm:cxn modelId="{F3FA9039-35CA-4FA0-95B9-A563AB5EDD5E}" type="presParOf" srcId="{9891C87E-2604-4799-BAAA-8A36C19632A3}" destId="{A2E9A929-F416-4749-AF0F-D8BBE4A36F48}" srcOrd="2" destOrd="0" presId="urn:microsoft.com/office/officeart/2005/8/layout/hierarchy4"/>
    <dgm:cxn modelId="{7C05B363-16D5-41A8-86D2-C04350EC0E80}" type="presParOf" srcId="{A2E9A929-F416-4749-AF0F-D8BBE4A36F48}" destId="{800E0885-D1E0-48B7-8293-A93DDBEE55BB}" srcOrd="0" destOrd="0" presId="urn:microsoft.com/office/officeart/2005/8/layout/hierarchy4"/>
    <dgm:cxn modelId="{F64EC5E2-642F-4C27-93A2-06D5748A1D9A}" type="presParOf" srcId="{A2E9A929-F416-4749-AF0F-D8BBE4A36F48}" destId="{41600E72-DA0E-435E-ABC3-F2A28C383F1F}" srcOrd="1" destOrd="0" presId="urn:microsoft.com/office/officeart/2005/8/layout/hierarchy4"/>
    <dgm:cxn modelId="{813C45A6-244F-4702-BFF8-D88042565FD5}" type="presParOf" srcId="{A2E9A929-F416-4749-AF0F-D8BBE4A36F48}" destId="{31764A16-B902-4917-932F-2218DAB49CAA}" srcOrd="2" destOrd="0" presId="urn:microsoft.com/office/officeart/2005/8/layout/hierarchy4"/>
    <dgm:cxn modelId="{47CD92A8-15A4-40E5-B404-71AF16626286}" type="presParOf" srcId="{31764A16-B902-4917-932F-2218DAB49CAA}" destId="{BE6E0695-4AFB-4A9E-8B3E-24525701574B}" srcOrd="0" destOrd="0" presId="urn:microsoft.com/office/officeart/2005/8/layout/hierarchy4"/>
    <dgm:cxn modelId="{15C52F95-8227-4F73-B233-D8FFA2D7D2B6}" type="presParOf" srcId="{BE6E0695-4AFB-4A9E-8B3E-24525701574B}" destId="{E8DD0D87-DBBC-4228-B047-5000FE21ECD1}" srcOrd="0" destOrd="0" presId="urn:microsoft.com/office/officeart/2005/8/layout/hierarchy4"/>
    <dgm:cxn modelId="{AFC4B036-217F-4567-B7D8-D21954C5D249}" type="presParOf" srcId="{BE6E0695-4AFB-4A9E-8B3E-24525701574B}" destId="{63E59289-04DF-46AF-8FDB-26ED05148C42}" srcOrd="1" destOrd="0" presId="urn:microsoft.com/office/officeart/2005/8/layout/hierarchy4"/>
    <dgm:cxn modelId="{F2123945-AD41-4BE7-AD60-BECAD90A66A5}" type="presParOf" srcId="{BE6E0695-4AFB-4A9E-8B3E-24525701574B}" destId="{E31EB877-C3B9-46CA-97FB-0A003BE548C0}" srcOrd="2" destOrd="0" presId="urn:microsoft.com/office/officeart/2005/8/layout/hierarchy4"/>
    <dgm:cxn modelId="{61BF6703-C48C-4B8A-909B-2EF7F1A0A1B1}" type="presParOf" srcId="{E31EB877-C3B9-46CA-97FB-0A003BE548C0}" destId="{E40BA649-1EC0-4592-B3A1-D5572E2F3343}" srcOrd="0" destOrd="0" presId="urn:microsoft.com/office/officeart/2005/8/layout/hierarchy4"/>
    <dgm:cxn modelId="{3DE16A1E-1C05-4CB9-B438-B090CEA19EFC}" type="presParOf" srcId="{E40BA649-1EC0-4592-B3A1-D5572E2F3343}" destId="{3CA0313C-8279-4A1F-8F40-29DF4201B7F8}" srcOrd="0" destOrd="0" presId="urn:microsoft.com/office/officeart/2005/8/layout/hierarchy4"/>
    <dgm:cxn modelId="{D99856BE-40A4-4FB1-B51C-0CF98B3119A8}" type="presParOf" srcId="{E40BA649-1EC0-4592-B3A1-D5572E2F3343}" destId="{61AA7A43-3098-401E-88E8-C5AA7AB1CEAA}" srcOrd="1" destOrd="0" presId="urn:microsoft.com/office/officeart/2005/8/layout/hierarchy4"/>
    <dgm:cxn modelId="{D140DD65-1745-42BD-A429-19BB41938FA2}" type="presParOf" srcId="{9891C87E-2604-4799-BAAA-8A36C19632A3}" destId="{653674FA-A59E-4A94-9ED0-D5DC2E312CA9}" srcOrd="3" destOrd="0" presId="urn:microsoft.com/office/officeart/2005/8/layout/hierarchy4"/>
    <dgm:cxn modelId="{CD6CF197-DBDA-4E8E-B0AF-22E0C6C6CBF5}" type="presParOf" srcId="{9891C87E-2604-4799-BAAA-8A36C19632A3}" destId="{10F955A5-24C1-4293-89EB-D981754C0971}" srcOrd="4" destOrd="0" presId="urn:microsoft.com/office/officeart/2005/8/layout/hierarchy4"/>
    <dgm:cxn modelId="{85D32F66-3D4C-4BC4-8DA3-B32DDFD5F6FC}" type="presParOf" srcId="{10F955A5-24C1-4293-89EB-D981754C0971}" destId="{932182CC-AB92-4494-BEA8-03C84DBCF17A}" srcOrd="0" destOrd="0" presId="urn:microsoft.com/office/officeart/2005/8/layout/hierarchy4"/>
    <dgm:cxn modelId="{C72C59F3-CAB7-4BFD-994C-2927025A39CC}" type="presParOf" srcId="{10F955A5-24C1-4293-89EB-D981754C0971}" destId="{A96F4414-B614-4662-9661-3858EA91ADE5}" srcOrd="1" destOrd="0" presId="urn:microsoft.com/office/officeart/2005/8/layout/hierarchy4"/>
    <dgm:cxn modelId="{CF532994-2C2B-4E57-8B8F-54EAD6D41A7C}" type="presParOf" srcId="{10F955A5-24C1-4293-89EB-D981754C0971}" destId="{7659943D-879F-4ABC-ACD6-009E62EA2062}" srcOrd="2" destOrd="0" presId="urn:microsoft.com/office/officeart/2005/8/layout/hierarchy4"/>
    <dgm:cxn modelId="{84058E14-E0AC-4DBB-A751-2AA469B49434}" type="presParOf" srcId="{7659943D-879F-4ABC-ACD6-009E62EA2062}" destId="{7A4620AD-F3EC-4614-B739-53FE75794528}" srcOrd="0" destOrd="0" presId="urn:microsoft.com/office/officeart/2005/8/layout/hierarchy4"/>
    <dgm:cxn modelId="{E106A8AF-97D2-4B5F-ACD5-9CD3435ED569}" type="presParOf" srcId="{7A4620AD-F3EC-4614-B739-53FE75794528}" destId="{FC9F6CF2-7AF4-42B9-A4EC-7A61D0551C55}" srcOrd="0" destOrd="0" presId="urn:microsoft.com/office/officeart/2005/8/layout/hierarchy4"/>
    <dgm:cxn modelId="{961A2B11-FC53-482B-A77F-1551303187E9}" type="presParOf" srcId="{7A4620AD-F3EC-4614-B739-53FE75794528}" destId="{72217245-D0EE-42F2-9DD1-BD7DEA766310}" srcOrd="1" destOrd="0" presId="urn:microsoft.com/office/officeart/2005/8/layout/hierarchy4"/>
    <dgm:cxn modelId="{437D71C5-C491-4984-B479-E7936EF9C235}" type="presParOf" srcId="{7A4620AD-F3EC-4614-B739-53FE75794528}" destId="{B54732DD-64F3-457F-93DF-7CC3493D7108}" srcOrd="2" destOrd="0" presId="urn:microsoft.com/office/officeart/2005/8/layout/hierarchy4"/>
    <dgm:cxn modelId="{36B4E67B-7C1D-41E1-8DF8-D634062AE20E}" type="presParOf" srcId="{B54732DD-64F3-457F-93DF-7CC3493D7108}" destId="{687972BF-BD37-4A64-8633-10A7F2712355}" srcOrd="0" destOrd="0" presId="urn:microsoft.com/office/officeart/2005/8/layout/hierarchy4"/>
    <dgm:cxn modelId="{9DD387F2-52D9-444B-B065-1AEE126900C4}" type="presParOf" srcId="{687972BF-BD37-4A64-8633-10A7F2712355}" destId="{7D1D94DD-7184-4A42-B78C-E7484B436964}" srcOrd="0" destOrd="0" presId="urn:microsoft.com/office/officeart/2005/8/layout/hierarchy4"/>
    <dgm:cxn modelId="{97520E47-156F-42DF-B3F2-16918A3565DE}" type="presParOf" srcId="{687972BF-BD37-4A64-8633-10A7F2712355}" destId="{8D91A2F5-90C7-4997-86F8-16432625C6C1}" srcOrd="1" destOrd="0" presId="urn:microsoft.com/office/officeart/2005/8/layout/hierarchy4"/>
    <dgm:cxn modelId="{EE957414-ABAD-463D-9319-CBD41DD0FFD5}" type="presParOf" srcId="{9891C87E-2604-4799-BAAA-8A36C19632A3}" destId="{F5F5888D-4F52-4A46-BC3A-BEC0A6AB0CBC}" srcOrd="5" destOrd="0" presId="urn:microsoft.com/office/officeart/2005/8/layout/hierarchy4"/>
    <dgm:cxn modelId="{3CFA4892-F8AD-4389-A86D-17ADD9C79DCA}" type="presParOf" srcId="{9891C87E-2604-4799-BAAA-8A36C19632A3}" destId="{A04C7F92-CBC9-41B0-B36F-9FF2D5DB50BA}" srcOrd="6" destOrd="0" presId="urn:microsoft.com/office/officeart/2005/8/layout/hierarchy4"/>
    <dgm:cxn modelId="{EF199BD5-B8F1-426D-94D2-CA04563A45EC}" type="presParOf" srcId="{A04C7F92-CBC9-41B0-B36F-9FF2D5DB50BA}" destId="{4B2EE3D1-AD38-4761-B24E-2DF3A83407D0}" srcOrd="0" destOrd="0" presId="urn:microsoft.com/office/officeart/2005/8/layout/hierarchy4"/>
    <dgm:cxn modelId="{0DC71CF8-053F-4B23-B387-BCA61D11B062}" type="presParOf" srcId="{A04C7F92-CBC9-41B0-B36F-9FF2D5DB50BA}" destId="{99E9166C-54AD-452D-81AB-84A9DF3DB38A}" srcOrd="1" destOrd="0" presId="urn:microsoft.com/office/officeart/2005/8/layout/hierarchy4"/>
    <dgm:cxn modelId="{EEB8038E-28F9-4A8B-A9DD-E92110D694E7}" type="presParOf" srcId="{A04C7F92-CBC9-41B0-B36F-9FF2D5DB50BA}" destId="{08574F03-A8F1-4C15-B100-BAE86C135EC1}" srcOrd="2" destOrd="0" presId="urn:microsoft.com/office/officeart/2005/8/layout/hierarchy4"/>
    <dgm:cxn modelId="{65A36511-CEA0-4060-A9B2-16B0A13250D8}" type="presParOf" srcId="{08574F03-A8F1-4C15-B100-BAE86C135EC1}" destId="{608D9123-6544-42EB-8919-8965B4A087FE}" srcOrd="0" destOrd="0" presId="urn:microsoft.com/office/officeart/2005/8/layout/hierarchy4"/>
    <dgm:cxn modelId="{EF58D33C-1237-4B2A-BD06-7572CE319C73}" type="presParOf" srcId="{608D9123-6544-42EB-8919-8965B4A087FE}" destId="{66679A9F-E2DD-46E6-9CA0-7C321406C132}" srcOrd="0" destOrd="0" presId="urn:microsoft.com/office/officeart/2005/8/layout/hierarchy4"/>
    <dgm:cxn modelId="{3D291CEB-15EC-49E4-9435-F8D47995F4BB}" type="presParOf" srcId="{608D9123-6544-42EB-8919-8965B4A087FE}" destId="{5F413B28-C7C4-4C0C-A54E-9EBE81779D02}" srcOrd="1" destOrd="0" presId="urn:microsoft.com/office/officeart/2005/8/layout/hierarchy4"/>
    <dgm:cxn modelId="{88CC617E-D3CC-464D-8774-082A7F2DE0C4}" type="presParOf" srcId="{608D9123-6544-42EB-8919-8965B4A087FE}" destId="{00242D05-6B52-406F-B3C3-DADFB2C611AB}" srcOrd="2" destOrd="0" presId="urn:microsoft.com/office/officeart/2005/8/layout/hierarchy4"/>
    <dgm:cxn modelId="{5355A4F2-A4D7-4C0A-A6E7-A47E4DD626A6}" type="presParOf" srcId="{00242D05-6B52-406F-B3C3-DADFB2C611AB}" destId="{74BBE74E-FE08-437F-A40C-5509836FE9E2}" srcOrd="0" destOrd="0" presId="urn:microsoft.com/office/officeart/2005/8/layout/hierarchy4"/>
    <dgm:cxn modelId="{F611F3B7-7A66-43FB-8098-69F987E70506}" type="presParOf" srcId="{74BBE74E-FE08-437F-A40C-5509836FE9E2}" destId="{CD8F3CD5-5A3B-407B-AD9B-B5E5FF8F9BC5}" srcOrd="0" destOrd="0" presId="urn:microsoft.com/office/officeart/2005/8/layout/hierarchy4"/>
    <dgm:cxn modelId="{2CE2EBCE-3319-4A42-BE5D-B4F0AA1855D4}" type="presParOf" srcId="{74BBE74E-FE08-437F-A40C-5509836FE9E2}" destId="{EBC5E96C-03BB-49BB-BFCF-CDDED29303C2}" srcOrd="1" destOrd="0" presId="urn:microsoft.com/office/officeart/2005/8/layout/hierarchy4"/>
  </dgm:cxnLst>
  <dgm:bg>
    <a:solidFill>
      <a:schemeClr val="bg1"/>
    </a:solid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428BD0-8D22-4A9F-AD7E-323421F896E5}" type="doc">
      <dgm:prSet loTypeId="urn:microsoft.com/office/officeart/2005/8/layout/hierarchy4" loCatId="list" qsTypeId="urn:microsoft.com/office/officeart/2005/8/quickstyle/simple2" qsCatId="simple" csTypeId="urn:microsoft.com/office/officeart/2005/8/colors/accent0_3" csCatId="mainScheme" phldr="1"/>
      <dgm:spPr/>
      <dgm:t>
        <a:bodyPr/>
        <a:lstStyle/>
        <a:p>
          <a:endParaRPr lang="pt-BR"/>
        </a:p>
      </dgm:t>
    </dgm:pt>
    <dgm:pt modelId="{6BB98AD0-17CB-4F44-83B6-EC860924DC28}">
      <dgm:prSet phldrT="[Texto]" custT="1"/>
      <dgm:spPr>
        <a:solidFill>
          <a:schemeClr val="tx2">
            <a:lumMod val="50000"/>
          </a:schemeClr>
        </a:solidFill>
      </dgm:spPr>
      <dgm:t>
        <a:bodyPr/>
        <a:lstStyle/>
        <a:p>
          <a:r>
            <a:rPr lang="pt-BR" sz="2000" dirty="0" smtClean="0">
              <a:effectLst>
                <a:outerShdw blurRad="38100" dist="38100" dir="2700000" algn="tl">
                  <a:srgbClr val="000000">
                    <a:alpha val="43137"/>
                  </a:srgbClr>
                </a:outerShdw>
              </a:effectLst>
              <a:latin typeface="Arial Narrow" pitchFamily="34" charset="0"/>
              <a:cs typeface="Arial" pitchFamily="34" charset="0"/>
            </a:rPr>
            <a:t> Arquitetura de referência de ITS</a:t>
          </a:r>
        </a:p>
      </dgm:t>
      <dgm:extLst/>
    </dgm:pt>
    <dgm:pt modelId="{BB587809-84A9-470D-88FB-23E1BC4D2560}" type="par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35F59D4-8795-438D-BF93-F59B74DD3DF1}" type="sib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C1E8C24-BB00-454A-93A3-040CD8E7AED6}">
      <dgm:prSet phldrT="[Texto]" custT="1"/>
      <dgm:spPr/>
      <dgm:t>
        <a:bodyPr/>
        <a:lstStyle/>
        <a:p>
          <a:r>
            <a:rPr lang="pt-BR" sz="1400" dirty="0" smtClean="0">
              <a:solidFill>
                <a:srgbClr val="0000CC"/>
              </a:solidFill>
              <a:effectLst>
                <a:outerShdw blurRad="38100" dist="38100" dir="2700000" algn="tl">
                  <a:srgbClr val="000000">
                    <a:alpha val="43137"/>
                  </a:srgbClr>
                </a:outerShdw>
              </a:effectLst>
              <a:latin typeface="Arial Narrow" pitchFamily="34" charset="0"/>
              <a:cs typeface="Arial" pitchFamily="34" charset="0"/>
            </a:rPr>
            <a:t>1. Informações ao viajante</a:t>
          </a:r>
        </a:p>
      </dgm:t>
    </dgm:pt>
    <dgm:pt modelId="{97DB89F6-5BF1-4EEF-BDE6-8D3F6ACA05DD}" type="par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2FCD1FF-A210-425D-972A-341E7E907232}" type="sib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FF04DA8-94D6-4892-8301-F31E68D5391D}">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1.2 Informações durante o transcurso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AA1AB69E-EB94-48BC-BE4A-86CDEDD783D1}" type="par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70921F5-C7EC-4C28-937E-8DEF277CD96C}" type="sib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2FDD07-9394-4180-BCEC-BA66D98AAAD4}">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a:t>
          </a:r>
          <a:r>
            <a:rPr lang="pt-BR" sz="11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1.3 Orientação de rota e navegação - Antes do início da viagem</a:t>
          </a:r>
          <a:endParaRPr lang="pt-BR" sz="1100" b="1"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gm:t>
      <dgm:extLst/>
    </dgm:pt>
    <dgm:pt modelId="{B83C9111-229F-4EE5-A960-F0F42274C5A2}" type="par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C19AC1C4-6FB7-4F44-BC77-0C9DDD9E9B9D}" type="sib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BF3DA71-4746-4008-BC7A-609578265D55}">
      <dgm:prSet phldrT="[Texto]" custT="1"/>
      <dgm:spPr>
        <a:solidFill>
          <a:schemeClr val="bg2">
            <a:lumMod val="25000"/>
          </a:schemeClr>
        </a:solidFill>
      </dgm:spPr>
      <dgm:t>
        <a:bodyPr/>
        <a:lstStyle/>
        <a:p>
          <a:r>
            <a:rPr lang="pt-BR" sz="11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1.1 Informações antes do início da viagem </a:t>
          </a:r>
          <a:endParaRPr lang="pt-BR" sz="1100" b="1"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gm:t>
      <dgm:extLst/>
    </dgm:pt>
    <dgm:pt modelId="{6F474204-C3EE-41A8-AA99-20F8F5B2C986}" type="par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288E097-5705-4681-B39C-C5318E524560}" type="sib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F361473-B79A-447E-B3AF-9D74DAD260D3}">
      <dgm:prSet phldrT="[Texto]" custT="1"/>
      <dgm:spPr>
        <a:solidFill>
          <a:schemeClr val="bg2">
            <a:lumMod val="25000"/>
          </a:schemeClr>
        </a:solidFill>
      </dgm:spPr>
      <dgm:t>
        <a:bodyPr/>
        <a:lstStyle/>
        <a:p>
          <a:r>
            <a:rPr lang="pt-BR" sz="11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1.5. Apoio ao planejamento da viagem</a:t>
          </a:r>
          <a:endParaRPr lang="pt-BR" sz="1100" b="1"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gm:t>
    </dgm:pt>
    <dgm:pt modelId="{CEAC8258-D71B-45AE-858C-634233B006D5}" type="parTrans" cxnId="{FEE2D3BB-7821-4143-A681-9C1071A0552D}">
      <dgm:prSet/>
      <dgm:spPr/>
      <dgm:t>
        <a:bodyPr/>
        <a:lstStyle/>
        <a:p>
          <a:endParaRPr lang="pt-BR"/>
        </a:p>
      </dgm:t>
    </dgm:pt>
    <dgm:pt modelId="{A71D2968-107D-4429-AEF5-325B9993ECD7}" type="sibTrans" cxnId="{FEE2D3BB-7821-4143-A681-9C1071A0552D}">
      <dgm:prSet/>
      <dgm:spPr/>
      <dgm:t>
        <a:bodyPr/>
        <a:lstStyle/>
        <a:p>
          <a:endParaRPr lang="pt-BR"/>
        </a:p>
      </dgm:t>
    </dgm:pt>
    <dgm:pt modelId="{49AC8507-29DE-471A-8919-F143A6E544FC}">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1.4. Orientação de rota e navegação - Durante o transcurso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96AE29BB-0169-4344-9D25-126D7791B2BD}" type="sib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30FC4A56-8B20-4564-AC53-A333D1BB42A9}" type="par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7E7F5B4D-8CC7-46EB-94EB-3A16DA0079A4}">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1.6. Informações sobre serviços de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9BD16DD3-C37A-48F3-9CC4-FE263FACCAA1}" type="parTrans" cxnId="{505B4D7A-2175-4323-95B7-DC346F2BDD22}">
      <dgm:prSet/>
      <dgm:spPr/>
      <dgm:t>
        <a:bodyPr/>
        <a:lstStyle/>
        <a:p>
          <a:endParaRPr lang="pt-BR"/>
        </a:p>
      </dgm:t>
    </dgm:pt>
    <dgm:pt modelId="{883656D9-6F8F-48FC-9A53-7784304A49E1}" type="sibTrans" cxnId="{505B4D7A-2175-4323-95B7-DC346F2BDD22}">
      <dgm:prSet/>
      <dgm:spPr/>
      <dgm:t>
        <a:bodyPr/>
        <a:lstStyle/>
        <a:p>
          <a:endParaRPr lang="pt-BR"/>
        </a:p>
      </dgm:t>
    </dgm:pt>
    <dgm:pt modelId="{277B7829-44C8-45ED-9E58-42608EF1F5B3}">
      <dgm:prSet phldrT="[Texto]" custT="1"/>
      <dgm:spPr>
        <a:noFill/>
        <a:ln>
          <a:noFill/>
        </a:ln>
        <a:effectLst/>
      </dgm:spPr>
      <dgm:t>
        <a:bodyPr/>
        <a:lstStyle/>
        <a:p>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E86344D5-63E5-4761-866A-F201CA925499}" type="sibTrans" cxnId="{5816BCB3-F7AF-496A-B79A-79B43ED17503}">
      <dgm:prSet/>
      <dgm:spPr/>
      <dgm:t>
        <a:bodyPr/>
        <a:lstStyle/>
        <a:p>
          <a:endParaRPr lang="pt-BR"/>
        </a:p>
      </dgm:t>
    </dgm:pt>
    <dgm:pt modelId="{B95F9E68-512F-416F-83AA-A1FDCB2F61FE}" type="parTrans" cxnId="{5816BCB3-F7AF-496A-B79A-79B43ED17503}">
      <dgm:prSet/>
      <dgm:spPr/>
      <dgm:t>
        <a:bodyPr/>
        <a:lstStyle/>
        <a:p>
          <a:endParaRPr lang="pt-BR"/>
        </a:p>
      </dgm:t>
    </dgm:pt>
    <dgm:pt modelId="{264F666A-735E-4771-AE7F-A85EB98F275E}" type="pres">
      <dgm:prSet presAssocID="{2F428BD0-8D22-4A9F-AD7E-323421F896E5}" presName="Name0" presStyleCnt="0">
        <dgm:presLayoutVars>
          <dgm:chPref val="1"/>
          <dgm:dir/>
          <dgm:animOne val="branch"/>
          <dgm:animLvl val="lvl"/>
          <dgm:resizeHandles/>
        </dgm:presLayoutVars>
      </dgm:prSet>
      <dgm:spPr/>
      <dgm:t>
        <a:bodyPr/>
        <a:lstStyle/>
        <a:p>
          <a:endParaRPr lang="pt-BR"/>
        </a:p>
      </dgm:t>
    </dgm:pt>
    <dgm:pt modelId="{E00D738D-5627-4A2B-8E92-76DAA5D96E8B}" type="pres">
      <dgm:prSet presAssocID="{6BB98AD0-17CB-4F44-83B6-EC860924DC28}" presName="vertOne" presStyleCnt="0"/>
      <dgm:spPr/>
      <dgm:t>
        <a:bodyPr/>
        <a:lstStyle/>
        <a:p>
          <a:endParaRPr lang="pt-BR"/>
        </a:p>
      </dgm:t>
    </dgm:pt>
    <dgm:pt modelId="{9BB353A9-5361-4F84-B867-3E3EF77B0C12}" type="pres">
      <dgm:prSet presAssocID="{6BB98AD0-17CB-4F44-83B6-EC860924DC28}" presName="txOne" presStyleLbl="node0" presStyleIdx="0" presStyleCnt="1">
        <dgm:presLayoutVars>
          <dgm:chPref val="3"/>
        </dgm:presLayoutVars>
      </dgm:prSet>
      <dgm:spPr>
        <a:prstGeom prst="rect">
          <a:avLst/>
        </a:prstGeom>
      </dgm:spPr>
      <dgm:t>
        <a:bodyPr/>
        <a:lstStyle/>
        <a:p>
          <a:endParaRPr lang="pt-BR"/>
        </a:p>
      </dgm:t>
    </dgm:pt>
    <dgm:pt modelId="{D4F66B03-79FC-4E70-A415-4D397189CB63}" type="pres">
      <dgm:prSet presAssocID="{6BB98AD0-17CB-4F44-83B6-EC860924DC28}" presName="parTransOne" presStyleCnt="0"/>
      <dgm:spPr/>
      <dgm:t>
        <a:bodyPr/>
        <a:lstStyle/>
        <a:p>
          <a:endParaRPr lang="pt-BR"/>
        </a:p>
      </dgm:t>
    </dgm:pt>
    <dgm:pt modelId="{9891C87E-2604-4799-BAAA-8A36C19632A3}" type="pres">
      <dgm:prSet presAssocID="{6BB98AD0-17CB-4F44-83B6-EC860924DC28}" presName="horzOne" presStyleCnt="0"/>
      <dgm:spPr/>
      <dgm:t>
        <a:bodyPr/>
        <a:lstStyle/>
        <a:p>
          <a:endParaRPr lang="pt-BR"/>
        </a:p>
      </dgm:t>
    </dgm:pt>
    <dgm:pt modelId="{69FB80F9-A5EB-4EE7-B44B-99EE379DC40D}" type="pres">
      <dgm:prSet presAssocID="{BC1E8C24-BB00-454A-93A3-040CD8E7AED6}" presName="vertTwo" presStyleCnt="0"/>
      <dgm:spPr/>
      <dgm:t>
        <a:bodyPr/>
        <a:lstStyle/>
        <a:p>
          <a:endParaRPr lang="pt-BR"/>
        </a:p>
      </dgm:t>
    </dgm:pt>
    <dgm:pt modelId="{FB3C0A1D-AF9A-4B06-AE4A-C3B37771AEFB}" type="pres">
      <dgm:prSet presAssocID="{BC1E8C24-BB00-454A-93A3-040CD8E7AED6}" presName="txTwo" presStyleLbl="node2" presStyleIdx="0" presStyleCnt="1" custLinFactNeighborX="1117" custLinFactNeighborY="77">
        <dgm:presLayoutVars>
          <dgm:chPref val="3"/>
        </dgm:presLayoutVars>
      </dgm:prSet>
      <dgm:spPr>
        <a:prstGeom prst="rect">
          <a:avLst/>
        </a:prstGeom>
      </dgm:spPr>
      <dgm:t>
        <a:bodyPr/>
        <a:lstStyle/>
        <a:p>
          <a:endParaRPr lang="pt-BR"/>
        </a:p>
      </dgm:t>
    </dgm:pt>
    <dgm:pt modelId="{A086833A-DEC7-4848-B15A-8377F70DDBED}" type="pres">
      <dgm:prSet presAssocID="{BC1E8C24-BB00-454A-93A3-040CD8E7AED6}" presName="parTransTwo" presStyleCnt="0"/>
      <dgm:spPr/>
      <dgm:t>
        <a:bodyPr/>
        <a:lstStyle/>
        <a:p>
          <a:endParaRPr lang="pt-BR"/>
        </a:p>
      </dgm:t>
    </dgm:pt>
    <dgm:pt modelId="{C7CA52D0-58DA-415D-AEAD-73CD01A78F0C}" type="pres">
      <dgm:prSet presAssocID="{BC1E8C24-BB00-454A-93A3-040CD8E7AED6}" presName="horzTwo" presStyleCnt="0"/>
      <dgm:spPr/>
      <dgm:t>
        <a:bodyPr/>
        <a:lstStyle/>
        <a:p>
          <a:endParaRPr lang="pt-BR"/>
        </a:p>
      </dgm:t>
    </dgm:pt>
    <dgm:pt modelId="{6FE8509D-C136-46E2-A20E-F026E95535C6}" type="pres">
      <dgm:prSet presAssocID="{BBF3DA71-4746-4008-BC7A-609578265D55}" presName="vertThree" presStyleCnt="0"/>
      <dgm:spPr/>
      <dgm:t>
        <a:bodyPr/>
        <a:lstStyle/>
        <a:p>
          <a:endParaRPr lang="pt-BR"/>
        </a:p>
      </dgm:t>
    </dgm:pt>
    <dgm:pt modelId="{46059326-4E84-40C9-ACCE-F7372A8F37BA}" type="pres">
      <dgm:prSet presAssocID="{BBF3DA71-4746-4008-BC7A-609578265D55}" presName="txThree" presStyleLbl="node3" presStyleIdx="0" presStyleCnt="6">
        <dgm:presLayoutVars>
          <dgm:chPref val="3"/>
        </dgm:presLayoutVars>
      </dgm:prSet>
      <dgm:spPr>
        <a:prstGeom prst="rect">
          <a:avLst/>
        </a:prstGeom>
      </dgm:spPr>
      <dgm:t>
        <a:bodyPr/>
        <a:lstStyle/>
        <a:p>
          <a:endParaRPr lang="pt-BR"/>
        </a:p>
      </dgm:t>
    </dgm:pt>
    <dgm:pt modelId="{DF9AA8F9-D8D4-429E-A400-7207B7F0D5B6}" type="pres">
      <dgm:prSet presAssocID="{BBF3DA71-4746-4008-BC7A-609578265D55}" presName="horzThree" presStyleCnt="0"/>
      <dgm:spPr/>
      <dgm:t>
        <a:bodyPr/>
        <a:lstStyle/>
        <a:p>
          <a:endParaRPr lang="pt-BR"/>
        </a:p>
      </dgm:t>
    </dgm:pt>
    <dgm:pt modelId="{BB44AB9F-59A3-4D61-9941-109A3A2CCB26}" type="pres">
      <dgm:prSet presAssocID="{E288E097-5705-4681-B39C-C5318E524560}" presName="sibSpaceThree" presStyleCnt="0"/>
      <dgm:spPr/>
    </dgm:pt>
    <dgm:pt modelId="{9E1AAEBA-424F-4F7D-8F48-C6CBF0CE0497}" type="pres">
      <dgm:prSet presAssocID="{4FF04DA8-94D6-4892-8301-F31E68D5391D}" presName="vertThree" presStyleCnt="0"/>
      <dgm:spPr/>
    </dgm:pt>
    <dgm:pt modelId="{628491EE-24F1-4E69-A376-21DA9A733B02}" type="pres">
      <dgm:prSet presAssocID="{4FF04DA8-94D6-4892-8301-F31E68D5391D}" presName="txThree" presStyleLbl="node3" presStyleIdx="1" presStyleCnt="6">
        <dgm:presLayoutVars>
          <dgm:chPref val="3"/>
        </dgm:presLayoutVars>
      </dgm:prSet>
      <dgm:spPr>
        <a:prstGeom prst="rect">
          <a:avLst/>
        </a:prstGeom>
      </dgm:spPr>
      <dgm:t>
        <a:bodyPr/>
        <a:lstStyle/>
        <a:p>
          <a:endParaRPr lang="pt-BR"/>
        </a:p>
      </dgm:t>
    </dgm:pt>
    <dgm:pt modelId="{BB257590-101A-4E88-B180-A963E5067A01}" type="pres">
      <dgm:prSet presAssocID="{4FF04DA8-94D6-4892-8301-F31E68D5391D}" presName="horzThree" presStyleCnt="0"/>
      <dgm:spPr/>
    </dgm:pt>
    <dgm:pt modelId="{CA249F88-FF9B-4F3E-A06C-6F6A6023FAFF}" type="pres">
      <dgm:prSet presAssocID="{270921F5-C7EC-4C28-937E-8DEF277CD96C}" presName="sibSpaceThree" presStyleCnt="0"/>
      <dgm:spPr/>
    </dgm:pt>
    <dgm:pt modelId="{3750CEBD-E7EC-4C80-A2CF-9F09EEA414C9}" type="pres">
      <dgm:prSet presAssocID="{FD2FDD07-9394-4180-BCEC-BA66D98AAAD4}" presName="vertThree" presStyleCnt="0"/>
      <dgm:spPr/>
    </dgm:pt>
    <dgm:pt modelId="{84601956-4ABE-4AE8-83C1-D858F89CA304}" type="pres">
      <dgm:prSet presAssocID="{FD2FDD07-9394-4180-BCEC-BA66D98AAAD4}" presName="txThree" presStyleLbl="node3" presStyleIdx="2" presStyleCnt="6">
        <dgm:presLayoutVars>
          <dgm:chPref val="3"/>
        </dgm:presLayoutVars>
      </dgm:prSet>
      <dgm:spPr>
        <a:prstGeom prst="rect">
          <a:avLst/>
        </a:prstGeom>
      </dgm:spPr>
      <dgm:t>
        <a:bodyPr/>
        <a:lstStyle/>
        <a:p>
          <a:endParaRPr lang="pt-BR"/>
        </a:p>
      </dgm:t>
    </dgm:pt>
    <dgm:pt modelId="{019FA97B-38B7-47D1-A692-5FAC824E1132}" type="pres">
      <dgm:prSet presAssocID="{FD2FDD07-9394-4180-BCEC-BA66D98AAAD4}" presName="horzThree" presStyleCnt="0"/>
      <dgm:spPr/>
    </dgm:pt>
    <dgm:pt modelId="{DCC23824-B056-4E92-A587-A5C3B3C96A79}" type="pres">
      <dgm:prSet presAssocID="{C19AC1C4-6FB7-4F44-BC77-0C9DDD9E9B9D}" presName="sibSpaceThree" presStyleCnt="0"/>
      <dgm:spPr/>
    </dgm:pt>
    <dgm:pt modelId="{7A4620AD-F3EC-4614-B739-53FE75794528}" type="pres">
      <dgm:prSet presAssocID="{49AC8507-29DE-471A-8919-F143A6E544FC}" presName="vertThree" presStyleCnt="0"/>
      <dgm:spPr/>
      <dgm:t>
        <a:bodyPr/>
        <a:lstStyle/>
        <a:p>
          <a:endParaRPr lang="pt-BR"/>
        </a:p>
      </dgm:t>
    </dgm:pt>
    <dgm:pt modelId="{FC9F6CF2-7AF4-42B9-A4EC-7A61D0551C55}" type="pres">
      <dgm:prSet presAssocID="{49AC8507-29DE-471A-8919-F143A6E544FC}" presName="txThree" presStyleLbl="node3" presStyleIdx="3" presStyleCnt="6">
        <dgm:presLayoutVars>
          <dgm:chPref val="3"/>
        </dgm:presLayoutVars>
      </dgm:prSet>
      <dgm:spPr>
        <a:prstGeom prst="rect">
          <a:avLst/>
        </a:prstGeom>
      </dgm:spPr>
      <dgm:t>
        <a:bodyPr/>
        <a:lstStyle/>
        <a:p>
          <a:endParaRPr lang="pt-BR"/>
        </a:p>
      </dgm:t>
    </dgm:pt>
    <dgm:pt modelId="{B54732DD-64F3-457F-93DF-7CC3493D7108}" type="pres">
      <dgm:prSet presAssocID="{49AC8507-29DE-471A-8919-F143A6E544FC}" presName="horzThree" presStyleCnt="0"/>
      <dgm:spPr/>
      <dgm:t>
        <a:bodyPr/>
        <a:lstStyle/>
        <a:p>
          <a:endParaRPr lang="pt-BR"/>
        </a:p>
      </dgm:t>
    </dgm:pt>
    <dgm:pt modelId="{B45799A7-B385-460C-95E6-E728663CA7E1}" type="pres">
      <dgm:prSet presAssocID="{96AE29BB-0169-4344-9D25-126D7791B2BD}" presName="sibSpaceThree" presStyleCnt="0"/>
      <dgm:spPr/>
    </dgm:pt>
    <dgm:pt modelId="{CC012A35-A46D-4571-BFB5-91FF52028F1D}" type="pres">
      <dgm:prSet presAssocID="{DF361473-B79A-447E-B3AF-9D74DAD260D3}" presName="vertThree" presStyleCnt="0"/>
      <dgm:spPr/>
    </dgm:pt>
    <dgm:pt modelId="{1FD0E932-29F4-4903-91F4-94066B87EFBF}" type="pres">
      <dgm:prSet presAssocID="{DF361473-B79A-447E-B3AF-9D74DAD260D3}" presName="txThree" presStyleLbl="node3" presStyleIdx="4" presStyleCnt="6">
        <dgm:presLayoutVars>
          <dgm:chPref val="3"/>
        </dgm:presLayoutVars>
      </dgm:prSet>
      <dgm:spPr>
        <a:prstGeom prst="rect">
          <a:avLst/>
        </a:prstGeom>
      </dgm:spPr>
      <dgm:t>
        <a:bodyPr/>
        <a:lstStyle/>
        <a:p>
          <a:endParaRPr lang="pt-BR"/>
        </a:p>
      </dgm:t>
    </dgm:pt>
    <dgm:pt modelId="{56C52800-815B-425B-8F1C-A116CEB30213}" type="pres">
      <dgm:prSet presAssocID="{DF361473-B79A-447E-B3AF-9D74DAD260D3}" presName="horzThree" presStyleCnt="0"/>
      <dgm:spPr/>
    </dgm:pt>
    <dgm:pt modelId="{EF105B06-2A73-4C70-AF4D-5779B535618D}" type="pres">
      <dgm:prSet presAssocID="{A71D2968-107D-4429-AEF5-325B9993ECD7}" presName="sibSpaceThree" presStyleCnt="0"/>
      <dgm:spPr/>
    </dgm:pt>
    <dgm:pt modelId="{F1DA01BC-3C2B-4088-B22A-D7AB61AAC680}" type="pres">
      <dgm:prSet presAssocID="{7E7F5B4D-8CC7-46EB-94EB-3A16DA0079A4}" presName="vertThree" presStyleCnt="0"/>
      <dgm:spPr/>
    </dgm:pt>
    <dgm:pt modelId="{6D052001-91D0-41AA-9573-AA2BA3B9F135}" type="pres">
      <dgm:prSet presAssocID="{7E7F5B4D-8CC7-46EB-94EB-3A16DA0079A4}" presName="txThree" presStyleLbl="node3" presStyleIdx="5" presStyleCnt="6">
        <dgm:presLayoutVars>
          <dgm:chPref val="3"/>
        </dgm:presLayoutVars>
      </dgm:prSet>
      <dgm:spPr>
        <a:prstGeom prst="rect">
          <a:avLst/>
        </a:prstGeom>
      </dgm:spPr>
      <dgm:t>
        <a:bodyPr/>
        <a:lstStyle/>
        <a:p>
          <a:endParaRPr lang="pt-BR"/>
        </a:p>
      </dgm:t>
    </dgm:pt>
    <dgm:pt modelId="{0B3B4CB4-BC00-41D2-8F56-54398805F8DA}" type="pres">
      <dgm:prSet presAssocID="{7E7F5B4D-8CC7-46EB-94EB-3A16DA0079A4}" presName="parTransThree" presStyleCnt="0"/>
      <dgm:spPr/>
    </dgm:pt>
    <dgm:pt modelId="{E51A748A-EA7A-4E63-8E96-7584B88784D9}" type="pres">
      <dgm:prSet presAssocID="{7E7F5B4D-8CC7-46EB-94EB-3A16DA0079A4}" presName="horzThree" presStyleCnt="0"/>
      <dgm:spPr/>
    </dgm:pt>
    <dgm:pt modelId="{E0BA7CBA-6DE3-47EE-B02C-D1E9A1ACA012}" type="pres">
      <dgm:prSet presAssocID="{277B7829-44C8-45ED-9E58-42608EF1F5B3}" presName="vertFour" presStyleCnt="0">
        <dgm:presLayoutVars>
          <dgm:chPref val="3"/>
        </dgm:presLayoutVars>
      </dgm:prSet>
      <dgm:spPr/>
    </dgm:pt>
    <dgm:pt modelId="{3193B9B8-10CE-44D4-830C-5D75E4CF4D92}" type="pres">
      <dgm:prSet presAssocID="{277B7829-44C8-45ED-9E58-42608EF1F5B3}" presName="txFour" presStyleLbl="node4" presStyleIdx="0" presStyleCnt="1">
        <dgm:presLayoutVars>
          <dgm:chPref val="3"/>
        </dgm:presLayoutVars>
      </dgm:prSet>
      <dgm:spPr/>
      <dgm:t>
        <a:bodyPr/>
        <a:lstStyle/>
        <a:p>
          <a:endParaRPr lang="pt-BR"/>
        </a:p>
      </dgm:t>
    </dgm:pt>
    <dgm:pt modelId="{13122458-6FE1-40B9-9A70-EAFCBA96CAFD}" type="pres">
      <dgm:prSet presAssocID="{277B7829-44C8-45ED-9E58-42608EF1F5B3}" presName="horzFour" presStyleCnt="0"/>
      <dgm:spPr/>
    </dgm:pt>
  </dgm:ptLst>
  <dgm:cxnLst>
    <dgm:cxn modelId="{D6909C7D-1F75-4952-8E4E-2F2B579C1340}" type="presOf" srcId="{2F428BD0-8D22-4A9F-AD7E-323421F896E5}" destId="{264F666A-735E-4771-AE7F-A85EB98F275E}" srcOrd="0" destOrd="0" presId="urn:microsoft.com/office/officeart/2005/8/layout/hierarchy4"/>
    <dgm:cxn modelId="{5816BCB3-F7AF-496A-B79A-79B43ED17503}" srcId="{7E7F5B4D-8CC7-46EB-94EB-3A16DA0079A4}" destId="{277B7829-44C8-45ED-9E58-42608EF1F5B3}" srcOrd="0" destOrd="0" parTransId="{B95F9E68-512F-416F-83AA-A1FDCB2F61FE}" sibTransId="{E86344D5-63E5-4761-866A-F201CA925499}"/>
    <dgm:cxn modelId="{CA12900F-D330-406F-9E87-28E55D9ABE21}" type="presOf" srcId="{277B7829-44C8-45ED-9E58-42608EF1F5B3}" destId="{3193B9B8-10CE-44D4-830C-5D75E4CF4D92}" srcOrd="0" destOrd="0" presId="urn:microsoft.com/office/officeart/2005/8/layout/hierarchy4"/>
    <dgm:cxn modelId="{ABEA5628-6C68-4D44-8BF8-581B730B87F5}" srcId="{BC1E8C24-BB00-454A-93A3-040CD8E7AED6}" destId="{FD2FDD07-9394-4180-BCEC-BA66D98AAAD4}" srcOrd="2" destOrd="0" parTransId="{B83C9111-229F-4EE5-A960-F0F42274C5A2}" sibTransId="{C19AC1C4-6FB7-4F44-BC77-0C9DDD9E9B9D}"/>
    <dgm:cxn modelId="{33E81D13-1866-42D2-A547-C68DCF4E82A4}" srcId="{BC1E8C24-BB00-454A-93A3-040CD8E7AED6}" destId="{4FF04DA8-94D6-4892-8301-F31E68D5391D}" srcOrd="1" destOrd="0" parTransId="{AA1AB69E-EB94-48BC-BE4A-86CDEDD783D1}" sibTransId="{270921F5-C7EC-4C28-937E-8DEF277CD96C}"/>
    <dgm:cxn modelId="{A3B55743-7D95-4581-9CB4-6DC30AA78252}" type="presOf" srcId="{BC1E8C24-BB00-454A-93A3-040CD8E7AED6}" destId="{FB3C0A1D-AF9A-4B06-AE4A-C3B37771AEFB}" srcOrd="0" destOrd="0" presId="urn:microsoft.com/office/officeart/2005/8/layout/hierarchy4"/>
    <dgm:cxn modelId="{44CC92CC-E06E-47FF-AEA7-49865D35CBEE}" type="presOf" srcId="{6BB98AD0-17CB-4F44-83B6-EC860924DC28}" destId="{9BB353A9-5361-4F84-B867-3E3EF77B0C12}" srcOrd="0" destOrd="0" presId="urn:microsoft.com/office/officeart/2005/8/layout/hierarchy4"/>
    <dgm:cxn modelId="{FEE2D3BB-7821-4143-A681-9C1071A0552D}" srcId="{BC1E8C24-BB00-454A-93A3-040CD8E7AED6}" destId="{DF361473-B79A-447E-B3AF-9D74DAD260D3}" srcOrd="4" destOrd="0" parTransId="{CEAC8258-D71B-45AE-858C-634233B006D5}" sibTransId="{A71D2968-107D-4429-AEF5-325B9993ECD7}"/>
    <dgm:cxn modelId="{505B4D7A-2175-4323-95B7-DC346F2BDD22}" srcId="{BC1E8C24-BB00-454A-93A3-040CD8E7AED6}" destId="{7E7F5B4D-8CC7-46EB-94EB-3A16DA0079A4}" srcOrd="5" destOrd="0" parTransId="{9BD16DD3-C37A-48F3-9CC4-FE263FACCAA1}" sibTransId="{883656D9-6F8F-48FC-9A53-7784304A49E1}"/>
    <dgm:cxn modelId="{0E7D7781-CD9D-4132-98A8-7B05795A33AD}" type="presOf" srcId="{7E7F5B4D-8CC7-46EB-94EB-3A16DA0079A4}" destId="{6D052001-91D0-41AA-9573-AA2BA3B9F135}" srcOrd="0" destOrd="0" presId="urn:microsoft.com/office/officeart/2005/8/layout/hierarchy4"/>
    <dgm:cxn modelId="{A41CA5FB-E271-4500-B35F-1FBE0134D33F}" type="presOf" srcId="{FD2FDD07-9394-4180-BCEC-BA66D98AAAD4}" destId="{84601956-4ABE-4AE8-83C1-D858F89CA304}" srcOrd="0" destOrd="0" presId="urn:microsoft.com/office/officeart/2005/8/layout/hierarchy4"/>
    <dgm:cxn modelId="{4AD5B37F-924C-45A2-97FE-5CE267FEF80D}" type="presOf" srcId="{49AC8507-29DE-471A-8919-F143A6E544FC}" destId="{FC9F6CF2-7AF4-42B9-A4EC-7A61D0551C55}" srcOrd="0" destOrd="0" presId="urn:microsoft.com/office/officeart/2005/8/layout/hierarchy4"/>
    <dgm:cxn modelId="{3EEA3E2B-09FB-42DB-8DB1-42D00BF82A09}" type="presOf" srcId="{4FF04DA8-94D6-4892-8301-F31E68D5391D}" destId="{628491EE-24F1-4E69-A376-21DA9A733B02}" srcOrd="0" destOrd="0" presId="urn:microsoft.com/office/officeart/2005/8/layout/hierarchy4"/>
    <dgm:cxn modelId="{CFEEBA44-B91F-4A0B-A89C-BB39933AF1B9}" srcId="{6BB98AD0-17CB-4F44-83B6-EC860924DC28}" destId="{BC1E8C24-BB00-454A-93A3-040CD8E7AED6}" srcOrd="0" destOrd="0" parTransId="{97DB89F6-5BF1-4EEF-BDE6-8D3F6ACA05DD}" sibTransId="{D2FCD1FF-A210-425D-972A-341E7E907232}"/>
    <dgm:cxn modelId="{73197AD1-D47D-4530-B937-1C16FC1DF7F7}" type="presOf" srcId="{BBF3DA71-4746-4008-BC7A-609578265D55}" destId="{46059326-4E84-40C9-ACCE-F7372A8F37BA}" srcOrd="0" destOrd="0" presId="urn:microsoft.com/office/officeart/2005/8/layout/hierarchy4"/>
    <dgm:cxn modelId="{95834585-DEF7-49D2-9559-4DE9E023F862}" srcId="{BC1E8C24-BB00-454A-93A3-040CD8E7AED6}" destId="{BBF3DA71-4746-4008-BC7A-609578265D55}" srcOrd="0" destOrd="0" parTransId="{6F474204-C3EE-41A8-AA99-20F8F5B2C986}" sibTransId="{E288E097-5705-4681-B39C-C5318E524560}"/>
    <dgm:cxn modelId="{ADE75F60-715A-4A07-A90D-1F4AC5BAEECD}" srcId="{2F428BD0-8D22-4A9F-AD7E-323421F896E5}" destId="{6BB98AD0-17CB-4F44-83B6-EC860924DC28}" srcOrd="0" destOrd="0" parTransId="{BB587809-84A9-470D-88FB-23E1BC4D2560}" sibTransId="{135F59D4-8795-438D-BF93-F59B74DD3DF1}"/>
    <dgm:cxn modelId="{0C4A5C5E-3528-4286-B62C-8F9B8805E098}" srcId="{BC1E8C24-BB00-454A-93A3-040CD8E7AED6}" destId="{49AC8507-29DE-471A-8919-F143A6E544FC}" srcOrd="3" destOrd="0" parTransId="{30FC4A56-8B20-4564-AC53-A333D1BB42A9}" sibTransId="{96AE29BB-0169-4344-9D25-126D7791B2BD}"/>
    <dgm:cxn modelId="{3736EBF4-3E6C-4050-BCB4-266839BCA16A}" type="presOf" srcId="{DF361473-B79A-447E-B3AF-9D74DAD260D3}" destId="{1FD0E932-29F4-4903-91F4-94066B87EFBF}" srcOrd="0" destOrd="0" presId="urn:microsoft.com/office/officeart/2005/8/layout/hierarchy4"/>
    <dgm:cxn modelId="{D091E1B8-9210-45DB-9FB9-E90F87DD223C}" type="presParOf" srcId="{264F666A-735E-4771-AE7F-A85EB98F275E}" destId="{E00D738D-5627-4A2B-8E92-76DAA5D96E8B}" srcOrd="0" destOrd="0" presId="urn:microsoft.com/office/officeart/2005/8/layout/hierarchy4"/>
    <dgm:cxn modelId="{EB50E6AA-C94B-4ADD-8E1F-62D3B78D9964}" type="presParOf" srcId="{E00D738D-5627-4A2B-8E92-76DAA5D96E8B}" destId="{9BB353A9-5361-4F84-B867-3E3EF77B0C12}" srcOrd="0" destOrd="0" presId="urn:microsoft.com/office/officeart/2005/8/layout/hierarchy4"/>
    <dgm:cxn modelId="{DF210533-5A49-4F73-BB4F-74AC88ED0290}" type="presParOf" srcId="{E00D738D-5627-4A2B-8E92-76DAA5D96E8B}" destId="{D4F66B03-79FC-4E70-A415-4D397189CB63}" srcOrd="1" destOrd="0" presId="urn:microsoft.com/office/officeart/2005/8/layout/hierarchy4"/>
    <dgm:cxn modelId="{9169A5EB-F2B9-4EA2-A767-43D8AD6E0FC9}" type="presParOf" srcId="{E00D738D-5627-4A2B-8E92-76DAA5D96E8B}" destId="{9891C87E-2604-4799-BAAA-8A36C19632A3}" srcOrd="2" destOrd="0" presId="urn:microsoft.com/office/officeart/2005/8/layout/hierarchy4"/>
    <dgm:cxn modelId="{EF19A2CE-D519-47B9-BB69-9304F4B705F1}" type="presParOf" srcId="{9891C87E-2604-4799-BAAA-8A36C19632A3}" destId="{69FB80F9-A5EB-4EE7-B44B-99EE379DC40D}" srcOrd="0" destOrd="0" presId="urn:microsoft.com/office/officeart/2005/8/layout/hierarchy4"/>
    <dgm:cxn modelId="{2AC620A4-4533-4B2A-AC3D-C110474C9CE5}" type="presParOf" srcId="{69FB80F9-A5EB-4EE7-B44B-99EE379DC40D}" destId="{FB3C0A1D-AF9A-4B06-AE4A-C3B37771AEFB}" srcOrd="0" destOrd="0" presId="urn:microsoft.com/office/officeart/2005/8/layout/hierarchy4"/>
    <dgm:cxn modelId="{3B021D4A-863E-4A61-BE7F-7DBC2203525D}" type="presParOf" srcId="{69FB80F9-A5EB-4EE7-B44B-99EE379DC40D}" destId="{A086833A-DEC7-4848-B15A-8377F70DDBED}" srcOrd="1" destOrd="0" presId="urn:microsoft.com/office/officeart/2005/8/layout/hierarchy4"/>
    <dgm:cxn modelId="{1C74544D-3AE0-493C-BDCC-425F89BDA031}" type="presParOf" srcId="{69FB80F9-A5EB-4EE7-B44B-99EE379DC40D}" destId="{C7CA52D0-58DA-415D-AEAD-73CD01A78F0C}" srcOrd="2" destOrd="0" presId="urn:microsoft.com/office/officeart/2005/8/layout/hierarchy4"/>
    <dgm:cxn modelId="{F52415AB-32FF-445B-BA1F-89926D443E3D}" type="presParOf" srcId="{C7CA52D0-58DA-415D-AEAD-73CD01A78F0C}" destId="{6FE8509D-C136-46E2-A20E-F026E95535C6}" srcOrd="0" destOrd="0" presId="urn:microsoft.com/office/officeart/2005/8/layout/hierarchy4"/>
    <dgm:cxn modelId="{9094821F-D35F-41D6-A232-3E6BA7E5693B}" type="presParOf" srcId="{6FE8509D-C136-46E2-A20E-F026E95535C6}" destId="{46059326-4E84-40C9-ACCE-F7372A8F37BA}" srcOrd="0" destOrd="0" presId="urn:microsoft.com/office/officeart/2005/8/layout/hierarchy4"/>
    <dgm:cxn modelId="{6AA8FAD0-6E90-44E2-8B7C-7D0D27B50960}" type="presParOf" srcId="{6FE8509D-C136-46E2-A20E-F026E95535C6}" destId="{DF9AA8F9-D8D4-429E-A400-7207B7F0D5B6}" srcOrd="1" destOrd="0" presId="urn:microsoft.com/office/officeart/2005/8/layout/hierarchy4"/>
    <dgm:cxn modelId="{3F8EEC57-BBC1-49F8-BF39-E2DC93E36258}" type="presParOf" srcId="{C7CA52D0-58DA-415D-AEAD-73CD01A78F0C}" destId="{BB44AB9F-59A3-4D61-9941-109A3A2CCB26}" srcOrd="1" destOrd="0" presId="urn:microsoft.com/office/officeart/2005/8/layout/hierarchy4"/>
    <dgm:cxn modelId="{EE0EB839-709F-4290-8815-8F0A61755782}" type="presParOf" srcId="{C7CA52D0-58DA-415D-AEAD-73CD01A78F0C}" destId="{9E1AAEBA-424F-4F7D-8F48-C6CBF0CE0497}" srcOrd="2" destOrd="0" presId="urn:microsoft.com/office/officeart/2005/8/layout/hierarchy4"/>
    <dgm:cxn modelId="{0C081C36-3B2D-4DF8-ADBA-547BAE127E32}" type="presParOf" srcId="{9E1AAEBA-424F-4F7D-8F48-C6CBF0CE0497}" destId="{628491EE-24F1-4E69-A376-21DA9A733B02}" srcOrd="0" destOrd="0" presId="urn:microsoft.com/office/officeart/2005/8/layout/hierarchy4"/>
    <dgm:cxn modelId="{617BDCAE-DAE2-4270-9841-88BAE6AB5BE5}" type="presParOf" srcId="{9E1AAEBA-424F-4F7D-8F48-C6CBF0CE0497}" destId="{BB257590-101A-4E88-B180-A963E5067A01}" srcOrd="1" destOrd="0" presId="urn:microsoft.com/office/officeart/2005/8/layout/hierarchy4"/>
    <dgm:cxn modelId="{E367028E-F9DC-409D-B57B-0CDFBF76518D}" type="presParOf" srcId="{C7CA52D0-58DA-415D-AEAD-73CD01A78F0C}" destId="{CA249F88-FF9B-4F3E-A06C-6F6A6023FAFF}" srcOrd="3" destOrd="0" presId="urn:microsoft.com/office/officeart/2005/8/layout/hierarchy4"/>
    <dgm:cxn modelId="{B6A2EA47-A9EF-4C3A-BB2C-6F5A14C0AF89}" type="presParOf" srcId="{C7CA52D0-58DA-415D-AEAD-73CD01A78F0C}" destId="{3750CEBD-E7EC-4C80-A2CF-9F09EEA414C9}" srcOrd="4" destOrd="0" presId="urn:microsoft.com/office/officeart/2005/8/layout/hierarchy4"/>
    <dgm:cxn modelId="{8F47754A-709F-4570-912F-100CE0BB0D85}" type="presParOf" srcId="{3750CEBD-E7EC-4C80-A2CF-9F09EEA414C9}" destId="{84601956-4ABE-4AE8-83C1-D858F89CA304}" srcOrd="0" destOrd="0" presId="urn:microsoft.com/office/officeart/2005/8/layout/hierarchy4"/>
    <dgm:cxn modelId="{29444B33-8B77-4899-8E50-DE888C75DA0F}" type="presParOf" srcId="{3750CEBD-E7EC-4C80-A2CF-9F09EEA414C9}" destId="{019FA97B-38B7-47D1-A692-5FAC824E1132}" srcOrd="1" destOrd="0" presId="urn:microsoft.com/office/officeart/2005/8/layout/hierarchy4"/>
    <dgm:cxn modelId="{79A6D7E3-5953-43A8-80AE-95CA89D2E606}" type="presParOf" srcId="{C7CA52D0-58DA-415D-AEAD-73CD01A78F0C}" destId="{DCC23824-B056-4E92-A587-A5C3B3C96A79}" srcOrd="5" destOrd="0" presId="urn:microsoft.com/office/officeart/2005/8/layout/hierarchy4"/>
    <dgm:cxn modelId="{8B4F631E-E199-41DD-8D4D-539D6DBBF788}" type="presParOf" srcId="{C7CA52D0-58DA-415D-AEAD-73CD01A78F0C}" destId="{7A4620AD-F3EC-4614-B739-53FE75794528}" srcOrd="6" destOrd="0" presId="urn:microsoft.com/office/officeart/2005/8/layout/hierarchy4"/>
    <dgm:cxn modelId="{932E1FF0-364F-4242-B6C4-DC1BD2006954}" type="presParOf" srcId="{7A4620AD-F3EC-4614-B739-53FE75794528}" destId="{FC9F6CF2-7AF4-42B9-A4EC-7A61D0551C55}" srcOrd="0" destOrd="0" presId="urn:microsoft.com/office/officeart/2005/8/layout/hierarchy4"/>
    <dgm:cxn modelId="{880D3E63-1E93-410E-BBDC-BDB65665C4C4}" type="presParOf" srcId="{7A4620AD-F3EC-4614-B739-53FE75794528}" destId="{B54732DD-64F3-457F-93DF-7CC3493D7108}" srcOrd="1" destOrd="0" presId="urn:microsoft.com/office/officeart/2005/8/layout/hierarchy4"/>
    <dgm:cxn modelId="{C6ACFDFA-3B6A-44E7-8D8A-421422437C59}" type="presParOf" srcId="{C7CA52D0-58DA-415D-AEAD-73CD01A78F0C}" destId="{B45799A7-B385-460C-95E6-E728663CA7E1}" srcOrd="7" destOrd="0" presId="urn:microsoft.com/office/officeart/2005/8/layout/hierarchy4"/>
    <dgm:cxn modelId="{CB5E11DF-835E-47BB-AB90-AF78934DDD0D}" type="presParOf" srcId="{C7CA52D0-58DA-415D-AEAD-73CD01A78F0C}" destId="{CC012A35-A46D-4571-BFB5-91FF52028F1D}" srcOrd="8" destOrd="0" presId="urn:microsoft.com/office/officeart/2005/8/layout/hierarchy4"/>
    <dgm:cxn modelId="{5B9AFC87-B367-48FC-A624-F73963B1BD76}" type="presParOf" srcId="{CC012A35-A46D-4571-BFB5-91FF52028F1D}" destId="{1FD0E932-29F4-4903-91F4-94066B87EFBF}" srcOrd="0" destOrd="0" presId="urn:microsoft.com/office/officeart/2005/8/layout/hierarchy4"/>
    <dgm:cxn modelId="{663CE41F-456A-4ACD-B5AE-116366AB1DC6}" type="presParOf" srcId="{CC012A35-A46D-4571-BFB5-91FF52028F1D}" destId="{56C52800-815B-425B-8F1C-A116CEB30213}" srcOrd="1" destOrd="0" presId="urn:microsoft.com/office/officeart/2005/8/layout/hierarchy4"/>
    <dgm:cxn modelId="{112C2433-6E6F-4D91-AF74-90FE562DE14F}" type="presParOf" srcId="{C7CA52D0-58DA-415D-AEAD-73CD01A78F0C}" destId="{EF105B06-2A73-4C70-AF4D-5779B535618D}" srcOrd="9" destOrd="0" presId="urn:microsoft.com/office/officeart/2005/8/layout/hierarchy4"/>
    <dgm:cxn modelId="{E556F462-24E9-4AC7-A937-DA3D1D93B193}" type="presParOf" srcId="{C7CA52D0-58DA-415D-AEAD-73CD01A78F0C}" destId="{F1DA01BC-3C2B-4088-B22A-D7AB61AAC680}" srcOrd="10" destOrd="0" presId="urn:microsoft.com/office/officeart/2005/8/layout/hierarchy4"/>
    <dgm:cxn modelId="{9569D1F3-B21D-401B-BBE5-E8E436E83E54}" type="presParOf" srcId="{F1DA01BC-3C2B-4088-B22A-D7AB61AAC680}" destId="{6D052001-91D0-41AA-9573-AA2BA3B9F135}" srcOrd="0" destOrd="0" presId="urn:microsoft.com/office/officeart/2005/8/layout/hierarchy4"/>
    <dgm:cxn modelId="{414C4D3E-8A09-4BB9-9CA0-141B6A1D0A2E}" type="presParOf" srcId="{F1DA01BC-3C2B-4088-B22A-D7AB61AAC680}" destId="{0B3B4CB4-BC00-41D2-8F56-54398805F8DA}" srcOrd="1" destOrd="0" presId="urn:microsoft.com/office/officeart/2005/8/layout/hierarchy4"/>
    <dgm:cxn modelId="{D75BEFA8-130D-4AFF-9E76-00340B668B45}" type="presParOf" srcId="{F1DA01BC-3C2B-4088-B22A-D7AB61AAC680}" destId="{E51A748A-EA7A-4E63-8E96-7584B88784D9}" srcOrd="2" destOrd="0" presId="urn:microsoft.com/office/officeart/2005/8/layout/hierarchy4"/>
    <dgm:cxn modelId="{6D552F44-66DB-4484-BDD6-9EFD59FDC788}" type="presParOf" srcId="{E51A748A-EA7A-4E63-8E96-7584B88784D9}" destId="{E0BA7CBA-6DE3-47EE-B02C-D1E9A1ACA012}" srcOrd="0" destOrd="0" presId="urn:microsoft.com/office/officeart/2005/8/layout/hierarchy4"/>
    <dgm:cxn modelId="{7F1DECC0-01A8-420F-B093-5F631555EEDB}" type="presParOf" srcId="{E0BA7CBA-6DE3-47EE-B02C-D1E9A1ACA012}" destId="{3193B9B8-10CE-44D4-830C-5D75E4CF4D92}" srcOrd="0" destOrd="0" presId="urn:microsoft.com/office/officeart/2005/8/layout/hierarchy4"/>
    <dgm:cxn modelId="{C701049A-E43B-41CF-940F-860DD1A2862E}" type="presParOf" srcId="{E0BA7CBA-6DE3-47EE-B02C-D1E9A1ACA012}" destId="{13122458-6FE1-40B9-9A70-EAFCBA96CAFD}" srcOrd="1" destOrd="0" presId="urn:microsoft.com/office/officeart/2005/8/layout/hierarchy4"/>
  </dgm:cxnLst>
  <dgm:bg>
    <a:solidFill>
      <a:schemeClr val="bg1"/>
    </a:solid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428BD0-8D22-4A9F-AD7E-323421F896E5}" type="doc">
      <dgm:prSet loTypeId="urn:microsoft.com/office/officeart/2005/8/layout/hierarchy4" loCatId="list" qsTypeId="urn:microsoft.com/office/officeart/2005/8/quickstyle/simple2" qsCatId="simple" csTypeId="urn:microsoft.com/office/officeart/2005/8/colors/accent0_3" csCatId="mainScheme" phldr="1"/>
      <dgm:spPr/>
      <dgm:t>
        <a:bodyPr/>
        <a:lstStyle/>
        <a:p>
          <a:endParaRPr lang="pt-BR"/>
        </a:p>
      </dgm:t>
    </dgm:pt>
    <dgm:pt modelId="{6BB98AD0-17CB-4F44-83B6-EC860924DC28}">
      <dgm:prSet phldrT="[Texto]" custT="1"/>
      <dgm:spPr>
        <a:solidFill>
          <a:schemeClr val="tx2">
            <a:lumMod val="50000"/>
          </a:schemeClr>
        </a:solidFill>
      </dgm:spPr>
      <dgm:t>
        <a:bodyPr/>
        <a:lstStyle/>
        <a:p>
          <a:r>
            <a:rPr lang="pt-BR" sz="2000" dirty="0" smtClean="0">
              <a:effectLst>
                <a:outerShdw blurRad="38100" dist="38100" dir="2700000" algn="tl">
                  <a:srgbClr val="000000">
                    <a:alpha val="43137"/>
                  </a:srgbClr>
                </a:outerShdw>
              </a:effectLst>
              <a:latin typeface="Arial Narrow" pitchFamily="34" charset="0"/>
              <a:cs typeface="Arial" pitchFamily="34" charset="0"/>
            </a:rPr>
            <a:t> Arquitetura de referência de ITS</a:t>
          </a:r>
        </a:p>
      </dgm:t>
      <dgm:extLst/>
    </dgm:pt>
    <dgm:pt modelId="{BB587809-84A9-470D-88FB-23E1BC4D2560}" type="par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35F59D4-8795-438D-BF93-F59B74DD3DF1}" type="sib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C1E8C24-BB00-454A-93A3-040CD8E7AED6}">
      <dgm:prSet phldrT="[Texto]" custT="1"/>
      <dgm:spPr/>
      <dgm:t>
        <a:bodyPr/>
        <a:lstStyle/>
        <a:p>
          <a:r>
            <a:rPr lang="pt-BR" sz="1400" dirty="0" smtClean="0">
              <a:solidFill>
                <a:srgbClr val="0000CC"/>
              </a:solidFill>
              <a:effectLst>
                <a:outerShdw blurRad="38100" dist="38100" dir="2700000" algn="tl">
                  <a:srgbClr val="000000">
                    <a:alpha val="43137"/>
                  </a:srgbClr>
                </a:outerShdw>
              </a:effectLst>
              <a:latin typeface="Arial Narrow" pitchFamily="34" charset="0"/>
              <a:cs typeface="Arial" pitchFamily="34" charset="0"/>
            </a:rPr>
            <a:t>1. Informações ao viajante</a:t>
          </a:r>
        </a:p>
      </dgm:t>
    </dgm:pt>
    <dgm:pt modelId="{97DB89F6-5BF1-4EEF-BDE6-8D3F6ACA05DD}" type="par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2FCD1FF-A210-425D-972A-341E7E907232}" type="sib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FF04DA8-94D6-4892-8301-F31E68D5391D}">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a:t>
          </a:r>
          <a:r>
            <a:rPr lang="pt-BR" sz="11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1.2 Informações durante o transcurso da viagem</a:t>
          </a:r>
          <a:endParaRPr lang="pt-BR" sz="1100" b="1"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gm:t>
      <dgm:extLst/>
    </dgm:pt>
    <dgm:pt modelId="{AA1AB69E-EB94-48BC-BE4A-86CDEDD783D1}" type="par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70921F5-C7EC-4C28-937E-8DEF277CD96C}" type="sib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2FDD07-9394-4180-BCEC-BA66D98AAAD4}">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1.3 Orientação de rota e navegação - Antes do início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83C9111-229F-4EE5-A960-F0F42274C5A2}" type="par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C19AC1C4-6FB7-4F44-BC77-0C9DDD9E9B9D}" type="sib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BF3DA71-4746-4008-BC7A-609578265D55}">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1.1 Informações antes do início da viagem </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6F474204-C3EE-41A8-AA99-20F8F5B2C986}" type="par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288E097-5705-4681-B39C-C5318E524560}" type="sib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F361473-B79A-447E-B3AF-9D74DAD260D3}">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1.5. Apoio ao planejamento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CEAC8258-D71B-45AE-858C-634233B006D5}" type="parTrans" cxnId="{FEE2D3BB-7821-4143-A681-9C1071A0552D}">
      <dgm:prSet/>
      <dgm:spPr/>
      <dgm:t>
        <a:bodyPr/>
        <a:lstStyle/>
        <a:p>
          <a:endParaRPr lang="pt-BR"/>
        </a:p>
      </dgm:t>
    </dgm:pt>
    <dgm:pt modelId="{A71D2968-107D-4429-AEF5-325B9993ECD7}" type="sibTrans" cxnId="{FEE2D3BB-7821-4143-A681-9C1071A0552D}">
      <dgm:prSet/>
      <dgm:spPr/>
      <dgm:t>
        <a:bodyPr/>
        <a:lstStyle/>
        <a:p>
          <a:endParaRPr lang="pt-BR"/>
        </a:p>
      </dgm:t>
    </dgm:pt>
    <dgm:pt modelId="{49AC8507-29DE-471A-8919-F143A6E544FC}">
      <dgm:prSet phldrT="[Texto]" custT="1"/>
      <dgm:spPr>
        <a:solidFill>
          <a:schemeClr val="bg2">
            <a:lumMod val="25000"/>
          </a:schemeClr>
        </a:solidFill>
      </dgm:spPr>
      <dgm:t>
        <a:bodyPr/>
        <a:lstStyle/>
        <a:p>
          <a:r>
            <a:rPr lang="pt-BR" sz="11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 1.4. Orientação de rota e navegação - Durante o transcurso da viagem</a:t>
          </a:r>
          <a:endParaRPr lang="pt-BR" sz="1100" b="1"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gm:t>
    </dgm:pt>
    <dgm:pt modelId="{96AE29BB-0169-4344-9D25-126D7791B2BD}" type="sib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30FC4A56-8B20-4564-AC53-A333D1BB42A9}" type="par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7E7F5B4D-8CC7-46EB-94EB-3A16DA0079A4}">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1.6. Informações sobre serviços de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9BD16DD3-C37A-48F3-9CC4-FE263FACCAA1}" type="parTrans" cxnId="{505B4D7A-2175-4323-95B7-DC346F2BDD22}">
      <dgm:prSet/>
      <dgm:spPr/>
      <dgm:t>
        <a:bodyPr/>
        <a:lstStyle/>
        <a:p>
          <a:endParaRPr lang="pt-BR"/>
        </a:p>
      </dgm:t>
    </dgm:pt>
    <dgm:pt modelId="{883656D9-6F8F-48FC-9A53-7784304A49E1}" type="sibTrans" cxnId="{505B4D7A-2175-4323-95B7-DC346F2BDD22}">
      <dgm:prSet/>
      <dgm:spPr/>
      <dgm:t>
        <a:bodyPr/>
        <a:lstStyle/>
        <a:p>
          <a:endParaRPr lang="pt-BR"/>
        </a:p>
      </dgm:t>
    </dgm:pt>
    <dgm:pt modelId="{277B7829-44C8-45ED-9E58-42608EF1F5B3}">
      <dgm:prSet phldrT="[Texto]" custT="1"/>
      <dgm:spPr>
        <a:noFill/>
        <a:ln>
          <a:noFill/>
        </a:ln>
        <a:effectLst/>
      </dgm:spPr>
      <dgm:t>
        <a:bodyPr/>
        <a:lstStyle/>
        <a:p>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E86344D5-63E5-4761-866A-F201CA925499}" type="sibTrans" cxnId="{5816BCB3-F7AF-496A-B79A-79B43ED17503}">
      <dgm:prSet/>
      <dgm:spPr/>
      <dgm:t>
        <a:bodyPr/>
        <a:lstStyle/>
        <a:p>
          <a:endParaRPr lang="pt-BR"/>
        </a:p>
      </dgm:t>
    </dgm:pt>
    <dgm:pt modelId="{B95F9E68-512F-416F-83AA-A1FDCB2F61FE}" type="parTrans" cxnId="{5816BCB3-F7AF-496A-B79A-79B43ED17503}">
      <dgm:prSet/>
      <dgm:spPr/>
      <dgm:t>
        <a:bodyPr/>
        <a:lstStyle/>
        <a:p>
          <a:endParaRPr lang="pt-BR"/>
        </a:p>
      </dgm:t>
    </dgm:pt>
    <dgm:pt modelId="{264F666A-735E-4771-AE7F-A85EB98F275E}" type="pres">
      <dgm:prSet presAssocID="{2F428BD0-8D22-4A9F-AD7E-323421F896E5}" presName="Name0" presStyleCnt="0">
        <dgm:presLayoutVars>
          <dgm:chPref val="1"/>
          <dgm:dir/>
          <dgm:animOne val="branch"/>
          <dgm:animLvl val="lvl"/>
          <dgm:resizeHandles/>
        </dgm:presLayoutVars>
      </dgm:prSet>
      <dgm:spPr/>
      <dgm:t>
        <a:bodyPr/>
        <a:lstStyle/>
        <a:p>
          <a:endParaRPr lang="pt-BR"/>
        </a:p>
      </dgm:t>
    </dgm:pt>
    <dgm:pt modelId="{E00D738D-5627-4A2B-8E92-76DAA5D96E8B}" type="pres">
      <dgm:prSet presAssocID="{6BB98AD0-17CB-4F44-83B6-EC860924DC28}" presName="vertOne" presStyleCnt="0"/>
      <dgm:spPr/>
      <dgm:t>
        <a:bodyPr/>
        <a:lstStyle/>
        <a:p>
          <a:endParaRPr lang="pt-BR"/>
        </a:p>
      </dgm:t>
    </dgm:pt>
    <dgm:pt modelId="{9BB353A9-5361-4F84-B867-3E3EF77B0C12}" type="pres">
      <dgm:prSet presAssocID="{6BB98AD0-17CB-4F44-83B6-EC860924DC28}" presName="txOne" presStyleLbl="node0" presStyleIdx="0" presStyleCnt="1">
        <dgm:presLayoutVars>
          <dgm:chPref val="3"/>
        </dgm:presLayoutVars>
      </dgm:prSet>
      <dgm:spPr>
        <a:prstGeom prst="rect">
          <a:avLst/>
        </a:prstGeom>
      </dgm:spPr>
      <dgm:t>
        <a:bodyPr/>
        <a:lstStyle/>
        <a:p>
          <a:endParaRPr lang="pt-BR"/>
        </a:p>
      </dgm:t>
    </dgm:pt>
    <dgm:pt modelId="{D4F66B03-79FC-4E70-A415-4D397189CB63}" type="pres">
      <dgm:prSet presAssocID="{6BB98AD0-17CB-4F44-83B6-EC860924DC28}" presName="parTransOne" presStyleCnt="0"/>
      <dgm:spPr/>
      <dgm:t>
        <a:bodyPr/>
        <a:lstStyle/>
        <a:p>
          <a:endParaRPr lang="pt-BR"/>
        </a:p>
      </dgm:t>
    </dgm:pt>
    <dgm:pt modelId="{9891C87E-2604-4799-BAAA-8A36C19632A3}" type="pres">
      <dgm:prSet presAssocID="{6BB98AD0-17CB-4F44-83B6-EC860924DC28}" presName="horzOne" presStyleCnt="0"/>
      <dgm:spPr/>
      <dgm:t>
        <a:bodyPr/>
        <a:lstStyle/>
        <a:p>
          <a:endParaRPr lang="pt-BR"/>
        </a:p>
      </dgm:t>
    </dgm:pt>
    <dgm:pt modelId="{69FB80F9-A5EB-4EE7-B44B-99EE379DC40D}" type="pres">
      <dgm:prSet presAssocID="{BC1E8C24-BB00-454A-93A3-040CD8E7AED6}" presName="vertTwo" presStyleCnt="0"/>
      <dgm:spPr/>
      <dgm:t>
        <a:bodyPr/>
        <a:lstStyle/>
        <a:p>
          <a:endParaRPr lang="pt-BR"/>
        </a:p>
      </dgm:t>
    </dgm:pt>
    <dgm:pt modelId="{FB3C0A1D-AF9A-4B06-AE4A-C3B37771AEFB}" type="pres">
      <dgm:prSet presAssocID="{BC1E8C24-BB00-454A-93A3-040CD8E7AED6}" presName="txTwo" presStyleLbl="node2" presStyleIdx="0" presStyleCnt="1" custLinFactNeighborX="1117" custLinFactNeighborY="77">
        <dgm:presLayoutVars>
          <dgm:chPref val="3"/>
        </dgm:presLayoutVars>
      </dgm:prSet>
      <dgm:spPr>
        <a:prstGeom prst="rect">
          <a:avLst/>
        </a:prstGeom>
      </dgm:spPr>
      <dgm:t>
        <a:bodyPr/>
        <a:lstStyle/>
        <a:p>
          <a:endParaRPr lang="pt-BR"/>
        </a:p>
      </dgm:t>
    </dgm:pt>
    <dgm:pt modelId="{A086833A-DEC7-4848-B15A-8377F70DDBED}" type="pres">
      <dgm:prSet presAssocID="{BC1E8C24-BB00-454A-93A3-040CD8E7AED6}" presName="parTransTwo" presStyleCnt="0"/>
      <dgm:spPr/>
      <dgm:t>
        <a:bodyPr/>
        <a:lstStyle/>
        <a:p>
          <a:endParaRPr lang="pt-BR"/>
        </a:p>
      </dgm:t>
    </dgm:pt>
    <dgm:pt modelId="{C7CA52D0-58DA-415D-AEAD-73CD01A78F0C}" type="pres">
      <dgm:prSet presAssocID="{BC1E8C24-BB00-454A-93A3-040CD8E7AED6}" presName="horzTwo" presStyleCnt="0"/>
      <dgm:spPr/>
      <dgm:t>
        <a:bodyPr/>
        <a:lstStyle/>
        <a:p>
          <a:endParaRPr lang="pt-BR"/>
        </a:p>
      </dgm:t>
    </dgm:pt>
    <dgm:pt modelId="{6FE8509D-C136-46E2-A20E-F026E95535C6}" type="pres">
      <dgm:prSet presAssocID="{BBF3DA71-4746-4008-BC7A-609578265D55}" presName="vertThree" presStyleCnt="0"/>
      <dgm:spPr/>
      <dgm:t>
        <a:bodyPr/>
        <a:lstStyle/>
        <a:p>
          <a:endParaRPr lang="pt-BR"/>
        </a:p>
      </dgm:t>
    </dgm:pt>
    <dgm:pt modelId="{46059326-4E84-40C9-ACCE-F7372A8F37BA}" type="pres">
      <dgm:prSet presAssocID="{BBF3DA71-4746-4008-BC7A-609578265D55}" presName="txThree" presStyleLbl="node3" presStyleIdx="0" presStyleCnt="6">
        <dgm:presLayoutVars>
          <dgm:chPref val="3"/>
        </dgm:presLayoutVars>
      </dgm:prSet>
      <dgm:spPr>
        <a:prstGeom prst="rect">
          <a:avLst/>
        </a:prstGeom>
      </dgm:spPr>
      <dgm:t>
        <a:bodyPr/>
        <a:lstStyle/>
        <a:p>
          <a:endParaRPr lang="pt-BR"/>
        </a:p>
      </dgm:t>
    </dgm:pt>
    <dgm:pt modelId="{DF9AA8F9-D8D4-429E-A400-7207B7F0D5B6}" type="pres">
      <dgm:prSet presAssocID="{BBF3DA71-4746-4008-BC7A-609578265D55}" presName="horzThree" presStyleCnt="0"/>
      <dgm:spPr/>
      <dgm:t>
        <a:bodyPr/>
        <a:lstStyle/>
        <a:p>
          <a:endParaRPr lang="pt-BR"/>
        </a:p>
      </dgm:t>
    </dgm:pt>
    <dgm:pt modelId="{BB44AB9F-59A3-4D61-9941-109A3A2CCB26}" type="pres">
      <dgm:prSet presAssocID="{E288E097-5705-4681-B39C-C5318E524560}" presName="sibSpaceThree" presStyleCnt="0"/>
      <dgm:spPr/>
    </dgm:pt>
    <dgm:pt modelId="{9E1AAEBA-424F-4F7D-8F48-C6CBF0CE0497}" type="pres">
      <dgm:prSet presAssocID="{4FF04DA8-94D6-4892-8301-F31E68D5391D}" presName="vertThree" presStyleCnt="0"/>
      <dgm:spPr/>
    </dgm:pt>
    <dgm:pt modelId="{628491EE-24F1-4E69-A376-21DA9A733B02}" type="pres">
      <dgm:prSet presAssocID="{4FF04DA8-94D6-4892-8301-F31E68D5391D}" presName="txThree" presStyleLbl="node3" presStyleIdx="1" presStyleCnt="6">
        <dgm:presLayoutVars>
          <dgm:chPref val="3"/>
        </dgm:presLayoutVars>
      </dgm:prSet>
      <dgm:spPr>
        <a:prstGeom prst="rect">
          <a:avLst/>
        </a:prstGeom>
      </dgm:spPr>
      <dgm:t>
        <a:bodyPr/>
        <a:lstStyle/>
        <a:p>
          <a:endParaRPr lang="pt-BR"/>
        </a:p>
      </dgm:t>
    </dgm:pt>
    <dgm:pt modelId="{BB257590-101A-4E88-B180-A963E5067A01}" type="pres">
      <dgm:prSet presAssocID="{4FF04DA8-94D6-4892-8301-F31E68D5391D}" presName="horzThree" presStyleCnt="0"/>
      <dgm:spPr/>
    </dgm:pt>
    <dgm:pt modelId="{CA249F88-FF9B-4F3E-A06C-6F6A6023FAFF}" type="pres">
      <dgm:prSet presAssocID="{270921F5-C7EC-4C28-937E-8DEF277CD96C}" presName="sibSpaceThree" presStyleCnt="0"/>
      <dgm:spPr/>
    </dgm:pt>
    <dgm:pt modelId="{3750CEBD-E7EC-4C80-A2CF-9F09EEA414C9}" type="pres">
      <dgm:prSet presAssocID="{FD2FDD07-9394-4180-BCEC-BA66D98AAAD4}" presName="vertThree" presStyleCnt="0"/>
      <dgm:spPr/>
    </dgm:pt>
    <dgm:pt modelId="{84601956-4ABE-4AE8-83C1-D858F89CA304}" type="pres">
      <dgm:prSet presAssocID="{FD2FDD07-9394-4180-BCEC-BA66D98AAAD4}" presName="txThree" presStyleLbl="node3" presStyleIdx="2" presStyleCnt="6">
        <dgm:presLayoutVars>
          <dgm:chPref val="3"/>
        </dgm:presLayoutVars>
      </dgm:prSet>
      <dgm:spPr>
        <a:prstGeom prst="rect">
          <a:avLst/>
        </a:prstGeom>
      </dgm:spPr>
      <dgm:t>
        <a:bodyPr/>
        <a:lstStyle/>
        <a:p>
          <a:endParaRPr lang="pt-BR"/>
        </a:p>
      </dgm:t>
    </dgm:pt>
    <dgm:pt modelId="{019FA97B-38B7-47D1-A692-5FAC824E1132}" type="pres">
      <dgm:prSet presAssocID="{FD2FDD07-9394-4180-BCEC-BA66D98AAAD4}" presName="horzThree" presStyleCnt="0"/>
      <dgm:spPr/>
    </dgm:pt>
    <dgm:pt modelId="{DCC23824-B056-4E92-A587-A5C3B3C96A79}" type="pres">
      <dgm:prSet presAssocID="{C19AC1C4-6FB7-4F44-BC77-0C9DDD9E9B9D}" presName="sibSpaceThree" presStyleCnt="0"/>
      <dgm:spPr/>
    </dgm:pt>
    <dgm:pt modelId="{7A4620AD-F3EC-4614-B739-53FE75794528}" type="pres">
      <dgm:prSet presAssocID="{49AC8507-29DE-471A-8919-F143A6E544FC}" presName="vertThree" presStyleCnt="0"/>
      <dgm:spPr/>
      <dgm:t>
        <a:bodyPr/>
        <a:lstStyle/>
        <a:p>
          <a:endParaRPr lang="pt-BR"/>
        </a:p>
      </dgm:t>
    </dgm:pt>
    <dgm:pt modelId="{FC9F6CF2-7AF4-42B9-A4EC-7A61D0551C55}" type="pres">
      <dgm:prSet presAssocID="{49AC8507-29DE-471A-8919-F143A6E544FC}" presName="txThree" presStyleLbl="node3" presStyleIdx="3" presStyleCnt="6">
        <dgm:presLayoutVars>
          <dgm:chPref val="3"/>
        </dgm:presLayoutVars>
      </dgm:prSet>
      <dgm:spPr>
        <a:prstGeom prst="rect">
          <a:avLst/>
        </a:prstGeom>
      </dgm:spPr>
      <dgm:t>
        <a:bodyPr/>
        <a:lstStyle/>
        <a:p>
          <a:endParaRPr lang="pt-BR"/>
        </a:p>
      </dgm:t>
    </dgm:pt>
    <dgm:pt modelId="{B54732DD-64F3-457F-93DF-7CC3493D7108}" type="pres">
      <dgm:prSet presAssocID="{49AC8507-29DE-471A-8919-F143A6E544FC}" presName="horzThree" presStyleCnt="0"/>
      <dgm:spPr/>
      <dgm:t>
        <a:bodyPr/>
        <a:lstStyle/>
        <a:p>
          <a:endParaRPr lang="pt-BR"/>
        </a:p>
      </dgm:t>
    </dgm:pt>
    <dgm:pt modelId="{B45799A7-B385-460C-95E6-E728663CA7E1}" type="pres">
      <dgm:prSet presAssocID="{96AE29BB-0169-4344-9D25-126D7791B2BD}" presName="sibSpaceThree" presStyleCnt="0"/>
      <dgm:spPr/>
    </dgm:pt>
    <dgm:pt modelId="{CC012A35-A46D-4571-BFB5-91FF52028F1D}" type="pres">
      <dgm:prSet presAssocID="{DF361473-B79A-447E-B3AF-9D74DAD260D3}" presName="vertThree" presStyleCnt="0"/>
      <dgm:spPr/>
    </dgm:pt>
    <dgm:pt modelId="{1FD0E932-29F4-4903-91F4-94066B87EFBF}" type="pres">
      <dgm:prSet presAssocID="{DF361473-B79A-447E-B3AF-9D74DAD260D3}" presName="txThree" presStyleLbl="node3" presStyleIdx="4" presStyleCnt="6">
        <dgm:presLayoutVars>
          <dgm:chPref val="3"/>
        </dgm:presLayoutVars>
      </dgm:prSet>
      <dgm:spPr>
        <a:prstGeom prst="rect">
          <a:avLst/>
        </a:prstGeom>
      </dgm:spPr>
      <dgm:t>
        <a:bodyPr/>
        <a:lstStyle/>
        <a:p>
          <a:endParaRPr lang="pt-BR"/>
        </a:p>
      </dgm:t>
    </dgm:pt>
    <dgm:pt modelId="{56C52800-815B-425B-8F1C-A116CEB30213}" type="pres">
      <dgm:prSet presAssocID="{DF361473-B79A-447E-B3AF-9D74DAD260D3}" presName="horzThree" presStyleCnt="0"/>
      <dgm:spPr/>
    </dgm:pt>
    <dgm:pt modelId="{EF105B06-2A73-4C70-AF4D-5779B535618D}" type="pres">
      <dgm:prSet presAssocID="{A71D2968-107D-4429-AEF5-325B9993ECD7}" presName="sibSpaceThree" presStyleCnt="0"/>
      <dgm:spPr/>
    </dgm:pt>
    <dgm:pt modelId="{F1DA01BC-3C2B-4088-B22A-D7AB61AAC680}" type="pres">
      <dgm:prSet presAssocID="{7E7F5B4D-8CC7-46EB-94EB-3A16DA0079A4}" presName="vertThree" presStyleCnt="0"/>
      <dgm:spPr/>
    </dgm:pt>
    <dgm:pt modelId="{6D052001-91D0-41AA-9573-AA2BA3B9F135}" type="pres">
      <dgm:prSet presAssocID="{7E7F5B4D-8CC7-46EB-94EB-3A16DA0079A4}" presName="txThree" presStyleLbl="node3" presStyleIdx="5" presStyleCnt="6">
        <dgm:presLayoutVars>
          <dgm:chPref val="3"/>
        </dgm:presLayoutVars>
      </dgm:prSet>
      <dgm:spPr>
        <a:prstGeom prst="rect">
          <a:avLst/>
        </a:prstGeom>
      </dgm:spPr>
      <dgm:t>
        <a:bodyPr/>
        <a:lstStyle/>
        <a:p>
          <a:endParaRPr lang="pt-BR"/>
        </a:p>
      </dgm:t>
    </dgm:pt>
    <dgm:pt modelId="{0B3B4CB4-BC00-41D2-8F56-54398805F8DA}" type="pres">
      <dgm:prSet presAssocID="{7E7F5B4D-8CC7-46EB-94EB-3A16DA0079A4}" presName="parTransThree" presStyleCnt="0"/>
      <dgm:spPr/>
    </dgm:pt>
    <dgm:pt modelId="{E51A748A-EA7A-4E63-8E96-7584B88784D9}" type="pres">
      <dgm:prSet presAssocID="{7E7F5B4D-8CC7-46EB-94EB-3A16DA0079A4}" presName="horzThree" presStyleCnt="0"/>
      <dgm:spPr/>
    </dgm:pt>
    <dgm:pt modelId="{E0BA7CBA-6DE3-47EE-B02C-D1E9A1ACA012}" type="pres">
      <dgm:prSet presAssocID="{277B7829-44C8-45ED-9E58-42608EF1F5B3}" presName="vertFour" presStyleCnt="0">
        <dgm:presLayoutVars>
          <dgm:chPref val="3"/>
        </dgm:presLayoutVars>
      </dgm:prSet>
      <dgm:spPr/>
    </dgm:pt>
    <dgm:pt modelId="{3193B9B8-10CE-44D4-830C-5D75E4CF4D92}" type="pres">
      <dgm:prSet presAssocID="{277B7829-44C8-45ED-9E58-42608EF1F5B3}" presName="txFour" presStyleLbl="node4" presStyleIdx="0" presStyleCnt="1">
        <dgm:presLayoutVars>
          <dgm:chPref val="3"/>
        </dgm:presLayoutVars>
      </dgm:prSet>
      <dgm:spPr/>
      <dgm:t>
        <a:bodyPr/>
        <a:lstStyle/>
        <a:p>
          <a:endParaRPr lang="pt-BR"/>
        </a:p>
      </dgm:t>
    </dgm:pt>
    <dgm:pt modelId="{13122458-6FE1-40B9-9A70-EAFCBA96CAFD}" type="pres">
      <dgm:prSet presAssocID="{277B7829-44C8-45ED-9E58-42608EF1F5B3}" presName="horzFour" presStyleCnt="0"/>
      <dgm:spPr/>
    </dgm:pt>
  </dgm:ptLst>
  <dgm:cxnLst>
    <dgm:cxn modelId="{ABEA5628-6C68-4D44-8BF8-581B730B87F5}" srcId="{BC1E8C24-BB00-454A-93A3-040CD8E7AED6}" destId="{FD2FDD07-9394-4180-BCEC-BA66D98AAAD4}" srcOrd="2" destOrd="0" parTransId="{B83C9111-229F-4EE5-A960-F0F42274C5A2}" sibTransId="{C19AC1C4-6FB7-4F44-BC77-0C9DDD9E9B9D}"/>
    <dgm:cxn modelId="{0A8BDC96-3797-48C2-A467-095E3B777838}" type="presOf" srcId="{7E7F5B4D-8CC7-46EB-94EB-3A16DA0079A4}" destId="{6D052001-91D0-41AA-9573-AA2BA3B9F135}" srcOrd="0" destOrd="0" presId="urn:microsoft.com/office/officeart/2005/8/layout/hierarchy4"/>
    <dgm:cxn modelId="{82CFB7B9-68ED-4833-898F-51CAE906F133}" type="presOf" srcId="{BC1E8C24-BB00-454A-93A3-040CD8E7AED6}" destId="{FB3C0A1D-AF9A-4B06-AE4A-C3B37771AEFB}" srcOrd="0" destOrd="0" presId="urn:microsoft.com/office/officeart/2005/8/layout/hierarchy4"/>
    <dgm:cxn modelId="{6CEAAB9A-94B4-4A50-B1C8-BE70CD85A1FF}" type="presOf" srcId="{FD2FDD07-9394-4180-BCEC-BA66D98AAAD4}" destId="{84601956-4ABE-4AE8-83C1-D858F89CA304}" srcOrd="0" destOrd="0" presId="urn:microsoft.com/office/officeart/2005/8/layout/hierarchy4"/>
    <dgm:cxn modelId="{33E81D13-1866-42D2-A547-C68DCF4E82A4}" srcId="{BC1E8C24-BB00-454A-93A3-040CD8E7AED6}" destId="{4FF04DA8-94D6-4892-8301-F31E68D5391D}" srcOrd="1" destOrd="0" parTransId="{AA1AB69E-EB94-48BC-BE4A-86CDEDD783D1}" sibTransId="{270921F5-C7EC-4C28-937E-8DEF277CD96C}"/>
    <dgm:cxn modelId="{0C4A5C5E-3528-4286-B62C-8F9B8805E098}" srcId="{BC1E8C24-BB00-454A-93A3-040CD8E7AED6}" destId="{49AC8507-29DE-471A-8919-F143A6E544FC}" srcOrd="3" destOrd="0" parTransId="{30FC4A56-8B20-4564-AC53-A333D1BB42A9}" sibTransId="{96AE29BB-0169-4344-9D25-126D7791B2BD}"/>
    <dgm:cxn modelId="{5816BCB3-F7AF-496A-B79A-79B43ED17503}" srcId="{7E7F5B4D-8CC7-46EB-94EB-3A16DA0079A4}" destId="{277B7829-44C8-45ED-9E58-42608EF1F5B3}" srcOrd="0" destOrd="0" parTransId="{B95F9E68-512F-416F-83AA-A1FDCB2F61FE}" sibTransId="{E86344D5-63E5-4761-866A-F201CA925499}"/>
    <dgm:cxn modelId="{CFEEBA44-B91F-4A0B-A89C-BB39933AF1B9}" srcId="{6BB98AD0-17CB-4F44-83B6-EC860924DC28}" destId="{BC1E8C24-BB00-454A-93A3-040CD8E7AED6}" srcOrd="0" destOrd="0" parTransId="{97DB89F6-5BF1-4EEF-BDE6-8D3F6ACA05DD}" sibTransId="{D2FCD1FF-A210-425D-972A-341E7E907232}"/>
    <dgm:cxn modelId="{0859DB2A-3239-454A-B239-460AE28967AB}" type="presOf" srcId="{2F428BD0-8D22-4A9F-AD7E-323421F896E5}" destId="{264F666A-735E-4771-AE7F-A85EB98F275E}" srcOrd="0" destOrd="0" presId="urn:microsoft.com/office/officeart/2005/8/layout/hierarchy4"/>
    <dgm:cxn modelId="{95834585-DEF7-49D2-9559-4DE9E023F862}" srcId="{BC1E8C24-BB00-454A-93A3-040CD8E7AED6}" destId="{BBF3DA71-4746-4008-BC7A-609578265D55}" srcOrd="0" destOrd="0" parTransId="{6F474204-C3EE-41A8-AA99-20F8F5B2C986}" sibTransId="{E288E097-5705-4681-B39C-C5318E524560}"/>
    <dgm:cxn modelId="{23814849-7081-4AD3-89B6-BE06C4EC5569}" type="presOf" srcId="{49AC8507-29DE-471A-8919-F143A6E544FC}" destId="{FC9F6CF2-7AF4-42B9-A4EC-7A61D0551C55}" srcOrd="0" destOrd="0" presId="urn:microsoft.com/office/officeart/2005/8/layout/hierarchy4"/>
    <dgm:cxn modelId="{0624DDE8-6D91-404E-868B-6706E1549776}" type="presOf" srcId="{4FF04DA8-94D6-4892-8301-F31E68D5391D}" destId="{628491EE-24F1-4E69-A376-21DA9A733B02}" srcOrd="0" destOrd="0" presId="urn:microsoft.com/office/officeart/2005/8/layout/hierarchy4"/>
    <dgm:cxn modelId="{505B4D7A-2175-4323-95B7-DC346F2BDD22}" srcId="{BC1E8C24-BB00-454A-93A3-040CD8E7AED6}" destId="{7E7F5B4D-8CC7-46EB-94EB-3A16DA0079A4}" srcOrd="5" destOrd="0" parTransId="{9BD16DD3-C37A-48F3-9CC4-FE263FACCAA1}" sibTransId="{883656D9-6F8F-48FC-9A53-7784304A49E1}"/>
    <dgm:cxn modelId="{82F6EBAB-4E44-4617-AEAF-072B76525DC3}" type="presOf" srcId="{6BB98AD0-17CB-4F44-83B6-EC860924DC28}" destId="{9BB353A9-5361-4F84-B867-3E3EF77B0C12}" srcOrd="0" destOrd="0" presId="urn:microsoft.com/office/officeart/2005/8/layout/hierarchy4"/>
    <dgm:cxn modelId="{FEE2D3BB-7821-4143-A681-9C1071A0552D}" srcId="{BC1E8C24-BB00-454A-93A3-040CD8E7AED6}" destId="{DF361473-B79A-447E-B3AF-9D74DAD260D3}" srcOrd="4" destOrd="0" parTransId="{CEAC8258-D71B-45AE-858C-634233B006D5}" sibTransId="{A71D2968-107D-4429-AEF5-325B9993ECD7}"/>
    <dgm:cxn modelId="{67F1871E-7F1F-4973-A3D4-AE43BE2A38B0}" type="presOf" srcId="{277B7829-44C8-45ED-9E58-42608EF1F5B3}" destId="{3193B9B8-10CE-44D4-830C-5D75E4CF4D92}" srcOrd="0" destOrd="0" presId="urn:microsoft.com/office/officeart/2005/8/layout/hierarchy4"/>
    <dgm:cxn modelId="{73EF2D17-A9A8-4303-997A-A9ADA2252D57}" type="presOf" srcId="{BBF3DA71-4746-4008-BC7A-609578265D55}" destId="{46059326-4E84-40C9-ACCE-F7372A8F37BA}" srcOrd="0" destOrd="0" presId="urn:microsoft.com/office/officeart/2005/8/layout/hierarchy4"/>
    <dgm:cxn modelId="{2EFC6968-1E0D-4E26-8F8F-E3A0FDD801E5}" type="presOf" srcId="{DF361473-B79A-447E-B3AF-9D74DAD260D3}" destId="{1FD0E932-29F4-4903-91F4-94066B87EFBF}" srcOrd="0" destOrd="0" presId="urn:microsoft.com/office/officeart/2005/8/layout/hierarchy4"/>
    <dgm:cxn modelId="{ADE75F60-715A-4A07-A90D-1F4AC5BAEECD}" srcId="{2F428BD0-8D22-4A9F-AD7E-323421F896E5}" destId="{6BB98AD0-17CB-4F44-83B6-EC860924DC28}" srcOrd="0" destOrd="0" parTransId="{BB587809-84A9-470D-88FB-23E1BC4D2560}" sibTransId="{135F59D4-8795-438D-BF93-F59B74DD3DF1}"/>
    <dgm:cxn modelId="{7655A8A3-3F44-4A2B-B31B-3F633B13B33A}" type="presParOf" srcId="{264F666A-735E-4771-AE7F-A85EB98F275E}" destId="{E00D738D-5627-4A2B-8E92-76DAA5D96E8B}" srcOrd="0" destOrd="0" presId="urn:microsoft.com/office/officeart/2005/8/layout/hierarchy4"/>
    <dgm:cxn modelId="{36119F35-D3AC-4EB4-9D1A-6481E2D6AD6C}" type="presParOf" srcId="{E00D738D-5627-4A2B-8E92-76DAA5D96E8B}" destId="{9BB353A9-5361-4F84-B867-3E3EF77B0C12}" srcOrd="0" destOrd="0" presId="urn:microsoft.com/office/officeart/2005/8/layout/hierarchy4"/>
    <dgm:cxn modelId="{4E38B467-F60B-455E-AFDC-A111ADF900D6}" type="presParOf" srcId="{E00D738D-5627-4A2B-8E92-76DAA5D96E8B}" destId="{D4F66B03-79FC-4E70-A415-4D397189CB63}" srcOrd="1" destOrd="0" presId="urn:microsoft.com/office/officeart/2005/8/layout/hierarchy4"/>
    <dgm:cxn modelId="{5FFD0BCB-76F7-4130-9A11-7149443C284B}" type="presParOf" srcId="{E00D738D-5627-4A2B-8E92-76DAA5D96E8B}" destId="{9891C87E-2604-4799-BAAA-8A36C19632A3}" srcOrd="2" destOrd="0" presId="urn:microsoft.com/office/officeart/2005/8/layout/hierarchy4"/>
    <dgm:cxn modelId="{27445CA8-9D05-4EA6-9CFC-3F0CC9C37BAC}" type="presParOf" srcId="{9891C87E-2604-4799-BAAA-8A36C19632A3}" destId="{69FB80F9-A5EB-4EE7-B44B-99EE379DC40D}" srcOrd="0" destOrd="0" presId="urn:microsoft.com/office/officeart/2005/8/layout/hierarchy4"/>
    <dgm:cxn modelId="{EC723857-57DE-4935-A679-7EFA88A93C44}" type="presParOf" srcId="{69FB80F9-A5EB-4EE7-B44B-99EE379DC40D}" destId="{FB3C0A1D-AF9A-4B06-AE4A-C3B37771AEFB}" srcOrd="0" destOrd="0" presId="urn:microsoft.com/office/officeart/2005/8/layout/hierarchy4"/>
    <dgm:cxn modelId="{A1C112B8-858C-4F91-B053-2DE3EF796319}" type="presParOf" srcId="{69FB80F9-A5EB-4EE7-B44B-99EE379DC40D}" destId="{A086833A-DEC7-4848-B15A-8377F70DDBED}" srcOrd="1" destOrd="0" presId="urn:microsoft.com/office/officeart/2005/8/layout/hierarchy4"/>
    <dgm:cxn modelId="{CA445411-1175-4FD4-B5D8-2EC3EC64C4AB}" type="presParOf" srcId="{69FB80F9-A5EB-4EE7-B44B-99EE379DC40D}" destId="{C7CA52D0-58DA-415D-AEAD-73CD01A78F0C}" srcOrd="2" destOrd="0" presId="urn:microsoft.com/office/officeart/2005/8/layout/hierarchy4"/>
    <dgm:cxn modelId="{10666FCE-AE52-4872-BBEC-07FDA458972D}" type="presParOf" srcId="{C7CA52D0-58DA-415D-AEAD-73CD01A78F0C}" destId="{6FE8509D-C136-46E2-A20E-F026E95535C6}" srcOrd="0" destOrd="0" presId="urn:microsoft.com/office/officeart/2005/8/layout/hierarchy4"/>
    <dgm:cxn modelId="{502590BB-C301-40DC-84D6-A7D807C5BD9C}" type="presParOf" srcId="{6FE8509D-C136-46E2-A20E-F026E95535C6}" destId="{46059326-4E84-40C9-ACCE-F7372A8F37BA}" srcOrd="0" destOrd="0" presId="urn:microsoft.com/office/officeart/2005/8/layout/hierarchy4"/>
    <dgm:cxn modelId="{55325016-B495-42A5-82BE-435AB593B981}" type="presParOf" srcId="{6FE8509D-C136-46E2-A20E-F026E95535C6}" destId="{DF9AA8F9-D8D4-429E-A400-7207B7F0D5B6}" srcOrd="1" destOrd="0" presId="urn:microsoft.com/office/officeart/2005/8/layout/hierarchy4"/>
    <dgm:cxn modelId="{F0A806A2-0586-42DD-AE61-8E277AE4F0AF}" type="presParOf" srcId="{C7CA52D0-58DA-415D-AEAD-73CD01A78F0C}" destId="{BB44AB9F-59A3-4D61-9941-109A3A2CCB26}" srcOrd="1" destOrd="0" presId="urn:microsoft.com/office/officeart/2005/8/layout/hierarchy4"/>
    <dgm:cxn modelId="{CA0929FA-D552-40EF-91B2-425E8C755577}" type="presParOf" srcId="{C7CA52D0-58DA-415D-AEAD-73CD01A78F0C}" destId="{9E1AAEBA-424F-4F7D-8F48-C6CBF0CE0497}" srcOrd="2" destOrd="0" presId="urn:microsoft.com/office/officeart/2005/8/layout/hierarchy4"/>
    <dgm:cxn modelId="{0A6FF18D-3F43-4558-8461-BA9EF756E07A}" type="presParOf" srcId="{9E1AAEBA-424F-4F7D-8F48-C6CBF0CE0497}" destId="{628491EE-24F1-4E69-A376-21DA9A733B02}" srcOrd="0" destOrd="0" presId="urn:microsoft.com/office/officeart/2005/8/layout/hierarchy4"/>
    <dgm:cxn modelId="{A0A12FE2-DFC3-4AE3-B1A9-DB1698EE53EE}" type="presParOf" srcId="{9E1AAEBA-424F-4F7D-8F48-C6CBF0CE0497}" destId="{BB257590-101A-4E88-B180-A963E5067A01}" srcOrd="1" destOrd="0" presId="urn:microsoft.com/office/officeart/2005/8/layout/hierarchy4"/>
    <dgm:cxn modelId="{34C9652A-5805-4909-86DB-C62E46FA0CBD}" type="presParOf" srcId="{C7CA52D0-58DA-415D-AEAD-73CD01A78F0C}" destId="{CA249F88-FF9B-4F3E-A06C-6F6A6023FAFF}" srcOrd="3" destOrd="0" presId="urn:microsoft.com/office/officeart/2005/8/layout/hierarchy4"/>
    <dgm:cxn modelId="{93A8A4C1-8E1A-49AD-91EF-66684ADC3BA4}" type="presParOf" srcId="{C7CA52D0-58DA-415D-AEAD-73CD01A78F0C}" destId="{3750CEBD-E7EC-4C80-A2CF-9F09EEA414C9}" srcOrd="4" destOrd="0" presId="urn:microsoft.com/office/officeart/2005/8/layout/hierarchy4"/>
    <dgm:cxn modelId="{1B0B0464-B649-4EA6-880B-52DAE97EEE9E}" type="presParOf" srcId="{3750CEBD-E7EC-4C80-A2CF-9F09EEA414C9}" destId="{84601956-4ABE-4AE8-83C1-D858F89CA304}" srcOrd="0" destOrd="0" presId="urn:microsoft.com/office/officeart/2005/8/layout/hierarchy4"/>
    <dgm:cxn modelId="{3C756287-B470-47F9-90E6-6FB3245AEEBD}" type="presParOf" srcId="{3750CEBD-E7EC-4C80-A2CF-9F09EEA414C9}" destId="{019FA97B-38B7-47D1-A692-5FAC824E1132}" srcOrd="1" destOrd="0" presId="urn:microsoft.com/office/officeart/2005/8/layout/hierarchy4"/>
    <dgm:cxn modelId="{DE805F59-94E2-45E1-8941-E4431399BD58}" type="presParOf" srcId="{C7CA52D0-58DA-415D-AEAD-73CD01A78F0C}" destId="{DCC23824-B056-4E92-A587-A5C3B3C96A79}" srcOrd="5" destOrd="0" presId="urn:microsoft.com/office/officeart/2005/8/layout/hierarchy4"/>
    <dgm:cxn modelId="{3D5B8D15-3FB6-484B-844E-772F6A7C125B}" type="presParOf" srcId="{C7CA52D0-58DA-415D-AEAD-73CD01A78F0C}" destId="{7A4620AD-F3EC-4614-B739-53FE75794528}" srcOrd="6" destOrd="0" presId="urn:microsoft.com/office/officeart/2005/8/layout/hierarchy4"/>
    <dgm:cxn modelId="{27B04370-3C8A-4384-A60B-CC43AB3CCC3B}" type="presParOf" srcId="{7A4620AD-F3EC-4614-B739-53FE75794528}" destId="{FC9F6CF2-7AF4-42B9-A4EC-7A61D0551C55}" srcOrd="0" destOrd="0" presId="urn:microsoft.com/office/officeart/2005/8/layout/hierarchy4"/>
    <dgm:cxn modelId="{49BE32A0-7757-49D2-B495-138AB1969878}" type="presParOf" srcId="{7A4620AD-F3EC-4614-B739-53FE75794528}" destId="{B54732DD-64F3-457F-93DF-7CC3493D7108}" srcOrd="1" destOrd="0" presId="urn:microsoft.com/office/officeart/2005/8/layout/hierarchy4"/>
    <dgm:cxn modelId="{7742CF06-2E2F-4506-880F-07CCBF051B96}" type="presParOf" srcId="{C7CA52D0-58DA-415D-AEAD-73CD01A78F0C}" destId="{B45799A7-B385-460C-95E6-E728663CA7E1}" srcOrd="7" destOrd="0" presId="urn:microsoft.com/office/officeart/2005/8/layout/hierarchy4"/>
    <dgm:cxn modelId="{240BF440-5DB4-44A8-A6EA-98EFA259185B}" type="presParOf" srcId="{C7CA52D0-58DA-415D-AEAD-73CD01A78F0C}" destId="{CC012A35-A46D-4571-BFB5-91FF52028F1D}" srcOrd="8" destOrd="0" presId="urn:microsoft.com/office/officeart/2005/8/layout/hierarchy4"/>
    <dgm:cxn modelId="{CCF12AE2-4CA7-4207-9A64-BD6934D730DC}" type="presParOf" srcId="{CC012A35-A46D-4571-BFB5-91FF52028F1D}" destId="{1FD0E932-29F4-4903-91F4-94066B87EFBF}" srcOrd="0" destOrd="0" presId="urn:microsoft.com/office/officeart/2005/8/layout/hierarchy4"/>
    <dgm:cxn modelId="{5CC82454-2FEA-4FCE-ACD2-217DBF8107A8}" type="presParOf" srcId="{CC012A35-A46D-4571-BFB5-91FF52028F1D}" destId="{56C52800-815B-425B-8F1C-A116CEB30213}" srcOrd="1" destOrd="0" presId="urn:microsoft.com/office/officeart/2005/8/layout/hierarchy4"/>
    <dgm:cxn modelId="{A9E91762-9A3C-46A9-B354-F143FDB09117}" type="presParOf" srcId="{C7CA52D0-58DA-415D-AEAD-73CD01A78F0C}" destId="{EF105B06-2A73-4C70-AF4D-5779B535618D}" srcOrd="9" destOrd="0" presId="urn:microsoft.com/office/officeart/2005/8/layout/hierarchy4"/>
    <dgm:cxn modelId="{044D8F0C-09A5-4E90-A554-EFD639D9CFFC}" type="presParOf" srcId="{C7CA52D0-58DA-415D-AEAD-73CD01A78F0C}" destId="{F1DA01BC-3C2B-4088-B22A-D7AB61AAC680}" srcOrd="10" destOrd="0" presId="urn:microsoft.com/office/officeart/2005/8/layout/hierarchy4"/>
    <dgm:cxn modelId="{7F5AF2BB-92B4-4CD9-B117-11A055ABBD03}" type="presParOf" srcId="{F1DA01BC-3C2B-4088-B22A-D7AB61AAC680}" destId="{6D052001-91D0-41AA-9573-AA2BA3B9F135}" srcOrd="0" destOrd="0" presId="urn:microsoft.com/office/officeart/2005/8/layout/hierarchy4"/>
    <dgm:cxn modelId="{5238BC83-8C53-45A8-A64D-7F6563E62B7E}" type="presParOf" srcId="{F1DA01BC-3C2B-4088-B22A-D7AB61AAC680}" destId="{0B3B4CB4-BC00-41D2-8F56-54398805F8DA}" srcOrd="1" destOrd="0" presId="urn:microsoft.com/office/officeart/2005/8/layout/hierarchy4"/>
    <dgm:cxn modelId="{FA4D466E-A4DC-420F-ACE8-413ABF1E9686}" type="presParOf" srcId="{F1DA01BC-3C2B-4088-B22A-D7AB61AAC680}" destId="{E51A748A-EA7A-4E63-8E96-7584B88784D9}" srcOrd="2" destOrd="0" presId="urn:microsoft.com/office/officeart/2005/8/layout/hierarchy4"/>
    <dgm:cxn modelId="{2C2B537E-91DD-404D-A7D1-F60DBDC594B4}" type="presParOf" srcId="{E51A748A-EA7A-4E63-8E96-7584B88784D9}" destId="{E0BA7CBA-6DE3-47EE-B02C-D1E9A1ACA012}" srcOrd="0" destOrd="0" presId="urn:microsoft.com/office/officeart/2005/8/layout/hierarchy4"/>
    <dgm:cxn modelId="{95D13AE6-58CF-4E63-B021-B92942ABB8AA}" type="presParOf" srcId="{E0BA7CBA-6DE3-47EE-B02C-D1E9A1ACA012}" destId="{3193B9B8-10CE-44D4-830C-5D75E4CF4D92}" srcOrd="0" destOrd="0" presId="urn:microsoft.com/office/officeart/2005/8/layout/hierarchy4"/>
    <dgm:cxn modelId="{B65581D5-C07E-42B0-9EA9-21EFBA9C3FD8}" type="presParOf" srcId="{E0BA7CBA-6DE3-47EE-B02C-D1E9A1ACA012}" destId="{13122458-6FE1-40B9-9A70-EAFCBA96CAFD}" srcOrd="1" destOrd="0" presId="urn:microsoft.com/office/officeart/2005/8/layout/hierarchy4"/>
  </dgm:cxnLst>
  <dgm:bg>
    <a:solidFill>
      <a:schemeClr val="bg1"/>
    </a:solid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428BD0-8D22-4A9F-AD7E-323421F896E5}" type="doc">
      <dgm:prSet loTypeId="urn:microsoft.com/office/officeart/2005/8/layout/hierarchy4" loCatId="list" qsTypeId="urn:microsoft.com/office/officeart/2005/8/quickstyle/simple2" qsCatId="simple" csTypeId="urn:microsoft.com/office/officeart/2005/8/colors/accent0_3" csCatId="mainScheme" phldr="1"/>
      <dgm:spPr/>
      <dgm:t>
        <a:bodyPr/>
        <a:lstStyle/>
        <a:p>
          <a:endParaRPr lang="pt-BR"/>
        </a:p>
      </dgm:t>
    </dgm:pt>
    <dgm:pt modelId="{6BB98AD0-17CB-4F44-83B6-EC860924DC28}">
      <dgm:prSet phldrT="[Texto]" custT="1"/>
      <dgm:spPr>
        <a:solidFill>
          <a:schemeClr val="tx2">
            <a:lumMod val="50000"/>
          </a:schemeClr>
        </a:solidFill>
      </dgm:spPr>
      <dgm:t>
        <a:bodyPr/>
        <a:lstStyle/>
        <a:p>
          <a:r>
            <a:rPr lang="pt-BR" sz="2000" dirty="0" smtClean="0">
              <a:effectLst>
                <a:outerShdw blurRad="38100" dist="38100" dir="2700000" algn="tl">
                  <a:srgbClr val="000000">
                    <a:alpha val="43137"/>
                  </a:srgbClr>
                </a:outerShdw>
              </a:effectLst>
              <a:latin typeface="Arial Narrow" pitchFamily="34" charset="0"/>
              <a:cs typeface="Arial" pitchFamily="34" charset="0"/>
            </a:rPr>
            <a:t> Arquitetura de referência de ITS</a:t>
          </a:r>
        </a:p>
      </dgm:t>
      <dgm:extLst/>
    </dgm:pt>
    <dgm:pt modelId="{BB587809-84A9-470D-88FB-23E1BC4D2560}" type="par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35F59D4-8795-438D-BF93-F59B74DD3DF1}" type="sib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C1E8C24-BB00-454A-93A3-040CD8E7AED6}">
      <dgm:prSet phldrT="[Texto]" custT="1"/>
      <dgm:spPr/>
      <dgm:t>
        <a:bodyPr/>
        <a:lstStyle/>
        <a:p>
          <a:r>
            <a:rPr lang="pt-BR" sz="1400" dirty="0" smtClean="0">
              <a:effectLst>
                <a:outerShdw blurRad="38100" dist="38100" dir="2700000" algn="tl">
                  <a:srgbClr val="000000">
                    <a:alpha val="43137"/>
                  </a:srgbClr>
                </a:outerShdw>
              </a:effectLst>
              <a:latin typeface="Arial Narrow" pitchFamily="34" charset="0"/>
              <a:cs typeface="Arial" pitchFamily="34" charset="0"/>
            </a:rPr>
            <a:t>1. Informações ao viajante</a:t>
          </a:r>
        </a:p>
      </dgm:t>
    </dgm:pt>
    <dgm:pt modelId="{97DB89F6-5BF1-4EEF-BDE6-8D3F6ACA05DD}" type="par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2FCD1FF-A210-425D-972A-341E7E907232}" type="sib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FF04DA8-94D6-4892-8301-F31E68D5391D}">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1.2 Informações durante o transcurso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AA1AB69E-EB94-48BC-BE4A-86CDEDD783D1}" type="par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70921F5-C7EC-4C28-937E-8DEF277CD96C}" type="sib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2FDD07-9394-4180-BCEC-BA66D98AAAD4}">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1.3 Orientação de rota e navegação - Antes do início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83C9111-229F-4EE5-A960-F0F42274C5A2}" type="par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C19AC1C4-6FB7-4F44-BC77-0C9DDD9E9B9D}" type="sib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BF3DA71-4746-4008-BC7A-609578265D55}">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1.1 Informações antes do início da viagem </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6F474204-C3EE-41A8-AA99-20F8F5B2C986}" type="par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288E097-5705-4681-B39C-C5318E524560}" type="sib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F361473-B79A-447E-B3AF-9D74DAD260D3}">
      <dgm:prSet phldrT="[Texto]" custT="1"/>
      <dgm:spPr>
        <a:solidFill>
          <a:schemeClr val="bg2">
            <a:lumMod val="25000"/>
          </a:schemeClr>
        </a:solidFill>
      </dgm:spPr>
      <dgm:t>
        <a:bodyPr/>
        <a:lstStyle/>
        <a:p>
          <a:r>
            <a:rPr lang="pt-BR" sz="11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1.5. Apoio ao planejamento da viagem</a:t>
          </a:r>
          <a:endParaRPr lang="pt-BR" sz="1100" b="1"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gm:t>
    </dgm:pt>
    <dgm:pt modelId="{CEAC8258-D71B-45AE-858C-634233B006D5}" type="parTrans" cxnId="{FEE2D3BB-7821-4143-A681-9C1071A0552D}">
      <dgm:prSet/>
      <dgm:spPr/>
      <dgm:t>
        <a:bodyPr/>
        <a:lstStyle/>
        <a:p>
          <a:endParaRPr lang="pt-BR"/>
        </a:p>
      </dgm:t>
    </dgm:pt>
    <dgm:pt modelId="{A71D2968-107D-4429-AEF5-325B9993ECD7}" type="sibTrans" cxnId="{FEE2D3BB-7821-4143-A681-9C1071A0552D}">
      <dgm:prSet/>
      <dgm:spPr/>
      <dgm:t>
        <a:bodyPr/>
        <a:lstStyle/>
        <a:p>
          <a:endParaRPr lang="pt-BR"/>
        </a:p>
      </dgm:t>
    </dgm:pt>
    <dgm:pt modelId="{49AC8507-29DE-471A-8919-F143A6E544FC}">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1.4. Orientação de rota e navegação - Durante o transcurso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96AE29BB-0169-4344-9D25-126D7791B2BD}" type="sib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30FC4A56-8B20-4564-AC53-A333D1BB42A9}" type="par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7E7F5B4D-8CC7-46EB-94EB-3A16DA0079A4}">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1.6. Informações sobre serviços de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9BD16DD3-C37A-48F3-9CC4-FE263FACCAA1}" type="parTrans" cxnId="{505B4D7A-2175-4323-95B7-DC346F2BDD22}">
      <dgm:prSet/>
      <dgm:spPr/>
      <dgm:t>
        <a:bodyPr/>
        <a:lstStyle/>
        <a:p>
          <a:endParaRPr lang="pt-BR"/>
        </a:p>
      </dgm:t>
    </dgm:pt>
    <dgm:pt modelId="{883656D9-6F8F-48FC-9A53-7784304A49E1}" type="sibTrans" cxnId="{505B4D7A-2175-4323-95B7-DC346F2BDD22}">
      <dgm:prSet/>
      <dgm:spPr/>
      <dgm:t>
        <a:bodyPr/>
        <a:lstStyle/>
        <a:p>
          <a:endParaRPr lang="pt-BR"/>
        </a:p>
      </dgm:t>
    </dgm:pt>
    <dgm:pt modelId="{277B7829-44C8-45ED-9E58-42608EF1F5B3}">
      <dgm:prSet phldrT="[Texto]" custT="1"/>
      <dgm:spPr>
        <a:noFill/>
        <a:ln>
          <a:noFill/>
        </a:ln>
        <a:effectLst/>
      </dgm:spPr>
      <dgm:t>
        <a:bodyPr/>
        <a:lstStyle/>
        <a:p>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E86344D5-63E5-4761-866A-F201CA925499}" type="sibTrans" cxnId="{5816BCB3-F7AF-496A-B79A-79B43ED17503}">
      <dgm:prSet/>
      <dgm:spPr/>
      <dgm:t>
        <a:bodyPr/>
        <a:lstStyle/>
        <a:p>
          <a:endParaRPr lang="pt-BR"/>
        </a:p>
      </dgm:t>
    </dgm:pt>
    <dgm:pt modelId="{B95F9E68-512F-416F-83AA-A1FDCB2F61FE}" type="parTrans" cxnId="{5816BCB3-F7AF-496A-B79A-79B43ED17503}">
      <dgm:prSet/>
      <dgm:spPr/>
      <dgm:t>
        <a:bodyPr/>
        <a:lstStyle/>
        <a:p>
          <a:endParaRPr lang="pt-BR"/>
        </a:p>
      </dgm:t>
    </dgm:pt>
    <dgm:pt modelId="{264F666A-735E-4771-AE7F-A85EB98F275E}" type="pres">
      <dgm:prSet presAssocID="{2F428BD0-8D22-4A9F-AD7E-323421F896E5}" presName="Name0" presStyleCnt="0">
        <dgm:presLayoutVars>
          <dgm:chPref val="1"/>
          <dgm:dir/>
          <dgm:animOne val="branch"/>
          <dgm:animLvl val="lvl"/>
          <dgm:resizeHandles/>
        </dgm:presLayoutVars>
      </dgm:prSet>
      <dgm:spPr/>
      <dgm:t>
        <a:bodyPr/>
        <a:lstStyle/>
        <a:p>
          <a:endParaRPr lang="pt-BR"/>
        </a:p>
      </dgm:t>
    </dgm:pt>
    <dgm:pt modelId="{E00D738D-5627-4A2B-8E92-76DAA5D96E8B}" type="pres">
      <dgm:prSet presAssocID="{6BB98AD0-17CB-4F44-83B6-EC860924DC28}" presName="vertOne" presStyleCnt="0"/>
      <dgm:spPr/>
      <dgm:t>
        <a:bodyPr/>
        <a:lstStyle/>
        <a:p>
          <a:endParaRPr lang="pt-BR"/>
        </a:p>
      </dgm:t>
    </dgm:pt>
    <dgm:pt modelId="{9BB353A9-5361-4F84-B867-3E3EF77B0C12}" type="pres">
      <dgm:prSet presAssocID="{6BB98AD0-17CB-4F44-83B6-EC860924DC28}" presName="txOne" presStyleLbl="node0" presStyleIdx="0" presStyleCnt="1">
        <dgm:presLayoutVars>
          <dgm:chPref val="3"/>
        </dgm:presLayoutVars>
      </dgm:prSet>
      <dgm:spPr>
        <a:prstGeom prst="rect">
          <a:avLst/>
        </a:prstGeom>
      </dgm:spPr>
      <dgm:t>
        <a:bodyPr/>
        <a:lstStyle/>
        <a:p>
          <a:endParaRPr lang="pt-BR"/>
        </a:p>
      </dgm:t>
    </dgm:pt>
    <dgm:pt modelId="{D4F66B03-79FC-4E70-A415-4D397189CB63}" type="pres">
      <dgm:prSet presAssocID="{6BB98AD0-17CB-4F44-83B6-EC860924DC28}" presName="parTransOne" presStyleCnt="0"/>
      <dgm:spPr/>
      <dgm:t>
        <a:bodyPr/>
        <a:lstStyle/>
        <a:p>
          <a:endParaRPr lang="pt-BR"/>
        </a:p>
      </dgm:t>
    </dgm:pt>
    <dgm:pt modelId="{9891C87E-2604-4799-BAAA-8A36C19632A3}" type="pres">
      <dgm:prSet presAssocID="{6BB98AD0-17CB-4F44-83B6-EC860924DC28}" presName="horzOne" presStyleCnt="0"/>
      <dgm:spPr/>
      <dgm:t>
        <a:bodyPr/>
        <a:lstStyle/>
        <a:p>
          <a:endParaRPr lang="pt-BR"/>
        </a:p>
      </dgm:t>
    </dgm:pt>
    <dgm:pt modelId="{69FB80F9-A5EB-4EE7-B44B-99EE379DC40D}" type="pres">
      <dgm:prSet presAssocID="{BC1E8C24-BB00-454A-93A3-040CD8E7AED6}" presName="vertTwo" presStyleCnt="0"/>
      <dgm:spPr/>
      <dgm:t>
        <a:bodyPr/>
        <a:lstStyle/>
        <a:p>
          <a:endParaRPr lang="pt-BR"/>
        </a:p>
      </dgm:t>
    </dgm:pt>
    <dgm:pt modelId="{FB3C0A1D-AF9A-4B06-AE4A-C3B37771AEFB}" type="pres">
      <dgm:prSet presAssocID="{BC1E8C24-BB00-454A-93A3-040CD8E7AED6}" presName="txTwo" presStyleLbl="node2" presStyleIdx="0" presStyleCnt="1" custLinFactNeighborX="1117" custLinFactNeighborY="77">
        <dgm:presLayoutVars>
          <dgm:chPref val="3"/>
        </dgm:presLayoutVars>
      </dgm:prSet>
      <dgm:spPr>
        <a:prstGeom prst="rect">
          <a:avLst/>
        </a:prstGeom>
      </dgm:spPr>
      <dgm:t>
        <a:bodyPr/>
        <a:lstStyle/>
        <a:p>
          <a:endParaRPr lang="pt-BR"/>
        </a:p>
      </dgm:t>
    </dgm:pt>
    <dgm:pt modelId="{A086833A-DEC7-4848-B15A-8377F70DDBED}" type="pres">
      <dgm:prSet presAssocID="{BC1E8C24-BB00-454A-93A3-040CD8E7AED6}" presName="parTransTwo" presStyleCnt="0"/>
      <dgm:spPr/>
      <dgm:t>
        <a:bodyPr/>
        <a:lstStyle/>
        <a:p>
          <a:endParaRPr lang="pt-BR"/>
        </a:p>
      </dgm:t>
    </dgm:pt>
    <dgm:pt modelId="{C7CA52D0-58DA-415D-AEAD-73CD01A78F0C}" type="pres">
      <dgm:prSet presAssocID="{BC1E8C24-BB00-454A-93A3-040CD8E7AED6}" presName="horzTwo" presStyleCnt="0"/>
      <dgm:spPr/>
      <dgm:t>
        <a:bodyPr/>
        <a:lstStyle/>
        <a:p>
          <a:endParaRPr lang="pt-BR"/>
        </a:p>
      </dgm:t>
    </dgm:pt>
    <dgm:pt modelId="{6FE8509D-C136-46E2-A20E-F026E95535C6}" type="pres">
      <dgm:prSet presAssocID="{BBF3DA71-4746-4008-BC7A-609578265D55}" presName="vertThree" presStyleCnt="0"/>
      <dgm:spPr/>
      <dgm:t>
        <a:bodyPr/>
        <a:lstStyle/>
        <a:p>
          <a:endParaRPr lang="pt-BR"/>
        </a:p>
      </dgm:t>
    </dgm:pt>
    <dgm:pt modelId="{46059326-4E84-40C9-ACCE-F7372A8F37BA}" type="pres">
      <dgm:prSet presAssocID="{BBF3DA71-4746-4008-BC7A-609578265D55}" presName="txThree" presStyleLbl="node3" presStyleIdx="0" presStyleCnt="6">
        <dgm:presLayoutVars>
          <dgm:chPref val="3"/>
        </dgm:presLayoutVars>
      </dgm:prSet>
      <dgm:spPr>
        <a:prstGeom prst="rect">
          <a:avLst/>
        </a:prstGeom>
      </dgm:spPr>
      <dgm:t>
        <a:bodyPr/>
        <a:lstStyle/>
        <a:p>
          <a:endParaRPr lang="pt-BR"/>
        </a:p>
      </dgm:t>
    </dgm:pt>
    <dgm:pt modelId="{DF9AA8F9-D8D4-429E-A400-7207B7F0D5B6}" type="pres">
      <dgm:prSet presAssocID="{BBF3DA71-4746-4008-BC7A-609578265D55}" presName="horzThree" presStyleCnt="0"/>
      <dgm:spPr/>
      <dgm:t>
        <a:bodyPr/>
        <a:lstStyle/>
        <a:p>
          <a:endParaRPr lang="pt-BR"/>
        </a:p>
      </dgm:t>
    </dgm:pt>
    <dgm:pt modelId="{BB44AB9F-59A3-4D61-9941-109A3A2CCB26}" type="pres">
      <dgm:prSet presAssocID="{E288E097-5705-4681-B39C-C5318E524560}" presName="sibSpaceThree" presStyleCnt="0"/>
      <dgm:spPr/>
    </dgm:pt>
    <dgm:pt modelId="{9E1AAEBA-424F-4F7D-8F48-C6CBF0CE0497}" type="pres">
      <dgm:prSet presAssocID="{4FF04DA8-94D6-4892-8301-F31E68D5391D}" presName="vertThree" presStyleCnt="0"/>
      <dgm:spPr/>
    </dgm:pt>
    <dgm:pt modelId="{628491EE-24F1-4E69-A376-21DA9A733B02}" type="pres">
      <dgm:prSet presAssocID="{4FF04DA8-94D6-4892-8301-F31E68D5391D}" presName="txThree" presStyleLbl="node3" presStyleIdx="1" presStyleCnt="6">
        <dgm:presLayoutVars>
          <dgm:chPref val="3"/>
        </dgm:presLayoutVars>
      </dgm:prSet>
      <dgm:spPr>
        <a:prstGeom prst="rect">
          <a:avLst/>
        </a:prstGeom>
      </dgm:spPr>
      <dgm:t>
        <a:bodyPr/>
        <a:lstStyle/>
        <a:p>
          <a:endParaRPr lang="pt-BR"/>
        </a:p>
      </dgm:t>
    </dgm:pt>
    <dgm:pt modelId="{BB257590-101A-4E88-B180-A963E5067A01}" type="pres">
      <dgm:prSet presAssocID="{4FF04DA8-94D6-4892-8301-F31E68D5391D}" presName="horzThree" presStyleCnt="0"/>
      <dgm:spPr/>
    </dgm:pt>
    <dgm:pt modelId="{CA249F88-FF9B-4F3E-A06C-6F6A6023FAFF}" type="pres">
      <dgm:prSet presAssocID="{270921F5-C7EC-4C28-937E-8DEF277CD96C}" presName="sibSpaceThree" presStyleCnt="0"/>
      <dgm:spPr/>
    </dgm:pt>
    <dgm:pt modelId="{3750CEBD-E7EC-4C80-A2CF-9F09EEA414C9}" type="pres">
      <dgm:prSet presAssocID="{FD2FDD07-9394-4180-BCEC-BA66D98AAAD4}" presName="vertThree" presStyleCnt="0"/>
      <dgm:spPr/>
    </dgm:pt>
    <dgm:pt modelId="{84601956-4ABE-4AE8-83C1-D858F89CA304}" type="pres">
      <dgm:prSet presAssocID="{FD2FDD07-9394-4180-BCEC-BA66D98AAAD4}" presName="txThree" presStyleLbl="node3" presStyleIdx="2" presStyleCnt="6">
        <dgm:presLayoutVars>
          <dgm:chPref val="3"/>
        </dgm:presLayoutVars>
      </dgm:prSet>
      <dgm:spPr>
        <a:prstGeom prst="rect">
          <a:avLst/>
        </a:prstGeom>
      </dgm:spPr>
      <dgm:t>
        <a:bodyPr/>
        <a:lstStyle/>
        <a:p>
          <a:endParaRPr lang="pt-BR"/>
        </a:p>
      </dgm:t>
    </dgm:pt>
    <dgm:pt modelId="{019FA97B-38B7-47D1-A692-5FAC824E1132}" type="pres">
      <dgm:prSet presAssocID="{FD2FDD07-9394-4180-BCEC-BA66D98AAAD4}" presName="horzThree" presStyleCnt="0"/>
      <dgm:spPr/>
    </dgm:pt>
    <dgm:pt modelId="{DCC23824-B056-4E92-A587-A5C3B3C96A79}" type="pres">
      <dgm:prSet presAssocID="{C19AC1C4-6FB7-4F44-BC77-0C9DDD9E9B9D}" presName="sibSpaceThree" presStyleCnt="0"/>
      <dgm:spPr/>
    </dgm:pt>
    <dgm:pt modelId="{7A4620AD-F3EC-4614-B739-53FE75794528}" type="pres">
      <dgm:prSet presAssocID="{49AC8507-29DE-471A-8919-F143A6E544FC}" presName="vertThree" presStyleCnt="0"/>
      <dgm:spPr/>
      <dgm:t>
        <a:bodyPr/>
        <a:lstStyle/>
        <a:p>
          <a:endParaRPr lang="pt-BR"/>
        </a:p>
      </dgm:t>
    </dgm:pt>
    <dgm:pt modelId="{FC9F6CF2-7AF4-42B9-A4EC-7A61D0551C55}" type="pres">
      <dgm:prSet presAssocID="{49AC8507-29DE-471A-8919-F143A6E544FC}" presName="txThree" presStyleLbl="node3" presStyleIdx="3" presStyleCnt="6">
        <dgm:presLayoutVars>
          <dgm:chPref val="3"/>
        </dgm:presLayoutVars>
      </dgm:prSet>
      <dgm:spPr>
        <a:prstGeom prst="rect">
          <a:avLst/>
        </a:prstGeom>
      </dgm:spPr>
      <dgm:t>
        <a:bodyPr/>
        <a:lstStyle/>
        <a:p>
          <a:endParaRPr lang="pt-BR"/>
        </a:p>
      </dgm:t>
    </dgm:pt>
    <dgm:pt modelId="{B54732DD-64F3-457F-93DF-7CC3493D7108}" type="pres">
      <dgm:prSet presAssocID="{49AC8507-29DE-471A-8919-F143A6E544FC}" presName="horzThree" presStyleCnt="0"/>
      <dgm:spPr/>
      <dgm:t>
        <a:bodyPr/>
        <a:lstStyle/>
        <a:p>
          <a:endParaRPr lang="pt-BR"/>
        </a:p>
      </dgm:t>
    </dgm:pt>
    <dgm:pt modelId="{B45799A7-B385-460C-95E6-E728663CA7E1}" type="pres">
      <dgm:prSet presAssocID="{96AE29BB-0169-4344-9D25-126D7791B2BD}" presName="sibSpaceThree" presStyleCnt="0"/>
      <dgm:spPr/>
    </dgm:pt>
    <dgm:pt modelId="{CC012A35-A46D-4571-BFB5-91FF52028F1D}" type="pres">
      <dgm:prSet presAssocID="{DF361473-B79A-447E-B3AF-9D74DAD260D3}" presName="vertThree" presStyleCnt="0"/>
      <dgm:spPr/>
    </dgm:pt>
    <dgm:pt modelId="{1FD0E932-29F4-4903-91F4-94066B87EFBF}" type="pres">
      <dgm:prSet presAssocID="{DF361473-B79A-447E-B3AF-9D74DAD260D3}" presName="txThree" presStyleLbl="node3" presStyleIdx="4" presStyleCnt="6">
        <dgm:presLayoutVars>
          <dgm:chPref val="3"/>
        </dgm:presLayoutVars>
      </dgm:prSet>
      <dgm:spPr>
        <a:prstGeom prst="rect">
          <a:avLst/>
        </a:prstGeom>
      </dgm:spPr>
      <dgm:t>
        <a:bodyPr/>
        <a:lstStyle/>
        <a:p>
          <a:endParaRPr lang="pt-BR"/>
        </a:p>
      </dgm:t>
    </dgm:pt>
    <dgm:pt modelId="{56C52800-815B-425B-8F1C-A116CEB30213}" type="pres">
      <dgm:prSet presAssocID="{DF361473-B79A-447E-B3AF-9D74DAD260D3}" presName="horzThree" presStyleCnt="0"/>
      <dgm:spPr/>
    </dgm:pt>
    <dgm:pt modelId="{EF105B06-2A73-4C70-AF4D-5779B535618D}" type="pres">
      <dgm:prSet presAssocID="{A71D2968-107D-4429-AEF5-325B9993ECD7}" presName="sibSpaceThree" presStyleCnt="0"/>
      <dgm:spPr/>
    </dgm:pt>
    <dgm:pt modelId="{F1DA01BC-3C2B-4088-B22A-D7AB61AAC680}" type="pres">
      <dgm:prSet presAssocID="{7E7F5B4D-8CC7-46EB-94EB-3A16DA0079A4}" presName="vertThree" presStyleCnt="0"/>
      <dgm:spPr/>
    </dgm:pt>
    <dgm:pt modelId="{6D052001-91D0-41AA-9573-AA2BA3B9F135}" type="pres">
      <dgm:prSet presAssocID="{7E7F5B4D-8CC7-46EB-94EB-3A16DA0079A4}" presName="txThree" presStyleLbl="node3" presStyleIdx="5" presStyleCnt="6">
        <dgm:presLayoutVars>
          <dgm:chPref val="3"/>
        </dgm:presLayoutVars>
      </dgm:prSet>
      <dgm:spPr>
        <a:prstGeom prst="rect">
          <a:avLst/>
        </a:prstGeom>
      </dgm:spPr>
      <dgm:t>
        <a:bodyPr/>
        <a:lstStyle/>
        <a:p>
          <a:endParaRPr lang="pt-BR"/>
        </a:p>
      </dgm:t>
    </dgm:pt>
    <dgm:pt modelId="{0B3B4CB4-BC00-41D2-8F56-54398805F8DA}" type="pres">
      <dgm:prSet presAssocID="{7E7F5B4D-8CC7-46EB-94EB-3A16DA0079A4}" presName="parTransThree" presStyleCnt="0"/>
      <dgm:spPr/>
    </dgm:pt>
    <dgm:pt modelId="{E51A748A-EA7A-4E63-8E96-7584B88784D9}" type="pres">
      <dgm:prSet presAssocID="{7E7F5B4D-8CC7-46EB-94EB-3A16DA0079A4}" presName="horzThree" presStyleCnt="0"/>
      <dgm:spPr/>
    </dgm:pt>
    <dgm:pt modelId="{E0BA7CBA-6DE3-47EE-B02C-D1E9A1ACA012}" type="pres">
      <dgm:prSet presAssocID="{277B7829-44C8-45ED-9E58-42608EF1F5B3}" presName="vertFour" presStyleCnt="0">
        <dgm:presLayoutVars>
          <dgm:chPref val="3"/>
        </dgm:presLayoutVars>
      </dgm:prSet>
      <dgm:spPr/>
    </dgm:pt>
    <dgm:pt modelId="{3193B9B8-10CE-44D4-830C-5D75E4CF4D92}" type="pres">
      <dgm:prSet presAssocID="{277B7829-44C8-45ED-9E58-42608EF1F5B3}" presName="txFour" presStyleLbl="node4" presStyleIdx="0" presStyleCnt="1">
        <dgm:presLayoutVars>
          <dgm:chPref val="3"/>
        </dgm:presLayoutVars>
      </dgm:prSet>
      <dgm:spPr/>
      <dgm:t>
        <a:bodyPr/>
        <a:lstStyle/>
        <a:p>
          <a:endParaRPr lang="pt-BR"/>
        </a:p>
      </dgm:t>
    </dgm:pt>
    <dgm:pt modelId="{13122458-6FE1-40B9-9A70-EAFCBA96CAFD}" type="pres">
      <dgm:prSet presAssocID="{277B7829-44C8-45ED-9E58-42608EF1F5B3}" presName="horzFour" presStyleCnt="0"/>
      <dgm:spPr/>
    </dgm:pt>
  </dgm:ptLst>
  <dgm:cxnLst>
    <dgm:cxn modelId="{D6909C7D-1F75-4952-8E4E-2F2B579C1340}" type="presOf" srcId="{2F428BD0-8D22-4A9F-AD7E-323421F896E5}" destId="{264F666A-735E-4771-AE7F-A85EB98F275E}" srcOrd="0" destOrd="0" presId="urn:microsoft.com/office/officeart/2005/8/layout/hierarchy4"/>
    <dgm:cxn modelId="{5816BCB3-F7AF-496A-B79A-79B43ED17503}" srcId="{7E7F5B4D-8CC7-46EB-94EB-3A16DA0079A4}" destId="{277B7829-44C8-45ED-9E58-42608EF1F5B3}" srcOrd="0" destOrd="0" parTransId="{B95F9E68-512F-416F-83AA-A1FDCB2F61FE}" sibTransId="{E86344D5-63E5-4761-866A-F201CA925499}"/>
    <dgm:cxn modelId="{CA12900F-D330-406F-9E87-28E55D9ABE21}" type="presOf" srcId="{277B7829-44C8-45ED-9E58-42608EF1F5B3}" destId="{3193B9B8-10CE-44D4-830C-5D75E4CF4D92}" srcOrd="0" destOrd="0" presId="urn:microsoft.com/office/officeart/2005/8/layout/hierarchy4"/>
    <dgm:cxn modelId="{ABEA5628-6C68-4D44-8BF8-581B730B87F5}" srcId="{BC1E8C24-BB00-454A-93A3-040CD8E7AED6}" destId="{FD2FDD07-9394-4180-BCEC-BA66D98AAAD4}" srcOrd="2" destOrd="0" parTransId="{B83C9111-229F-4EE5-A960-F0F42274C5A2}" sibTransId="{C19AC1C4-6FB7-4F44-BC77-0C9DDD9E9B9D}"/>
    <dgm:cxn modelId="{33E81D13-1866-42D2-A547-C68DCF4E82A4}" srcId="{BC1E8C24-BB00-454A-93A3-040CD8E7AED6}" destId="{4FF04DA8-94D6-4892-8301-F31E68D5391D}" srcOrd="1" destOrd="0" parTransId="{AA1AB69E-EB94-48BC-BE4A-86CDEDD783D1}" sibTransId="{270921F5-C7EC-4C28-937E-8DEF277CD96C}"/>
    <dgm:cxn modelId="{A3B55743-7D95-4581-9CB4-6DC30AA78252}" type="presOf" srcId="{BC1E8C24-BB00-454A-93A3-040CD8E7AED6}" destId="{FB3C0A1D-AF9A-4B06-AE4A-C3B37771AEFB}" srcOrd="0" destOrd="0" presId="urn:microsoft.com/office/officeart/2005/8/layout/hierarchy4"/>
    <dgm:cxn modelId="{44CC92CC-E06E-47FF-AEA7-49865D35CBEE}" type="presOf" srcId="{6BB98AD0-17CB-4F44-83B6-EC860924DC28}" destId="{9BB353A9-5361-4F84-B867-3E3EF77B0C12}" srcOrd="0" destOrd="0" presId="urn:microsoft.com/office/officeart/2005/8/layout/hierarchy4"/>
    <dgm:cxn modelId="{FEE2D3BB-7821-4143-A681-9C1071A0552D}" srcId="{BC1E8C24-BB00-454A-93A3-040CD8E7AED6}" destId="{DF361473-B79A-447E-B3AF-9D74DAD260D3}" srcOrd="4" destOrd="0" parTransId="{CEAC8258-D71B-45AE-858C-634233B006D5}" sibTransId="{A71D2968-107D-4429-AEF5-325B9993ECD7}"/>
    <dgm:cxn modelId="{505B4D7A-2175-4323-95B7-DC346F2BDD22}" srcId="{BC1E8C24-BB00-454A-93A3-040CD8E7AED6}" destId="{7E7F5B4D-8CC7-46EB-94EB-3A16DA0079A4}" srcOrd="5" destOrd="0" parTransId="{9BD16DD3-C37A-48F3-9CC4-FE263FACCAA1}" sibTransId="{883656D9-6F8F-48FC-9A53-7784304A49E1}"/>
    <dgm:cxn modelId="{0E7D7781-CD9D-4132-98A8-7B05795A33AD}" type="presOf" srcId="{7E7F5B4D-8CC7-46EB-94EB-3A16DA0079A4}" destId="{6D052001-91D0-41AA-9573-AA2BA3B9F135}" srcOrd="0" destOrd="0" presId="urn:microsoft.com/office/officeart/2005/8/layout/hierarchy4"/>
    <dgm:cxn modelId="{A41CA5FB-E271-4500-B35F-1FBE0134D33F}" type="presOf" srcId="{FD2FDD07-9394-4180-BCEC-BA66D98AAAD4}" destId="{84601956-4ABE-4AE8-83C1-D858F89CA304}" srcOrd="0" destOrd="0" presId="urn:microsoft.com/office/officeart/2005/8/layout/hierarchy4"/>
    <dgm:cxn modelId="{4AD5B37F-924C-45A2-97FE-5CE267FEF80D}" type="presOf" srcId="{49AC8507-29DE-471A-8919-F143A6E544FC}" destId="{FC9F6CF2-7AF4-42B9-A4EC-7A61D0551C55}" srcOrd="0" destOrd="0" presId="urn:microsoft.com/office/officeart/2005/8/layout/hierarchy4"/>
    <dgm:cxn modelId="{3EEA3E2B-09FB-42DB-8DB1-42D00BF82A09}" type="presOf" srcId="{4FF04DA8-94D6-4892-8301-F31E68D5391D}" destId="{628491EE-24F1-4E69-A376-21DA9A733B02}" srcOrd="0" destOrd="0" presId="urn:microsoft.com/office/officeart/2005/8/layout/hierarchy4"/>
    <dgm:cxn modelId="{CFEEBA44-B91F-4A0B-A89C-BB39933AF1B9}" srcId="{6BB98AD0-17CB-4F44-83B6-EC860924DC28}" destId="{BC1E8C24-BB00-454A-93A3-040CD8E7AED6}" srcOrd="0" destOrd="0" parTransId="{97DB89F6-5BF1-4EEF-BDE6-8D3F6ACA05DD}" sibTransId="{D2FCD1FF-A210-425D-972A-341E7E907232}"/>
    <dgm:cxn modelId="{73197AD1-D47D-4530-B937-1C16FC1DF7F7}" type="presOf" srcId="{BBF3DA71-4746-4008-BC7A-609578265D55}" destId="{46059326-4E84-40C9-ACCE-F7372A8F37BA}" srcOrd="0" destOrd="0" presId="urn:microsoft.com/office/officeart/2005/8/layout/hierarchy4"/>
    <dgm:cxn modelId="{95834585-DEF7-49D2-9559-4DE9E023F862}" srcId="{BC1E8C24-BB00-454A-93A3-040CD8E7AED6}" destId="{BBF3DA71-4746-4008-BC7A-609578265D55}" srcOrd="0" destOrd="0" parTransId="{6F474204-C3EE-41A8-AA99-20F8F5B2C986}" sibTransId="{E288E097-5705-4681-B39C-C5318E524560}"/>
    <dgm:cxn modelId="{ADE75F60-715A-4A07-A90D-1F4AC5BAEECD}" srcId="{2F428BD0-8D22-4A9F-AD7E-323421F896E5}" destId="{6BB98AD0-17CB-4F44-83B6-EC860924DC28}" srcOrd="0" destOrd="0" parTransId="{BB587809-84A9-470D-88FB-23E1BC4D2560}" sibTransId="{135F59D4-8795-438D-BF93-F59B74DD3DF1}"/>
    <dgm:cxn modelId="{0C4A5C5E-3528-4286-B62C-8F9B8805E098}" srcId="{BC1E8C24-BB00-454A-93A3-040CD8E7AED6}" destId="{49AC8507-29DE-471A-8919-F143A6E544FC}" srcOrd="3" destOrd="0" parTransId="{30FC4A56-8B20-4564-AC53-A333D1BB42A9}" sibTransId="{96AE29BB-0169-4344-9D25-126D7791B2BD}"/>
    <dgm:cxn modelId="{3736EBF4-3E6C-4050-BCB4-266839BCA16A}" type="presOf" srcId="{DF361473-B79A-447E-B3AF-9D74DAD260D3}" destId="{1FD0E932-29F4-4903-91F4-94066B87EFBF}" srcOrd="0" destOrd="0" presId="urn:microsoft.com/office/officeart/2005/8/layout/hierarchy4"/>
    <dgm:cxn modelId="{D091E1B8-9210-45DB-9FB9-E90F87DD223C}" type="presParOf" srcId="{264F666A-735E-4771-AE7F-A85EB98F275E}" destId="{E00D738D-5627-4A2B-8E92-76DAA5D96E8B}" srcOrd="0" destOrd="0" presId="urn:microsoft.com/office/officeart/2005/8/layout/hierarchy4"/>
    <dgm:cxn modelId="{EB50E6AA-C94B-4ADD-8E1F-62D3B78D9964}" type="presParOf" srcId="{E00D738D-5627-4A2B-8E92-76DAA5D96E8B}" destId="{9BB353A9-5361-4F84-B867-3E3EF77B0C12}" srcOrd="0" destOrd="0" presId="urn:microsoft.com/office/officeart/2005/8/layout/hierarchy4"/>
    <dgm:cxn modelId="{DF210533-5A49-4F73-BB4F-74AC88ED0290}" type="presParOf" srcId="{E00D738D-5627-4A2B-8E92-76DAA5D96E8B}" destId="{D4F66B03-79FC-4E70-A415-4D397189CB63}" srcOrd="1" destOrd="0" presId="urn:microsoft.com/office/officeart/2005/8/layout/hierarchy4"/>
    <dgm:cxn modelId="{9169A5EB-F2B9-4EA2-A767-43D8AD6E0FC9}" type="presParOf" srcId="{E00D738D-5627-4A2B-8E92-76DAA5D96E8B}" destId="{9891C87E-2604-4799-BAAA-8A36C19632A3}" srcOrd="2" destOrd="0" presId="urn:microsoft.com/office/officeart/2005/8/layout/hierarchy4"/>
    <dgm:cxn modelId="{EF19A2CE-D519-47B9-BB69-9304F4B705F1}" type="presParOf" srcId="{9891C87E-2604-4799-BAAA-8A36C19632A3}" destId="{69FB80F9-A5EB-4EE7-B44B-99EE379DC40D}" srcOrd="0" destOrd="0" presId="urn:microsoft.com/office/officeart/2005/8/layout/hierarchy4"/>
    <dgm:cxn modelId="{2AC620A4-4533-4B2A-AC3D-C110474C9CE5}" type="presParOf" srcId="{69FB80F9-A5EB-4EE7-B44B-99EE379DC40D}" destId="{FB3C0A1D-AF9A-4B06-AE4A-C3B37771AEFB}" srcOrd="0" destOrd="0" presId="urn:microsoft.com/office/officeart/2005/8/layout/hierarchy4"/>
    <dgm:cxn modelId="{3B021D4A-863E-4A61-BE7F-7DBC2203525D}" type="presParOf" srcId="{69FB80F9-A5EB-4EE7-B44B-99EE379DC40D}" destId="{A086833A-DEC7-4848-B15A-8377F70DDBED}" srcOrd="1" destOrd="0" presId="urn:microsoft.com/office/officeart/2005/8/layout/hierarchy4"/>
    <dgm:cxn modelId="{1C74544D-3AE0-493C-BDCC-425F89BDA031}" type="presParOf" srcId="{69FB80F9-A5EB-4EE7-B44B-99EE379DC40D}" destId="{C7CA52D0-58DA-415D-AEAD-73CD01A78F0C}" srcOrd="2" destOrd="0" presId="urn:microsoft.com/office/officeart/2005/8/layout/hierarchy4"/>
    <dgm:cxn modelId="{F52415AB-32FF-445B-BA1F-89926D443E3D}" type="presParOf" srcId="{C7CA52D0-58DA-415D-AEAD-73CD01A78F0C}" destId="{6FE8509D-C136-46E2-A20E-F026E95535C6}" srcOrd="0" destOrd="0" presId="urn:microsoft.com/office/officeart/2005/8/layout/hierarchy4"/>
    <dgm:cxn modelId="{9094821F-D35F-41D6-A232-3E6BA7E5693B}" type="presParOf" srcId="{6FE8509D-C136-46E2-A20E-F026E95535C6}" destId="{46059326-4E84-40C9-ACCE-F7372A8F37BA}" srcOrd="0" destOrd="0" presId="urn:microsoft.com/office/officeart/2005/8/layout/hierarchy4"/>
    <dgm:cxn modelId="{6AA8FAD0-6E90-44E2-8B7C-7D0D27B50960}" type="presParOf" srcId="{6FE8509D-C136-46E2-A20E-F026E95535C6}" destId="{DF9AA8F9-D8D4-429E-A400-7207B7F0D5B6}" srcOrd="1" destOrd="0" presId="urn:microsoft.com/office/officeart/2005/8/layout/hierarchy4"/>
    <dgm:cxn modelId="{3F8EEC57-BBC1-49F8-BF39-E2DC93E36258}" type="presParOf" srcId="{C7CA52D0-58DA-415D-AEAD-73CD01A78F0C}" destId="{BB44AB9F-59A3-4D61-9941-109A3A2CCB26}" srcOrd="1" destOrd="0" presId="urn:microsoft.com/office/officeart/2005/8/layout/hierarchy4"/>
    <dgm:cxn modelId="{EE0EB839-709F-4290-8815-8F0A61755782}" type="presParOf" srcId="{C7CA52D0-58DA-415D-AEAD-73CD01A78F0C}" destId="{9E1AAEBA-424F-4F7D-8F48-C6CBF0CE0497}" srcOrd="2" destOrd="0" presId="urn:microsoft.com/office/officeart/2005/8/layout/hierarchy4"/>
    <dgm:cxn modelId="{0C081C36-3B2D-4DF8-ADBA-547BAE127E32}" type="presParOf" srcId="{9E1AAEBA-424F-4F7D-8F48-C6CBF0CE0497}" destId="{628491EE-24F1-4E69-A376-21DA9A733B02}" srcOrd="0" destOrd="0" presId="urn:microsoft.com/office/officeart/2005/8/layout/hierarchy4"/>
    <dgm:cxn modelId="{617BDCAE-DAE2-4270-9841-88BAE6AB5BE5}" type="presParOf" srcId="{9E1AAEBA-424F-4F7D-8F48-C6CBF0CE0497}" destId="{BB257590-101A-4E88-B180-A963E5067A01}" srcOrd="1" destOrd="0" presId="urn:microsoft.com/office/officeart/2005/8/layout/hierarchy4"/>
    <dgm:cxn modelId="{E367028E-F9DC-409D-B57B-0CDFBF76518D}" type="presParOf" srcId="{C7CA52D0-58DA-415D-AEAD-73CD01A78F0C}" destId="{CA249F88-FF9B-4F3E-A06C-6F6A6023FAFF}" srcOrd="3" destOrd="0" presId="urn:microsoft.com/office/officeart/2005/8/layout/hierarchy4"/>
    <dgm:cxn modelId="{B6A2EA47-A9EF-4C3A-BB2C-6F5A14C0AF89}" type="presParOf" srcId="{C7CA52D0-58DA-415D-AEAD-73CD01A78F0C}" destId="{3750CEBD-E7EC-4C80-A2CF-9F09EEA414C9}" srcOrd="4" destOrd="0" presId="urn:microsoft.com/office/officeart/2005/8/layout/hierarchy4"/>
    <dgm:cxn modelId="{8F47754A-709F-4570-912F-100CE0BB0D85}" type="presParOf" srcId="{3750CEBD-E7EC-4C80-A2CF-9F09EEA414C9}" destId="{84601956-4ABE-4AE8-83C1-D858F89CA304}" srcOrd="0" destOrd="0" presId="urn:microsoft.com/office/officeart/2005/8/layout/hierarchy4"/>
    <dgm:cxn modelId="{29444B33-8B77-4899-8E50-DE888C75DA0F}" type="presParOf" srcId="{3750CEBD-E7EC-4C80-A2CF-9F09EEA414C9}" destId="{019FA97B-38B7-47D1-A692-5FAC824E1132}" srcOrd="1" destOrd="0" presId="urn:microsoft.com/office/officeart/2005/8/layout/hierarchy4"/>
    <dgm:cxn modelId="{79A6D7E3-5953-43A8-80AE-95CA89D2E606}" type="presParOf" srcId="{C7CA52D0-58DA-415D-AEAD-73CD01A78F0C}" destId="{DCC23824-B056-4E92-A587-A5C3B3C96A79}" srcOrd="5" destOrd="0" presId="urn:microsoft.com/office/officeart/2005/8/layout/hierarchy4"/>
    <dgm:cxn modelId="{8B4F631E-E199-41DD-8D4D-539D6DBBF788}" type="presParOf" srcId="{C7CA52D0-58DA-415D-AEAD-73CD01A78F0C}" destId="{7A4620AD-F3EC-4614-B739-53FE75794528}" srcOrd="6" destOrd="0" presId="urn:microsoft.com/office/officeart/2005/8/layout/hierarchy4"/>
    <dgm:cxn modelId="{932E1FF0-364F-4242-B6C4-DC1BD2006954}" type="presParOf" srcId="{7A4620AD-F3EC-4614-B739-53FE75794528}" destId="{FC9F6CF2-7AF4-42B9-A4EC-7A61D0551C55}" srcOrd="0" destOrd="0" presId="urn:microsoft.com/office/officeart/2005/8/layout/hierarchy4"/>
    <dgm:cxn modelId="{880D3E63-1E93-410E-BBDC-BDB65665C4C4}" type="presParOf" srcId="{7A4620AD-F3EC-4614-B739-53FE75794528}" destId="{B54732DD-64F3-457F-93DF-7CC3493D7108}" srcOrd="1" destOrd="0" presId="urn:microsoft.com/office/officeart/2005/8/layout/hierarchy4"/>
    <dgm:cxn modelId="{C6ACFDFA-3B6A-44E7-8D8A-421422437C59}" type="presParOf" srcId="{C7CA52D0-58DA-415D-AEAD-73CD01A78F0C}" destId="{B45799A7-B385-460C-95E6-E728663CA7E1}" srcOrd="7" destOrd="0" presId="urn:microsoft.com/office/officeart/2005/8/layout/hierarchy4"/>
    <dgm:cxn modelId="{CB5E11DF-835E-47BB-AB90-AF78934DDD0D}" type="presParOf" srcId="{C7CA52D0-58DA-415D-AEAD-73CD01A78F0C}" destId="{CC012A35-A46D-4571-BFB5-91FF52028F1D}" srcOrd="8" destOrd="0" presId="urn:microsoft.com/office/officeart/2005/8/layout/hierarchy4"/>
    <dgm:cxn modelId="{5B9AFC87-B367-48FC-A624-F73963B1BD76}" type="presParOf" srcId="{CC012A35-A46D-4571-BFB5-91FF52028F1D}" destId="{1FD0E932-29F4-4903-91F4-94066B87EFBF}" srcOrd="0" destOrd="0" presId="urn:microsoft.com/office/officeart/2005/8/layout/hierarchy4"/>
    <dgm:cxn modelId="{663CE41F-456A-4ACD-B5AE-116366AB1DC6}" type="presParOf" srcId="{CC012A35-A46D-4571-BFB5-91FF52028F1D}" destId="{56C52800-815B-425B-8F1C-A116CEB30213}" srcOrd="1" destOrd="0" presId="urn:microsoft.com/office/officeart/2005/8/layout/hierarchy4"/>
    <dgm:cxn modelId="{112C2433-6E6F-4D91-AF74-90FE562DE14F}" type="presParOf" srcId="{C7CA52D0-58DA-415D-AEAD-73CD01A78F0C}" destId="{EF105B06-2A73-4C70-AF4D-5779B535618D}" srcOrd="9" destOrd="0" presId="urn:microsoft.com/office/officeart/2005/8/layout/hierarchy4"/>
    <dgm:cxn modelId="{E556F462-24E9-4AC7-A937-DA3D1D93B193}" type="presParOf" srcId="{C7CA52D0-58DA-415D-AEAD-73CD01A78F0C}" destId="{F1DA01BC-3C2B-4088-B22A-D7AB61AAC680}" srcOrd="10" destOrd="0" presId="urn:microsoft.com/office/officeart/2005/8/layout/hierarchy4"/>
    <dgm:cxn modelId="{9569D1F3-B21D-401B-BBE5-E8E436E83E54}" type="presParOf" srcId="{F1DA01BC-3C2B-4088-B22A-D7AB61AAC680}" destId="{6D052001-91D0-41AA-9573-AA2BA3B9F135}" srcOrd="0" destOrd="0" presId="urn:microsoft.com/office/officeart/2005/8/layout/hierarchy4"/>
    <dgm:cxn modelId="{414C4D3E-8A09-4BB9-9CA0-141B6A1D0A2E}" type="presParOf" srcId="{F1DA01BC-3C2B-4088-B22A-D7AB61AAC680}" destId="{0B3B4CB4-BC00-41D2-8F56-54398805F8DA}" srcOrd="1" destOrd="0" presId="urn:microsoft.com/office/officeart/2005/8/layout/hierarchy4"/>
    <dgm:cxn modelId="{D75BEFA8-130D-4AFF-9E76-00340B668B45}" type="presParOf" srcId="{F1DA01BC-3C2B-4088-B22A-D7AB61AAC680}" destId="{E51A748A-EA7A-4E63-8E96-7584B88784D9}" srcOrd="2" destOrd="0" presId="urn:microsoft.com/office/officeart/2005/8/layout/hierarchy4"/>
    <dgm:cxn modelId="{6D552F44-66DB-4484-BDD6-9EFD59FDC788}" type="presParOf" srcId="{E51A748A-EA7A-4E63-8E96-7584B88784D9}" destId="{E0BA7CBA-6DE3-47EE-B02C-D1E9A1ACA012}" srcOrd="0" destOrd="0" presId="urn:microsoft.com/office/officeart/2005/8/layout/hierarchy4"/>
    <dgm:cxn modelId="{7F1DECC0-01A8-420F-B093-5F631555EEDB}" type="presParOf" srcId="{E0BA7CBA-6DE3-47EE-B02C-D1E9A1ACA012}" destId="{3193B9B8-10CE-44D4-830C-5D75E4CF4D92}" srcOrd="0" destOrd="0" presId="urn:microsoft.com/office/officeart/2005/8/layout/hierarchy4"/>
    <dgm:cxn modelId="{C701049A-E43B-41CF-940F-860DD1A2862E}" type="presParOf" srcId="{E0BA7CBA-6DE3-47EE-B02C-D1E9A1ACA012}" destId="{13122458-6FE1-40B9-9A70-EAFCBA96CAFD}" srcOrd="1" destOrd="0" presId="urn:microsoft.com/office/officeart/2005/8/layout/hierarchy4"/>
  </dgm:cxnLst>
  <dgm:bg>
    <a:solidFill>
      <a:schemeClr val="bg1"/>
    </a:solid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DB45F6-3CE8-413D-A944-C3134D0FA6A3}" type="doc">
      <dgm:prSet loTypeId="urn:microsoft.com/office/officeart/2005/8/layout/cycle6" loCatId="cycle" qsTypeId="urn:microsoft.com/office/officeart/2005/8/quickstyle/simple1#8" qsCatId="simple" csTypeId="urn:microsoft.com/office/officeart/2005/8/colors/accent1_2#8" csCatId="accent1" phldr="1"/>
      <dgm:spPr/>
      <dgm:t>
        <a:bodyPr/>
        <a:lstStyle/>
        <a:p>
          <a:endParaRPr lang="pt-BR"/>
        </a:p>
      </dgm:t>
    </dgm:pt>
    <dgm:pt modelId="{6C282994-E197-405B-A431-5E19F425A828}">
      <dgm:prSet phldrT="[Texto]" custT="1">
        <dgm:style>
          <a:lnRef idx="3">
            <a:schemeClr val="lt1"/>
          </a:lnRef>
          <a:fillRef idx="1">
            <a:schemeClr val="accent1"/>
          </a:fillRef>
          <a:effectRef idx="1">
            <a:schemeClr val="accent1"/>
          </a:effectRef>
          <a:fontRef idx="minor">
            <a:schemeClr val="lt1"/>
          </a:fontRef>
        </dgm:style>
      </dgm:prSet>
      <dgm:spPr/>
      <dgm:t>
        <a:bodyPr/>
        <a:lstStyle/>
        <a:p>
          <a:r>
            <a:rPr lang="pt-BR" sz="1400" b="1" dirty="0" smtClean="0"/>
            <a:t>Agente de Comercialização e controle de acesso embarcado</a:t>
          </a:r>
          <a:endParaRPr lang="pt-BR" sz="1400" dirty="0"/>
        </a:p>
      </dgm:t>
    </dgm:pt>
    <dgm:pt modelId="{E003D8D9-D0F1-48AE-A17C-4651893DE160}" type="parTrans" cxnId="{30FFA929-F808-49BE-AF19-8BFB7583AE2B}">
      <dgm:prSet/>
      <dgm:spPr/>
      <dgm:t>
        <a:bodyPr/>
        <a:lstStyle/>
        <a:p>
          <a:endParaRPr lang="pt-BR"/>
        </a:p>
      </dgm:t>
    </dgm:pt>
    <dgm:pt modelId="{BB7A9345-5CBC-4749-B9C8-2A535B0BB03B}" type="sibTrans" cxnId="{30FFA929-F808-49BE-AF19-8BFB7583AE2B}">
      <dgm:prSet/>
      <dgm:spPr/>
      <dgm:t>
        <a:bodyPr/>
        <a:lstStyle/>
        <a:p>
          <a:endParaRPr lang="pt-BR"/>
        </a:p>
      </dgm:t>
    </dgm:pt>
    <dgm:pt modelId="{3B2497BA-FC45-4A0A-B96E-D3095C1A300F}">
      <dgm:prSet phldrT="[Texto]" custT="1">
        <dgm:style>
          <a:lnRef idx="3">
            <a:schemeClr val="lt1"/>
          </a:lnRef>
          <a:fillRef idx="1">
            <a:schemeClr val="accent1"/>
          </a:fillRef>
          <a:effectRef idx="1">
            <a:schemeClr val="accent1"/>
          </a:effectRef>
          <a:fontRef idx="minor">
            <a:schemeClr val="lt1"/>
          </a:fontRef>
        </dgm:style>
      </dgm:prSet>
      <dgm:spPr/>
      <dgm:t>
        <a:bodyPr/>
        <a:lstStyle/>
        <a:p>
          <a:r>
            <a:rPr lang="pt-BR" sz="1600" b="1" dirty="0" smtClean="0"/>
            <a:t>Condutor </a:t>
          </a:r>
        </a:p>
        <a:p>
          <a:r>
            <a:rPr lang="pt-BR" sz="1600" b="1" dirty="0" smtClean="0"/>
            <a:t>(de TP)</a:t>
          </a:r>
          <a:endParaRPr lang="pt-BR" sz="1600" dirty="0"/>
        </a:p>
      </dgm:t>
    </dgm:pt>
    <dgm:pt modelId="{51A28142-42F0-4869-B6A1-F71948D8840B}" type="parTrans" cxnId="{C3D7313E-36FF-480F-8AC5-1328619E22F0}">
      <dgm:prSet/>
      <dgm:spPr/>
      <dgm:t>
        <a:bodyPr/>
        <a:lstStyle/>
        <a:p>
          <a:endParaRPr lang="pt-BR"/>
        </a:p>
      </dgm:t>
    </dgm:pt>
    <dgm:pt modelId="{9B490965-D0DD-4B32-9908-926AC08CC899}" type="sibTrans" cxnId="{C3D7313E-36FF-480F-8AC5-1328619E22F0}">
      <dgm:prSet/>
      <dgm:spPr/>
      <dgm:t>
        <a:bodyPr/>
        <a:lstStyle/>
        <a:p>
          <a:endParaRPr lang="pt-BR"/>
        </a:p>
      </dgm:t>
    </dgm:pt>
    <dgm:pt modelId="{69B8F1CA-F7D3-470C-AF32-99928EE6FF9D}">
      <dgm:prSet phldrT="[Texto]" custT="1">
        <dgm:style>
          <a:lnRef idx="3">
            <a:schemeClr val="lt1"/>
          </a:lnRef>
          <a:fillRef idx="1">
            <a:schemeClr val="accent1"/>
          </a:fillRef>
          <a:effectRef idx="1">
            <a:schemeClr val="accent1"/>
          </a:effectRef>
          <a:fontRef idx="minor">
            <a:schemeClr val="lt1"/>
          </a:fontRef>
        </dgm:style>
      </dgm:prSet>
      <dgm:spPr/>
      <dgm:t>
        <a:bodyPr/>
        <a:lstStyle/>
        <a:p>
          <a:r>
            <a:rPr lang="pt-BR" sz="1600" b="1" dirty="0" smtClean="0"/>
            <a:t>Gestor (de TP)</a:t>
          </a:r>
        </a:p>
      </dgm:t>
    </dgm:pt>
    <dgm:pt modelId="{F6028632-0E5F-4A4B-B55F-F2041C75B9C0}" type="parTrans" cxnId="{A139B480-232A-4CC0-BE30-C3A53F0D5DC9}">
      <dgm:prSet/>
      <dgm:spPr/>
      <dgm:t>
        <a:bodyPr/>
        <a:lstStyle/>
        <a:p>
          <a:endParaRPr lang="pt-BR"/>
        </a:p>
      </dgm:t>
    </dgm:pt>
    <dgm:pt modelId="{DCB47154-6354-4449-AB84-68EBBA2C4C5E}" type="sibTrans" cxnId="{A139B480-232A-4CC0-BE30-C3A53F0D5DC9}">
      <dgm:prSet/>
      <dgm:spPr/>
      <dgm:t>
        <a:bodyPr/>
        <a:lstStyle/>
        <a:p>
          <a:endParaRPr lang="pt-BR"/>
        </a:p>
      </dgm:t>
    </dgm:pt>
    <dgm:pt modelId="{9E1B541C-DFD0-4377-B5F7-18FBB065D1A9}">
      <dgm:prSet phldrT="[Texto]" custT="1">
        <dgm:style>
          <a:lnRef idx="3">
            <a:schemeClr val="lt1"/>
          </a:lnRef>
          <a:fillRef idx="1">
            <a:schemeClr val="accent1"/>
          </a:fillRef>
          <a:effectRef idx="1">
            <a:schemeClr val="accent1"/>
          </a:effectRef>
          <a:fontRef idx="minor">
            <a:schemeClr val="lt1"/>
          </a:fontRef>
        </dgm:style>
      </dgm:prSet>
      <dgm:spPr/>
      <dgm:t>
        <a:bodyPr/>
        <a:lstStyle/>
        <a:p>
          <a:r>
            <a:rPr lang="pt-BR" sz="1600" b="1" dirty="0" smtClean="0"/>
            <a:t>Controlador Operacional </a:t>
          </a:r>
        </a:p>
        <a:p>
          <a:r>
            <a:rPr lang="pt-BR" sz="1600" b="1" dirty="0" smtClean="0"/>
            <a:t>(de TP)</a:t>
          </a:r>
          <a:endParaRPr lang="pt-BR" sz="1600" dirty="0"/>
        </a:p>
      </dgm:t>
    </dgm:pt>
    <dgm:pt modelId="{DDE133F8-2AFA-4E08-8FAB-AB7C6F9E1CE8}" type="parTrans" cxnId="{8517DBA9-EBB6-4434-BDD2-EA54384FAC62}">
      <dgm:prSet/>
      <dgm:spPr/>
      <dgm:t>
        <a:bodyPr/>
        <a:lstStyle/>
        <a:p>
          <a:endParaRPr lang="pt-BR"/>
        </a:p>
      </dgm:t>
    </dgm:pt>
    <dgm:pt modelId="{84DFDCD6-6AD7-46D7-AB98-A50838A635B7}" type="sibTrans" cxnId="{8517DBA9-EBB6-4434-BDD2-EA54384FAC62}">
      <dgm:prSet/>
      <dgm:spPr/>
      <dgm:t>
        <a:bodyPr/>
        <a:lstStyle/>
        <a:p>
          <a:endParaRPr lang="pt-BR"/>
        </a:p>
      </dgm:t>
    </dgm:pt>
    <dgm:pt modelId="{849A61E8-A6CA-49B1-AD29-DDA3B7E1EE9A}">
      <dgm:prSet phldrT="[Texto]" custT="1">
        <dgm:style>
          <a:lnRef idx="3">
            <a:schemeClr val="lt1"/>
          </a:lnRef>
          <a:fillRef idx="1">
            <a:schemeClr val="accent1"/>
          </a:fillRef>
          <a:effectRef idx="1">
            <a:schemeClr val="accent1"/>
          </a:effectRef>
          <a:fontRef idx="minor">
            <a:schemeClr val="lt1"/>
          </a:fontRef>
        </dgm:style>
      </dgm:prSet>
      <dgm:spPr/>
      <dgm:t>
        <a:bodyPr/>
        <a:lstStyle/>
        <a:p>
          <a:r>
            <a:rPr lang="pt-BR" sz="1500" b="1" dirty="0" smtClean="0"/>
            <a:t>Operador (de TP)</a:t>
          </a:r>
        </a:p>
      </dgm:t>
    </dgm:pt>
    <dgm:pt modelId="{90F5014F-6153-4982-9A3F-B0C4A5F594CD}" type="parTrans" cxnId="{B464C450-7799-459E-93C4-875C7FAF6F61}">
      <dgm:prSet/>
      <dgm:spPr/>
      <dgm:t>
        <a:bodyPr/>
        <a:lstStyle/>
        <a:p>
          <a:endParaRPr lang="pt-BR"/>
        </a:p>
      </dgm:t>
    </dgm:pt>
    <dgm:pt modelId="{07073838-A644-4D1F-9B44-5065DCB3A460}" type="sibTrans" cxnId="{B464C450-7799-459E-93C4-875C7FAF6F61}">
      <dgm:prSet/>
      <dgm:spPr/>
      <dgm:t>
        <a:bodyPr/>
        <a:lstStyle/>
        <a:p>
          <a:endParaRPr lang="pt-BR"/>
        </a:p>
      </dgm:t>
    </dgm:pt>
    <dgm:pt modelId="{28243886-8A1E-4274-874A-0A3778595F6C}">
      <dgm:prSet phldrT="[Texto]" custT="1">
        <dgm:style>
          <a:lnRef idx="3">
            <a:schemeClr val="lt1"/>
          </a:lnRef>
          <a:fillRef idx="1">
            <a:schemeClr val="accent1"/>
          </a:fillRef>
          <a:effectRef idx="1">
            <a:schemeClr val="accent1"/>
          </a:effectRef>
          <a:fontRef idx="minor">
            <a:schemeClr val="lt1"/>
          </a:fontRef>
        </dgm:style>
      </dgm:prSet>
      <dgm:spPr/>
      <dgm:t>
        <a:bodyPr/>
        <a:lstStyle/>
        <a:p>
          <a:r>
            <a:rPr lang="pt-BR" sz="1500" b="1" dirty="0" smtClean="0"/>
            <a:t>Passageiro</a:t>
          </a:r>
        </a:p>
      </dgm:t>
    </dgm:pt>
    <dgm:pt modelId="{D23B0A35-62DA-44F2-BE7A-3A9515CAB594}" type="parTrans" cxnId="{6000DB13-CDB4-49CA-968A-28CF4FC4BCC5}">
      <dgm:prSet/>
      <dgm:spPr/>
      <dgm:t>
        <a:bodyPr/>
        <a:lstStyle/>
        <a:p>
          <a:endParaRPr lang="pt-BR"/>
        </a:p>
      </dgm:t>
    </dgm:pt>
    <dgm:pt modelId="{535A7A59-C6AE-4619-9F31-C882086C3B40}" type="sibTrans" cxnId="{6000DB13-CDB4-49CA-968A-28CF4FC4BCC5}">
      <dgm:prSet/>
      <dgm:spPr/>
      <dgm:t>
        <a:bodyPr/>
        <a:lstStyle/>
        <a:p>
          <a:endParaRPr lang="pt-BR"/>
        </a:p>
      </dgm:t>
    </dgm:pt>
    <dgm:pt modelId="{9664B607-D211-4F18-9F42-F33CB71ABF2F}">
      <dgm:prSet phldrT="[Texto]">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pt-BR" b="1" dirty="0" smtClean="0"/>
            <a:t>Provedor de Serviço Intermodal</a:t>
          </a:r>
        </a:p>
      </dgm:t>
    </dgm:pt>
    <dgm:pt modelId="{2298818A-5166-424A-8D54-E5A6459B4E5B}" type="parTrans" cxnId="{E8BFDA42-D507-42EF-B4B8-3A7126DBF17C}">
      <dgm:prSet/>
      <dgm:spPr/>
      <dgm:t>
        <a:bodyPr/>
        <a:lstStyle/>
        <a:p>
          <a:endParaRPr lang="pt-BR"/>
        </a:p>
      </dgm:t>
    </dgm:pt>
    <dgm:pt modelId="{99745977-3FB1-4E32-8A17-2B2BBA963DBF}" type="sibTrans" cxnId="{E8BFDA42-D507-42EF-B4B8-3A7126DBF17C}">
      <dgm:prSet/>
      <dgm:spPr/>
      <dgm:t>
        <a:bodyPr/>
        <a:lstStyle/>
        <a:p>
          <a:endParaRPr lang="pt-BR"/>
        </a:p>
      </dgm:t>
    </dgm:pt>
    <dgm:pt modelId="{D7AC3FC6-E015-412D-96AE-24C620EDD1C4}">
      <dgm:prSet phldrT="[Texto]"/>
      <dgm:spPr/>
      <dgm:t>
        <a:bodyPr/>
        <a:lstStyle/>
        <a:p>
          <a:r>
            <a:rPr lang="pt-BR" b="1" dirty="0" smtClean="0"/>
            <a:t>Viajante</a:t>
          </a:r>
        </a:p>
      </dgm:t>
    </dgm:pt>
    <dgm:pt modelId="{01599C3D-A97A-4812-9EB5-9C5A3E089FFE}" type="parTrans" cxnId="{2313AA44-DE05-42E6-897C-7443E590FCC7}">
      <dgm:prSet/>
      <dgm:spPr/>
      <dgm:t>
        <a:bodyPr/>
        <a:lstStyle/>
        <a:p>
          <a:endParaRPr lang="pt-BR"/>
        </a:p>
      </dgm:t>
    </dgm:pt>
    <dgm:pt modelId="{AAAF9C42-1173-4902-805B-0C9647E61796}" type="sibTrans" cxnId="{2313AA44-DE05-42E6-897C-7443E590FCC7}">
      <dgm:prSet/>
      <dgm:spPr/>
      <dgm:t>
        <a:bodyPr/>
        <a:lstStyle/>
        <a:p>
          <a:endParaRPr lang="pt-BR"/>
        </a:p>
      </dgm:t>
    </dgm:pt>
    <dgm:pt modelId="{B3CCE54A-B47B-451E-941C-79EE144FF950}">
      <dgm:prSet phldrT="[Texto]"/>
      <dgm:spPr/>
      <dgm:t>
        <a:bodyPr/>
        <a:lstStyle/>
        <a:p>
          <a:r>
            <a:rPr lang="pt-BR" b="1" dirty="0" smtClean="0"/>
            <a:t>Usuário</a:t>
          </a:r>
        </a:p>
      </dgm:t>
    </dgm:pt>
    <dgm:pt modelId="{A735A249-52D4-43E9-AF95-D7C176F6BBF8}" type="parTrans" cxnId="{3B31136D-49C7-4E60-8AC6-687C7BE7E8B4}">
      <dgm:prSet/>
      <dgm:spPr/>
      <dgm:t>
        <a:bodyPr/>
        <a:lstStyle/>
        <a:p>
          <a:endParaRPr lang="pt-BR"/>
        </a:p>
      </dgm:t>
    </dgm:pt>
    <dgm:pt modelId="{5B5A2581-FEE4-4C72-BB69-4BE7E6162022}" type="sibTrans" cxnId="{3B31136D-49C7-4E60-8AC6-687C7BE7E8B4}">
      <dgm:prSet/>
      <dgm:spPr/>
      <dgm:t>
        <a:bodyPr/>
        <a:lstStyle/>
        <a:p>
          <a:endParaRPr lang="pt-BR"/>
        </a:p>
      </dgm:t>
    </dgm:pt>
    <dgm:pt modelId="{703208B3-74E2-403E-9811-0C3BA53D375E}" type="pres">
      <dgm:prSet presAssocID="{C4DB45F6-3CE8-413D-A944-C3134D0FA6A3}" presName="cycle" presStyleCnt="0">
        <dgm:presLayoutVars>
          <dgm:dir/>
          <dgm:resizeHandles val="exact"/>
        </dgm:presLayoutVars>
      </dgm:prSet>
      <dgm:spPr/>
      <dgm:t>
        <a:bodyPr/>
        <a:lstStyle/>
        <a:p>
          <a:endParaRPr lang="pt-BR"/>
        </a:p>
      </dgm:t>
    </dgm:pt>
    <dgm:pt modelId="{457D9CE2-FEAE-488C-AF24-5067FC09BFFF}" type="pres">
      <dgm:prSet presAssocID="{6C282994-E197-405B-A431-5E19F425A828}" presName="node" presStyleLbl="node1" presStyleIdx="0" presStyleCnt="9" custScaleX="151207" custScaleY="171773">
        <dgm:presLayoutVars>
          <dgm:bulletEnabled val="1"/>
        </dgm:presLayoutVars>
      </dgm:prSet>
      <dgm:spPr/>
      <dgm:t>
        <a:bodyPr/>
        <a:lstStyle/>
        <a:p>
          <a:endParaRPr lang="pt-BR"/>
        </a:p>
      </dgm:t>
    </dgm:pt>
    <dgm:pt modelId="{3BFADF3D-559A-4DB9-9293-7237F857FB04}" type="pres">
      <dgm:prSet presAssocID="{6C282994-E197-405B-A431-5E19F425A828}" presName="spNode" presStyleCnt="0"/>
      <dgm:spPr/>
    </dgm:pt>
    <dgm:pt modelId="{F06AFEAD-461A-417D-9708-65A3EE1446DC}" type="pres">
      <dgm:prSet presAssocID="{BB7A9345-5CBC-4749-B9C8-2A535B0BB03B}" presName="sibTrans" presStyleLbl="sibTrans1D1" presStyleIdx="0" presStyleCnt="9"/>
      <dgm:spPr/>
      <dgm:t>
        <a:bodyPr/>
        <a:lstStyle/>
        <a:p>
          <a:endParaRPr lang="pt-BR"/>
        </a:p>
      </dgm:t>
    </dgm:pt>
    <dgm:pt modelId="{18EB38C3-E667-441E-AA03-70BCA655AD98}" type="pres">
      <dgm:prSet presAssocID="{3B2497BA-FC45-4A0A-B96E-D3095C1A300F}" presName="node" presStyleLbl="node1" presStyleIdx="1" presStyleCnt="9" custScaleX="144141" custScaleY="138553">
        <dgm:presLayoutVars>
          <dgm:bulletEnabled val="1"/>
        </dgm:presLayoutVars>
      </dgm:prSet>
      <dgm:spPr/>
      <dgm:t>
        <a:bodyPr/>
        <a:lstStyle/>
        <a:p>
          <a:endParaRPr lang="pt-BR"/>
        </a:p>
      </dgm:t>
    </dgm:pt>
    <dgm:pt modelId="{07ECBA75-D907-4AC6-83EF-1F8DE0B9268A}" type="pres">
      <dgm:prSet presAssocID="{3B2497BA-FC45-4A0A-B96E-D3095C1A300F}" presName="spNode" presStyleCnt="0"/>
      <dgm:spPr/>
    </dgm:pt>
    <dgm:pt modelId="{CD7BCE3B-EEC5-44C3-BC02-7DE7E963B7AB}" type="pres">
      <dgm:prSet presAssocID="{9B490965-D0DD-4B32-9908-926AC08CC899}" presName="sibTrans" presStyleLbl="sibTrans1D1" presStyleIdx="1" presStyleCnt="9"/>
      <dgm:spPr/>
      <dgm:t>
        <a:bodyPr/>
        <a:lstStyle/>
        <a:p>
          <a:endParaRPr lang="pt-BR"/>
        </a:p>
      </dgm:t>
    </dgm:pt>
    <dgm:pt modelId="{22A6BB63-2787-4BDC-9A86-4FD4AF08F1E0}" type="pres">
      <dgm:prSet presAssocID="{9E1B541C-DFD0-4377-B5F7-18FBB065D1A9}" presName="node" presStyleLbl="node1" presStyleIdx="2" presStyleCnt="9" custScaleX="147006" custScaleY="144807">
        <dgm:presLayoutVars>
          <dgm:bulletEnabled val="1"/>
        </dgm:presLayoutVars>
      </dgm:prSet>
      <dgm:spPr/>
      <dgm:t>
        <a:bodyPr/>
        <a:lstStyle/>
        <a:p>
          <a:endParaRPr lang="pt-BR"/>
        </a:p>
      </dgm:t>
    </dgm:pt>
    <dgm:pt modelId="{EF928A8D-0862-4BBB-A2C5-2919CEB38BB6}" type="pres">
      <dgm:prSet presAssocID="{9E1B541C-DFD0-4377-B5F7-18FBB065D1A9}" presName="spNode" presStyleCnt="0"/>
      <dgm:spPr/>
    </dgm:pt>
    <dgm:pt modelId="{86B3D472-3F88-4672-9C42-FDD42CEFCF01}" type="pres">
      <dgm:prSet presAssocID="{84DFDCD6-6AD7-46D7-AB98-A50838A635B7}" presName="sibTrans" presStyleLbl="sibTrans1D1" presStyleIdx="2" presStyleCnt="9"/>
      <dgm:spPr/>
      <dgm:t>
        <a:bodyPr/>
        <a:lstStyle/>
        <a:p>
          <a:endParaRPr lang="pt-BR"/>
        </a:p>
      </dgm:t>
    </dgm:pt>
    <dgm:pt modelId="{387756C4-7F1C-4303-A6F9-F5F2AE3AA19A}" type="pres">
      <dgm:prSet presAssocID="{69B8F1CA-F7D3-470C-AF32-99928EE6FF9D}" presName="node" presStyleLbl="node1" presStyleIdx="3" presStyleCnt="9" custScaleX="161090" custScaleY="138094">
        <dgm:presLayoutVars>
          <dgm:bulletEnabled val="1"/>
        </dgm:presLayoutVars>
      </dgm:prSet>
      <dgm:spPr/>
      <dgm:t>
        <a:bodyPr/>
        <a:lstStyle/>
        <a:p>
          <a:endParaRPr lang="pt-BR"/>
        </a:p>
      </dgm:t>
    </dgm:pt>
    <dgm:pt modelId="{7272F867-CBCA-4922-8F0A-73C9D99E6F22}" type="pres">
      <dgm:prSet presAssocID="{69B8F1CA-F7D3-470C-AF32-99928EE6FF9D}" presName="spNode" presStyleCnt="0"/>
      <dgm:spPr/>
    </dgm:pt>
    <dgm:pt modelId="{41036DC3-D7E7-4157-9472-7CE851CA27E5}" type="pres">
      <dgm:prSet presAssocID="{DCB47154-6354-4449-AB84-68EBBA2C4C5E}" presName="sibTrans" presStyleLbl="sibTrans1D1" presStyleIdx="3" presStyleCnt="9"/>
      <dgm:spPr/>
      <dgm:t>
        <a:bodyPr/>
        <a:lstStyle/>
        <a:p>
          <a:endParaRPr lang="pt-BR"/>
        </a:p>
      </dgm:t>
    </dgm:pt>
    <dgm:pt modelId="{D5908CDA-731E-49E3-97A9-881A340886E3}" type="pres">
      <dgm:prSet presAssocID="{849A61E8-A6CA-49B1-AD29-DDA3B7E1EE9A}" presName="node" presStyleLbl="node1" presStyleIdx="4" presStyleCnt="9" custScaleX="137372" custScaleY="131069">
        <dgm:presLayoutVars>
          <dgm:bulletEnabled val="1"/>
        </dgm:presLayoutVars>
      </dgm:prSet>
      <dgm:spPr/>
      <dgm:t>
        <a:bodyPr/>
        <a:lstStyle/>
        <a:p>
          <a:endParaRPr lang="pt-BR"/>
        </a:p>
      </dgm:t>
    </dgm:pt>
    <dgm:pt modelId="{F3D41A24-4EAD-41BC-A939-1BEC80010AFC}" type="pres">
      <dgm:prSet presAssocID="{849A61E8-A6CA-49B1-AD29-DDA3B7E1EE9A}" presName="spNode" presStyleCnt="0"/>
      <dgm:spPr/>
    </dgm:pt>
    <dgm:pt modelId="{9C0924B4-40B8-4D7A-AFF7-6E8965DF0788}" type="pres">
      <dgm:prSet presAssocID="{07073838-A644-4D1F-9B44-5065DCB3A460}" presName="sibTrans" presStyleLbl="sibTrans1D1" presStyleIdx="4" presStyleCnt="9"/>
      <dgm:spPr/>
      <dgm:t>
        <a:bodyPr/>
        <a:lstStyle/>
        <a:p>
          <a:endParaRPr lang="pt-BR"/>
        </a:p>
      </dgm:t>
    </dgm:pt>
    <dgm:pt modelId="{012B3399-2DFB-49A7-A45E-B340C296034A}" type="pres">
      <dgm:prSet presAssocID="{28243886-8A1E-4274-874A-0A3778595F6C}" presName="node" presStyleLbl="node1" presStyleIdx="5" presStyleCnt="9" custScaleX="122226" custScaleY="118223">
        <dgm:presLayoutVars>
          <dgm:bulletEnabled val="1"/>
        </dgm:presLayoutVars>
      </dgm:prSet>
      <dgm:spPr/>
      <dgm:t>
        <a:bodyPr/>
        <a:lstStyle/>
        <a:p>
          <a:endParaRPr lang="pt-BR"/>
        </a:p>
      </dgm:t>
    </dgm:pt>
    <dgm:pt modelId="{08D8BF10-6ED7-45F6-A003-FED9CF765496}" type="pres">
      <dgm:prSet presAssocID="{28243886-8A1E-4274-874A-0A3778595F6C}" presName="spNode" presStyleCnt="0"/>
      <dgm:spPr/>
    </dgm:pt>
    <dgm:pt modelId="{D66B39F8-47A1-4473-B616-68B13BB4B2B5}" type="pres">
      <dgm:prSet presAssocID="{535A7A59-C6AE-4619-9F31-C882086C3B40}" presName="sibTrans" presStyleLbl="sibTrans1D1" presStyleIdx="5" presStyleCnt="9"/>
      <dgm:spPr/>
      <dgm:t>
        <a:bodyPr/>
        <a:lstStyle/>
        <a:p>
          <a:endParaRPr lang="pt-BR"/>
        </a:p>
      </dgm:t>
    </dgm:pt>
    <dgm:pt modelId="{02390913-485A-439C-B74A-6584DEDDC1ED}" type="pres">
      <dgm:prSet presAssocID="{9664B607-D211-4F18-9F42-F33CB71ABF2F}" presName="node" presStyleLbl="node1" presStyleIdx="6" presStyleCnt="9" custScaleX="155597" custScaleY="138094">
        <dgm:presLayoutVars>
          <dgm:bulletEnabled val="1"/>
        </dgm:presLayoutVars>
      </dgm:prSet>
      <dgm:spPr/>
      <dgm:t>
        <a:bodyPr/>
        <a:lstStyle/>
        <a:p>
          <a:endParaRPr lang="pt-BR"/>
        </a:p>
      </dgm:t>
    </dgm:pt>
    <dgm:pt modelId="{C4A68DBD-A9A9-4266-B6B8-C61153F15FCA}" type="pres">
      <dgm:prSet presAssocID="{9664B607-D211-4F18-9F42-F33CB71ABF2F}" presName="spNode" presStyleCnt="0"/>
      <dgm:spPr/>
    </dgm:pt>
    <dgm:pt modelId="{78424E9C-E643-41F2-8D6B-F7FE73440222}" type="pres">
      <dgm:prSet presAssocID="{99745977-3FB1-4E32-8A17-2B2BBA963DBF}" presName="sibTrans" presStyleLbl="sibTrans1D1" presStyleIdx="6" presStyleCnt="9"/>
      <dgm:spPr/>
      <dgm:t>
        <a:bodyPr/>
        <a:lstStyle/>
        <a:p>
          <a:endParaRPr lang="pt-BR"/>
        </a:p>
      </dgm:t>
    </dgm:pt>
    <dgm:pt modelId="{D3F69FB5-88FF-48EA-9473-E59570951CB4}" type="pres">
      <dgm:prSet presAssocID="{D7AC3FC6-E015-412D-96AE-24C620EDD1C4}" presName="node" presStyleLbl="node1" presStyleIdx="7" presStyleCnt="9" custScaleX="130039" custScaleY="116066">
        <dgm:presLayoutVars>
          <dgm:bulletEnabled val="1"/>
        </dgm:presLayoutVars>
      </dgm:prSet>
      <dgm:spPr/>
      <dgm:t>
        <a:bodyPr/>
        <a:lstStyle/>
        <a:p>
          <a:endParaRPr lang="pt-BR"/>
        </a:p>
      </dgm:t>
    </dgm:pt>
    <dgm:pt modelId="{3C15270B-9CEE-49A3-BAAF-353BB11CA036}" type="pres">
      <dgm:prSet presAssocID="{D7AC3FC6-E015-412D-96AE-24C620EDD1C4}" presName="spNode" presStyleCnt="0"/>
      <dgm:spPr/>
    </dgm:pt>
    <dgm:pt modelId="{FDF2AEC9-492B-4A7B-82FB-A9C4132CA5BF}" type="pres">
      <dgm:prSet presAssocID="{AAAF9C42-1173-4902-805B-0C9647E61796}" presName="sibTrans" presStyleLbl="sibTrans1D1" presStyleIdx="7" presStyleCnt="9"/>
      <dgm:spPr/>
      <dgm:t>
        <a:bodyPr/>
        <a:lstStyle/>
        <a:p>
          <a:endParaRPr lang="pt-BR"/>
        </a:p>
      </dgm:t>
    </dgm:pt>
    <dgm:pt modelId="{3AA38287-068F-4A56-9D24-EF1E80963734}" type="pres">
      <dgm:prSet presAssocID="{B3CCE54A-B47B-451E-941C-79EE144FF950}" presName="node" presStyleLbl="node1" presStyleIdx="8" presStyleCnt="9" custScaleX="115456" custScaleY="88214">
        <dgm:presLayoutVars>
          <dgm:bulletEnabled val="1"/>
        </dgm:presLayoutVars>
      </dgm:prSet>
      <dgm:spPr/>
      <dgm:t>
        <a:bodyPr/>
        <a:lstStyle/>
        <a:p>
          <a:endParaRPr lang="pt-BR"/>
        </a:p>
      </dgm:t>
    </dgm:pt>
    <dgm:pt modelId="{80BE6537-3BA2-4D5E-9670-A4BAB0603F3E}" type="pres">
      <dgm:prSet presAssocID="{B3CCE54A-B47B-451E-941C-79EE144FF950}" presName="spNode" presStyleCnt="0"/>
      <dgm:spPr/>
    </dgm:pt>
    <dgm:pt modelId="{21564D22-F803-4CD5-B8F6-8AEB04DF7ADD}" type="pres">
      <dgm:prSet presAssocID="{5B5A2581-FEE4-4C72-BB69-4BE7E6162022}" presName="sibTrans" presStyleLbl="sibTrans1D1" presStyleIdx="8" presStyleCnt="9"/>
      <dgm:spPr/>
      <dgm:t>
        <a:bodyPr/>
        <a:lstStyle/>
        <a:p>
          <a:endParaRPr lang="pt-BR"/>
        </a:p>
      </dgm:t>
    </dgm:pt>
  </dgm:ptLst>
  <dgm:cxnLst>
    <dgm:cxn modelId="{B464C450-7799-459E-93C4-875C7FAF6F61}" srcId="{C4DB45F6-3CE8-413D-A944-C3134D0FA6A3}" destId="{849A61E8-A6CA-49B1-AD29-DDA3B7E1EE9A}" srcOrd="4" destOrd="0" parTransId="{90F5014F-6153-4982-9A3F-B0C4A5F594CD}" sibTransId="{07073838-A644-4D1F-9B44-5065DCB3A460}"/>
    <dgm:cxn modelId="{65EE2B25-F54E-4311-A0D3-1B5806746BF0}" type="presOf" srcId="{9664B607-D211-4F18-9F42-F33CB71ABF2F}" destId="{02390913-485A-439C-B74A-6584DEDDC1ED}" srcOrd="0" destOrd="0" presId="urn:microsoft.com/office/officeart/2005/8/layout/cycle6"/>
    <dgm:cxn modelId="{825DF384-5176-4FF8-88AC-6F6C0CFA72D8}" type="presOf" srcId="{535A7A59-C6AE-4619-9F31-C882086C3B40}" destId="{D66B39F8-47A1-4473-B616-68B13BB4B2B5}" srcOrd="0" destOrd="0" presId="urn:microsoft.com/office/officeart/2005/8/layout/cycle6"/>
    <dgm:cxn modelId="{5078F25A-243E-4E72-A403-9CE69CB40D90}" type="presOf" srcId="{84DFDCD6-6AD7-46D7-AB98-A50838A635B7}" destId="{86B3D472-3F88-4672-9C42-FDD42CEFCF01}" srcOrd="0" destOrd="0" presId="urn:microsoft.com/office/officeart/2005/8/layout/cycle6"/>
    <dgm:cxn modelId="{7BE1A2E2-9084-4C36-8666-6D40F5DF3CCF}" type="presOf" srcId="{C4DB45F6-3CE8-413D-A944-C3134D0FA6A3}" destId="{703208B3-74E2-403E-9811-0C3BA53D375E}" srcOrd="0" destOrd="0" presId="urn:microsoft.com/office/officeart/2005/8/layout/cycle6"/>
    <dgm:cxn modelId="{3B31136D-49C7-4E60-8AC6-687C7BE7E8B4}" srcId="{C4DB45F6-3CE8-413D-A944-C3134D0FA6A3}" destId="{B3CCE54A-B47B-451E-941C-79EE144FF950}" srcOrd="8" destOrd="0" parTransId="{A735A249-52D4-43E9-AF95-D7C176F6BBF8}" sibTransId="{5B5A2581-FEE4-4C72-BB69-4BE7E6162022}"/>
    <dgm:cxn modelId="{2313AA44-DE05-42E6-897C-7443E590FCC7}" srcId="{C4DB45F6-3CE8-413D-A944-C3134D0FA6A3}" destId="{D7AC3FC6-E015-412D-96AE-24C620EDD1C4}" srcOrd="7" destOrd="0" parTransId="{01599C3D-A97A-4812-9EB5-9C5A3E089FFE}" sibTransId="{AAAF9C42-1173-4902-805B-0C9647E61796}"/>
    <dgm:cxn modelId="{6000DB13-CDB4-49CA-968A-28CF4FC4BCC5}" srcId="{C4DB45F6-3CE8-413D-A944-C3134D0FA6A3}" destId="{28243886-8A1E-4274-874A-0A3778595F6C}" srcOrd="5" destOrd="0" parTransId="{D23B0A35-62DA-44F2-BE7A-3A9515CAB594}" sibTransId="{535A7A59-C6AE-4619-9F31-C882086C3B40}"/>
    <dgm:cxn modelId="{5601DC3B-67F8-4428-9165-0997EAB6474F}" type="presOf" srcId="{5B5A2581-FEE4-4C72-BB69-4BE7E6162022}" destId="{21564D22-F803-4CD5-B8F6-8AEB04DF7ADD}" srcOrd="0" destOrd="0" presId="urn:microsoft.com/office/officeart/2005/8/layout/cycle6"/>
    <dgm:cxn modelId="{C3203191-5D54-4443-AE81-DF2C450DF86B}" type="presOf" srcId="{69B8F1CA-F7D3-470C-AF32-99928EE6FF9D}" destId="{387756C4-7F1C-4303-A6F9-F5F2AE3AA19A}" srcOrd="0" destOrd="0" presId="urn:microsoft.com/office/officeart/2005/8/layout/cycle6"/>
    <dgm:cxn modelId="{D9ED9967-BE52-4067-A88A-2FC6B3515E50}" type="presOf" srcId="{6C282994-E197-405B-A431-5E19F425A828}" destId="{457D9CE2-FEAE-488C-AF24-5067FC09BFFF}" srcOrd="0" destOrd="0" presId="urn:microsoft.com/office/officeart/2005/8/layout/cycle6"/>
    <dgm:cxn modelId="{7FB03E31-7545-4701-8880-E465490C9A29}" type="presOf" srcId="{07073838-A644-4D1F-9B44-5065DCB3A460}" destId="{9C0924B4-40B8-4D7A-AFF7-6E8965DF0788}" srcOrd="0" destOrd="0" presId="urn:microsoft.com/office/officeart/2005/8/layout/cycle6"/>
    <dgm:cxn modelId="{0A92DA05-312A-4C34-8386-122F1175EE84}" type="presOf" srcId="{28243886-8A1E-4274-874A-0A3778595F6C}" destId="{012B3399-2DFB-49A7-A45E-B340C296034A}" srcOrd="0" destOrd="0" presId="urn:microsoft.com/office/officeart/2005/8/layout/cycle6"/>
    <dgm:cxn modelId="{03FB8C71-23D1-41F7-8ABD-BEC7A848E93B}" type="presOf" srcId="{9B490965-D0DD-4B32-9908-926AC08CC899}" destId="{CD7BCE3B-EEC5-44C3-BC02-7DE7E963B7AB}" srcOrd="0" destOrd="0" presId="urn:microsoft.com/office/officeart/2005/8/layout/cycle6"/>
    <dgm:cxn modelId="{1D933FF2-CB78-4AF8-9193-A2280FF3A768}" type="presOf" srcId="{D7AC3FC6-E015-412D-96AE-24C620EDD1C4}" destId="{D3F69FB5-88FF-48EA-9473-E59570951CB4}" srcOrd="0" destOrd="0" presId="urn:microsoft.com/office/officeart/2005/8/layout/cycle6"/>
    <dgm:cxn modelId="{750712C0-E78C-4CAA-872C-CFCB06D7109B}" type="presOf" srcId="{B3CCE54A-B47B-451E-941C-79EE144FF950}" destId="{3AA38287-068F-4A56-9D24-EF1E80963734}" srcOrd="0" destOrd="0" presId="urn:microsoft.com/office/officeart/2005/8/layout/cycle6"/>
    <dgm:cxn modelId="{E8BFDA42-D507-42EF-B4B8-3A7126DBF17C}" srcId="{C4DB45F6-3CE8-413D-A944-C3134D0FA6A3}" destId="{9664B607-D211-4F18-9F42-F33CB71ABF2F}" srcOrd="6" destOrd="0" parTransId="{2298818A-5166-424A-8D54-E5A6459B4E5B}" sibTransId="{99745977-3FB1-4E32-8A17-2B2BBA963DBF}"/>
    <dgm:cxn modelId="{4C4C8CFB-DA53-4F3B-A1E4-8D4B817CFF6E}" type="presOf" srcId="{AAAF9C42-1173-4902-805B-0C9647E61796}" destId="{FDF2AEC9-492B-4A7B-82FB-A9C4132CA5BF}" srcOrd="0" destOrd="0" presId="urn:microsoft.com/office/officeart/2005/8/layout/cycle6"/>
    <dgm:cxn modelId="{8517DBA9-EBB6-4434-BDD2-EA54384FAC62}" srcId="{C4DB45F6-3CE8-413D-A944-C3134D0FA6A3}" destId="{9E1B541C-DFD0-4377-B5F7-18FBB065D1A9}" srcOrd="2" destOrd="0" parTransId="{DDE133F8-2AFA-4E08-8FAB-AB7C6F9E1CE8}" sibTransId="{84DFDCD6-6AD7-46D7-AB98-A50838A635B7}"/>
    <dgm:cxn modelId="{60FCD9E0-F2FD-4D1F-A9A8-E9B4C3CA976D}" type="presOf" srcId="{9E1B541C-DFD0-4377-B5F7-18FBB065D1A9}" destId="{22A6BB63-2787-4BDC-9A86-4FD4AF08F1E0}" srcOrd="0" destOrd="0" presId="urn:microsoft.com/office/officeart/2005/8/layout/cycle6"/>
    <dgm:cxn modelId="{FB5922EE-4D1B-4FD6-8D81-E57420012907}" type="presOf" srcId="{3B2497BA-FC45-4A0A-B96E-D3095C1A300F}" destId="{18EB38C3-E667-441E-AA03-70BCA655AD98}" srcOrd="0" destOrd="0" presId="urn:microsoft.com/office/officeart/2005/8/layout/cycle6"/>
    <dgm:cxn modelId="{A139B480-232A-4CC0-BE30-C3A53F0D5DC9}" srcId="{C4DB45F6-3CE8-413D-A944-C3134D0FA6A3}" destId="{69B8F1CA-F7D3-470C-AF32-99928EE6FF9D}" srcOrd="3" destOrd="0" parTransId="{F6028632-0E5F-4A4B-B55F-F2041C75B9C0}" sibTransId="{DCB47154-6354-4449-AB84-68EBBA2C4C5E}"/>
    <dgm:cxn modelId="{32FB79DC-1FE0-4EAA-B5B8-917EB042F451}" type="presOf" srcId="{BB7A9345-5CBC-4749-B9C8-2A535B0BB03B}" destId="{F06AFEAD-461A-417D-9708-65A3EE1446DC}" srcOrd="0" destOrd="0" presId="urn:microsoft.com/office/officeart/2005/8/layout/cycle6"/>
    <dgm:cxn modelId="{39FDA7F4-6D93-4679-8340-D7584D99D2FF}" type="presOf" srcId="{DCB47154-6354-4449-AB84-68EBBA2C4C5E}" destId="{41036DC3-D7E7-4157-9472-7CE851CA27E5}" srcOrd="0" destOrd="0" presId="urn:microsoft.com/office/officeart/2005/8/layout/cycle6"/>
    <dgm:cxn modelId="{EA341610-3C2E-42CE-A2C5-34D3AB733DBF}" type="presOf" srcId="{99745977-3FB1-4E32-8A17-2B2BBA963DBF}" destId="{78424E9C-E643-41F2-8D6B-F7FE73440222}" srcOrd="0" destOrd="0" presId="urn:microsoft.com/office/officeart/2005/8/layout/cycle6"/>
    <dgm:cxn modelId="{30FFA929-F808-49BE-AF19-8BFB7583AE2B}" srcId="{C4DB45F6-3CE8-413D-A944-C3134D0FA6A3}" destId="{6C282994-E197-405B-A431-5E19F425A828}" srcOrd="0" destOrd="0" parTransId="{E003D8D9-D0F1-48AE-A17C-4651893DE160}" sibTransId="{BB7A9345-5CBC-4749-B9C8-2A535B0BB03B}"/>
    <dgm:cxn modelId="{C3D7313E-36FF-480F-8AC5-1328619E22F0}" srcId="{C4DB45F6-3CE8-413D-A944-C3134D0FA6A3}" destId="{3B2497BA-FC45-4A0A-B96E-D3095C1A300F}" srcOrd="1" destOrd="0" parTransId="{51A28142-42F0-4869-B6A1-F71948D8840B}" sibTransId="{9B490965-D0DD-4B32-9908-926AC08CC899}"/>
    <dgm:cxn modelId="{B39C0DEA-D3EC-4B7D-AD75-ED2F0704A307}" type="presOf" srcId="{849A61E8-A6CA-49B1-AD29-DDA3B7E1EE9A}" destId="{D5908CDA-731E-49E3-97A9-881A340886E3}" srcOrd="0" destOrd="0" presId="urn:microsoft.com/office/officeart/2005/8/layout/cycle6"/>
    <dgm:cxn modelId="{2D3D632D-8B62-4D57-8F63-C38C172C1F74}" type="presParOf" srcId="{703208B3-74E2-403E-9811-0C3BA53D375E}" destId="{457D9CE2-FEAE-488C-AF24-5067FC09BFFF}" srcOrd="0" destOrd="0" presId="urn:microsoft.com/office/officeart/2005/8/layout/cycle6"/>
    <dgm:cxn modelId="{FC6898E5-AB8F-4887-9A80-493B7025921A}" type="presParOf" srcId="{703208B3-74E2-403E-9811-0C3BA53D375E}" destId="{3BFADF3D-559A-4DB9-9293-7237F857FB04}" srcOrd="1" destOrd="0" presId="urn:microsoft.com/office/officeart/2005/8/layout/cycle6"/>
    <dgm:cxn modelId="{7E9FC245-9033-4C92-8E34-418F4B236720}" type="presParOf" srcId="{703208B3-74E2-403E-9811-0C3BA53D375E}" destId="{F06AFEAD-461A-417D-9708-65A3EE1446DC}" srcOrd="2" destOrd="0" presId="urn:microsoft.com/office/officeart/2005/8/layout/cycle6"/>
    <dgm:cxn modelId="{B9B9413D-3445-4803-AA12-BDE6E7B91691}" type="presParOf" srcId="{703208B3-74E2-403E-9811-0C3BA53D375E}" destId="{18EB38C3-E667-441E-AA03-70BCA655AD98}" srcOrd="3" destOrd="0" presId="urn:microsoft.com/office/officeart/2005/8/layout/cycle6"/>
    <dgm:cxn modelId="{E7FB488D-A061-4C05-9DBE-A93FD63E202A}" type="presParOf" srcId="{703208B3-74E2-403E-9811-0C3BA53D375E}" destId="{07ECBA75-D907-4AC6-83EF-1F8DE0B9268A}" srcOrd="4" destOrd="0" presId="urn:microsoft.com/office/officeart/2005/8/layout/cycle6"/>
    <dgm:cxn modelId="{49B35C0F-F20E-41B3-B939-AA13D29CFF8C}" type="presParOf" srcId="{703208B3-74E2-403E-9811-0C3BA53D375E}" destId="{CD7BCE3B-EEC5-44C3-BC02-7DE7E963B7AB}" srcOrd="5" destOrd="0" presId="urn:microsoft.com/office/officeart/2005/8/layout/cycle6"/>
    <dgm:cxn modelId="{6AA18E85-12FB-4607-BCEF-7F14C2137DF1}" type="presParOf" srcId="{703208B3-74E2-403E-9811-0C3BA53D375E}" destId="{22A6BB63-2787-4BDC-9A86-4FD4AF08F1E0}" srcOrd="6" destOrd="0" presId="urn:microsoft.com/office/officeart/2005/8/layout/cycle6"/>
    <dgm:cxn modelId="{007F685A-5898-4EFE-8AFA-20271B321E80}" type="presParOf" srcId="{703208B3-74E2-403E-9811-0C3BA53D375E}" destId="{EF928A8D-0862-4BBB-A2C5-2919CEB38BB6}" srcOrd="7" destOrd="0" presId="urn:microsoft.com/office/officeart/2005/8/layout/cycle6"/>
    <dgm:cxn modelId="{1BBC8FC0-D93B-4D0E-B072-9C726141D01D}" type="presParOf" srcId="{703208B3-74E2-403E-9811-0C3BA53D375E}" destId="{86B3D472-3F88-4672-9C42-FDD42CEFCF01}" srcOrd="8" destOrd="0" presId="urn:microsoft.com/office/officeart/2005/8/layout/cycle6"/>
    <dgm:cxn modelId="{DEA614CE-6BE3-46D8-89F9-05E3AD868B9C}" type="presParOf" srcId="{703208B3-74E2-403E-9811-0C3BA53D375E}" destId="{387756C4-7F1C-4303-A6F9-F5F2AE3AA19A}" srcOrd="9" destOrd="0" presId="urn:microsoft.com/office/officeart/2005/8/layout/cycle6"/>
    <dgm:cxn modelId="{6BF6B2BD-A452-4A98-82D1-F29860B95C19}" type="presParOf" srcId="{703208B3-74E2-403E-9811-0C3BA53D375E}" destId="{7272F867-CBCA-4922-8F0A-73C9D99E6F22}" srcOrd="10" destOrd="0" presId="urn:microsoft.com/office/officeart/2005/8/layout/cycle6"/>
    <dgm:cxn modelId="{E1A47E57-126A-41E1-A540-E0B45A880580}" type="presParOf" srcId="{703208B3-74E2-403E-9811-0C3BA53D375E}" destId="{41036DC3-D7E7-4157-9472-7CE851CA27E5}" srcOrd="11" destOrd="0" presId="urn:microsoft.com/office/officeart/2005/8/layout/cycle6"/>
    <dgm:cxn modelId="{BB36EB53-E146-4596-AA1D-FF069819EEA2}" type="presParOf" srcId="{703208B3-74E2-403E-9811-0C3BA53D375E}" destId="{D5908CDA-731E-49E3-97A9-881A340886E3}" srcOrd="12" destOrd="0" presId="urn:microsoft.com/office/officeart/2005/8/layout/cycle6"/>
    <dgm:cxn modelId="{D8527601-700A-4966-940C-D5A35EEECCF1}" type="presParOf" srcId="{703208B3-74E2-403E-9811-0C3BA53D375E}" destId="{F3D41A24-4EAD-41BC-A939-1BEC80010AFC}" srcOrd="13" destOrd="0" presId="urn:microsoft.com/office/officeart/2005/8/layout/cycle6"/>
    <dgm:cxn modelId="{1CC329D9-3E7D-47F9-9389-4C3A30EB3435}" type="presParOf" srcId="{703208B3-74E2-403E-9811-0C3BA53D375E}" destId="{9C0924B4-40B8-4D7A-AFF7-6E8965DF0788}" srcOrd="14" destOrd="0" presId="urn:microsoft.com/office/officeart/2005/8/layout/cycle6"/>
    <dgm:cxn modelId="{2CA23BEE-8354-4417-9E43-0433AE3F0842}" type="presParOf" srcId="{703208B3-74E2-403E-9811-0C3BA53D375E}" destId="{012B3399-2DFB-49A7-A45E-B340C296034A}" srcOrd="15" destOrd="0" presId="urn:microsoft.com/office/officeart/2005/8/layout/cycle6"/>
    <dgm:cxn modelId="{9C28F228-6C6A-49B9-934F-3690DA34BDF0}" type="presParOf" srcId="{703208B3-74E2-403E-9811-0C3BA53D375E}" destId="{08D8BF10-6ED7-45F6-A003-FED9CF765496}" srcOrd="16" destOrd="0" presId="urn:microsoft.com/office/officeart/2005/8/layout/cycle6"/>
    <dgm:cxn modelId="{D207864E-BFC1-4A72-B415-7A64F56B2A77}" type="presParOf" srcId="{703208B3-74E2-403E-9811-0C3BA53D375E}" destId="{D66B39F8-47A1-4473-B616-68B13BB4B2B5}" srcOrd="17" destOrd="0" presId="urn:microsoft.com/office/officeart/2005/8/layout/cycle6"/>
    <dgm:cxn modelId="{CA8E45EB-77B6-47AF-B54C-80CA5DE086F5}" type="presParOf" srcId="{703208B3-74E2-403E-9811-0C3BA53D375E}" destId="{02390913-485A-439C-B74A-6584DEDDC1ED}" srcOrd="18" destOrd="0" presId="urn:microsoft.com/office/officeart/2005/8/layout/cycle6"/>
    <dgm:cxn modelId="{280A8810-AD70-4EF2-B873-C30403FA64CB}" type="presParOf" srcId="{703208B3-74E2-403E-9811-0C3BA53D375E}" destId="{C4A68DBD-A9A9-4266-B6B8-C61153F15FCA}" srcOrd="19" destOrd="0" presId="urn:microsoft.com/office/officeart/2005/8/layout/cycle6"/>
    <dgm:cxn modelId="{BCB9BCB2-168D-4F99-8719-938B73E66079}" type="presParOf" srcId="{703208B3-74E2-403E-9811-0C3BA53D375E}" destId="{78424E9C-E643-41F2-8D6B-F7FE73440222}" srcOrd="20" destOrd="0" presId="urn:microsoft.com/office/officeart/2005/8/layout/cycle6"/>
    <dgm:cxn modelId="{D5689329-B5A5-4F6B-91EE-D0212CA6D2D4}" type="presParOf" srcId="{703208B3-74E2-403E-9811-0C3BA53D375E}" destId="{D3F69FB5-88FF-48EA-9473-E59570951CB4}" srcOrd="21" destOrd="0" presId="urn:microsoft.com/office/officeart/2005/8/layout/cycle6"/>
    <dgm:cxn modelId="{FA5217D8-3354-442F-9881-9C5CDC91B5FD}" type="presParOf" srcId="{703208B3-74E2-403E-9811-0C3BA53D375E}" destId="{3C15270B-9CEE-49A3-BAAF-353BB11CA036}" srcOrd="22" destOrd="0" presId="urn:microsoft.com/office/officeart/2005/8/layout/cycle6"/>
    <dgm:cxn modelId="{F7AFCB35-B96D-4B12-9EA1-359AB0610124}" type="presParOf" srcId="{703208B3-74E2-403E-9811-0C3BA53D375E}" destId="{FDF2AEC9-492B-4A7B-82FB-A9C4132CA5BF}" srcOrd="23" destOrd="0" presId="urn:microsoft.com/office/officeart/2005/8/layout/cycle6"/>
    <dgm:cxn modelId="{27A22602-7BD2-4AED-BE92-636E7763B9C8}" type="presParOf" srcId="{703208B3-74E2-403E-9811-0C3BA53D375E}" destId="{3AA38287-068F-4A56-9D24-EF1E80963734}" srcOrd="24" destOrd="0" presId="urn:microsoft.com/office/officeart/2005/8/layout/cycle6"/>
    <dgm:cxn modelId="{D3F34FC4-21A8-4DF1-8F62-7933F3636FF3}" type="presParOf" srcId="{703208B3-74E2-403E-9811-0C3BA53D375E}" destId="{80BE6537-3BA2-4D5E-9670-A4BAB0603F3E}" srcOrd="25" destOrd="0" presId="urn:microsoft.com/office/officeart/2005/8/layout/cycle6"/>
    <dgm:cxn modelId="{449CF0B6-5B01-468E-A3CD-01ACEB67843F}" type="presParOf" srcId="{703208B3-74E2-403E-9811-0C3BA53D375E}" destId="{21564D22-F803-4CD5-B8F6-8AEB04DF7ADD}" srcOrd="26"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353A9-5361-4F84-B867-3E3EF77B0C12}">
      <dsp:nvSpPr>
        <dsp:cNvPr id="0" name=""/>
        <dsp:cNvSpPr/>
      </dsp:nvSpPr>
      <dsp:spPr>
        <a:xfrm>
          <a:off x="1155" y="929"/>
          <a:ext cx="7149985" cy="1082167"/>
        </a:xfrm>
        <a:prstGeom prst="rect">
          <a:avLst/>
        </a:prstGeom>
        <a:solidFill>
          <a:schemeClr val="tx2">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effectLst>
                <a:outerShdw blurRad="38100" dist="38100" dir="2700000" algn="tl">
                  <a:srgbClr val="000000">
                    <a:alpha val="43137"/>
                  </a:srgbClr>
                </a:outerShdw>
              </a:effectLst>
              <a:latin typeface="Arial Narrow" pitchFamily="34" charset="0"/>
              <a:cs typeface="Arial" pitchFamily="34" charset="0"/>
            </a:rPr>
            <a:t>Arquitetura de referência de ITS</a:t>
          </a:r>
        </a:p>
      </dsp:txBody>
      <dsp:txXfrm>
        <a:off x="1155" y="929"/>
        <a:ext cx="7149985" cy="1082167"/>
      </dsp:txXfrm>
    </dsp:sp>
    <dsp:sp modelId="{FB3C0A1D-AF9A-4B06-AE4A-C3B37771AEFB}">
      <dsp:nvSpPr>
        <dsp:cNvPr id="0" name=""/>
        <dsp:cNvSpPr/>
      </dsp:nvSpPr>
      <dsp:spPr>
        <a:xfrm>
          <a:off x="19938" y="1177140"/>
          <a:ext cx="1681558" cy="1082167"/>
        </a:xfrm>
        <a:prstGeom prst="rect">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b="1" kern="1200"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 Informações ao viajante</a:t>
          </a:r>
          <a:endParaRPr lang="pt-BR" sz="1200" b="1" kern="1200"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sp:txBody>
      <dsp:txXfrm>
        <a:off x="19938" y="1177140"/>
        <a:ext cx="1681558" cy="1082167"/>
      </dsp:txXfrm>
    </dsp:sp>
    <dsp:sp modelId="{46059326-4E84-40C9-ACCE-F7372A8F37BA}">
      <dsp:nvSpPr>
        <dsp:cNvPr id="0" name=""/>
        <dsp:cNvSpPr/>
      </dsp:nvSpPr>
      <dsp:spPr>
        <a:xfrm>
          <a:off x="1155" y="2353207"/>
          <a:ext cx="1681558" cy="1082167"/>
        </a:xfrm>
        <a:prstGeom prst="rect">
          <a:avLst/>
        </a:prstGeom>
        <a:solidFill>
          <a:schemeClr val="accent4">
            <a:lumMod val="7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5. Transporte público</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155" y="2353207"/>
        <a:ext cx="1681558" cy="1082167"/>
      </dsp:txXfrm>
    </dsp:sp>
    <dsp:sp modelId="{474F4600-B6C4-4AF9-8B05-D7FB2C1CBF94}">
      <dsp:nvSpPr>
        <dsp:cNvPr id="0" name=""/>
        <dsp:cNvSpPr/>
      </dsp:nvSpPr>
      <dsp:spPr>
        <a:xfrm>
          <a:off x="1155" y="3529347"/>
          <a:ext cx="1681558" cy="1082167"/>
        </a:xfrm>
        <a:prstGeom prst="rect">
          <a:avLst/>
        </a:prstGeom>
        <a:solidFill>
          <a:schemeClr val="bg2">
            <a:lumMod val="1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9. Monitoramento das condições climáticas e ambientais</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155" y="3529347"/>
        <a:ext cx="1681558" cy="1082167"/>
      </dsp:txXfrm>
    </dsp:sp>
    <dsp:sp modelId="{800E0885-D1E0-48B7-8293-A93DDBEE55BB}">
      <dsp:nvSpPr>
        <dsp:cNvPr id="0" name=""/>
        <dsp:cNvSpPr/>
      </dsp:nvSpPr>
      <dsp:spPr>
        <a:xfrm>
          <a:off x="1823964" y="1177068"/>
          <a:ext cx="1681558" cy="1082167"/>
        </a:xfrm>
        <a:prstGeom prst="rect">
          <a:avLst/>
        </a:prstGeom>
        <a:solidFill>
          <a:schemeClr val="accent2">
            <a:lumMod val="7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2. Operações e gerenciamento de tráfego</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823964" y="1177068"/>
        <a:ext cx="1681558" cy="1082167"/>
      </dsp:txXfrm>
    </dsp:sp>
    <dsp:sp modelId="{E8DD0D87-DBBC-4228-B047-5000FE21ECD1}">
      <dsp:nvSpPr>
        <dsp:cNvPr id="0" name=""/>
        <dsp:cNvSpPr/>
      </dsp:nvSpPr>
      <dsp:spPr>
        <a:xfrm>
          <a:off x="1823964" y="2353207"/>
          <a:ext cx="1681558" cy="1082167"/>
        </a:xfrm>
        <a:prstGeom prst="rect">
          <a:avLst/>
        </a:prstGeom>
        <a:solidFill>
          <a:schemeClr val="accent2">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6. Emergência</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823964" y="2353207"/>
        <a:ext cx="1681558" cy="1082167"/>
      </dsp:txXfrm>
    </dsp:sp>
    <dsp:sp modelId="{3CA0313C-8279-4A1F-8F40-29DF4201B7F8}">
      <dsp:nvSpPr>
        <dsp:cNvPr id="0" name=""/>
        <dsp:cNvSpPr/>
      </dsp:nvSpPr>
      <dsp:spPr>
        <a:xfrm>
          <a:off x="1823964" y="3529347"/>
          <a:ext cx="1681558" cy="1082167"/>
        </a:xfrm>
        <a:prstGeom prst="rect">
          <a:avLst/>
        </a:prstGeom>
        <a:solidFill>
          <a:schemeClr val="bg2">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10. Gerenciamento e coordenação de resposta a desastres</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823964" y="3529347"/>
        <a:ext cx="1681558" cy="1082167"/>
      </dsp:txXfrm>
    </dsp:sp>
    <dsp:sp modelId="{932182CC-AB92-4494-BEA8-03C84DBCF17A}">
      <dsp:nvSpPr>
        <dsp:cNvPr id="0" name=""/>
        <dsp:cNvSpPr/>
      </dsp:nvSpPr>
      <dsp:spPr>
        <a:xfrm>
          <a:off x="3646773" y="1177068"/>
          <a:ext cx="1681558" cy="1082167"/>
        </a:xfrm>
        <a:prstGeom prst="rect">
          <a:avLst/>
        </a:prstGeom>
        <a:solidFill>
          <a:schemeClr val="accent3">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3. Veículo</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3646773" y="1177068"/>
        <a:ext cx="1681558" cy="1082167"/>
      </dsp:txXfrm>
    </dsp:sp>
    <dsp:sp modelId="{FC9F6CF2-7AF4-42B9-A4EC-7A61D0551C55}">
      <dsp:nvSpPr>
        <dsp:cNvPr id="0" name=""/>
        <dsp:cNvSpPr/>
      </dsp:nvSpPr>
      <dsp:spPr>
        <a:xfrm>
          <a:off x="3646773" y="2353207"/>
          <a:ext cx="1681558" cy="1082167"/>
        </a:xfrm>
        <a:prstGeom prst="rect">
          <a:avLst/>
        </a:prstGeom>
        <a:solidFill>
          <a:srgbClr val="C00000"/>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7. Pagamento eletrônico relacionado ao transporte</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3646773" y="2353207"/>
        <a:ext cx="1681558" cy="1082167"/>
      </dsp:txXfrm>
    </dsp:sp>
    <dsp:sp modelId="{7D1D94DD-7184-4A42-B78C-E7484B436964}">
      <dsp:nvSpPr>
        <dsp:cNvPr id="0" name=""/>
        <dsp:cNvSpPr/>
      </dsp:nvSpPr>
      <dsp:spPr>
        <a:xfrm>
          <a:off x="3646773" y="3529347"/>
          <a:ext cx="1681558" cy="1082167"/>
        </a:xfrm>
        <a:prstGeom prst="rect">
          <a:avLst/>
        </a:prstGeom>
        <a:solidFill>
          <a:srgbClr val="00B050"/>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11. Segurança nacional</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3646773" y="3529347"/>
        <a:ext cx="1681558" cy="1082167"/>
      </dsp:txXfrm>
    </dsp:sp>
    <dsp:sp modelId="{4B2EE3D1-AD38-4761-B24E-2DF3A83407D0}">
      <dsp:nvSpPr>
        <dsp:cNvPr id="0" name=""/>
        <dsp:cNvSpPr/>
      </dsp:nvSpPr>
      <dsp:spPr>
        <a:xfrm>
          <a:off x="5469582" y="1177068"/>
          <a:ext cx="1681558" cy="1082167"/>
        </a:xfrm>
        <a:prstGeom prst="rect">
          <a:avLst/>
        </a:prstGeom>
        <a:solidFill>
          <a:schemeClr val="accent6">
            <a:lumMod val="7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4. Transporte de cargas</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5469582" y="1177068"/>
        <a:ext cx="1681558" cy="1082167"/>
      </dsp:txXfrm>
    </dsp:sp>
    <dsp:sp modelId="{66679A9F-E2DD-46E6-9CA0-7C321406C132}">
      <dsp:nvSpPr>
        <dsp:cNvPr id="0" name=""/>
        <dsp:cNvSpPr/>
      </dsp:nvSpPr>
      <dsp:spPr>
        <a:xfrm>
          <a:off x="5469582" y="2353207"/>
          <a:ext cx="1681558" cy="1082167"/>
        </a:xfrm>
        <a:prstGeom prst="rect">
          <a:avLst/>
        </a:prstGeom>
        <a:solidFill>
          <a:schemeClr val="accent6">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8. Segurança pessoal relacionada ao transporte rodoviário</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5469582" y="2353207"/>
        <a:ext cx="1681558" cy="1082167"/>
      </dsp:txXfrm>
    </dsp:sp>
    <dsp:sp modelId="{CD8F3CD5-5A3B-407B-AD9B-B5E5FF8F9BC5}">
      <dsp:nvSpPr>
        <dsp:cNvPr id="0" name=""/>
        <dsp:cNvSpPr/>
      </dsp:nvSpPr>
      <dsp:spPr>
        <a:xfrm>
          <a:off x="5469582" y="3529347"/>
          <a:ext cx="1681558" cy="1082167"/>
        </a:xfrm>
        <a:prstGeom prst="rect">
          <a:avLst/>
        </a:prstGeom>
        <a:solidFill>
          <a:srgbClr val="002060"/>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12. Gerenciamento dos dados de ITS</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5469582" y="3529347"/>
        <a:ext cx="1681558" cy="10821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353A9-5361-4F84-B867-3E3EF77B0C12}">
      <dsp:nvSpPr>
        <dsp:cNvPr id="0" name=""/>
        <dsp:cNvSpPr/>
      </dsp:nvSpPr>
      <dsp:spPr>
        <a:xfrm>
          <a:off x="3137" y="1439"/>
          <a:ext cx="7114469" cy="1121400"/>
        </a:xfrm>
        <a:prstGeom prst="rect">
          <a:avLst/>
        </a:prstGeom>
        <a:solidFill>
          <a:schemeClr val="tx2">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effectLst>
                <a:outerShdw blurRad="38100" dist="38100" dir="2700000" algn="tl">
                  <a:srgbClr val="000000">
                    <a:alpha val="43137"/>
                  </a:srgbClr>
                </a:outerShdw>
              </a:effectLst>
              <a:latin typeface="Arial Narrow" pitchFamily="34" charset="0"/>
              <a:cs typeface="Arial" pitchFamily="34" charset="0"/>
            </a:rPr>
            <a:t> Arquitetura de referência de ITS</a:t>
          </a:r>
        </a:p>
      </dsp:txBody>
      <dsp:txXfrm>
        <a:off x="3137" y="1439"/>
        <a:ext cx="7114469" cy="1121400"/>
      </dsp:txXfrm>
    </dsp:sp>
    <dsp:sp modelId="{FB3C0A1D-AF9A-4B06-AE4A-C3B37771AEFB}">
      <dsp:nvSpPr>
        <dsp:cNvPr id="0" name=""/>
        <dsp:cNvSpPr/>
      </dsp:nvSpPr>
      <dsp:spPr>
        <a:xfrm>
          <a:off x="6275" y="1216664"/>
          <a:ext cx="7114469" cy="1121400"/>
        </a:xfrm>
        <a:prstGeom prst="rect">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effectLst>
                <a:outerShdw blurRad="38100" dist="38100" dir="2700000" algn="tl">
                  <a:srgbClr val="000000">
                    <a:alpha val="43137"/>
                  </a:srgbClr>
                </a:outerShdw>
              </a:effectLst>
              <a:latin typeface="Arial Narrow" pitchFamily="34" charset="0"/>
              <a:cs typeface="Arial" pitchFamily="34" charset="0"/>
            </a:rPr>
            <a:t>1. Informações ao viajante</a:t>
          </a:r>
        </a:p>
      </dsp:txBody>
      <dsp:txXfrm>
        <a:off x="6275" y="1216664"/>
        <a:ext cx="7114469" cy="1121400"/>
      </dsp:txXfrm>
    </dsp:sp>
    <dsp:sp modelId="{46059326-4E84-40C9-ACCE-F7372A8F37BA}">
      <dsp:nvSpPr>
        <dsp:cNvPr id="0" name=""/>
        <dsp:cNvSpPr/>
      </dsp:nvSpPr>
      <dsp:spPr>
        <a:xfrm>
          <a:off x="3137" y="2431744"/>
          <a:ext cx="1145647" cy="1121400"/>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effectLst>
                <a:outerShdw blurRad="38100" dist="38100" dir="2700000" algn="tl">
                  <a:srgbClr val="000000">
                    <a:alpha val="43137"/>
                  </a:srgbClr>
                </a:outerShdw>
              </a:effectLst>
              <a:latin typeface="Arial Narrow" pitchFamily="34" charset="0"/>
              <a:cs typeface="Arial" pitchFamily="34" charset="0"/>
            </a:rPr>
            <a:t>1.1 Informações antes do início da viagem </a:t>
          </a: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3137" y="2431744"/>
        <a:ext cx="1145647" cy="1121400"/>
      </dsp:txXfrm>
    </dsp:sp>
    <dsp:sp modelId="{628491EE-24F1-4E69-A376-21DA9A733B02}">
      <dsp:nvSpPr>
        <dsp:cNvPr id="0" name=""/>
        <dsp:cNvSpPr/>
      </dsp:nvSpPr>
      <dsp:spPr>
        <a:xfrm>
          <a:off x="1196902" y="2431744"/>
          <a:ext cx="1145647" cy="1121400"/>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effectLst>
                <a:outerShdw blurRad="38100" dist="38100" dir="2700000" algn="tl">
                  <a:srgbClr val="000000">
                    <a:alpha val="43137"/>
                  </a:srgbClr>
                </a:outerShdw>
              </a:effectLst>
              <a:latin typeface="Arial Narrow" pitchFamily="34" charset="0"/>
              <a:cs typeface="Arial" pitchFamily="34" charset="0"/>
            </a:rPr>
            <a:t> 1.2 Informações durante o transcurso da viagem</a:t>
          </a: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196902" y="2431744"/>
        <a:ext cx="1145647" cy="1121400"/>
      </dsp:txXfrm>
    </dsp:sp>
    <dsp:sp modelId="{84601956-4ABE-4AE8-83C1-D858F89CA304}">
      <dsp:nvSpPr>
        <dsp:cNvPr id="0" name=""/>
        <dsp:cNvSpPr/>
      </dsp:nvSpPr>
      <dsp:spPr>
        <a:xfrm>
          <a:off x="2390666" y="2431744"/>
          <a:ext cx="1145647" cy="1121400"/>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effectLst>
                <a:outerShdw blurRad="38100" dist="38100" dir="2700000" algn="tl">
                  <a:srgbClr val="000000">
                    <a:alpha val="43137"/>
                  </a:srgbClr>
                </a:outerShdw>
              </a:effectLst>
              <a:latin typeface="Arial Narrow" pitchFamily="34" charset="0"/>
              <a:cs typeface="Arial" pitchFamily="34" charset="0"/>
            </a:rPr>
            <a:t> 1.3 Orientação de rota e navegação - Antes do início da viagem</a:t>
          </a: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2390666" y="2431744"/>
        <a:ext cx="1145647" cy="1121400"/>
      </dsp:txXfrm>
    </dsp:sp>
    <dsp:sp modelId="{FC9F6CF2-7AF4-42B9-A4EC-7A61D0551C55}">
      <dsp:nvSpPr>
        <dsp:cNvPr id="0" name=""/>
        <dsp:cNvSpPr/>
      </dsp:nvSpPr>
      <dsp:spPr>
        <a:xfrm>
          <a:off x="3584431" y="2431744"/>
          <a:ext cx="1145647" cy="1121400"/>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effectLst>
                <a:outerShdw blurRad="38100" dist="38100" dir="2700000" algn="tl">
                  <a:srgbClr val="000000">
                    <a:alpha val="43137"/>
                  </a:srgbClr>
                </a:outerShdw>
              </a:effectLst>
              <a:latin typeface="Arial Narrow" pitchFamily="34" charset="0"/>
              <a:cs typeface="Arial" pitchFamily="34" charset="0"/>
            </a:rPr>
            <a:t> 1.4. Orientação de rota e navegação - Durante o transcurso da viagem</a:t>
          </a: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3584431" y="2431744"/>
        <a:ext cx="1145647" cy="1121400"/>
      </dsp:txXfrm>
    </dsp:sp>
    <dsp:sp modelId="{1FD0E932-29F4-4903-91F4-94066B87EFBF}">
      <dsp:nvSpPr>
        <dsp:cNvPr id="0" name=""/>
        <dsp:cNvSpPr/>
      </dsp:nvSpPr>
      <dsp:spPr>
        <a:xfrm>
          <a:off x="4778195" y="2431744"/>
          <a:ext cx="1145647" cy="1121400"/>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effectLst>
                <a:outerShdw blurRad="38100" dist="38100" dir="2700000" algn="tl">
                  <a:srgbClr val="000000">
                    <a:alpha val="43137"/>
                  </a:srgbClr>
                </a:outerShdw>
              </a:effectLst>
              <a:latin typeface="Arial Narrow" pitchFamily="34" charset="0"/>
              <a:cs typeface="Arial" pitchFamily="34" charset="0"/>
            </a:rPr>
            <a:t>1.5. Apoio ao planejamento da viagem</a:t>
          </a: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4778195" y="2431744"/>
        <a:ext cx="1145647" cy="1121400"/>
      </dsp:txXfrm>
    </dsp:sp>
    <dsp:sp modelId="{6D052001-91D0-41AA-9573-AA2BA3B9F135}">
      <dsp:nvSpPr>
        <dsp:cNvPr id="0" name=""/>
        <dsp:cNvSpPr/>
      </dsp:nvSpPr>
      <dsp:spPr>
        <a:xfrm>
          <a:off x="5971959" y="2431744"/>
          <a:ext cx="1145647" cy="1121400"/>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b="1" kern="1200"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 1.6. Informações sobre serviços de viagem</a:t>
          </a:r>
          <a:endParaRPr lang="pt-BR" sz="1100" b="1" kern="1200"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sp:txBody>
      <dsp:txXfrm>
        <a:off x="5971959" y="2431744"/>
        <a:ext cx="1145647" cy="1121400"/>
      </dsp:txXfrm>
    </dsp:sp>
    <dsp:sp modelId="{3193B9B8-10CE-44D4-830C-5D75E4CF4D92}">
      <dsp:nvSpPr>
        <dsp:cNvPr id="0" name=""/>
        <dsp:cNvSpPr/>
      </dsp:nvSpPr>
      <dsp:spPr>
        <a:xfrm>
          <a:off x="5971959" y="3646897"/>
          <a:ext cx="1145647" cy="1121400"/>
        </a:xfrm>
        <a:prstGeom prst="roundRect">
          <a:avLst>
            <a:gd name="adj" fmla="val 10000"/>
          </a:avLst>
        </a:prstGeom>
        <a:noFill/>
        <a:ln w="47625" cap="flat" cmpd="dbl"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6004804" y="3679742"/>
        <a:ext cx="1079957" cy="1055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D9CE2-FEAE-488C-AF24-5067FC09BFFF}">
      <dsp:nvSpPr>
        <dsp:cNvPr id="0" name=""/>
        <dsp:cNvSpPr/>
      </dsp:nvSpPr>
      <dsp:spPr>
        <a:xfrm>
          <a:off x="3766317" y="-168281"/>
          <a:ext cx="1525761" cy="112663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dirty="0" smtClean="0"/>
            <a:t>Agente de Comercialização e controle de acesso embarcado</a:t>
          </a:r>
          <a:endParaRPr lang="pt-BR" sz="1400" kern="1200" dirty="0"/>
        </a:p>
      </dsp:txBody>
      <dsp:txXfrm>
        <a:off x="3821315" y="-113283"/>
        <a:ext cx="1415765" cy="1016638"/>
      </dsp:txXfrm>
    </dsp:sp>
    <dsp:sp modelId="{F06AFEAD-461A-417D-9708-65A3EE1446DC}">
      <dsp:nvSpPr>
        <dsp:cNvPr id="0" name=""/>
        <dsp:cNvSpPr/>
      </dsp:nvSpPr>
      <dsp:spPr>
        <a:xfrm>
          <a:off x="2009195" y="395035"/>
          <a:ext cx="5040005" cy="5040005"/>
        </a:xfrm>
        <a:custGeom>
          <a:avLst/>
          <a:gdLst/>
          <a:ahLst/>
          <a:cxnLst/>
          <a:rect l="0" t="0" r="0" b="0"/>
          <a:pathLst>
            <a:path>
              <a:moveTo>
                <a:pt x="3284192" y="118663"/>
              </a:moveTo>
              <a:arcTo wR="2520002" hR="2520002" stAng="17259173" swAng="183635"/>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8EB38C3-E667-441E-AA03-70BCA655AD98}">
      <dsp:nvSpPr>
        <dsp:cNvPr id="0" name=""/>
        <dsp:cNvSpPr/>
      </dsp:nvSpPr>
      <dsp:spPr>
        <a:xfrm>
          <a:off x="5421794" y="530229"/>
          <a:ext cx="1454461" cy="9087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Condutor </a:t>
          </a:r>
        </a:p>
        <a:p>
          <a:pPr lvl="0" algn="ctr" defTabSz="711200">
            <a:lnSpc>
              <a:spcPct val="90000"/>
            </a:lnSpc>
            <a:spcBef>
              <a:spcPct val="0"/>
            </a:spcBef>
            <a:spcAft>
              <a:spcPct val="35000"/>
            </a:spcAft>
          </a:pPr>
          <a:r>
            <a:rPr lang="pt-BR" sz="1600" b="1" kern="1200" dirty="0" smtClean="0"/>
            <a:t>(de TP)</a:t>
          </a:r>
          <a:endParaRPr lang="pt-BR" sz="1600" kern="1200" dirty="0"/>
        </a:p>
      </dsp:txBody>
      <dsp:txXfrm>
        <a:off x="5466155" y="574590"/>
        <a:ext cx="1365739" cy="820027"/>
      </dsp:txXfrm>
    </dsp:sp>
    <dsp:sp modelId="{CD7BCE3B-EEC5-44C3-BC02-7DE7E963B7AB}">
      <dsp:nvSpPr>
        <dsp:cNvPr id="0" name=""/>
        <dsp:cNvSpPr/>
      </dsp:nvSpPr>
      <dsp:spPr>
        <a:xfrm>
          <a:off x="2009195" y="395035"/>
          <a:ext cx="5040005" cy="5040005"/>
        </a:xfrm>
        <a:custGeom>
          <a:avLst/>
          <a:gdLst/>
          <a:ahLst/>
          <a:cxnLst/>
          <a:rect l="0" t="0" r="0" b="0"/>
          <a:pathLst>
            <a:path>
              <a:moveTo>
                <a:pt x="4566218" y="1049147"/>
              </a:moveTo>
              <a:arcTo wR="2520002" hR="2520002" stAng="19457446" swAng="860070"/>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A6BB63-2787-4BDC-9A86-4FD4AF08F1E0}">
      <dsp:nvSpPr>
        <dsp:cNvPr id="0" name=""/>
        <dsp:cNvSpPr/>
      </dsp:nvSpPr>
      <dsp:spPr>
        <a:xfrm>
          <a:off x="6269231" y="2002560"/>
          <a:ext cx="1483370" cy="9497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Controlador Operacional </a:t>
          </a:r>
        </a:p>
        <a:p>
          <a:pPr lvl="0" algn="ctr" defTabSz="711200">
            <a:lnSpc>
              <a:spcPct val="90000"/>
            </a:lnSpc>
            <a:spcBef>
              <a:spcPct val="0"/>
            </a:spcBef>
            <a:spcAft>
              <a:spcPct val="35000"/>
            </a:spcAft>
          </a:pPr>
          <a:r>
            <a:rPr lang="pt-BR" sz="1600" b="1" kern="1200" dirty="0" smtClean="0"/>
            <a:t>(de TP)</a:t>
          </a:r>
          <a:endParaRPr lang="pt-BR" sz="1600" kern="1200" dirty="0"/>
        </a:p>
      </dsp:txBody>
      <dsp:txXfrm>
        <a:off x="6315595" y="2048924"/>
        <a:ext cx="1390642" cy="857040"/>
      </dsp:txXfrm>
    </dsp:sp>
    <dsp:sp modelId="{86B3D472-3F88-4672-9C42-FDD42CEFCF01}">
      <dsp:nvSpPr>
        <dsp:cNvPr id="0" name=""/>
        <dsp:cNvSpPr/>
      </dsp:nvSpPr>
      <dsp:spPr>
        <a:xfrm>
          <a:off x="2009195" y="395035"/>
          <a:ext cx="5040005" cy="5040005"/>
        </a:xfrm>
        <a:custGeom>
          <a:avLst/>
          <a:gdLst/>
          <a:ahLst/>
          <a:cxnLst/>
          <a:rect l="0" t="0" r="0" b="0"/>
          <a:pathLst>
            <a:path>
              <a:moveTo>
                <a:pt x="5039601" y="2565103"/>
              </a:moveTo>
              <a:arcTo wR="2520002" hR="2520002" stAng="61529" swAng="1048643"/>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7756C4-7F1C-4303-A6F9-F5F2AE3AA19A}">
      <dsp:nvSpPr>
        <dsp:cNvPr id="0" name=""/>
        <dsp:cNvSpPr/>
      </dsp:nvSpPr>
      <dsp:spPr>
        <a:xfrm>
          <a:off x="5898841" y="3722170"/>
          <a:ext cx="1625486" cy="90573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Gestor (de TP)</a:t>
          </a:r>
        </a:p>
      </dsp:txBody>
      <dsp:txXfrm>
        <a:off x="5943055" y="3766384"/>
        <a:ext cx="1537058" cy="817310"/>
      </dsp:txXfrm>
    </dsp:sp>
    <dsp:sp modelId="{41036DC3-D7E7-4157-9472-7CE851CA27E5}">
      <dsp:nvSpPr>
        <dsp:cNvPr id="0" name=""/>
        <dsp:cNvSpPr/>
      </dsp:nvSpPr>
      <dsp:spPr>
        <a:xfrm>
          <a:off x="2009195" y="395035"/>
          <a:ext cx="5040005" cy="5040005"/>
        </a:xfrm>
        <a:custGeom>
          <a:avLst/>
          <a:gdLst/>
          <a:ahLst/>
          <a:cxnLst/>
          <a:rect l="0" t="0" r="0" b="0"/>
          <a:pathLst>
            <a:path>
              <a:moveTo>
                <a:pt x="4365663" y="4235796"/>
              </a:moveTo>
              <a:arcTo wR="2520002" hR="2520002" stAng="2574699" swAng="533792"/>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908CDA-731E-49E3-97A9-881A340886E3}">
      <dsp:nvSpPr>
        <dsp:cNvPr id="0" name=""/>
        <dsp:cNvSpPr/>
      </dsp:nvSpPr>
      <dsp:spPr>
        <a:xfrm>
          <a:off x="4698010" y="4853234"/>
          <a:ext cx="1386158" cy="85966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t>Operador (de TP)</a:t>
          </a:r>
        </a:p>
      </dsp:txBody>
      <dsp:txXfrm>
        <a:off x="4739975" y="4895199"/>
        <a:ext cx="1302228" cy="775732"/>
      </dsp:txXfrm>
    </dsp:sp>
    <dsp:sp modelId="{9C0924B4-40B8-4D7A-AFF7-6E8965DF0788}">
      <dsp:nvSpPr>
        <dsp:cNvPr id="0" name=""/>
        <dsp:cNvSpPr/>
      </dsp:nvSpPr>
      <dsp:spPr>
        <a:xfrm>
          <a:off x="2009195" y="395035"/>
          <a:ext cx="5040005" cy="5040005"/>
        </a:xfrm>
        <a:custGeom>
          <a:avLst/>
          <a:gdLst/>
          <a:ahLst/>
          <a:cxnLst/>
          <a:rect l="0" t="0" r="0" b="0"/>
          <a:pathLst>
            <a:path>
              <a:moveTo>
                <a:pt x="2684683" y="5034618"/>
              </a:moveTo>
              <a:arcTo wR="2520002" hR="2520002" stAng="5175185" swAng="554232"/>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2B3399-2DFB-49A7-A45E-B340C296034A}">
      <dsp:nvSpPr>
        <dsp:cNvPr id="0" name=""/>
        <dsp:cNvSpPr/>
      </dsp:nvSpPr>
      <dsp:spPr>
        <a:xfrm>
          <a:off x="3050643" y="4895362"/>
          <a:ext cx="1233327" cy="77540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t>Passageiro</a:t>
          </a:r>
        </a:p>
      </dsp:txBody>
      <dsp:txXfrm>
        <a:off x="3088495" y="4933214"/>
        <a:ext cx="1157623" cy="699703"/>
      </dsp:txXfrm>
    </dsp:sp>
    <dsp:sp modelId="{D66B39F8-47A1-4473-B616-68B13BB4B2B5}">
      <dsp:nvSpPr>
        <dsp:cNvPr id="0" name=""/>
        <dsp:cNvSpPr/>
      </dsp:nvSpPr>
      <dsp:spPr>
        <a:xfrm>
          <a:off x="2009195" y="395035"/>
          <a:ext cx="5040005" cy="5040005"/>
        </a:xfrm>
        <a:custGeom>
          <a:avLst/>
          <a:gdLst/>
          <a:ahLst/>
          <a:cxnLst/>
          <a:rect l="0" t="0" r="0" b="0"/>
          <a:pathLst>
            <a:path>
              <a:moveTo>
                <a:pt x="1037448" y="4557757"/>
              </a:moveTo>
              <a:arcTo wR="2520002" hR="2520002" stAng="7562250" swAng="661750"/>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390913-485A-439C-B74A-6584DEDDC1ED}">
      <dsp:nvSpPr>
        <dsp:cNvPr id="0" name=""/>
        <dsp:cNvSpPr/>
      </dsp:nvSpPr>
      <dsp:spPr>
        <a:xfrm>
          <a:off x="1561782" y="3722170"/>
          <a:ext cx="1570058" cy="90573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t-BR" sz="1700" b="1" kern="1200" dirty="0" smtClean="0"/>
            <a:t>Provedor de Serviço Intermodal</a:t>
          </a:r>
        </a:p>
      </dsp:txBody>
      <dsp:txXfrm>
        <a:off x="1605996" y="3766384"/>
        <a:ext cx="1481630" cy="817310"/>
      </dsp:txXfrm>
    </dsp:sp>
    <dsp:sp modelId="{78424E9C-E643-41F2-8D6B-F7FE73440222}">
      <dsp:nvSpPr>
        <dsp:cNvPr id="0" name=""/>
        <dsp:cNvSpPr/>
      </dsp:nvSpPr>
      <dsp:spPr>
        <a:xfrm>
          <a:off x="2009195" y="395035"/>
          <a:ext cx="5040005" cy="5040005"/>
        </a:xfrm>
        <a:custGeom>
          <a:avLst/>
          <a:gdLst/>
          <a:ahLst/>
          <a:cxnLst/>
          <a:rect l="0" t="0" r="0" b="0"/>
          <a:pathLst>
            <a:path>
              <a:moveTo>
                <a:pt x="129969" y="3318848"/>
              </a:moveTo>
              <a:arcTo wR="2520002" hR="2520002" stAng="9691096" swAng="1174694"/>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F69FB5-88FF-48EA-9473-E59570951CB4}">
      <dsp:nvSpPr>
        <dsp:cNvPr id="0" name=""/>
        <dsp:cNvSpPr/>
      </dsp:nvSpPr>
      <dsp:spPr>
        <a:xfrm>
          <a:off x="1391397" y="2096814"/>
          <a:ext cx="1312164" cy="761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t-BR" sz="1700" b="1" kern="1200" dirty="0" smtClean="0"/>
            <a:t>Viajante</a:t>
          </a:r>
        </a:p>
      </dsp:txBody>
      <dsp:txXfrm>
        <a:off x="1428559" y="2133976"/>
        <a:ext cx="1237840" cy="686936"/>
      </dsp:txXfrm>
    </dsp:sp>
    <dsp:sp modelId="{FDF2AEC9-492B-4A7B-82FB-A9C4132CA5BF}">
      <dsp:nvSpPr>
        <dsp:cNvPr id="0" name=""/>
        <dsp:cNvSpPr/>
      </dsp:nvSpPr>
      <dsp:spPr>
        <a:xfrm>
          <a:off x="2009195" y="395035"/>
          <a:ext cx="5040005" cy="5040005"/>
        </a:xfrm>
        <a:custGeom>
          <a:avLst/>
          <a:gdLst/>
          <a:ahLst/>
          <a:cxnLst/>
          <a:rect l="0" t="0" r="0" b="0"/>
          <a:pathLst>
            <a:path>
              <a:moveTo>
                <a:pt x="139629" y="1692815"/>
              </a:moveTo>
              <a:arcTo wR="2520002" hR="2520002" stAng="11949750" swAng="1275453"/>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A38287-068F-4A56-9D24-EF1E80963734}">
      <dsp:nvSpPr>
        <dsp:cNvPr id="0" name=""/>
        <dsp:cNvSpPr/>
      </dsp:nvSpPr>
      <dsp:spPr>
        <a:xfrm>
          <a:off x="2326864" y="695312"/>
          <a:ext cx="1165014" cy="57858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t-BR" sz="1700" b="1" kern="1200" dirty="0" smtClean="0"/>
            <a:t>Usuário</a:t>
          </a:r>
        </a:p>
      </dsp:txBody>
      <dsp:txXfrm>
        <a:off x="2355108" y="723556"/>
        <a:ext cx="1108526" cy="522094"/>
      </dsp:txXfrm>
    </dsp:sp>
    <dsp:sp modelId="{21564D22-F803-4CD5-B8F6-8AEB04DF7ADD}">
      <dsp:nvSpPr>
        <dsp:cNvPr id="0" name=""/>
        <dsp:cNvSpPr/>
      </dsp:nvSpPr>
      <dsp:spPr>
        <a:xfrm>
          <a:off x="2009195" y="395035"/>
          <a:ext cx="5040005" cy="5040005"/>
        </a:xfrm>
        <a:custGeom>
          <a:avLst/>
          <a:gdLst/>
          <a:ahLst/>
          <a:cxnLst/>
          <a:rect l="0" t="0" r="0" b="0"/>
          <a:pathLst>
            <a:path>
              <a:moveTo>
                <a:pt x="1331125" y="298069"/>
              </a:moveTo>
              <a:arcTo wR="2520002" hR="2520002" stAng="14511021" swAng="625308"/>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353A9-5361-4F84-B867-3E3EF77B0C12}">
      <dsp:nvSpPr>
        <dsp:cNvPr id="0" name=""/>
        <dsp:cNvSpPr/>
      </dsp:nvSpPr>
      <dsp:spPr>
        <a:xfrm>
          <a:off x="3336" y="801"/>
          <a:ext cx="7125830" cy="1139187"/>
        </a:xfrm>
        <a:prstGeom prst="rect">
          <a:avLst/>
        </a:prstGeom>
        <a:solidFill>
          <a:schemeClr val="tx2">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effectLst>
                <a:outerShdw blurRad="38100" dist="38100" dir="2700000" algn="tl">
                  <a:srgbClr val="000000">
                    <a:alpha val="43137"/>
                  </a:srgbClr>
                </a:outerShdw>
              </a:effectLst>
              <a:latin typeface="Arial Narrow" pitchFamily="34" charset="0"/>
              <a:cs typeface="Arial" pitchFamily="34" charset="0"/>
            </a:rPr>
            <a:t> Arquitetura de referência de ITS</a:t>
          </a:r>
          <a:endParaRPr lang="pt-BR" sz="20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3336" y="801"/>
        <a:ext cx="7125830" cy="1139187"/>
      </dsp:txXfrm>
    </dsp:sp>
    <dsp:sp modelId="{FB3C0A1D-AF9A-4B06-AE4A-C3B37771AEFB}">
      <dsp:nvSpPr>
        <dsp:cNvPr id="0" name=""/>
        <dsp:cNvSpPr/>
      </dsp:nvSpPr>
      <dsp:spPr>
        <a:xfrm>
          <a:off x="6672" y="1234065"/>
          <a:ext cx="7125830" cy="1139187"/>
        </a:xfrm>
        <a:prstGeom prst="rect">
          <a:avLst/>
        </a:prstGeom>
        <a:solidFill>
          <a:schemeClr val="accent4">
            <a:lumMod val="7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dirty="0" smtClean="0">
              <a:solidFill>
                <a:srgbClr val="0000CC"/>
              </a:solidFill>
              <a:effectLst>
                <a:outerShdw blurRad="38100" dist="38100" dir="2700000" algn="tl">
                  <a:srgbClr val="000000">
                    <a:alpha val="43137"/>
                  </a:srgbClr>
                </a:outerShdw>
              </a:effectLst>
              <a:latin typeface="Arial Narrow" pitchFamily="34" charset="0"/>
              <a:cs typeface="Arial" pitchFamily="34" charset="0"/>
            </a:rPr>
            <a:t>5. Transporte Público</a:t>
          </a:r>
          <a:endParaRPr lang="pt-BR" sz="1400" b="1" kern="1200" dirty="0">
            <a:solidFill>
              <a:srgbClr val="0000CC"/>
            </a:solidFill>
            <a:effectLst>
              <a:outerShdw blurRad="38100" dist="38100" dir="2700000" algn="tl">
                <a:srgbClr val="000000">
                  <a:alpha val="43137"/>
                </a:srgbClr>
              </a:outerShdw>
            </a:effectLst>
            <a:latin typeface="Arial Narrow" pitchFamily="34" charset="0"/>
            <a:cs typeface="Arial" pitchFamily="34" charset="0"/>
          </a:endParaRPr>
        </a:p>
      </dsp:txBody>
      <dsp:txXfrm>
        <a:off x="6672" y="1234065"/>
        <a:ext cx="7125830" cy="1139187"/>
      </dsp:txXfrm>
    </dsp:sp>
    <dsp:sp modelId="{F77DCCE6-40F3-46F2-9D21-C30BE1DC1305}">
      <dsp:nvSpPr>
        <dsp:cNvPr id="0" name=""/>
        <dsp:cNvSpPr/>
      </dsp:nvSpPr>
      <dsp:spPr>
        <a:xfrm>
          <a:off x="3336" y="2467185"/>
          <a:ext cx="3489632" cy="1139187"/>
        </a:xfrm>
        <a:prstGeom prst="rect">
          <a:avLst/>
        </a:prstGeom>
        <a:solidFill>
          <a:schemeClr val="bg2">
            <a:lumMod val="25000"/>
          </a:schemeClr>
        </a:solidFill>
        <a:ln w="47625" cap="flat" cmpd="dbl" algn="ctr">
          <a:solidFill>
            <a:schemeClr val="bg1"/>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effectLst>
                <a:outerShdw blurRad="38100" dist="38100" dir="2700000" algn="tl">
                  <a:srgbClr val="000000">
                    <a:alpha val="43137"/>
                  </a:srgbClr>
                </a:outerShdw>
              </a:effectLst>
              <a:latin typeface="Arial Narrow" pitchFamily="34" charset="0"/>
              <a:cs typeface="Arial" pitchFamily="34" charset="0"/>
            </a:rPr>
            <a:t>5.1 Gerenciamento de transporte público</a:t>
          </a: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3336" y="2467185"/>
        <a:ext cx="3489632" cy="1139187"/>
      </dsp:txXfrm>
    </dsp:sp>
    <dsp:sp modelId="{4D1E04DA-F4B7-444B-BC2C-5ED8AF79A348}">
      <dsp:nvSpPr>
        <dsp:cNvPr id="0" name=""/>
        <dsp:cNvSpPr/>
      </dsp:nvSpPr>
      <dsp:spPr>
        <a:xfrm>
          <a:off x="3639533" y="2467185"/>
          <a:ext cx="3489632" cy="1139187"/>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effectLst>
                <a:outerShdw blurRad="38100" dist="38100" dir="2700000" algn="tl">
                  <a:srgbClr val="000000">
                    <a:alpha val="43137"/>
                  </a:srgbClr>
                </a:outerShdw>
              </a:effectLst>
              <a:latin typeface="Arial Narrow" pitchFamily="34" charset="0"/>
              <a:cs typeface="Arial" pitchFamily="34" charset="0"/>
            </a:rPr>
            <a:t>5.2 Transporte compartilhado e responsivo de demanda</a:t>
          </a:r>
        </a:p>
      </dsp:txBody>
      <dsp:txXfrm>
        <a:off x="3639533" y="2467185"/>
        <a:ext cx="3489632" cy="1139187"/>
      </dsp:txXfrm>
    </dsp:sp>
    <dsp:sp modelId="{D2E41A8B-5993-432E-AAB4-F54A3BDC73DE}">
      <dsp:nvSpPr>
        <dsp:cNvPr id="0" name=""/>
        <dsp:cNvSpPr/>
      </dsp:nvSpPr>
      <dsp:spPr>
        <a:xfrm>
          <a:off x="3639533" y="3700376"/>
          <a:ext cx="3489632" cy="1139187"/>
        </a:xfrm>
        <a:prstGeom prst="roundRect">
          <a:avLst>
            <a:gd name="adj" fmla="val 10000"/>
          </a:avLst>
        </a:prstGeom>
        <a:noFill/>
        <a:ln w="47625" cap="flat" cmpd="dbl"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pt-BR" sz="1100" kern="1200" dirty="0" smtClean="0">
            <a:effectLst>
              <a:outerShdw blurRad="38100" dist="38100" dir="2700000" algn="tl">
                <a:srgbClr val="000000">
                  <a:alpha val="43137"/>
                </a:srgbClr>
              </a:outerShdw>
            </a:effectLst>
            <a:latin typeface="Arial Narrow" pitchFamily="34" charset="0"/>
            <a:cs typeface="Arial" pitchFamily="34" charset="0"/>
          </a:endParaRPr>
        </a:p>
      </dsp:txBody>
      <dsp:txXfrm>
        <a:off x="3672899" y="3733742"/>
        <a:ext cx="3422900" cy="10724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353A9-5361-4F84-B867-3E3EF77B0C12}">
      <dsp:nvSpPr>
        <dsp:cNvPr id="0" name=""/>
        <dsp:cNvSpPr/>
      </dsp:nvSpPr>
      <dsp:spPr>
        <a:xfrm>
          <a:off x="1155" y="929"/>
          <a:ext cx="7149985" cy="1082167"/>
        </a:xfrm>
        <a:prstGeom prst="rect">
          <a:avLst/>
        </a:prstGeom>
        <a:solidFill>
          <a:schemeClr val="tx2">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effectLst>
                <a:outerShdw blurRad="38100" dist="38100" dir="2700000" algn="tl">
                  <a:srgbClr val="000000">
                    <a:alpha val="43137"/>
                  </a:srgbClr>
                </a:outerShdw>
              </a:effectLst>
              <a:latin typeface="Arial Narrow" pitchFamily="34" charset="0"/>
              <a:cs typeface="Arial" pitchFamily="34" charset="0"/>
            </a:rPr>
            <a:t>Arquitetura de referência de ITS</a:t>
          </a:r>
        </a:p>
      </dsp:txBody>
      <dsp:txXfrm>
        <a:off x="1155" y="929"/>
        <a:ext cx="7149985" cy="1082167"/>
      </dsp:txXfrm>
    </dsp:sp>
    <dsp:sp modelId="{FB3C0A1D-AF9A-4B06-AE4A-C3B37771AEFB}">
      <dsp:nvSpPr>
        <dsp:cNvPr id="0" name=""/>
        <dsp:cNvSpPr/>
      </dsp:nvSpPr>
      <dsp:spPr>
        <a:xfrm>
          <a:off x="19938" y="1177140"/>
          <a:ext cx="1681558" cy="1082167"/>
        </a:xfrm>
        <a:prstGeom prst="rect">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b="1" kern="1200"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 Informações ao viajante</a:t>
          </a:r>
          <a:endParaRPr lang="pt-BR" sz="1200" b="1" kern="1200"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sp:txBody>
      <dsp:txXfrm>
        <a:off x="19938" y="1177140"/>
        <a:ext cx="1681558" cy="1082167"/>
      </dsp:txXfrm>
    </dsp:sp>
    <dsp:sp modelId="{46059326-4E84-40C9-ACCE-F7372A8F37BA}">
      <dsp:nvSpPr>
        <dsp:cNvPr id="0" name=""/>
        <dsp:cNvSpPr/>
      </dsp:nvSpPr>
      <dsp:spPr>
        <a:xfrm>
          <a:off x="1155" y="2353207"/>
          <a:ext cx="1681558" cy="1082167"/>
        </a:xfrm>
        <a:prstGeom prst="rect">
          <a:avLst/>
        </a:prstGeom>
        <a:solidFill>
          <a:schemeClr val="accent4">
            <a:lumMod val="7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5. Transporte público</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155" y="2353207"/>
        <a:ext cx="1681558" cy="1082167"/>
      </dsp:txXfrm>
    </dsp:sp>
    <dsp:sp modelId="{474F4600-B6C4-4AF9-8B05-D7FB2C1CBF94}">
      <dsp:nvSpPr>
        <dsp:cNvPr id="0" name=""/>
        <dsp:cNvSpPr/>
      </dsp:nvSpPr>
      <dsp:spPr>
        <a:xfrm>
          <a:off x="1155" y="3529347"/>
          <a:ext cx="1681558" cy="1082167"/>
        </a:xfrm>
        <a:prstGeom prst="rect">
          <a:avLst/>
        </a:prstGeom>
        <a:solidFill>
          <a:schemeClr val="bg2">
            <a:lumMod val="1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9. Monitoramento das condições climáticas e ambientais</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155" y="3529347"/>
        <a:ext cx="1681558" cy="1082167"/>
      </dsp:txXfrm>
    </dsp:sp>
    <dsp:sp modelId="{800E0885-D1E0-48B7-8293-A93DDBEE55BB}">
      <dsp:nvSpPr>
        <dsp:cNvPr id="0" name=""/>
        <dsp:cNvSpPr/>
      </dsp:nvSpPr>
      <dsp:spPr>
        <a:xfrm>
          <a:off x="1823964" y="1177068"/>
          <a:ext cx="1681558" cy="1082167"/>
        </a:xfrm>
        <a:prstGeom prst="rect">
          <a:avLst/>
        </a:prstGeom>
        <a:solidFill>
          <a:schemeClr val="accent2">
            <a:lumMod val="7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2. Operações e gerenciamento de tráfego</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823964" y="1177068"/>
        <a:ext cx="1681558" cy="1082167"/>
      </dsp:txXfrm>
    </dsp:sp>
    <dsp:sp modelId="{E8DD0D87-DBBC-4228-B047-5000FE21ECD1}">
      <dsp:nvSpPr>
        <dsp:cNvPr id="0" name=""/>
        <dsp:cNvSpPr/>
      </dsp:nvSpPr>
      <dsp:spPr>
        <a:xfrm>
          <a:off x="1823964" y="2353207"/>
          <a:ext cx="1681558" cy="1082167"/>
        </a:xfrm>
        <a:prstGeom prst="rect">
          <a:avLst/>
        </a:prstGeom>
        <a:solidFill>
          <a:schemeClr val="accent2">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6. Emergência</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823964" y="2353207"/>
        <a:ext cx="1681558" cy="1082167"/>
      </dsp:txXfrm>
    </dsp:sp>
    <dsp:sp modelId="{3CA0313C-8279-4A1F-8F40-29DF4201B7F8}">
      <dsp:nvSpPr>
        <dsp:cNvPr id="0" name=""/>
        <dsp:cNvSpPr/>
      </dsp:nvSpPr>
      <dsp:spPr>
        <a:xfrm>
          <a:off x="1823964" y="3529347"/>
          <a:ext cx="1681558" cy="1082167"/>
        </a:xfrm>
        <a:prstGeom prst="rect">
          <a:avLst/>
        </a:prstGeom>
        <a:solidFill>
          <a:schemeClr val="bg2">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10. Gerenciamento e coordenação de resposta a desastres</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823964" y="3529347"/>
        <a:ext cx="1681558" cy="1082167"/>
      </dsp:txXfrm>
    </dsp:sp>
    <dsp:sp modelId="{932182CC-AB92-4494-BEA8-03C84DBCF17A}">
      <dsp:nvSpPr>
        <dsp:cNvPr id="0" name=""/>
        <dsp:cNvSpPr/>
      </dsp:nvSpPr>
      <dsp:spPr>
        <a:xfrm>
          <a:off x="3646773" y="1177068"/>
          <a:ext cx="1681558" cy="1082167"/>
        </a:xfrm>
        <a:prstGeom prst="rect">
          <a:avLst/>
        </a:prstGeom>
        <a:solidFill>
          <a:schemeClr val="accent3">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3. Veículo</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3646773" y="1177068"/>
        <a:ext cx="1681558" cy="1082167"/>
      </dsp:txXfrm>
    </dsp:sp>
    <dsp:sp modelId="{FC9F6CF2-7AF4-42B9-A4EC-7A61D0551C55}">
      <dsp:nvSpPr>
        <dsp:cNvPr id="0" name=""/>
        <dsp:cNvSpPr/>
      </dsp:nvSpPr>
      <dsp:spPr>
        <a:xfrm>
          <a:off x="3646773" y="2353207"/>
          <a:ext cx="1681558" cy="1082167"/>
        </a:xfrm>
        <a:prstGeom prst="rect">
          <a:avLst/>
        </a:prstGeom>
        <a:solidFill>
          <a:srgbClr val="C00000"/>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7. Pagamento eletrônico relacionado ao transporte</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3646773" y="2353207"/>
        <a:ext cx="1681558" cy="1082167"/>
      </dsp:txXfrm>
    </dsp:sp>
    <dsp:sp modelId="{7D1D94DD-7184-4A42-B78C-E7484B436964}">
      <dsp:nvSpPr>
        <dsp:cNvPr id="0" name=""/>
        <dsp:cNvSpPr/>
      </dsp:nvSpPr>
      <dsp:spPr>
        <a:xfrm>
          <a:off x="3646773" y="3529347"/>
          <a:ext cx="1681558" cy="1082167"/>
        </a:xfrm>
        <a:prstGeom prst="rect">
          <a:avLst/>
        </a:prstGeom>
        <a:solidFill>
          <a:srgbClr val="00B050"/>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11. Segurança nacional</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3646773" y="3529347"/>
        <a:ext cx="1681558" cy="1082167"/>
      </dsp:txXfrm>
    </dsp:sp>
    <dsp:sp modelId="{4B2EE3D1-AD38-4761-B24E-2DF3A83407D0}">
      <dsp:nvSpPr>
        <dsp:cNvPr id="0" name=""/>
        <dsp:cNvSpPr/>
      </dsp:nvSpPr>
      <dsp:spPr>
        <a:xfrm>
          <a:off x="5469582" y="1177068"/>
          <a:ext cx="1681558" cy="1082167"/>
        </a:xfrm>
        <a:prstGeom prst="rect">
          <a:avLst/>
        </a:prstGeom>
        <a:solidFill>
          <a:schemeClr val="accent6">
            <a:lumMod val="7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4. Transporte de cargas</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5469582" y="1177068"/>
        <a:ext cx="1681558" cy="1082167"/>
      </dsp:txXfrm>
    </dsp:sp>
    <dsp:sp modelId="{66679A9F-E2DD-46E6-9CA0-7C321406C132}">
      <dsp:nvSpPr>
        <dsp:cNvPr id="0" name=""/>
        <dsp:cNvSpPr/>
      </dsp:nvSpPr>
      <dsp:spPr>
        <a:xfrm>
          <a:off x="5469582" y="2353207"/>
          <a:ext cx="1681558" cy="1082167"/>
        </a:xfrm>
        <a:prstGeom prst="rect">
          <a:avLst/>
        </a:prstGeom>
        <a:solidFill>
          <a:schemeClr val="accent6">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8. Segurança pessoal relacionada ao transporte rodoviário</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5469582" y="2353207"/>
        <a:ext cx="1681558" cy="1082167"/>
      </dsp:txXfrm>
    </dsp:sp>
    <dsp:sp modelId="{CD8F3CD5-5A3B-407B-AD9B-B5E5FF8F9BC5}">
      <dsp:nvSpPr>
        <dsp:cNvPr id="0" name=""/>
        <dsp:cNvSpPr/>
      </dsp:nvSpPr>
      <dsp:spPr>
        <a:xfrm>
          <a:off x="5469582" y="3529347"/>
          <a:ext cx="1681558" cy="1082167"/>
        </a:xfrm>
        <a:prstGeom prst="rect">
          <a:avLst/>
        </a:prstGeom>
        <a:solidFill>
          <a:srgbClr val="002060"/>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12. Gerenciamento dos dados de ITS</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5469582" y="3529347"/>
        <a:ext cx="1681558" cy="10821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353A9-5361-4F84-B867-3E3EF77B0C12}">
      <dsp:nvSpPr>
        <dsp:cNvPr id="0" name=""/>
        <dsp:cNvSpPr/>
      </dsp:nvSpPr>
      <dsp:spPr>
        <a:xfrm>
          <a:off x="1133" y="1258"/>
          <a:ext cx="7009364" cy="1082931"/>
        </a:xfrm>
        <a:prstGeom prst="rect">
          <a:avLst/>
        </a:prstGeom>
        <a:solidFill>
          <a:schemeClr val="tx2">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effectLst>
                <a:outerShdw blurRad="38100" dist="38100" dir="2700000" algn="tl">
                  <a:srgbClr val="000000">
                    <a:alpha val="43137"/>
                  </a:srgbClr>
                </a:outerShdw>
              </a:effectLst>
              <a:latin typeface="Arial Narrow" pitchFamily="34" charset="0"/>
              <a:cs typeface="Arial" pitchFamily="34" charset="0"/>
            </a:rPr>
            <a:t>Arquitetura de referência de ITS</a:t>
          </a:r>
        </a:p>
      </dsp:txBody>
      <dsp:txXfrm>
        <a:off x="1133" y="1258"/>
        <a:ext cx="7009364" cy="1082931"/>
      </dsp:txXfrm>
    </dsp:sp>
    <dsp:sp modelId="{FB3C0A1D-AF9A-4B06-AE4A-C3B37771AEFB}">
      <dsp:nvSpPr>
        <dsp:cNvPr id="0" name=""/>
        <dsp:cNvSpPr/>
      </dsp:nvSpPr>
      <dsp:spPr>
        <a:xfrm>
          <a:off x="19546" y="1176480"/>
          <a:ext cx="1648486" cy="1082931"/>
        </a:xfrm>
        <a:prstGeom prst="rect">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b="1" kern="1200"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 Informações ao viajante</a:t>
          </a:r>
          <a:endParaRPr lang="pt-BR" sz="1200" b="1" kern="1200"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sp:txBody>
      <dsp:txXfrm>
        <a:off x="19546" y="1176480"/>
        <a:ext cx="1648486" cy="1082931"/>
      </dsp:txXfrm>
    </dsp:sp>
    <dsp:sp modelId="{46059326-4E84-40C9-ACCE-F7372A8F37BA}">
      <dsp:nvSpPr>
        <dsp:cNvPr id="0" name=""/>
        <dsp:cNvSpPr/>
      </dsp:nvSpPr>
      <dsp:spPr>
        <a:xfrm>
          <a:off x="1133" y="2351560"/>
          <a:ext cx="1648486" cy="1082931"/>
        </a:xfrm>
        <a:prstGeom prst="rect">
          <a:avLst/>
        </a:prstGeom>
        <a:solidFill>
          <a:schemeClr val="accent4">
            <a:lumMod val="7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5. Transporte público</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133" y="2351560"/>
        <a:ext cx="1648486" cy="1082931"/>
      </dsp:txXfrm>
    </dsp:sp>
    <dsp:sp modelId="{474F4600-B6C4-4AF9-8B05-D7FB2C1CBF94}">
      <dsp:nvSpPr>
        <dsp:cNvPr id="0" name=""/>
        <dsp:cNvSpPr/>
      </dsp:nvSpPr>
      <dsp:spPr>
        <a:xfrm>
          <a:off x="1133" y="3526711"/>
          <a:ext cx="1648486" cy="1082931"/>
        </a:xfrm>
        <a:prstGeom prst="rect">
          <a:avLst/>
        </a:prstGeom>
        <a:solidFill>
          <a:schemeClr val="bg2">
            <a:lumMod val="1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9. Monitoramento das condições climáticas e ambientais</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133" y="3526711"/>
        <a:ext cx="1648486" cy="1082931"/>
      </dsp:txXfrm>
    </dsp:sp>
    <dsp:sp modelId="{800E0885-D1E0-48B7-8293-A93DDBEE55BB}">
      <dsp:nvSpPr>
        <dsp:cNvPr id="0" name=""/>
        <dsp:cNvSpPr/>
      </dsp:nvSpPr>
      <dsp:spPr>
        <a:xfrm>
          <a:off x="1788092" y="1176409"/>
          <a:ext cx="1648486" cy="1082931"/>
        </a:xfrm>
        <a:prstGeom prst="rect">
          <a:avLst/>
        </a:prstGeom>
        <a:solidFill>
          <a:schemeClr val="accent2">
            <a:lumMod val="7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2. Operações e gerenciamento de tráfego</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788092" y="1176409"/>
        <a:ext cx="1648486" cy="1082931"/>
      </dsp:txXfrm>
    </dsp:sp>
    <dsp:sp modelId="{E8DD0D87-DBBC-4228-B047-5000FE21ECD1}">
      <dsp:nvSpPr>
        <dsp:cNvPr id="0" name=""/>
        <dsp:cNvSpPr/>
      </dsp:nvSpPr>
      <dsp:spPr>
        <a:xfrm>
          <a:off x="1788092" y="2351560"/>
          <a:ext cx="1648486" cy="1082931"/>
        </a:xfrm>
        <a:prstGeom prst="rect">
          <a:avLst/>
        </a:prstGeom>
        <a:solidFill>
          <a:schemeClr val="accent2">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6. Emergência</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788092" y="2351560"/>
        <a:ext cx="1648486" cy="1082931"/>
      </dsp:txXfrm>
    </dsp:sp>
    <dsp:sp modelId="{3CA0313C-8279-4A1F-8F40-29DF4201B7F8}">
      <dsp:nvSpPr>
        <dsp:cNvPr id="0" name=""/>
        <dsp:cNvSpPr/>
      </dsp:nvSpPr>
      <dsp:spPr>
        <a:xfrm>
          <a:off x="1788092" y="3526711"/>
          <a:ext cx="1648486" cy="1082931"/>
        </a:xfrm>
        <a:prstGeom prst="rect">
          <a:avLst/>
        </a:prstGeom>
        <a:solidFill>
          <a:schemeClr val="bg2">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10. Gerenciamento e coordenação de resposta a desastres</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788092" y="3526711"/>
        <a:ext cx="1648486" cy="1082931"/>
      </dsp:txXfrm>
    </dsp:sp>
    <dsp:sp modelId="{932182CC-AB92-4494-BEA8-03C84DBCF17A}">
      <dsp:nvSpPr>
        <dsp:cNvPr id="0" name=""/>
        <dsp:cNvSpPr/>
      </dsp:nvSpPr>
      <dsp:spPr>
        <a:xfrm>
          <a:off x="3575051" y="1176409"/>
          <a:ext cx="1648486" cy="1082931"/>
        </a:xfrm>
        <a:prstGeom prst="rect">
          <a:avLst/>
        </a:prstGeom>
        <a:solidFill>
          <a:schemeClr val="accent3">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3. Veículo</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3575051" y="1176409"/>
        <a:ext cx="1648486" cy="1082931"/>
      </dsp:txXfrm>
    </dsp:sp>
    <dsp:sp modelId="{FC9F6CF2-7AF4-42B9-A4EC-7A61D0551C55}">
      <dsp:nvSpPr>
        <dsp:cNvPr id="0" name=""/>
        <dsp:cNvSpPr/>
      </dsp:nvSpPr>
      <dsp:spPr>
        <a:xfrm>
          <a:off x="3575051" y="2351560"/>
          <a:ext cx="1648486" cy="1082931"/>
        </a:xfrm>
        <a:prstGeom prst="rect">
          <a:avLst/>
        </a:prstGeom>
        <a:solidFill>
          <a:srgbClr val="C00000"/>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7. Pagamento eletrônico relacionado ao transporte</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3575051" y="2351560"/>
        <a:ext cx="1648486" cy="1082931"/>
      </dsp:txXfrm>
    </dsp:sp>
    <dsp:sp modelId="{7D1D94DD-7184-4A42-B78C-E7484B436964}">
      <dsp:nvSpPr>
        <dsp:cNvPr id="0" name=""/>
        <dsp:cNvSpPr/>
      </dsp:nvSpPr>
      <dsp:spPr>
        <a:xfrm>
          <a:off x="3575051" y="3526711"/>
          <a:ext cx="1648486" cy="1082931"/>
        </a:xfrm>
        <a:prstGeom prst="rect">
          <a:avLst/>
        </a:prstGeom>
        <a:solidFill>
          <a:srgbClr val="00B050"/>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11. Segurança nacional</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3575051" y="3526711"/>
        <a:ext cx="1648486" cy="1082931"/>
      </dsp:txXfrm>
    </dsp:sp>
    <dsp:sp modelId="{4B2EE3D1-AD38-4761-B24E-2DF3A83407D0}">
      <dsp:nvSpPr>
        <dsp:cNvPr id="0" name=""/>
        <dsp:cNvSpPr/>
      </dsp:nvSpPr>
      <dsp:spPr>
        <a:xfrm>
          <a:off x="5362011" y="1176409"/>
          <a:ext cx="1648486" cy="1082931"/>
        </a:xfrm>
        <a:prstGeom prst="rect">
          <a:avLst/>
        </a:prstGeom>
        <a:solidFill>
          <a:schemeClr val="accent6">
            <a:lumMod val="7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4. Transporte de cargas</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5362011" y="1176409"/>
        <a:ext cx="1648486" cy="1082931"/>
      </dsp:txXfrm>
    </dsp:sp>
    <dsp:sp modelId="{66679A9F-E2DD-46E6-9CA0-7C321406C132}">
      <dsp:nvSpPr>
        <dsp:cNvPr id="0" name=""/>
        <dsp:cNvSpPr/>
      </dsp:nvSpPr>
      <dsp:spPr>
        <a:xfrm>
          <a:off x="5362011" y="2351560"/>
          <a:ext cx="1648486" cy="1082931"/>
        </a:xfrm>
        <a:prstGeom prst="rect">
          <a:avLst/>
        </a:prstGeom>
        <a:solidFill>
          <a:schemeClr val="accent6">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8. Segurança pessoal relacionada ao transporte rodoviário</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5362011" y="2351560"/>
        <a:ext cx="1648486" cy="1082931"/>
      </dsp:txXfrm>
    </dsp:sp>
    <dsp:sp modelId="{CD8F3CD5-5A3B-407B-AD9B-B5E5FF8F9BC5}">
      <dsp:nvSpPr>
        <dsp:cNvPr id="0" name=""/>
        <dsp:cNvSpPr/>
      </dsp:nvSpPr>
      <dsp:spPr>
        <a:xfrm>
          <a:off x="5362011" y="3526711"/>
          <a:ext cx="1648486" cy="1082931"/>
        </a:xfrm>
        <a:prstGeom prst="rect">
          <a:avLst/>
        </a:prstGeom>
        <a:solidFill>
          <a:srgbClr val="002060"/>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effectLst>
                <a:outerShdw blurRad="38100" dist="38100" dir="2700000" algn="tl">
                  <a:srgbClr val="000000">
                    <a:alpha val="43137"/>
                  </a:srgbClr>
                </a:outerShdw>
              </a:effectLst>
              <a:latin typeface="Arial Narrow" pitchFamily="34" charset="0"/>
              <a:cs typeface="Arial" pitchFamily="34" charset="0"/>
            </a:rPr>
            <a:t>12. Gerenciamento dos dados de ITS</a:t>
          </a:r>
          <a:endParaRPr lang="pt-BR" sz="12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5362011" y="3526711"/>
        <a:ext cx="1648486" cy="10829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353A9-5361-4F84-B867-3E3EF77B0C12}">
      <dsp:nvSpPr>
        <dsp:cNvPr id="0" name=""/>
        <dsp:cNvSpPr/>
      </dsp:nvSpPr>
      <dsp:spPr>
        <a:xfrm>
          <a:off x="3261" y="975"/>
          <a:ext cx="7393954" cy="1183144"/>
        </a:xfrm>
        <a:prstGeom prst="rect">
          <a:avLst/>
        </a:prstGeom>
        <a:solidFill>
          <a:schemeClr val="tx2">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effectLst>
                <a:outerShdw blurRad="38100" dist="38100" dir="2700000" algn="tl">
                  <a:srgbClr val="000000">
                    <a:alpha val="43137"/>
                  </a:srgbClr>
                </a:outerShdw>
              </a:effectLst>
              <a:latin typeface="Arial Narrow" pitchFamily="34" charset="0"/>
              <a:cs typeface="Arial" pitchFamily="34" charset="0"/>
            </a:rPr>
            <a:t> Arquitetura de referência de ITS</a:t>
          </a:r>
        </a:p>
      </dsp:txBody>
      <dsp:txXfrm>
        <a:off x="3261" y="975"/>
        <a:ext cx="7393954" cy="1183144"/>
      </dsp:txXfrm>
    </dsp:sp>
    <dsp:sp modelId="{FB3C0A1D-AF9A-4B06-AE4A-C3B37771AEFB}">
      <dsp:nvSpPr>
        <dsp:cNvPr id="0" name=""/>
        <dsp:cNvSpPr/>
      </dsp:nvSpPr>
      <dsp:spPr>
        <a:xfrm>
          <a:off x="6522" y="1281731"/>
          <a:ext cx="7393954" cy="1183144"/>
        </a:xfrm>
        <a:prstGeom prst="rect">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rgbClr val="0000CC"/>
              </a:solidFill>
              <a:effectLst>
                <a:outerShdw blurRad="38100" dist="38100" dir="2700000" algn="tl">
                  <a:srgbClr val="000000">
                    <a:alpha val="43137"/>
                  </a:srgbClr>
                </a:outerShdw>
              </a:effectLst>
              <a:latin typeface="Arial Narrow" pitchFamily="34" charset="0"/>
              <a:cs typeface="Arial" pitchFamily="34" charset="0"/>
            </a:rPr>
            <a:t>1. Informações ao viajante</a:t>
          </a:r>
        </a:p>
      </dsp:txBody>
      <dsp:txXfrm>
        <a:off x="6522" y="1281731"/>
        <a:ext cx="7393954" cy="1183144"/>
      </dsp:txXfrm>
    </dsp:sp>
    <dsp:sp modelId="{46059326-4E84-40C9-ACCE-F7372A8F37BA}">
      <dsp:nvSpPr>
        <dsp:cNvPr id="0" name=""/>
        <dsp:cNvSpPr/>
      </dsp:nvSpPr>
      <dsp:spPr>
        <a:xfrm>
          <a:off x="3261" y="2562336"/>
          <a:ext cx="1190652" cy="1183144"/>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b="1" kern="1200"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1.1 Informações antes do início da viagem </a:t>
          </a:r>
          <a:endParaRPr lang="pt-BR" sz="1100" b="1" kern="1200"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sp:txBody>
      <dsp:txXfrm>
        <a:off x="3261" y="2562336"/>
        <a:ext cx="1190652" cy="1183144"/>
      </dsp:txXfrm>
    </dsp:sp>
    <dsp:sp modelId="{628491EE-24F1-4E69-A376-21DA9A733B02}">
      <dsp:nvSpPr>
        <dsp:cNvPr id="0" name=""/>
        <dsp:cNvSpPr/>
      </dsp:nvSpPr>
      <dsp:spPr>
        <a:xfrm>
          <a:off x="1243921" y="2562336"/>
          <a:ext cx="1190652" cy="1183144"/>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effectLst>
                <a:outerShdw blurRad="38100" dist="38100" dir="2700000" algn="tl">
                  <a:srgbClr val="000000">
                    <a:alpha val="43137"/>
                  </a:srgbClr>
                </a:outerShdw>
              </a:effectLst>
              <a:latin typeface="Arial Narrow" pitchFamily="34" charset="0"/>
              <a:cs typeface="Arial" pitchFamily="34" charset="0"/>
            </a:rPr>
            <a:t> 1.2 Informações durante o transcurso da viagem</a:t>
          </a: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243921" y="2562336"/>
        <a:ext cx="1190652" cy="1183144"/>
      </dsp:txXfrm>
    </dsp:sp>
    <dsp:sp modelId="{84601956-4ABE-4AE8-83C1-D858F89CA304}">
      <dsp:nvSpPr>
        <dsp:cNvPr id="0" name=""/>
        <dsp:cNvSpPr/>
      </dsp:nvSpPr>
      <dsp:spPr>
        <a:xfrm>
          <a:off x="2484581" y="2562336"/>
          <a:ext cx="1190652" cy="1183144"/>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effectLst>
                <a:outerShdw blurRad="38100" dist="38100" dir="2700000" algn="tl">
                  <a:srgbClr val="000000">
                    <a:alpha val="43137"/>
                  </a:srgbClr>
                </a:outerShdw>
              </a:effectLst>
              <a:latin typeface="Arial Narrow" pitchFamily="34" charset="0"/>
              <a:cs typeface="Arial" pitchFamily="34" charset="0"/>
            </a:rPr>
            <a:t> </a:t>
          </a:r>
          <a:r>
            <a:rPr lang="pt-BR" sz="1100" b="1" kern="1200"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1.3 Orientação de rota e navegação - Antes do início da viagem</a:t>
          </a:r>
          <a:endParaRPr lang="pt-BR" sz="1100" b="1" kern="1200"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sp:txBody>
      <dsp:txXfrm>
        <a:off x="2484581" y="2562336"/>
        <a:ext cx="1190652" cy="1183144"/>
      </dsp:txXfrm>
    </dsp:sp>
    <dsp:sp modelId="{FC9F6CF2-7AF4-42B9-A4EC-7A61D0551C55}">
      <dsp:nvSpPr>
        <dsp:cNvPr id="0" name=""/>
        <dsp:cNvSpPr/>
      </dsp:nvSpPr>
      <dsp:spPr>
        <a:xfrm>
          <a:off x="3725242" y="2562336"/>
          <a:ext cx="1190652" cy="1183144"/>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effectLst>
                <a:outerShdw blurRad="38100" dist="38100" dir="2700000" algn="tl">
                  <a:srgbClr val="000000">
                    <a:alpha val="43137"/>
                  </a:srgbClr>
                </a:outerShdw>
              </a:effectLst>
              <a:latin typeface="Arial Narrow" pitchFamily="34" charset="0"/>
              <a:cs typeface="Arial" pitchFamily="34" charset="0"/>
            </a:rPr>
            <a:t> 1.4. Orientação de rota e navegação - Durante o transcurso da viagem</a:t>
          </a: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3725242" y="2562336"/>
        <a:ext cx="1190652" cy="1183144"/>
      </dsp:txXfrm>
    </dsp:sp>
    <dsp:sp modelId="{1FD0E932-29F4-4903-91F4-94066B87EFBF}">
      <dsp:nvSpPr>
        <dsp:cNvPr id="0" name=""/>
        <dsp:cNvSpPr/>
      </dsp:nvSpPr>
      <dsp:spPr>
        <a:xfrm>
          <a:off x="4965902" y="2562336"/>
          <a:ext cx="1190652" cy="1183144"/>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b="1" kern="1200"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1.5. Apoio ao planejamento da viagem</a:t>
          </a:r>
          <a:endParaRPr lang="pt-BR" sz="1100" b="1" kern="1200"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sp:txBody>
      <dsp:txXfrm>
        <a:off x="4965902" y="2562336"/>
        <a:ext cx="1190652" cy="1183144"/>
      </dsp:txXfrm>
    </dsp:sp>
    <dsp:sp modelId="{6D052001-91D0-41AA-9573-AA2BA3B9F135}">
      <dsp:nvSpPr>
        <dsp:cNvPr id="0" name=""/>
        <dsp:cNvSpPr/>
      </dsp:nvSpPr>
      <dsp:spPr>
        <a:xfrm>
          <a:off x="6206562" y="2562336"/>
          <a:ext cx="1190652" cy="1183144"/>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effectLst>
                <a:outerShdw blurRad="38100" dist="38100" dir="2700000" algn="tl">
                  <a:srgbClr val="000000">
                    <a:alpha val="43137"/>
                  </a:srgbClr>
                </a:outerShdw>
              </a:effectLst>
              <a:latin typeface="Arial Narrow" pitchFamily="34" charset="0"/>
              <a:cs typeface="Arial" pitchFamily="34" charset="0"/>
            </a:rPr>
            <a:t> 1.6. Informações sobre serviços de viagem</a:t>
          </a: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6206562" y="2562336"/>
        <a:ext cx="1190652" cy="1183144"/>
      </dsp:txXfrm>
    </dsp:sp>
    <dsp:sp modelId="{3193B9B8-10CE-44D4-830C-5D75E4CF4D92}">
      <dsp:nvSpPr>
        <dsp:cNvPr id="0" name=""/>
        <dsp:cNvSpPr/>
      </dsp:nvSpPr>
      <dsp:spPr>
        <a:xfrm>
          <a:off x="6206562" y="3843017"/>
          <a:ext cx="1190652" cy="1183144"/>
        </a:xfrm>
        <a:prstGeom prst="roundRect">
          <a:avLst>
            <a:gd name="adj" fmla="val 10000"/>
          </a:avLst>
        </a:prstGeom>
        <a:noFill/>
        <a:ln w="47625" cap="flat" cmpd="dbl"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6241215" y="3877670"/>
        <a:ext cx="1121346" cy="11138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353A9-5361-4F84-B867-3E3EF77B0C12}">
      <dsp:nvSpPr>
        <dsp:cNvPr id="0" name=""/>
        <dsp:cNvSpPr/>
      </dsp:nvSpPr>
      <dsp:spPr>
        <a:xfrm>
          <a:off x="3261" y="975"/>
          <a:ext cx="7393954" cy="1183144"/>
        </a:xfrm>
        <a:prstGeom prst="rect">
          <a:avLst/>
        </a:prstGeom>
        <a:solidFill>
          <a:schemeClr val="tx2">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effectLst>
                <a:outerShdw blurRad="38100" dist="38100" dir="2700000" algn="tl">
                  <a:srgbClr val="000000">
                    <a:alpha val="43137"/>
                  </a:srgbClr>
                </a:outerShdw>
              </a:effectLst>
              <a:latin typeface="Arial Narrow" pitchFamily="34" charset="0"/>
              <a:cs typeface="Arial" pitchFamily="34" charset="0"/>
            </a:rPr>
            <a:t> Arquitetura de referência de ITS</a:t>
          </a:r>
        </a:p>
      </dsp:txBody>
      <dsp:txXfrm>
        <a:off x="3261" y="975"/>
        <a:ext cx="7393954" cy="1183144"/>
      </dsp:txXfrm>
    </dsp:sp>
    <dsp:sp modelId="{FB3C0A1D-AF9A-4B06-AE4A-C3B37771AEFB}">
      <dsp:nvSpPr>
        <dsp:cNvPr id="0" name=""/>
        <dsp:cNvSpPr/>
      </dsp:nvSpPr>
      <dsp:spPr>
        <a:xfrm>
          <a:off x="6522" y="1281731"/>
          <a:ext cx="7393954" cy="1183144"/>
        </a:xfrm>
        <a:prstGeom prst="rect">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rgbClr val="0000CC"/>
              </a:solidFill>
              <a:effectLst>
                <a:outerShdw blurRad="38100" dist="38100" dir="2700000" algn="tl">
                  <a:srgbClr val="000000">
                    <a:alpha val="43137"/>
                  </a:srgbClr>
                </a:outerShdw>
              </a:effectLst>
              <a:latin typeface="Arial Narrow" pitchFamily="34" charset="0"/>
              <a:cs typeface="Arial" pitchFamily="34" charset="0"/>
            </a:rPr>
            <a:t>1. Informações ao viajante</a:t>
          </a:r>
        </a:p>
      </dsp:txBody>
      <dsp:txXfrm>
        <a:off x="6522" y="1281731"/>
        <a:ext cx="7393954" cy="1183144"/>
      </dsp:txXfrm>
    </dsp:sp>
    <dsp:sp modelId="{46059326-4E84-40C9-ACCE-F7372A8F37BA}">
      <dsp:nvSpPr>
        <dsp:cNvPr id="0" name=""/>
        <dsp:cNvSpPr/>
      </dsp:nvSpPr>
      <dsp:spPr>
        <a:xfrm>
          <a:off x="3261" y="2562336"/>
          <a:ext cx="1190652" cy="1183144"/>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effectLst>
                <a:outerShdw blurRad="38100" dist="38100" dir="2700000" algn="tl">
                  <a:srgbClr val="000000">
                    <a:alpha val="43137"/>
                  </a:srgbClr>
                </a:outerShdw>
              </a:effectLst>
              <a:latin typeface="Arial Narrow" pitchFamily="34" charset="0"/>
              <a:cs typeface="Arial" pitchFamily="34" charset="0"/>
            </a:rPr>
            <a:t>1.1 Informações antes do início da viagem </a:t>
          </a: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3261" y="2562336"/>
        <a:ext cx="1190652" cy="1183144"/>
      </dsp:txXfrm>
    </dsp:sp>
    <dsp:sp modelId="{628491EE-24F1-4E69-A376-21DA9A733B02}">
      <dsp:nvSpPr>
        <dsp:cNvPr id="0" name=""/>
        <dsp:cNvSpPr/>
      </dsp:nvSpPr>
      <dsp:spPr>
        <a:xfrm>
          <a:off x="1243921" y="2562336"/>
          <a:ext cx="1190652" cy="1183144"/>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effectLst>
                <a:outerShdw blurRad="38100" dist="38100" dir="2700000" algn="tl">
                  <a:srgbClr val="000000">
                    <a:alpha val="43137"/>
                  </a:srgbClr>
                </a:outerShdw>
              </a:effectLst>
              <a:latin typeface="Arial Narrow" pitchFamily="34" charset="0"/>
              <a:cs typeface="Arial" pitchFamily="34" charset="0"/>
            </a:rPr>
            <a:t> </a:t>
          </a:r>
          <a:r>
            <a:rPr lang="pt-BR" sz="1100" b="1" kern="1200"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1.2 Informações durante o transcurso da viagem</a:t>
          </a:r>
          <a:endParaRPr lang="pt-BR" sz="1100" b="1" kern="1200"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sp:txBody>
      <dsp:txXfrm>
        <a:off x="1243921" y="2562336"/>
        <a:ext cx="1190652" cy="1183144"/>
      </dsp:txXfrm>
    </dsp:sp>
    <dsp:sp modelId="{84601956-4ABE-4AE8-83C1-D858F89CA304}">
      <dsp:nvSpPr>
        <dsp:cNvPr id="0" name=""/>
        <dsp:cNvSpPr/>
      </dsp:nvSpPr>
      <dsp:spPr>
        <a:xfrm>
          <a:off x="2484581" y="2562336"/>
          <a:ext cx="1190652" cy="1183144"/>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effectLst>
                <a:outerShdw blurRad="38100" dist="38100" dir="2700000" algn="tl">
                  <a:srgbClr val="000000">
                    <a:alpha val="43137"/>
                  </a:srgbClr>
                </a:outerShdw>
              </a:effectLst>
              <a:latin typeface="Arial Narrow" pitchFamily="34" charset="0"/>
              <a:cs typeface="Arial" pitchFamily="34" charset="0"/>
            </a:rPr>
            <a:t> 1.3 Orientação de rota e navegação - Antes do início da viagem</a:t>
          </a: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2484581" y="2562336"/>
        <a:ext cx="1190652" cy="1183144"/>
      </dsp:txXfrm>
    </dsp:sp>
    <dsp:sp modelId="{FC9F6CF2-7AF4-42B9-A4EC-7A61D0551C55}">
      <dsp:nvSpPr>
        <dsp:cNvPr id="0" name=""/>
        <dsp:cNvSpPr/>
      </dsp:nvSpPr>
      <dsp:spPr>
        <a:xfrm>
          <a:off x="3725242" y="2562336"/>
          <a:ext cx="1190652" cy="1183144"/>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b="1" kern="1200"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 1.4. Orientação de rota e navegação - Durante o transcurso da viagem</a:t>
          </a:r>
          <a:endParaRPr lang="pt-BR" sz="1100" b="1" kern="1200"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sp:txBody>
      <dsp:txXfrm>
        <a:off x="3725242" y="2562336"/>
        <a:ext cx="1190652" cy="1183144"/>
      </dsp:txXfrm>
    </dsp:sp>
    <dsp:sp modelId="{1FD0E932-29F4-4903-91F4-94066B87EFBF}">
      <dsp:nvSpPr>
        <dsp:cNvPr id="0" name=""/>
        <dsp:cNvSpPr/>
      </dsp:nvSpPr>
      <dsp:spPr>
        <a:xfrm>
          <a:off x="4965902" y="2562336"/>
          <a:ext cx="1190652" cy="1183144"/>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effectLst>
                <a:outerShdw blurRad="38100" dist="38100" dir="2700000" algn="tl">
                  <a:srgbClr val="000000">
                    <a:alpha val="43137"/>
                  </a:srgbClr>
                </a:outerShdw>
              </a:effectLst>
              <a:latin typeface="Arial Narrow" pitchFamily="34" charset="0"/>
              <a:cs typeface="Arial" pitchFamily="34" charset="0"/>
            </a:rPr>
            <a:t>1.5. Apoio ao planejamento da viagem</a:t>
          </a: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4965902" y="2562336"/>
        <a:ext cx="1190652" cy="1183144"/>
      </dsp:txXfrm>
    </dsp:sp>
    <dsp:sp modelId="{6D052001-91D0-41AA-9573-AA2BA3B9F135}">
      <dsp:nvSpPr>
        <dsp:cNvPr id="0" name=""/>
        <dsp:cNvSpPr/>
      </dsp:nvSpPr>
      <dsp:spPr>
        <a:xfrm>
          <a:off x="6206562" y="2562336"/>
          <a:ext cx="1190652" cy="1183144"/>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effectLst>
                <a:outerShdw blurRad="38100" dist="38100" dir="2700000" algn="tl">
                  <a:srgbClr val="000000">
                    <a:alpha val="43137"/>
                  </a:srgbClr>
                </a:outerShdw>
              </a:effectLst>
              <a:latin typeface="Arial Narrow" pitchFamily="34" charset="0"/>
              <a:cs typeface="Arial" pitchFamily="34" charset="0"/>
            </a:rPr>
            <a:t> 1.6. Informações sobre serviços de viagem</a:t>
          </a: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6206562" y="2562336"/>
        <a:ext cx="1190652" cy="1183144"/>
      </dsp:txXfrm>
    </dsp:sp>
    <dsp:sp modelId="{3193B9B8-10CE-44D4-830C-5D75E4CF4D92}">
      <dsp:nvSpPr>
        <dsp:cNvPr id="0" name=""/>
        <dsp:cNvSpPr/>
      </dsp:nvSpPr>
      <dsp:spPr>
        <a:xfrm>
          <a:off x="6206562" y="3843017"/>
          <a:ext cx="1190652" cy="1183144"/>
        </a:xfrm>
        <a:prstGeom prst="roundRect">
          <a:avLst>
            <a:gd name="adj" fmla="val 10000"/>
          </a:avLst>
        </a:prstGeom>
        <a:noFill/>
        <a:ln w="47625" cap="flat" cmpd="dbl"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6241215" y="3877670"/>
        <a:ext cx="1121346" cy="11138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353A9-5361-4F84-B867-3E3EF77B0C12}">
      <dsp:nvSpPr>
        <dsp:cNvPr id="0" name=""/>
        <dsp:cNvSpPr/>
      </dsp:nvSpPr>
      <dsp:spPr>
        <a:xfrm>
          <a:off x="3137" y="1439"/>
          <a:ext cx="7114469" cy="1121400"/>
        </a:xfrm>
        <a:prstGeom prst="rect">
          <a:avLst/>
        </a:prstGeom>
        <a:solidFill>
          <a:schemeClr val="tx2">
            <a:lumMod val="50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effectLst>
                <a:outerShdw blurRad="38100" dist="38100" dir="2700000" algn="tl">
                  <a:srgbClr val="000000">
                    <a:alpha val="43137"/>
                  </a:srgbClr>
                </a:outerShdw>
              </a:effectLst>
              <a:latin typeface="Arial Narrow" pitchFamily="34" charset="0"/>
              <a:cs typeface="Arial" pitchFamily="34" charset="0"/>
            </a:rPr>
            <a:t> Arquitetura de referência de ITS</a:t>
          </a:r>
        </a:p>
      </dsp:txBody>
      <dsp:txXfrm>
        <a:off x="3137" y="1439"/>
        <a:ext cx="7114469" cy="1121400"/>
      </dsp:txXfrm>
    </dsp:sp>
    <dsp:sp modelId="{FB3C0A1D-AF9A-4B06-AE4A-C3B37771AEFB}">
      <dsp:nvSpPr>
        <dsp:cNvPr id="0" name=""/>
        <dsp:cNvSpPr/>
      </dsp:nvSpPr>
      <dsp:spPr>
        <a:xfrm>
          <a:off x="6275" y="1216664"/>
          <a:ext cx="7114469" cy="1121400"/>
        </a:xfrm>
        <a:prstGeom prst="rect">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effectLst>
                <a:outerShdw blurRad="38100" dist="38100" dir="2700000" algn="tl">
                  <a:srgbClr val="000000">
                    <a:alpha val="43137"/>
                  </a:srgbClr>
                </a:outerShdw>
              </a:effectLst>
              <a:latin typeface="Arial Narrow" pitchFamily="34" charset="0"/>
              <a:cs typeface="Arial" pitchFamily="34" charset="0"/>
            </a:rPr>
            <a:t>1. Informações ao viajante</a:t>
          </a:r>
        </a:p>
      </dsp:txBody>
      <dsp:txXfrm>
        <a:off x="6275" y="1216664"/>
        <a:ext cx="7114469" cy="1121400"/>
      </dsp:txXfrm>
    </dsp:sp>
    <dsp:sp modelId="{46059326-4E84-40C9-ACCE-F7372A8F37BA}">
      <dsp:nvSpPr>
        <dsp:cNvPr id="0" name=""/>
        <dsp:cNvSpPr/>
      </dsp:nvSpPr>
      <dsp:spPr>
        <a:xfrm>
          <a:off x="3137" y="2431744"/>
          <a:ext cx="1145647" cy="1121400"/>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effectLst>
                <a:outerShdw blurRad="38100" dist="38100" dir="2700000" algn="tl">
                  <a:srgbClr val="000000">
                    <a:alpha val="43137"/>
                  </a:srgbClr>
                </a:outerShdw>
              </a:effectLst>
              <a:latin typeface="Arial Narrow" pitchFamily="34" charset="0"/>
              <a:cs typeface="Arial" pitchFamily="34" charset="0"/>
            </a:rPr>
            <a:t>1.1 Informações antes do início da viagem </a:t>
          </a: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3137" y="2431744"/>
        <a:ext cx="1145647" cy="1121400"/>
      </dsp:txXfrm>
    </dsp:sp>
    <dsp:sp modelId="{628491EE-24F1-4E69-A376-21DA9A733B02}">
      <dsp:nvSpPr>
        <dsp:cNvPr id="0" name=""/>
        <dsp:cNvSpPr/>
      </dsp:nvSpPr>
      <dsp:spPr>
        <a:xfrm>
          <a:off x="1196902" y="2431744"/>
          <a:ext cx="1145647" cy="1121400"/>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effectLst>
                <a:outerShdw blurRad="38100" dist="38100" dir="2700000" algn="tl">
                  <a:srgbClr val="000000">
                    <a:alpha val="43137"/>
                  </a:srgbClr>
                </a:outerShdw>
              </a:effectLst>
              <a:latin typeface="Arial Narrow" pitchFamily="34" charset="0"/>
              <a:cs typeface="Arial" pitchFamily="34" charset="0"/>
            </a:rPr>
            <a:t> 1.2 Informações durante o transcurso da viagem</a:t>
          </a: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1196902" y="2431744"/>
        <a:ext cx="1145647" cy="1121400"/>
      </dsp:txXfrm>
    </dsp:sp>
    <dsp:sp modelId="{84601956-4ABE-4AE8-83C1-D858F89CA304}">
      <dsp:nvSpPr>
        <dsp:cNvPr id="0" name=""/>
        <dsp:cNvSpPr/>
      </dsp:nvSpPr>
      <dsp:spPr>
        <a:xfrm>
          <a:off x="2390666" y="2431744"/>
          <a:ext cx="1145647" cy="1121400"/>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effectLst>
                <a:outerShdw blurRad="38100" dist="38100" dir="2700000" algn="tl">
                  <a:srgbClr val="000000">
                    <a:alpha val="43137"/>
                  </a:srgbClr>
                </a:outerShdw>
              </a:effectLst>
              <a:latin typeface="Arial Narrow" pitchFamily="34" charset="0"/>
              <a:cs typeface="Arial" pitchFamily="34" charset="0"/>
            </a:rPr>
            <a:t> 1.3 Orientação de rota e navegação - Antes do início da viagem</a:t>
          </a: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2390666" y="2431744"/>
        <a:ext cx="1145647" cy="1121400"/>
      </dsp:txXfrm>
    </dsp:sp>
    <dsp:sp modelId="{FC9F6CF2-7AF4-42B9-A4EC-7A61D0551C55}">
      <dsp:nvSpPr>
        <dsp:cNvPr id="0" name=""/>
        <dsp:cNvSpPr/>
      </dsp:nvSpPr>
      <dsp:spPr>
        <a:xfrm>
          <a:off x="3584431" y="2431744"/>
          <a:ext cx="1145647" cy="1121400"/>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effectLst>
                <a:outerShdw blurRad="38100" dist="38100" dir="2700000" algn="tl">
                  <a:srgbClr val="000000">
                    <a:alpha val="43137"/>
                  </a:srgbClr>
                </a:outerShdw>
              </a:effectLst>
              <a:latin typeface="Arial Narrow" pitchFamily="34" charset="0"/>
              <a:cs typeface="Arial" pitchFamily="34" charset="0"/>
            </a:rPr>
            <a:t> 1.4. Orientação de rota e navegação - Durante o transcurso da viagem</a:t>
          </a: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3584431" y="2431744"/>
        <a:ext cx="1145647" cy="1121400"/>
      </dsp:txXfrm>
    </dsp:sp>
    <dsp:sp modelId="{1FD0E932-29F4-4903-91F4-94066B87EFBF}">
      <dsp:nvSpPr>
        <dsp:cNvPr id="0" name=""/>
        <dsp:cNvSpPr/>
      </dsp:nvSpPr>
      <dsp:spPr>
        <a:xfrm>
          <a:off x="4778195" y="2431744"/>
          <a:ext cx="1145647" cy="1121400"/>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b="1" kern="1200"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1.5. Apoio ao planejamento da viagem</a:t>
          </a:r>
          <a:endParaRPr lang="pt-BR" sz="1100" b="1" kern="1200"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sp:txBody>
      <dsp:txXfrm>
        <a:off x="4778195" y="2431744"/>
        <a:ext cx="1145647" cy="1121400"/>
      </dsp:txXfrm>
    </dsp:sp>
    <dsp:sp modelId="{6D052001-91D0-41AA-9573-AA2BA3B9F135}">
      <dsp:nvSpPr>
        <dsp:cNvPr id="0" name=""/>
        <dsp:cNvSpPr/>
      </dsp:nvSpPr>
      <dsp:spPr>
        <a:xfrm>
          <a:off x="5971959" y="2431744"/>
          <a:ext cx="1145647" cy="1121400"/>
        </a:xfrm>
        <a:prstGeom prst="rect">
          <a:avLst/>
        </a:prstGeom>
        <a:solidFill>
          <a:schemeClr val="bg2">
            <a:lumMod val="2500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effectLst>
                <a:outerShdw blurRad="38100" dist="38100" dir="2700000" algn="tl">
                  <a:srgbClr val="000000">
                    <a:alpha val="43137"/>
                  </a:srgbClr>
                </a:outerShdw>
              </a:effectLst>
              <a:latin typeface="Arial Narrow" pitchFamily="34" charset="0"/>
              <a:cs typeface="Arial" pitchFamily="34" charset="0"/>
            </a:rPr>
            <a:t> 1.6. Informações sobre serviços de viagem</a:t>
          </a: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5971959" y="2431744"/>
        <a:ext cx="1145647" cy="1121400"/>
      </dsp:txXfrm>
    </dsp:sp>
    <dsp:sp modelId="{3193B9B8-10CE-44D4-830C-5D75E4CF4D92}">
      <dsp:nvSpPr>
        <dsp:cNvPr id="0" name=""/>
        <dsp:cNvSpPr/>
      </dsp:nvSpPr>
      <dsp:spPr>
        <a:xfrm>
          <a:off x="5971959" y="3646897"/>
          <a:ext cx="1145647" cy="1121400"/>
        </a:xfrm>
        <a:prstGeom prst="roundRect">
          <a:avLst>
            <a:gd name="adj" fmla="val 10000"/>
          </a:avLst>
        </a:prstGeom>
        <a:noFill/>
        <a:ln w="47625" cap="flat" cmpd="dbl"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pt-BR" sz="1100" kern="1200" dirty="0">
            <a:effectLst>
              <a:outerShdw blurRad="38100" dist="38100" dir="2700000" algn="tl">
                <a:srgbClr val="000000">
                  <a:alpha val="43137"/>
                </a:srgbClr>
              </a:outerShdw>
            </a:effectLst>
            <a:latin typeface="Arial Narrow" pitchFamily="34" charset="0"/>
            <a:cs typeface="Arial" pitchFamily="34" charset="0"/>
          </a:endParaRPr>
        </a:p>
      </dsp:txBody>
      <dsp:txXfrm>
        <a:off x="6004804" y="3679742"/>
        <a:ext cx="1079957" cy="10557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D9CE2-FEAE-488C-AF24-5067FC09BFFF}">
      <dsp:nvSpPr>
        <dsp:cNvPr id="0" name=""/>
        <dsp:cNvSpPr/>
      </dsp:nvSpPr>
      <dsp:spPr>
        <a:xfrm>
          <a:off x="3371281" y="-163942"/>
          <a:ext cx="1524814" cy="1125935"/>
        </a:xfrm>
        <a:prstGeom prst="roundRect">
          <a:avLst/>
        </a:prstGeom>
        <a:solidFill>
          <a:schemeClr val="accent1"/>
        </a:solidFill>
        <a:ln w="47625" cap="flat" cmpd="dbl" algn="ctr">
          <a:solidFill>
            <a:schemeClr val="lt1"/>
          </a:solidFill>
          <a:prstDash val="solid"/>
        </a:ln>
        <a:effectLst>
          <a:outerShdw blurRad="38100" dist="30000" dir="5400000" rotWithShape="0">
            <a:srgbClr val="000000">
              <a:alpha val="45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dirty="0" smtClean="0"/>
            <a:t>Agente de Comercialização e controle de acesso embarcado</a:t>
          </a:r>
          <a:endParaRPr lang="pt-BR" sz="1400" kern="1200" dirty="0"/>
        </a:p>
      </dsp:txBody>
      <dsp:txXfrm>
        <a:off x="3426245" y="-108978"/>
        <a:ext cx="1414886" cy="1016007"/>
      </dsp:txXfrm>
    </dsp:sp>
    <dsp:sp modelId="{F06AFEAD-461A-417D-9708-65A3EE1446DC}">
      <dsp:nvSpPr>
        <dsp:cNvPr id="0" name=""/>
        <dsp:cNvSpPr/>
      </dsp:nvSpPr>
      <dsp:spPr>
        <a:xfrm>
          <a:off x="1617842" y="399025"/>
          <a:ext cx="5031693" cy="5031693"/>
        </a:xfrm>
        <a:custGeom>
          <a:avLst/>
          <a:gdLst/>
          <a:ahLst/>
          <a:cxnLst/>
          <a:rect l="0" t="0" r="0" b="0"/>
          <a:pathLst>
            <a:path>
              <a:moveTo>
                <a:pt x="3279544" y="118713"/>
              </a:moveTo>
              <a:arcTo wR="2515846" hR="2515846" stAng="17260276" swAng="181461"/>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8EB38C3-E667-441E-AA03-70BCA655AD98}">
      <dsp:nvSpPr>
        <dsp:cNvPr id="0" name=""/>
        <dsp:cNvSpPr/>
      </dsp:nvSpPr>
      <dsp:spPr>
        <a:xfrm>
          <a:off x="5024064" y="533528"/>
          <a:ext cx="1453558" cy="908185"/>
        </a:xfrm>
        <a:prstGeom prst="roundRect">
          <a:avLst/>
        </a:prstGeom>
        <a:solidFill>
          <a:schemeClr val="accent1"/>
        </a:solidFill>
        <a:ln w="47625" cap="flat" cmpd="dbl" algn="ctr">
          <a:solidFill>
            <a:schemeClr val="lt1"/>
          </a:solidFill>
          <a:prstDash val="solid"/>
        </a:ln>
        <a:effectLst>
          <a:outerShdw blurRad="38100" dist="30000" dir="5400000" rotWithShape="0">
            <a:srgbClr val="000000">
              <a:alpha val="45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Condutor </a:t>
          </a:r>
        </a:p>
        <a:p>
          <a:pPr lvl="0" algn="ctr" defTabSz="711200">
            <a:lnSpc>
              <a:spcPct val="90000"/>
            </a:lnSpc>
            <a:spcBef>
              <a:spcPct val="0"/>
            </a:spcBef>
            <a:spcAft>
              <a:spcPct val="35000"/>
            </a:spcAft>
          </a:pPr>
          <a:r>
            <a:rPr lang="pt-BR" sz="1600" b="1" kern="1200" dirty="0" smtClean="0"/>
            <a:t>(de TP)</a:t>
          </a:r>
          <a:endParaRPr lang="pt-BR" sz="1600" kern="1200" dirty="0"/>
        </a:p>
      </dsp:txBody>
      <dsp:txXfrm>
        <a:off x="5068398" y="577862"/>
        <a:ext cx="1364890" cy="819517"/>
      </dsp:txXfrm>
    </dsp:sp>
    <dsp:sp modelId="{CD7BCE3B-EEC5-44C3-BC02-7DE7E963B7AB}">
      <dsp:nvSpPr>
        <dsp:cNvPr id="0" name=""/>
        <dsp:cNvSpPr/>
      </dsp:nvSpPr>
      <dsp:spPr>
        <a:xfrm>
          <a:off x="1617842" y="399025"/>
          <a:ext cx="5031693" cy="5031693"/>
        </a:xfrm>
        <a:custGeom>
          <a:avLst/>
          <a:gdLst/>
          <a:ahLst/>
          <a:cxnLst/>
          <a:rect l="0" t="0" r="0" b="0"/>
          <a:pathLst>
            <a:path>
              <a:moveTo>
                <a:pt x="4559017" y="1047876"/>
              </a:moveTo>
              <a:arcTo wR="2515846" hR="2515846" stAng="19458219" swAng="858596"/>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A6BB63-2787-4BDC-9A86-4FD4AF08F1E0}">
      <dsp:nvSpPr>
        <dsp:cNvPr id="0" name=""/>
        <dsp:cNvSpPr/>
      </dsp:nvSpPr>
      <dsp:spPr>
        <a:xfrm>
          <a:off x="5870088" y="2003410"/>
          <a:ext cx="1482450" cy="949178"/>
        </a:xfrm>
        <a:prstGeom prst="roundRect">
          <a:avLst/>
        </a:prstGeom>
        <a:solidFill>
          <a:schemeClr val="accent1"/>
        </a:solidFill>
        <a:ln w="47625" cap="flat" cmpd="dbl" algn="ctr">
          <a:solidFill>
            <a:schemeClr val="lt1"/>
          </a:solidFill>
          <a:prstDash val="solid"/>
        </a:ln>
        <a:effectLst>
          <a:outerShdw blurRad="38100" dist="30000" dir="5400000" rotWithShape="0">
            <a:srgbClr val="000000">
              <a:alpha val="45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Controlador Operacional </a:t>
          </a:r>
        </a:p>
        <a:p>
          <a:pPr lvl="0" algn="ctr" defTabSz="711200">
            <a:lnSpc>
              <a:spcPct val="90000"/>
            </a:lnSpc>
            <a:spcBef>
              <a:spcPct val="0"/>
            </a:spcBef>
            <a:spcAft>
              <a:spcPct val="35000"/>
            </a:spcAft>
          </a:pPr>
          <a:r>
            <a:rPr lang="pt-BR" sz="1600" b="1" kern="1200" dirty="0" smtClean="0"/>
            <a:t>(de TP)</a:t>
          </a:r>
          <a:endParaRPr lang="pt-BR" sz="1600" kern="1200" dirty="0"/>
        </a:p>
      </dsp:txBody>
      <dsp:txXfrm>
        <a:off x="5916423" y="2049745"/>
        <a:ext cx="1389780" cy="856508"/>
      </dsp:txXfrm>
    </dsp:sp>
    <dsp:sp modelId="{86B3D472-3F88-4672-9C42-FDD42CEFCF01}">
      <dsp:nvSpPr>
        <dsp:cNvPr id="0" name=""/>
        <dsp:cNvSpPr/>
      </dsp:nvSpPr>
      <dsp:spPr>
        <a:xfrm>
          <a:off x="1617842" y="399025"/>
          <a:ext cx="5031693" cy="5031693"/>
        </a:xfrm>
        <a:custGeom>
          <a:avLst/>
          <a:gdLst/>
          <a:ahLst/>
          <a:cxnLst/>
          <a:rect l="0" t="0" r="0" b="0"/>
          <a:pathLst>
            <a:path>
              <a:moveTo>
                <a:pt x="5031281" y="2561351"/>
              </a:moveTo>
              <a:arcTo wR="2515846" hR="2515846" stAng="62183" swAng="1047330"/>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7756C4-7F1C-4303-A6F9-F5F2AE3AA19A}">
      <dsp:nvSpPr>
        <dsp:cNvPr id="0" name=""/>
        <dsp:cNvSpPr/>
      </dsp:nvSpPr>
      <dsp:spPr>
        <a:xfrm>
          <a:off x="5500237" y="3720206"/>
          <a:ext cx="1624477" cy="905176"/>
        </a:xfrm>
        <a:prstGeom prst="roundRect">
          <a:avLst/>
        </a:prstGeom>
        <a:solidFill>
          <a:schemeClr val="accent1"/>
        </a:solidFill>
        <a:ln w="47625" cap="flat" cmpd="dbl" algn="ctr">
          <a:solidFill>
            <a:schemeClr val="lt1"/>
          </a:solidFill>
          <a:prstDash val="solid"/>
        </a:ln>
        <a:effectLst>
          <a:outerShdw blurRad="38100" dist="30000" dir="5400000" rotWithShape="0">
            <a:srgbClr val="000000">
              <a:alpha val="45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t>Gestor (de TP)</a:t>
          </a:r>
        </a:p>
      </dsp:txBody>
      <dsp:txXfrm>
        <a:off x="5544424" y="3764393"/>
        <a:ext cx="1536103" cy="816802"/>
      </dsp:txXfrm>
    </dsp:sp>
    <dsp:sp modelId="{41036DC3-D7E7-4157-9472-7CE851CA27E5}">
      <dsp:nvSpPr>
        <dsp:cNvPr id="0" name=""/>
        <dsp:cNvSpPr/>
      </dsp:nvSpPr>
      <dsp:spPr>
        <a:xfrm>
          <a:off x="1617842" y="399025"/>
          <a:ext cx="5031693" cy="5031693"/>
        </a:xfrm>
        <a:custGeom>
          <a:avLst/>
          <a:gdLst/>
          <a:ahLst/>
          <a:cxnLst/>
          <a:rect l="0" t="0" r="0" b="0"/>
          <a:pathLst>
            <a:path>
              <a:moveTo>
                <a:pt x="4358041" y="4229264"/>
              </a:moveTo>
              <a:arcTo wR="2515846" hR="2515846" stAng="2575546" swAng="531728"/>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908CDA-731E-49E3-97A9-881A340886E3}">
      <dsp:nvSpPr>
        <dsp:cNvPr id="0" name=""/>
        <dsp:cNvSpPr/>
      </dsp:nvSpPr>
      <dsp:spPr>
        <a:xfrm>
          <a:off x="4301510" y="4849429"/>
          <a:ext cx="1385298" cy="859129"/>
        </a:xfrm>
        <a:prstGeom prst="roundRect">
          <a:avLst/>
        </a:prstGeom>
        <a:solidFill>
          <a:schemeClr val="accent1"/>
        </a:solidFill>
        <a:ln w="47625" cap="flat" cmpd="dbl" algn="ctr">
          <a:solidFill>
            <a:schemeClr val="lt1"/>
          </a:solidFill>
          <a:prstDash val="solid"/>
        </a:ln>
        <a:effectLst>
          <a:outerShdw blurRad="38100" dist="30000" dir="5400000" rotWithShape="0">
            <a:srgbClr val="000000">
              <a:alpha val="45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t>Operador (de TP)</a:t>
          </a:r>
        </a:p>
      </dsp:txBody>
      <dsp:txXfrm>
        <a:off x="4343449" y="4891368"/>
        <a:ext cx="1301420" cy="775251"/>
      </dsp:txXfrm>
    </dsp:sp>
    <dsp:sp modelId="{9C0924B4-40B8-4D7A-AFF7-6E8965DF0788}">
      <dsp:nvSpPr>
        <dsp:cNvPr id="0" name=""/>
        <dsp:cNvSpPr/>
      </dsp:nvSpPr>
      <dsp:spPr>
        <a:xfrm>
          <a:off x="1617842" y="399025"/>
          <a:ext cx="5031693" cy="5031693"/>
        </a:xfrm>
        <a:custGeom>
          <a:avLst/>
          <a:gdLst/>
          <a:ahLst/>
          <a:cxnLst/>
          <a:rect l="0" t="0" r="0" b="0"/>
          <a:pathLst>
            <a:path>
              <a:moveTo>
                <a:pt x="2679555" y="5026360"/>
              </a:moveTo>
              <a:arcTo wR="2515846" hR="2515846" stAng="5176143" swAng="552422"/>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2B3399-2DFB-49A7-A45E-B340C296034A}">
      <dsp:nvSpPr>
        <dsp:cNvPr id="0" name=""/>
        <dsp:cNvSpPr/>
      </dsp:nvSpPr>
      <dsp:spPr>
        <a:xfrm>
          <a:off x="2656937" y="4891530"/>
          <a:ext cx="1232561" cy="774926"/>
        </a:xfrm>
        <a:prstGeom prst="roundRect">
          <a:avLst/>
        </a:prstGeom>
        <a:solidFill>
          <a:schemeClr val="accent1"/>
        </a:solidFill>
        <a:ln w="47625" cap="flat" cmpd="dbl" algn="ctr">
          <a:solidFill>
            <a:schemeClr val="lt1"/>
          </a:solidFill>
          <a:prstDash val="solid"/>
        </a:ln>
        <a:effectLst>
          <a:outerShdw blurRad="38100" dist="30000" dir="5400000" rotWithShape="0">
            <a:srgbClr val="000000">
              <a:alpha val="45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t>Passageiro</a:t>
          </a:r>
        </a:p>
      </dsp:txBody>
      <dsp:txXfrm>
        <a:off x="2694766" y="4929359"/>
        <a:ext cx="1156903" cy="699268"/>
      </dsp:txXfrm>
    </dsp:sp>
    <dsp:sp modelId="{D66B39F8-47A1-4473-B616-68B13BB4B2B5}">
      <dsp:nvSpPr>
        <dsp:cNvPr id="0" name=""/>
        <dsp:cNvSpPr/>
      </dsp:nvSpPr>
      <dsp:spPr>
        <a:xfrm>
          <a:off x="1617842" y="399025"/>
          <a:ext cx="5031693" cy="5031693"/>
        </a:xfrm>
        <a:custGeom>
          <a:avLst/>
          <a:gdLst/>
          <a:ahLst/>
          <a:cxnLst/>
          <a:rect l="0" t="0" r="0" b="0"/>
          <a:pathLst>
            <a:path>
              <a:moveTo>
                <a:pt x="1035115" y="4549788"/>
              </a:moveTo>
              <a:arcTo wR="2515846" hR="2515846" stAng="7563301" swAng="659851"/>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390913-485A-439C-B74A-6584DEDDC1ED}">
      <dsp:nvSpPr>
        <dsp:cNvPr id="0" name=""/>
        <dsp:cNvSpPr/>
      </dsp:nvSpPr>
      <dsp:spPr>
        <a:xfrm>
          <a:off x="1170359" y="3720206"/>
          <a:ext cx="1569084" cy="905176"/>
        </a:xfrm>
        <a:prstGeom prst="roundRect">
          <a:avLst/>
        </a:prstGeom>
        <a:solidFill>
          <a:schemeClr val="accent4"/>
        </a:solidFill>
        <a:ln w="190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t-BR" sz="1700" b="1" kern="1200" dirty="0" smtClean="0"/>
            <a:t>Provedor de Serviço Intermodal</a:t>
          </a:r>
        </a:p>
      </dsp:txBody>
      <dsp:txXfrm>
        <a:off x="1214546" y="3764393"/>
        <a:ext cx="1480710" cy="816802"/>
      </dsp:txXfrm>
    </dsp:sp>
    <dsp:sp modelId="{78424E9C-E643-41F2-8D6B-F7FE73440222}">
      <dsp:nvSpPr>
        <dsp:cNvPr id="0" name=""/>
        <dsp:cNvSpPr/>
      </dsp:nvSpPr>
      <dsp:spPr>
        <a:xfrm>
          <a:off x="1617842" y="399025"/>
          <a:ext cx="5031693" cy="5031693"/>
        </a:xfrm>
        <a:custGeom>
          <a:avLst/>
          <a:gdLst/>
          <a:ahLst/>
          <a:cxnLst/>
          <a:rect l="0" t="0" r="0" b="0"/>
          <a:pathLst>
            <a:path>
              <a:moveTo>
                <a:pt x="129602" y="3312917"/>
              </a:moveTo>
              <a:arcTo wR="2515846" hR="2515846" stAng="9691756" swAng="1173511"/>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F69FB5-88FF-48EA-9473-E59570951CB4}">
      <dsp:nvSpPr>
        <dsp:cNvPr id="0" name=""/>
        <dsp:cNvSpPr/>
      </dsp:nvSpPr>
      <dsp:spPr>
        <a:xfrm>
          <a:off x="1000388" y="2097605"/>
          <a:ext cx="1311350" cy="76078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t-BR" sz="1700" b="1" kern="1200" dirty="0" smtClean="0"/>
            <a:t>Viajante</a:t>
          </a:r>
        </a:p>
      </dsp:txBody>
      <dsp:txXfrm>
        <a:off x="1037527" y="2134744"/>
        <a:ext cx="1237072" cy="686509"/>
      </dsp:txXfrm>
    </dsp:sp>
    <dsp:sp modelId="{FDF2AEC9-492B-4A7B-82FB-A9C4132CA5BF}">
      <dsp:nvSpPr>
        <dsp:cNvPr id="0" name=""/>
        <dsp:cNvSpPr/>
      </dsp:nvSpPr>
      <dsp:spPr>
        <a:xfrm>
          <a:off x="1617842" y="399025"/>
          <a:ext cx="5031693" cy="5031693"/>
        </a:xfrm>
        <a:custGeom>
          <a:avLst/>
          <a:gdLst/>
          <a:ahLst/>
          <a:cxnLst/>
          <a:rect l="0" t="0" r="0" b="0"/>
          <a:pathLst>
            <a:path>
              <a:moveTo>
                <a:pt x="139532" y="1689640"/>
              </a:moveTo>
              <a:arcTo wR="2515846" hR="2515846" stAng="11950304" swAng="1274373"/>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A38287-068F-4A56-9D24-EF1E80963734}">
      <dsp:nvSpPr>
        <dsp:cNvPr id="0" name=""/>
        <dsp:cNvSpPr/>
      </dsp:nvSpPr>
      <dsp:spPr>
        <a:xfrm>
          <a:off x="1934388" y="698509"/>
          <a:ext cx="1164291" cy="5782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t-BR" sz="1700" b="1" kern="1200" dirty="0" smtClean="0"/>
            <a:t>Usuário</a:t>
          </a:r>
        </a:p>
      </dsp:txBody>
      <dsp:txXfrm>
        <a:off x="1962615" y="726736"/>
        <a:ext cx="1107837" cy="521769"/>
      </dsp:txXfrm>
    </dsp:sp>
    <dsp:sp modelId="{21564D22-F803-4CD5-B8F6-8AEB04DF7ADD}">
      <dsp:nvSpPr>
        <dsp:cNvPr id="0" name=""/>
        <dsp:cNvSpPr/>
      </dsp:nvSpPr>
      <dsp:spPr>
        <a:xfrm>
          <a:off x="1617842" y="399025"/>
          <a:ext cx="5031693" cy="5031693"/>
        </a:xfrm>
        <a:custGeom>
          <a:avLst/>
          <a:gdLst/>
          <a:ahLst/>
          <a:cxnLst/>
          <a:rect l="0" t="0" r="0" b="0"/>
          <a:pathLst>
            <a:path>
              <a:moveTo>
                <a:pt x="1329471" y="297288"/>
              </a:moveTo>
              <a:arcTo wR="2515846" hR="2515846" stAng="14511860" swAng="623364"/>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t" anchorCtr="0" compatLnSpc="1">
            <a:prstTxWarp prst="textNoShape">
              <a:avLst/>
            </a:prstTxWarp>
          </a:bodyPr>
          <a:lstStyle>
            <a:lvl1pPr defTabSz="990600" eaLnBrk="1" hangingPunct="1">
              <a:spcBef>
                <a:spcPct val="0"/>
              </a:spcBef>
              <a:buClrTx/>
              <a:buSzTx/>
              <a:buFontTx/>
              <a:buNone/>
              <a:defRPr sz="1300">
                <a:latin typeface="Arial" panose="020B0604020202020204" pitchFamily="34" charset="0"/>
              </a:defRPr>
            </a:lvl1pPr>
          </a:lstStyle>
          <a:p>
            <a:endParaRPr lang="pt-BR" altLang="pt-BR"/>
          </a:p>
        </p:txBody>
      </p:sp>
      <p:sp>
        <p:nvSpPr>
          <p:cNvPr id="3" name="Espaço Reservado para Data 2"/>
          <p:cNvSpPr>
            <a:spLocks noGrp="1"/>
          </p:cNvSpPr>
          <p:nvPr>
            <p:ph type="dt" idx="1"/>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t" anchorCtr="0" compatLnSpc="1">
            <a:prstTxWarp prst="textNoShape">
              <a:avLst/>
            </a:prstTxWarp>
          </a:bodyPr>
          <a:lstStyle>
            <a:lvl1pPr algn="r" defTabSz="990600" eaLnBrk="1" hangingPunct="1">
              <a:spcBef>
                <a:spcPct val="0"/>
              </a:spcBef>
              <a:buClrTx/>
              <a:buSzTx/>
              <a:buFontTx/>
              <a:buNone/>
              <a:defRPr sz="1300">
                <a:latin typeface="Arial" panose="020B0604020202020204" pitchFamily="34" charset="0"/>
              </a:defRPr>
            </a:lvl1pPr>
          </a:lstStyle>
          <a:p>
            <a:fld id="{E63391A9-0E8B-4312-911F-6867D995D3F8}" type="datetimeFigureOut">
              <a:rPr lang="pt-BR" altLang="pt-BR"/>
              <a:pPr/>
              <a:t>11/10/2017</a:t>
            </a:fld>
            <a:endParaRPr lang="pt-BR" altLang="pt-BR"/>
          </a:p>
        </p:txBody>
      </p:sp>
      <p:sp>
        <p:nvSpPr>
          <p:cNvPr id="4" name="Espaço Reservado para Imagem de Slide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bwMode="auto">
          <a:xfrm>
            <a:off x="709613" y="4860925"/>
            <a:ext cx="5680075"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bwMode="auto">
          <a:xfrm>
            <a:off x="0"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b" anchorCtr="0" compatLnSpc="1">
            <a:prstTxWarp prst="textNoShape">
              <a:avLst/>
            </a:prstTxWarp>
          </a:bodyPr>
          <a:lstStyle>
            <a:lvl1pPr defTabSz="990600" eaLnBrk="1" hangingPunct="1">
              <a:spcBef>
                <a:spcPct val="0"/>
              </a:spcBef>
              <a:buClrTx/>
              <a:buSzTx/>
              <a:buFontTx/>
              <a:buNone/>
              <a:defRPr sz="1300">
                <a:latin typeface="Arial" panose="020B0604020202020204" pitchFamily="34" charset="0"/>
              </a:defRPr>
            </a:lvl1pPr>
          </a:lstStyle>
          <a:p>
            <a:endParaRPr lang="pt-BR" altLang="pt-BR"/>
          </a:p>
        </p:txBody>
      </p:sp>
      <p:sp>
        <p:nvSpPr>
          <p:cNvPr id="7" name="Espaço Reservado para Número de Slide 6"/>
          <p:cNvSpPr>
            <a:spLocks noGrp="1"/>
          </p:cNvSpPr>
          <p:nvPr>
            <p:ph type="sldNum" sz="quarter" idx="5"/>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b" anchorCtr="0" compatLnSpc="1">
            <a:prstTxWarp prst="textNoShape">
              <a:avLst/>
            </a:prstTxWarp>
          </a:bodyPr>
          <a:lstStyle>
            <a:lvl1pPr algn="r" defTabSz="990600" eaLnBrk="1" hangingPunct="1">
              <a:spcBef>
                <a:spcPct val="0"/>
              </a:spcBef>
              <a:buClrTx/>
              <a:buSzTx/>
              <a:buFontTx/>
              <a:buNone/>
              <a:defRPr sz="1300">
                <a:latin typeface="Arial" panose="020B0604020202020204" pitchFamily="34" charset="0"/>
              </a:defRPr>
            </a:lvl1pPr>
          </a:lstStyle>
          <a:p>
            <a:fld id="{6DD2542A-DDDF-4D2B-9876-861C1A663A5E}" type="slidenum">
              <a:rPr lang="pt-BR" altLang="pt-BR"/>
              <a:pPr/>
              <a:t>‹nº›</a:t>
            </a:fld>
            <a:endParaRPr lang="pt-BR" altLang="pt-BR"/>
          </a:p>
        </p:txBody>
      </p:sp>
    </p:spTree>
    <p:extLst>
      <p:ext uri="{BB962C8B-B14F-4D97-AF65-F5344CB8AC3E}">
        <p14:creationId xmlns:p14="http://schemas.microsoft.com/office/powerpoint/2010/main" val="7634631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2645172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681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41770191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63" name="Espaço Reservado para Anotações 2"/>
          <p:cNvSpPr>
            <a:spLocks noGrp="1"/>
          </p:cNvSpPr>
          <p:nvPr>
            <p:ph type="body" idx="1"/>
          </p:nvPr>
        </p:nvSpPr>
        <p:spPr/>
        <p:txBody>
          <a:bodyPr/>
          <a:lstStyle/>
          <a:p>
            <a:pPr>
              <a:spcBef>
                <a:spcPct val="0"/>
              </a:spcBef>
            </a:pPr>
            <a:endParaRPr lang="pt-BR" altLang="pt-BR" smtClean="0"/>
          </a:p>
        </p:txBody>
      </p:sp>
      <p:sp>
        <p:nvSpPr>
          <p:cNvPr id="1269764"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anose="020B0604020202020204" pitchFamily="34" charset="0"/>
              </a:defRPr>
            </a:lvl1pPr>
            <a:lvl2pPr marL="804863" indent="-309563" defTabSz="990600">
              <a:spcBef>
                <a:spcPct val="0"/>
              </a:spcBef>
              <a:defRPr>
                <a:solidFill>
                  <a:schemeClr val="tx1"/>
                </a:solidFill>
                <a:latin typeface="Arial" panose="020B0604020202020204" pitchFamily="34" charset="0"/>
              </a:defRPr>
            </a:lvl2pPr>
            <a:lvl3pPr marL="1238250" indent="-247650" defTabSz="990600">
              <a:spcBef>
                <a:spcPct val="0"/>
              </a:spcBef>
              <a:defRPr>
                <a:solidFill>
                  <a:schemeClr val="tx1"/>
                </a:solidFill>
                <a:latin typeface="Arial" panose="020B0604020202020204" pitchFamily="34" charset="0"/>
              </a:defRPr>
            </a:lvl3pPr>
            <a:lvl4pPr marL="1733550" indent="-247650" defTabSz="990600">
              <a:spcBef>
                <a:spcPct val="0"/>
              </a:spcBef>
              <a:defRPr>
                <a:solidFill>
                  <a:schemeClr val="tx1"/>
                </a:solidFill>
                <a:latin typeface="Arial" panose="020B0604020202020204" pitchFamily="34" charset="0"/>
              </a:defRPr>
            </a:lvl4pPr>
            <a:lvl5pPr marL="2228850" indent="-247650" defTabSz="990600">
              <a:spcBef>
                <a:spcPct val="0"/>
              </a:spcBef>
              <a:defRPr>
                <a:solidFill>
                  <a:schemeClr val="tx1"/>
                </a:solidFill>
                <a:latin typeface="Arial" panose="020B0604020202020204" pitchFamily="34" charset="0"/>
              </a:defRPr>
            </a:lvl5pPr>
            <a:lvl6pPr marL="2686050" indent="-247650" defTabSz="990600" fontAlgn="base">
              <a:spcBef>
                <a:spcPct val="0"/>
              </a:spcBef>
              <a:spcAft>
                <a:spcPct val="0"/>
              </a:spcAft>
              <a:defRPr>
                <a:solidFill>
                  <a:schemeClr val="tx1"/>
                </a:solidFill>
                <a:latin typeface="Arial" panose="020B0604020202020204" pitchFamily="34" charset="0"/>
              </a:defRPr>
            </a:lvl6pPr>
            <a:lvl7pPr marL="3143250" indent="-247650" defTabSz="990600" fontAlgn="base">
              <a:spcBef>
                <a:spcPct val="0"/>
              </a:spcBef>
              <a:spcAft>
                <a:spcPct val="0"/>
              </a:spcAft>
              <a:defRPr>
                <a:solidFill>
                  <a:schemeClr val="tx1"/>
                </a:solidFill>
                <a:latin typeface="Arial" panose="020B0604020202020204" pitchFamily="34" charset="0"/>
              </a:defRPr>
            </a:lvl7pPr>
            <a:lvl8pPr marL="3600450" indent="-247650" defTabSz="990600" fontAlgn="base">
              <a:spcBef>
                <a:spcPct val="0"/>
              </a:spcBef>
              <a:spcAft>
                <a:spcPct val="0"/>
              </a:spcAft>
              <a:defRPr>
                <a:solidFill>
                  <a:schemeClr val="tx1"/>
                </a:solidFill>
                <a:latin typeface="Arial" panose="020B0604020202020204" pitchFamily="34" charset="0"/>
              </a:defRPr>
            </a:lvl8pPr>
            <a:lvl9pPr marL="4057650" indent="-247650" defTabSz="990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fld id="{0397C0A5-D76F-4227-B9FE-A546AB417A20}" type="slidenum">
              <a:rPr lang="pt-BR" altLang="pt-BR" sz="1300">
                <a:latin typeface="Calibri" panose="020F0502020204030204" pitchFamily="34" charset="0"/>
              </a:rPr>
              <a:pPr algn="r" eaLnBrk="1" hangingPunct="1">
                <a:buClrTx/>
                <a:buSzTx/>
                <a:buFontTx/>
                <a:buNone/>
              </a:pPr>
              <a:t>103</a:t>
            </a:fld>
            <a:endParaRPr lang="pt-BR" altLang="pt-BR" sz="1300">
              <a:latin typeface="Calibri" panose="020F0502020204030204" pitchFamily="34" charset="0"/>
            </a:endParaRPr>
          </a:p>
        </p:txBody>
      </p:sp>
    </p:spTree>
    <p:extLst>
      <p:ext uri="{BB962C8B-B14F-4D97-AF65-F5344CB8AC3E}">
        <p14:creationId xmlns:p14="http://schemas.microsoft.com/office/powerpoint/2010/main" val="162224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33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933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55315799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657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48364315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478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8373235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371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17656592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6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24476807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070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56367536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549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97368438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753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42019379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753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521944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296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41276323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63" name="Espaço Reservado para Anotações 2"/>
          <p:cNvSpPr>
            <a:spLocks noGrp="1"/>
          </p:cNvSpPr>
          <p:nvPr>
            <p:ph type="body" idx="1"/>
          </p:nvPr>
        </p:nvSpPr>
        <p:spPr/>
        <p:txBody>
          <a:bodyPr/>
          <a:lstStyle/>
          <a:p>
            <a:pPr>
              <a:spcBef>
                <a:spcPct val="0"/>
              </a:spcBef>
            </a:pPr>
            <a:endParaRPr lang="pt-BR" altLang="pt-BR" smtClean="0"/>
          </a:p>
        </p:txBody>
      </p:sp>
      <p:sp>
        <p:nvSpPr>
          <p:cNvPr id="1269764"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anose="020B0604020202020204" pitchFamily="34" charset="0"/>
              </a:defRPr>
            </a:lvl1pPr>
            <a:lvl2pPr marL="804863" indent="-309563" defTabSz="990600">
              <a:spcBef>
                <a:spcPct val="0"/>
              </a:spcBef>
              <a:defRPr>
                <a:solidFill>
                  <a:schemeClr val="tx1"/>
                </a:solidFill>
                <a:latin typeface="Arial" panose="020B0604020202020204" pitchFamily="34" charset="0"/>
              </a:defRPr>
            </a:lvl2pPr>
            <a:lvl3pPr marL="1238250" indent="-247650" defTabSz="990600">
              <a:spcBef>
                <a:spcPct val="0"/>
              </a:spcBef>
              <a:defRPr>
                <a:solidFill>
                  <a:schemeClr val="tx1"/>
                </a:solidFill>
                <a:latin typeface="Arial" panose="020B0604020202020204" pitchFamily="34" charset="0"/>
              </a:defRPr>
            </a:lvl3pPr>
            <a:lvl4pPr marL="1733550" indent="-247650" defTabSz="990600">
              <a:spcBef>
                <a:spcPct val="0"/>
              </a:spcBef>
              <a:defRPr>
                <a:solidFill>
                  <a:schemeClr val="tx1"/>
                </a:solidFill>
                <a:latin typeface="Arial" panose="020B0604020202020204" pitchFamily="34" charset="0"/>
              </a:defRPr>
            </a:lvl4pPr>
            <a:lvl5pPr marL="2228850" indent="-247650" defTabSz="990600">
              <a:spcBef>
                <a:spcPct val="0"/>
              </a:spcBef>
              <a:defRPr>
                <a:solidFill>
                  <a:schemeClr val="tx1"/>
                </a:solidFill>
                <a:latin typeface="Arial" panose="020B0604020202020204" pitchFamily="34" charset="0"/>
              </a:defRPr>
            </a:lvl5pPr>
            <a:lvl6pPr marL="2686050" indent="-247650" defTabSz="990600" fontAlgn="base">
              <a:spcBef>
                <a:spcPct val="0"/>
              </a:spcBef>
              <a:spcAft>
                <a:spcPct val="0"/>
              </a:spcAft>
              <a:defRPr>
                <a:solidFill>
                  <a:schemeClr val="tx1"/>
                </a:solidFill>
                <a:latin typeface="Arial" panose="020B0604020202020204" pitchFamily="34" charset="0"/>
              </a:defRPr>
            </a:lvl6pPr>
            <a:lvl7pPr marL="3143250" indent="-247650" defTabSz="990600" fontAlgn="base">
              <a:spcBef>
                <a:spcPct val="0"/>
              </a:spcBef>
              <a:spcAft>
                <a:spcPct val="0"/>
              </a:spcAft>
              <a:defRPr>
                <a:solidFill>
                  <a:schemeClr val="tx1"/>
                </a:solidFill>
                <a:latin typeface="Arial" panose="020B0604020202020204" pitchFamily="34" charset="0"/>
              </a:defRPr>
            </a:lvl7pPr>
            <a:lvl8pPr marL="3600450" indent="-247650" defTabSz="990600" fontAlgn="base">
              <a:spcBef>
                <a:spcPct val="0"/>
              </a:spcBef>
              <a:spcAft>
                <a:spcPct val="0"/>
              </a:spcAft>
              <a:defRPr>
                <a:solidFill>
                  <a:schemeClr val="tx1"/>
                </a:solidFill>
                <a:latin typeface="Arial" panose="020B0604020202020204" pitchFamily="34" charset="0"/>
              </a:defRPr>
            </a:lvl8pPr>
            <a:lvl9pPr marL="4057650" indent="-247650" defTabSz="990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fld id="{0397C0A5-D76F-4227-B9FE-A546AB417A20}" type="slidenum">
              <a:rPr lang="pt-BR" altLang="pt-BR" sz="1300">
                <a:latin typeface="Calibri" panose="020F0502020204030204" pitchFamily="34" charset="0"/>
              </a:rPr>
              <a:pPr algn="r" eaLnBrk="1" hangingPunct="1">
                <a:buClrTx/>
                <a:buSzTx/>
                <a:buFontTx/>
                <a:buNone/>
              </a:pPr>
              <a:t>113</a:t>
            </a:fld>
            <a:endParaRPr lang="pt-BR" altLang="pt-BR" sz="1300">
              <a:latin typeface="Calibri" panose="020F0502020204030204" pitchFamily="34" charset="0"/>
            </a:endParaRPr>
          </a:p>
        </p:txBody>
      </p:sp>
    </p:spTree>
    <p:extLst>
      <p:ext uri="{BB962C8B-B14F-4D97-AF65-F5344CB8AC3E}">
        <p14:creationId xmlns:p14="http://schemas.microsoft.com/office/powerpoint/2010/main" val="288729316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685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73375768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741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01846071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945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03112010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985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408821298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752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69526410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34377481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712707" name="Espaço Reservado para Anotações 2"/>
          <p:cNvSpPr>
            <a:spLocks noGrp="1"/>
          </p:cNvSpPr>
          <p:nvPr>
            <p:ph type="body" idx="1"/>
          </p:nvPr>
        </p:nvSpPr>
        <p:spPr/>
        <p:txBody>
          <a:bodyPr/>
          <a:lstStyle/>
          <a:p>
            <a:pPr>
              <a:spcBef>
                <a:spcPct val="0"/>
              </a:spcBef>
            </a:pPr>
            <a:endParaRPr lang="pt-BR" smtClean="0"/>
          </a:p>
        </p:txBody>
      </p:sp>
      <p:sp>
        <p:nvSpPr>
          <p:cNvPr id="712708" name="Espaço Reservado para Número de Slide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CC24FF25-C617-4551-BCD0-27908E8FFBC3}" type="slidenum">
              <a:rPr lang="pt-BR" sz="1300"/>
              <a:pPr algn="r" defTabSz="990600"/>
              <a:t>120</a:t>
            </a:fld>
            <a:endParaRPr lang="pt-BR" sz="1300"/>
          </a:p>
        </p:txBody>
      </p:sp>
    </p:spTree>
    <p:extLst>
      <p:ext uri="{BB962C8B-B14F-4D97-AF65-F5344CB8AC3E}">
        <p14:creationId xmlns:p14="http://schemas.microsoft.com/office/powerpoint/2010/main" val="1115057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2387" name="Espaço Reservado para Anotações 2"/>
          <p:cNvSpPr>
            <a:spLocks noGrp="1"/>
          </p:cNvSpPr>
          <p:nvPr>
            <p:ph type="body" idx="1"/>
          </p:nvPr>
        </p:nvSpPr>
        <p:spPr/>
        <p:txBody>
          <a:bodyPr/>
          <a:lstStyle/>
          <a:p>
            <a:pPr>
              <a:spcBef>
                <a:spcPct val="0"/>
              </a:spcBef>
            </a:pPr>
            <a:endParaRPr lang="pt-BR" altLang="pt-BR" smtClean="0"/>
          </a:p>
        </p:txBody>
      </p:sp>
      <p:sp>
        <p:nvSpPr>
          <p:cNvPr id="1552388"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anose="020B0604020202020204" pitchFamily="34" charset="0"/>
              </a:defRPr>
            </a:lvl1pPr>
            <a:lvl2pPr marL="804863" indent="-309563" defTabSz="990600">
              <a:spcBef>
                <a:spcPct val="0"/>
              </a:spcBef>
              <a:defRPr>
                <a:solidFill>
                  <a:schemeClr val="tx1"/>
                </a:solidFill>
                <a:latin typeface="Arial" panose="020B0604020202020204" pitchFamily="34" charset="0"/>
              </a:defRPr>
            </a:lvl2pPr>
            <a:lvl3pPr marL="1238250" indent="-247650" defTabSz="990600">
              <a:spcBef>
                <a:spcPct val="0"/>
              </a:spcBef>
              <a:defRPr>
                <a:solidFill>
                  <a:schemeClr val="tx1"/>
                </a:solidFill>
                <a:latin typeface="Arial" panose="020B0604020202020204" pitchFamily="34" charset="0"/>
              </a:defRPr>
            </a:lvl3pPr>
            <a:lvl4pPr marL="1733550" indent="-247650" defTabSz="990600">
              <a:spcBef>
                <a:spcPct val="0"/>
              </a:spcBef>
              <a:defRPr>
                <a:solidFill>
                  <a:schemeClr val="tx1"/>
                </a:solidFill>
                <a:latin typeface="Arial" panose="020B0604020202020204" pitchFamily="34" charset="0"/>
              </a:defRPr>
            </a:lvl4pPr>
            <a:lvl5pPr marL="2228850" indent="-247650" defTabSz="990600">
              <a:spcBef>
                <a:spcPct val="0"/>
              </a:spcBef>
              <a:defRPr>
                <a:solidFill>
                  <a:schemeClr val="tx1"/>
                </a:solidFill>
                <a:latin typeface="Arial" panose="020B0604020202020204" pitchFamily="34" charset="0"/>
              </a:defRPr>
            </a:lvl5pPr>
            <a:lvl6pPr marL="2686050" indent="-247650" defTabSz="990600" fontAlgn="base">
              <a:spcBef>
                <a:spcPct val="0"/>
              </a:spcBef>
              <a:spcAft>
                <a:spcPct val="0"/>
              </a:spcAft>
              <a:defRPr>
                <a:solidFill>
                  <a:schemeClr val="tx1"/>
                </a:solidFill>
                <a:latin typeface="Arial" panose="020B0604020202020204" pitchFamily="34" charset="0"/>
              </a:defRPr>
            </a:lvl6pPr>
            <a:lvl7pPr marL="3143250" indent="-247650" defTabSz="990600" fontAlgn="base">
              <a:spcBef>
                <a:spcPct val="0"/>
              </a:spcBef>
              <a:spcAft>
                <a:spcPct val="0"/>
              </a:spcAft>
              <a:defRPr>
                <a:solidFill>
                  <a:schemeClr val="tx1"/>
                </a:solidFill>
                <a:latin typeface="Arial" panose="020B0604020202020204" pitchFamily="34" charset="0"/>
              </a:defRPr>
            </a:lvl7pPr>
            <a:lvl8pPr marL="3600450" indent="-247650" defTabSz="990600" fontAlgn="base">
              <a:spcBef>
                <a:spcPct val="0"/>
              </a:spcBef>
              <a:spcAft>
                <a:spcPct val="0"/>
              </a:spcAft>
              <a:defRPr>
                <a:solidFill>
                  <a:schemeClr val="tx1"/>
                </a:solidFill>
                <a:latin typeface="Arial" panose="020B0604020202020204" pitchFamily="34" charset="0"/>
              </a:defRPr>
            </a:lvl8pPr>
            <a:lvl9pPr marL="4057650" indent="-247650" defTabSz="990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fld id="{E5116C26-50FB-4BD7-A220-443828F4BAFA}" type="slidenum">
              <a:rPr lang="pt-BR" altLang="pt-BR" sz="1300"/>
              <a:pPr algn="r" eaLnBrk="1" hangingPunct="1">
                <a:buClrTx/>
                <a:buSzTx/>
                <a:buFontTx/>
                <a:buNone/>
              </a:pPr>
              <a:t>121</a:t>
            </a:fld>
            <a:endParaRPr lang="pt-BR" altLang="pt-BR" sz="1300"/>
          </a:p>
        </p:txBody>
      </p:sp>
    </p:spTree>
    <p:extLst>
      <p:ext uri="{BB962C8B-B14F-4D97-AF65-F5344CB8AC3E}">
        <p14:creationId xmlns:p14="http://schemas.microsoft.com/office/powerpoint/2010/main" val="284751410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0"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t-BR" altLang="pt-BR" smtClean="0"/>
          </a:p>
        </p:txBody>
      </p:sp>
      <p:sp>
        <p:nvSpPr>
          <p:cNvPr id="201731"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r" eaLnBrk="1" hangingPunct="1">
              <a:spcBef>
                <a:spcPct val="0"/>
              </a:spcBef>
              <a:buClrTx/>
              <a:buSzTx/>
              <a:buFontTx/>
              <a:buNone/>
            </a:pPr>
            <a:fld id="{CF1ED44E-14C9-4631-812A-E391431DB858}" type="slidenum">
              <a:rPr lang="pt-BR" altLang="pt-BR" sz="1300">
                <a:latin typeface="Arial" panose="020B0604020202020204" pitchFamily="34" charset="0"/>
              </a:rPr>
              <a:pPr algn="r" eaLnBrk="1" hangingPunct="1">
                <a:spcBef>
                  <a:spcPct val="0"/>
                </a:spcBef>
                <a:buClrTx/>
                <a:buSzTx/>
                <a:buFontTx/>
                <a:buNone/>
              </a:pPr>
              <a:t>122</a:t>
            </a:fld>
            <a:endParaRPr lang="pt-BR" altLang="pt-BR" sz="1300">
              <a:latin typeface="Arial" panose="020B0604020202020204" pitchFamily="34" charset="0"/>
            </a:endParaRPr>
          </a:p>
        </p:txBody>
      </p:sp>
    </p:spTree>
    <p:extLst>
      <p:ext uri="{BB962C8B-B14F-4D97-AF65-F5344CB8AC3E}">
        <p14:creationId xmlns:p14="http://schemas.microsoft.com/office/powerpoint/2010/main" val="74098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5011" name="Rectangle 3"/>
          <p:cNvSpPr>
            <a:spLocks noGrp="1"/>
          </p:cNvSpPr>
          <p:nvPr>
            <p:ph type="body" idx="1"/>
          </p:nvPr>
        </p:nvSpPr>
        <p:spPr/>
        <p:txBody>
          <a:bodyPr/>
          <a:lstStyle/>
          <a:p>
            <a:pPr>
              <a:lnSpc>
                <a:spcPct val="90000"/>
              </a:lnSpc>
            </a:pPr>
            <a:r>
              <a:rPr lang="pt-BR" altLang="pt-BR" sz="1000" smtClean="0"/>
              <a:t>50 minutos </a:t>
            </a:r>
          </a:p>
          <a:p>
            <a:pPr>
              <a:lnSpc>
                <a:spcPct val="90000"/>
              </a:lnSpc>
            </a:pPr>
            <a:r>
              <a:rPr lang="en-US" altLang="pt-BR" sz="1000" smtClean="0"/>
              <a:t>Evolução da Tecnologia – 10 a 15 anos – LapLink, bus (barramento), radio AM/FM, modem, condutores </a:t>
            </a:r>
          </a:p>
          <a:p>
            <a:pPr>
              <a:lnSpc>
                <a:spcPct val="90000"/>
              </a:lnSpc>
            </a:pPr>
            <a:r>
              <a:rPr lang="en-US" altLang="pt-BR" sz="1000" smtClean="0"/>
              <a:t>                                      metálicos e guias de onda.</a:t>
            </a:r>
          </a:p>
          <a:p>
            <a:pPr>
              <a:lnSpc>
                <a:spcPct val="90000"/>
              </a:lnSpc>
            </a:pPr>
            <a:r>
              <a:rPr lang="en-US" altLang="pt-BR" sz="1000" smtClean="0"/>
              <a:t>Topologias de Redes sem Fio – AdHoc e Infrastructure </a:t>
            </a:r>
          </a:p>
          <a:p>
            <a:pPr>
              <a:lnSpc>
                <a:spcPct val="90000"/>
              </a:lnSpc>
            </a:pPr>
            <a:r>
              <a:rPr lang="en-US" altLang="pt-BR" sz="1000" smtClean="0"/>
              <a:t>Tecnologias de Rádio-Freqüência – DSSS (direct sequence), FHSS (frequency hopped)</a:t>
            </a:r>
          </a:p>
          <a:p>
            <a:pPr>
              <a:lnSpc>
                <a:spcPct val="90000"/>
              </a:lnSpc>
            </a:pPr>
            <a:r>
              <a:rPr lang="en-US" altLang="pt-BR" sz="1000" smtClean="0"/>
              <a:t>Espectro de Freqüências e Inteferências - ISM band (Industrial, Scientific and Medical)</a:t>
            </a:r>
          </a:p>
          <a:p>
            <a:pPr>
              <a:lnSpc>
                <a:spcPct val="90000"/>
              </a:lnSpc>
            </a:pPr>
            <a:r>
              <a:rPr lang="en-US" altLang="pt-BR" sz="1000" smtClean="0"/>
              <a:t>Endereçamento Lógico</a:t>
            </a:r>
          </a:p>
          <a:p>
            <a:pPr>
              <a:lnSpc>
                <a:spcPct val="90000"/>
              </a:lnSpc>
            </a:pPr>
            <a:r>
              <a:rPr lang="en-US" altLang="pt-BR" sz="1000" smtClean="0"/>
              <a:t>Segurança</a:t>
            </a:r>
          </a:p>
          <a:p>
            <a:pPr>
              <a:lnSpc>
                <a:spcPct val="90000"/>
              </a:lnSpc>
            </a:pPr>
            <a:r>
              <a:rPr lang="en-US" altLang="pt-BR" sz="1000" smtClean="0"/>
              <a:t>Gerenciamento de Potência e Sincronismo</a:t>
            </a:r>
          </a:p>
          <a:p>
            <a:pPr>
              <a:lnSpc>
                <a:spcPct val="90000"/>
              </a:lnSpc>
            </a:pPr>
            <a:r>
              <a:rPr lang="en-US" altLang="pt-BR" sz="1000" smtClean="0"/>
              <a:t>Mobilidade</a:t>
            </a:r>
          </a:p>
          <a:p>
            <a:pPr>
              <a:lnSpc>
                <a:spcPct val="90000"/>
              </a:lnSpc>
            </a:pPr>
            <a:r>
              <a:rPr lang="en-US" altLang="pt-BR" sz="1000" smtClean="0"/>
              <a:t>Compatitbilidade</a:t>
            </a:r>
          </a:p>
          <a:p>
            <a:pPr>
              <a:lnSpc>
                <a:spcPct val="90000"/>
              </a:lnSpc>
            </a:pPr>
            <a:r>
              <a:rPr lang="pt-BR" altLang="pt-BR" sz="1000" smtClean="0"/>
              <a:t>10 a 15 anos </a:t>
            </a:r>
          </a:p>
          <a:p>
            <a:pPr>
              <a:lnSpc>
                <a:spcPct val="90000"/>
              </a:lnSpc>
            </a:pPr>
            <a:r>
              <a:rPr lang="pt-BR" altLang="pt-BR" sz="1000" smtClean="0"/>
              <a:t>A aprovação do padrão IEEE 802.11 para redes locais sem fio e o rápido progresso da tecnologia de elevadas taxas de transmissão de dados, trouxeram a promessa da verdadeira a computação móvel. Enquanto as redes locais foram o foco da tecnologia durante os últimos quinze anos, redes locais sem fio são território inexplorados para a maioria dos profissionais de rede. Algumas questões óbvias que surgem: </a:t>
            </a:r>
          </a:p>
          <a:p>
            <a:pPr>
              <a:lnSpc>
                <a:spcPct val="90000"/>
              </a:lnSpc>
            </a:pPr>
            <a:endParaRPr lang="pt-BR" altLang="pt-BR" sz="1000" smtClean="0"/>
          </a:p>
          <a:p>
            <a:pPr>
              <a:lnSpc>
                <a:spcPct val="90000"/>
              </a:lnSpc>
            </a:pPr>
            <a:r>
              <a:rPr lang="pt-BR" altLang="pt-BR" sz="1000" smtClean="0"/>
              <a:t>1 – Como uma WLAN pode ser integrada com as atuais infra-estruturas de rede?</a:t>
            </a:r>
          </a:p>
          <a:p>
            <a:pPr>
              <a:lnSpc>
                <a:spcPct val="90000"/>
              </a:lnSpc>
            </a:pPr>
            <a:r>
              <a:rPr lang="pt-BR" altLang="pt-BR" sz="1000" smtClean="0"/>
              <a:t>2 – Quais são as tecnologias de rádio empregadas?</a:t>
            </a:r>
          </a:p>
          <a:p>
            <a:pPr>
              <a:lnSpc>
                <a:spcPct val="90000"/>
              </a:lnSpc>
            </a:pPr>
            <a:r>
              <a:rPr lang="pt-BR" altLang="pt-BR" sz="1000" smtClean="0"/>
              <a:t>3 – Como são administrados os múltiplos acessos às redes?</a:t>
            </a:r>
          </a:p>
          <a:p>
            <a:pPr>
              <a:lnSpc>
                <a:spcPct val="90000"/>
              </a:lnSpc>
            </a:pPr>
            <a:r>
              <a:rPr lang="pt-BR" altLang="pt-BR" sz="1000" smtClean="0"/>
              <a:t>4 – Como é garantida a segurança da rede?</a:t>
            </a:r>
          </a:p>
          <a:p>
            <a:pPr>
              <a:lnSpc>
                <a:spcPct val="90000"/>
              </a:lnSpc>
            </a:pPr>
            <a:endParaRPr lang="pt-BR" altLang="pt-BR" sz="1000" smtClean="0"/>
          </a:p>
          <a:p>
            <a:pPr>
              <a:lnSpc>
                <a:spcPct val="90000"/>
              </a:lnSpc>
            </a:pPr>
            <a:endParaRPr lang="pt-BR" altLang="pt-BR" sz="1000" smtClean="0"/>
          </a:p>
        </p:txBody>
      </p:sp>
    </p:spTree>
    <p:extLst>
      <p:ext uri="{BB962C8B-B14F-4D97-AF65-F5344CB8AC3E}">
        <p14:creationId xmlns:p14="http://schemas.microsoft.com/office/powerpoint/2010/main" val="310321793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132</a:t>
            </a:fld>
            <a:endParaRPr lang="pt-BR"/>
          </a:p>
        </p:txBody>
      </p:sp>
    </p:spTree>
    <p:extLst>
      <p:ext uri="{BB962C8B-B14F-4D97-AF65-F5344CB8AC3E}">
        <p14:creationId xmlns:p14="http://schemas.microsoft.com/office/powerpoint/2010/main" val="169657337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Incluir a figura 7, e tira o texto</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133</a:t>
            </a:fld>
            <a:endParaRPr lang="pt-BR"/>
          </a:p>
        </p:txBody>
      </p:sp>
    </p:spTree>
    <p:extLst>
      <p:ext uri="{BB962C8B-B14F-4D97-AF65-F5344CB8AC3E}">
        <p14:creationId xmlns:p14="http://schemas.microsoft.com/office/powerpoint/2010/main" val="27827790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Deixar dois</a:t>
            </a:r>
            <a:r>
              <a:rPr lang="pt-BR" baseline="0" dirty="0" smtClean="0"/>
              <a:t> exemplos e os outros só o texto.</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134</a:t>
            </a:fld>
            <a:endParaRPr lang="pt-BR"/>
          </a:p>
        </p:txBody>
      </p:sp>
    </p:spTree>
    <p:extLst>
      <p:ext uri="{BB962C8B-B14F-4D97-AF65-F5344CB8AC3E}">
        <p14:creationId xmlns:p14="http://schemas.microsoft.com/office/powerpoint/2010/main" val="266376360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Deixar dois</a:t>
            </a:r>
            <a:r>
              <a:rPr lang="pt-BR" baseline="0" dirty="0" smtClean="0"/>
              <a:t> exemplos e os outros só o texto.</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135</a:t>
            </a:fld>
            <a:endParaRPr lang="pt-BR"/>
          </a:p>
        </p:txBody>
      </p:sp>
    </p:spTree>
    <p:extLst>
      <p:ext uri="{BB962C8B-B14F-4D97-AF65-F5344CB8AC3E}">
        <p14:creationId xmlns:p14="http://schemas.microsoft.com/office/powerpoint/2010/main" val="70741247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Deixar apenas uma ou duas empresas</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136</a:t>
            </a:fld>
            <a:endParaRPr lang="pt-BR"/>
          </a:p>
        </p:txBody>
      </p:sp>
    </p:spTree>
    <p:extLst>
      <p:ext uri="{BB962C8B-B14F-4D97-AF65-F5344CB8AC3E}">
        <p14:creationId xmlns:p14="http://schemas.microsoft.com/office/powerpoint/2010/main" val="36047370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Deixar apenas uma ou duas empresas</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137</a:t>
            </a:fld>
            <a:endParaRPr lang="pt-BR"/>
          </a:p>
        </p:txBody>
      </p:sp>
    </p:spTree>
    <p:extLst>
      <p:ext uri="{BB962C8B-B14F-4D97-AF65-F5344CB8AC3E}">
        <p14:creationId xmlns:p14="http://schemas.microsoft.com/office/powerpoint/2010/main" val="152843505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Deixar apenas uma ou duas empresas</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138</a:t>
            </a:fld>
            <a:endParaRPr lang="pt-BR"/>
          </a:p>
        </p:txBody>
      </p:sp>
    </p:spTree>
    <p:extLst>
      <p:ext uri="{BB962C8B-B14F-4D97-AF65-F5344CB8AC3E}">
        <p14:creationId xmlns:p14="http://schemas.microsoft.com/office/powerpoint/2010/main" val="5171497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Antes de começar, criar uma figura ou </a:t>
            </a:r>
            <a:r>
              <a:rPr lang="pt-BR" dirty="0" err="1" smtClean="0"/>
              <a:t>itenização</a:t>
            </a:r>
            <a:r>
              <a:rPr lang="pt-BR" baseline="0" dirty="0" smtClean="0"/>
              <a:t> dos principais passos da técnica de </a:t>
            </a:r>
            <a:r>
              <a:rPr lang="pt-BR" baseline="0" dirty="0" err="1" smtClean="0"/>
              <a:t>sonia</a:t>
            </a:r>
            <a:r>
              <a:rPr lang="pt-BR" baseline="0" dirty="0" smtClean="0"/>
              <a:t> e </a:t>
            </a:r>
            <a:r>
              <a:rPr lang="pt-BR" baseline="0" dirty="0" err="1" smtClean="0"/>
              <a:t>khan</a:t>
            </a:r>
            <a:r>
              <a:rPr lang="pt-BR" baseline="0" dirty="0" smtClean="0"/>
              <a:t>. </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139</a:t>
            </a:fld>
            <a:endParaRPr lang="pt-BR"/>
          </a:p>
        </p:txBody>
      </p:sp>
    </p:spTree>
    <p:extLst>
      <p:ext uri="{BB962C8B-B14F-4D97-AF65-F5344CB8AC3E}">
        <p14:creationId xmlns:p14="http://schemas.microsoft.com/office/powerpoint/2010/main" val="55182461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reduzir</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140</a:t>
            </a:fld>
            <a:endParaRPr lang="pt-BR"/>
          </a:p>
        </p:txBody>
      </p:sp>
    </p:spTree>
    <p:extLst>
      <p:ext uri="{BB962C8B-B14F-4D97-AF65-F5344CB8AC3E}">
        <p14:creationId xmlns:p14="http://schemas.microsoft.com/office/powerpoint/2010/main" val="379968966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Depois desse slide,</a:t>
            </a:r>
            <a:r>
              <a:rPr lang="pt-BR" baseline="0" dirty="0" smtClean="0"/>
              <a:t> colocar as conclusões desse item 3.2.1 Mencionar que </a:t>
            </a:r>
            <a:r>
              <a:rPr lang="pt-BR" baseline="0" dirty="0" err="1" smtClean="0"/>
              <a:t>cpntribuiu</a:t>
            </a:r>
            <a:r>
              <a:rPr lang="pt-BR" baseline="0" dirty="0" smtClean="0"/>
              <a:t> com quase 70% dos conceitos da ontologia e será apresentado com mais detalhes adiante. E mostrar parte da tabela 26.</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141</a:t>
            </a:fld>
            <a:endParaRPr lang="pt-BR"/>
          </a:p>
        </p:txBody>
      </p:sp>
    </p:spTree>
    <p:extLst>
      <p:ext uri="{BB962C8B-B14F-4D97-AF65-F5344CB8AC3E}">
        <p14:creationId xmlns:p14="http://schemas.microsoft.com/office/powerpoint/2010/main" val="3421845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669699" name="Rectangle 3"/>
          <p:cNvSpPr>
            <a:spLocks noGrp="1"/>
          </p:cNvSpPr>
          <p:nvPr>
            <p:ph type="body" idx="1"/>
          </p:nvPr>
        </p:nvSpPr>
        <p:spPr/>
        <p:txBody>
          <a:bodyPr/>
          <a:lstStyle/>
          <a:p>
            <a:endParaRPr lang="pt-BR" smtClean="0"/>
          </a:p>
        </p:txBody>
      </p:sp>
    </p:spTree>
    <p:extLst>
      <p:ext uri="{BB962C8B-B14F-4D97-AF65-F5344CB8AC3E}">
        <p14:creationId xmlns:p14="http://schemas.microsoft.com/office/powerpoint/2010/main" val="157859256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Depois desse slide,</a:t>
            </a:r>
            <a:r>
              <a:rPr lang="pt-BR" baseline="0" dirty="0" smtClean="0"/>
              <a:t> colocar as conclusões desse item 3.2.1 Mencionar que </a:t>
            </a:r>
            <a:r>
              <a:rPr lang="pt-BR" baseline="0" dirty="0" err="1" smtClean="0"/>
              <a:t>cpntribuiu</a:t>
            </a:r>
            <a:r>
              <a:rPr lang="pt-BR" baseline="0" dirty="0" smtClean="0"/>
              <a:t> com quase 70% dos conceitos da ontologia e será apresentado com mais detalhes adiante. E mostrar parte da tabela 26.</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142</a:t>
            </a:fld>
            <a:endParaRPr lang="pt-BR"/>
          </a:p>
        </p:txBody>
      </p:sp>
    </p:spTree>
    <p:extLst>
      <p:ext uri="{BB962C8B-B14F-4D97-AF65-F5344CB8AC3E}">
        <p14:creationId xmlns:p14="http://schemas.microsoft.com/office/powerpoint/2010/main" val="15868287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Tentar aumentar</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143</a:t>
            </a:fld>
            <a:endParaRPr lang="pt-BR"/>
          </a:p>
        </p:txBody>
      </p:sp>
    </p:spTree>
    <p:extLst>
      <p:ext uri="{BB962C8B-B14F-4D97-AF65-F5344CB8AC3E}">
        <p14:creationId xmlns:p14="http://schemas.microsoft.com/office/powerpoint/2010/main" val="341652799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Tentar aumentar</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144</a:t>
            </a:fld>
            <a:endParaRPr lang="pt-BR"/>
          </a:p>
        </p:txBody>
      </p:sp>
    </p:spTree>
    <p:extLst>
      <p:ext uri="{BB962C8B-B14F-4D97-AF65-F5344CB8AC3E}">
        <p14:creationId xmlns:p14="http://schemas.microsoft.com/office/powerpoint/2010/main" val="3367486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094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088143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99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299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658382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705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469215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342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769163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547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899469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115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4339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6"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2147" name="Espaço Reservado para Anotações 2"/>
          <p:cNvSpPr>
            <a:spLocks noGrp="1"/>
          </p:cNvSpPr>
          <p:nvPr>
            <p:ph type="body" idx="1"/>
          </p:nvPr>
        </p:nvSpPr>
        <p:spPr/>
        <p:txBody>
          <a:bodyPr lIns="99038" tIns="49520" rIns="99038" bIns="49520"/>
          <a:lstStyle/>
          <a:p>
            <a:pPr>
              <a:spcBef>
                <a:spcPct val="0"/>
              </a:spcBef>
            </a:pPr>
            <a:r>
              <a:rPr lang="pt-BR" altLang="pt-BR" smtClean="0"/>
              <a:t>Confirmar nome do Proj. “Stadium” ????</a:t>
            </a:r>
          </a:p>
        </p:txBody>
      </p:sp>
      <p:sp>
        <p:nvSpPr>
          <p:cNvPr id="1542148"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defTabSz="990600">
              <a:spcBef>
                <a:spcPct val="0"/>
              </a:spcBef>
              <a:defRPr>
                <a:solidFill>
                  <a:schemeClr val="tx1"/>
                </a:solidFill>
                <a:latin typeface="Arial" panose="020B0604020202020204" pitchFamily="34" charset="0"/>
              </a:defRPr>
            </a:lvl1pPr>
            <a:lvl2pPr marL="804863" indent="-309563" defTabSz="990600">
              <a:spcBef>
                <a:spcPct val="0"/>
              </a:spcBef>
              <a:defRPr>
                <a:solidFill>
                  <a:schemeClr val="tx1"/>
                </a:solidFill>
                <a:latin typeface="Arial" panose="020B0604020202020204" pitchFamily="34" charset="0"/>
              </a:defRPr>
            </a:lvl2pPr>
            <a:lvl3pPr marL="1238250" indent="-247650" defTabSz="990600">
              <a:spcBef>
                <a:spcPct val="0"/>
              </a:spcBef>
              <a:defRPr>
                <a:solidFill>
                  <a:schemeClr val="tx1"/>
                </a:solidFill>
                <a:latin typeface="Arial" panose="020B0604020202020204" pitchFamily="34" charset="0"/>
              </a:defRPr>
            </a:lvl3pPr>
            <a:lvl4pPr marL="1733550" indent="-247650" defTabSz="990600">
              <a:spcBef>
                <a:spcPct val="0"/>
              </a:spcBef>
              <a:defRPr>
                <a:solidFill>
                  <a:schemeClr val="tx1"/>
                </a:solidFill>
                <a:latin typeface="Arial" panose="020B0604020202020204" pitchFamily="34" charset="0"/>
              </a:defRPr>
            </a:lvl4pPr>
            <a:lvl5pPr marL="2228850" indent="-247650" defTabSz="990600">
              <a:spcBef>
                <a:spcPct val="0"/>
              </a:spcBef>
              <a:defRPr>
                <a:solidFill>
                  <a:schemeClr val="tx1"/>
                </a:solidFill>
                <a:latin typeface="Arial" panose="020B0604020202020204" pitchFamily="34" charset="0"/>
              </a:defRPr>
            </a:lvl5pPr>
            <a:lvl6pPr marL="2686050" indent="-247650" defTabSz="990600" fontAlgn="base">
              <a:spcBef>
                <a:spcPct val="0"/>
              </a:spcBef>
              <a:spcAft>
                <a:spcPct val="0"/>
              </a:spcAft>
              <a:defRPr>
                <a:solidFill>
                  <a:schemeClr val="tx1"/>
                </a:solidFill>
                <a:latin typeface="Arial" panose="020B0604020202020204" pitchFamily="34" charset="0"/>
              </a:defRPr>
            </a:lvl6pPr>
            <a:lvl7pPr marL="3143250" indent="-247650" defTabSz="990600" fontAlgn="base">
              <a:spcBef>
                <a:spcPct val="0"/>
              </a:spcBef>
              <a:spcAft>
                <a:spcPct val="0"/>
              </a:spcAft>
              <a:defRPr>
                <a:solidFill>
                  <a:schemeClr val="tx1"/>
                </a:solidFill>
                <a:latin typeface="Arial" panose="020B0604020202020204" pitchFamily="34" charset="0"/>
              </a:defRPr>
            </a:lvl7pPr>
            <a:lvl8pPr marL="3600450" indent="-247650" defTabSz="990600" fontAlgn="base">
              <a:spcBef>
                <a:spcPct val="0"/>
              </a:spcBef>
              <a:spcAft>
                <a:spcPct val="0"/>
              </a:spcAft>
              <a:defRPr>
                <a:solidFill>
                  <a:schemeClr val="tx1"/>
                </a:solidFill>
                <a:latin typeface="Arial" panose="020B0604020202020204" pitchFamily="34" charset="0"/>
              </a:defRPr>
            </a:lvl8pPr>
            <a:lvl9pPr marL="4057650" indent="-247650" defTabSz="990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fld id="{F572B51E-7FB8-41FB-93E8-4AD687ED4A3C}" type="slidenum">
              <a:rPr lang="pt-BR" altLang="pt-BR" sz="1300"/>
              <a:pPr algn="r" eaLnBrk="1" hangingPunct="1">
                <a:buClrTx/>
                <a:buSzTx/>
                <a:buFontTx/>
                <a:buNone/>
              </a:pPr>
              <a:t>2</a:t>
            </a:fld>
            <a:endParaRPr lang="pt-BR" altLang="pt-BR" sz="1300"/>
          </a:p>
        </p:txBody>
      </p:sp>
    </p:spTree>
    <p:extLst>
      <p:ext uri="{BB962C8B-B14F-4D97-AF65-F5344CB8AC3E}">
        <p14:creationId xmlns:p14="http://schemas.microsoft.com/office/powerpoint/2010/main" val="3551184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320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201923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910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307521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525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771551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729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053492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934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047881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483331" name="Rectangle 3"/>
          <p:cNvSpPr>
            <a:spLocks noGrp="1"/>
          </p:cNvSpPr>
          <p:nvPr>
            <p:ph type="body" idx="1"/>
          </p:nvPr>
        </p:nvSpPr>
        <p:spPr/>
        <p:txBody>
          <a:bodyPr/>
          <a:lstStyle/>
          <a:p>
            <a:endParaRPr lang="pt-BR" smtClean="0"/>
          </a:p>
        </p:txBody>
      </p:sp>
    </p:spTree>
    <p:extLst>
      <p:ext uri="{BB962C8B-B14F-4D97-AF65-F5344CB8AC3E}">
        <p14:creationId xmlns:p14="http://schemas.microsoft.com/office/powerpoint/2010/main" val="82335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1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052C1E-BD73-481A-82B3-8DAB2E9CAB9A}" type="slidenum">
              <a:rPr lang="en-GB" altLang="pt-BR"/>
              <a:pPr/>
              <a:t>27</a:t>
            </a:fld>
            <a:endParaRPr lang="en-GB" altLang="pt-BR"/>
          </a:p>
        </p:txBody>
      </p:sp>
      <p:sp>
        <p:nvSpPr>
          <p:cNvPr id="160771" name="Text Box 1"/>
          <p:cNvSpPr txBox="1">
            <a:spLocks noChangeArrowheads="1"/>
          </p:cNvSpPr>
          <p:nvPr/>
        </p:nvSpPr>
        <p:spPr bwMode="auto">
          <a:xfrm>
            <a:off x="989013" y="685800"/>
            <a:ext cx="4878387" cy="3430588"/>
          </a:xfrm>
          <a:prstGeom prst="rect">
            <a:avLst/>
          </a:prstGeom>
          <a:solidFill>
            <a:srgbClr val="FFFFFF"/>
          </a:solidFill>
          <a:ln w="9360">
            <a:solidFill>
              <a:srgbClr val="000000"/>
            </a:solidFill>
            <a:miter lim="800000"/>
            <a:headEnd/>
            <a:tailEnd/>
          </a:ln>
        </p:spPr>
        <p:txBody>
          <a:bodyPr wrap="none" lIns="84408" tIns="42204" rIns="84408" bIns="4220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pt-BR" altLang="pt-BR"/>
          </a:p>
        </p:txBody>
      </p:sp>
      <p:sp>
        <p:nvSpPr>
          <p:cNvPr id="160772" name="Rectangle 2"/>
          <p:cNvSpPr txBox="1">
            <a:spLocks noGrp="1" noChangeArrowheads="1"/>
          </p:cNvSpPr>
          <p:nvPr>
            <p:ph type="body"/>
          </p:nvPr>
        </p:nvSpPr>
        <p:spPr bwMode="auto">
          <a:xfrm>
            <a:off x="685800" y="4344988"/>
            <a:ext cx="5476875" cy="4113212"/>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a:spcBef>
                <a:spcPct val="0"/>
              </a:spcBef>
            </a:pPr>
            <a:endParaRPr lang="pt-PT" altLang="pt-BR" smtClean="0"/>
          </a:p>
        </p:txBody>
      </p:sp>
    </p:spTree>
    <p:extLst>
      <p:ext uri="{BB962C8B-B14F-4D97-AF65-F5344CB8AC3E}">
        <p14:creationId xmlns:p14="http://schemas.microsoft.com/office/powerpoint/2010/main" val="2187494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896445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712707" name="Espaço Reservado para Anotações 2"/>
          <p:cNvSpPr>
            <a:spLocks noGrp="1"/>
          </p:cNvSpPr>
          <p:nvPr>
            <p:ph type="body" idx="1"/>
          </p:nvPr>
        </p:nvSpPr>
        <p:spPr/>
        <p:txBody>
          <a:bodyPr/>
          <a:lstStyle/>
          <a:p>
            <a:pPr>
              <a:spcBef>
                <a:spcPct val="0"/>
              </a:spcBef>
            </a:pPr>
            <a:endParaRPr lang="pt-BR" smtClean="0"/>
          </a:p>
        </p:txBody>
      </p:sp>
      <p:sp>
        <p:nvSpPr>
          <p:cNvPr id="712708" name="Espaço Reservado para Número de Slide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CC24FF25-C617-4551-BCD0-27908E8FFBC3}" type="slidenum">
              <a:rPr lang="pt-BR" sz="1300"/>
              <a:pPr algn="r" defTabSz="990600"/>
              <a:t>29</a:t>
            </a:fld>
            <a:endParaRPr lang="pt-BR" sz="1300"/>
          </a:p>
        </p:txBody>
      </p:sp>
    </p:spTree>
    <p:extLst>
      <p:ext uri="{BB962C8B-B14F-4D97-AF65-F5344CB8AC3E}">
        <p14:creationId xmlns:p14="http://schemas.microsoft.com/office/powerpoint/2010/main" val="2731511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089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156368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105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057401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078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299689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585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303294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378"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9379" name="Espaço Reservado para Anotações 2"/>
          <p:cNvSpPr>
            <a:spLocks noGrp="1"/>
          </p:cNvSpPr>
          <p:nvPr>
            <p:ph type="body" idx="1"/>
          </p:nvPr>
        </p:nvSpPr>
        <p:spPr/>
        <p:txBody>
          <a:bodyPr lIns="99038" tIns="49520" rIns="99038" bIns="49520"/>
          <a:lstStyle/>
          <a:p>
            <a:pPr>
              <a:spcBef>
                <a:spcPct val="0"/>
              </a:spcBef>
            </a:pPr>
            <a:r>
              <a:rPr lang="pt-BR" altLang="pt-BR" b="1" smtClean="0">
                <a:effectLst>
                  <a:outerShdw blurRad="38100" dist="38100" dir="2700000" algn="tl">
                    <a:srgbClr val="C0C0C0"/>
                  </a:outerShdw>
                </a:effectLst>
              </a:rPr>
              <a:t>O lado “bom” da tecnologia</a:t>
            </a:r>
          </a:p>
          <a:p>
            <a:pPr>
              <a:spcBef>
                <a:spcPct val="0"/>
              </a:spcBef>
            </a:pPr>
            <a:r>
              <a:rPr lang="pt-BR" altLang="pt-BR" b="1" smtClean="0">
                <a:effectLst>
                  <a:outerShdw blurRad="38100" dist="38100" dir="2700000" algn="tl">
                    <a:srgbClr val="C0C0C0"/>
                  </a:outerShdw>
                </a:effectLst>
              </a:rPr>
              <a:t>Dificuldades tecnológicas</a:t>
            </a:r>
            <a:r>
              <a:rPr lang="pt-BR" altLang="pt-BR" smtClean="0"/>
              <a:t> </a:t>
            </a:r>
          </a:p>
          <a:p>
            <a:pPr>
              <a:spcBef>
                <a:spcPct val="0"/>
              </a:spcBef>
            </a:pPr>
            <a:endParaRPr lang="pt-BR" altLang="pt-BR" smtClean="0"/>
          </a:p>
          <a:p>
            <a:pPr>
              <a:spcBef>
                <a:spcPct val="0"/>
              </a:spcBef>
            </a:pPr>
            <a:r>
              <a:rPr lang="pt-BR" altLang="pt-BR" b="1" smtClean="0"/>
              <a:t>Potencial de Impactos e Impactos Medidos (Gerais na Operação)</a:t>
            </a:r>
            <a:r>
              <a:rPr lang="pt-BR" altLang="pt-BR" smtClean="0"/>
              <a:t> </a:t>
            </a:r>
            <a:endParaRPr lang="en-US" altLang="pt-BR" smtClean="0"/>
          </a:p>
        </p:txBody>
      </p:sp>
      <p:sp>
        <p:nvSpPr>
          <p:cNvPr id="1509380"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defTabSz="990600">
              <a:spcBef>
                <a:spcPct val="0"/>
              </a:spcBef>
              <a:defRPr>
                <a:solidFill>
                  <a:schemeClr val="tx1"/>
                </a:solidFill>
                <a:latin typeface="Arial" panose="020B0604020202020204" pitchFamily="34" charset="0"/>
              </a:defRPr>
            </a:lvl1pPr>
            <a:lvl2pPr marL="804863" indent="-309563" defTabSz="990600">
              <a:spcBef>
                <a:spcPct val="0"/>
              </a:spcBef>
              <a:defRPr>
                <a:solidFill>
                  <a:schemeClr val="tx1"/>
                </a:solidFill>
                <a:latin typeface="Arial" panose="020B0604020202020204" pitchFamily="34" charset="0"/>
              </a:defRPr>
            </a:lvl2pPr>
            <a:lvl3pPr marL="1238250" indent="-247650" defTabSz="990600">
              <a:spcBef>
                <a:spcPct val="0"/>
              </a:spcBef>
              <a:defRPr>
                <a:solidFill>
                  <a:schemeClr val="tx1"/>
                </a:solidFill>
                <a:latin typeface="Arial" panose="020B0604020202020204" pitchFamily="34" charset="0"/>
              </a:defRPr>
            </a:lvl3pPr>
            <a:lvl4pPr marL="1733550" indent="-247650" defTabSz="990600">
              <a:spcBef>
                <a:spcPct val="0"/>
              </a:spcBef>
              <a:defRPr>
                <a:solidFill>
                  <a:schemeClr val="tx1"/>
                </a:solidFill>
                <a:latin typeface="Arial" panose="020B0604020202020204" pitchFamily="34" charset="0"/>
              </a:defRPr>
            </a:lvl4pPr>
            <a:lvl5pPr marL="2228850" indent="-247650" defTabSz="990600">
              <a:spcBef>
                <a:spcPct val="0"/>
              </a:spcBef>
              <a:defRPr>
                <a:solidFill>
                  <a:schemeClr val="tx1"/>
                </a:solidFill>
                <a:latin typeface="Arial" panose="020B0604020202020204" pitchFamily="34" charset="0"/>
              </a:defRPr>
            </a:lvl5pPr>
            <a:lvl6pPr marL="2686050" indent="-247650" defTabSz="990600" fontAlgn="base">
              <a:spcBef>
                <a:spcPct val="0"/>
              </a:spcBef>
              <a:spcAft>
                <a:spcPct val="0"/>
              </a:spcAft>
              <a:defRPr>
                <a:solidFill>
                  <a:schemeClr val="tx1"/>
                </a:solidFill>
                <a:latin typeface="Arial" panose="020B0604020202020204" pitchFamily="34" charset="0"/>
              </a:defRPr>
            </a:lvl6pPr>
            <a:lvl7pPr marL="3143250" indent="-247650" defTabSz="990600" fontAlgn="base">
              <a:spcBef>
                <a:spcPct val="0"/>
              </a:spcBef>
              <a:spcAft>
                <a:spcPct val="0"/>
              </a:spcAft>
              <a:defRPr>
                <a:solidFill>
                  <a:schemeClr val="tx1"/>
                </a:solidFill>
                <a:latin typeface="Arial" panose="020B0604020202020204" pitchFamily="34" charset="0"/>
              </a:defRPr>
            </a:lvl7pPr>
            <a:lvl8pPr marL="3600450" indent="-247650" defTabSz="990600" fontAlgn="base">
              <a:spcBef>
                <a:spcPct val="0"/>
              </a:spcBef>
              <a:spcAft>
                <a:spcPct val="0"/>
              </a:spcAft>
              <a:defRPr>
                <a:solidFill>
                  <a:schemeClr val="tx1"/>
                </a:solidFill>
                <a:latin typeface="Arial" panose="020B0604020202020204" pitchFamily="34" charset="0"/>
              </a:defRPr>
            </a:lvl8pPr>
            <a:lvl9pPr marL="4057650" indent="-247650" defTabSz="990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fld id="{7F261363-1979-45AE-8D38-73A84AAB77B4}" type="slidenum">
              <a:rPr lang="pt-BR" altLang="pt-BR" sz="1300"/>
              <a:pPr algn="r" eaLnBrk="1" hangingPunct="1">
                <a:buClrTx/>
                <a:buSzTx/>
                <a:buFontTx/>
                <a:buNone/>
              </a:pPr>
              <a:t>33</a:t>
            </a:fld>
            <a:endParaRPr lang="pt-BR" altLang="pt-BR" sz="1300"/>
          </a:p>
        </p:txBody>
      </p:sp>
    </p:spTree>
    <p:extLst>
      <p:ext uri="{BB962C8B-B14F-4D97-AF65-F5344CB8AC3E}">
        <p14:creationId xmlns:p14="http://schemas.microsoft.com/office/powerpoint/2010/main" val="3069393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101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223559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008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412383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827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198898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465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019297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441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9893635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0467" name="Rectangle 3"/>
          <p:cNvSpPr>
            <a:spLocks noGrp="1"/>
          </p:cNvSpPr>
          <p:nvPr>
            <p:ph type="body" idx="1"/>
          </p:nvPr>
        </p:nvSpPr>
        <p:spPr/>
        <p:txBody>
          <a:bodyPr/>
          <a:lstStyle/>
          <a:p>
            <a:endParaRPr lang="en-US" altLang="pt-BR" smtClean="0"/>
          </a:p>
        </p:txBody>
      </p:sp>
    </p:spTree>
    <p:extLst>
      <p:ext uri="{BB962C8B-B14F-4D97-AF65-F5344CB8AC3E}">
        <p14:creationId xmlns:p14="http://schemas.microsoft.com/office/powerpoint/2010/main" val="2766068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0227" name="Rectangle 3"/>
          <p:cNvSpPr>
            <a:spLocks noGrp="1"/>
          </p:cNvSpPr>
          <p:nvPr>
            <p:ph type="body" idx="1"/>
          </p:nvPr>
        </p:nvSpPr>
        <p:spPr/>
        <p:txBody>
          <a:bodyPr/>
          <a:lstStyle/>
          <a:p>
            <a:endParaRPr lang="en-US" altLang="pt-BR" smtClean="0"/>
          </a:p>
        </p:txBody>
      </p:sp>
    </p:spTree>
    <p:extLst>
      <p:ext uri="{BB962C8B-B14F-4D97-AF65-F5344CB8AC3E}">
        <p14:creationId xmlns:p14="http://schemas.microsoft.com/office/powerpoint/2010/main" val="3860765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6"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310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984391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718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066926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613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1791444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129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0529086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7554"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7555" name="Espaço Reservado para Anotações 2"/>
          <p:cNvSpPr>
            <a:spLocks noGrp="1"/>
          </p:cNvSpPr>
          <p:nvPr>
            <p:ph type="body" idx="1"/>
          </p:nvPr>
        </p:nvSpPr>
        <p:spPr/>
        <p:txBody>
          <a:bodyPr/>
          <a:lstStyle/>
          <a:p>
            <a:pPr>
              <a:spcBef>
                <a:spcPct val="0"/>
              </a:spcBef>
            </a:pPr>
            <a:endParaRPr lang="pt-BR" altLang="pt-BR" smtClean="0"/>
          </a:p>
        </p:txBody>
      </p:sp>
      <p:sp>
        <p:nvSpPr>
          <p:cNvPr id="1687556"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anose="020B0604020202020204" pitchFamily="34" charset="0"/>
              </a:defRPr>
            </a:lvl1pPr>
            <a:lvl2pPr marL="804863" indent="-309563" defTabSz="990600">
              <a:spcBef>
                <a:spcPct val="0"/>
              </a:spcBef>
              <a:defRPr>
                <a:solidFill>
                  <a:schemeClr val="tx1"/>
                </a:solidFill>
                <a:latin typeface="Arial" panose="020B0604020202020204" pitchFamily="34" charset="0"/>
              </a:defRPr>
            </a:lvl2pPr>
            <a:lvl3pPr marL="1238250" indent="-247650" defTabSz="990600">
              <a:spcBef>
                <a:spcPct val="0"/>
              </a:spcBef>
              <a:defRPr>
                <a:solidFill>
                  <a:schemeClr val="tx1"/>
                </a:solidFill>
                <a:latin typeface="Arial" panose="020B0604020202020204" pitchFamily="34" charset="0"/>
              </a:defRPr>
            </a:lvl3pPr>
            <a:lvl4pPr marL="1733550" indent="-247650" defTabSz="990600">
              <a:spcBef>
                <a:spcPct val="0"/>
              </a:spcBef>
              <a:defRPr>
                <a:solidFill>
                  <a:schemeClr val="tx1"/>
                </a:solidFill>
                <a:latin typeface="Arial" panose="020B0604020202020204" pitchFamily="34" charset="0"/>
              </a:defRPr>
            </a:lvl4pPr>
            <a:lvl5pPr marL="2228850" indent="-247650" defTabSz="990600">
              <a:spcBef>
                <a:spcPct val="0"/>
              </a:spcBef>
              <a:defRPr>
                <a:solidFill>
                  <a:schemeClr val="tx1"/>
                </a:solidFill>
                <a:latin typeface="Arial" panose="020B0604020202020204" pitchFamily="34" charset="0"/>
              </a:defRPr>
            </a:lvl5pPr>
            <a:lvl6pPr marL="2686050" indent="-247650" defTabSz="990600" fontAlgn="base">
              <a:spcBef>
                <a:spcPct val="0"/>
              </a:spcBef>
              <a:spcAft>
                <a:spcPct val="0"/>
              </a:spcAft>
              <a:defRPr>
                <a:solidFill>
                  <a:schemeClr val="tx1"/>
                </a:solidFill>
                <a:latin typeface="Arial" panose="020B0604020202020204" pitchFamily="34" charset="0"/>
              </a:defRPr>
            </a:lvl6pPr>
            <a:lvl7pPr marL="3143250" indent="-247650" defTabSz="990600" fontAlgn="base">
              <a:spcBef>
                <a:spcPct val="0"/>
              </a:spcBef>
              <a:spcAft>
                <a:spcPct val="0"/>
              </a:spcAft>
              <a:defRPr>
                <a:solidFill>
                  <a:schemeClr val="tx1"/>
                </a:solidFill>
                <a:latin typeface="Arial" panose="020B0604020202020204" pitchFamily="34" charset="0"/>
              </a:defRPr>
            </a:lvl7pPr>
            <a:lvl8pPr marL="3600450" indent="-247650" defTabSz="990600" fontAlgn="base">
              <a:spcBef>
                <a:spcPct val="0"/>
              </a:spcBef>
              <a:spcAft>
                <a:spcPct val="0"/>
              </a:spcAft>
              <a:defRPr>
                <a:solidFill>
                  <a:schemeClr val="tx1"/>
                </a:solidFill>
                <a:latin typeface="Arial" panose="020B0604020202020204" pitchFamily="34" charset="0"/>
              </a:defRPr>
            </a:lvl8pPr>
            <a:lvl9pPr marL="4057650" indent="-247650" defTabSz="990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fld id="{A3EBC6B2-C9B8-4476-8C6D-A5EC5444639C}" type="slidenum">
              <a:rPr lang="pt-BR" altLang="pt-BR" sz="1300">
                <a:latin typeface="Calibri" panose="020F0502020204030204" pitchFamily="34" charset="0"/>
              </a:rPr>
              <a:pPr algn="r" eaLnBrk="1" hangingPunct="1">
                <a:buClrTx/>
                <a:buSzTx/>
                <a:buFontTx/>
                <a:buNone/>
              </a:pPr>
              <a:t>44</a:t>
            </a:fld>
            <a:endParaRPr lang="pt-BR" altLang="pt-BR" sz="1300">
              <a:latin typeface="Calibri" panose="020F0502020204030204" pitchFamily="34" charset="0"/>
            </a:endParaRPr>
          </a:p>
        </p:txBody>
      </p:sp>
    </p:spTree>
    <p:extLst>
      <p:ext uri="{BB962C8B-B14F-4D97-AF65-F5344CB8AC3E}">
        <p14:creationId xmlns:p14="http://schemas.microsoft.com/office/powerpoint/2010/main" val="3054620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478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493994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286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4501788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6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786860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3698"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3699" name="Espaço Reservado para Anotações 2"/>
          <p:cNvSpPr>
            <a:spLocks noGrp="1"/>
          </p:cNvSpPr>
          <p:nvPr>
            <p:ph type="body" idx="1"/>
          </p:nvPr>
        </p:nvSpPr>
        <p:spPr/>
        <p:txBody>
          <a:bodyPr/>
          <a:lstStyle/>
          <a:p>
            <a:pPr>
              <a:spcBef>
                <a:spcPct val="0"/>
              </a:spcBef>
            </a:pPr>
            <a:endParaRPr lang="pt-BR" altLang="pt-BR" smtClean="0"/>
          </a:p>
        </p:txBody>
      </p:sp>
      <p:sp>
        <p:nvSpPr>
          <p:cNvPr id="1693700"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anose="020B0604020202020204" pitchFamily="34" charset="0"/>
              </a:defRPr>
            </a:lvl1pPr>
            <a:lvl2pPr marL="804863" indent="-309563" defTabSz="990600">
              <a:spcBef>
                <a:spcPct val="0"/>
              </a:spcBef>
              <a:defRPr>
                <a:solidFill>
                  <a:schemeClr val="tx1"/>
                </a:solidFill>
                <a:latin typeface="Arial" panose="020B0604020202020204" pitchFamily="34" charset="0"/>
              </a:defRPr>
            </a:lvl2pPr>
            <a:lvl3pPr marL="1238250" indent="-247650" defTabSz="990600">
              <a:spcBef>
                <a:spcPct val="0"/>
              </a:spcBef>
              <a:defRPr>
                <a:solidFill>
                  <a:schemeClr val="tx1"/>
                </a:solidFill>
                <a:latin typeface="Arial" panose="020B0604020202020204" pitchFamily="34" charset="0"/>
              </a:defRPr>
            </a:lvl3pPr>
            <a:lvl4pPr marL="1733550" indent="-247650" defTabSz="990600">
              <a:spcBef>
                <a:spcPct val="0"/>
              </a:spcBef>
              <a:defRPr>
                <a:solidFill>
                  <a:schemeClr val="tx1"/>
                </a:solidFill>
                <a:latin typeface="Arial" panose="020B0604020202020204" pitchFamily="34" charset="0"/>
              </a:defRPr>
            </a:lvl4pPr>
            <a:lvl5pPr marL="2228850" indent="-247650" defTabSz="990600">
              <a:spcBef>
                <a:spcPct val="0"/>
              </a:spcBef>
              <a:defRPr>
                <a:solidFill>
                  <a:schemeClr val="tx1"/>
                </a:solidFill>
                <a:latin typeface="Arial" panose="020B0604020202020204" pitchFamily="34" charset="0"/>
              </a:defRPr>
            </a:lvl5pPr>
            <a:lvl6pPr marL="2686050" indent="-247650" defTabSz="990600" fontAlgn="base">
              <a:spcBef>
                <a:spcPct val="0"/>
              </a:spcBef>
              <a:spcAft>
                <a:spcPct val="0"/>
              </a:spcAft>
              <a:defRPr>
                <a:solidFill>
                  <a:schemeClr val="tx1"/>
                </a:solidFill>
                <a:latin typeface="Arial" panose="020B0604020202020204" pitchFamily="34" charset="0"/>
              </a:defRPr>
            </a:lvl6pPr>
            <a:lvl7pPr marL="3143250" indent="-247650" defTabSz="990600" fontAlgn="base">
              <a:spcBef>
                <a:spcPct val="0"/>
              </a:spcBef>
              <a:spcAft>
                <a:spcPct val="0"/>
              </a:spcAft>
              <a:defRPr>
                <a:solidFill>
                  <a:schemeClr val="tx1"/>
                </a:solidFill>
                <a:latin typeface="Arial" panose="020B0604020202020204" pitchFamily="34" charset="0"/>
              </a:defRPr>
            </a:lvl7pPr>
            <a:lvl8pPr marL="3600450" indent="-247650" defTabSz="990600" fontAlgn="base">
              <a:spcBef>
                <a:spcPct val="0"/>
              </a:spcBef>
              <a:spcAft>
                <a:spcPct val="0"/>
              </a:spcAft>
              <a:defRPr>
                <a:solidFill>
                  <a:schemeClr val="tx1"/>
                </a:solidFill>
                <a:latin typeface="Arial" panose="020B0604020202020204" pitchFamily="34" charset="0"/>
              </a:defRPr>
            </a:lvl8pPr>
            <a:lvl9pPr marL="4057650" indent="-247650" defTabSz="990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fld id="{ED28312C-638A-4C05-B9EB-AA256A70F902}" type="slidenum">
              <a:rPr lang="pt-BR" altLang="pt-BR" sz="1300">
                <a:latin typeface="Calibri" panose="020F0502020204030204" pitchFamily="34" charset="0"/>
              </a:rPr>
              <a:pPr algn="r" eaLnBrk="1" hangingPunct="1">
                <a:buClrTx/>
                <a:buSzTx/>
                <a:buFontTx/>
                <a:buNone/>
              </a:pPr>
              <a:t>48</a:t>
            </a:fld>
            <a:endParaRPr lang="pt-BR" altLang="pt-BR" sz="1300">
              <a:latin typeface="Calibri" panose="020F0502020204030204" pitchFamily="34" charset="0"/>
            </a:endParaRPr>
          </a:p>
        </p:txBody>
      </p:sp>
    </p:spTree>
    <p:extLst>
      <p:ext uri="{BB962C8B-B14F-4D97-AF65-F5344CB8AC3E}">
        <p14:creationId xmlns:p14="http://schemas.microsoft.com/office/powerpoint/2010/main" val="35039236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0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40514643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021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87943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lstStyle/>
          <a:p>
            <a:pPr eaLnBrk="1" hangingPunct="1">
              <a:spcBef>
                <a:spcPct val="0"/>
              </a:spcBef>
            </a:pPr>
            <a:endParaRPr lang="pt-BR" altLang="pt-BR" smtClean="0"/>
          </a:p>
        </p:txBody>
      </p:sp>
      <p:sp>
        <p:nvSpPr>
          <p:cNvPr id="135172"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A57D93E-06BA-42D0-A483-81E41D9E52C2}" type="slidenum">
              <a:rPr lang="pt-BR" altLang="pt-BR" sz="1300"/>
              <a:pPr algn="r" eaLnBrk="1" hangingPunct="1"/>
              <a:t>5</a:t>
            </a:fld>
            <a:endParaRPr lang="pt-BR" altLang="pt-BR" sz="1300"/>
          </a:p>
        </p:txBody>
      </p:sp>
    </p:spTree>
    <p:extLst>
      <p:ext uri="{BB962C8B-B14F-4D97-AF65-F5344CB8AC3E}">
        <p14:creationId xmlns:p14="http://schemas.microsoft.com/office/powerpoint/2010/main" val="18630100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089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0549551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971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2148034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973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098582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957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4399765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82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382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3768090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63" name="Rectangle 3"/>
          <p:cNvSpPr>
            <a:spLocks noGrp="1"/>
          </p:cNvSpPr>
          <p:nvPr>
            <p:ph type="body" idx="1"/>
          </p:nvPr>
        </p:nvSpPr>
        <p:spPr/>
        <p:txBody>
          <a:bodyPr/>
          <a:lstStyle/>
          <a:p>
            <a:endParaRPr lang="en-US" altLang="pt-BR" smtClean="0"/>
          </a:p>
        </p:txBody>
      </p:sp>
    </p:spTree>
    <p:extLst>
      <p:ext uri="{BB962C8B-B14F-4D97-AF65-F5344CB8AC3E}">
        <p14:creationId xmlns:p14="http://schemas.microsoft.com/office/powerpoint/2010/main" val="16896457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777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6207419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82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899607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187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5909999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392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97730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483331" name="Rectangle 3"/>
          <p:cNvSpPr>
            <a:spLocks noGrp="1"/>
          </p:cNvSpPr>
          <p:nvPr>
            <p:ph type="body" idx="1"/>
          </p:nvPr>
        </p:nvSpPr>
        <p:spPr/>
        <p:txBody>
          <a:bodyPr/>
          <a:lstStyle/>
          <a:p>
            <a:endParaRPr lang="pt-BR" smtClean="0"/>
          </a:p>
        </p:txBody>
      </p:sp>
    </p:spTree>
    <p:extLst>
      <p:ext uri="{BB962C8B-B14F-4D97-AF65-F5344CB8AC3E}">
        <p14:creationId xmlns:p14="http://schemas.microsoft.com/office/powerpoint/2010/main" val="15570284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747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8797053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23" name="Espaço Reservado para Anotações 2"/>
          <p:cNvSpPr>
            <a:spLocks noGrp="1"/>
          </p:cNvSpPr>
          <p:nvPr>
            <p:ph type="body" idx="1"/>
          </p:nvPr>
        </p:nvSpPr>
        <p:spPr/>
        <p:txBody>
          <a:bodyPr/>
          <a:lstStyle/>
          <a:p>
            <a:pPr>
              <a:spcBef>
                <a:spcPct val="0"/>
              </a:spcBef>
            </a:pPr>
            <a:endParaRPr lang="pt-BR" altLang="pt-BR" smtClean="0"/>
          </a:p>
        </p:txBody>
      </p:sp>
      <p:sp>
        <p:nvSpPr>
          <p:cNvPr id="1259524"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anose="020B0604020202020204" pitchFamily="34" charset="0"/>
              </a:defRPr>
            </a:lvl1pPr>
            <a:lvl2pPr marL="804863" indent="-309563" defTabSz="990600">
              <a:spcBef>
                <a:spcPct val="0"/>
              </a:spcBef>
              <a:defRPr>
                <a:solidFill>
                  <a:schemeClr val="tx1"/>
                </a:solidFill>
                <a:latin typeface="Arial" panose="020B0604020202020204" pitchFamily="34" charset="0"/>
              </a:defRPr>
            </a:lvl2pPr>
            <a:lvl3pPr marL="1238250" indent="-247650" defTabSz="990600">
              <a:spcBef>
                <a:spcPct val="0"/>
              </a:spcBef>
              <a:defRPr>
                <a:solidFill>
                  <a:schemeClr val="tx1"/>
                </a:solidFill>
                <a:latin typeface="Arial" panose="020B0604020202020204" pitchFamily="34" charset="0"/>
              </a:defRPr>
            </a:lvl3pPr>
            <a:lvl4pPr marL="1733550" indent="-247650" defTabSz="990600">
              <a:spcBef>
                <a:spcPct val="0"/>
              </a:spcBef>
              <a:defRPr>
                <a:solidFill>
                  <a:schemeClr val="tx1"/>
                </a:solidFill>
                <a:latin typeface="Arial" panose="020B0604020202020204" pitchFamily="34" charset="0"/>
              </a:defRPr>
            </a:lvl4pPr>
            <a:lvl5pPr marL="2228850" indent="-247650" defTabSz="990600">
              <a:spcBef>
                <a:spcPct val="0"/>
              </a:spcBef>
              <a:defRPr>
                <a:solidFill>
                  <a:schemeClr val="tx1"/>
                </a:solidFill>
                <a:latin typeface="Arial" panose="020B0604020202020204" pitchFamily="34" charset="0"/>
              </a:defRPr>
            </a:lvl5pPr>
            <a:lvl6pPr marL="2686050" indent="-247650" defTabSz="990600" fontAlgn="base">
              <a:spcBef>
                <a:spcPct val="0"/>
              </a:spcBef>
              <a:spcAft>
                <a:spcPct val="0"/>
              </a:spcAft>
              <a:defRPr>
                <a:solidFill>
                  <a:schemeClr val="tx1"/>
                </a:solidFill>
                <a:latin typeface="Arial" panose="020B0604020202020204" pitchFamily="34" charset="0"/>
              </a:defRPr>
            </a:lvl6pPr>
            <a:lvl7pPr marL="3143250" indent="-247650" defTabSz="990600" fontAlgn="base">
              <a:spcBef>
                <a:spcPct val="0"/>
              </a:spcBef>
              <a:spcAft>
                <a:spcPct val="0"/>
              </a:spcAft>
              <a:defRPr>
                <a:solidFill>
                  <a:schemeClr val="tx1"/>
                </a:solidFill>
                <a:latin typeface="Arial" panose="020B0604020202020204" pitchFamily="34" charset="0"/>
              </a:defRPr>
            </a:lvl7pPr>
            <a:lvl8pPr marL="3600450" indent="-247650" defTabSz="990600" fontAlgn="base">
              <a:spcBef>
                <a:spcPct val="0"/>
              </a:spcBef>
              <a:spcAft>
                <a:spcPct val="0"/>
              </a:spcAft>
              <a:defRPr>
                <a:solidFill>
                  <a:schemeClr val="tx1"/>
                </a:solidFill>
                <a:latin typeface="Arial" panose="020B0604020202020204" pitchFamily="34" charset="0"/>
              </a:defRPr>
            </a:lvl8pPr>
            <a:lvl9pPr marL="4057650" indent="-247650" defTabSz="990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fld id="{10829006-33FF-448A-9643-0261B8B29A24}" type="slidenum">
              <a:rPr lang="pt-BR" altLang="pt-BR" sz="1300">
                <a:latin typeface="Calibri" panose="020F0502020204030204" pitchFamily="34" charset="0"/>
              </a:rPr>
              <a:pPr algn="r" eaLnBrk="1" hangingPunct="1">
                <a:buClrTx/>
                <a:buSzTx/>
                <a:buFontTx/>
                <a:buNone/>
              </a:pPr>
              <a:t>62</a:t>
            </a:fld>
            <a:endParaRPr lang="pt-BR" altLang="pt-BR" sz="1300">
              <a:latin typeface="Calibri" panose="020F0502020204030204" pitchFamily="34" charset="0"/>
            </a:endParaRPr>
          </a:p>
        </p:txBody>
      </p:sp>
    </p:spTree>
    <p:extLst>
      <p:ext uri="{BB962C8B-B14F-4D97-AF65-F5344CB8AC3E}">
        <p14:creationId xmlns:p14="http://schemas.microsoft.com/office/powerpoint/2010/main" val="37309367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771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910146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610"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6611" name="Espaço Reservado para Anotações 2"/>
          <p:cNvSpPr>
            <a:spLocks noGrp="1"/>
          </p:cNvSpPr>
          <p:nvPr>
            <p:ph type="body" idx="1"/>
          </p:nvPr>
        </p:nvSpPr>
        <p:spPr/>
        <p:txBody>
          <a:bodyPr lIns="99038" tIns="49520" rIns="99038" bIns="49520"/>
          <a:lstStyle/>
          <a:p>
            <a:pPr>
              <a:spcBef>
                <a:spcPct val="0"/>
              </a:spcBef>
            </a:pPr>
            <a:r>
              <a:rPr lang="pt-BR" altLang="pt-BR" b="1" smtClean="0">
                <a:effectLst>
                  <a:outerShdw blurRad="38100" dist="38100" dir="2700000" algn="tl">
                    <a:srgbClr val="C0C0C0"/>
                  </a:outerShdw>
                </a:effectLst>
              </a:rPr>
              <a:t>O lado “bom” da tecnologia</a:t>
            </a:r>
          </a:p>
          <a:p>
            <a:pPr>
              <a:spcBef>
                <a:spcPct val="0"/>
              </a:spcBef>
            </a:pPr>
            <a:r>
              <a:rPr lang="pt-BR" altLang="pt-BR" b="1" smtClean="0">
                <a:effectLst>
                  <a:outerShdw blurRad="38100" dist="38100" dir="2700000" algn="tl">
                    <a:srgbClr val="C0C0C0"/>
                  </a:outerShdw>
                </a:effectLst>
              </a:rPr>
              <a:t>Dificuldades tecnológicas</a:t>
            </a:r>
            <a:r>
              <a:rPr lang="pt-BR" altLang="pt-BR" smtClean="0"/>
              <a:t> </a:t>
            </a:r>
          </a:p>
          <a:p>
            <a:pPr>
              <a:spcBef>
                <a:spcPct val="0"/>
              </a:spcBef>
            </a:pPr>
            <a:endParaRPr lang="pt-BR" altLang="pt-BR" smtClean="0"/>
          </a:p>
          <a:p>
            <a:pPr>
              <a:spcBef>
                <a:spcPct val="0"/>
              </a:spcBef>
            </a:pPr>
            <a:r>
              <a:rPr lang="pt-BR" altLang="pt-BR" b="1" smtClean="0"/>
              <a:t>Potencial de Impactos e Impactos Medidos (Gerais na Operação)</a:t>
            </a:r>
            <a:r>
              <a:rPr lang="pt-BR" altLang="pt-BR" smtClean="0"/>
              <a:t> </a:t>
            </a:r>
            <a:endParaRPr lang="en-US" altLang="pt-BR" smtClean="0"/>
          </a:p>
        </p:txBody>
      </p:sp>
      <p:sp>
        <p:nvSpPr>
          <p:cNvPr id="1476612"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defTabSz="990600">
              <a:spcBef>
                <a:spcPct val="0"/>
              </a:spcBef>
              <a:defRPr>
                <a:solidFill>
                  <a:schemeClr val="tx1"/>
                </a:solidFill>
                <a:latin typeface="Arial" panose="020B0604020202020204" pitchFamily="34" charset="0"/>
              </a:defRPr>
            </a:lvl1pPr>
            <a:lvl2pPr marL="804863" indent="-309563" defTabSz="990600">
              <a:spcBef>
                <a:spcPct val="0"/>
              </a:spcBef>
              <a:defRPr>
                <a:solidFill>
                  <a:schemeClr val="tx1"/>
                </a:solidFill>
                <a:latin typeface="Arial" panose="020B0604020202020204" pitchFamily="34" charset="0"/>
              </a:defRPr>
            </a:lvl2pPr>
            <a:lvl3pPr marL="1238250" indent="-247650" defTabSz="990600">
              <a:spcBef>
                <a:spcPct val="0"/>
              </a:spcBef>
              <a:defRPr>
                <a:solidFill>
                  <a:schemeClr val="tx1"/>
                </a:solidFill>
                <a:latin typeface="Arial" panose="020B0604020202020204" pitchFamily="34" charset="0"/>
              </a:defRPr>
            </a:lvl3pPr>
            <a:lvl4pPr marL="1733550" indent="-247650" defTabSz="990600">
              <a:spcBef>
                <a:spcPct val="0"/>
              </a:spcBef>
              <a:defRPr>
                <a:solidFill>
                  <a:schemeClr val="tx1"/>
                </a:solidFill>
                <a:latin typeface="Arial" panose="020B0604020202020204" pitchFamily="34" charset="0"/>
              </a:defRPr>
            </a:lvl4pPr>
            <a:lvl5pPr marL="2228850" indent="-247650" defTabSz="990600">
              <a:spcBef>
                <a:spcPct val="0"/>
              </a:spcBef>
              <a:defRPr>
                <a:solidFill>
                  <a:schemeClr val="tx1"/>
                </a:solidFill>
                <a:latin typeface="Arial" panose="020B0604020202020204" pitchFamily="34" charset="0"/>
              </a:defRPr>
            </a:lvl5pPr>
            <a:lvl6pPr marL="2686050" indent="-247650" defTabSz="990600" fontAlgn="base">
              <a:spcBef>
                <a:spcPct val="0"/>
              </a:spcBef>
              <a:spcAft>
                <a:spcPct val="0"/>
              </a:spcAft>
              <a:defRPr>
                <a:solidFill>
                  <a:schemeClr val="tx1"/>
                </a:solidFill>
                <a:latin typeface="Arial" panose="020B0604020202020204" pitchFamily="34" charset="0"/>
              </a:defRPr>
            </a:lvl6pPr>
            <a:lvl7pPr marL="3143250" indent="-247650" defTabSz="990600" fontAlgn="base">
              <a:spcBef>
                <a:spcPct val="0"/>
              </a:spcBef>
              <a:spcAft>
                <a:spcPct val="0"/>
              </a:spcAft>
              <a:defRPr>
                <a:solidFill>
                  <a:schemeClr val="tx1"/>
                </a:solidFill>
                <a:latin typeface="Arial" panose="020B0604020202020204" pitchFamily="34" charset="0"/>
              </a:defRPr>
            </a:lvl7pPr>
            <a:lvl8pPr marL="3600450" indent="-247650" defTabSz="990600" fontAlgn="base">
              <a:spcBef>
                <a:spcPct val="0"/>
              </a:spcBef>
              <a:spcAft>
                <a:spcPct val="0"/>
              </a:spcAft>
              <a:defRPr>
                <a:solidFill>
                  <a:schemeClr val="tx1"/>
                </a:solidFill>
                <a:latin typeface="Arial" panose="020B0604020202020204" pitchFamily="34" charset="0"/>
              </a:defRPr>
            </a:lvl8pPr>
            <a:lvl9pPr marL="4057650" indent="-247650" defTabSz="990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fld id="{2F2AACE2-498E-4ADA-A06C-9F41BDD37EB4}" type="slidenum">
              <a:rPr lang="pt-BR" altLang="pt-BR" sz="1300"/>
              <a:pPr algn="r" eaLnBrk="1" hangingPunct="1">
                <a:buClrTx/>
                <a:buSzTx/>
                <a:buFontTx/>
                <a:buNone/>
              </a:pPr>
              <a:t>64</a:t>
            </a:fld>
            <a:endParaRPr lang="pt-BR" altLang="pt-BR" sz="1300"/>
          </a:p>
        </p:txBody>
      </p:sp>
    </p:spTree>
    <p:extLst>
      <p:ext uri="{BB962C8B-B14F-4D97-AF65-F5344CB8AC3E}">
        <p14:creationId xmlns:p14="http://schemas.microsoft.com/office/powerpoint/2010/main" val="16033553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523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6400905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176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5298777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790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8451544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0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772299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997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1319951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42"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4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142939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1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052C1E-BD73-481A-82B3-8DAB2E9CAB9A}" type="slidenum">
              <a:rPr lang="en-GB" altLang="pt-BR"/>
              <a:pPr/>
              <a:t>8</a:t>
            </a:fld>
            <a:endParaRPr lang="en-GB" altLang="pt-BR"/>
          </a:p>
        </p:txBody>
      </p:sp>
      <p:sp>
        <p:nvSpPr>
          <p:cNvPr id="160771" name="Text Box 1"/>
          <p:cNvSpPr txBox="1">
            <a:spLocks noChangeArrowheads="1"/>
          </p:cNvSpPr>
          <p:nvPr/>
        </p:nvSpPr>
        <p:spPr bwMode="auto">
          <a:xfrm>
            <a:off x="989013" y="685800"/>
            <a:ext cx="4878387" cy="3430588"/>
          </a:xfrm>
          <a:prstGeom prst="rect">
            <a:avLst/>
          </a:prstGeom>
          <a:solidFill>
            <a:srgbClr val="FFFFFF"/>
          </a:solidFill>
          <a:ln w="9360">
            <a:solidFill>
              <a:srgbClr val="000000"/>
            </a:solidFill>
            <a:miter lim="800000"/>
            <a:headEnd/>
            <a:tailEnd/>
          </a:ln>
        </p:spPr>
        <p:txBody>
          <a:bodyPr wrap="none" lIns="84408" tIns="42204" rIns="84408" bIns="4220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pt-BR" altLang="pt-BR"/>
          </a:p>
        </p:txBody>
      </p:sp>
      <p:sp>
        <p:nvSpPr>
          <p:cNvPr id="160772" name="Rectangle 2"/>
          <p:cNvSpPr txBox="1">
            <a:spLocks noGrp="1" noChangeArrowheads="1"/>
          </p:cNvSpPr>
          <p:nvPr>
            <p:ph type="body"/>
          </p:nvPr>
        </p:nvSpPr>
        <p:spPr bwMode="auto">
          <a:xfrm>
            <a:off x="685800" y="4344988"/>
            <a:ext cx="5476875" cy="4113212"/>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a:spcBef>
                <a:spcPct val="0"/>
              </a:spcBef>
            </a:pPr>
            <a:endParaRPr lang="pt-PT" altLang="pt-BR" smtClean="0"/>
          </a:p>
        </p:txBody>
      </p:sp>
    </p:spTree>
    <p:extLst>
      <p:ext uri="{BB962C8B-B14F-4D97-AF65-F5344CB8AC3E}">
        <p14:creationId xmlns:p14="http://schemas.microsoft.com/office/powerpoint/2010/main" val="26755743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995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1376492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200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947382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23" name="Espaço Reservado para Anotações 2"/>
          <p:cNvSpPr>
            <a:spLocks noGrp="1"/>
          </p:cNvSpPr>
          <p:nvPr>
            <p:ph type="body" idx="1"/>
          </p:nvPr>
        </p:nvSpPr>
        <p:spPr/>
        <p:txBody>
          <a:bodyPr/>
          <a:lstStyle/>
          <a:p>
            <a:pPr>
              <a:spcBef>
                <a:spcPct val="0"/>
              </a:spcBef>
            </a:pPr>
            <a:endParaRPr lang="pt-BR" altLang="pt-BR" smtClean="0"/>
          </a:p>
        </p:txBody>
      </p:sp>
      <p:sp>
        <p:nvSpPr>
          <p:cNvPr id="1259524"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anose="020B0604020202020204" pitchFamily="34" charset="0"/>
              </a:defRPr>
            </a:lvl1pPr>
            <a:lvl2pPr marL="804863" indent="-309563" defTabSz="990600">
              <a:spcBef>
                <a:spcPct val="0"/>
              </a:spcBef>
              <a:defRPr>
                <a:solidFill>
                  <a:schemeClr val="tx1"/>
                </a:solidFill>
                <a:latin typeface="Arial" panose="020B0604020202020204" pitchFamily="34" charset="0"/>
              </a:defRPr>
            </a:lvl2pPr>
            <a:lvl3pPr marL="1238250" indent="-247650" defTabSz="990600">
              <a:spcBef>
                <a:spcPct val="0"/>
              </a:spcBef>
              <a:defRPr>
                <a:solidFill>
                  <a:schemeClr val="tx1"/>
                </a:solidFill>
                <a:latin typeface="Arial" panose="020B0604020202020204" pitchFamily="34" charset="0"/>
              </a:defRPr>
            </a:lvl3pPr>
            <a:lvl4pPr marL="1733550" indent="-247650" defTabSz="990600">
              <a:spcBef>
                <a:spcPct val="0"/>
              </a:spcBef>
              <a:defRPr>
                <a:solidFill>
                  <a:schemeClr val="tx1"/>
                </a:solidFill>
                <a:latin typeface="Arial" panose="020B0604020202020204" pitchFamily="34" charset="0"/>
              </a:defRPr>
            </a:lvl4pPr>
            <a:lvl5pPr marL="2228850" indent="-247650" defTabSz="990600">
              <a:spcBef>
                <a:spcPct val="0"/>
              </a:spcBef>
              <a:defRPr>
                <a:solidFill>
                  <a:schemeClr val="tx1"/>
                </a:solidFill>
                <a:latin typeface="Arial" panose="020B0604020202020204" pitchFamily="34" charset="0"/>
              </a:defRPr>
            </a:lvl5pPr>
            <a:lvl6pPr marL="2686050" indent="-247650" defTabSz="990600" fontAlgn="base">
              <a:spcBef>
                <a:spcPct val="0"/>
              </a:spcBef>
              <a:spcAft>
                <a:spcPct val="0"/>
              </a:spcAft>
              <a:defRPr>
                <a:solidFill>
                  <a:schemeClr val="tx1"/>
                </a:solidFill>
                <a:latin typeface="Arial" panose="020B0604020202020204" pitchFamily="34" charset="0"/>
              </a:defRPr>
            </a:lvl6pPr>
            <a:lvl7pPr marL="3143250" indent="-247650" defTabSz="990600" fontAlgn="base">
              <a:spcBef>
                <a:spcPct val="0"/>
              </a:spcBef>
              <a:spcAft>
                <a:spcPct val="0"/>
              </a:spcAft>
              <a:defRPr>
                <a:solidFill>
                  <a:schemeClr val="tx1"/>
                </a:solidFill>
                <a:latin typeface="Arial" panose="020B0604020202020204" pitchFamily="34" charset="0"/>
              </a:defRPr>
            </a:lvl7pPr>
            <a:lvl8pPr marL="3600450" indent="-247650" defTabSz="990600" fontAlgn="base">
              <a:spcBef>
                <a:spcPct val="0"/>
              </a:spcBef>
              <a:spcAft>
                <a:spcPct val="0"/>
              </a:spcAft>
              <a:defRPr>
                <a:solidFill>
                  <a:schemeClr val="tx1"/>
                </a:solidFill>
                <a:latin typeface="Arial" panose="020B0604020202020204" pitchFamily="34" charset="0"/>
              </a:defRPr>
            </a:lvl8pPr>
            <a:lvl9pPr marL="4057650" indent="-247650" defTabSz="990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fld id="{10829006-33FF-448A-9643-0261B8B29A24}" type="slidenum">
              <a:rPr lang="pt-BR" altLang="pt-BR" sz="1300">
                <a:latin typeface="Calibri" panose="020F0502020204030204" pitchFamily="34" charset="0"/>
              </a:rPr>
              <a:pPr algn="r" eaLnBrk="1" hangingPunct="1">
                <a:buClrTx/>
                <a:buSzTx/>
                <a:buFontTx/>
                <a:buNone/>
              </a:pPr>
              <a:t>73</a:t>
            </a:fld>
            <a:endParaRPr lang="pt-BR" altLang="pt-BR" sz="1300">
              <a:latin typeface="Calibri" panose="020F0502020204030204" pitchFamily="34" charset="0"/>
            </a:endParaRPr>
          </a:p>
        </p:txBody>
      </p:sp>
    </p:spTree>
    <p:extLst>
      <p:ext uri="{BB962C8B-B14F-4D97-AF65-F5344CB8AC3E}">
        <p14:creationId xmlns:p14="http://schemas.microsoft.com/office/powerpoint/2010/main" val="12907668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728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6300971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0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1996670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430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9014812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3459" name="Rectangle 3"/>
          <p:cNvSpPr>
            <a:spLocks noGrp="1"/>
          </p:cNvSpPr>
          <p:nvPr>
            <p:ph type="body" idx="1"/>
          </p:nvPr>
        </p:nvSpPr>
        <p:spPr/>
        <p:txBody>
          <a:bodyPr/>
          <a:lstStyle/>
          <a:p>
            <a:r>
              <a:rPr lang="pt-BR" altLang="pt-BR" smtClean="0"/>
              <a:t>Esse protocolo mostra-se muito útil e apresenta características importantes como, p.ex.:</a:t>
            </a:r>
            <a:endParaRPr lang="pt-BR" altLang="pt-BR" u="sng" smtClean="0"/>
          </a:p>
          <a:p>
            <a:r>
              <a:rPr lang="pt-BR" altLang="pt-BR" u="sng" smtClean="0"/>
              <a:t>Função TA</a:t>
            </a:r>
            <a:r>
              <a:rPr lang="pt-BR" altLang="pt-BR" smtClean="0"/>
              <a:t> - Aviso de Tráfego: um aviso sonoro pode ser enviado através desta função. Se o rádio estiver reproduzindo um DVD, CD ou uma programação normal de FM, esta reprodução é interrompida e o anúncio é dado aos ocupantes do veículo. Mesmo estando o rádio desligado, o processador interpreta o sinal TA, liga o rádio, reproduz o aviso sonoro e o desliga em seguida. Através desta função, o motorista poderá decidir qual caminho tomar para desviar do incidente anunciado pela função TA.</a:t>
            </a:r>
            <a:endParaRPr lang="pt-BR" altLang="pt-BR" u="sng" smtClean="0"/>
          </a:p>
          <a:p>
            <a:r>
              <a:rPr lang="pt-BR" altLang="pt-BR" u="sng" smtClean="0"/>
              <a:t>Função TMC</a:t>
            </a:r>
            <a:r>
              <a:rPr lang="pt-BR" altLang="pt-BR" smtClean="0"/>
              <a:t> - Canal de Mensagens de Tráfego: essa função possibilita a visualização no display do rádio das informações referentes a determinados corredores de trânsito. Existe armazenada na memória do Rádio uma lista dos principais corredores de trânsito da cidade, assim como as possíveis ocorrências (enchente, congestionamento, passeata, entre outras). Selecionado um corredor pelo usuário (como uma espécie de filtro), o rádio passa a trabalhar com dois dados recebidos via RDS; um correspondente ao corredor e outro correspondente à ocorrência, anunciando somente as ocorrências relacionadas ao corredor ou dentro da rota estabelecida. Através destas informações o motorista poderá orientar seu caminho da melhor forma. O TMC pode ser também combinado a sistemas de navegação, possibilitando reprogramação automática do percurso escolhido pelo motorista, no caso de alguma ocorrência. </a:t>
            </a:r>
          </a:p>
        </p:txBody>
      </p:sp>
    </p:spTree>
    <p:extLst>
      <p:ext uri="{BB962C8B-B14F-4D97-AF65-F5344CB8AC3E}">
        <p14:creationId xmlns:p14="http://schemas.microsoft.com/office/powerpoint/2010/main" val="39186391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454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7738818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454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3349429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659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47701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8899" name="Rectangle 3"/>
          <p:cNvSpPr>
            <a:spLocks noGrp="1"/>
          </p:cNvSpPr>
          <p:nvPr>
            <p:ph type="body" idx="1"/>
          </p:nvPr>
        </p:nvSpPr>
        <p:spPr/>
        <p:txBody>
          <a:bodyPr/>
          <a:lstStyle/>
          <a:p>
            <a:pPr>
              <a:lnSpc>
                <a:spcPct val="90000"/>
              </a:lnSpc>
            </a:pPr>
            <a:endParaRPr lang="pt-BR" altLang="pt-BR" sz="1000" smtClean="0"/>
          </a:p>
        </p:txBody>
      </p:sp>
    </p:spTree>
    <p:extLst>
      <p:ext uri="{BB962C8B-B14F-4D97-AF65-F5344CB8AC3E}">
        <p14:creationId xmlns:p14="http://schemas.microsoft.com/office/powerpoint/2010/main" val="15650730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extLst>
      <p:ext uri="{BB962C8B-B14F-4D97-AF65-F5344CB8AC3E}">
        <p14:creationId xmlns:p14="http://schemas.microsoft.com/office/powerpoint/2010/main" val="12878527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extLst>
      <p:ext uri="{BB962C8B-B14F-4D97-AF65-F5344CB8AC3E}">
        <p14:creationId xmlns:p14="http://schemas.microsoft.com/office/powerpoint/2010/main" val="29769166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659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9440355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extLst>
      <p:ext uri="{BB962C8B-B14F-4D97-AF65-F5344CB8AC3E}">
        <p14:creationId xmlns:p14="http://schemas.microsoft.com/office/powerpoint/2010/main" val="33682260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extLst>
      <p:ext uri="{BB962C8B-B14F-4D97-AF65-F5344CB8AC3E}">
        <p14:creationId xmlns:p14="http://schemas.microsoft.com/office/powerpoint/2010/main" val="13758645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extLst>
      <p:ext uri="{BB962C8B-B14F-4D97-AF65-F5344CB8AC3E}">
        <p14:creationId xmlns:p14="http://schemas.microsoft.com/office/powerpoint/2010/main" val="38708999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extLst>
      <p:ext uri="{BB962C8B-B14F-4D97-AF65-F5344CB8AC3E}">
        <p14:creationId xmlns:p14="http://schemas.microsoft.com/office/powerpoint/2010/main" val="1825018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Tentar aumentar</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89</a:t>
            </a:fld>
            <a:endParaRPr lang="pt-BR"/>
          </a:p>
        </p:txBody>
      </p:sp>
    </p:spTree>
    <p:extLst>
      <p:ext uri="{BB962C8B-B14F-4D97-AF65-F5344CB8AC3E}">
        <p14:creationId xmlns:p14="http://schemas.microsoft.com/office/powerpoint/2010/main" val="3063816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690"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069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41269420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609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720088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477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4753589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224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02946885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429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1739559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633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9045775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838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0173226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248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6794291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093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1331910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97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297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425882734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02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502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97083309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07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707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32050803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2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504049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4" name="Retângulo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5" name="Retângulo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6" name="Retângulo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8" name="Título 7"/>
          <p:cNvSpPr>
            <a:spLocks noGrp="1"/>
          </p:cNvSpPr>
          <p:nvPr>
            <p:ph type="ctrTitle"/>
          </p:nvPr>
        </p:nvSpPr>
        <p:spPr>
          <a:xfrm>
            <a:off x="2362200" y="4038600"/>
            <a:ext cx="6477000" cy="1828800"/>
          </a:xfrm>
        </p:spPr>
        <p:txBody>
          <a:bodyPr anchor="b"/>
          <a:lstStyle>
            <a:lvl1pPr>
              <a:defRPr cap="all" baseline="0"/>
            </a:lvl1pPr>
          </a:lstStyle>
          <a:p>
            <a:r>
              <a:rPr lang="pt-BR" smtClean="0"/>
              <a:t>Clique para editar o estilo do título mestre</a:t>
            </a:r>
            <a:endParaRPr lang="en-US"/>
          </a:p>
        </p:txBody>
      </p:sp>
      <p:sp>
        <p:nvSpPr>
          <p:cNvPr id="9" name="Subtítu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smtClean="0"/>
              <a:t>Clique para editar o estilo do subtítulo mestre</a:t>
            </a:r>
            <a:endParaRPr lang="en-US"/>
          </a:p>
        </p:txBody>
      </p:sp>
      <p:sp>
        <p:nvSpPr>
          <p:cNvPr id="7" name="Espaço Reservado para Data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pt-BR"/>
          </a:p>
        </p:txBody>
      </p:sp>
      <p:sp>
        <p:nvSpPr>
          <p:cNvPr id="10" name="Espaço Reservado para Rodapé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pt-BR"/>
          </a:p>
        </p:txBody>
      </p:sp>
      <p:sp>
        <p:nvSpPr>
          <p:cNvPr id="11" name="Espaço Reservado para Número de Slide 28"/>
          <p:cNvSpPr>
            <a:spLocks noGrp="1"/>
          </p:cNvSpPr>
          <p:nvPr>
            <p:ph type="sldNum" sz="quarter" idx="12"/>
          </p:nvPr>
        </p:nvSpPr>
        <p:spPr>
          <a:xfrm>
            <a:off x="8001000" y="228600"/>
            <a:ext cx="838200" cy="381000"/>
          </a:xfrm>
        </p:spPr>
        <p:txBody>
          <a:bodyPr/>
          <a:lstStyle>
            <a:lvl1pPr>
              <a:defRPr>
                <a:solidFill>
                  <a:schemeClr val="tx2"/>
                </a:solidFill>
              </a:defRPr>
            </a:lvl1pPr>
          </a:lstStyle>
          <a:p>
            <a:fld id="{A769AEB1-B547-4B59-8526-3B5917C8D16D}" type="slidenum">
              <a:rPr lang="pt-BR" altLang="pt-BR"/>
              <a:pPr/>
              <a:t>‹nº›</a:t>
            </a:fld>
            <a:endParaRPr lang="pt-BR" altLang="pt-BR"/>
          </a:p>
        </p:txBody>
      </p:sp>
    </p:spTree>
    <p:extLst>
      <p:ext uri="{BB962C8B-B14F-4D97-AF65-F5344CB8AC3E}">
        <p14:creationId xmlns:p14="http://schemas.microsoft.com/office/powerpoint/2010/main" val="31426531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4" name="Retângulo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5" name="Retângulo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6" name="Retângulo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2" name="Título Vertical 1"/>
          <p:cNvSpPr>
            <a:spLocks noGrp="1"/>
          </p:cNvSpPr>
          <p:nvPr>
            <p:ph type="title" orient="vert"/>
          </p:nvPr>
        </p:nvSpPr>
        <p:spPr>
          <a:xfrm>
            <a:off x="6553200" y="609600"/>
            <a:ext cx="2057400" cy="5516563"/>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609600"/>
            <a:ext cx="5562600" cy="5516564"/>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3"/>
          <p:cNvSpPr>
            <a:spLocks noGrp="1"/>
          </p:cNvSpPr>
          <p:nvPr>
            <p:ph type="dt" sz="half" idx="10"/>
          </p:nvPr>
        </p:nvSpPr>
        <p:spPr>
          <a:xfrm>
            <a:off x="6553200" y="6248400"/>
            <a:ext cx="2209800" cy="365125"/>
          </a:xfrm>
        </p:spPr>
        <p:txBody>
          <a:bodyPr/>
          <a:lstStyle>
            <a:lvl1pPr>
              <a:defRPr/>
            </a:lvl1pPr>
          </a:lstStyle>
          <a:p>
            <a:pPr>
              <a:defRPr/>
            </a:pPr>
            <a:endParaRPr lang="pt-BR"/>
          </a:p>
        </p:txBody>
      </p:sp>
      <p:sp>
        <p:nvSpPr>
          <p:cNvPr id="8" name="Espaço Reservado para Rodapé 4"/>
          <p:cNvSpPr>
            <a:spLocks noGrp="1"/>
          </p:cNvSpPr>
          <p:nvPr>
            <p:ph type="ftr" sz="quarter" idx="11"/>
          </p:nvPr>
        </p:nvSpPr>
        <p:spPr>
          <a:xfrm>
            <a:off x="457200" y="6248400"/>
            <a:ext cx="5573713" cy="365125"/>
          </a:xfrm>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a:xfrm rot="5400000">
            <a:off x="5989638" y="144462"/>
            <a:ext cx="533400" cy="244475"/>
          </a:xfrm>
        </p:spPr>
        <p:txBody>
          <a:bodyPr/>
          <a:lstStyle>
            <a:lvl1pPr>
              <a:defRPr/>
            </a:lvl1pPr>
          </a:lstStyle>
          <a:p>
            <a:fld id="{662A6BCC-B3B5-4C9E-AC7F-A07B4A8396C6}" type="slidenum">
              <a:rPr lang="pt-BR" altLang="pt-BR"/>
              <a:pPr/>
              <a:t>‹nº›</a:t>
            </a:fld>
            <a:endParaRPr lang="pt-BR" altLang="pt-BR"/>
          </a:p>
        </p:txBody>
      </p:sp>
    </p:spTree>
    <p:extLst>
      <p:ext uri="{BB962C8B-B14F-4D97-AF65-F5344CB8AC3E}">
        <p14:creationId xmlns:p14="http://schemas.microsoft.com/office/powerpoint/2010/main" val="120793942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457200" y="1600200"/>
            <a:ext cx="8229600" cy="4525963"/>
          </a:xfrm>
        </p:spPr>
        <p:txBody>
          <a:bodyPr>
            <a:normAutofit/>
          </a:bodyPr>
          <a:lstStyle/>
          <a:p>
            <a:pPr lvl="0"/>
            <a:endParaRPr lang="pt-BR" noProof="0"/>
          </a:p>
        </p:txBody>
      </p:sp>
      <p:sp>
        <p:nvSpPr>
          <p:cNvPr id="4" name="Espaço Reservado para Data 13"/>
          <p:cNvSpPr>
            <a:spLocks noGrp="1"/>
          </p:cNvSpPr>
          <p:nvPr>
            <p:ph type="dt" sz="half" idx="10"/>
          </p:nvPr>
        </p:nvSpPr>
        <p:spPr/>
        <p:txBody>
          <a:bodyPr/>
          <a:lstStyle>
            <a:lvl1pPr>
              <a:defRPr/>
            </a:lvl1pPr>
          </a:lstStyle>
          <a:p>
            <a:pPr>
              <a:defRPr/>
            </a:pPr>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fld id="{261334E1-856F-49AB-AB55-736412159539}" type="slidenum">
              <a:rPr lang="pt-BR" altLang="pt-BR"/>
              <a:pPr/>
              <a:t>‹nº›</a:t>
            </a:fld>
            <a:endParaRPr lang="pt-BR" altLang="pt-BR"/>
          </a:p>
        </p:txBody>
      </p:sp>
    </p:spTree>
    <p:extLst>
      <p:ext uri="{BB962C8B-B14F-4D97-AF65-F5344CB8AC3E}">
        <p14:creationId xmlns:p14="http://schemas.microsoft.com/office/powerpoint/2010/main" val="350706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6096000" y="6248400"/>
            <a:ext cx="2667000" cy="365125"/>
          </a:xfrm>
        </p:spPr>
        <p:txBody>
          <a:bodyPr/>
          <a:lstStyle>
            <a:lvl1pPr>
              <a:defRPr/>
            </a:lvl1pPr>
          </a:lstStyle>
          <a:p>
            <a:pPr>
              <a:defRPr/>
            </a:pPr>
            <a:endParaRPr lang="pt-BR"/>
          </a:p>
        </p:txBody>
      </p:sp>
      <p:sp>
        <p:nvSpPr>
          <p:cNvPr id="5" name="Espaço Reservado para Rodapé 4"/>
          <p:cNvSpPr>
            <a:spLocks noGrp="1"/>
          </p:cNvSpPr>
          <p:nvPr>
            <p:ph type="ftr" sz="quarter" idx="11"/>
          </p:nvPr>
        </p:nvSpPr>
        <p:spPr>
          <a:xfrm>
            <a:off x="609600" y="6248400"/>
            <a:ext cx="5421313" cy="365125"/>
          </a:xfrm>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0" y="1271588"/>
            <a:ext cx="533400" cy="244475"/>
          </a:xfrm>
        </p:spPr>
        <p:txBody>
          <a:bodyPr/>
          <a:lstStyle>
            <a:lvl1pPr>
              <a:defRPr/>
            </a:lvl1pPr>
          </a:lstStyle>
          <a:p>
            <a:fld id="{C4D9F636-4C05-49CF-A0C1-DE8D04889E6F}" type="slidenum">
              <a:rPr lang="pt-BR" altLang="pt-BR"/>
              <a:pPr/>
              <a:t>‹nº›</a:t>
            </a:fld>
            <a:endParaRPr lang="pt-BR" altLang="pt-BR"/>
          </a:p>
        </p:txBody>
      </p:sp>
    </p:spTree>
    <p:extLst>
      <p:ext uri="{BB962C8B-B14F-4D97-AF65-F5344CB8AC3E}">
        <p14:creationId xmlns:p14="http://schemas.microsoft.com/office/powerpoint/2010/main" val="3818310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6096000" y="6248400"/>
            <a:ext cx="2667000" cy="365125"/>
          </a:xfrm>
        </p:spPr>
        <p:txBody>
          <a:bodyPr/>
          <a:lstStyle>
            <a:lvl1pPr>
              <a:defRPr/>
            </a:lvl1pPr>
          </a:lstStyle>
          <a:p>
            <a:pPr>
              <a:defRPr/>
            </a:pPr>
            <a:endParaRPr lang="pt-BR"/>
          </a:p>
        </p:txBody>
      </p:sp>
      <p:sp>
        <p:nvSpPr>
          <p:cNvPr id="3" name="Espaço Reservado para Rodapé 2"/>
          <p:cNvSpPr>
            <a:spLocks noGrp="1"/>
          </p:cNvSpPr>
          <p:nvPr>
            <p:ph type="ftr" sz="quarter" idx="11"/>
          </p:nvPr>
        </p:nvSpPr>
        <p:spPr>
          <a:xfrm>
            <a:off x="609600" y="6248400"/>
            <a:ext cx="5421313" cy="365125"/>
          </a:xfrm>
        </p:spPr>
        <p:txBody>
          <a:bodyPr/>
          <a:lstStyle>
            <a:lvl1pPr>
              <a:defRPr/>
            </a:lvl1pPr>
          </a:lstStyle>
          <a:p>
            <a:pPr>
              <a:defRPr/>
            </a:pPr>
            <a:endParaRPr lang="pt-BR"/>
          </a:p>
        </p:txBody>
      </p:sp>
      <p:sp>
        <p:nvSpPr>
          <p:cNvPr id="4" name="Espaço Reservado para Número de Slide 3"/>
          <p:cNvSpPr>
            <a:spLocks noGrp="1"/>
          </p:cNvSpPr>
          <p:nvPr>
            <p:ph type="sldNum" sz="quarter" idx="12"/>
          </p:nvPr>
        </p:nvSpPr>
        <p:spPr>
          <a:xfrm>
            <a:off x="0" y="1271588"/>
            <a:ext cx="533400" cy="244475"/>
          </a:xfrm>
        </p:spPr>
        <p:txBody>
          <a:bodyPr/>
          <a:lstStyle>
            <a:lvl1pPr>
              <a:defRPr/>
            </a:lvl1pPr>
          </a:lstStyle>
          <a:p>
            <a:fld id="{84040066-2F08-429A-AFE2-1CD99BD78640}" type="slidenum">
              <a:rPr lang="pt-BR" altLang="pt-BR"/>
              <a:pPr/>
              <a:t>‹nº›</a:t>
            </a:fld>
            <a:endParaRPr lang="pt-BR" altLang="pt-BR"/>
          </a:p>
        </p:txBody>
      </p:sp>
    </p:spTree>
    <p:extLst>
      <p:ext uri="{BB962C8B-B14F-4D97-AF65-F5344CB8AC3E}">
        <p14:creationId xmlns:p14="http://schemas.microsoft.com/office/powerpoint/2010/main" val="3787317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28600"/>
            <a:ext cx="8153400" cy="990600"/>
          </a:xfr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12775" y="1600200"/>
            <a:ext cx="40005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765675" y="1600200"/>
            <a:ext cx="40005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6096000" y="6248400"/>
            <a:ext cx="2667000" cy="365125"/>
          </a:xfrm>
        </p:spPr>
        <p:txBody>
          <a:bodyPr/>
          <a:lstStyle>
            <a:lvl1pPr>
              <a:defRPr/>
            </a:lvl1pPr>
          </a:lstStyle>
          <a:p>
            <a:pPr>
              <a:defRPr/>
            </a:pPr>
            <a:endParaRPr lang="pt-BR"/>
          </a:p>
        </p:txBody>
      </p:sp>
      <p:sp>
        <p:nvSpPr>
          <p:cNvPr id="6" name="Espaço Reservado para Rodapé 5"/>
          <p:cNvSpPr>
            <a:spLocks noGrp="1"/>
          </p:cNvSpPr>
          <p:nvPr>
            <p:ph type="ftr" sz="quarter" idx="11"/>
          </p:nvPr>
        </p:nvSpPr>
        <p:spPr>
          <a:xfrm>
            <a:off x="609600" y="6248400"/>
            <a:ext cx="5421313" cy="365125"/>
          </a:xfrm>
        </p:spPr>
        <p:txBody>
          <a:bodyPr/>
          <a:lstStyle>
            <a:lvl1pPr>
              <a:defRPr/>
            </a:lvl1pPr>
          </a:lstStyle>
          <a:p>
            <a:pPr>
              <a:defRPr/>
            </a:pPr>
            <a:endParaRPr lang="pt-BR"/>
          </a:p>
        </p:txBody>
      </p:sp>
      <p:sp>
        <p:nvSpPr>
          <p:cNvPr id="7" name="Espaço Reservado para Número de Slide 6"/>
          <p:cNvSpPr>
            <a:spLocks noGrp="1"/>
          </p:cNvSpPr>
          <p:nvPr>
            <p:ph type="sldNum" sz="quarter" idx="12"/>
          </p:nvPr>
        </p:nvSpPr>
        <p:spPr>
          <a:xfrm>
            <a:off x="0" y="1271588"/>
            <a:ext cx="533400" cy="244475"/>
          </a:xfrm>
        </p:spPr>
        <p:txBody>
          <a:bodyPr/>
          <a:lstStyle>
            <a:lvl1pPr>
              <a:defRPr/>
            </a:lvl1pPr>
          </a:lstStyle>
          <a:p>
            <a:fld id="{6A912FC9-394E-4C22-80C3-94E36A48D08F}" type="slidenum">
              <a:rPr lang="pt-BR" altLang="pt-BR"/>
              <a:pPr/>
              <a:t>‹nº›</a:t>
            </a:fld>
            <a:endParaRPr lang="pt-BR" altLang="pt-BR"/>
          </a:p>
        </p:txBody>
      </p:sp>
    </p:spTree>
    <p:extLst>
      <p:ext uri="{BB962C8B-B14F-4D97-AF65-F5344CB8AC3E}">
        <p14:creationId xmlns:p14="http://schemas.microsoft.com/office/powerpoint/2010/main" val="2708137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0075" cy="1133475"/>
          </a:xfrm>
        </p:spPr>
        <p:txBody>
          <a:bodyPr/>
          <a:lstStyle/>
          <a:p>
            <a:r>
              <a:rPr lang="pt-BR" smtClean="0"/>
              <a:t>Clique para editar o título mestre</a:t>
            </a:r>
            <a:endParaRPr lang="pt-BR"/>
          </a:p>
        </p:txBody>
      </p:sp>
      <p:sp>
        <p:nvSpPr>
          <p:cNvPr id="3" name="Espaço Reservado para Texto 2"/>
          <p:cNvSpPr>
            <a:spLocks noGrp="1"/>
          </p:cNvSpPr>
          <p:nvPr>
            <p:ph type="body" sz="half" idx="1"/>
          </p:nvPr>
        </p:nvSpPr>
        <p:spPr>
          <a:xfrm>
            <a:off x="457200" y="1600200"/>
            <a:ext cx="4033838" cy="45164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3438" y="1600200"/>
            <a:ext cx="4033837" cy="45164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idx="10"/>
          </p:nvPr>
        </p:nvSpPr>
        <p:spPr>
          <a:xfrm>
            <a:off x="457200" y="6245225"/>
            <a:ext cx="2124075" cy="466725"/>
          </a:xfrm>
        </p:spPr>
        <p:txBody>
          <a:bodyPr/>
          <a:lstStyle>
            <a:lvl1pPr>
              <a:defRPr/>
            </a:lvl1pPr>
          </a:lstStyle>
          <a:p>
            <a:pPr>
              <a:defRPr/>
            </a:pPr>
            <a:endParaRPr lang="en-GB" altLang="pt-BR"/>
          </a:p>
        </p:txBody>
      </p:sp>
      <p:sp>
        <p:nvSpPr>
          <p:cNvPr id="6" name="Espaço Reservado para Rodapé 5"/>
          <p:cNvSpPr>
            <a:spLocks noGrp="1"/>
          </p:cNvSpPr>
          <p:nvPr>
            <p:ph type="ftr" idx="11"/>
          </p:nvPr>
        </p:nvSpPr>
        <p:spPr>
          <a:xfrm>
            <a:off x="3124200" y="6245225"/>
            <a:ext cx="2886075" cy="466725"/>
          </a:xfrm>
        </p:spPr>
        <p:txBody>
          <a:bodyPr/>
          <a:lstStyle>
            <a:lvl1pPr>
              <a:defRPr/>
            </a:lvl1pPr>
          </a:lstStyle>
          <a:p>
            <a:pPr>
              <a:defRPr/>
            </a:pPr>
            <a:endParaRPr lang="en-GB" altLang="pt-BR"/>
          </a:p>
        </p:txBody>
      </p:sp>
      <p:sp>
        <p:nvSpPr>
          <p:cNvPr id="7" name="Espaço Reservado para Número de Slide 6"/>
          <p:cNvSpPr>
            <a:spLocks noGrp="1"/>
          </p:cNvSpPr>
          <p:nvPr>
            <p:ph type="sldNum" idx="12"/>
          </p:nvPr>
        </p:nvSpPr>
        <p:spPr>
          <a:xfrm>
            <a:off x="6553200" y="6245225"/>
            <a:ext cx="2124075" cy="466725"/>
          </a:xfrm>
        </p:spPr>
        <p:txBody>
          <a:bodyPr/>
          <a:lstStyle>
            <a:lvl1pPr>
              <a:defRPr/>
            </a:lvl1pPr>
          </a:lstStyle>
          <a:p>
            <a:fld id="{CBBCA597-C791-463E-9D1B-BA69345F4D50}" type="slidenum">
              <a:rPr lang="en-GB" altLang="pt-BR"/>
              <a:pPr/>
              <a:t>‹nº›</a:t>
            </a:fld>
            <a:endParaRPr lang="en-GB" altLang="pt-BR"/>
          </a:p>
        </p:txBody>
      </p:sp>
    </p:spTree>
    <p:extLst>
      <p:ext uri="{BB962C8B-B14F-4D97-AF65-F5344CB8AC3E}">
        <p14:creationId xmlns:p14="http://schemas.microsoft.com/office/powerpoint/2010/main" val="3181054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2648" y="228600"/>
            <a:ext cx="8153400" cy="990600"/>
          </a:xfrm>
        </p:spPr>
        <p:txBody>
          <a:bodyPr/>
          <a:lstStyle/>
          <a:p>
            <a:r>
              <a:rPr lang="pt-BR" smtClean="0"/>
              <a:t>Clique para editar o estilo do título mestre</a:t>
            </a:r>
            <a:endParaRPr lang="en-US"/>
          </a:p>
        </p:txBody>
      </p:sp>
      <p:sp>
        <p:nvSpPr>
          <p:cNvPr id="8" name="Espaço Reservado para Conteúdo 7"/>
          <p:cNvSpPr>
            <a:spLocks noGrp="1"/>
          </p:cNvSpPr>
          <p:nvPr>
            <p:ph sz="quarter" idx="1"/>
          </p:nvPr>
        </p:nvSpPr>
        <p:spPr>
          <a:xfrm>
            <a:off x="612648" y="1600200"/>
            <a:ext cx="8153400" cy="44958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fld id="{A3816643-9680-497F-8683-02513AC66970}" type="slidenum">
              <a:rPr lang="pt-BR" altLang="pt-BR"/>
              <a:pPr/>
              <a:t>‹nº›</a:t>
            </a:fld>
            <a:endParaRPr lang="pt-BR" altLang="pt-BR"/>
          </a:p>
        </p:txBody>
      </p:sp>
    </p:spTree>
    <p:extLst>
      <p:ext uri="{BB962C8B-B14F-4D97-AF65-F5344CB8AC3E}">
        <p14:creationId xmlns:p14="http://schemas.microsoft.com/office/powerpoint/2010/main" val="357235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5" name="Retângulo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6" name="Retângulo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3" name="Espaço Reservado para Texto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smtClean="0"/>
              <a:t>Clique para editar os estilos do texto mestre</a:t>
            </a:r>
          </a:p>
        </p:txBody>
      </p:sp>
      <p:sp>
        <p:nvSpPr>
          <p:cNvPr id="2" name="Títu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pt-BR" smtClean="0"/>
              <a:t>Clique para editar o estilo do título mestre</a:t>
            </a:r>
            <a:endParaRPr lang="en-US"/>
          </a:p>
        </p:txBody>
      </p:sp>
      <p:sp>
        <p:nvSpPr>
          <p:cNvPr id="7" name="Espaço Reservado para Data 11"/>
          <p:cNvSpPr>
            <a:spLocks noGrp="1"/>
          </p:cNvSpPr>
          <p:nvPr>
            <p:ph type="dt" sz="half" idx="10"/>
          </p:nvPr>
        </p:nvSpPr>
        <p:spPr/>
        <p:txBody>
          <a:bodyPr/>
          <a:lstStyle>
            <a:lvl1pPr>
              <a:defRPr/>
            </a:lvl1pPr>
          </a:lstStyle>
          <a:p>
            <a:pPr>
              <a:defRPr/>
            </a:pPr>
            <a:endParaRPr lang="pt-BR"/>
          </a:p>
        </p:txBody>
      </p:sp>
      <p:sp>
        <p:nvSpPr>
          <p:cNvPr id="8" name="Espaço Reservado para Número de Slide 12"/>
          <p:cNvSpPr>
            <a:spLocks noGrp="1"/>
          </p:cNvSpPr>
          <p:nvPr>
            <p:ph type="sldNum" sz="quarter" idx="11"/>
          </p:nvPr>
        </p:nvSpPr>
        <p:spPr>
          <a:xfrm>
            <a:off x="0" y="1752600"/>
            <a:ext cx="1295400" cy="701675"/>
          </a:xfrm>
        </p:spPr>
        <p:txBody>
          <a:bodyPr>
            <a:noAutofit/>
          </a:bodyPr>
          <a:lstStyle>
            <a:lvl1pPr>
              <a:defRPr sz="2400"/>
            </a:lvl1pPr>
          </a:lstStyle>
          <a:p>
            <a:fld id="{7B43FC7B-B290-422B-9AB6-56B3F2619E2C}" type="slidenum">
              <a:rPr lang="pt-BR" altLang="pt-BR"/>
              <a:pPr/>
              <a:t>‹nº›</a:t>
            </a:fld>
            <a:endParaRPr lang="pt-BR" altLang="pt-BR"/>
          </a:p>
        </p:txBody>
      </p:sp>
      <p:sp>
        <p:nvSpPr>
          <p:cNvPr id="9" name="Espaço Reservado para Rodapé 13"/>
          <p:cNvSpPr>
            <a:spLocks noGrp="1"/>
          </p:cNvSpPr>
          <p:nvPr>
            <p:ph type="ftr" sz="quarter" idx="12"/>
          </p:nvPr>
        </p:nvSpPr>
        <p:spPr/>
        <p:txBody>
          <a:bodyPr/>
          <a:lstStyle>
            <a:lvl1pPr>
              <a:defRPr/>
            </a:lvl1pPr>
          </a:lstStyle>
          <a:p>
            <a:pPr>
              <a:defRPr/>
            </a:pPr>
            <a:endParaRPr lang="pt-BR"/>
          </a:p>
        </p:txBody>
      </p:sp>
    </p:spTree>
    <p:extLst>
      <p:ext uri="{BB962C8B-B14F-4D97-AF65-F5344CB8AC3E}">
        <p14:creationId xmlns:p14="http://schemas.microsoft.com/office/powerpoint/2010/main" val="363169137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9" name="Espaço Reservado para Conteúdo 8"/>
          <p:cNvSpPr>
            <a:spLocks noGrp="1"/>
          </p:cNvSpPr>
          <p:nvPr>
            <p:ph sz="quarter" idx="1"/>
          </p:nvPr>
        </p:nvSpPr>
        <p:spPr>
          <a:xfrm>
            <a:off x="609600" y="1589567"/>
            <a:ext cx="3886200" cy="4572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Espaço Reservado para Conteúdo 10"/>
          <p:cNvSpPr>
            <a:spLocks noGrp="1"/>
          </p:cNvSpPr>
          <p:nvPr>
            <p:ph sz="quarter" idx="2"/>
          </p:nvPr>
        </p:nvSpPr>
        <p:spPr>
          <a:xfrm>
            <a:off x="4844901" y="1589567"/>
            <a:ext cx="3886200" cy="4572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7"/>
          <p:cNvSpPr>
            <a:spLocks noGrp="1"/>
          </p:cNvSpPr>
          <p:nvPr>
            <p:ph type="dt" sz="half" idx="10"/>
          </p:nvPr>
        </p:nvSpPr>
        <p:spPr/>
        <p:txBody>
          <a:bodyPr rtlCol="0"/>
          <a:lstStyle>
            <a:lvl1pPr>
              <a:defRPr/>
            </a:lvl1pPr>
          </a:lstStyle>
          <a:p>
            <a:pPr>
              <a:defRPr/>
            </a:pPr>
            <a:endParaRPr lang="pt-BR"/>
          </a:p>
        </p:txBody>
      </p:sp>
      <p:sp>
        <p:nvSpPr>
          <p:cNvPr id="6" name="Espaço Reservado para Número de Slide 9"/>
          <p:cNvSpPr>
            <a:spLocks noGrp="1"/>
          </p:cNvSpPr>
          <p:nvPr>
            <p:ph type="sldNum" sz="quarter" idx="11"/>
          </p:nvPr>
        </p:nvSpPr>
        <p:spPr/>
        <p:txBody>
          <a:bodyPr/>
          <a:lstStyle>
            <a:lvl1pPr>
              <a:defRPr/>
            </a:lvl1pPr>
          </a:lstStyle>
          <a:p>
            <a:fld id="{DDB5DBFE-BFCA-4B88-AE61-0046421BF0B1}" type="slidenum">
              <a:rPr lang="pt-BR" altLang="pt-BR"/>
              <a:pPr/>
              <a:t>‹nº›</a:t>
            </a:fld>
            <a:endParaRPr lang="pt-BR" altLang="pt-BR"/>
          </a:p>
        </p:txBody>
      </p:sp>
      <p:sp>
        <p:nvSpPr>
          <p:cNvPr id="7" name="Espaço Reservado para Rodapé 11"/>
          <p:cNvSpPr>
            <a:spLocks noGrp="1"/>
          </p:cNvSpPr>
          <p:nvPr>
            <p:ph type="ftr" sz="quarter" idx="12"/>
          </p:nvPr>
        </p:nvSpPr>
        <p:spPr/>
        <p:txBody>
          <a:bodyPr rtlCol="0"/>
          <a:lstStyle>
            <a:lvl1pPr>
              <a:defRPr/>
            </a:lvl1pPr>
          </a:lstStyle>
          <a:p>
            <a:pPr>
              <a:defRPr/>
            </a:pPr>
            <a:endParaRPr lang="pt-BR"/>
          </a:p>
        </p:txBody>
      </p:sp>
    </p:spTree>
    <p:extLst>
      <p:ext uri="{BB962C8B-B14F-4D97-AF65-F5344CB8AC3E}">
        <p14:creationId xmlns:p14="http://schemas.microsoft.com/office/powerpoint/2010/main" val="1214646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73050"/>
            <a:ext cx="8153400" cy="869950"/>
          </a:xfrm>
        </p:spPr>
        <p:txBody>
          <a:bodyPr/>
          <a:lstStyle>
            <a:lvl1pPr>
              <a:defRPr/>
            </a:lvl1pPr>
          </a:lstStyle>
          <a:p>
            <a:r>
              <a:rPr lang="pt-BR" smtClean="0"/>
              <a:t>Clique para editar o estilo do título mestre</a:t>
            </a:r>
            <a:endParaRPr lang="en-US"/>
          </a:p>
        </p:txBody>
      </p:sp>
      <p:sp>
        <p:nvSpPr>
          <p:cNvPr id="11" name="Espaço Reservado para Conteúdo 10"/>
          <p:cNvSpPr>
            <a:spLocks noGrp="1"/>
          </p:cNvSpPr>
          <p:nvPr>
            <p:ph sz="quarter" idx="2"/>
          </p:nvPr>
        </p:nvSpPr>
        <p:spPr>
          <a:xfrm>
            <a:off x="609600" y="2438400"/>
            <a:ext cx="3886200" cy="3581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3" name="Espaço Reservado para Conteúdo 12"/>
          <p:cNvSpPr>
            <a:spLocks noGrp="1"/>
          </p:cNvSpPr>
          <p:nvPr>
            <p:ph sz="quarter" idx="4"/>
          </p:nvPr>
        </p:nvSpPr>
        <p:spPr>
          <a:xfrm>
            <a:off x="4800600" y="2438400"/>
            <a:ext cx="3886200" cy="3581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6" name="Espaço Reservado para Tex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pt-BR" smtClean="0"/>
              <a:t>Clique para editar os estilos do texto mestre</a:t>
            </a:r>
          </a:p>
        </p:txBody>
      </p:sp>
      <p:sp>
        <p:nvSpPr>
          <p:cNvPr id="15" name="Espaço Reservado para Tex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pt-BR" smtClean="0"/>
              <a:t>Clique para editar os estilos do texto mestre</a:t>
            </a:r>
          </a:p>
        </p:txBody>
      </p:sp>
      <p:sp>
        <p:nvSpPr>
          <p:cNvPr id="7" name="Espaço Reservado para Data 9"/>
          <p:cNvSpPr>
            <a:spLocks noGrp="1"/>
          </p:cNvSpPr>
          <p:nvPr>
            <p:ph type="dt" sz="half" idx="10"/>
          </p:nvPr>
        </p:nvSpPr>
        <p:spPr/>
        <p:txBody>
          <a:bodyPr rtlCol="0"/>
          <a:lstStyle>
            <a:lvl1pPr>
              <a:defRPr/>
            </a:lvl1pPr>
          </a:lstStyle>
          <a:p>
            <a:pPr>
              <a:defRPr/>
            </a:pPr>
            <a:endParaRPr lang="pt-BR"/>
          </a:p>
        </p:txBody>
      </p:sp>
      <p:sp>
        <p:nvSpPr>
          <p:cNvPr id="8" name="Espaço Reservado para Número de Slide 11"/>
          <p:cNvSpPr>
            <a:spLocks noGrp="1"/>
          </p:cNvSpPr>
          <p:nvPr>
            <p:ph type="sldNum" sz="quarter" idx="11"/>
          </p:nvPr>
        </p:nvSpPr>
        <p:spPr/>
        <p:txBody>
          <a:bodyPr/>
          <a:lstStyle>
            <a:lvl1pPr>
              <a:defRPr/>
            </a:lvl1pPr>
          </a:lstStyle>
          <a:p>
            <a:fld id="{C9B2B203-681A-471F-8419-84A39EDB0546}" type="slidenum">
              <a:rPr lang="pt-BR" altLang="pt-BR"/>
              <a:pPr/>
              <a:t>‹nº›</a:t>
            </a:fld>
            <a:endParaRPr lang="pt-BR" altLang="pt-BR"/>
          </a:p>
        </p:txBody>
      </p:sp>
      <p:sp>
        <p:nvSpPr>
          <p:cNvPr id="9" name="Espaço Reservado para Rodapé 13"/>
          <p:cNvSpPr>
            <a:spLocks noGrp="1"/>
          </p:cNvSpPr>
          <p:nvPr>
            <p:ph type="ftr" sz="quarter" idx="12"/>
          </p:nvPr>
        </p:nvSpPr>
        <p:spPr/>
        <p:txBody>
          <a:bodyPr rtlCol="0"/>
          <a:lstStyle>
            <a:lvl1pPr>
              <a:defRPr/>
            </a:lvl1pPr>
          </a:lstStyle>
          <a:p>
            <a:pPr>
              <a:defRPr/>
            </a:pPr>
            <a:endParaRPr lang="pt-BR"/>
          </a:p>
        </p:txBody>
      </p:sp>
    </p:spTree>
    <p:extLst>
      <p:ext uri="{BB962C8B-B14F-4D97-AF65-F5344CB8AC3E}">
        <p14:creationId xmlns:p14="http://schemas.microsoft.com/office/powerpoint/2010/main" val="125201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Data 13"/>
          <p:cNvSpPr>
            <a:spLocks noGrp="1"/>
          </p:cNvSpPr>
          <p:nvPr>
            <p:ph type="dt" sz="half" idx="10"/>
          </p:nvPr>
        </p:nvSpPr>
        <p:spPr/>
        <p:txBody>
          <a:bodyPr/>
          <a:lstStyle>
            <a:lvl1pPr>
              <a:defRPr/>
            </a:lvl1pPr>
          </a:lstStyle>
          <a:p>
            <a:pPr>
              <a:defRPr/>
            </a:pPr>
            <a:endParaRPr lang="pt-BR"/>
          </a:p>
        </p:txBody>
      </p:sp>
      <p:sp>
        <p:nvSpPr>
          <p:cNvPr id="4" name="Espaço Reservado para Rodapé 2"/>
          <p:cNvSpPr>
            <a:spLocks noGrp="1"/>
          </p:cNvSpPr>
          <p:nvPr>
            <p:ph type="ftr" sz="quarter" idx="11"/>
          </p:nvPr>
        </p:nvSpPr>
        <p:spPr/>
        <p:txBody>
          <a:bodyPr/>
          <a:lstStyle>
            <a:lvl1pPr>
              <a:defRPr/>
            </a:lvl1pPr>
          </a:lstStyle>
          <a:p>
            <a:pPr>
              <a:defRPr/>
            </a:pPr>
            <a:endParaRPr lang="pt-BR"/>
          </a:p>
        </p:txBody>
      </p:sp>
      <p:sp>
        <p:nvSpPr>
          <p:cNvPr id="5" name="Espaço Reservado para Número de Slide 22"/>
          <p:cNvSpPr>
            <a:spLocks noGrp="1"/>
          </p:cNvSpPr>
          <p:nvPr>
            <p:ph type="sldNum" sz="quarter" idx="12"/>
          </p:nvPr>
        </p:nvSpPr>
        <p:spPr/>
        <p:txBody>
          <a:bodyPr/>
          <a:lstStyle>
            <a:lvl1pPr>
              <a:defRPr/>
            </a:lvl1pPr>
          </a:lstStyle>
          <a:p>
            <a:fld id="{EA0B157C-B3BA-443A-B153-1A3D3B75A530}" type="slidenum">
              <a:rPr lang="pt-BR" altLang="pt-BR"/>
              <a:pPr/>
              <a:t>‹nº›</a:t>
            </a:fld>
            <a:endParaRPr lang="pt-BR" altLang="pt-BR"/>
          </a:p>
        </p:txBody>
      </p:sp>
    </p:spTree>
    <p:extLst>
      <p:ext uri="{BB962C8B-B14F-4D97-AF65-F5344CB8AC3E}">
        <p14:creationId xmlns:p14="http://schemas.microsoft.com/office/powerpoint/2010/main" val="1540641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8077200" cy="869950"/>
          </a:xfrm>
        </p:spPr>
        <p:txBody>
          <a:bodyPr/>
          <a:lstStyle>
            <a:lvl1pPr algn="l">
              <a:buNone/>
              <a:defRPr sz="4400" b="0"/>
            </a:lvl1pPr>
          </a:lstStyle>
          <a:p>
            <a:r>
              <a:rPr lang="pt-BR" smtClean="0"/>
              <a:t>Clique para editar o estilo do título mestre</a:t>
            </a:r>
            <a:endParaRPr lang="en-US"/>
          </a:p>
        </p:txBody>
      </p:sp>
      <p:sp>
        <p:nvSpPr>
          <p:cNvPr id="3" name="Espaço Reservado para Tex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pt-BR" smtClean="0"/>
              <a:t>Clique para editar os estilos do texto mestre</a:t>
            </a:r>
          </a:p>
        </p:txBody>
      </p:sp>
      <p:sp>
        <p:nvSpPr>
          <p:cNvPr id="9" name="Espaço Reservado para Conteúdo 8"/>
          <p:cNvSpPr>
            <a:spLocks noGrp="1"/>
          </p:cNvSpPr>
          <p:nvPr>
            <p:ph sz="quarter" idx="1"/>
          </p:nvPr>
        </p:nvSpPr>
        <p:spPr>
          <a:xfrm>
            <a:off x="2362200" y="1752600"/>
            <a:ext cx="6400800" cy="4419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13"/>
          <p:cNvSpPr>
            <a:spLocks noGrp="1"/>
          </p:cNvSpPr>
          <p:nvPr>
            <p:ph type="dt" sz="half" idx="10"/>
          </p:nvPr>
        </p:nvSpPr>
        <p:spPr/>
        <p:txBody>
          <a:bodyPr/>
          <a:lstStyle>
            <a:lvl1pPr>
              <a:defRPr/>
            </a:lvl1pPr>
          </a:lstStyle>
          <a:p>
            <a:pPr>
              <a:defRPr/>
            </a:pPr>
            <a:endParaRPr lang="pt-BR"/>
          </a:p>
        </p:txBody>
      </p:sp>
      <p:sp>
        <p:nvSpPr>
          <p:cNvPr id="6" name="Espaço Reservado para Rodapé 2"/>
          <p:cNvSpPr>
            <a:spLocks noGrp="1"/>
          </p:cNvSpPr>
          <p:nvPr>
            <p:ph type="ftr" sz="quarter" idx="11"/>
          </p:nvPr>
        </p:nvSpPr>
        <p:spPr/>
        <p:txBody>
          <a:bodyPr/>
          <a:lstStyle>
            <a:lvl1pPr>
              <a:defRPr/>
            </a:lvl1pPr>
          </a:lstStyle>
          <a:p>
            <a:pPr>
              <a:defRPr/>
            </a:pPr>
            <a:endParaRPr lang="pt-BR"/>
          </a:p>
        </p:txBody>
      </p:sp>
      <p:sp>
        <p:nvSpPr>
          <p:cNvPr id="7" name="Espaço Reservado para Número de Slide 22"/>
          <p:cNvSpPr>
            <a:spLocks noGrp="1"/>
          </p:cNvSpPr>
          <p:nvPr>
            <p:ph type="sldNum" sz="quarter" idx="12"/>
          </p:nvPr>
        </p:nvSpPr>
        <p:spPr/>
        <p:txBody>
          <a:bodyPr/>
          <a:lstStyle>
            <a:lvl1pPr>
              <a:defRPr/>
            </a:lvl1pPr>
          </a:lstStyle>
          <a:p>
            <a:fld id="{E856E71C-AEFE-4FBB-9B92-4F2ACF5CDE37}" type="slidenum">
              <a:rPr lang="pt-BR" altLang="pt-BR"/>
              <a:pPr/>
              <a:t>‹nº›</a:t>
            </a:fld>
            <a:endParaRPr lang="pt-BR" altLang="pt-BR"/>
          </a:p>
        </p:txBody>
      </p:sp>
    </p:spTree>
    <p:extLst>
      <p:ext uri="{BB962C8B-B14F-4D97-AF65-F5344CB8AC3E}">
        <p14:creationId xmlns:p14="http://schemas.microsoft.com/office/powerpoint/2010/main" val="188375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6" name="Retângulo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7" name="Retângulo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8" name="Retângulo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4" name="Espaço Reservado para Tex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pt-BR" smtClean="0"/>
              <a:t>Clique para editar os estilos do texto mestre</a:t>
            </a:r>
          </a:p>
        </p:txBody>
      </p:sp>
      <p:sp>
        <p:nvSpPr>
          <p:cNvPr id="2" name="Título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pt-BR" noProof="0" smtClean="0"/>
              <a:t>Clique no ícone para adicionar uma imagem</a:t>
            </a:r>
            <a:endParaRPr lang="en-US" noProof="0" dirty="0"/>
          </a:p>
        </p:txBody>
      </p:sp>
      <p:sp>
        <p:nvSpPr>
          <p:cNvPr id="9" name="Espaço Reservado para Data 11"/>
          <p:cNvSpPr>
            <a:spLocks noGrp="1"/>
          </p:cNvSpPr>
          <p:nvPr>
            <p:ph type="dt" sz="half" idx="10"/>
          </p:nvPr>
        </p:nvSpPr>
        <p:spPr>
          <a:xfrm>
            <a:off x="6248400" y="6248400"/>
            <a:ext cx="2667000" cy="365125"/>
          </a:xfrm>
        </p:spPr>
        <p:txBody>
          <a:bodyPr rtlCol="0"/>
          <a:lstStyle>
            <a:lvl1pPr>
              <a:defRPr/>
            </a:lvl1pPr>
          </a:lstStyle>
          <a:p>
            <a:pPr>
              <a:defRPr/>
            </a:pPr>
            <a:endParaRPr lang="pt-BR"/>
          </a:p>
        </p:txBody>
      </p:sp>
      <p:sp>
        <p:nvSpPr>
          <p:cNvPr id="10" name="Espaço Reservado para Número de Slide 12"/>
          <p:cNvSpPr>
            <a:spLocks noGrp="1"/>
          </p:cNvSpPr>
          <p:nvPr>
            <p:ph type="sldNum" sz="quarter" idx="11"/>
          </p:nvPr>
        </p:nvSpPr>
        <p:spPr>
          <a:xfrm>
            <a:off x="0" y="4667250"/>
            <a:ext cx="1447800" cy="663575"/>
          </a:xfrm>
        </p:spPr>
        <p:txBody>
          <a:bodyPr/>
          <a:lstStyle>
            <a:lvl1pPr>
              <a:defRPr sz="2800"/>
            </a:lvl1pPr>
          </a:lstStyle>
          <a:p>
            <a:fld id="{9C2B1E04-4DED-4D05-99D6-8AA8B98F7FEC}" type="slidenum">
              <a:rPr lang="pt-BR" altLang="pt-BR"/>
              <a:pPr/>
              <a:t>‹nº›</a:t>
            </a:fld>
            <a:endParaRPr lang="pt-BR" altLang="pt-BR"/>
          </a:p>
        </p:txBody>
      </p:sp>
      <p:sp>
        <p:nvSpPr>
          <p:cNvPr id="11" name="Espaço Reservado para Rodapé 13"/>
          <p:cNvSpPr>
            <a:spLocks noGrp="1"/>
          </p:cNvSpPr>
          <p:nvPr>
            <p:ph type="ftr" sz="quarter" idx="12"/>
          </p:nvPr>
        </p:nvSpPr>
        <p:spPr>
          <a:xfrm>
            <a:off x="1600200" y="6248400"/>
            <a:ext cx="4572000" cy="365125"/>
          </a:xfrm>
        </p:spPr>
        <p:txBody>
          <a:bodyPr rtlCol="0"/>
          <a:lstStyle>
            <a:lvl1pPr>
              <a:defRPr/>
            </a:lvl1pPr>
          </a:lstStyle>
          <a:p>
            <a:pPr>
              <a:defRPr/>
            </a:pPr>
            <a:endParaRPr lang="pt-BR"/>
          </a:p>
        </p:txBody>
      </p:sp>
    </p:spTree>
    <p:extLst>
      <p:ext uri="{BB962C8B-B14F-4D97-AF65-F5344CB8AC3E}">
        <p14:creationId xmlns:p14="http://schemas.microsoft.com/office/powerpoint/2010/main" val="21428760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fld id="{E7071389-06F7-45A7-B10D-EFCE0C029DB2}" type="slidenum">
              <a:rPr lang="pt-BR" altLang="pt-BR"/>
              <a:pPr/>
              <a:t>‹nº›</a:t>
            </a:fld>
            <a:endParaRPr lang="pt-BR" altLang="pt-BR"/>
          </a:p>
        </p:txBody>
      </p:sp>
    </p:spTree>
    <p:extLst>
      <p:ext uri="{BB962C8B-B14F-4D97-AF65-F5344CB8AC3E}">
        <p14:creationId xmlns:p14="http://schemas.microsoft.com/office/powerpoint/2010/main" val="163361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Espaço Reservado para Título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endParaRPr lang="en-US" altLang="pt-BR" smtClean="0"/>
          </a:p>
        </p:txBody>
      </p:sp>
      <p:sp>
        <p:nvSpPr>
          <p:cNvPr id="38915" name="Espaço Reservado para Texto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US" altLang="pt-BR" smtClean="0"/>
          </a:p>
        </p:txBody>
      </p:sp>
      <p:sp>
        <p:nvSpPr>
          <p:cNvPr id="14" name="Espaço Reservado para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spcBef>
                <a:spcPct val="0"/>
              </a:spcBef>
              <a:buClrTx/>
              <a:buSzTx/>
              <a:buFontTx/>
              <a:buNone/>
              <a:defRPr kumimoji="0" sz="1400">
                <a:solidFill>
                  <a:schemeClr val="tx2"/>
                </a:solidFill>
                <a:latin typeface="Arial" charset="0"/>
              </a:defRPr>
            </a:lvl1pPr>
          </a:lstStyle>
          <a:p>
            <a:pPr>
              <a:defRPr/>
            </a:pPr>
            <a:endParaRPr lang="pt-BR"/>
          </a:p>
        </p:txBody>
      </p:sp>
      <p:sp>
        <p:nvSpPr>
          <p:cNvPr id="3" name="Espaço Reservado para Rodapé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spcBef>
                <a:spcPct val="0"/>
              </a:spcBef>
              <a:buClrTx/>
              <a:buSzTx/>
              <a:buFontTx/>
              <a:buNone/>
              <a:defRPr kumimoji="0" sz="1400">
                <a:solidFill>
                  <a:schemeClr val="tx2"/>
                </a:solidFill>
                <a:latin typeface="Arial" charset="0"/>
              </a:defRPr>
            </a:lvl1pPr>
          </a:lstStyle>
          <a:p>
            <a:pPr>
              <a:defRPr/>
            </a:pPr>
            <a:endParaRPr lang="pt-BR"/>
          </a:p>
        </p:txBody>
      </p:sp>
      <p:sp>
        <p:nvSpPr>
          <p:cNvPr id="7" name="Retângulo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8" name="Retângulo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9" name="Retângulo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23" name="Espaço Reservado para Número de Slide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spcBef>
                <a:spcPct val="0"/>
              </a:spcBef>
              <a:buClrTx/>
              <a:buSzTx/>
              <a:buFontTx/>
              <a:buNone/>
              <a:defRPr sz="1400" b="1">
                <a:solidFill>
                  <a:srgbClr val="FFFFFF"/>
                </a:solidFill>
                <a:latin typeface="Arial" panose="020B0604020202020204" pitchFamily="34" charset="0"/>
              </a:defRPr>
            </a:lvl1pPr>
          </a:lstStyle>
          <a:p>
            <a:fld id="{7D44E489-A0CF-473C-B4F4-BBEF23799804}"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872" r:id="rId1"/>
    <p:sldLayoutId id="2147483864" r:id="rId2"/>
    <p:sldLayoutId id="2147483873" r:id="rId3"/>
    <p:sldLayoutId id="2147483874" r:id="rId4"/>
    <p:sldLayoutId id="2147483875" r:id="rId5"/>
    <p:sldLayoutId id="2147483865" r:id="rId6"/>
    <p:sldLayoutId id="2147483866" r:id="rId7"/>
    <p:sldLayoutId id="2147483876" r:id="rId8"/>
    <p:sldLayoutId id="2147483867" r:id="rId9"/>
    <p:sldLayoutId id="2147483877" r:id="rId10"/>
    <p:sldLayoutId id="2147483868" r:id="rId11"/>
    <p:sldLayoutId id="2147483869" r:id="rId12"/>
    <p:sldLayoutId id="2147483870" r:id="rId13"/>
    <p:sldLayoutId id="2147483871" r:id="rId14"/>
    <p:sldLayoutId id="2147483878" r:id="rId15"/>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http://www.itsoverview.its.dot.gov/integration/ims-sm.gif" TargetMode="External"/><Relationship Id="rId13" Type="http://schemas.openxmlformats.org/officeDocument/2006/relationships/image" Target="../media/image13.gif"/><Relationship Id="rId18" Type="http://schemas.openxmlformats.org/officeDocument/2006/relationships/image" Target="http://www.itsoverview.its.dot.gov/integration/rom-sm.gif" TargetMode="External"/><Relationship Id="rId26" Type="http://schemas.openxmlformats.org/officeDocument/2006/relationships/image" Target="../media/image20.png"/><Relationship Id="rId3" Type="http://schemas.openxmlformats.org/officeDocument/2006/relationships/image" Target="../media/image8.gif"/><Relationship Id="rId21" Type="http://schemas.openxmlformats.org/officeDocument/2006/relationships/image" Target="../media/image17.gif"/><Relationship Id="rId7" Type="http://schemas.openxmlformats.org/officeDocument/2006/relationships/image" Target="../media/image10.gif"/><Relationship Id="rId12" Type="http://schemas.openxmlformats.org/officeDocument/2006/relationships/image" Target="http://www.itsoverview.its.dot.gov/integration/eps-sm.gif" TargetMode="External"/><Relationship Id="rId17" Type="http://schemas.openxmlformats.org/officeDocument/2006/relationships/image" Target="../media/image15.gif"/><Relationship Id="rId25" Type="http://schemas.openxmlformats.org/officeDocument/2006/relationships/image" Target="../media/image19.png"/><Relationship Id="rId2" Type="http://schemas.openxmlformats.org/officeDocument/2006/relationships/notesSlide" Target="../notesSlides/notesSlide9.xml"/><Relationship Id="rId16" Type="http://schemas.openxmlformats.org/officeDocument/2006/relationships/image" Target="http://www.itsoverview.its.dot.gov/integration/cps-sm.gif" TargetMode="External"/><Relationship Id="rId20" Type="http://schemas.openxmlformats.org/officeDocument/2006/relationships/image" Target="http://www.itsoverview.its.dot.gov/integration/rwm-sm.gif" TargetMode="External"/><Relationship Id="rId29" Type="http://schemas.openxmlformats.org/officeDocument/2006/relationships/image" Target="http://www.itsoverview.its.dot.gov/integration/am-sm.gif" TargetMode="External"/><Relationship Id="rId1" Type="http://schemas.openxmlformats.org/officeDocument/2006/relationships/slideLayout" Target="../slideLayouts/slideLayout13.xml"/><Relationship Id="rId6" Type="http://schemas.openxmlformats.org/officeDocument/2006/relationships/image" Target="http://www.itsoverview.its.dot.gov/integration/tm-sm.gif" TargetMode="External"/><Relationship Id="rId11" Type="http://schemas.openxmlformats.org/officeDocument/2006/relationships/image" Target="../media/image12.gif"/><Relationship Id="rId24" Type="http://schemas.openxmlformats.org/officeDocument/2006/relationships/image" Target="http://www.itsoverview.its.dot.gov/integration/if-sm.gif" TargetMode="External"/><Relationship Id="rId5" Type="http://schemas.openxmlformats.org/officeDocument/2006/relationships/image" Target="../media/image9.gif"/><Relationship Id="rId15" Type="http://schemas.openxmlformats.org/officeDocument/2006/relationships/image" Target="../media/image14.gif"/><Relationship Id="rId23" Type="http://schemas.openxmlformats.org/officeDocument/2006/relationships/image" Target="../media/image18.gif"/><Relationship Id="rId28" Type="http://schemas.openxmlformats.org/officeDocument/2006/relationships/image" Target="../media/image22.gif"/><Relationship Id="rId10" Type="http://schemas.openxmlformats.org/officeDocument/2006/relationships/image" Target="http://www.itsoverview.its.dot.gov/integration/ems-sm.gif" TargetMode="External"/><Relationship Id="rId19" Type="http://schemas.openxmlformats.org/officeDocument/2006/relationships/image" Target="../media/image16.gif"/><Relationship Id="rId4" Type="http://schemas.openxmlformats.org/officeDocument/2006/relationships/image" Target="http://www.itsoverview.its.dot.gov/integration/fm-sm.gif" TargetMode="External"/><Relationship Id="rId9" Type="http://schemas.openxmlformats.org/officeDocument/2006/relationships/image" Target="../media/image11.gif"/><Relationship Id="rId14" Type="http://schemas.openxmlformats.org/officeDocument/2006/relationships/image" Target="http://www.itsoverview.its.dot.gov/integration/im-sm.gif" TargetMode="External"/><Relationship Id="rId22" Type="http://schemas.openxmlformats.org/officeDocument/2006/relationships/image" Target="http://www.itsoverview.its.dot.gov/integration/cvo-sm.gif" TargetMode="External"/><Relationship Id="rId27" Type="http://schemas.openxmlformats.org/officeDocument/2006/relationships/image" Target="../media/image21.png"/></Relationships>
</file>

<file path=ppt/slides/_rels/slide10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0.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5.xml"/><Relationship Id="rId7" Type="http://schemas.openxmlformats.org/officeDocument/2006/relationships/slide" Target="slide34.xml"/><Relationship Id="rId2" Type="http://schemas.openxmlformats.org/officeDocument/2006/relationships/notesSlide" Target="../notesSlides/notesSlide103.xml"/><Relationship Id="rId1" Type="http://schemas.openxmlformats.org/officeDocument/2006/relationships/slideLayout" Target="../slideLayouts/slideLayout13.xml"/><Relationship Id="rId6" Type="http://schemas.openxmlformats.org/officeDocument/2006/relationships/slide" Target="slide33.xml"/><Relationship Id="rId5" Type="http://schemas.openxmlformats.org/officeDocument/2006/relationships/slide" Target="slide38.xml"/><Relationship Id="rId4" Type="http://schemas.openxmlformats.org/officeDocument/2006/relationships/slide" Target="slide35.xml"/><Relationship Id="rId9" Type="http://schemas.openxmlformats.org/officeDocument/2006/relationships/slide" Target="slide3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6.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gif"/><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http://www.itsoverview.its.dot.gov/integration/tm-sm.gif" TargetMode="Externa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0.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mailto:claudio.marte@poli.usp.br"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 Id="rId5" Type="http://schemas.openxmlformats.org/officeDocument/2006/relationships/hyperlink" Target="mailto:caioffontana@unifesp.br" TargetMode="External"/><Relationship Id="rId4" Type="http://schemas.openxmlformats.org/officeDocument/2006/relationships/hyperlink" Target="mailto:lryoshioka@gmail.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http://www.itsoverview.its.dot.gov/integration/tm-sm.gif" TargetMode="Externa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hyperlink" Target="http://standards.ieee.org/findstds/standard/1074-2006.html" TargetMode="External"/></Relationships>
</file>

<file path=ppt/slides/_rels/slide1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aleph.ipt.br/F/6S6QSQ1T34C83GAYQ4XS3KX2XU7L6SDNB5TQDS7S186LD2NX7C-15522?func=service&amp;doc_library=IPT01&amp;doc_number=000173073&amp;line_number=0001&amp;func_code=WEB-BRIEF&amp;service_type=MEDIA"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7.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8.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9.w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0.w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1.w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2.wmf"/><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3.w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5.xml"/><Relationship Id="rId7" Type="http://schemas.openxmlformats.org/officeDocument/2006/relationships/slide" Target="slide34.xm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slide" Target="slide33.xml"/><Relationship Id="rId5" Type="http://schemas.openxmlformats.org/officeDocument/2006/relationships/slide" Target="slide38.xml"/><Relationship Id="rId4" Type="http://schemas.openxmlformats.org/officeDocument/2006/relationships/slide" Target="slide35.xml"/><Relationship Id="rId9" Type="http://schemas.openxmlformats.org/officeDocument/2006/relationships/slide" Target="slide3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http://www.itsoverview.its.dot.gov/integration/ims-sm.gif" TargetMode="External"/><Relationship Id="rId13" Type="http://schemas.openxmlformats.org/officeDocument/2006/relationships/image" Target="../media/image13.gif"/><Relationship Id="rId18" Type="http://schemas.openxmlformats.org/officeDocument/2006/relationships/image" Target="http://www.itsoverview.its.dot.gov/integration/rom-sm.gif" TargetMode="External"/><Relationship Id="rId26" Type="http://schemas.openxmlformats.org/officeDocument/2006/relationships/image" Target="../media/image20.png"/><Relationship Id="rId3" Type="http://schemas.openxmlformats.org/officeDocument/2006/relationships/image" Target="../media/image8.gif"/><Relationship Id="rId21" Type="http://schemas.openxmlformats.org/officeDocument/2006/relationships/image" Target="../media/image17.gif"/><Relationship Id="rId7" Type="http://schemas.openxmlformats.org/officeDocument/2006/relationships/image" Target="../media/image10.gif"/><Relationship Id="rId12" Type="http://schemas.openxmlformats.org/officeDocument/2006/relationships/image" Target="http://www.itsoverview.its.dot.gov/integration/eps-sm.gif" TargetMode="External"/><Relationship Id="rId17" Type="http://schemas.openxmlformats.org/officeDocument/2006/relationships/image" Target="../media/image15.gif"/><Relationship Id="rId25" Type="http://schemas.openxmlformats.org/officeDocument/2006/relationships/image" Target="../media/image19.png"/><Relationship Id="rId2" Type="http://schemas.openxmlformats.org/officeDocument/2006/relationships/notesSlide" Target="../notesSlides/notesSlide56.xml"/><Relationship Id="rId16" Type="http://schemas.openxmlformats.org/officeDocument/2006/relationships/image" Target="http://www.itsoverview.its.dot.gov/integration/cps-sm.gif" TargetMode="External"/><Relationship Id="rId20" Type="http://schemas.openxmlformats.org/officeDocument/2006/relationships/image" Target="http://www.itsoverview.its.dot.gov/integration/rwm-sm.gif" TargetMode="External"/><Relationship Id="rId29" Type="http://schemas.openxmlformats.org/officeDocument/2006/relationships/image" Target="http://www.itsoverview.its.dot.gov/integration/am-sm.gif" TargetMode="External"/><Relationship Id="rId1" Type="http://schemas.openxmlformats.org/officeDocument/2006/relationships/slideLayout" Target="../slideLayouts/slideLayout13.xml"/><Relationship Id="rId6" Type="http://schemas.openxmlformats.org/officeDocument/2006/relationships/image" Target="http://www.itsoverview.its.dot.gov/integration/tm-sm.gif" TargetMode="External"/><Relationship Id="rId11" Type="http://schemas.openxmlformats.org/officeDocument/2006/relationships/image" Target="../media/image12.gif"/><Relationship Id="rId24" Type="http://schemas.openxmlformats.org/officeDocument/2006/relationships/image" Target="http://www.itsoverview.its.dot.gov/integration/if-sm.gif" TargetMode="External"/><Relationship Id="rId5" Type="http://schemas.openxmlformats.org/officeDocument/2006/relationships/image" Target="../media/image9.gif"/><Relationship Id="rId15" Type="http://schemas.openxmlformats.org/officeDocument/2006/relationships/image" Target="../media/image14.gif"/><Relationship Id="rId23" Type="http://schemas.openxmlformats.org/officeDocument/2006/relationships/image" Target="../media/image18.gif"/><Relationship Id="rId28" Type="http://schemas.openxmlformats.org/officeDocument/2006/relationships/image" Target="../media/image22.gif"/><Relationship Id="rId10" Type="http://schemas.openxmlformats.org/officeDocument/2006/relationships/image" Target="http://www.itsoverview.its.dot.gov/integration/ems-sm.gif" TargetMode="External"/><Relationship Id="rId19" Type="http://schemas.openxmlformats.org/officeDocument/2006/relationships/image" Target="../media/image16.gif"/><Relationship Id="rId4" Type="http://schemas.openxmlformats.org/officeDocument/2006/relationships/image" Target="http://www.itsoverview.its.dot.gov/integration/fm-sm.gif" TargetMode="External"/><Relationship Id="rId9" Type="http://schemas.openxmlformats.org/officeDocument/2006/relationships/image" Target="../media/image11.gif"/><Relationship Id="rId14" Type="http://schemas.openxmlformats.org/officeDocument/2006/relationships/image" Target="http://www.itsoverview.its.dot.gov/integration/im-sm.gif" TargetMode="External"/><Relationship Id="rId22" Type="http://schemas.openxmlformats.org/officeDocument/2006/relationships/image" Target="http://www.itsoverview.its.dot.gov/integration/cvo-sm.gif" TargetMode="External"/><Relationship Id="rId27"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1.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hyperlink" Target="http://olhovivo.sptrans.com.br/#sp?cat=DeOlhoNaVia" TargetMode="External"/><Relationship Id="rId3" Type="http://schemas.openxmlformats.org/officeDocument/2006/relationships/hyperlink" Target="https://itunes.apple.com/br/app/sp-servicos/id879855533?mt=8" TargetMode="External"/><Relationship Id="rId7" Type="http://schemas.openxmlformats.org/officeDocument/2006/relationships/hyperlink" Target="https://cidadera.com/?locale=pt-BR"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aquialaga.ornitorrinko.com/" TargetMode="External"/><Relationship Id="rId5" Type="http://schemas.openxmlformats.org/officeDocument/2006/relationships/hyperlink" Target="http://takevista.com/" TargetMode="External"/><Relationship Id="rId10" Type="http://schemas.openxmlformats.org/officeDocument/2006/relationships/hyperlink" Target="http://www.zaznu.co/" TargetMode="External"/><Relationship Id="rId4" Type="http://schemas.openxmlformats.org/officeDocument/2006/relationships/hyperlink" Target="http://smartappcity.com/en/" TargetMode="External"/><Relationship Id="rId9" Type="http://schemas.openxmlformats.org/officeDocument/2006/relationships/hyperlink" Target="http://www.caronetas.com.b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ts.dot.gov/index.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iteris.com/itsarch/html/entity/paents.htm"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aleph.ipt.br/F/6S6QSQ1T34C83GAYQ4XS3KX2XU7L6SDNB5TQDS7S186LD2NX7C-15522?func=service&amp;doc_library=IPT01&amp;doc_number=000173073&amp;line_number=0001&amp;func_code=WEB-BRIEF&amp;service_type=MEDIA"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p:cNvSpPr>
          <p:nvPr>
            <p:ph type="ctrTitle"/>
          </p:nvPr>
        </p:nvSpPr>
        <p:spPr>
          <a:xfrm>
            <a:off x="827584" y="188640"/>
            <a:ext cx="7848872" cy="993353"/>
          </a:xfrm>
        </p:spPr>
        <p:txBody>
          <a:bodyPr/>
          <a:lstStyle/>
          <a:p>
            <a:pPr>
              <a:defRPr/>
            </a:pPr>
            <a:r>
              <a:rPr lang="pt-BR" sz="4000" b="1" dirty="0" smtClean="0">
                <a:effectLst>
                  <a:outerShdw blurRad="38100" dist="38100" dir="2700000" algn="tl">
                    <a:srgbClr val="C0C0C0"/>
                  </a:outerShdw>
                </a:effectLst>
              </a:rPr>
              <a:t>PTR 5917 – ITS</a:t>
            </a:r>
          </a:p>
        </p:txBody>
      </p:sp>
      <p:sp>
        <p:nvSpPr>
          <p:cNvPr id="154627" name="Rectangle 3"/>
          <p:cNvSpPr>
            <a:spLocks noGrp="1"/>
          </p:cNvSpPr>
          <p:nvPr>
            <p:ph type="subTitle" idx="1"/>
          </p:nvPr>
        </p:nvSpPr>
        <p:spPr>
          <a:xfrm>
            <a:off x="1371600" y="1989138"/>
            <a:ext cx="6400800" cy="3816350"/>
          </a:xfrm>
        </p:spPr>
        <p:txBody>
          <a:bodyPr/>
          <a:lstStyle/>
          <a:p>
            <a:pPr>
              <a:defRPr/>
            </a:pPr>
            <a:endParaRPr lang="pt-BR" sz="3300" dirty="0" smtClean="0">
              <a:effectLst>
                <a:outerShdw blurRad="38100" dist="38100" dir="2700000" algn="tl">
                  <a:srgbClr val="C0C0C0"/>
                </a:outerShdw>
              </a:effectLst>
            </a:endParaRPr>
          </a:p>
          <a:p>
            <a:pPr>
              <a:defRPr/>
            </a:pPr>
            <a:r>
              <a:rPr lang="pt-BR" sz="3300" dirty="0" smtClean="0">
                <a:effectLst>
                  <a:outerShdw blurRad="38100" dist="38100" dir="2700000" algn="tl">
                    <a:srgbClr val="C0C0C0"/>
                  </a:outerShdw>
                </a:effectLst>
              </a:rPr>
              <a:t>Sistemas “Inteligentes” de Transportes (ITS)</a:t>
            </a:r>
          </a:p>
          <a:p>
            <a:pPr>
              <a:defRPr/>
            </a:pPr>
            <a:r>
              <a:rPr lang="pt-BR" sz="3300" dirty="0" smtClean="0">
                <a:effectLst>
                  <a:outerShdw blurRad="38100" dist="38100" dir="2700000" algn="tl">
                    <a:srgbClr val="C0C0C0"/>
                  </a:outerShdw>
                </a:effectLst>
              </a:rPr>
              <a:t>[</a:t>
            </a:r>
            <a:r>
              <a:rPr lang="pt-BR" sz="3300" dirty="0" err="1" smtClean="0">
                <a:effectLst>
                  <a:outerShdw blurRad="38100" dist="38100" dir="2700000" algn="tl">
                    <a:srgbClr val="C0C0C0"/>
                  </a:outerShdw>
                </a:effectLst>
              </a:rPr>
              <a:t>Intelligent</a:t>
            </a:r>
            <a:r>
              <a:rPr lang="pt-BR" sz="3300" dirty="0" smtClean="0">
                <a:effectLst>
                  <a:outerShdw blurRad="38100" dist="38100" dir="2700000" algn="tl">
                    <a:srgbClr val="C0C0C0"/>
                  </a:outerShdw>
                </a:effectLst>
              </a:rPr>
              <a:t> </a:t>
            </a:r>
            <a:r>
              <a:rPr lang="pt-BR" sz="3300" dirty="0" err="1" smtClean="0">
                <a:effectLst>
                  <a:outerShdw blurRad="38100" dist="38100" dir="2700000" algn="tl">
                    <a:srgbClr val="C0C0C0"/>
                  </a:outerShdw>
                </a:effectLst>
              </a:rPr>
              <a:t>Transport</a:t>
            </a:r>
            <a:r>
              <a:rPr lang="pt-BR" sz="3300" dirty="0" smtClean="0">
                <a:effectLst>
                  <a:outerShdw blurRad="38100" dist="38100" dir="2700000" algn="tl">
                    <a:srgbClr val="C0C0C0"/>
                  </a:outerShdw>
                </a:effectLst>
              </a:rPr>
              <a:t> Systems]</a:t>
            </a:r>
          </a:p>
          <a:p>
            <a:pPr>
              <a:defRPr/>
            </a:pPr>
            <a:endParaRPr lang="pt-BR" sz="33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155626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2" name="Rectangle 76"/>
          <p:cNvSpPr>
            <a:spLocks noChangeArrowheads="1"/>
          </p:cNvSpPr>
          <p:nvPr/>
        </p:nvSpPr>
        <p:spPr bwMode="auto">
          <a:xfrm>
            <a:off x="2403475" y="484188"/>
            <a:ext cx="4316413" cy="457200"/>
          </a:xfrm>
          <a:prstGeom prst="rect">
            <a:avLst/>
          </a:prstGeom>
          <a:noFill/>
          <a:ln w="9525" algn="ctr">
            <a:noFill/>
            <a:miter lim="800000"/>
            <a:headEnd/>
            <a:tailEnd/>
          </a:ln>
          <a:effec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r>
              <a:rPr lang="pt-BR" altLang="pt-BR" sz="2400" b="1">
                <a:effectLst>
                  <a:outerShdw blurRad="38100" dist="38100" dir="2700000" algn="tl">
                    <a:srgbClr val="C0C0C0"/>
                  </a:outerShdw>
                </a:effectLst>
                <a:cs typeface="Arial" panose="020B0604020202020204" pitchFamily="34" charset="0"/>
              </a:rPr>
              <a:t>ITS: ÁREAS DE APLICAÇÃO</a:t>
            </a:r>
          </a:p>
        </p:txBody>
      </p:sp>
      <p:sp>
        <p:nvSpPr>
          <p:cNvPr id="1183747" name="Rectangle 3"/>
          <p:cNvSpPr>
            <a:spLocks noChangeArrowheads="1"/>
          </p:cNvSpPr>
          <p:nvPr/>
        </p:nvSpPr>
        <p:spPr bwMode="auto">
          <a:xfrm>
            <a:off x="2286000" y="1828800"/>
            <a:ext cx="1509713" cy="8985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Controle de Tráfego Urbano</a:t>
            </a:r>
            <a:endParaRPr lang="pt-BR" altLang="pt-BR" sz="1200">
              <a:latin typeface="Times New Roman" panose="02020603050405020304" pitchFamily="18" charset="0"/>
              <a:cs typeface="Times New Roman" panose="02020603050405020304" pitchFamily="18" charset="0"/>
            </a:endParaRPr>
          </a:p>
        </p:txBody>
      </p:sp>
      <p:sp>
        <p:nvSpPr>
          <p:cNvPr id="1183748" name="Rectangle 17"/>
          <p:cNvSpPr>
            <a:spLocks noChangeArrowheads="1"/>
          </p:cNvSpPr>
          <p:nvPr/>
        </p:nvSpPr>
        <p:spPr bwMode="auto">
          <a:xfrm>
            <a:off x="6792913" y="3573463"/>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100">
              <a:latin typeface="Calibri" panose="020F0502020204030204" pitchFamily="34" charset="0"/>
              <a:cs typeface="Times New Roman" panose="02020603050405020304" pitchFamily="18" charset="0"/>
            </a:endParaRPr>
          </a:p>
        </p:txBody>
      </p:sp>
      <p:sp>
        <p:nvSpPr>
          <p:cNvPr id="1183749" name="Rectangle 13"/>
          <p:cNvSpPr>
            <a:spLocks noChangeArrowheads="1"/>
          </p:cNvSpPr>
          <p:nvPr/>
        </p:nvSpPr>
        <p:spPr bwMode="auto">
          <a:xfrm>
            <a:off x="755650" y="3573463"/>
            <a:ext cx="1509713"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100">
              <a:latin typeface="Calibri" panose="020F0502020204030204" pitchFamily="34" charset="0"/>
              <a:cs typeface="Times New Roman" panose="02020603050405020304" pitchFamily="18" charset="0"/>
            </a:endParaRPr>
          </a:p>
        </p:txBody>
      </p:sp>
      <p:sp>
        <p:nvSpPr>
          <p:cNvPr id="1183750" name="Rectangle 14"/>
          <p:cNvSpPr>
            <a:spLocks noChangeArrowheads="1"/>
          </p:cNvSpPr>
          <p:nvPr/>
        </p:nvSpPr>
        <p:spPr bwMode="auto">
          <a:xfrm>
            <a:off x="2265363" y="3575050"/>
            <a:ext cx="1509712" cy="1189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Gerenciamento das Condições Climáticas </a:t>
            </a:r>
            <a:endParaRPr lang="pt-BR" altLang="pt-BR" sz="1200">
              <a:latin typeface="Times New Roman" panose="02020603050405020304" pitchFamily="18" charset="0"/>
              <a:cs typeface="Times New Roman" panose="02020603050405020304" pitchFamily="18" charset="0"/>
            </a:endParaRPr>
          </a:p>
        </p:txBody>
      </p:sp>
      <p:sp>
        <p:nvSpPr>
          <p:cNvPr id="1183751" name="Rectangle 16"/>
          <p:cNvSpPr>
            <a:spLocks noChangeArrowheads="1"/>
          </p:cNvSpPr>
          <p:nvPr/>
        </p:nvSpPr>
        <p:spPr bwMode="auto">
          <a:xfrm>
            <a:off x="5284788" y="3575050"/>
            <a:ext cx="1508125" cy="1189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Integração Inter-modal de Viagens </a:t>
            </a:r>
            <a:endParaRPr lang="pt-BR" altLang="pt-BR" sz="1200">
              <a:latin typeface="Times New Roman" panose="02020603050405020304" pitchFamily="18" charset="0"/>
              <a:cs typeface="Times New Roman" panose="02020603050405020304" pitchFamily="18" charset="0"/>
            </a:endParaRPr>
          </a:p>
        </p:txBody>
      </p:sp>
      <p:sp>
        <p:nvSpPr>
          <p:cNvPr id="1183752" name="Rectangle 15"/>
          <p:cNvSpPr>
            <a:spLocks noChangeArrowheads="1"/>
          </p:cNvSpPr>
          <p:nvPr/>
        </p:nvSpPr>
        <p:spPr bwMode="auto">
          <a:xfrm>
            <a:off x="3744913" y="3724275"/>
            <a:ext cx="1539875" cy="1128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cs typeface="Times New Roman" panose="02020603050405020304" pitchFamily="18" charset="0"/>
              </a:rPr>
              <a:t>Operação de Veículos Comerciais</a:t>
            </a:r>
            <a:r>
              <a:rPr lang="pt-BR" altLang="pt-BR" sz="900">
                <a:solidFill>
                  <a:srgbClr val="000000"/>
                </a:solidFill>
                <a:cs typeface="Times New Roman" panose="02020603050405020304" pitchFamily="18" charset="0"/>
              </a:rPr>
              <a:t> </a:t>
            </a:r>
            <a:endParaRPr lang="pt-BR" altLang="pt-BR" sz="1200">
              <a:latin typeface="Times New Roman" panose="02020603050405020304" pitchFamily="18" charset="0"/>
              <a:cs typeface="Times New Roman" panose="02020603050405020304" pitchFamily="18" charset="0"/>
            </a:endParaRPr>
          </a:p>
        </p:txBody>
      </p:sp>
      <p:sp>
        <p:nvSpPr>
          <p:cNvPr id="1183753" name="Rectangle 10"/>
          <p:cNvSpPr>
            <a:spLocks noChangeArrowheads="1"/>
          </p:cNvSpPr>
          <p:nvPr/>
        </p:nvSpPr>
        <p:spPr bwMode="auto">
          <a:xfrm>
            <a:off x="3775075" y="2773363"/>
            <a:ext cx="1509713" cy="10064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Gestão da Informação </a:t>
            </a:r>
            <a:endParaRPr lang="pt-BR" altLang="pt-BR" sz="1200">
              <a:latin typeface="Times New Roman" panose="02020603050405020304" pitchFamily="18" charset="0"/>
              <a:cs typeface="Times New Roman" panose="02020603050405020304" pitchFamily="18" charset="0"/>
            </a:endParaRPr>
          </a:p>
        </p:txBody>
      </p:sp>
      <p:sp>
        <p:nvSpPr>
          <p:cNvPr id="1183754" name="Rectangle 47"/>
          <p:cNvSpPr>
            <a:spLocks noChangeArrowheads="1"/>
          </p:cNvSpPr>
          <p:nvPr/>
        </p:nvSpPr>
        <p:spPr bwMode="auto">
          <a:xfrm>
            <a:off x="755650" y="4975225"/>
            <a:ext cx="1509713"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100">
              <a:latin typeface="Calibri" panose="020F0502020204030204" pitchFamily="34" charset="0"/>
              <a:cs typeface="Times New Roman" panose="02020603050405020304" pitchFamily="18" charset="0"/>
            </a:endParaRPr>
          </a:p>
        </p:txBody>
      </p:sp>
      <p:sp>
        <p:nvSpPr>
          <p:cNvPr id="1183755" name="Rectangle 48"/>
          <p:cNvSpPr>
            <a:spLocks noChangeArrowheads="1"/>
          </p:cNvSpPr>
          <p:nvPr/>
        </p:nvSpPr>
        <p:spPr bwMode="auto">
          <a:xfrm>
            <a:off x="2265363" y="4976813"/>
            <a:ext cx="1509712" cy="1189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Sistema de Prevenção de Colisões</a:t>
            </a:r>
          </a:p>
        </p:txBody>
      </p:sp>
      <p:sp>
        <p:nvSpPr>
          <p:cNvPr id="1183756" name="Rectangle 49"/>
          <p:cNvSpPr>
            <a:spLocks noChangeArrowheads="1"/>
          </p:cNvSpPr>
          <p:nvPr/>
        </p:nvSpPr>
        <p:spPr bwMode="auto">
          <a:xfrm>
            <a:off x="3775075" y="4976813"/>
            <a:ext cx="1509713" cy="1189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Sistema de Atendimento ao Motorista </a:t>
            </a:r>
          </a:p>
        </p:txBody>
      </p:sp>
      <p:sp>
        <p:nvSpPr>
          <p:cNvPr id="1183757" name="Rectangle 50"/>
          <p:cNvSpPr>
            <a:spLocks noChangeArrowheads="1"/>
          </p:cNvSpPr>
          <p:nvPr/>
        </p:nvSpPr>
        <p:spPr bwMode="auto">
          <a:xfrm>
            <a:off x="5284788" y="4976813"/>
            <a:ext cx="1508125" cy="1189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Sistema de Notificação de Colisão</a:t>
            </a:r>
          </a:p>
        </p:txBody>
      </p:sp>
      <p:sp>
        <p:nvSpPr>
          <p:cNvPr id="1183758" name="Rectangle 51"/>
          <p:cNvSpPr>
            <a:spLocks noChangeArrowheads="1"/>
          </p:cNvSpPr>
          <p:nvPr/>
        </p:nvSpPr>
        <p:spPr bwMode="auto">
          <a:xfrm>
            <a:off x="6792913" y="4975225"/>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100">
              <a:latin typeface="Calibri" panose="020F0502020204030204" pitchFamily="34" charset="0"/>
              <a:cs typeface="Times New Roman" panose="02020603050405020304" pitchFamily="18" charset="0"/>
            </a:endParaRPr>
          </a:p>
        </p:txBody>
      </p:sp>
      <p:sp>
        <p:nvSpPr>
          <p:cNvPr id="1183759" name="Rectangle 44"/>
          <p:cNvSpPr>
            <a:spLocks noChangeArrowheads="1"/>
          </p:cNvSpPr>
          <p:nvPr/>
        </p:nvSpPr>
        <p:spPr bwMode="auto">
          <a:xfrm>
            <a:off x="768350" y="4756150"/>
            <a:ext cx="7546975" cy="403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b="1">
                <a:solidFill>
                  <a:srgbClr val="FF3300"/>
                </a:solidFill>
                <a:cs typeface="Times New Roman" panose="02020603050405020304" pitchFamily="18" charset="0"/>
              </a:rPr>
              <a:t>VEÍCULOS INTELIGENTES</a:t>
            </a:r>
            <a:endParaRPr lang="pt-BR" altLang="pt-BR" sz="1600" b="1">
              <a:solidFill>
                <a:srgbClr val="FF3300"/>
              </a:solidFill>
              <a:latin typeface="Times New Roman" panose="02020603050405020304" pitchFamily="18" charset="0"/>
              <a:cs typeface="Times New Roman" panose="02020603050405020304" pitchFamily="18" charset="0"/>
            </a:endParaRPr>
          </a:p>
        </p:txBody>
      </p:sp>
      <p:sp>
        <p:nvSpPr>
          <p:cNvPr id="1183760" name="Rectangle 2"/>
          <p:cNvSpPr>
            <a:spLocks noChangeArrowheads="1"/>
          </p:cNvSpPr>
          <p:nvPr/>
        </p:nvSpPr>
        <p:spPr bwMode="auto">
          <a:xfrm>
            <a:off x="755650" y="1428750"/>
            <a:ext cx="7546975" cy="403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b="1">
                <a:solidFill>
                  <a:srgbClr val="000000"/>
                </a:solidFill>
                <a:cs typeface="Times New Roman" panose="02020603050405020304" pitchFamily="18" charset="0"/>
              </a:rPr>
              <a:t>INFRA-ESTRUTURA INTELIGENTE</a:t>
            </a:r>
            <a:endParaRPr lang="pt-BR" altLang="pt-BR" sz="1600" b="1">
              <a:latin typeface="Times New Roman" panose="02020603050405020304" pitchFamily="18" charset="0"/>
              <a:cs typeface="Times New Roman" panose="02020603050405020304" pitchFamily="18" charset="0"/>
            </a:endParaRPr>
          </a:p>
        </p:txBody>
      </p:sp>
      <p:sp>
        <p:nvSpPr>
          <p:cNvPr id="1183761" name="Rectangle 4"/>
          <p:cNvSpPr>
            <a:spLocks noChangeArrowheads="1"/>
          </p:cNvSpPr>
          <p:nvPr/>
        </p:nvSpPr>
        <p:spPr bwMode="auto">
          <a:xfrm>
            <a:off x="766763" y="1838325"/>
            <a:ext cx="1509712" cy="935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Controle de Rodovias</a:t>
            </a:r>
            <a:endParaRPr lang="pt-BR" altLang="pt-BR" sz="1200">
              <a:latin typeface="Times New Roman" panose="02020603050405020304" pitchFamily="18" charset="0"/>
              <a:cs typeface="Times New Roman" panose="02020603050405020304" pitchFamily="18" charset="0"/>
            </a:endParaRPr>
          </a:p>
        </p:txBody>
      </p:sp>
      <p:sp>
        <p:nvSpPr>
          <p:cNvPr id="1183762" name="Rectangle 5"/>
          <p:cNvSpPr>
            <a:spLocks noChangeArrowheads="1"/>
          </p:cNvSpPr>
          <p:nvPr/>
        </p:nvSpPr>
        <p:spPr bwMode="auto">
          <a:xfrm>
            <a:off x="3775075" y="1836738"/>
            <a:ext cx="1509713" cy="9620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1000">
                <a:solidFill>
                  <a:srgbClr val="FF0000"/>
                </a:solidFill>
                <a:cs typeface="Times New Roman" panose="02020603050405020304" pitchFamily="18" charset="0"/>
              </a:rPr>
              <a:t>Gestão de Transporte de Passageiros</a:t>
            </a:r>
            <a:r>
              <a:rPr lang="pt-BR" altLang="pt-BR" sz="900">
                <a:solidFill>
                  <a:srgbClr val="000000"/>
                </a:solidFill>
                <a:cs typeface="Times New Roman" panose="02020603050405020304" pitchFamily="18" charset="0"/>
              </a:rPr>
              <a:t> </a:t>
            </a:r>
            <a:endParaRPr lang="pt-BR" altLang="pt-BR" sz="1200">
              <a:latin typeface="Times New Roman" panose="02020603050405020304" pitchFamily="18" charset="0"/>
              <a:cs typeface="Times New Roman" panose="02020603050405020304" pitchFamily="18" charset="0"/>
            </a:endParaRPr>
          </a:p>
        </p:txBody>
      </p:sp>
      <p:sp>
        <p:nvSpPr>
          <p:cNvPr id="1183763" name="Rectangle 6"/>
          <p:cNvSpPr>
            <a:spLocks noChangeArrowheads="1"/>
          </p:cNvSpPr>
          <p:nvPr/>
        </p:nvSpPr>
        <p:spPr bwMode="auto">
          <a:xfrm>
            <a:off x="5284788" y="1830388"/>
            <a:ext cx="1508125" cy="935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Gestão de Incidentes</a:t>
            </a:r>
            <a:endParaRPr lang="pt-BR" altLang="pt-BR" sz="1200">
              <a:latin typeface="Times New Roman" panose="02020603050405020304" pitchFamily="18" charset="0"/>
              <a:cs typeface="Times New Roman" panose="02020603050405020304" pitchFamily="18" charset="0"/>
            </a:endParaRPr>
          </a:p>
        </p:txBody>
      </p:sp>
      <p:sp>
        <p:nvSpPr>
          <p:cNvPr id="1183764" name="Rectangle 7"/>
          <p:cNvSpPr>
            <a:spLocks noChangeArrowheads="1"/>
          </p:cNvSpPr>
          <p:nvPr/>
        </p:nvSpPr>
        <p:spPr bwMode="auto">
          <a:xfrm>
            <a:off x="6792913" y="1830388"/>
            <a:ext cx="1509712" cy="935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Gestão de Emergências</a:t>
            </a:r>
            <a:endParaRPr lang="pt-BR" altLang="pt-BR" sz="1200">
              <a:latin typeface="Times New Roman" panose="02020603050405020304" pitchFamily="18" charset="0"/>
              <a:cs typeface="Times New Roman" panose="02020603050405020304" pitchFamily="18" charset="0"/>
            </a:endParaRPr>
          </a:p>
        </p:txBody>
      </p:sp>
      <p:sp>
        <p:nvSpPr>
          <p:cNvPr id="1183765" name="Rectangle 8"/>
          <p:cNvSpPr>
            <a:spLocks noChangeArrowheads="1"/>
          </p:cNvSpPr>
          <p:nvPr/>
        </p:nvSpPr>
        <p:spPr bwMode="auto">
          <a:xfrm>
            <a:off x="755650" y="2682875"/>
            <a:ext cx="1509713" cy="977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Meios Eletrônicos de Pagamento e Tarifação</a:t>
            </a:r>
          </a:p>
        </p:txBody>
      </p:sp>
      <p:sp>
        <p:nvSpPr>
          <p:cNvPr id="1183766" name="Rectangle 9"/>
          <p:cNvSpPr>
            <a:spLocks noChangeArrowheads="1"/>
          </p:cNvSpPr>
          <p:nvPr/>
        </p:nvSpPr>
        <p:spPr bwMode="auto">
          <a:xfrm>
            <a:off x="2265363" y="2682875"/>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Informação ao Usuário </a:t>
            </a:r>
            <a:endParaRPr lang="pt-BR" altLang="pt-BR" sz="1200">
              <a:latin typeface="Times New Roman" panose="02020603050405020304" pitchFamily="18" charset="0"/>
              <a:cs typeface="Times New Roman" panose="02020603050405020304" pitchFamily="18" charset="0"/>
            </a:endParaRPr>
          </a:p>
        </p:txBody>
      </p:sp>
      <p:sp>
        <p:nvSpPr>
          <p:cNvPr id="1183767" name="Rectangle 11"/>
          <p:cNvSpPr>
            <a:spLocks noChangeArrowheads="1"/>
          </p:cNvSpPr>
          <p:nvPr/>
        </p:nvSpPr>
        <p:spPr bwMode="auto">
          <a:xfrm>
            <a:off x="5284788" y="2682875"/>
            <a:ext cx="1508125"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Prevenção de Acidentes e Segurança</a:t>
            </a:r>
            <a:endParaRPr lang="pt-BR" altLang="pt-BR" sz="1200">
              <a:latin typeface="Times New Roman" panose="02020603050405020304" pitchFamily="18" charset="0"/>
              <a:cs typeface="Times New Roman" panose="02020603050405020304" pitchFamily="18" charset="0"/>
            </a:endParaRPr>
          </a:p>
        </p:txBody>
      </p:sp>
      <p:sp>
        <p:nvSpPr>
          <p:cNvPr id="1183768" name="Rectangle 12"/>
          <p:cNvSpPr>
            <a:spLocks noChangeArrowheads="1"/>
          </p:cNvSpPr>
          <p:nvPr/>
        </p:nvSpPr>
        <p:spPr bwMode="auto">
          <a:xfrm>
            <a:off x="6792913" y="2682875"/>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Operação e Manutenção Rodoviária</a:t>
            </a:r>
            <a:endParaRPr lang="pt-BR" altLang="pt-BR" sz="1200">
              <a:latin typeface="Times New Roman" panose="02020603050405020304" pitchFamily="18" charset="0"/>
              <a:cs typeface="Times New Roman" panose="02020603050405020304" pitchFamily="18" charset="0"/>
            </a:endParaRPr>
          </a:p>
        </p:txBody>
      </p:sp>
      <p:sp>
        <p:nvSpPr>
          <p:cNvPr id="1183769" name="Line 18"/>
          <p:cNvSpPr>
            <a:spLocks noChangeShapeType="1"/>
          </p:cNvSpPr>
          <p:nvPr/>
        </p:nvSpPr>
        <p:spPr bwMode="auto">
          <a:xfrm>
            <a:off x="2265363"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70" name="Line 19"/>
          <p:cNvSpPr>
            <a:spLocks noChangeShapeType="1"/>
          </p:cNvSpPr>
          <p:nvPr/>
        </p:nvSpPr>
        <p:spPr bwMode="auto">
          <a:xfrm>
            <a:off x="3775075"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71" name="Line 20"/>
          <p:cNvSpPr>
            <a:spLocks noChangeShapeType="1"/>
          </p:cNvSpPr>
          <p:nvPr/>
        </p:nvSpPr>
        <p:spPr bwMode="auto">
          <a:xfrm>
            <a:off x="5284788"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72" name="Line 21"/>
          <p:cNvSpPr>
            <a:spLocks noChangeShapeType="1"/>
          </p:cNvSpPr>
          <p:nvPr/>
        </p:nvSpPr>
        <p:spPr bwMode="auto">
          <a:xfrm>
            <a:off x="6792913"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73" name="Line 22"/>
          <p:cNvSpPr>
            <a:spLocks noChangeShapeType="1"/>
          </p:cNvSpPr>
          <p:nvPr/>
        </p:nvSpPr>
        <p:spPr bwMode="auto">
          <a:xfrm>
            <a:off x="755650" y="183038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74" name="Line 23"/>
          <p:cNvSpPr>
            <a:spLocks noChangeShapeType="1"/>
          </p:cNvSpPr>
          <p:nvPr/>
        </p:nvSpPr>
        <p:spPr bwMode="auto">
          <a:xfrm>
            <a:off x="755650" y="278923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75" name="Line 24"/>
          <p:cNvSpPr>
            <a:spLocks noChangeShapeType="1"/>
          </p:cNvSpPr>
          <p:nvPr/>
        </p:nvSpPr>
        <p:spPr bwMode="auto">
          <a:xfrm>
            <a:off x="755650" y="376078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76" name="Line 25"/>
          <p:cNvSpPr>
            <a:spLocks noChangeShapeType="1"/>
          </p:cNvSpPr>
          <p:nvPr/>
        </p:nvSpPr>
        <p:spPr bwMode="auto">
          <a:xfrm>
            <a:off x="755650" y="1435100"/>
            <a:ext cx="0" cy="4703763"/>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77" name="Line 26"/>
          <p:cNvSpPr>
            <a:spLocks noChangeShapeType="1"/>
          </p:cNvSpPr>
          <p:nvPr/>
        </p:nvSpPr>
        <p:spPr bwMode="auto">
          <a:xfrm>
            <a:off x="8302625" y="1435100"/>
            <a:ext cx="0" cy="4703763"/>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78" name="Line 27"/>
          <p:cNvSpPr>
            <a:spLocks noChangeShapeType="1"/>
          </p:cNvSpPr>
          <p:nvPr/>
        </p:nvSpPr>
        <p:spPr bwMode="auto">
          <a:xfrm>
            <a:off x="755650" y="1428750"/>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79" name="Line 28"/>
          <p:cNvSpPr>
            <a:spLocks noChangeShapeType="1"/>
          </p:cNvSpPr>
          <p:nvPr/>
        </p:nvSpPr>
        <p:spPr bwMode="auto">
          <a:xfrm>
            <a:off x="755650" y="4765675"/>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1183780" name="Picture 28" descr="Freeway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20788" y="1890713"/>
            <a:ext cx="609600"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81" name="Picture 27" descr="Transit Management Systems"/>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233863" y="1881188"/>
            <a:ext cx="604837"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82" name="Picture 26" descr="Incident Management Systems"/>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743575" y="1881188"/>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83" name="Picture 25" descr="Emergency Management Systems"/>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7253288" y="1881188"/>
            <a:ext cx="604837"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84" name="Picture 24" descr="Electronic Payment Systems"/>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1211263" y="2833688"/>
            <a:ext cx="609600"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85" name="Picture 22" descr="Information Management"/>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4235450" y="2830513"/>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86" name="Picture 21" descr="Crash Prevention and Safety"/>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5746750" y="2833688"/>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87" name="Picture 20" descr="Roadway Operations and Maintenance"/>
          <p:cNvPicPr>
            <a:picLocks noChangeAspect="1" noChangeArrowheads="1"/>
          </p:cNvPicPr>
          <p:nvPr/>
        </p:nvPicPr>
        <p:blipFill>
          <a:blip r:embed="rId17" r:link="rId18">
            <a:extLst>
              <a:ext uri="{28A0092B-C50C-407E-A947-70E740481C1C}">
                <a14:useLocalDpi xmlns:a14="http://schemas.microsoft.com/office/drawing/2010/main" val="0"/>
              </a:ext>
            </a:extLst>
          </a:blip>
          <a:srcRect/>
          <a:stretch>
            <a:fillRect/>
          </a:stretch>
        </p:blipFill>
        <p:spPr bwMode="auto">
          <a:xfrm>
            <a:off x="7250113" y="2833688"/>
            <a:ext cx="604837"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88" name="Picture 19" descr="Road Weather Management"/>
          <p:cNvPicPr>
            <a:picLocks noChangeAspect="1" noChangeArrowheads="1"/>
          </p:cNvPicPr>
          <p:nvPr/>
        </p:nvPicPr>
        <p:blipFill>
          <a:blip r:embed="rId19" r:link="rId20">
            <a:extLst>
              <a:ext uri="{28A0092B-C50C-407E-A947-70E740481C1C}">
                <a14:useLocalDpi xmlns:a14="http://schemas.microsoft.com/office/drawing/2010/main" val="0"/>
              </a:ext>
            </a:extLst>
          </a:blip>
          <a:srcRect/>
          <a:stretch>
            <a:fillRect/>
          </a:stretch>
        </p:blipFill>
        <p:spPr bwMode="auto">
          <a:xfrm>
            <a:off x="2724150" y="3808413"/>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89" name="Picture 18" descr="Commercial Vehicle Operations"/>
          <p:cNvPicPr>
            <a:picLocks noChangeAspect="1" noChangeArrowheads="1"/>
          </p:cNvPicPr>
          <p:nvPr/>
        </p:nvPicPr>
        <p:blipFill>
          <a:blip r:embed="rId21" r:link="rId22">
            <a:extLst>
              <a:ext uri="{28A0092B-C50C-407E-A947-70E740481C1C}">
                <a14:useLocalDpi xmlns:a14="http://schemas.microsoft.com/office/drawing/2010/main" val="0"/>
              </a:ext>
            </a:extLst>
          </a:blip>
          <a:srcRect/>
          <a:stretch>
            <a:fillRect/>
          </a:stretch>
        </p:blipFill>
        <p:spPr bwMode="auto">
          <a:xfrm>
            <a:off x="4229100" y="3808413"/>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90" name="Picture 17" descr="Intermodal Freight"/>
          <p:cNvPicPr>
            <a:picLocks noChangeAspect="1" noChangeArrowheads="1"/>
          </p:cNvPicPr>
          <p:nvPr/>
        </p:nvPicPr>
        <p:blipFill>
          <a:blip r:embed="rId23" r:link="rId24">
            <a:extLst>
              <a:ext uri="{28A0092B-C50C-407E-A947-70E740481C1C}">
                <a14:useLocalDpi xmlns:a14="http://schemas.microsoft.com/office/drawing/2010/main" val="0"/>
              </a:ext>
            </a:extLst>
          </a:blip>
          <a:srcRect/>
          <a:stretch>
            <a:fillRect/>
          </a:stretch>
        </p:blipFill>
        <p:spPr bwMode="auto">
          <a:xfrm>
            <a:off x="5745163" y="3806825"/>
            <a:ext cx="604837" cy="588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83791" name="Line 45"/>
          <p:cNvSpPr>
            <a:spLocks noChangeShapeType="1"/>
          </p:cNvSpPr>
          <p:nvPr/>
        </p:nvSpPr>
        <p:spPr bwMode="auto">
          <a:xfrm>
            <a:off x="758825" y="515778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92" name="Line 53"/>
          <p:cNvSpPr>
            <a:spLocks noChangeShapeType="1"/>
          </p:cNvSpPr>
          <p:nvPr/>
        </p:nvSpPr>
        <p:spPr bwMode="auto">
          <a:xfrm>
            <a:off x="755650" y="6149975"/>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93" name="Line 58"/>
          <p:cNvSpPr>
            <a:spLocks noChangeShapeType="1"/>
          </p:cNvSpPr>
          <p:nvPr/>
        </p:nvSpPr>
        <p:spPr bwMode="auto">
          <a:xfrm>
            <a:off x="2270125" y="5165725"/>
            <a:ext cx="0" cy="979488"/>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94" name="Line 59"/>
          <p:cNvSpPr>
            <a:spLocks noChangeShapeType="1"/>
          </p:cNvSpPr>
          <p:nvPr/>
        </p:nvSpPr>
        <p:spPr bwMode="auto">
          <a:xfrm>
            <a:off x="3778250" y="5167313"/>
            <a:ext cx="0" cy="97790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95" name="Line 61"/>
          <p:cNvSpPr>
            <a:spLocks noChangeShapeType="1"/>
          </p:cNvSpPr>
          <p:nvPr/>
        </p:nvSpPr>
        <p:spPr bwMode="auto">
          <a:xfrm>
            <a:off x="6792913" y="5164138"/>
            <a:ext cx="0" cy="981075"/>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1183796" name="Picture 6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43200" y="5210175"/>
            <a:ext cx="571500" cy="571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97" name="Picture 6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52913" y="5203825"/>
            <a:ext cx="571500" cy="5730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98" name="Picture 6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59450" y="5203825"/>
            <a:ext cx="571500" cy="5730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83799" name="Line 67"/>
          <p:cNvSpPr>
            <a:spLocks noChangeShapeType="1"/>
          </p:cNvSpPr>
          <p:nvPr/>
        </p:nvSpPr>
        <p:spPr bwMode="auto">
          <a:xfrm>
            <a:off x="5286375" y="5160963"/>
            <a:ext cx="0" cy="981075"/>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1183800" name="Grupo 69"/>
          <p:cNvGrpSpPr>
            <a:grpSpLocks/>
          </p:cNvGrpSpPr>
          <p:nvPr/>
        </p:nvGrpSpPr>
        <p:grpSpPr bwMode="auto">
          <a:xfrm>
            <a:off x="2722563" y="2881313"/>
            <a:ext cx="611187" cy="515937"/>
            <a:chOff x="2765657" y="3296451"/>
            <a:chExt cx="611008" cy="517335"/>
          </a:xfrm>
        </p:grpSpPr>
        <p:grpSp>
          <p:nvGrpSpPr>
            <p:cNvPr id="1183801" name="Grupo 61"/>
            <p:cNvGrpSpPr>
              <a:grpSpLocks/>
            </p:cNvGrpSpPr>
            <p:nvPr/>
          </p:nvGrpSpPr>
          <p:grpSpPr bwMode="auto">
            <a:xfrm>
              <a:off x="2803746" y="3296451"/>
              <a:ext cx="549113" cy="458481"/>
              <a:chOff x="8441630" y="410493"/>
              <a:chExt cx="641984" cy="888198"/>
            </a:xfrm>
          </p:grpSpPr>
          <p:sp>
            <p:nvSpPr>
              <p:cNvPr id="60" name="CaixaDeTexto 59"/>
              <p:cNvSpPr txBox="1"/>
              <p:nvPr/>
            </p:nvSpPr>
            <p:spPr>
              <a:xfrm>
                <a:off x="8469461" y="410493"/>
                <a:ext cx="569623" cy="888116"/>
              </a:xfrm>
              <a:prstGeom prst="rect">
                <a:avLst/>
              </a:prstGeom>
              <a:noFill/>
            </p:spPr>
            <p:txBody>
              <a:bodyPr>
                <a:spAutoFit/>
              </a:bodyPr>
              <a:lstStyle/>
              <a:p>
                <a:pPr algn="ctr" eaLnBrk="1" hangingPunct="1">
                  <a:spcBef>
                    <a:spcPct val="0"/>
                  </a:spcBef>
                  <a:buClrTx/>
                  <a:buSzTx/>
                  <a:buFontTx/>
                  <a:buNone/>
                  <a:defRPr/>
                </a:pPr>
                <a:r>
                  <a:rPr lang="pt-BR" sz="2400" i="1" dirty="0">
                    <a:solidFill>
                      <a:schemeClr val="tx2">
                        <a:lumMod val="60000"/>
                        <a:lumOff val="40000"/>
                      </a:schemeClr>
                    </a:solidFill>
                    <a:latin typeface="Script MT Bold" pitchFamily="66" charset="0"/>
                    <a:cs typeface="Arial" pitchFamily="34" charset="0"/>
                  </a:rPr>
                  <a:t>i</a:t>
                </a:r>
              </a:p>
            </p:txBody>
          </p:sp>
          <p:sp>
            <p:nvSpPr>
              <p:cNvPr id="61" name="Elipse 60"/>
              <p:cNvSpPr/>
              <p:nvPr/>
            </p:nvSpPr>
            <p:spPr>
              <a:xfrm>
                <a:off x="8441630" y="573930"/>
                <a:ext cx="641985" cy="715427"/>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800"/>
              </a:p>
            </p:txBody>
          </p:sp>
        </p:grpSp>
        <p:sp>
          <p:nvSpPr>
            <p:cNvPr id="63" name="Retângulo 62"/>
            <p:cNvSpPr/>
            <p:nvPr/>
          </p:nvSpPr>
          <p:spPr>
            <a:xfrm>
              <a:off x="2765657" y="3334654"/>
              <a:ext cx="611008" cy="47913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800"/>
            </a:p>
          </p:txBody>
        </p:sp>
      </p:grpSp>
      <p:pic>
        <p:nvPicPr>
          <p:cNvPr id="1183805" name="Picture 29" descr="Arterial Management Systems"/>
          <p:cNvPicPr>
            <a:picLocks noChangeAspect="1" noChangeArrowheads="1"/>
          </p:cNvPicPr>
          <p:nvPr/>
        </p:nvPicPr>
        <p:blipFill>
          <a:blip r:embed="rId28" r:link="rId29">
            <a:extLst>
              <a:ext uri="{28A0092B-C50C-407E-A947-70E740481C1C}">
                <a14:useLocalDpi xmlns:a14="http://schemas.microsoft.com/office/drawing/2010/main" val="0"/>
              </a:ext>
            </a:extLst>
          </a:blip>
          <a:srcRect/>
          <a:stretch>
            <a:fillRect/>
          </a:stretch>
        </p:blipFill>
        <p:spPr bwMode="auto">
          <a:xfrm>
            <a:off x="2701925" y="1862138"/>
            <a:ext cx="581025" cy="5635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352123"/>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4002" name="Picture 2" descr="SENSEabl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547813" y="1782763"/>
            <a:ext cx="6034087" cy="4525962"/>
          </a:xfrm>
        </p:spPr>
      </p:pic>
      <p:sp>
        <p:nvSpPr>
          <p:cNvPr id="1664003" name="Rectangle 3"/>
          <p:cNvSpPr>
            <a:spLocks noGrp="1"/>
          </p:cNvSpPr>
          <p:nvPr>
            <p:ph type="title"/>
          </p:nvPr>
        </p:nvSpPr>
        <p:spPr>
          <a:xfrm>
            <a:off x="539750" y="115888"/>
            <a:ext cx="8439150" cy="990600"/>
          </a:xfrm>
          <a:noFill/>
          <a:ln/>
        </p:spPr>
        <p:txBody>
          <a:bodyPr/>
          <a:lstStyle/>
          <a:p>
            <a:r>
              <a:rPr lang="pt-BR" altLang="pt-BR" sz="3600" b="1" dirty="0" smtClean="0">
                <a:effectLst>
                  <a:outerShdw blurRad="38100" dist="38100" dir="2700000" algn="tl">
                    <a:srgbClr val="C0C0C0"/>
                  </a:outerShdw>
                </a:effectLst>
              </a:rPr>
              <a:t>Informações aos Usuários</a:t>
            </a:r>
            <a:br>
              <a:rPr lang="pt-BR" altLang="pt-BR" sz="3600" b="1" dirty="0" smtClean="0">
                <a:effectLst>
                  <a:outerShdw blurRad="38100" dist="38100" dir="2700000" algn="tl">
                    <a:srgbClr val="C0C0C0"/>
                  </a:outerShdw>
                </a:effectLst>
              </a:rPr>
            </a:br>
            <a:r>
              <a:rPr lang="pt-BR" altLang="pt-BR" sz="2000" b="1" dirty="0" smtClean="0">
                <a:effectLst>
                  <a:outerShdw blurRad="38100" dist="38100" dir="2700000" algn="tl">
                    <a:srgbClr val="C0C0C0"/>
                  </a:outerShdw>
                </a:effectLst>
              </a:rPr>
              <a:t>Durante o transcurso da viagem (Dinâmicas)</a:t>
            </a:r>
            <a:br>
              <a:rPr lang="pt-BR" altLang="pt-BR" sz="2000" b="1" dirty="0" smtClean="0">
                <a:effectLst>
                  <a:outerShdw blurRad="38100" dist="38100" dir="2700000" algn="tl">
                    <a:srgbClr val="C0C0C0"/>
                  </a:outerShdw>
                </a:effectLst>
              </a:rPr>
            </a:br>
            <a:r>
              <a:rPr lang="pt-BR" altLang="pt-BR" sz="2000" b="1" dirty="0" smtClean="0">
                <a:solidFill>
                  <a:srgbClr val="FF0000"/>
                </a:solidFill>
                <a:effectLst>
                  <a:outerShdw blurRad="38100" dist="38100" dir="2700000" algn="tl">
                    <a:srgbClr val="C0C0C0"/>
                  </a:outerShdw>
                </a:effectLst>
              </a:rPr>
              <a:t>Terminais públicos interativos</a:t>
            </a:r>
            <a:r>
              <a:rPr lang="pt-BR" altLang="pt-BR" sz="2000" dirty="0" smtClean="0">
                <a:effectLst>
                  <a:outerShdw blurRad="38100" dist="38100" dir="2700000" algn="tl">
                    <a:srgbClr val="C0C0C0"/>
                  </a:outerShdw>
                </a:effectLst>
              </a:rPr>
              <a:t> </a:t>
            </a:r>
            <a:r>
              <a:rPr lang="pt-BR" altLang="pt-BR" sz="2000" dirty="0" smtClean="0">
                <a:solidFill>
                  <a:srgbClr val="FF0000"/>
                </a:solidFill>
                <a:effectLst>
                  <a:outerShdw blurRad="38100" dist="38100" dir="2700000" algn="tl">
                    <a:srgbClr val="C0C0C0"/>
                  </a:outerShdw>
                </a:effectLst>
              </a:rPr>
              <a:t>(Quiosques em pontos estratégicos)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6050" name="Picture 2" descr="SENSEable 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331913" y="1711325"/>
            <a:ext cx="6400800" cy="4525963"/>
          </a:xfrm>
        </p:spPr>
      </p:pic>
      <p:sp>
        <p:nvSpPr>
          <p:cNvPr id="1666051" name="Rectangle 3"/>
          <p:cNvSpPr>
            <a:spLocks noGrp="1"/>
          </p:cNvSpPr>
          <p:nvPr>
            <p:ph type="title"/>
          </p:nvPr>
        </p:nvSpPr>
        <p:spPr>
          <a:xfrm>
            <a:off x="609600" y="116632"/>
            <a:ext cx="8153400" cy="990600"/>
          </a:xfrm>
          <a:noFill/>
          <a:ln/>
        </p:spPr>
        <p:txBody>
          <a:bodyPr/>
          <a:lstStyle/>
          <a:p>
            <a:r>
              <a:rPr lang="pt-BR" altLang="pt-BR" sz="2400" b="1" dirty="0" smtClean="0">
                <a:effectLst>
                  <a:outerShdw blurRad="38100" dist="38100" dir="2700000" algn="tl">
                    <a:srgbClr val="C0C0C0"/>
                  </a:outerShdw>
                </a:effectLst>
              </a:rPr>
              <a:t>Informações aos Usuários</a:t>
            </a:r>
            <a:br>
              <a:rPr lang="pt-BR" altLang="pt-BR" sz="2400" b="1" dirty="0" smtClean="0">
                <a:effectLst>
                  <a:outerShdw blurRad="38100" dist="38100" dir="2700000" algn="tl">
                    <a:srgbClr val="C0C0C0"/>
                  </a:outerShdw>
                </a:effectLst>
              </a:rPr>
            </a:br>
            <a:r>
              <a:rPr lang="pt-BR" altLang="pt-BR" sz="2000" b="1" dirty="0" smtClean="0">
                <a:effectLst>
                  <a:outerShdw blurRad="38100" dist="38100" dir="2700000" algn="tl">
                    <a:srgbClr val="C0C0C0"/>
                  </a:outerShdw>
                </a:effectLst>
              </a:rPr>
              <a:t>Durante o transcurso da viagem (Dinâmicas)</a:t>
            </a:r>
            <a:br>
              <a:rPr lang="pt-BR" altLang="pt-BR" sz="2000" b="1" dirty="0" smtClean="0">
                <a:effectLst>
                  <a:outerShdw blurRad="38100" dist="38100" dir="2700000" algn="tl">
                    <a:srgbClr val="C0C0C0"/>
                  </a:outerShdw>
                </a:effectLst>
              </a:rPr>
            </a:br>
            <a:r>
              <a:rPr lang="pt-BR" altLang="pt-BR" sz="2000" dirty="0" smtClean="0">
                <a:solidFill>
                  <a:srgbClr val="FF0000"/>
                </a:solidFill>
                <a:effectLst>
                  <a:outerShdw blurRad="38100" dist="38100" dir="2700000" algn="tl">
                    <a:srgbClr val="C0C0C0"/>
                  </a:outerShdw>
                </a:effectLst>
              </a:rPr>
              <a:t>Terminais públicos interativos </a:t>
            </a:r>
            <a:r>
              <a:rPr lang="pt-BR" altLang="pt-BR" sz="2000" b="1" dirty="0" smtClean="0">
                <a:solidFill>
                  <a:srgbClr val="FF0000"/>
                </a:solidFill>
                <a:effectLst>
                  <a:outerShdw blurRad="38100" dist="38100" dir="2700000" algn="tl">
                    <a:srgbClr val="C0C0C0"/>
                  </a:outerShdw>
                </a:effectLst>
              </a:rPr>
              <a:t>(</a:t>
            </a:r>
            <a:r>
              <a:rPr lang="pt-BR" altLang="pt-BR" sz="1800" b="1" dirty="0" smtClean="0">
                <a:solidFill>
                  <a:srgbClr val="FF0000"/>
                </a:solidFill>
                <a:effectLst>
                  <a:outerShdw blurRad="38100" dist="38100" dir="2700000" algn="tl">
                    <a:srgbClr val="C0C0C0"/>
                  </a:outerShdw>
                </a:effectLst>
              </a:rPr>
              <a:t>Quiosques em pontos estratégicos</a:t>
            </a:r>
            <a:r>
              <a:rPr lang="pt-BR" altLang="pt-BR" sz="2000" b="1" dirty="0" smtClean="0">
                <a:solidFill>
                  <a:srgbClr val="FF0000"/>
                </a:solidFill>
                <a:effectLst>
                  <a:outerShdw blurRad="38100" dist="38100" dir="2700000" algn="tl">
                    <a:srgbClr val="C0C0C0"/>
                  </a:outerShdw>
                </a:effectLst>
              </a:rPr>
              <a:t>)</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8098" name="Picture 2" descr="SENSEabl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16013" y="1782763"/>
            <a:ext cx="6838950" cy="4525962"/>
          </a:xfrm>
        </p:spPr>
      </p:pic>
      <p:sp>
        <p:nvSpPr>
          <p:cNvPr id="1668099" name="Rectangle 3"/>
          <p:cNvSpPr>
            <a:spLocks noGrp="1"/>
          </p:cNvSpPr>
          <p:nvPr>
            <p:ph type="title"/>
          </p:nvPr>
        </p:nvSpPr>
        <p:spPr>
          <a:xfrm>
            <a:off x="609600" y="228600"/>
            <a:ext cx="8153400" cy="990600"/>
          </a:xfrm>
          <a:noFill/>
          <a:ln/>
        </p:spPr>
        <p:txBody>
          <a:bodyPr/>
          <a:lstStyle/>
          <a:p>
            <a:r>
              <a:rPr lang="pt-BR" altLang="pt-BR" sz="2000" b="1" dirty="0" smtClean="0">
                <a:effectLst>
                  <a:outerShdw blurRad="38100" dist="38100" dir="2700000" algn="tl">
                    <a:srgbClr val="C0C0C0"/>
                  </a:outerShdw>
                </a:effectLst>
              </a:rPr>
              <a:t>Informações aos Usuários</a:t>
            </a:r>
            <a:br>
              <a:rPr lang="pt-BR" altLang="pt-BR" sz="2000" b="1" dirty="0" smtClean="0">
                <a:effectLst>
                  <a:outerShdw blurRad="38100" dist="38100" dir="2700000" algn="tl">
                    <a:srgbClr val="C0C0C0"/>
                  </a:outerShdw>
                </a:effectLst>
              </a:rPr>
            </a:br>
            <a:r>
              <a:rPr lang="pt-BR" altLang="pt-BR" sz="2000" b="1" dirty="0" smtClean="0">
                <a:effectLst>
                  <a:outerShdw blurRad="38100" dist="38100" dir="2700000" algn="tl">
                    <a:srgbClr val="C0C0C0"/>
                  </a:outerShdw>
                </a:effectLst>
              </a:rPr>
              <a:t>Durante o transcurso da viagem (Dinâmicas)</a:t>
            </a:r>
            <a:br>
              <a:rPr lang="pt-BR" altLang="pt-BR" sz="2000" b="1" dirty="0" smtClean="0">
                <a:effectLst>
                  <a:outerShdw blurRad="38100" dist="38100" dir="2700000" algn="tl">
                    <a:srgbClr val="C0C0C0"/>
                  </a:outerShdw>
                </a:effectLst>
              </a:rPr>
            </a:br>
            <a:r>
              <a:rPr lang="pt-BR" altLang="pt-BR" sz="2000" dirty="0" smtClean="0">
                <a:solidFill>
                  <a:srgbClr val="FF0000"/>
                </a:solidFill>
                <a:effectLst>
                  <a:outerShdw blurRad="38100" dist="38100" dir="2700000" algn="tl">
                    <a:srgbClr val="C0C0C0"/>
                  </a:outerShdw>
                </a:effectLst>
              </a:rPr>
              <a:t>Terminais públicos interativos </a:t>
            </a:r>
            <a:r>
              <a:rPr lang="pt-BR" altLang="pt-BR" sz="2000" b="1" dirty="0" smtClean="0">
                <a:solidFill>
                  <a:srgbClr val="FF0000"/>
                </a:solidFill>
                <a:effectLst>
                  <a:outerShdw blurRad="38100" dist="38100" dir="2700000" algn="tl">
                    <a:srgbClr val="C0C0C0"/>
                  </a:outerShdw>
                </a:effectLst>
              </a:rPr>
              <a:t>(</a:t>
            </a:r>
            <a:r>
              <a:rPr lang="pt-BR" altLang="pt-BR" sz="1800" b="1" dirty="0" smtClean="0">
                <a:solidFill>
                  <a:srgbClr val="FF0000"/>
                </a:solidFill>
                <a:effectLst>
                  <a:outerShdw blurRad="38100" dist="38100" dir="2700000" algn="tl">
                    <a:srgbClr val="C0C0C0"/>
                  </a:outerShdw>
                </a:effectLst>
              </a:rPr>
              <a:t>Quiosques em pontos estratégicos</a:t>
            </a:r>
            <a:r>
              <a:rPr lang="pt-BR" altLang="pt-BR" sz="2000" b="1" dirty="0" smtClean="0">
                <a:solidFill>
                  <a:srgbClr val="FF0000"/>
                </a:solidFill>
                <a:effectLst>
                  <a:outerShdw blurRad="38100" dist="38100" dir="2700000" algn="tl">
                    <a:srgbClr val="C0C0C0"/>
                  </a:outerShdw>
                </a:effectLst>
              </a:rPr>
              <a:t>)</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487285011"/>
              </p:ext>
            </p:extLst>
          </p:nvPr>
        </p:nvGraphicFramePr>
        <p:xfrm>
          <a:off x="896889" y="1823662"/>
          <a:ext cx="7120745" cy="4769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68739" name="Rectangle 3"/>
          <p:cNvSpPr>
            <a:spLocks noChangeArrowheads="1"/>
          </p:cNvSpPr>
          <p:nvPr/>
        </p:nvSpPr>
        <p:spPr bwMode="auto">
          <a:xfrm>
            <a:off x="250825" y="274638"/>
            <a:ext cx="8713788" cy="706437"/>
          </a:xfrm>
          <a:prstGeom prst="rect">
            <a:avLst/>
          </a:prstGeom>
          <a:gradFill rotWithShape="1">
            <a:gsLst>
              <a:gs pos="0">
                <a:schemeClr val="bg1"/>
              </a:gs>
              <a:gs pos="100000">
                <a:schemeClr val="folHlink"/>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2400" b="1" dirty="0"/>
              <a:t>14813 -1: Arquitetura(s) de modelo de referência </a:t>
            </a:r>
            <a:br>
              <a:rPr lang="pt-BR" altLang="pt-BR" sz="2400" b="1" dirty="0"/>
            </a:br>
            <a:r>
              <a:rPr lang="pt-BR" altLang="pt-BR" sz="2400" b="1" dirty="0"/>
              <a:t>	       para o setor de ITS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6"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endParaRPr lang="pt-BR" altLang="pt-BR" sz="4000" b="1" smtClean="0">
              <a:effectLst>
                <a:outerShdw blurRad="38100" dist="38100" dir="2700000" algn="tl">
                  <a:srgbClr val="C0C0C0"/>
                </a:outerShdw>
              </a:effectLst>
              <a:latin typeface="Arial" panose="020B0604020202020204" pitchFamily="34" charset="0"/>
            </a:endParaRPr>
          </a:p>
        </p:txBody>
      </p:sp>
      <p:sp>
        <p:nvSpPr>
          <p:cNvPr id="1378307" name="Rectangle 3"/>
          <p:cNvSpPr>
            <a:spLocks noGrp="1"/>
          </p:cNvSpPr>
          <p:nvPr>
            <p:ph type="body" idx="1"/>
          </p:nvPr>
        </p:nvSpPr>
        <p:spPr>
          <a:xfrm>
            <a:off x="250825" y="1600200"/>
            <a:ext cx="8713788" cy="4525963"/>
          </a:xfrm>
        </p:spPr>
        <p:txBody>
          <a:bodyPr/>
          <a:lstStyle/>
          <a:p>
            <a:pPr eaLnBrk="1" fontAlgn="b" hangingPunct="1">
              <a:spcBef>
                <a:spcPct val="0"/>
              </a:spcBef>
              <a:buClrTx/>
              <a:buSzTx/>
              <a:buFontTx/>
              <a:buNone/>
            </a:pPr>
            <a:endParaRPr lang="pt-BR" altLang="pt-BR" sz="3600" smtClean="0">
              <a:effectLst>
                <a:outerShdw blurRad="38100" dist="38100" dir="2700000" algn="tl">
                  <a:srgbClr val="C0C0C0"/>
                </a:outerShdw>
              </a:effectLst>
              <a:latin typeface="Arial" panose="020B0604020202020204" pitchFamily="34" charset="0"/>
            </a:endParaRPr>
          </a:p>
          <a:p>
            <a:r>
              <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rPr>
              <a:t>Serviços/funções envolvidas</a:t>
            </a:r>
          </a:p>
          <a:p>
            <a:pPr lvl="1"/>
            <a:r>
              <a:rPr lang="pt-BR" altLang="pt-BR" sz="3300" smtClean="0">
                <a:effectLst>
                  <a:outerShdw blurRad="38100" dist="38100" dir="2700000" algn="tl">
                    <a:srgbClr val="C0C0C0"/>
                  </a:outerShdw>
                </a:effectLst>
                <a:latin typeface="Arial" panose="020B0604020202020204" pitchFamily="34" charset="0"/>
                <a:cs typeface="Arial" panose="020B0604020202020204" pitchFamily="34" charset="0"/>
              </a:rPr>
              <a:t>Antes do início da Viagem (planejada)</a:t>
            </a:r>
          </a:p>
          <a:p>
            <a:pPr lvl="1"/>
            <a:r>
              <a:rPr lang="pt-BR" altLang="pt-BR" sz="3300" smtClean="0">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 (dinâmica)</a:t>
            </a:r>
          </a:p>
          <a:p>
            <a:pPr lvl="1"/>
            <a:r>
              <a:rPr lang="pt-BR" altLang="pt-BR" sz="33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Pós viagem</a:t>
            </a:r>
          </a:p>
          <a:p>
            <a:endParaRPr lang="pt-BR" altLang="pt-BR" sz="33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a:p>
            <a:endPar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5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Pós Viagem</a:t>
            </a:r>
          </a:p>
        </p:txBody>
      </p:sp>
      <p:sp>
        <p:nvSpPr>
          <p:cNvPr id="1175555" name="Rectangle 3"/>
          <p:cNvSpPr>
            <a:spLocks noGrp="1"/>
          </p:cNvSpPr>
          <p:nvPr>
            <p:ph type="body" idx="1"/>
          </p:nvPr>
        </p:nvSpPr>
        <p:spPr>
          <a:xfrm>
            <a:off x="250825" y="1600200"/>
            <a:ext cx="8713788" cy="4525963"/>
          </a:xfrm>
        </p:spPr>
        <p:txBody>
          <a:bodyPr/>
          <a:lstStyle/>
          <a:p>
            <a:pPr>
              <a:lnSpc>
                <a:spcPct val="90000"/>
              </a:lnSpc>
            </a:pPr>
            <a:endParaRPr lang="pt-BR" altLang="pt-BR" sz="3300" dirty="0" smtClean="0">
              <a:solidFill>
                <a:srgbClr val="FF0000"/>
              </a:solidFill>
              <a:effectLst>
                <a:outerShdw blurRad="38100" dist="38100" dir="2700000" algn="tl">
                  <a:srgbClr val="C0C0C0"/>
                </a:outerShdw>
              </a:effectLst>
            </a:endParaRPr>
          </a:p>
          <a:p>
            <a:pPr>
              <a:lnSpc>
                <a:spcPct val="90000"/>
              </a:lnSpc>
            </a:pPr>
            <a:r>
              <a:rPr lang="pt-BR" altLang="pt-BR" sz="3100" b="1" dirty="0" smtClean="0">
                <a:effectLst>
                  <a:outerShdw blurRad="38100" dist="38100" dir="2700000" algn="tl">
                    <a:srgbClr val="C0C0C0"/>
                  </a:outerShdw>
                </a:effectLst>
              </a:rPr>
              <a:t>Palavras-chaves</a:t>
            </a:r>
            <a:r>
              <a:rPr lang="pt-BR" altLang="pt-BR" sz="3400" b="1" dirty="0" smtClean="0">
                <a:effectLst>
                  <a:outerShdw blurRad="38100" dist="38100" dir="2700000" algn="tl">
                    <a:srgbClr val="C0C0C0"/>
                  </a:outerShdw>
                </a:effectLst>
              </a:rPr>
              <a:t>: </a:t>
            </a:r>
            <a:r>
              <a:rPr lang="pt-BR" altLang="pt-BR" sz="3100" dirty="0" smtClean="0">
                <a:effectLst>
                  <a:outerShdw blurRad="38100" dist="38100" dir="2700000" algn="tl">
                    <a:srgbClr val="C0C0C0"/>
                  </a:outerShdw>
                </a:effectLst>
              </a:rPr>
              <a:t>informações </a:t>
            </a:r>
            <a:r>
              <a:rPr lang="pt-BR" altLang="pt-BR" sz="3100" dirty="0" smtClean="0">
                <a:solidFill>
                  <a:srgbClr val="FF0000"/>
                </a:solidFill>
                <a:effectLst>
                  <a:outerShdw blurRad="38100" dist="38100" dir="2700000" algn="tl">
                    <a:srgbClr val="C0C0C0"/>
                  </a:outerShdw>
                </a:effectLst>
              </a:rPr>
              <a:t>gerenciais históricas</a:t>
            </a:r>
          </a:p>
          <a:p>
            <a:pPr lvl="1">
              <a:lnSpc>
                <a:spcPct val="90000"/>
              </a:lnSpc>
            </a:pPr>
            <a:endParaRPr lang="pt-BR" altLang="pt-BR" sz="3200" dirty="0" smtClean="0">
              <a:effectLst>
                <a:outerShdw blurRad="38100" dist="38100" dir="2700000" algn="tl">
                  <a:srgbClr val="C0C0C0"/>
                </a:outerShdw>
              </a:effectLst>
            </a:endParaRPr>
          </a:p>
          <a:p>
            <a:pPr>
              <a:lnSpc>
                <a:spcPct val="90000"/>
              </a:lnSpc>
            </a:pPr>
            <a:r>
              <a:rPr lang="pt-BR" altLang="pt-BR" sz="2400" b="1" dirty="0" smtClean="0">
                <a:effectLst>
                  <a:outerShdw blurRad="38100" dist="38100" dir="2700000" algn="tl">
                    <a:srgbClr val="C0C0C0"/>
                  </a:outerShdw>
                </a:effectLst>
              </a:rPr>
              <a:t>Definição da Funcionalidade [</a:t>
            </a:r>
            <a:r>
              <a:rPr lang="pt-BR" altLang="pt-BR" sz="2400" b="1" dirty="0" smtClean="0">
                <a:solidFill>
                  <a:srgbClr val="FF0000"/>
                </a:solidFill>
                <a:effectLst>
                  <a:outerShdw blurRad="38100" dist="38100" dir="2700000" algn="tl">
                    <a:srgbClr val="C0C0C0"/>
                  </a:outerShdw>
                </a:effectLst>
              </a:rPr>
              <a:t>PROPÓSITO</a:t>
            </a:r>
            <a:r>
              <a:rPr lang="pt-BR" altLang="pt-BR" sz="2400" b="1" dirty="0" smtClean="0">
                <a:effectLst>
                  <a:outerShdw blurRad="38100" dist="38100" dir="2700000" algn="tl">
                    <a:srgbClr val="C0C0C0"/>
                  </a:outerShdw>
                </a:effectLst>
              </a:rPr>
              <a:t> (o que é ?)]:</a:t>
            </a:r>
          </a:p>
          <a:p>
            <a:pPr lvl="1">
              <a:lnSpc>
                <a:spcPct val="90000"/>
              </a:lnSpc>
            </a:pPr>
            <a:r>
              <a:rPr lang="pt-BR" altLang="pt-BR" dirty="0" smtClean="0">
                <a:effectLst>
                  <a:outerShdw blurRad="38100" dist="38100" dir="2700000" algn="tl">
                    <a:srgbClr val="C0C0C0"/>
                  </a:outerShdw>
                </a:effectLst>
              </a:rPr>
              <a:t>Têm por objetivo prestar informações sobre </a:t>
            </a:r>
            <a:r>
              <a:rPr lang="pt-BR" altLang="pt-BR" dirty="0" smtClean="0">
                <a:solidFill>
                  <a:srgbClr val="FF0000"/>
                </a:solidFill>
                <a:effectLst>
                  <a:outerShdw blurRad="38100" dist="38100" dir="2700000" algn="tl">
                    <a:srgbClr val="C0C0C0"/>
                  </a:outerShdw>
                </a:effectLst>
              </a:rPr>
              <a:t>histórico de viagens</a:t>
            </a:r>
            <a:r>
              <a:rPr lang="pt-BR" altLang="pt-BR" dirty="0" smtClean="0">
                <a:effectLst>
                  <a:outerShdw blurRad="38100" dist="38100" dir="2700000" algn="tl">
                    <a:srgbClr val="C0C0C0"/>
                  </a:outerShdw>
                </a:effectLst>
              </a:rPr>
              <a:t>, p.ex.: SAC (Serviço de Atendimento ao Cliente) </a:t>
            </a:r>
            <a:r>
              <a:rPr lang="pt-BR" altLang="pt-BR" sz="2400" dirty="0" smtClean="0">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ta circular 11"/>
          <p:cNvSpPr/>
          <p:nvPr/>
        </p:nvSpPr>
        <p:spPr>
          <a:xfrm>
            <a:off x="1889125" y="1320800"/>
            <a:ext cx="5438775" cy="5437188"/>
          </a:xfrm>
          <a:prstGeom prst="circularArrow">
            <a:avLst>
              <a:gd name="adj1" fmla="val 5085"/>
              <a:gd name="adj2" fmla="val 327528"/>
              <a:gd name="adj3" fmla="val 18957827"/>
              <a:gd name="adj4" fmla="val 16200343"/>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8" name="Seta circular 17"/>
          <p:cNvSpPr/>
          <p:nvPr/>
        </p:nvSpPr>
        <p:spPr>
          <a:xfrm>
            <a:off x="1789113" y="1320800"/>
            <a:ext cx="5438775" cy="5437188"/>
          </a:xfrm>
          <a:prstGeom prst="circularArrow">
            <a:avLst>
              <a:gd name="adj1" fmla="val 5085"/>
              <a:gd name="adj2" fmla="val 327528"/>
              <a:gd name="adj3" fmla="val 15872129"/>
              <a:gd name="adj4" fmla="val 13114645"/>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1653764" name="Group 4"/>
          <p:cNvGrpSpPr>
            <a:grpSpLocks/>
          </p:cNvGrpSpPr>
          <p:nvPr/>
        </p:nvGrpSpPr>
        <p:grpSpPr bwMode="auto">
          <a:xfrm>
            <a:off x="1727200" y="1398588"/>
            <a:ext cx="5662613" cy="5578475"/>
            <a:chOff x="1088" y="881"/>
            <a:chExt cx="3567" cy="3514"/>
          </a:xfrm>
        </p:grpSpPr>
        <p:sp>
          <p:nvSpPr>
            <p:cNvPr id="5" name="Forma livre 4">
              <a:hlinkClick r:id="rId3" action="ppaction://hlinksldjump"/>
            </p:cNvPr>
            <p:cNvSpPr/>
            <p:nvPr/>
          </p:nvSpPr>
          <p:spPr>
            <a:xfrm>
              <a:off x="1379" y="1021"/>
              <a:ext cx="3048" cy="3048"/>
            </a:xfrm>
            <a:custGeom>
              <a:avLst/>
              <a:gdLst>
                <a:gd name="connsiteX0" fmla="*/ 2419468 w 4838937"/>
                <a:gd name="connsiteY0" fmla="*/ 0 h 4838937"/>
                <a:gd name="connsiteX1" fmla="*/ 4311086 w 4838937"/>
                <a:gd name="connsiteY1" fmla="*/ 910956 h 4838937"/>
                <a:gd name="connsiteX2" fmla="*/ 2419469 w 4838937"/>
                <a:gd name="connsiteY2" fmla="*/ 2419469 h 4838937"/>
                <a:gd name="connsiteX3" fmla="*/ 2419468 w 4838937"/>
                <a:gd name="connsiteY3" fmla="*/ 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2419468" y="0"/>
                  </a:moveTo>
                  <a:cubicBezTo>
                    <a:pt x="3155772" y="0"/>
                    <a:pt x="3852008" y="335289"/>
                    <a:pt x="4311086" y="910956"/>
                  </a:cubicBezTo>
                  <a:lnTo>
                    <a:pt x="2419469" y="2419469"/>
                  </a:lnTo>
                  <a:cubicBezTo>
                    <a:pt x="2419469" y="1612979"/>
                    <a:pt x="2419468" y="806490"/>
                    <a:pt x="2419468" y="0"/>
                  </a:cubicBezTo>
                  <a:close/>
                </a:path>
              </a:pathLst>
            </a:custGeom>
            <a:solidFill>
              <a:srgbClr val="FF000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562491" tIns="469649" rIns="1164958" bIns="348822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Tarifação</a:t>
              </a:r>
            </a:p>
          </p:txBody>
        </p:sp>
        <p:sp>
          <p:nvSpPr>
            <p:cNvPr id="8" name="Forma livre 7">
              <a:hlinkClick r:id="rId4" action="ppaction://hlinksldjump"/>
            </p:cNvPr>
            <p:cNvSpPr/>
            <p:nvPr/>
          </p:nvSpPr>
          <p:spPr>
            <a:xfrm>
              <a:off x="1347" y="1158"/>
              <a:ext cx="3048" cy="3049"/>
            </a:xfrm>
            <a:custGeom>
              <a:avLst/>
              <a:gdLst>
                <a:gd name="connsiteX0" fmla="*/ 3469184 w 4838937"/>
                <a:gd name="connsiteY0" fmla="*/ 4599360 h 4838937"/>
                <a:gd name="connsiteX1" fmla="*/ 1369700 w 4838937"/>
                <a:gd name="connsiteY1" fmla="*/ 4599334 h 4838937"/>
                <a:gd name="connsiteX2" fmla="*/ 2419469 w 4838937"/>
                <a:gd name="connsiteY2" fmla="*/ 2419469 h 4838937"/>
                <a:gd name="connsiteX3" fmla="*/ 3469184 w 4838937"/>
                <a:gd name="connsiteY3" fmla="*/ 459936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3469184" y="4599360"/>
                  </a:moveTo>
                  <a:cubicBezTo>
                    <a:pt x="2805808" y="4918805"/>
                    <a:pt x="2033068" y="4918796"/>
                    <a:pt x="1369700" y="4599334"/>
                  </a:cubicBezTo>
                  <a:lnTo>
                    <a:pt x="2419469" y="2419469"/>
                  </a:lnTo>
                  <a:lnTo>
                    <a:pt x="3469184" y="4599360"/>
                  </a:lnTo>
                  <a:close/>
                </a:path>
              </a:pathLst>
            </a:custGeom>
            <a:solidFill>
              <a:srgbClr val="00206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878126" tIns="3822342" rIns="1878127" bIns="25074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Prevenção e Segurança</a:t>
              </a:r>
            </a:p>
          </p:txBody>
        </p:sp>
        <p:sp>
          <p:nvSpPr>
            <p:cNvPr id="11" name="Forma livre 10">
              <a:hlinkClick r:id="rId5" action="ppaction://hlinksldjump"/>
            </p:cNvPr>
            <p:cNvSpPr/>
            <p:nvPr/>
          </p:nvSpPr>
          <p:spPr>
            <a:xfrm>
              <a:off x="1316" y="1021"/>
              <a:ext cx="3048" cy="3048"/>
            </a:xfrm>
            <a:custGeom>
              <a:avLst/>
              <a:gdLst>
                <a:gd name="connsiteX0" fmla="*/ 527851 w 4838937"/>
                <a:gd name="connsiteY0" fmla="*/ 910956 h 4838937"/>
                <a:gd name="connsiteX1" fmla="*/ 2419469 w 4838937"/>
                <a:gd name="connsiteY1" fmla="*/ 0 h 4838937"/>
                <a:gd name="connsiteX2" fmla="*/ 2419469 w 4838937"/>
                <a:gd name="connsiteY2" fmla="*/ 2419469 h 4838937"/>
                <a:gd name="connsiteX3" fmla="*/ 527851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527851" y="910956"/>
                  </a:moveTo>
                  <a:cubicBezTo>
                    <a:pt x="986929" y="335290"/>
                    <a:pt x="1683164" y="0"/>
                    <a:pt x="2419469" y="0"/>
                  </a:cubicBezTo>
                  <a:lnTo>
                    <a:pt x="2419469" y="2419469"/>
                  </a:lnTo>
                  <a:lnTo>
                    <a:pt x="527851" y="910956"/>
                  </a:lnTo>
                  <a:close/>
                </a:path>
              </a:pathLst>
            </a:custGeom>
            <a:solidFill>
              <a:schemeClr val="accent4">
                <a:lumMod val="75000"/>
              </a:scheme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164959" tIns="469649" rIns="2562490" bIns="3488226"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Coordenação </a:t>
              </a:r>
              <a:r>
                <a:rPr lang="pt-BR" sz="1400" dirty="0" err="1">
                  <a:solidFill>
                    <a:schemeClr val="bg1"/>
                  </a:solidFill>
                  <a:effectLst>
                    <a:outerShdw blurRad="38100" dist="38100" dir="2700000" algn="tl">
                      <a:srgbClr val="000000">
                        <a:alpha val="43137"/>
                      </a:srgbClr>
                    </a:outerShdw>
                  </a:effectLst>
                </a:rPr>
                <a:t>Multimodos</a:t>
              </a:r>
              <a:endParaRPr lang="pt-BR" sz="1400" dirty="0">
                <a:solidFill>
                  <a:schemeClr val="bg1"/>
                </a:solidFill>
                <a:effectLst>
                  <a:outerShdw blurRad="38100" dist="38100" dir="2700000" algn="tl">
                    <a:srgbClr val="000000">
                      <a:alpha val="43137"/>
                    </a:srgbClr>
                  </a:outerShdw>
                </a:effectLst>
              </a:endParaRPr>
            </a:p>
          </p:txBody>
        </p:sp>
        <p:sp>
          <p:nvSpPr>
            <p:cNvPr id="13" name="Seta circular 12"/>
            <p:cNvSpPr/>
            <p:nvPr/>
          </p:nvSpPr>
          <p:spPr>
            <a:xfrm>
              <a:off x="1229" y="881"/>
              <a:ext cx="3426" cy="3426"/>
            </a:xfrm>
            <a:prstGeom prst="circularArrow">
              <a:avLst>
                <a:gd name="adj1" fmla="val 5085"/>
                <a:gd name="adj2" fmla="val 327528"/>
                <a:gd name="adj3" fmla="val 443744"/>
                <a:gd name="adj4" fmla="val 1928577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4" name="Seta circular 13"/>
            <p:cNvSpPr/>
            <p:nvPr/>
          </p:nvSpPr>
          <p:spPr>
            <a:xfrm>
              <a:off x="1215" y="943"/>
              <a:ext cx="3426" cy="3425"/>
            </a:xfrm>
            <a:prstGeom prst="circularArrow">
              <a:avLst>
                <a:gd name="adj1" fmla="val 5085"/>
                <a:gd name="adj2" fmla="val 327528"/>
                <a:gd name="adj3" fmla="val 3529100"/>
                <a:gd name="adj4" fmla="val 770764"/>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5" name="Seta circular 14"/>
            <p:cNvSpPr/>
            <p:nvPr/>
          </p:nvSpPr>
          <p:spPr>
            <a:xfrm>
              <a:off x="1159" y="970"/>
              <a:ext cx="3425" cy="3425"/>
            </a:xfrm>
            <a:prstGeom prst="circularArrow">
              <a:avLst>
                <a:gd name="adj1" fmla="val 5085"/>
                <a:gd name="adj2" fmla="val 327528"/>
                <a:gd name="adj3" fmla="val 6615046"/>
                <a:gd name="adj4" fmla="val 385742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6" name="Seta circular 15"/>
            <p:cNvSpPr/>
            <p:nvPr/>
          </p:nvSpPr>
          <p:spPr>
            <a:xfrm>
              <a:off x="1102" y="943"/>
              <a:ext cx="3426" cy="3425"/>
            </a:xfrm>
            <a:prstGeom prst="circularArrow">
              <a:avLst>
                <a:gd name="adj1" fmla="val 5085"/>
                <a:gd name="adj2" fmla="val 327528"/>
                <a:gd name="adj3" fmla="val 9701707"/>
                <a:gd name="adj4" fmla="val 6943371"/>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7" name="Seta circular 16"/>
            <p:cNvSpPr/>
            <p:nvPr/>
          </p:nvSpPr>
          <p:spPr>
            <a:xfrm>
              <a:off x="1088" y="881"/>
              <a:ext cx="3425" cy="3426"/>
            </a:xfrm>
            <a:prstGeom prst="circularArrow">
              <a:avLst>
                <a:gd name="adj1" fmla="val 5085"/>
                <a:gd name="adj2" fmla="val 327528"/>
                <a:gd name="adj3" fmla="val 12786695"/>
                <a:gd name="adj4" fmla="val 10028727"/>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1653779" name="Group 19"/>
            <p:cNvGrpSpPr>
              <a:grpSpLocks/>
            </p:cNvGrpSpPr>
            <p:nvPr/>
          </p:nvGrpSpPr>
          <p:grpSpPr bwMode="auto">
            <a:xfrm>
              <a:off x="1225" y="1597"/>
              <a:ext cx="3375" cy="2566"/>
              <a:chOff x="1225" y="1597"/>
              <a:chExt cx="3375" cy="2566"/>
            </a:xfrm>
          </p:grpSpPr>
          <p:sp>
            <p:nvSpPr>
              <p:cNvPr id="6" name="Forma livre 5">
                <a:hlinkClick r:id="rId6" action="ppaction://hlinksldjump"/>
              </p:cNvPr>
              <p:cNvSpPr/>
              <p:nvPr/>
            </p:nvSpPr>
            <p:spPr>
              <a:xfrm>
                <a:off x="1418" y="1070"/>
                <a:ext cx="3048" cy="3048"/>
              </a:xfrm>
              <a:custGeom>
                <a:avLst/>
                <a:gdLst>
                  <a:gd name="connsiteX0" fmla="*/ 4311086 w 4838937"/>
                  <a:gd name="connsiteY0" fmla="*/ 910956 h 4838937"/>
                  <a:gd name="connsiteX1" fmla="*/ 4778276 w 4838937"/>
                  <a:gd name="connsiteY1" fmla="*/ 2957851 h 4838937"/>
                  <a:gd name="connsiteX2" fmla="*/ 2419469 w 4838937"/>
                  <a:gd name="connsiteY2" fmla="*/ 2419469 h 4838937"/>
                  <a:gd name="connsiteX3" fmla="*/ 4311086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311086" y="910956"/>
                    </a:moveTo>
                    <a:cubicBezTo>
                      <a:pt x="4770163" y="1486621"/>
                      <a:pt x="4942119" y="2240009"/>
                      <a:pt x="4778276" y="2957851"/>
                    </a:cubicBezTo>
                    <a:lnTo>
                      <a:pt x="2419469" y="2419469"/>
                    </a:lnTo>
                    <a:lnTo>
                      <a:pt x="4311086" y="910956"/>
                    </a:lnTo>
                    <a:close/>
                  </a:path>
                </a:pathLst>
              </a:custGeom>
              <a:solidFill>
                <a:srgbClr val="FFC00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306765" tIns="1774435" rIns="247865" bIns="2298653"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Informações aos Usuários</a:t>
                </a:r>
              </a:p>
            </p:txBody>
          </p:sp>
          <p:sp>
            <p:nvSpPr>
              <p:cNvPr id="7" name="Forma livre 6">
                <a:hlinkClick r:id="rId7" action="ppaction://hlinksldjump"/>
              </p:cNvPr>
              <p:cNvSpPr/>
              <p:nvPr/>
            </p:nvSpPr>
            <p:spPr>
              <a:xfrm>
                <a:off x="1404" y="1131"/>
                <a:ext cx="3048" cy="3048"/>
              </a:xfrm>
              <a:custGeom>
                <a:avLst/>
                <a:gdLst>
                  <a:gd name="connsiteX0" fmla="*/ 4778276 w 4838937"/>
                  <a:gd name="connsiteY0" fmla="*/ 2957850 h 4838937"/>
                  <a:gd name="connsiteX1" fmla="*/ 3469236 w 4838937"/>
                  <a:gd name="connsiteY1" fmla="*/ 4599334 h 4838937"/>
                  <a:gd name="connsiteX2" fmla="*/ 2419469 w 4838937"/>
                  <a:gd name="connsiteY2" fmla="*/ 2419469 h 4838937"/>
                  <a:gd name="connsiteX3" fmla="*/ 4778276 w 4838937"/>
                  <a:gd name="connsiteY3" fmla="*/ 295785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778276" y="2957850"/>
                    </a:moveTo>
                    <a:cubicBezTo>
                      <a:pt x="4614433" y="3675694"/>
                      <a:pt x="4132623" y="4279864"/>
                      <a:pt x="3469236" y="4599334"/>
                    </a:cubicBezTo>
                    <a:lnTo>
                      <a:pt x="2419469" y="2419469"/>
                    </a:lnTo>
                    <a:lnTo>
                      <a:pt x="4778276" y="2957850"/>
                    </a:lnTo>
                    <a:close/>
                  </a:path>
                </a:pathLst>
              </a:custGeom>
              <a:solidFill>
                <a:srgbClr val="00B05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127609" tIns="2886238" rIns="599840" bIns="1100440"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Planejamento Programação e Controle</a:t>
                </a:r>
                <a:r>
                  <a:rPr lang="pt-BR" sz="1600" dirty="0">
                    <a:solidFill>
                      <a:schemeClr val="bg1"/>
                    </a:solidFill>
                    <a:effectLst>
                      <a:outerShdw blurRad="38100" dist="38100" dir="2700000" algn="tl">
                        <a:srgbClr val="000000">
                          <a:alpha val="43137"/>
                        </a:srgbClr>
                      </a:outerShdw>
                    </a:effectLst>
                  </a:rPr>
                  <a:t> </a:t>
                </a:r>
              </a:p>
            </p:txBody>
          </p:sp>
          <p:sp>
            <p:nvSpPr>
              <p:cNvPr id="9" name="Forma livre 8">
                <a:hlinkClick r:id="rId8" action="ppaction://hlinksldjump"/>
              </p:cNvPr>
              <p:cNvSpPr/>
              <p:nvPr/>
            </p:nvSpPr>
            <p:spPr>
              <a:xfrm>
                <a:off x="1291" y="1131"/>
                <a:ext cx="3048" cy="3048"/>
              </a:xfrm>
              <a:custGeom>
                <a:avLst/>
                <a:gdLst>
                  <a:gd name="connsiteX0" fmla="*/ 1369700 w 4838937"/>
                  <a:gd name="connsiteY0" fmla="*/ 4599334 h 4838937"/>
                  <a:gd name="connsiteX1" fmla="*/ 60661 w 4838937"/>
                  <a:gd name="connsiteY1" fmla="*/ 2957849 h 4838937"/>
                  <a:gd name="connsiteX2" fmla="*/ 2419469 w 4838937"/>
                  <a:gd name="connsiteY2" fmla="*/ 2419469 h 4838937"/>
                  <a:gd name="connsiteX3" fmla="*/ 1369700 w 4838937"/>
                  <a:gd name="connsiteY3" fmla="*/ 4599334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1369700" y="4599334"/>
                    </a:moveTo>
                    <a:cubicBezTo>
                      <a:pt x="706313" y="4279863"/>
                      <a:pt x="224503" y="3675693"/>
                      <a:pt x="60661" y="2957849"/>
                    </a:cubicBezTo>
                    <a:lnTo>
                      <a:pt x="2419469" y="2419469"/>
                    </a:lnTo>
                    <a:lnTo>
                      <a:pt x="1369700" y="4599334"/>
                    </a:lnTo>
                    <a:close/>
                  </a:path>
                </a:pathLst>
              </a:custGeom>
              <a:solidFill>
                <a:srgbClr val="7030A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599840" tIns="2886238" rIns="3127609" bIns="1100440"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Infraestrutura</a:t>
                </a:r>
              </a:p>
            </p:txBody>
          </p:sp>
          <p:sp>
            <p:nvSpPr>
              <p:cNvPr id="10" name="Forma livre 9">
                <a:hlinkClick r:id="rId9" action="ppaction://hlinksldjump"/>
              </p:cNvPr>
              <p:cNvSpPr/>
              <p:nvPr/>
            </p:nvSpPr>
            <p:spPr>
              <a:xfrm>
                <a:off x="1277" y="1070"/>
                <a:ext cx="3048" cy="3048"/>
              </a:xfrm>
              <a:custGeom>
                <a:avLst/>
                <a:gdLst>
                  <a:gd name="connsiteX0" fmla="*/ 60661 w 4838937"/>
                  <a:gd name="connsiteY0" fmla="*/ 2957849 h 4838937"/>
                  <a:gd name="connsiteX1" fmla="*/ 527851 w 4838937"/>
                  <a:gd name="connsiteY1" fmla="*/ 910955 h 4838937"/>
                  <a:gd name="connsiteX2" fmla="*/ 2419469 w 4838937"/>
                  <a:gd name="connsiteY2" fmla="*/ 2419469 h 4838937"/>
                  <a:gd name="connsiteX3" fmla="*/ 60661 w 4838937"/>
                  <a:gd name="connsiteY3" fmla="*/ 2957849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60661" y="2957849"/>
                    </a:moveTo>
                    <a:cubicBezTo>
                      <a:pt x="-103181" y="2240007"/>
                      <a:pt x="68774" y="1486620"/>
                      <a:pt x="527851" y="910955"/>
                    </a:cubicBezTo>
                    <a:lnTo>
                      <a:pt x="2419469" y="2419469"/>
                    </a:lnTo>
                    <a:lnTo>
                      <a:pt x="60661" y="2957849"/>
                    </a:lnTo>
                    <a:close/>
                  </a:path>
                </a:pathLst>
              </a:custGeom>
              <a:solidFill>
                <a:srgbClr val="33330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47866" tIns="1774435" rIns="3306764" bIns="2298653" spcCol="1270" anchor="ctr"/>
              <a:lstStyle/>
              <a:p>
                <a:pPr algn="ctr" defTabSz="711200" eaLnBrk="1" hangingPunct="1">
                  <a:lnSpc>
                    <a:spcPct val="90000"/>
                  </a:lnSpc>
                  <a:spcBef>
                    <a:spcPct val="0"/>
                  </a:spcBef>
                  <a:spcAft>
                    <a:spcPct val="35000"/>
                  </a:spcAft>
                  <a:buClrTx/>
                  <a:buSzTx/>
                  <a:buFontTx/>
                  <a:buNone/>
                  <a:defRPr/>
                </a:pPr>
                <a:r>
                  <a:rPr lang="en-US" sz="1600" dirty="0">
                    <a:solidFill>
                      <a:schemeClr val="bg1"/>
                    </a:solidFill>
                    <a:effectLst>
                      <a:outerShdw blurRad="38100" dist="38100" dir="2700000" algn="tl">
                        <a:srgbClr val="000000">
                          <a:alpha val="43137"/>
                        </a:srgbClr>
                      </a:outerShdw>
                    </a:effectLst>
                  </a:rPr>
                  <a:t>Marketing e “</a:t>
                </a:r>
                <a:r>
                  <a:rPr lang="en-US" sz="1600" dirty="0" err="1">
                    <a:solidFill>
                      <a:schemeClr val="bg1"/>
                    </a:solidFill>
                    <a:effectLst>
                      <a:outerShdw blurRad="38100" dist="38100" dir="2700000" algn="tl">
                        <a:srgbClr val="000000">
                          <a:alpha val="43137"/>
                        </a:srgbClr>
                      </a:outerShdw>
                    </a:effectLst>
                  </a:rPr>
                  <a:t>Imagem</a:t>
                </a:r>
                <a:r>
                  <a:rPr lang="en-US" sz="1600" dirty="0">
                    <a:solidFill>
                      <a:schemeClr val="bg1"/>
                    </a:solidFill>
                    <a:effectLst>
                      <a:outerShdw blurRad="38100" dist="38100" dir="2700000" algn="tl">
                        <a:srgbClr val="000000">
                          <a:alpha val="43137"/>
                        </a:srgbClr>
                      </a:outerShdw>
                    </a:effectLst>
                  </a:rPr>
                  <a:t>_</a:t>
                </a:r>
              </a:p>
              <a:p>
                <a:pPr algn="ctr" defTabSz="711200" eaLnBrk="1" hangingPunct="1">
                  <a:lnSpc>
                    <a:spcPct val="90000"/>
                  </a:lnSpc>
                  <a:spcBef>
                    <a:spcPct val="0"/>
                  </a:spcBef>
                  <a:spcAft>
                    <a:spcPct val="35000"/>
                  </a:spcAft>
                  <a:buClrTx/>
                  <a:buSzTx/>
                  <a:buFontTx/>
                  <a:buNone/>
                  <a:defRPr/>
                </a:pPr>
                <a:r>
                  <a:rPr lang="en-US" sz="1600" dirty="0">
                    <a:solidFill>
                      <a:schemeClr val="bg1"/>
                    </a:solidFill>
                    <a:effectLst>
                      <a:outerShdw blurRad="38100" dist="38100" dir="2700000" algn="tl">
                        <a:srgbClr val="000000">
                          <a:alpha val="43137"/>
                        </a:srgbClr>
                      </a:outerShdw>
                    </a:effectLst>
                  </a:rPr>
                  <a:t>BRT”</a:t>
                </a:r>
                <a:endParaRPr lang="pt-BR" sz="1600" dirty="0">
                  <a:solidFill>
                    <a:schemeClr val="bg1"/>
                  </a:solidFill>
                  <a:effectLst>
                    <a:outerShdw blurRad="38100" dist="38100" dir="2700000" algn="tl">
                      <a:srgbClr val="000000">
                        <a:alpha val="43137"/>
                      </a:srgbClr>
                    </a:outerShdw>
                  </a:effectLst>
                </a:endParaRPr>
              </a:p>
            </p:txBody>
          </p:sp>
          <p:sp>
            <p:nvSpPr>
              <p:cNvPr id="21" name="Elipse 20"/>
              <p:cNvSpPr/>
              <p:nvPr/>
            </p:nvSpPr>
            <p:spPr>
              <a:xfrm>
                <a:off x="2437" y="2157"/>
                <a:ext cx="871" cy="853"/>
              </a:xfrm>
              <a:prstGeom prst="ellipse">
                <a:avLst/>
              </a:prstGeom>
              <a:ln cmpd="sng">
                <a:solidFill>
                  <a:schemeClr val="bg1"/>
                </a:solidFill>
              </a:ln>
            </p:spPr>
            <p:style>
              <a:lnRef idx="3">
                <a:schemeClr val="lt1"/>
              </a:lnRef>
              <a:fillRef idx="1">
                <a:schemeClr val="dk1"/>
              </a:fillRef>
              <a:effectRef idx="1">
                <a:schemeClr val="dk1"/>
              </a:effectRef>
              <a:fontRef idx="minor">
                <a:schemeClr val="lt1"/>
              </a:fontRef>
            </p:style>
            <p:txBody>
              <a:bodyPr anchor="ctr"/>
              <a:lstStyle/>
              <a:p>
                <a:pPr algn="ctr" eaLnBrk="1" hangingPunct="1">
                  <a:spcBef>
                    <a:spcPct val="0"/>
                  </a:spcBef>
                  <a:buClrTx/>
                  <a:buSzTx/>
                  <a:buFontTx/>
                  <a:buNone/>
                  <a:defRPr/>
                </a:pPr>
                <a:r>
                  <a:rPr lang="pt-BR" sz="1400" b="1" dirty="0">
                    <a:solidFill>
                      <a:schemeClr val="tx1"/>
                    </a:solidFill>
                    <a:effectLst>
                      <a:outerShdw blurRad="38100" dist="38100" dir="2700000" algn="tl">
                        <a:srgbClr val="000000">
                          <a:alpha val="43137"/>
                        </a:srgbClr>
                      </a:outerShdw>
                    </a:effectLst>
                  </a:rPr>
                  <a:t>ITS4BRT</a:t>
                </a:r>
              </a:p>
            </p:txBody>
          </p:sp>
        </p:grpSp>
      </p:grpSp>
      <p:sp>
        <p:nvSpPr>
          <p:cNvPr id="1653793" name="Rectangle 33"/>
          <p:cNvSpPr>
            <a:spLocks/>
          </p:cNvSpPr>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3600" b="1" dirty="0">
                <a:solidFill>
                  <a:srgbClr val="FF0000"/>
                </a:solidFill>
                <a:ea typeface="ＭＳ Ｐゴシック" panose="020B0600070205080204" pitchFamily="34" charset="-128"/>
              </a:rPr>
              <a:t>ITS4BRT (TPCU) –</a:t>
            </a:r>
            <a:r>
              <a:rPr lang="pt-BR" altLang="pt-BR" sz="4000" dirty="0"/>
              <a:t> </a:t>
            </a:r>
            <a:br>
              <a:rPr lang="pt-BR" altLang="pt-BR" sz="4000" dirty="0"/>
            </a:br>
            <a:r>
              <a:rPr lang="pt-BR" altLang="pt-BR" sz="3200" b="1" dirty="0">
                <a:solidFill>
                  <a:srgbClr val="0000CC"/>
                </a:solidFill>
              </a:rPr>
              <a:t>Grupos de</a:t>
            </a:r>
            <a:r>
              <a:rPr lang="pt-BR" altLang="pt-BR" dirty="0"/>
              <a:t> </a:t>
            </a:r>
            <a:r>
              <a:rPr lang="pt-BR" altLang="pt-BR" sz="3200" b="1" dirty="0">
                <a:solidFill>
                  <a:srgbClr val="0000CC"/>
                </a:solidFill>
              </a:rPr>
              <a:t>Serviços/funções envolvidas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ta circular 11"/>
          <p:cNvSpPr/>
          <p:nvPr/>
        </p:nvSpPr>
        <p:spPr>
          <a:xfrm>
            <a:off x="1889125" y="1320800"/>
            <a:ext cx="5438775" cy="5437188"/>
          </a:xfrm>
          <a:prstGeom prst="circularArrow">
            <a:avLst>
              <a:gd name="adj1" fmla="val 5085"/>
              <a:gd name="adj2" fmla="val 327528"/>
              <a:gd name="adj3" fmla="val 18957827"/>
              <a:gd name="adj4" fmla="val 16200343"/>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8" name="Seta circular 17"/>
          <p:cNvSpPr/>
          <p:nvPr/>
        </p:nvSpPr>
        <p:spPr>
          <a:xfrm>
            <a:off x="1789113" y="1320800"/>
            <a:ext cx="5438775" cy="5437188"/>
          </a:xfrm>
          <a:prstGeom prst="circularArrow">
            <a:avLst>
              <a:gd name="adj1" fmla="val 5085"/>
              <a:gd name="adj2" fmla="val 327528"/>
              <a:gd name="adj3" fmla="val 15872129"/>
              <a:gd name="adj4" fmla="val 13114645"/>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3" name="Seta circular 12"/>
          <p:cNvSpPr/>
          <p:nvPr/>
        </p:nvSpPr>
        <p:spPr>
          <a:xfrm>
            <a:off x="1951038" y="1398588"/>
            <a:ext cx="5438775" cy="5438775"/>
          </a:xfrm>
          <a:prstGeom prst="circularArrow">
            <a:avLst>
              <a:gd name="adj1" fmla="val 5085"/>
              <a:gd name="adj2" fmla="val 327528"/>
              <a:gd name="adj3" fmla="val 443744"/>
              <a:gd name="adj4" fmla="val 1928577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7" name="Seta circular 16"/>
          <p:cNvSpPr/>
          <p:nvPr/>
        </p:nvSpPr>
        <p:spPr>
          <a:xfrm>
            <a:off x="1727200" y="1398588"/>
            <a:ext cx="5437188" cy="5438775"/>
          </a:xfrm>
          <a:prstGeom prst="circularArrow">
            <a:avLst>
              <a:gd name="adj1" fmla="val 5085"/>
              <a:gd name="adj2" fmla="val 327528"/>
              <a:gd name="adj3" fmla="val 12786695"/>
              <a:gd name="adj4" fmla="val 10028727"/>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4" name="Seta circular 13"/>
          <p:cNvSpPr/>
          <p:nvPr/>
        </p:nvSpPr>
        <p:spPr>
          <a:xfrm>
            <a:off x="1928813" y="1497013"/>
            <a:ext cx="5438775" cy="5437187"/>
          </a:xfrm>
          <a:prstGeom prst="circularArrow">
            <a:avLst>
              <a:gd name="adj1" fmla="val 5085"/>
              <a:gd name="adj2" fmla="val 327528"/>
              <a:gd name="adj3" fmla="val 3529100"/>
              <a:gd name="adj4" fmla="val 770764"/>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6" name="Seta circular 15"/>
          <p:cNvSpPr/>
          <p:nvPr/>
        </p:nvSpPr>
        <p:spPr>
          <a:xfrm>
            <a:off x="1749425" y="1497013"/>
            <a:ext cx="5438775" cy="5437187"/>
          </a:xfrm>
          <a:prstGeom prst="circularArrow">
            <a:avLst>
              <a:gd name="adj1" fmla="val 5085"/>
              <a:gd name="adj2" fmla="val 327528"/>
              <a:gd name="adj3" fmla="val 9701707"/>
              <a:gd name="adj4" fmla="val 6943371"/>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2" name="Grupo 1"/>
          <p:cNvGrpSpPr>
            <a:grpSpLocks/>
          </p:cNvGrpSpPr>
          <p:nvPr/>
        </p:nvGrpSpPr>
        <p:grpSpPr bwMode="auto">
          <a:xfrm>
            <a:off x="1839913" y="1539875"/>
            <a:ext cx="5437187" cy="5437188"/>
            <a:chOff x="1839913" y="1539875"/>
            <a:chExt cx="5437187" cy="5437188"/>
          </a:xfrm>
        </p:grpSpPr>
        <p:sp>
          <p:nvSpPr>
            <p:cNvPr id="15" name="Seta circular 14"/>
            <p:cNvSpPr/>
            <p:nvPr/>
          </p:nvSpPr>
          <p:spPr>
            <a:xfrm>
              <a:off x="1839913" y="1539875"/>
              <a:ext cx="5437187" cy="5437188"/>
            </a:xfrm>
            <a:prstGeom prst="circularArrow">
              <a:avLst>
                <a:gd name="adj1" fmla="val 5085"/>
                <a:gd name="adj2" fmla="val 327528"/>
                <a:gd name="adj3" fmla="val 6615046"/>
                <a:gd name="adj4" fmla="val 385742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5" name="Forma livre 4"/>
            <p:cNvSpPr/>
            <p:nvPr/>
          </p:nvSpPr>
          <p:spPr>
            <a:xfrm>
              <a:off x="2189000" y="1620159"/>
              <a:ext cx="4838937" cy="4838937"/>
            </a:xfrm>
            <a:custGeom>
              <a:avLst/>
              <a:gdLst>
                <a:gd name="connsiteX0" fmla="*/ 2419468 w 4838937"/>
                <a:gd name="connsiteY0" fmla="*/ 0 h 4838937"/>
                <a:gd name="connsiteX1" fmla="*/ 4311086 w 4838937"/>
                <a:gd name="connsiteY1" fmla="*/ 910956 h 4838937"/>
                <a:gd name="connsiteX2" fmla="*/ 2419469 w 4838937"/>
                <a:gd name="connsiteY2" fmla="*/ 2419469 h 4838937"/>
                <a:gd name="connsiteX3" fmla="*/ 2419468 w 4838937"/>
                <a:gd name="connsiteY3" fmla="*/ 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2419468" y="0"/>
                  </a:moveTo>
                  <a:cubicBezTo>
                    <a:pt x="3155772" y="0"/>
                    <a:pt x="3852008" y="335289"/>
                    <a:pt x="4311086" y="910956"/>
                  </a:cubicBezTo>
                  <a:lnTo>
                    <a:pt x="2419469" y="2419469"/>
                  </a:lnTo>
                  <a:cubicBezTo>
                    <a:pt x="2419469" y="1612979"/>
                    <a:pt x="2419468" y="806490"/>
                    <a:pt x="2419468" y="0"/>
                  </a:cubicBezTo>
                  <a:close/>
                </a:path>
              </a:pathLst>
            </a:custGeom>
            <a:solidFill>
              <a:srgbClr val="FF000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562491" tIns="469649" rIns="1164958" bIns="348822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Tarifação</a:t>
              </a:r>
            </a:p>
          </p:txBody>
        </p:sp>
        <p:sp>
          <p:nvSpPr>
            <p:cNvPr id="6" name="Forma livre 5"/>
            <p:cNvSpPr/>
            <p:nvPr/>
          </p:nvSpPr>
          <p:spPr>
            <a:xfrm>
              <a:off x="2251215" y="1697927"/>
              <a:ext cx="4838937" cy="4838937"/>
            </a:xfrm>
            <a:custGeom>
              <a:avLst/>
              <a:gdLst>
                <a:gd name="connsiteX0" fmla="*/ 4311086 w 4838937"/>
                <a:gd name="connsiteY0" fmla="*/ 910956 h 4838937"/>
                <a:gd name="connsiteX1" fmla="*/ 4778276 w 4838937"/>
                <a:gd name="connsiteY1" fmla="*/ 2957851 h 4838937"/>
                <a:gd name="connsiteX2" fmla="*/ 2419469 w 4838937"/>
                <a:gd name="connsiteY2" fmla="*/ 2419469 h 4838937"/>
                <a:gd name="connsiteX3" fmla="*/ 4311086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311086" y="910956"/>
                  </a:moveTo>
                  <a:cubicBezTo>
                    <a:pt x="4770163" y="1486621"/>
                    <a:pt x="4942119" y="2240009"/>
                    <a:pt x="4778276" y="2957851"/>
                  </a:cubicBezTo>
                  <a:lnTo>
                    <a:pt x="2419469" y="2419469"/>
                  </a:lnTo>
                  <a:lnTo>
                    <a:pt x="4311086" y="910956"/>
                  </a:lnTo>
                  <a:close/>
                </a:path>
              </a:pathLst>
            </a:custGeom>
            <a:solidFill>
              <a:srgbClr val="FFC00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306765" tIns="1774435" rIns="247865" bIns="2298653"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Informações aos Usuários</a:t>
              </a:r>
            </a:p>
          </p:txBody>
        </p:sp>
        <p:sp>
          <p:nvSpPr>
            <p:cNvPr id="7" name="Forma livre 6"/>
            <p:cNvSpPr/>
            <p:nvPr/>
          </p:nvSpPr>
          <p:spPr>
            <a:xfrm>
              <a:off x="2228749" y="1795858"/>
              <a:ext cx="4838937" cy="4838937"/>
            </a:xfrm>
            <a:custGeom>
              <a:avLst/>
              <a:gdLst>
                <a:gd name="connsiteX0" fmla="*/ 4778276 w 4838937"/>
                <a:gd name="connsiteY0" fmla="*/ 2957850 h 4838937"/>
                <a:gd name="connsiteX1" fmla="*/ 3469236 w 4838937"/>
                <a:gd name="connsiteY1" fmla="*/ 4599334 h 4838937"/>
                <a:gd name="connsiteX2" fmla="*/ 2419469 w 4838937"/>
                <a:gd name="connsiteY2" fmla="*/ 2419469 h 4838937"/>
                <a:gd name="connsiteX3" fmla="*/ 4778276 w 4838937"/>
                <a:gd name="connsiteY3" fmla="*/ 295785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778276" y="2957850"/>
                  </a:moveTo>
                  <a:cubicBezTo>
                    <a:pt x="4614433" y="3675694"/>
                    <a:pt x="4132623" y="4279864"/>
                    <a:pt x="3469236" y="4599334"/>
                  </a:cubicBezTo>
                  <a:lnTo>
                    <a:pt x="2419469" y="2419469"/>
                  </a:lnTo>
                  <a:lnTo>
                    <a:pt x="4778276" y="2957850"/>
                  </a:lnTo>
                  <a:close/>
                </a:path>
              </a:pathLst>
            </a:custGeom>
            <a:solidFill>
              <a:srgbClr val="00B05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127609" tIns="2886238" rIns="599840" bIns="1100440" spcCol="1270" anchor="ctr"/>
            <a:lstStyle/>
            <a:p>
              <a:pPr algn="ctr" defTabSz="711200" eaLnBrk="1" hangingPunct="1">
                <a:lnSpc>
                  <a:spcPct val="90000"/>
                </a:lnSpc>
                <a:spcBef>
                  <a:spcPct val="0"/>
                </a:spcBef>
                <a:spcAft>
                  <a:spcPct val="35000"/>
                </a:spcAft>
                <a:buClrTx/>
                <a:buSzTx/>
                <a:buFontTx/>
                <a:buNone/>
                <a:defRPr/>
              </a:pPr>
              <a:r>
                <a:rPr lang="pt-BR" sz="1600" dirty="0" err="1">
                  <a:solidFill>
                    <a:schemeClr val="bg1"/>
                  </a:solidFill>
                  <a:effectLst>
                    <a:outerShdw blurRad="38100" dist="38100" dir="2700000" algn="tl">
                      <a:srgbClr val="000000">
                        <a:alpha val="43137"/>
                      </a:srgbClr>
                    </a:outerShdw>
                  </a:effectLst>
                </a:rPr>
                <a:t>PlanejamentoProgramação</a:t>
              </a:r>
              <a:r>
                <a:rPr lang="pt-BR" sz="1600" dirty="0">
                  <a:solidFill>
                    <a:schemeClr val="bg1"/>
                  </a:solidFill>
                  <a:effectLst>
                    <a:outerShdw blurRad="38100" dist="38100" dir="2700000" algn="tl">
                      <a:srgbClr val="000000">
                        <a:alpha val="43137"/>
                      </a:srgbClr>
                    </a:outerShdw>
                  </a:effectLst>
                </a:rPr>
                <a:t> e Controle </a:t>
              </a:r>
            </a:p>
          </p:txBody>
        </p:sp>
        <p:sp>
          <p:nvSpPr>
            <p:cNvPr id="8" name="Forma livre 7"/>
            <p:cNvSpPr/>
            <p:nvPr/>
          </p:nvSpPr>
          <p:spPr>
            <a:xfrm>
              <a:off x="2138883" y="1839063"/>
              <a:ext cx="4838937" cy="4838937"/>
            </a:xfrm>
            <a:custGeom>
              <a:avLst/>
              <a:gdLst>
                <a:gd name="connsiteX0" fmla="*/ 3469184 w 4838937"/>
                <a:gd name="connsiteY0" fmla="*/ 4599360 h 4838937"/>
                <a:gd name="connsiteX1" fmla="*/ 1369700 w 4838937"/>
                <a:gd name="connsiteY1" fmla="*/ 4599334 h 4838937"/>
                <a:gd name="connsiteX2" fmla="*/ 2419469 w 4838937"/>
                <a:gd name="connsiteY2" fmla="*/ 2419469 h 4838937"/>
                <a:gd name="connsiteX3" fmla="*/ 3469184 w 4838937"/>
                <a:gd name="connsiteY3" fmla="*/ 459936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3469184" y="4599360"/>
                  </a:moveTo>
                  <a:cubicBezTo>
                    <a:pt x="2805808" y="4918805"/>
                    <a:pt x="2033068" y="4918796"/>
                    <a:pt x="1369700" y="4599334"/>
                  </a:cubicBezTo>
                  <a:lnTo>
                    <a:pt x="2419469" y="2419469"/>
                  </a:lnTo>
                  <a:lnTo>
                    <a:pt x="3469184" y="4599360"/>
                  </a:lnTo>
                  <a:close/>
                </a:path>
              </a:pathLst>
            </a:custGeom>
            <a:solidFill>
              <a:srgbClr val="00206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878126" tIns="3822342" rIns="1878127" bIns="25074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Prevenção e Segurança</a:t>
              </a:r>
            </a:p>
          </p:txBody>
        </p:sp>
        <p:sp>
          <p:nvSpPr>
            <p:cNvPr id="9" name="Forma livre 8"/>
            <p:cNvSpPr/>
            <p:nvPr/>
          </p:nvSpPr>
          <p:spPr>
            <a:xfrm>
              <a:off x="2049017" y="1795858"/>
              <a:ext cx="4838937" cy="4838937"/>
            </a:xfrm>
            <a:custGeom>
              <a:avLst/>
              <a:gdLst>
                <a:gd name="connsiteX0" fmla="*/ 1369700 w 4838937"/>
                <a:gd name="connsiteY0" fmla="*/ 4599334 h 4838937"/>
                <a:gd name="connsiteX1" fmla="*/ 60661 w 4838937"/>
                <a:gd name="connsiteY1" fmla="*/ 2957849 h 4838937"/>
                <a:gd name="connsiteX2" fmla="*/ 2419469 w 4838937"/>
                <a:gd name="connsiteY2" fmla="*/ 2419469 h 4838937"/>
                <a:gd name="connsiteX3" fmla="*/ 1369700 w 4838937"/>
                <a:gd name="connsiteY3" fmla="*/ 4599334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1369700" y="4599334"/>
                  </a:moveTo>
                  <a:cubicBezTo>
                    <a:pt x="706313" y="4279863"/>
                    <a:pt x="224503" y="3675693"/>
                    <a:pt x="60661" y="2957849"/>
                  </a:cubicBezTo>
                  <a:lnTo>
                    <a:pt x="2419469" y="2419469"/>
                  </a:lnTo>
                  <a:lnTo>
                    <a:pt x="1369700" y="4599334"/>
                  </a:lnTo>
                  <a:close/>
                </a:path>
              </a:pathLst>
            </a:custGeom>
            <a:solidFill>
              <a:srgbClr val="7030A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599840" tIns="2886238" rIns="3127609" bIns="1100440"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Infraestrutura</a:t>
              </a:r>
            </a:p>
          </p:txBody>
        </p:sp>
        <p:sp>
          <p:nvSpPr>
            <p:cNvPr id="10" name="Forma livre 9"/>
            <p:cNvSpPr/>
            <p:nvPr/>
          </p:nvSpPr>
          <p:spPr>
            <a:xfrm>
              <a:off x="2026550" y="1697927"/>
              <a:ext cx="4838937" cy="4838937"/>
            </a:xfrm>
            <a:custGeom>
              <a:avLst/>
              <a:gdLst>
                <a:gd name="connsiteX0" fmla="*/ 60661 w 4838937"/>
                <a:gd name="connsiteY0" fmla="*/ 2957849 h 4838937"/>
                <a:gd name="connsiteX1" fmla="*/ 527851 w 4838937"/>
                <a:gd name="connsiteY1" fmla="*/ 910955 h 4838937"/>
                <a:gd name="connsiteX2" fmla="*/ 2419469 w 4838937"/>
                <a:gd name="connsiteY2" fmla="*/ 2419469 h 4838937"/>
                <a:gd name="connsiteX3" fmla="*/ 60661 w 4838937"/>
                <a:gd name="connsiteY3" fmla="*/ 2957849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60661" y="2957849"/>
                  </a:moveTo>
                  <a:cubicBezTo>
                    <a:pt x="-103181" y="2240007"/>
                    <a:pt x="68774" y="1486620"/>
                    <a:pt x="527851" y="910955"/>
                  </a:cubicBezTo>
                  <a:lnTo>
                    <a:pt x="2419469" y="2419469"/>
                  </a:lnTo>
                  <a:lnTo>
                    <a:pt x="60661" y="2957849"/>
                  </a:lnTo>
                  <a:close/>
                </a:path>
              </a:pathLst>
            </a:custGeom>
            <a:solidFill>
              <a:srgbClr val="33330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47866" tIns="1774435" rIns="3306764" bIns="2298653" spcCol="1270" anchor="ctr"/>
            <a:lstStyle/>
            <a:p>
              <a:pPr algn="ctr" defTabSz="711200" eaLnBrk="1" hangingPunct="1">
                <a:lnSpc>
                  <a:spcPct val="90000"/>
                </a:lnSpc>
                <a:spcBef>
                  <a:spcPct val="0"/>
                </a:spcBef>
                <a:spcAft>
                  <a:spcPct val="35000"/>
                </a:spcAft>
                <a:buClrTx/>
                <a:buSzTx/>
                <a:buFontTx/>
                <a:buNone/>
                <a:defRPr/>
              </a:pPr>
              <a:r>
                <a:rPr lang="en-US" sz="1600" dirty="0">
                  <a:solidFill>
                    <a:schemeClr val="bg1"/>
                  </a:solidFill>
                  <a:effectLst>
                    <a:outerShdw blurRad="38100" dist="38100" dir="2700000" algn="tl">
                      <a:srgbClr val="000000">
                        <a:alpha val="43137"/>
                      </a:srgbClr>
                    </a:outerShdw>
                  </a:effectLst>
                </a:rPr>
                <a:t>Marketing e “</a:t>
              </a:r>
              <a:r>
                <a:rPr lang="en-US" sz="1600" dirty="0" err="1">
                  <a:solidFill>
                    <a:schemeClr val="bg1"/>
                  </a:solidFill>
                  <a:effectLst>
                    <a:outerShdw blurRad="38100" dist="38100" dir="2700000" algn="tl">
                      <a:srgbClr val="000000">
                        <a:alpha val="43137"/>
                      </a:srgbClr>
                    </a:outerShdw>
                  </a:effectLst>
                </a:rPr>
                <a:t>Imagem_BRT</a:t>
              </a:r>
              <a:r>
                <a:rPr lang="en-US" sz="1600" dirty="0">
                  <a:solidFill>
                    <a:schemeClr val="bg1"/>
                  </a:solidFill>
                  <a:effectLst>
                    <a:outerShdw blurRad="38100" dist="38100" dir="2700000" algn="tl">
                      <a:srgbClr val="000000">
                        <a:alpha val="43137"/>
                      </a:srgbClr>
                    </a:outerShdw>
                  </a:effectLst>
                </a:rPr>
                <a:t>”</a:t>
              </a:r>
              <a:endParaRPr lang="pt-BR" sz="1600" dirty="0">
                <a:solidFill>
                  <a:schemeClr val="bg1"/>
                </a:solidFill>
                <a:effectLst>
                  <a:outerShdw blurRad="38100" dist="38100" dir="2700000" algn="tl">
                    <a:srgbClr val="000000">
                      <a:alpha val="43137"/>
                    </a:srgbClr>
                  </a:outerShdw>
                </a:effectLst>
              </a:endParaRPr>
            </a:p>
          </p:txBody>
        </p:sp>
        <p:sp>
          <p:nvSpPr>
            <p:cNvPr id="11" name="Forma livre 10"/>
            <p:cNvSpPr/>
            <p:nvPr/>
          </p:nvSpPr>
          <p:spPr>
            <a:xfrm>
              <a:off x="2088765" y="1620159"/>
              <a:ext cx="4838937" cy="4838937"/>
            </a:xfrm>
            <a:custGeom>
              <a:avLst/>
              <a:gdLst>
                <a:gd name="connsiteX0" fmla="*/ 527851 w 4838937"/>
                <a:gd name="connsiteY0" fmla="*/ 910956 h 4838937"/>
                <a:gd name="connsiteX1" fmla="*/ 2419469 w 4838937"/>
                <a:gd name="connsiteY1" fmla="*/ 0 h 4838937"/>
                <a:gd name="connsiteX2" fmla="*/ 2419469 w 4838937"/>
                <a:gd name="connsiteY2" fmla="*/ 2419469 h 4838937"/>
                <a:gd name="connsiteX3" fmla="*/ 527851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527851" y="910956"/>
                  </a:moveTo>
                  <a:cubicBezTo>
                    <a:pt x="986929" y="335290"/>
                    <a:pt x="1683164" y="0"/>
                    <a:pt x="2419469" y="0"/>
                  </a:cubicBezTo>
                  <a:lnTo>
                    <a:pt x="2419469" y="2419469"/>
                  </a:lnTo>
                  <a:lnTo>
                    <a:pt x="527851" y="910956"/>
                  </a:lnTo>
                  <a:close/>
                </a:path>
              </a:pathLst>
            </a:custGeom>
            <a:solidFill>
              <a:schemeClr val="accent4">
                <a:lumMod val="75000"/>
              </a:scheme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164959" tIns="469649" rIns="2562490" bIns="3488226"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Coordenação</a:t>
              </a:r>
              <a:r>
                <a:rPr lang="pt-BR" sz="1600" dirty="0">
                  <a:solidFill>
                    <a:schemeClr val="bg1"/>
                  </a:solidFill>
                  <a:effectLst>
                    <a:outerShdw blurRad="38100" dist="38100" dir="2700000" algn="tl">
                      <a:srgbClr val="000000">
                        <a:alpha val="43137"/>
                      </a:srgbClr>
                    </a:outerShdw>
                  </a:effectLst>
                </a:rPr>
                <a:t> Multimodos</a:t>
              </a:r>
            </a:p>
          </p:txBody>
        </p:sp>
        <p:sp>
          <p:nvSpPr>
            <p:cNvPr id="21" name="Elipse 20"/>
            <p:cNvSpPr/>
            <p:nvPr/>
          </p:nvSpPr>
          <p:spPr>
            <a:xfrm>
              <a:off x="3868738" y="3424238"/>
              <a:ext cx="1382712" cy="1354137"/>
            </a:xfrm>
            <a:prstGeom prst="ellipse">
              <a:avLst/>
            </a:prstGeom>
            <a:ln cmpd="sng">
              <a:solidFill>
                <a:schemeClr val="bg1"/>
              </a:solidFill>
            </a:ln>
          </p:spPr>
          <p:style>
            <a:lnRef idx="3">
              <a:schemeClr val="lt1"/>
            </a:lnRef>
            <a:fillRef idx="1">
              <a:schemeClr val="dk1"/>
            </a:fillRef>
            <a:effectRef idx="1">
              <a:schemeClr val="dk1"/>
            </a:effectRef>
            <a:fontRef idx="minor">
              <a:schemeClr val="lt1"/>
            </a:fontRef>
          </p:style>
          <p:txBody>
            <a:bodyPr anchor="ctr"/>
            <a:lstStyle/>
            <a:p>
              <a:pPr algn="ctr" eaLnBrk="1" hangingPunct="1">
                <a:spcBef>
                  <a:spcPct val="0"/>
                </a:spcBef>
                <a:buClrTx/>
                <a:buSzTx/>
                <a:buFontTx/>
                <a:buNone/>
                <a:defRPr/>
              </a:pPr>
              <a:r>
                <a:rPr lang="pt-BR" sz="1400" b="1" dirty="0">
                  <a:solidFill>
                    <a:schemeClr val="tx1"/>
                  </a:solidFill>
                  <a:effectLst>
                    <a:outerShdw blurRad="38100" dist="38100" dir="2700000" algn="tl">
                      <a:srgbClr val="000000">
                        <a:alpha val="43137"/>
                      </a:srgbClr>
                    </a:outerShdw>
                  </a:effectLst>
                </a:rPr>
                <a:t>ITS4BRT</a:t>
              </a:r>
              <a:endParaRPr lang="pt-BR" sz="1400" b="1" dirty="0">
                <a:solidFill>
                  <a:schemeClr val="bg1"/>
                </a:solidFill>
                <a:effectLst>
                  <a:outerShdw blurRad="38100" dist="38100" dir="2700000" algn="tl">
                    <a:srgbClr val="000000">
                      <a:alpha val="43137"/>
                    </a:srgbClr>
                  </a:outerShdw>
                </a:effectLst>
              </a:endParaRPr>
            </a:p>
          </p:txBody>
        </p:sp>
      </p:grpSp>
      <p:sp>
        <p:nvSpPr>
          <p:cNvPr id="23" name="CaixaDeTexto 22"/>
          <p:cNvSpPr txBox="1">
            <a:spLocks noChangeArrowheads="1"/>
          </p:cNvSpPr>
          <p:nvPr/>
        </p:nvSpPr>
        <p:spPr bwMode="auto">
          <a:xfrm>
            <a:off x="251520" y="1697927"/>
            <a:ext cx="52578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1" hangingPunct="1">
              <a:buClrTx/>
              <a:buSzTx/>
              <a:buFont typeface="Wingdings" panose="05000000000000000000" pitchFamily="2" charset="2"/>
              <a:buChar char="§"/>
            </a:pPr>
            <a:r>
              <a:rPr lang="pt-BR" altLang="pt-BR" sz="1600" dirty="0"/>
              <a:t>Conjunto de serviços responsáveis pela coordenação entre sistemas de transporte e trânsito, visando melhorar os serviços de transferência </a:t>
            </a:r>
            <a:r>
              <a:rPr lang="pt-BR" altLang="pt-BR" sz="1600" dirty="0" err="1"/>
              <a:t>intermodos</a:t>
            </a:r>
            <a:r>
              <a:rPr lang="pt-BR" altLang="pt-BR" sz="1600" dirty="0"/>
              <a:t> e priorizar o TP em entroncamentos semafóricos.</a:t>
            </a:r>
            <a:endParaRPr lang="pt-BR" altLang="pt-BR" sz="1600" b="1" dirty="0"/>
          </a:p>
        </p:txBody>
      </p:sp>
      <p:sp>
        <p:nvSpPr>
          <p:cNvPr id="1522722" name="Rectangle 34"/>
          <p:cNvSpPr>
            <a:spLocks/>
          </p:cNvSpPr>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3600" b="1" dirty="0">
                <a:solidFill>
                  <a:srgbClr val="FF0000"/>
                </a:solidFill>
                <a:ea typeface="ＭＳ Ｐゴシック" panose="020B0600070205080204" pitchFamily="34" charset="-128"/>
              </a:rPr>
              <a:t>ITS4BRT (TPCU) –</a:t>
            </a:r>
            <a:r>
              <a:rPr lang="pt-BR" altLang="pt-BR" sz="4000" dirty="0"/>
              <a:t> </a:t>
            </a:r>
            <a:br>
              <a:rPr lang="pt-BR" altLang="pt-BR" sz="4000" dirty="0"/>
            </a:br>
            <a:r>
              <a:rPr lang="pt-BR" altLang="pt-BR" sz="3200" b="1" dirty="0">
                <a:solidFill>
                  <a:srgbClr val="0000CC"/>
                </a:solidFill>
              </a:rPr>
              <a:t>Grupos de</a:t>
            </a:r>
            <a:r>
              <a:rPr lang="pt-BR" altLang="pt-BR" dirty="0"/>
              <a:t> </a:t>
            </a:r>
            <a:r>
              <a:rPr lang="pt-BR" altLang="pt-BR" sz="3200" b="1" dirty="0">
                <a:solidFill>
                  <a:srgbClr val="0000CC"/>
                </a:solidFill>
              </a:rPr>
              <a:t>Serviços/funções envolvidas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2.5E-6 9.80574E-7 L 0.39531 0.00509 " pathEditMode="relative" rAng="0" ptsTypes="AA">
                                      <p:cBhvr>
                                        <p:cTn id="6" dur="2000" fill="hold"/>
                                        <p:tgtEl>
                                          <p:spTgt spid="2"/>
                                        </p:tgtEl>
                                        <p:attrNameLst>
                                          <p:attrName>ppt_x</p:attrName>
                                          <p:attrName>ppt_y</p:attrName>
                                        </p:attrNameLst>
                                      </p:cBhvr>
                                      <p:rCtr x="19800" y="3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9" name="Rectangle 3"/>
          <p:cNvSpPr>
            <a:spLocks noGrp="1"/>
          </p:cNvSpPr>
          <p:nvPr>
            <p:ph type="body" idx="1"/>
          </p:nvPr>
        </p:nvSpPr>
        <p:spPr>
          <a:xfrm>
            <a:off x="612775" y="1600200"/>
            <a:ext cx="8153400" cy="4525963"/>
          </a:xfrm>
        </p:spPr>
        <p:txBody>
          <a:bodyPr/>
          <a:lstStyle/>
          <a:p>
            <a:pPr lvl="1"/>
            <a:r>
              <a:rPr lang="pt-BR" altLang="pt-BR" sz="3000" b="1" smtClean="0"/>
              <a:t>Coordenação Multimodos</a:t>
            </a:r>
            <a:endParaRPr lang="pt-BR" altLang="pt-BR" sz="3000" smtClean="0"/>
          </a:p>
          <a:p>
            <a:pPr lvl="2"/>
            <a:r>
              <a:rPr lang="pt-BR" altLang="pt-BR" sz="2800" smtClean="0"/>
              <a:t>Integração entre modos</a:t>
            </a:r>
          </a:p>
          <a:p>
            <a:pPr lvl="2"/>
            <a:r>
              <a:rPr lang="pt-BR" altLang="pt-BR" sz="2800" smtClean="0"/>
              <a:t>Gestão da Semaforização</a:t>
            </a:r>
          </a:p>
        </p:txBody>
      </p:sp>
      <p:sp>
        <p:nvSpPr>
          <p:cNvPr id="1524741" name="Rectangle 5"/>
          <p:cNvSpPr>
            <a:spLocks/>
          </p:cNvSpPr>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4000" b="1">
                <a:solidFill>
                  <a:srgbClr val="FF0000"/>
                </a:solidFill>
                <a:ea typeface="ＭＳ Ｐゴシック" panose="020B0600070205080204" pitchFamily="34" charset="-128"/>
              </a:rPr>
              <a:t>ITS4BRT (TPCU) –</a:t>
            </a:r>
            <a:r>
              <a:rPr lang="pt-BR" altLang="pt-BR"/>
              <a:t> </a:t>
            </a:r>
            <a:r>
              <a:rPr lang="pt-BR" altLang="pt-BR" sz="3600" b="1">
                <a:solidFill>
                  <a:srgbClr val="0000CC"/>
                </a:solidFill>
              </a:rPr>
              <a:t/>
            </a:r>
            <a:br>
              <a:rPr lang="pt-BR" altLang="pt-BR" sz="3600" b="1">
                <a:solidFill>
                  <a:srgbClr val="0000CC"/>
                </a:solidFill>
              </a:rPr>
            </a:br>
            <a:r>
              <a:rPr lang="pt-BR" altLang="pt-BR" sz="3600" b="1">
                <a:solidFill>
                  <a:srgbClr val="0000CC"/>
                </a:solidFill>
              </a:rPr>
              <a:t>“Coordenação Multimodos”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611560" y="0"/>
            <a:ext cx="8229600" cy="1143000"/>
          </a:xfrm>
          <a:noFill/>
        </p:spPr>
        <p:txBody>
          <a:bodyPr>
            <a:normAutofit/>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pt-BR" sz="41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ATORES</a:t>
            </a:r>
            <a:endParaRPr lang="pt-BR"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3" name="Espaço Reservado para Conteúdo 2"/>
          <p:cNvSpPr>
            <a:spLocks noGrp="1"/>
          </p:cNvSpPr>
          <p:nvPr>
            <p:ph idx="4294967295"/>
          </p:nvPr>
        </p:nvSpPr>
        <p:spPr>
          <a:xfrm>
            <a:off x="323850" y="1600200"/>
            <a:ext cx="5111750" cy="4708525"/>
          </a:xfrm>
        </p:spPr>
        <p:txBody>
          <a:bodyPr>
            <a:normAutofit/>
          </a:bodyPr>
          <a:lstStyle/>
          <a:p>
            <a:pPr marL="547688" indent="-411163">
              <a:lnSpc>
                <a:spcPct val="90000"/>
              </a:lnSpc>
            </a:pPr>
            <a:r>
              <a:rPr lang="pt-BR" altLang="pt-BR" smtClean="0">
                <a:effectLst>
                  <a:outerShdw blurRad="38100" dist="38100" dir="2700000" algn="tl">
                    <a:srgbClr val="C0C0C0"/>
                  </a:outerShdw>
                </a:effectLst>
              </a:rPr>
              <a:t>Conjunto de operadores de outros sistemas de transporte</a:t>
            </a:r>
          </a:p>
          <a:p>
            <a:pPr marL="547688" indent="-411163">
              <a:lnSpc>
                <a:spcPct val="90000"/>
              </a:lnSpc>
            </a:pPr>
            <a:r>
              <a:rPr lang="pt-BR" altLang="pt-BR" smtClean="0">
                <a:effectLst>
                  <a:outerShdw blurRad="38100" dist="38100" dir="2700000" algn="tl">
                    <a:srgbClr val="C0C0C0"/>
                  </a:outerShdw>
                </a:effectLst>
              </a:rPr>
              <a:t>Por exemplo: companhias aéreas, serviços de balsa e serviços ferroviários </a:t>
            </a:r>
          </a:p>
          <a:p>
            <a:pPr marL="547688" indent="-411163">
              <a:lnSpc>
                <a:spcPct val="90000"/>
              </a:lnSpc>
            </a:pPr>
            <a:endParaRPr lang="pt-BR" altLang="pt-BR" smtClean="0">
              <a:effectLst>
                <a:outerShdw blurRad="38100" dist="38100" dir="2700000" algn="tl">
                  <a:srgbClr val="C0C0C0"/>
                </a:outerShdw>
              </a:effectLst>
            </a:endParaRPr>
          </a:p>
        </p:txBody>
      </p:sp>
      <p:graphicFrame>
        <p:nvGraphicFramePr>
          <p:cNvPr id="4" name="Espaço Reservado para Conteúdo 3"/>
          <p:cNvGraphicFramePr>
            <a:graphicFrameLocks/>
          </p:cNvGraphicFramePr>
          <p:nvPr/>
        </p:nvGraphicFramePr>
        <p:xfrm>
          <a:off x="5148064" y="1124744"/>
          <a:ext cx="835292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3"/>
          <p:cNvSpPr>
            <a:spLocks noGrp="1"/>
          </p:cNvSpPr>
          <p:nvPr>
            <p:ph type="body" idx="4294967295"/>
          </p:nvPr>
        </p:nvSpPr>
        <p:spPr>
          <a:xfrm>
            <a:off x="468313" y="260350"/>
            <a:ext cx="8229600" cy="1584325"/>
          </a:xfrm>
        </p:spPr>
        <p:txBody>
          <a:bodyPr/>
          <a:lstStyle/>
          <a:p>
            <a:pPr marL="0" indent="0" algn="ctr">
              <a:buFont typeface="Wingdings" panose="05000000000000000000" pitchFamily="2" charset="2"/>
              <a:buNone/>
            </a:pPr>
            <a:r>
              <a:rPr lang="pt-BR" altLang="pt-BR" sz="2200" smtClean="0">
                <a:solidFill>
                  <a:srgbClr val="000000"/>
                </a:solidFill>
                <a:effectLst>
                  <a:outerShdw blurRad="38100" dist="38100" dir="2700000" algn="tl">
                    <a:srgbClr val="C0C0C0"/>
                  </a:outerShdw>
                </a:effectLst>
                <a:latin typeface="Arial" panose="020B0604020202020204" pitchFamily="34" charset="0"/>
                <a:cs typeface="Times New Roman" panose="02020603050405020304" pitchFamily="18" charset="0"/>
              </a:rPr>
              <a:t>INFRA-ESTRUTURA INTELIGENTE – </a:t>
            </a:r>
          </a:p>
          <a:p>
            <a:pPr marL="0" indent="0" algn="ctr">
              <a:buFont typeface="Wingdings" panose="05000000000000000000" pitchFamily="2" charset="2"/>
              <a:buNone/>
            </a:pPr>
            <a:r>
              <a:rPr lang="pt-BR" altLang="pt-BR" sz="2500" smtClean="0">
                <a:solidFill>
                  <a:srgbClr val="FF3300"/>
                </a:solidFill>
                <a:effectLst>
                  <a:outerShdw blurRad="38100" dist="38100" dir="2700000" algn="tl">
                    <a:srgbClr val="C0C0C0"/>
                  </a:outerShdw>
                </a:effectLst>
                <a:latin typeface="Arial" panose="020B0604020202020204" pitchFamily="34" charset="0"/>
                <a:cs typeface="Times New Roman" panose="02020603050405020304" pitchFamily="18" charset="0"/>
              </a:rPr>
              <a:t>GESTÃO DE TRANSPORTE COLETIVO</a:t>
            </a:r>
          </a:p>
          <a:p>
            <a:pPr marL="0" indent="0">
              <a:lnSpc>
                <a:spcPct val="50000"/>
              </a:lnSpc>
              <a:buFont typeface="Wingdings" panose="05000000000000000000" pitchFamily="2" charset="2"/>
              <a:buNone/>
            </a:pPr>
            <a:endParaRPr lang="pt-BR" altLang="pt-BR" sz="2500" smtClean="0">
              <a:solidFill>
                <a:srgbClr val="FF3300"/>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a:p>
            <a:pPr marL="0" indent="0" algn="just">
              <a:buFont typeface="Wingdings" panose="05000000000000000000" pitchFamily="2" charset="2"/>
              <a:buNone/>
            </a:pPr>
            <a:r>
              <a:rPr lang="pt-BR" altLang="pt-BR" sz="1900" smtClean="0">
                <a:effectLst>
                  <a:outerShdw blurRad="38100" dist="38100" dir="2700000" algn="tl">
                    <a:srgbClr val="C0C0C0"/>
                  </a:outerShdw>
                </a:effectLst>
              </a:rPr>
              <a:t>A Gestão do Transporte de Passageiros abrange o monitoramento e a comunicação entre sistemas, como sistemas de localização automática de veículo (AVL), despacho assistido por computador (CAD), controle remoto do veículo e câmeras de vigilância, que permitem ao gestor de transporte melhorar a eficiência operacional e a segurança dos sistemas dos transportes públicos. </a:t>
            </a:r>
            <a:endParaRPr lang="pt-BR" altLang="pt-BR" sz="1900" smtClean="0">
              <a:solidFill>
                <a:srgbClr val="000000"/>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a:p>
            <a:pPr marL="0" indent="0"/>
            <a:endParaRPr lang="pt-BR" altLang="pt-BR" sz="1900" smtClean="0">
              <a:effectLst>
                <a:outerShdw blurRad="38100" dist="38100" dir="2700000" algn="tl">
                  <a:srgbClr val="C0C0C0"/>
                </a:outerShdw>
              </a:effectLst>
            </a:endParaRPr>
          </a:p>
          <a:p>
            <a:pPr marL="0" indent="0">
              <a:buFont typeface="Wingdings" panose="05000000000000000000" pitchFamily="2" charset="2"/>
              <a:buNone/>
            </a:pPr>
            <a:endParaRPr lang="pt-BR" altLang="pt-BR" sz="2000" smtClean="0">
              <a:solidFill>
                <a:srgbClr val="000000"/>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grpSp>
        <p:nvGrpSpPr>
          <p:cNvPr id="1185795" name="Group 63"/>
          <p:cNvGrpSpPr>
            <a:grpSpLocks/>
          </p:cNvGrpSpPr>
          <p:nvPr/>
        </p:nvGrpSpPr>
        <p:grpSpPr bwMode="auto">
          <a:xfrm>
            <a:off x="2765425" y="3009900"/>
            <a:ext cx="3956050" cy="358775"/>
            <a:chOff x="1742" y="1896"/>
            <a:chExt cx="2492" cy="226"/>
          </a:xfrm>
        </p:grpSpPr>
        <p:sp>
          <p:nvSpPr>
            <p:cNvPr id="1185796" name="Rectangle 8"/>
            <p:cNvSpPr>
              <a:spLocks noChangeArrowheads="1"/>
            </p:cNvSpPr>
            <p:nvPr/>
          </p:nvSpPr>
          <p:spPr bwMode="auto">
            <a:xfrm>
              <a:off x="1746" y="1896"/>
              <a:ext cx="2246" cy="219"/>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185797" name="Text Box 9"/>
            <p:cNvSpPr txBox="1">
              <a:spLocks noChangeArrowheads="1"/>
            </p:cNvSpPr>
            <p:nvPr/>
          </p:nvSpPr>
          <p:spPr bwMode="auto">
            <a:xfrm>
              <a:off x="2301" y="1949"/>
              <a:ext cx="114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a:cs typeface="Arial" panose="020B0604020202020204" pitchFamily="34" charset="0"/>
                </a:rPr>
                <a:t>Prevenção e Segurança</a:t>
              </a:r>
            </a:p>
          </p:txBody>
        </p:sp>
        <p:pic>
          <p:nvPicPr>
            <p:cNvPr id="1185798" name="Picture 27" descr="Transit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42" y="1899"/>
              <a:ext cx="240" cy="2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5799" name="Picture 45" descr="Safety &amp; Secur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4" y="1899"/>
              <a:ext cx="240" cy="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185800" name="Group 64"/>
          <p:cNvGrpSpPr>
            <a:grpSpLocks/>
          </p:cNvGrpSpPr>
          <p:nvPr/>
        </p:nvGrpSpPr>
        <p:grpSpPr bwMode="auto">
          <a:xfrm>
            <a:off x="2765425" y="4033838"/>
            <a:ext cx="3956050" cy="346075"/>
            <a:chOff x="1742" y="2541"/>
            <a:chExt cx="2492" cy="218"/>
          </a:xfrm>
        </p:grpSpPr>
        <p:sp>
          <p:nvSpPr>
            <p:cNvPr id="1185801" name="Rectangle 33"/>
            <p:cNvSpPr>
              <a:spLocks noChangeArrowheads="1"/>
            </p:cNvSpPr>
            <p:nvPr/>
          </p:nvSpPr>
          <p:spPr bwMode="auto">
            <a:xfrm>
              <a:off x="1746" y="2541"/>
              <a:ext cx="2246" cy="209"/>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185802" name="Text Box 11"/>
            <p:cNvSpPr txBox="1">
              <a:spLocks noChangeArrowheads="1"/>
            </p:cNvSpPr>
            <p:nvPr/>
          </p:nvSpPr>
          <p:spPr bwMode="auto">
            <a:xfrm>
              <a:off x="2063" y="2586"/>
              <a:ext cx="16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a:cs typeface="Arial" panose="020B0604020202020204" pitchFamily="34" charset="0"/>
                </a:rPr>
                <a:t>Gestão da Demanda de Transporte</a:t>
              </a:r>
            </a:p>
          </p:txBody>
        </p:sp>
        <p:pic>
          <p:nvPicPr>
            <p:cNvPr id="1185803" name="Picture 27" descr="Transit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42" y="2544"/>
              <a:ext cx="240" cy="20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5804" name="Picture 47" descr="Transportation Demand Managem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4" y="2543"/>
              <a:ext cx="240" cy="2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185805" name="Group 65"/>
          <p:cNvGrpSpPr>
            <a:grpSpLocks/>
          </p:cNvGrpSpPr>
          <p:nvPr/>
        </p:nvGrpSpPr>
        <p:grpSpPr bwMode="auto">
          <a:xfrm>
            <a:off x="2765425" y="5029200"/>
            <a:ext cx="3959225" cy="350838"/>
            <a:chOff x="1742" y="3168"/>
            <a:chExt cx="2494" cy="221"/>
          </a:xfrm>
        </p:grpSpPr>
        <p:sp>
          <p:nvSpPr>
            <p:cNvPr id="1185806" name="Rectangle 35"/>
            <p:cNvSpPr>
              <a:spLocks noChangeArrowheads="1"/>
            </p:cNvSpPr>
            <p:nvPr/>
          </p:nvSpPr>
          <p:spPr bwMode="auto">
            <a:xfrm>
              <a:off x="1746" y="3168"/>
              <a:ext cx="2246" cy="217"/>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185807" name="Text Box 19"/>
            <p:cNvSpPr txBox="1">
              <a:spLocks noChangeArrowheads="1"/>
            </p:cNvSpPr>
            <p:nvPr/>
          </p:nvSpPr>
          <p:spPr bwMode="auto">
            <a:xfrm>
              <a:off x="2423" y="3214"/>
              <a:ext cx="8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a:cs typeface="Arial" panose="020B0604020202020204" pitchFamily="34" charset="0"/>
                </a:rPr>
                <a:t>Gestão da Oferta</a:t>
              </a:r>
            </a:p>
          </p:txBody>
        </p:sp>
        <p:pic>
          <p:nvPicPr>
            <p:cNvPr id="1185808" name="Picture 27" descr="Transit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42" y="3171"/>
              <a:ext cx="240" cy="21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5809" name="Picture 49" descr="Fleet Managemen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6" y="3171"/>
              <a:ext cx="240" cy="2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185810" name="Group 66"/>
          <p:cNvGrpSpPr>
            <a:grpSpLocks/>
          </p:cNvGrpSpPr>
          <p:nvPr/>
        </p:nvGrpSpPr>
        <p:grpSpPr bwMode="auto">
          <a:xfrm>
            <a:off x="2765425" y="6029325"/>
            <a:ext cx="3959225" cy="365125"/>
            <a:chOff x="1742" y="3798"/>
            <a:chExt cx="2494" cy="230"/>
          </a:xfrm>
        </p:grpSpPr>
        <p:sp>
          <p:nvSpPr>
            <p:cNvPr id="1185811" name="Rectangle 37"/>
            <p:cNvSpPr>
              <a:spLocks noChangeArrowheads="1"/>
            </p:cNvSpPr>
            <p:nvPr/>
          </p:nvSpPr>
          <p:spPr bwMode="auto">
            <a:xfrm>
              <a:off x="1746" y="3798"/>
              <a:ext cx="2246" cy="230"/>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185812" name="Text Box 21"/>
            <p:cNvSpPr txBox="1">
              <a:spLocks noChangeArrowheads="1"/>
            </p:cNvSpPr>
            <p:nvPr/>
          </p:nvSpPr>
          <p:spPr bwMode="auto">
            <a:xfrm>
              <a:off x="2202" y="3831"/>
              <a:ext cx="13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b="1">
                  <a:solidFill>
                    <a:srgbClr val="FF3300"/>
                  </a:solidFill>
                  <a:cs typeface="Arial" panose="020B0604020202020204" pitchFamily="34" charset="0"/>
                </a:rPr>
                <a:t>Veiculação da Informação</a:t>
              </a:r>
            </a:p>
          </p:txBody>
        </p:sp>
        <p:pic>
          <p:nvPicPr>
            <p:cNvPr id="1185813" name="Picture 27" descr="Transit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42" y="3801"/>
              <a:ext cx="240" cy="22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5814" name="Picture 51" descr="Information Dissemin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6" y="3801"/>
              <a:ext cx="240"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88499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rPr>
              <a:t>Coordenação Multimodos</a:t>
            </a:r>
          </a:p>
        </p:txBody>
      </p:sp>
      <p:sp>
        <p:nvSpPr>
          <p:cNvPr id="1214467" name="Rectangle 3"/>
          <p:cNvSpPr>
            <a:spLocks noGrp="1"/>
          </p:cNvSpPr>
          <p:nvPr>
            <p:ph type="body" idx="1"/>
          </p:nvPr>
        </p:nvSpPr>
        <p:spPr>
          <a:xfrm>
            <a:off x="612775" y="1600200"/>
            <a:ext cx="8153400" cy="4525963"/>
          </a:xfrm>
        </p:spPr>
        <p:txBody>
          <a:bodyPr/>
          <a:lstStyle/>
          <a:p>
            <a:r>
              <a:rPr lang="pt-BR" altLang="pt-BR" b="1" smtClean="0">
                <a:effectLst>
                  <a:outerShdw blurRad="38100" dist="38100" dir="2700000" algn="tl">
                    <a:srgbClr val="C0C0C0"/>
                  </a:outerShdw>
                </a:effectLst>
              </a:rPr>
              <a:t>Definição do Grupo de Funcionalidades [PROPÓSITO (</a:t>
            </a:r>
            <a:r>
              <a:rPr lang="pt-BR" altLang="pt-BR" b="1" smtClean="0">
                <a:solidFill>
                  <a:srgbClr val="FF0000"/>
                </a:solidFill>
                <a:effectLst>
                  <a:outerShdw blurRad="38100" dist="38100" dir="2700000" algn="tl">
                    <a:srgbClr val="C0C0C0"/>
                  </a:outerShdw>
                </a:effectLst>
              </a:rPr>
              <a:t>o que é ?</a:t>
            </a:r>
            <a:r>
              <a:rPr lang="pt-BR" altLang="pt-BR" b="1" smtClean="0">
                <a:effectLst>
                  <a:outerShdw blurRad="38100" dist="38100" dir="2700000" algn="tl">
                    <a:srgbClr val="C0C0C0"/>
                  </a:outerShdw>
                </a:effectLst>
              </a:rPr>
              <a:t>)]: </a:t>
            </a:r>
            <a:endParaRPr lang="pt-BR" altLang="pt-BR" smtClean="0">
              <a:effectLst>
                <a:outerShdw blurRad="38100" dist="38100" dir="2700000" algn="tl">
                  <a:srgbClr val="C0C0C0"/>
                </a:outerShdw>
              </a:effectLst>
            </a:endParaRPr>
          </a:p>
          <a:p>
            <a:pPr lvl="1"/>
            <a:r>
              <a:rPr lang="pt-BR" altLang="pt-BR" smtClean="0">
                <a:effectLst>
                  <a:outerShdw blurRad="38100" dist="38100" dir="2700000" algn="tl">
                    <a:srgbClr val="C0C0C0"/>
                  </a:outerShdw>
                </a:effectLst>
              </a:rPr>
              <a:t>Coordenação entre sistemas de transporte e trânsito, visando melhorar os serviços de transferência intermodos e priorizar o transporte público coletivo urbano (TPCU) em entroncamentos semafóricos.</a:t>
            </a:r>
          </a:p>
          <a:p>
            <a:r>
              <a:rPr lang="pt-BR" altLang="pt-BR" b="1" smtClean="0">
                <a:effectLst>
                  <a:outerShdw blurRad="38100" dist="38100" dir="2700000" algn="tl">
                    <a:srgbClr val="C0C0C0"/>
                  </a:outerShdw>
                </a:effectLst>
              </a:rPr>
              <a:t>Funções ITS componentes deste grupo:</a:t>
            </a:r>
            <a:endParaRPr lang="pt-BR" altLang="pt-BR" smtClean="0">
              <a:effectLst>
                <a:outerShdw blurRad="38100" dist="38100" dir="2700000" algn="tl">
                  <a:srgbClr val="C0C0C0"/>
                </a:outerShdw>
              </a:effectLst>
            </a:endParaRPr>
          </a:p>
          <a:p>
            <a:pPr lvl="1"/>
            <a:r>
              <a:rPr lang="pt-BR" altLang="pt-BR" smtClean="0">
                <a:solidFill>
                  <a:schemeClr val="bg2"/>
                </a:solidFill>
                <a:effectLst>
                  <a:outerShdw blurRad="38100" dist="38100" dir="2700000" algn="tl">
                    <a:srgbClr val="C0C0C0"/>
                  </a:outerShdw>
                </a:effectLst>
              </a:rPr>
              <a:t>Gestão da semaforização</a:t>
            </a:r>
          </a:p>
          <a:p>
            <a:pPr lvl="1"/>
            <a:r>
              <a:rPr lang="pt-BR" altLang="pt-BR" smtClean="0">
                <a:effectLst>
                  <a:outerShdw blurRad="38100" dist="38100" dir="2700000" algn="tl">
                    <a:srgbClr val="C0C0C0"/>
                  </a:outerShdw>
                </a:effectLst>
              </a:rPr>
              <a:t>Integração entre modos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Grp="1"/>
          </p:cNvSpPr>
          <p:nvPr>
            <p:ph type="title"/>
          </p:nvPr>
        </p:nvSpPr>
        <p:spPr>
          <a:xfrm>
            <a:off x="609600" y="228600"/>
            <a:ext cx="8153400" cy="990600"/>
          </a:xfrm>
        </p:spPr>
        <p:txBody>
          <a:bodyPr/>
          <a:lstStyle/>
          <a:p>
            <a:r>
              <a:rPr lang="pt-BR" altLang="pt-BR" sz="4000" smtClean="0">
                <a:effectLst>
                  <a:outerShdw blurRad="38100" dist="38100" dir="2700000" algn="tl">
                    <a:srgbClr val="C0C0C0"/>
                  </a:outerShdw>
                </a:effectLst>
              </a:rPr>
              <a:t>Coordenação Multimodos – </a:t>
            </a:r>
            <a:br>
              <a:rPr lang="pt-BR" altLang="pt-BR" sz="4000" smtClean="0">
                <a:effectLst>
                  <a:outerShdw blurRad="38100" dist="38100" dir="2700000" algn="tl">
                    <a:srgbClr val="C0C0C0"/>
                  </a:outerShdw>
                </a:effectLst>
              </a:rPr>
            </a:br>
            <a:r>
              <a:rPr lang="pt-BR" altLang="pt-BR" sz="4000" smtClean="0">
                <a:solidFill>
                  <a:srgbClr val="FF0000"/>
                </a:solidFill>
                <a:effectLst>
                  <a:outerShdw blurRad="38100" dist="38100" dir="2700000" algn="tl">
                    <a:srgbClr val="C0C0C0"/>
                  </a:outerShdw>
                </a:effectLst>
              </a:rPr>
              <a:t>Integração entre Modos</a:t>
            </a:r>
            <a:r>
              <a:rPr lang="pt-BR" altLang="pt-BR" sz="4000" smtClean="0">
                <a:effectLst>
                  <a:outerShdw blurRad="38100" dist="38100" dir="2700000" algn="tl">
                    <a:srgbClr val="C0C0C0"/>
                  </a:outerShdw>
                </a:effectLst>
              </a:rPr>
              <a:t> </a:t>
            </a:r>
          </a:p>
        </p:txBody>
      </p:sp>
      <p:sp>
        <p:nvSpPr>
          <p:cNvPr id="1216515" name="Rectangle 3"/>
          <p:cNvSpPr>
            <a:spLocks noGrp="1"/>
          </p:cNvSpPr>
          <p:nvPr>
            <p:ph type="body" idx="1"/>
          </p:nvPr>
        </p:nvSpPr>
        <p:spPr>
          <a:xfrm>
            <a:off x="612775" y="1600200"/>
            <a:ext cx="8153400" cy="4852988"/>
          </a:xfrm>
        </p:spPr>
        <p:txBody>
          <a:bodyPr/>
          <a:lstStyle/>
          <a:p>
            <a:r>
              <a:rPr lang="pt-BR" altLang="pt-BR" sz="2500" b="1" smtClean="0">
                <a:effectLst>
                  <a:outerShdw blurRad="38100" dist="38100" dir="2700000" algn="tl">
                    <a:srgbClr val="C0C0C0"/>
                  </a:outerShdw>
                </a:effectLst>
              </a:rPr>
              <a:t>Palavras-chave: </a:t>
            </a:r>
          </a:p>
          <a:p>
            <a:pPr lvl="1"/>
            <a:r>
              <a:rPr lang="pt-BR" altLang="pt-BR" sz="2200" smtClean="0">
                <a:effectLst>
                  <a:outerShdw blurRad="38100" dist="38100" dir="2700000" algn="tl">
                    <a:srgbClr val="C0C0C0"/>
                  </a:outerShdw>
                </a:effectLst>
              </a:rPr>
              <a:t>Serviços Intermodais aos Passageiros</a:t>
            </a:r>
          </a:p>
          <a:p>
            <a:pPr lvl="1"/>
            <a:endParaRPr lang="pt-BR" altLang="pt-BR" sz="2200" smtClean="0">
              <a:effectLst>
                <a:outerShdw blurRad="38100" dist="38100" dir="2700000" algn="tl">
                  <a:srgbClr val="C0C0C0"/>
                </a:outerShdw>
              </a:effectLst>
            </a:endParaRPr>
          </a:p>
          <a:p>
            <a:r>
              <a:rPr lang="pt-BR" altLang="pt-BR" sz="2100" b="1" smtClean="0">
                <a:effectLst>
                  <a:outerShdw blurRad="38100" dist="38100" dir="2700000" algn="tl">
                    <a:srgbClr val="C0C0C0"/>
                  </a:outerShdw>
                </a:effectLst>
              </a:rPr>
              <a:t>Definição da Funcionalidade [PROPÓSITO (</a:t>
            </a:r>
            <a:r>
              <a:rPr lang="pt-BR" altLang="pt-BR" sz="2100" b="1" smtClean="0">
                <a:solidFill>
                  <a:srgbClr val="FF0000"/>
                </a:solidFill>
                <a:effectLst>
                  <a:outerShdw blurRad="38100" dist="38100" dir="2700000" algn="tl">
                    <a:srgbClr val="C0C0C0"/>
                  </a:outerShdw>
                </a:effectLst>
              </a:rPr>
              <a:t>o que é ?</a:t>
            </a:r>
            <a:r>
              <a:rPr lang="pt-BR" altLang="pt-BR" sz="2100" b="1" smtClean="0">
                <a:effectLst>
                  <a:outerShdw blurRad="38100" dist="38100" dir="2700000" algn="tl">
                    <a:srgbClr val="C0C0C0"/>
                  </a:outerShdw>
                </a:effectLst>
              </a:rPr>
              <a:t>)]:</a:t>
            </a:r>
            <a:r>
              <a:rPr lang="pt-BR" altLang="pt-BR" sz="2500" b="1" smtClean="0">
                <a:effectLst>
                  <a:outerShdw blurRad="38100" dist="38100" dir="2700000" algn="tl">
                    <a:srgbClr val="C0C0C0"/>
                  </a:outerShdw>
                </a:effectLst>
              </a:rPr>
              <a:t> </a:t>
            </a:r>
          </a:p>
          <a:p>
            <a:pPr lvl="1"/>
            <a:r>
              <a:rPr lang="pt-BR" altLang="pt-BR" sz="2200" smtClean="0">
                <a:effectLst>
                  <a:outerShdw blurRad="38100" dist="38100" dir="2700000" algn="tl">
                    <a:srgbClr val="C0C0C0"/>
                  </a:outerShdw>
                </a:effectLst>
              </a:rPr>
              <a:t>A coordenação entre agentes que operam serviços de modos diferentes (</a:t>
            </a:r>
            <a:r>
              <a:rPr lang="pt-BR" altLang="pt-BR" sz="2200" u="sng" smtClean="0">
                <a:effectLst>
                  <a:outerShdw blurRad="38100" dist="38100" dir="2700000" algn="tl">
                    <a:srgbClr val="C0C0C0"/>
                  </a:outerShdw>
                </a:effectLst>
              </a:rPr>
              <a:t>PROVEDORES DE SERVIÇO INTERMODAL</a:t>
            </a:r>
            <a:r>
              <a:rPr lang="pt-BR" altLang="pt-BR" sz="2200" smtClean="0">
                <a:effectLst>
                  <a:outerShdw blurRad="38100" dist="38100" dir="2700000" algn="tl">
                    <a:srgbClr val="C0C0C0"/>
                  </a:outerShdw>
                </a:effectLst>
              </a:rPr>
              <a:t>)</a:t>
            </a:r>
          </a:p>
          <a:p>
            <a:pPr lvl="1"/>
            <a:r>
              <a:rPr lang="pt-BR" altLang="pt-BR" sz="2200" smtClean="0">
                <a:effectLst>
                  <a:outerShdw blurRad="38100" dist="38100" dir="2700000" algn="tl">
                    <a:srgbClr val="C0C0C0"/>
                  </a:outerShdw>
                </a:effectLst>
              </a:rPr>
              <a:t>Visa propiciar maior conveniência nos pontos de transferência (conexões / baldeações)</a:t>
            </a:r>
          </a:p>
          <a:p>
            <a:pPr lvl="2"/>
            <a:r>
              <a:rPr lang="pt-BR" altLang="pt-BR" smtClean="0">
                <a:effectLst>
                  <a:outerShdw blurRad="38100" dist="38100" dir="2700000" algn="tl">
                    <a:srgbClr val="C0C0C0"/>
                  </a:outerShdw>
                </a:effectLst>
              </a:rPr>
              <a:t>Exemplo de aplicação: </a:t>
            </a:r>
          </a:p>
          <a:p>
            <a:pPr lvl="3"/>
            <a:r>
              <a:rPr lang="pt-BR" altLang="pt-BR" sz="1800" smtClean="0">
                <a:effectLst>
                  <a:outerShdw blurRad="38100" dist="38100" dir="2700000" algn="tl">
                    <a:srgbClr val="C0C0C0"/>
                  </a:outerShdw>
                </a:effectLst>
              </a:rPr>
              <a:t>transferência de metrô para ônibus, ou seja - de um sistema de transporte de maior capacidade para outro de menor capacidade, onde há uma forte necessidade de preparação ou sincronismo </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Grp="1"/>
          </p:cNvSpPr>
          <p:nvPr>
            <p:ph type="title"/>
          </p:nvPr>
        </p:nvSpPr>
        <p:spPr>
          <a:xfrm>
            <a:off x="609600" y="228600"/>
            <a:ext cx="8153400" cy="990600"/>
          </a:xfrm>
        </p:spPr>
        <p:txBody>
          <a:bodyPr/>
          <a:lstStyle/>
          <a:p>
            <a:r>
              <a:rPr lang="pt-BR" altLang="pt-BR" sz="4000" smtClean="0">
                <a:effectLst>
                  <a:outerShdw blurRad="38100" dist="38100" dir="2700000" algn="tl">
                    <a:srgbClr val="C0C0C0"/>
                  </a:outerShdw>
                </a:effectLst>
              </a:rPr>
              <a:t>Coordenação Multimodos – </a:t>
            </a:r>
            <a:br>
              <a:rPr lang="pt-BR" altLang="pt-BR" sz="4000" smtClean="0">
                <a:effectLst>
                  <a:outerShdw blurRad="38100" dist="38100" dir="2700000" algn="tl">
                    <a:srgbClr val="C0C0C0"/>
                  </a:outerShdw>
                </a:effectLst>
              </a:rPr>
            </a:br>
            <a:r>
              <a:rPr lang="pt-BR" altLang="pt-BR" sz="4000" smtClean="0">
                <a:solidFill>
                  <a:srgbClr val="FF0000"/>
                </a:solidFill>
                <a:effectLst>
                  <a:outerShdw blurRad="38100" dist="38100" dir="2700000" algn="tl">
                    <a:srgbClr val="C0C0C0"/>
                  </a:outerShdw>
                </a:effectLst>
              </a:rPr>
              <a:t>Integração entre Modos</a:t>
            </a:r>
            <a:r>
              <a:rPr lang="pt-BR" altLang="pt-BR" sz="4000" smtClean="0">
                <a:effectLst>
                  <a:outerShdw blurRad="38100" dist="38100" dir="2700000" algn="tl">
                    <a:srgbClr val="C0C0C0"/>
                  </a:outerShdw>
                </a:effectLst>
              </a:rPr>
              <a:t> </a:t>
            </a:r>
          </a:p>
        </p:txBody>
      </p:sp>
      <p:sp>
        <p:nvSpPr>
          <p:cNvPr id="1216515" name="Rectangle 3"/>
          <p:cNvSpPr>
            <a:spLocks noGrp="1"/>
          </p:cNvSpPr>
          <p:nvPr>
            <p:ph type="body" idx="1"/>
          </p:nvPr>
        </p:nvSpPr>
        <p:spPr>
          <a:xfrm>
            <a:off x="612775" y="1600200"/>
            <a:ext cx="8153400" cy="4852988"/>
          </a:xfrm>
        </p:spPr>
        <p:txBody>
          <a:bodyPr/>
          <a:lstStyle/>
          <a:p>
            <a:r>
              <a:rPr lang="pt-BR" altLang="pt-BR" sz="2500" b="1" dirty="0" smtClean="0">
                <a:effectLst>
                  <a:outerShdw blurRad="38100" dist="38100" dir="2700000" algn="tl">
                    <a:srgbClr val="C0C0C0"/>
                  </a:outerShdw>
                </a:effectLst>
              </a:rPr>
              <a:t>Palavras-chave a explorar: </a:t>
            </a:r>
          </a:p>
          <a:p>
            <a:pPr lvl="1"/>
            <a:r>
              <a:rPr lang="pt-BR" altLang="pt-BR" sz="2200" dirty="0" smtClean="0">
                <a:effectLst>
                  <a:outerShdw blurRad="38100" dist="38100" dir="2700000" algn="tl">
                    <a:srgbClr val="C0C0C0"/>
                  </a:outerShdw>
                </a:effectLst>
              </a:rPr>
              <a:t>ATDM (Active </a:t>
            </a:r>
            <a:r>
              <a:rPr lang="pt-BR" altLang="pt-BR" sz="2200" dirty="0" err="1" smtClean="0">
                <a:effectLst>
                  <a:outerShdw blurRad="38100" dist="38100" dir="2700000" algn="tl">
                    <a:srgbClr val="C0C0C0"/>
                  </a:outerShdw>
                </a:effectLst>
              </a:rPr>
              <a:t>Transportation</a:t>
            </a:r>
            <a:r>
              <a:rPr lang="pt-BR" altLang="pt-BR" sz="2200" dirty="0" smtClean="0">
                <a:effectLst>
                  <a:outerShdw blurRad="38100" dist="38100" dir="2700000" algn="tl">
                    <a:srgbClr val="C0C0C0"/>
                  </a:outerShdw>
                </a:effectLst>
              </a:rPr>
              <a:t> </a:t>
            </a:r>
            <a:r>
              <a:rPr lang="pt-BR" altLang="pt-BR" sz="2200" dirty="0" err="1" smtClean="0">
                <a:effectLst>
                  <a:outerShdw blurRad="38100" dist="38100" dir="2700000" algn="tl">
                    <a:srgbClr val="C0C0C0"/>
                  </a:outerShdw>
                </a:effectLst>
              </a:rPr>
              <a:t>and</a:t>
            </a:r>
            <a:r>
              <a:rPr lang="pt-BR" altLang="pt-BR" sz="2200" dirty="0" smtClean="0">
                <a:effectLst>
                  <a:outerShdw blurRad="38100" dist="38100" dir="2700000" algn="tl">
                    <a:srgbClr val="C0C0C0"/>
                  </a:outerShdw>
                </a:effectLst>
              </a:rPr>
              <a:t> </a:t>
            </a:r>
            <a:r>
              <a:rPr lang="pt-BR" altLang="pt-BR" sz="2200" dirty="0" err="1" smtClean="0">
                <a:effectLst>
                  <a:outerShdw blurRad="38100" dist="38100" dir="2700000" algn="tl">
                    <a:srgbClr val="C0C0C0"/>
                  </a:outerShdw>
                </a:effectLst>
              </a:rPr>
              <a:t>Demand</a:t>
            </a:r>
            <a:r>
              <a:rPr lang="pt-BR" altLang="pt-BR" sz="2200" dirty="0" smtClean="0">
                <a:effectLst>
                  <a:outerShdw blurRad="38100" dist="38100" dir="2700000" algn="tl">
                    <a:srgbClr val="C0C0C0"/>
                  </a:outerShdw>
                </a:effectLst>
              </a:rPr>
              <a:t> Management)</a:t>
            </a:r>
          </a:p>
          <a:p>
            <a:pPr lvl="1"/>
            <a:r>
              <a:rPr lang="pt-BR" altLang="pt-BR" sz="2200" dirty="0" smtClean="0">
                <a:effectLst>
                  <a:outerShdw blurRad="38100" dist="38100" dir="2700000" algn="tl">
                    <a:srgbClr val="C0C0C0"/>
                  </a:outerShdw>
                </a:effectLst>
              </a:rPr>
              <a:t>ICM (</a:t>
            </a:r>
            <a:r>
              <a:rPr lang="pt-BR" altLang="pt-BR" sz="2200" dirty="0" err="1" smtClean="0">
                <a:effectLst>
                  <a:outerShdw blurRad="38100" dist="38100" dir="2700000" algn="tl">
                    <a:srgbClr val="C0C0C0"/>
                  </a:outerShdw>
                </a:effectLst>
              </a:rPr>
              <a:t>Integrated</a:t>
            </a:r>
            <a:r>
              <a:rPr lang="pt-BR" altLang="pt-BR" sz="2200" dirty="0" smtClean="0">
                <a:effectLst>
                  <a:outerShdw blurRad="38100" dist="38100" dir="2700000" algn="tl">
                    <a:srgbClr val="C0C0C0"/>
                  </a:outerShdw>
                </a:effectLst>
              </a:rPr>
              <a:t> </a:t>
            </a:r>
            <a:r>
              <a:rPr lang="pt-BR" altLang="pt-BR" sz="2200" dirty="0" err="1" smtClean="0">
                <a:effectLst>
                  <a:outerShdw blurRad="38100" dist="38100" dir="2700000" algn="tl">
                    <a:srgbClr val="C0C0C0"/>
                  </a:outerShdw>
                </a:effectLst>
              </a:rPr>
              <a:t>Corridor</a:t>
            </a:r>
            <a:r>
              <a:rPr lang="pt-BR" altLang="pt-BR" sz="2200" dirty="0" smtClean="0">
                <a:effectLst>
                  <a:outerShdw blurRad="38100" dist="38100" dir="2700000" algn="tl">
                    <a:srgbClr val="C0C0C0"/>
                  </a:outerShdw>
                </a:effectLst>
              </a:rPr>
              <a:t> Management)</a:t>
            </a:r>
          </a:p>
          <a:p>
            <a:pPr lvl="1"/>
            <a:endParaRPr lang="pt-BR" altLang="pt-BR" sz="22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32150522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703498416"/>
              </p:ext>
            </p:extLst>
          </p:nvPr>
        </p:nvGraphicFramePr>
        <p:xfrm>
          <a:off x="896889" y="1823662"/>
          <a:ext cx="7120745" cy="4769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68739" name="Rectangle 3"/>
          <p:cNvSpPr>
            <a:spLocks noChangeArrowheads="1"/>
          </p:cNvSpPr>
          <p:nvPr/>
        </p:nvSpPr>
        <p:spPr bwMode="auto">
          <a:xfrm>
            <a:off x="250825" y="274638"/>
            <a:ext cx="8713788" cy="706437"/>
          </a:xfrm>
          <a:prstGeom prst="rect">
            <a:avLst/>
          </a:prstGeom>
          <a:gradFill rotWithShape="1">
            <a:gsLst>
              <a:gs pos="0">
                <a:schemeClr val="bg1"/>
              </a:gs>
              <a:gs pos="100000">
                <a:schemeClr val="folHlink"/>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2400" b="1" dirty="0"/>
              <a:t>14813 -1: Arquitetura(s) de modelo de referência </a:t>
            </a:r>
            <a:br>
              <a:rPr lang="pt-BR" altLang="pt-BR" sz="2400" b="1" dirty="0"/>
            </a:br>
            <a:r>
              <a:rPr lang="pt-BR" altLang="pt-BR" sz="2400" b="1" dirty="0"/>
              <a:t>	       para o setor de ITS</a:t>
            </a:r>
          </a:p>
        </p:txBody>
      </p:sp>
    </p:spTree>
    <p:extLst>
      <p:ext uri="{BB962C8B-B14F-4D97-AF65-F5344CB8AC3E}">
        <p14:creationId xmlns:p14="http://schemas.microsoft.com/office/powerpoint/2010/main" val="125919549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26"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4000" b="1" smtClean="0">
                <a:solidFill>
                  <a:srgbClr val="FF0000"/>
                </a:solidFill>
                <a:effectLst>
                  <a:outerShdw blurRad="38100" dist="38100" dir="2700000" algn="tl">
                    <a:srgbClr val="C0C0C0"/>
                  </a:outerShdw>
                </a:effectLst>
              </a:rPr>
              <a:t>Variantes de serviços</a:t>
            </a:r>
          </a:p>
        </p:txBody>
      </p:sp>
      <p:sp>
        <p:nvSpPr>
          <p:cNvPr id="1485827" name="Rectangle 3"/>
          <p:cNvSpPr>
            <a:spLocks noGrp="1"/>
          </p:cNvSpPr>
          <p:nvPr>
            <p:ph type="body" idx="1"/>
          </p:nvPr>
        </p:nvSpPr>
        <p:spPr>
          <a:xfrm>
            <a:off x="250825" y="1600200"/>
            <a:ext cx="8713788" cy="4525963"/>
          </a:xfrm>
        </p:spPr>
        <p:txBody>
          <a:bodyPr/>
          <a:lstStyle/>
          <a:p>
            <a:pPr>
              <a:lnSpc>
                <a:spcPct val="90000"/>
              </a:lnSpc>
            </a:pPr>
            <a:r>
              <a:rPr lang="pt-BR" altLang="pt-BR" smtClean="0">
                <a:effectLst>
                  <a:outerShdw blurRad="38100" dist="38100" dir="2700000" algn="tl">
                    <a:srgbClr val="C0C0C0"/>
                  </a:outerShdw>
                </a:effectLst>
              </a:rPr>
              <a:t>Os serviços anteriores podem se </a:t>
            </a:r>
            <a:r>
              <a:rPr lang="pt-BR" altLang="pt-BR" b="1" smtClean="0">
                <a:solidFill>
                  <a:srgbClr val="FF0000"/>
                </a:solidFill>
                <a:effectLst>
                  <a:outerShdw blurRad="38100" dist="38100" dir="2700000" algn="tl">
                    <a:srgbClr val="C0C0C0"/>
                  </a:outerShdw>
                </a:effectLst>
              </a:rPr>
              <a:t>especializar</a:t>
            </a:r>
            <a:r>
              <a:rPr lang="pt-BR" altLang="pt-BR" smtClean="0">
                <a:effectLst>
                  <a:outerShdw blurRad="38100" dist="38100" dir="2700000" algn="tl">
                    <a:srgbClr val="C0C0C0"/>
                  </a:outerShdw>
                </a:effectLst>
              </a:rPr>
              <a:t> em sub-serviços com características diferenciadas, principalmente em função do</a:t>
            </a:r>
            <a:r>
              <a:rPr lang="pt-BR" altLang="pt-BR" u="sng" smtClean="0">
                <a:effectLst>
                  <a:outerShdw blurRad="38100" dist="38100" dir="2700000" algn="tl">
                    <a:srgbClr val="C0C0C0"/>
                  </a:outerShdw>
                </a:effectLst>
              </a:rPr>
              <a:t> </a:t>
            </a:r>
            <a:r>
              <a:rPr lang="pt-BR" altLang="pt-BR" u="sng" smtClean="0">
                <a:solidFill>
                  <a:srgbClr val="FF0000"/>
                </a:solidFill>
                <a:effectLst>
                  <a:outerShdw blurRad="38100" dist="38100" dir="2700000" algn="tl">
                    <a:srgbClr val="C0C0C0"/>
                  </a:outerShdw>
                </a:effectLst>
              </a:rPr>
              <a:t>tipo de tecnologia de acesso</a:t>
            </a:r>
            <a:r>
              <a:rPr lang="pt-BR" altLang="pt-BR" smtClean="0">
                <a:effectLst>
                  <a:outerShdw blurRad="38100" dist="38100" dir="2700000" algn="tl">
                    <a:srgbClr val="C0C0C0"/>
                  </a:outerShdw>
                </a:effectLst>
              </a:rPr>
              <a:t> ou do </a:t>
            </a:r>
            <a:r>
              <a:rPr lang="pt-BR" altLang="pt-BR" u="sng" smtClean="0">
                <a:solidFill>
                  <a:srgbClr val="FF0000"/>
                </a:solidFill>
                <a:effectLst>
                  <a:outerShdw blurRad="38100" dist="38100" dir="2700000" algn="tl">
                    <a:srgbClr val="C0C0C0"/>
                  </a:outerShdw>
                </a:effectLst>
              </a:rPr>
              <a:t>tipo de informação disponibilizada</a:t>
            </a:r>
          </a:p>
          <a:p>
            <a:pPr>
              <a:lnSpc>
                <a:spcPct val="90000"/>
              </a:lnSpc>
            </a:pPr>
            <a:r>
              <a:rPr lang="pt-BR" altLang="pt-BR" smtClean="0">
                <a:effectLst>
                  <a:outerShdw blurRad="38100" dist="38100" dir="2700000" algn="tl">
                    <a:srgbClr val="C0C0C0"/>
                  </a:outerShdw>
                </a:effectLst>
              </a:rPr>
              <a:t>Sub-serviços:</a:t>
            </a:r>
          </a:p>
          <a:p>
            <a:pPr lvl="1">
              <a:lnSpc>
                <a:spcPct val="90000"/>
              </a:lnSpc>
            </a:pPr>
            <a:r>
              <a:rPr lang="pt-BR" altLang="pt-BR" b="1" smtClean="0">
                <a:effectLst>
                  <a:outerShdw blurRad="38100" dist="38100" dir="2700000" algn="tl">
                    <a:srgbClr val="C0C0C0"/>
                  </a:outerShdw>
                </a:effectLst>
              </a:rPr>
              <a:t>Informações para Orientação, Rota e Navegação</a:t>
            </a:r>
          </a:p>
          <a:p>
            <a:pPr lvl="2">
              <a:lnSpc>
                <a:spcPct val="90000"/>
              </a:lnSpc>
            </a:pPr>
            <a:r>
              <a:rPr lang="pt-BR" altLang="pt-BR" smtClean="0">
                <a:effectLst>
                  <a:outerShdw blurRad="38100" dist="38100" dir="2700000" algn="tl">
                    <a:srgbClr val="C0C0C0"/>
                  </a:outerShdw>
                </a:effectLst>
              </a:rPr>
              <a:t>Através de Equipamentos embarcados no veículo</a:t>
            </a:r>
          </a:p>
          <a:p>
            <a:pPr lvl="2">
              <a:lnSpc>
                <a:spcPct val="90000"/>
              </a:lnSpc>
            </a:pPr>
            <a:r>
              <a:rPr lang="pt-BR" altLang="pt-BR" smtClean="0">
                <a:effectLst>
                  <a:outerShdw blurRad="38100" dist="38100" dir="2700000" algn="tl">
                    <a:srgbClr val="C0C0C0"/>
                  </a:outerShdw>
                </a:effectLst>
              </a:rPr>
              <a:t>Através de dispositivos presentes nas vias ou em terminais/estações</a:t>
            </a:r>
          </a:p>
          <a:p>
            <a:pPr lvl="1">
              <a:lnSpc>
                <a:spcPct val="90000"/>
              </a:lnSpc>
            </a:pPr>
            <a:r>
              <a:rPr lang="pt-BR" altLang="pt-BR" b="1" smtClean="0">
                <a:solidFill>
                  <a:srgbClr val="0000CC"/>
                </a:solidFill>
                <a:effectLst>
                  <a:outerShdw blurRad="38100" dist="38100" dir="2700000" algn="tl">
                    <a:srgbClr val="C0C0C0"/>
                  </a:outerShdw>
                </a:effectLst>
              </a:rPr>
              <a:t>Informações sobre serviços de viagem</a:t>
            </a:r>
          </a:p>
          <a:p>
            <a:pPr lvl="1">
              <a:lnSpc>
                <a:spcPct val="90000"/>
              </a:lnSpc>
            </a:pPr>
            <a:r>
              <a:rPr lang="pt-BR" altLang="pt-BR" b="1" smtClean="0">
                <a:solidFill>
                  <a:srgbClr val="0000CC"/>
                </a:solidFill>
                <a:effectLst>
                  <a:outerShdw blurRad="38100" dist="38100" dir="2700000" algn="tl">
                    <a:srgbClr val="C0C0C0"/>
                  </a:outerShdw>
                </a:effectLst>
              </a:rPr>
              <a:t>“Probe Data”</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6" name="Rectangle 2"/>
          <p:cNvSpPr>
            <a:spLocks noGrp="1"/>
          </p:cNvSpPr>
          <p:nvPr>
            <p:ph type="title"/>
          </p:nvPr>
        </p:nvSpPr>
        <p:spPr>
          <a:xfrm>
            <a:off x="666750" y="260350"/>
            <a:ext cx="8153400" cy="990600"/>
          </a:xfrm>
        </p:spPr>
        <p:txBody>
          <a:bodyPr/>
          <a:lstStyle/>
          <a:p>
            <a:pPr>
              <a:lnSpc>
                <a:spcPct val="70000"/>
              </a:lnSpc>
            </a:pPr>
            <a:r>
              <a:rPr lang="pt-BR" altLang="pt-BR" sz="24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r>
              <a:rPr lang="pt-BR" altLang="pt-BR" sz="2800" b="1" smtClean="0">
                <a:effectLst>
                  <a:outerShdw blurRad="38100" dist="38100" dir="2700000" algn="tl">
                    <a:srgbClr val="C0C0C0"/>
                  </a:outerShdw>
                </a:effectLst>
                <a:latin typeface="Arial" panose="020B0604020202020204" pitchFamily="34" charset="0"/>
                <a:cs typeface="Arial" panose="020B0604020202020204" pitchFamily="34" charset="0"/>
              </a:rPr>
              <a:t/>
            </a:r>
            <a:br>
              <a:rPr lang="pt-BR" altLang="pt-BR" sz="28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2400" b="1" smtClean="0">
                <a:solidFill>
                  <a:srgbClr val="FF0000"/>
                </a:solidFill>
                <a:effectLst>
                  <a:outerShdw blurRad="38100" dist="38100" dir="2700000" algn="tl">
                    <a:srgbClr val="C0C0C0"/>
                  </a:outerShdw>
                </a:effectLst>
              </a:rPr>
              <a:t>Variantes de serviços</a:t>
            </a:r>
            <a:r>
              <a:rPr lang="pt-BR" altLang="pt-BR" sz="2800" b="1" smtClean="0">
                <a:solidFill>
                  <a:srgbClr val="FF0000"/>
                </a:solidFill>
                <a:effectLst>
                  <a:outerShdw blurRad="38100" dist="38100" dir="2700000" algn="tl">
                    <a:srgbClr val="C0C0C0"/>
                  </a:outerShdw>
                </a:effectLst>
              </a:rPr>
              <a:t/>
            </a:r>
            <a:br>
              <a:rPr lang="pt-BR" altLang="pt-BR" sz="2800" b="1" smtClean="0">
                <a:solidFill>
                  <a:srgbClr val="FF0000"/>
                </a:solidFill>
                <a:effectLst>
                  <a:outerShdw blurRad="38100" dist="38100" dir="2700000" algn="tl">
                    <a:srgbClr val="C0C0C0"/>
                  </a:outerShdw>
                </a:effectLst>
              </a:rPr>
            </a:br>
            <a:r>
              <a:rPr lang="pt-BR" altLang="pt-BR" sz="2800" b="1" smtClean="0">
                <a:solidFill>
                  <a:srgbClr val="0000CC"/>
                </a:solidFill>
                <a:effectLst>
                  <a:outerShdw blurRad="38100" dist="38100" dir="2700000" algn="tl">
                    <a:srgbClr val="C0C0C0"/>
                  </a:outerShdw>
                </a:effectLst>
              </a:rPr>
              <a:t>Informações sobre serviços de viagem</a:t>
            </a:r>
            <a:r>
              <a:rPr lang="pt-BR" altLang="pt-BR" sz="4000" smtClean="0">
                <a:effectLst>
                  <a:outerShdw blurRad="38100" dist="38100" dir="2700000" algn="tl">
                    <a:srgbClr val="C0C0C0"/>
                  </a:outerShdw>
                </a:effectLst>
              </a:rPr>
              <a:t> </a:t>
            </a:r>
          </a:p>
        </p:txBody>
      </p:sp>
      <p:sp>
        <p:nvSpPr>
          <p:cNvPr id="1296387" name="Rectangle 3"/>
          <p:cNvSpPr>
            <a:spLocks noGrp="1"/>
          </p:cNvSpPr>
          <p:nvPr>
            <p:ph type="body" idx="1"/>
          </p:nvPr>
        </p:nvSpPr>
        <p:spPr>
          <a:xfrm>
            <a:off x="495300" y="1773238"/>
            <a:ext cx="8153400" cy="4751387"/>
          </a:xfrm>
        </p:spPr>
        <p:txBody>
          <a:bodyPr/>
          <a:lstStyle/>
          <a:p>
            <a:pPr>
              <a:lnSpc>
                <a:spcPct val="90000"/>
              </a:lnSpc>
            </a:pPr>
            <a:r>
              <a:rPr lang="fr-FR" altLang="pt-BR" sz="2500" i="1" smtClean="0">
                <a:solidFill>
                  <a:srgbClr val="0000CC"/>
                </a:solidFill>
                <a:effectLst>
                  <a:outerShdw blurRad="38100" dist="38100" dir="2700000" algn="tl">
                    <a:srgbClr val="C0C0C0"/>
                  </a:outerShdw>
                </a:effectLst>
              </a:rPr>
              <a:t>Traveller Service Information, Personal Information Services</a:t>
            </a:r>
          </a:p>
          <a:p>
            <a:pPr>
              <a:lnSpc>
                <a:spcPct val="90000"/>
              </a:lnSpc>
            </a:pPr>
            <a:r>
              <a:rPr lang="pt-BR" altLang="pt-BR" i="1" smtClean="0">
                <a:effectLst>
                  <a:outerShdw blurRad="38100" dist="38100" dir="2700000" algn="tl">
                    <a:srgbClr val="C0C0C0"/>
                  </a:outerShdw>
                </a:effectLst>
              </a:rPr>
              <a:t>Buscam apoiar os </a:t>
            </a:r>
            <a:r>
              <a:rPr lang="pt-BR" altLang="pt-BR" b="1" i="1" smtClean="0">
                <a:solidFill>
                  <a:srgbClr val="006666"/>
                </a:solidFill>
                <a:effectLst>
                  <a:outerShdw blurRad="38100" dist="38100" dir="2700000" algn="tl">
                    <a:srgbClr val="C0C0C0"/>
                  </a:outerShdw>
                </a:effectLst>
              </a:rPr>
              <a:t>usuários</a:t>
            </a:r>
            <a:r>
              <a:rPr lang="pt-BR" altLang="pt-BR" i="1" smtClean="0">
                <a:effectLst>
                  <a:outerShdw blurRad="38100" dist="38100" dir="2700000" algn="tl">
                    <a:srgbClr val="C0C0C0"/>
                  </a:outerShdw>
                </a:effectLst>
              </a:rPr>
              <a:t> num contexto </a:t>
            </a:r>
            <a:r>
              <a:rPr lang="pt-BR" altLang="pt-BR" i="1" smtClean="0">
                <a:solidFill>
                  <a:srgbClr val="FF0000"/>
                </a:solidFill>
                <a:effectLst>
                  <a:outerShdw blurRad="38100" dist="38100" dir="2700000" algn="tl">
                    <a:srgbClr val="C0C0C0"/>
                  </a:outerShdw>
                </a:effectLst>
              </a:rPr>
              <a:t>antes do início ou durante o transcurso da viagem</a:t>
            </a:r>
            <a:r>
              <a:rPr lang="pt-BR" altLang="pt-BR" i="1" smtClean="0">
                <a:effectLst>
                  <a:outerShdw blurRad="38100" dist="38100" dir="2700000" algn="tl">
                    <a:srgbClr val="C0C0C0"/>
                  </a:outerShdw>
                </a:effectLst>
              </a:rPr>
              <a:t>, fornecendo um diretório de "</a:t>
            </a:r>
            <a:r>
              <a:rPr lang="pt-BR" altLang="pt-BR" i="1" smtClean="0">
                <a:solidFill>
                  <a:srgbClr val="FF0000"/>
                </a:solidFill>
                <a:effectLst>
                  <a:outerShdw blurRad="38100" dist="38100" dir="2700000" algn="tl">
                    <a:srgbClr val="C0C0C0"/>
                  </a:outerShdw>
                </a:effectLst>
              </a:rPr>
              <a:t>páginas amarelas</a:t>
            </a:r>
            <a:r>
              <a:rPr lang="pt-BR" altLang="pt-BR" i="1" smtClean="0">
                <a:effectLst>
                  <a:outerShdw blurRad="38100" dist="38100" dir="2700000" algn="tl">
                    <a:srgbClr val="C0C0C0"/>
                  </a:outerShdw>
                </a:effectLst>
              </a:rPr>
              <a:t>", ou seja, de informações diversas quanto a serviços relacionados às viagens </a:t>
            </a:r>
          </a:p>
          <a:p>
            <a:pPr lvl="1">
              <a:lnSpc>
                <a:spcPct val="90000"/>
              </a:lnSpc>
            </a:pPr>
            <a:r>
              <a:rPr lang="pt-BR" altLang="pt-BR" smtClean="0">
                <a:solidFill>
                  <a:srgbClr val="FF0000"/>
                </a:solidFill>
                <a:effectLst>
                  <a:outerShdw blurRad="38100" dist="38100" dir="2700000" algn="tl">
                    <a:srgbClr val="C0C0C0"/>
                  </a:outerShdw>
                </a:effectLst>
              </a:rPr>
              <a:t>Exemplos</a:t>
            </a:r>
            <a:r>
              <a:rPr lang="pt-BR" altLang="pt-BR" i="1" smtClean="0">
                <a:effectLst>
                  <a:outerShdw blurRad="38100" dist="38100" dir="2700000" algn="tl">
                    <a:srgbClr val="C0C0C0"/>
                  </a:outerShdw>
                </a:effectLst>
              </a:rPr>
              <a:t>: horário de funcionamento de hospitais, hospedagem (hotéis), disponibilidade para refeição (restaurantes), estacionamento (p.ex.: para caminhões), manutenção de automóveis, postos de combustível e instalações da polícia entre outras.</a:t>
            </a:r>
            <a:r>
              <a:rPr lang="pt-BR" altLang="pt-BR" smtClean="0">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434" name="Rectangle 2"/>
          <p:cNvSpPr>
            <a:spLocks noGrp="1"/>
          </p:cNvSpPr>
          <p:nvPr>
            <p:ph type="title"/>
          </p:nvPr>
        </p:nvSpPr>
        <p:spPr>
          <a:xfrm>
            <a:off x="666750" y="260350"/>
            <a:ext cx="8153400" cy="990600"/>
          </a:xfrm>
        </p:spPr>
        <p:txBody>
          <a:bodyPr/>
          <a:lstStyle/>
          <a:p>
            <a:pPr>
              <a:lnSpc>
                <a:spcPct val="90000"/>
              </a:lnSpc>
            </a:pPr>
            <a:r>
              <a:rPr lang="pt-BR" altLang="pt-BR" sz="24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r>
              <a:rPr lang="pt-BR" altLang="pt-BR" sz="2800" b="1" smtClean="0">
                <a:effectLst>
                  <a:outerShdw blurRad="38100" dist="38100" dir="2700000" algn="tl">
                    <a:srgbClr val="C0C0C0"/>
                  </a:outerShdw>
                </a:effectLst>
                <a:latin typeface="Arial" panose="020B0604020202020204" pitchFamily="34" charset="0"/>
                <a:cs typeface="Arial" panose="020B0604020202020204" pitchFamily="34" charset="0"/>
              </a:rPr>
              <a:t/>
            </a:r>
            <a:br>
              <a:rPr lang="pt-BR" altLang="pt-BR" sz="28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2400" b="1" smtClean="0">
                <a:solidFill>
                  <a:srgbClr val="FF0000"/>
                </a:solidFill>
                <a:effectLst>
                  <a:outerShdw blurRad="38100" dist="38100" dir="2700000" algn="tl">
                    <a:srgbClr val="C0C0C0"/>
                  </a:outerShdw>
                </a:effectLst>
              </a:rPr>
              <a:t>Variantes de serviços</a:t>
            </a:r>
            <a:r>
              <a:rPr lang="pt-BR" altLang="pt-BR" sz="2800" b="1" smtClean="0">
                <a:solidFill>
                  <a:srgbClr val="FF0000"/>
                </a:solidFill>
                <a:effectLst>
                  <a:outerShdw blurRad="38100" dist="38100" dir="2700000" algn="tl">
                    <a:srgbClr val="C0C0C0"/>
                  </a:outerShdw>
                </a:effectLst>
              </a:rPr>
              <a:t/>
            </a:r>
            <a:br>
              <a:rPr lang="pt-BR" altLang="pt-BR" sz="2800" b="1" smtClean="0">
                <a:solidFill>
                  <a:srgbClr val="FF0000"/>
                </a:solidFill>
                <a:effectLst>
                  <a:outerShdw blurRad="38100" dist="38100" dir="2700000" algn="tl">
                    <a:srgbClr val="C0C0C0"/>
                  </a:outerShdw>
                </a:effectLst>
              </a:rPr>
            </a:br>
            <a:r>
              <a:rPr lang="pt-BR" altLang="pt-BR" sz="2800" b="1" smtClean="0">
                <a:solidFill>
                  <a:srgbClr val="0000CC"/>
                </a:solidFill>
                <a:effectLst>
                  <a:outerShdw blurRad="38100" dist="38100" dir="2700000" algn="tl">
                    <a:srgbClr val="C0C0C0"/>
                  </a:outerShdw>
                </a:effectLst>
              </a:rPr>
              <a:t>“Probe Data”</a:t>
            </a:r>
          </a:p>
        </p:txBody>
      </p:sp>
      <p:sp>
        <p:nvSpPr>
          <p:cNvPr id="1298435" name="Rectangle 3"/>
          <p:cNvSpPr>
            <a:spLocks noGrp="1"/>
          </p:cNvSpPr>
          <p:nvPr>
            <p:ph type="body" idx="1"/>
          </p:nvPr>
        </p:nvSpPr>
        <p:spPr>
          <a:xfrm>
            <a:off x="323850" y="1773238"/>
            <a:ext cx="8496300" cy="4751387"/>
          </a:xfrm>
        </p:spPr>
        <p:txBody>
          <a:bodyPr/>
          <a:lstStyle/>
          <a:p>
            <a:r>
              <a:rPr lang="pt-BR" altLang="pt-BR" i="1" smtClean="0">
                <a:effectLst>
                  <a:outerShdw blurRad="38100" dist="38100" dir="2700000" algn="tl">
                    <a:srgbClr val="C0C0C0"/>
                  </a:outerShdw>
                </a:effectLst>
              </a:rPr>
              <a:t>Esse serviço </a:t>
            </a:r>
            <a:r>
              <a:rPr lang="pt-BR" altLang="pt-BR" i="1" smtClean="0">
                <a:solidFill>
                  <a:srgbClr val="FF0000"/>
                </a:solidFill>
                <a:effectLst>
                  <a:outerShdw blurRad="38100" dist="38100" dir="2700000" algn="tl">
                    <a:srgbClr val="C0C0C0"/>
                  </a:outerShdw>
                </a:effectLst>
              </a:rPr>
              <a:t>ainda não é relacionado na maioria das arquiteturas ITS</a:t>
            </a:r>
            <a:r>
              <a:rPr lang="pt-BR" altLang="pt-BR" i="1" smtClean="0">
                <a:effectLst>
                  <a:outerShdw blurRad="38100" dist="38100" dir="2700000" algn="tl">
                    <a:srgbClr val="C0C0C0"/>
                  </a:outerShdw>
                </a:effectLst>
              </a:rPr>
              <a:t>, mas sua inclusão é antecipada pela literatura.</a:t>
            </a:r>
          </a:p>
          <a:p>
            <a:r>
              <a:rPr lang="pt-BR" altLang="pt-BR" i="1" smtClean="0">
                <a:effectLst>
                  <a:outerShdw blurRad="38100" dist="38100" dir="2700000" algn="tl">
                    <a:srgbClr val="C0C0C0"/>
                  </a:outerShdw>
                </a:effectLst>
              </a:rPr>
              <a:t>Consiste de um grupo de veículos que coletam e transmitem vários tipos de dados, visando processamento estatístico num centro de controle, a fim de obter informações concernentes ao tráfego, à via e ao ambiente.</a:t>
            </a:r>
          </a:p>
          <a:p>
            <a:r>
              <a:rPr lang="pt-BR" altLang="pt-BR" i="1" smtClean="0">
                <a:solidFill>
                  <a:srgbClr val="FF0000"/>
                </a:solidFill>
                <a:effectLst>
                  <a:outerShdw blurRad="38100" dist="38100" dir="2700000" algn="tl">
                    <a:srgbClr val="C0C0C0"/>
                  </a:outerShdw>
                </a:effectLst>
              </a:rPr>
              <a:t>As mensagens dessas “sondas” sempre contêm a </a:t>
            </a:r>
            <a:r>
              <a:rPr lang="pt-BR" altLang="pt-BR" i="1" u="sng" smtClean="0">
                <a:solidFill>
                  <a:srgbClr val="FF0000"/>
                </a:solidFill>
                <a:effectLst>
                  <a:outerShdw blurRad="38100" dist="38100" dir="2700000" algn="tl">
                    <a:srgbClr val="C0C0C0"/>
                  </a:outerShdw>
                </a:effectLst>
              </a:rPr>
              <a:t>localização</a:t>
            </a:r>
            <a:r>
              <a:rPr lang="pt-BR" altLang="pt-BR" i="1" smtClean="0">
                <a:solidFill>
                  <a:srgbClr val="FF0000"/>
                </a:solidFill>
                <a:effectLst>
                  <a:outerShdw blurRad="38100" dist="38100" dir="2700000" algn="tl">
                    <a:srgbClr val="C0C0C0"/>
                  </a:outerShdw>
                </a:effectLst>
              </a:rPr>
              <a:t> e uma </a:t>
            </a:r>
            <a:r>
              <a:rPr lang="pt-BR" altLang="pt-BR" i="1" u="sng" smtClean="0">
                <a:solidFill>
                  <a:srgbClr val="FF0000"/>
                </a:solidFill>
                <a:effectLst>
                  <a:outerShdw blurRad="38100" dist="38100" dir="2700000" algn="tl">
                    <a:srgbClr val="C0C0C0"/>
                  </a:outerShdw>
                </a:effectLst>
              </a:rPr>
              <a:t>estampa de tempo</a:t>
            </a:r>
            <a:r>
              <a:rPr lang="pt-BR" altLang="pt-BR" i="1" smtClean="0">
                <a:effectLst>
                  <a:outerShdw blurRad="38100" dist="38100" dir="2700000" algn="tl">
                    <a:srgbClr val="C0C0C0"/>
                  </a:outerShdw>
                </a:effectLst>
              </a:rPr>
              <a:t>. </a:t>
            </a:r>
          </a:p>
          <a:p>
            <a:pPr lvl="1">
              <a:buFont typeface="Wingdings 2" panose="05020102010507070707" pitchFamily="18" charset="2"/>
              <a:buNone/>
            </a:pPr>
            <a:endParaRPr lang="pt-BR" altLang="pt-BR"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4" name="Rectangle 2"/>
          <p:cNvSpPr>
            <a:spLocks noGrp="1"/>
          </p:cNvSpPr>
          <p:nvPr>
            <p:ph type="title"/>
          </p:nvPr>
        </p:nvSpPr>
        <p:spPr>
          <a:xfrm>
            <a:off x="609600" y="228600"/>
            <a:ext cx="8153400" cy="990600"/>
          </a:xfrm>
          <a:noFill/>
          <a:ln/>
        </p:spPr>
        <p:txBody>
          <a:bodyPr/>
          <a:lstStyle/>
          <a:p>
            <a:r>
              <a:rPr lang="pt-BR" altLang="pt-BR" sz="2800" b="1" dirty="0" smtClean="0">
                <a:solidFill>
                  <a:srgbClr val="FF0000"/>
                </a:solidFill>
              </a:rPr>
              <a:t>Informações aos Usuários</a:t>
            </a:r>
            <a:r>
              <a:rPr lang="pt-BR" altLang="pt-BR" sz="3200" b="1" dirty="0" smtClean="0"/>
              <a:t/>
            </a:r>
            <a:br>
              <a:rPr lang="pt-BR" altLang="pt-BR" sz="3200" b="1" dirty="0" smtClean="0"/>
            </a:br>
            <a:r>
              <a:rPr lang="pt-BR" altLang="pt-BR" sz="2400" b="1" dirty="0" err="1" smtClean="0">
                <a:solidFill>
                  <a:srgbClr val="0000CC"/>
                </a:solidFill>
              </a:rPr>
              <a:t>Probe</a:t>
            </a:r>
            <a:r>
              <a:rPr lang="pt-BR" altLang="pt-BR" sz="2400" b="1" dirty="0" smtClean="0">
                <a:solidFill>
                  <a:srgbClr val="0000CC"/>
                </a:solidFill>
              </a:rPr>
              <a:t> Data</a:t>
            </a:r>
            <a:r>
              <a:rPr lang="pt-BR" altLang="pt-BR" sz="1800" b="1" dirty="0" smtClean="0">
                <a:solidFill>
                  <a:srgbClr val="0000CC"/>
                </a:solidFill>
              </a:rPr>
              <a:t/>
            </a:r>
            <a:br>
              <a:rPr lang="pt-BR" altLang="pt-BR" sz="1800" b="1" dirty="0" smtClean="0">
                <a:solidFill>
                  <a:srgbClr val="0000CC"/>
                </a:solidFill>
              </a:rPr>
            </a:br>
            <a:r>
              <a:rPr lang="pt-BR" altLang="pt-BR" sz="1800" b="1" dirty="0" smtClean="0">
                <a:solidFill>
                  <a:srgbClr val="006666"/>
                </a:solidFill>
              </a:rPr>
              <a:t>Informação de Tráfego em tempo real baseada em 13 mil “</a:t>
            </a:r>
            <a:r>
              <a:rPr lang="pt-BR" altLang="pt-BR" sz="1800" b="1" i="1" dirty="0" smtClean="0">
                <a:solidFill>
                  <a:srgbClr val="006666"/>
                </a:solidFill>
              </a:rPr>
              <a:t>floating </a:t>
            </a:r>
            <a:r>
              <a:rPr lang="pt-BR" altLang="pt-BR" sz="1800" b="1" i="1" dirty="0" err="1" smtClean="0">
                <a:solidFill>
                  <a:srgbClr val="006666"/>
                </a:solidFill>
              </a:rPr>
              <a:t>cars</a:t>
            </a:r>
            <a:r>
              <a:rPr lang="pt-BR" altLang="pt-BR" sz="1800" b="1" dirty="0" smtClean="0">
                <a:solidFill>
                  <a:srgbClr val="006666"/>
                </a:solidFill>
              </a:rPr>
              <a:t>” </a:t>
            </a:r>
            <a:endParaRPr lang="pt-BR" altLang="pt-BR" sz="1800" dirty="0" smtClean="0">
              <a:solidFill>
                <a:srgbClr val="006666"/>
              </a:solidFill>
            </a:endParaRPr>
          </a:p>
        </p:txBody>
      </p:sp>
      <p:pic>
        <p:nvPicPr>
          <p:cNvPr id="1528835" name="Imagem 4"/>
          <p:cNvPicPr>
            <a:picLocks noChangeAspect="1" noChangeArrowheads="1"/>
          </p:cNvPicPr>
          <p:nvPr/>
        </p:nvPicPr>
        <p:blipFill>
          <a:blip r:embed="rId3">
            <a:extLst>
              <a:ext uri="{28A0092B-C50C-407E-A947-70E740481C1C}">
                <a14:useLocalDpi xmlns:a14="http://schemas.microsoft.com/office/drawing/2010/main" val="0"/>
              </a:ext>
            </a:extLst>
          </a:blip>
          <a:srcRect l="20647" t="15788" r="15205" b="5965"/>
          <a:stretch>
            <a:fillRect/>
          </a:stretch>
        </p:blipFill>
        <p:spPr bwMode="auto">
          <a:xfrm>
            <a:off x="1187450" y="1682750"/>
            <a:ext cx="7272338"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8" name="Rectangle 2"/>
          <p:cNvSpPr>
            <a:spLocks noGrp="1"/>
          </p:cNvSpPr>
          <p:nvPr>
            <p:ph type="body" idx="1"/>
          </p:nvPr>
        </p:nvSpPr>
        <p:spPr>
          <a:xfrm>
            <a:off x="250825" y="1782763"/>
            <a:ext cx="8713788" cy="4525962"/>
          </a:xfrm>
        </p:spPr>
        <p:txBody>
          <a:bodyPr/>
          <a:lstStyle/>
          <a:p>
            <a:pPr marL="363538" indent="-363538" eaLnBrk="1" hangingPunct="1">
              <a:lnSpc>
                <a:spcPct val="80000"/>
              </a:lnSpc>
            </a:pPr>
            <a:r>
              <a:rPr lang="pt-BR" altLang="pt-BR" sz="2400" b="1" dirty="0" smtClean="0">
                <a:cs typeface="Times New Roman" panose="02020603050405020304" pitchFamily="18" charset="0"/>
              </a:rPr>
              <a:t>WILLIAMS, Bob</a:t>
            </a:r>
            <a:r>
              <a:rPr lang="pt-BR" altLang="pt-BR" sz="2400" dirty="0" smtClean="0">
                <a:cs typeface="Times New Roman" panose="02020603050405020304" pitchFamily="18" charset="0"/>
              </a:rPr>
              <a:t>. </a:t>
            </a:r>
            <a:r>
              <a:rPr lang="pt-BR" altLang="pt-BR" sz="2400" b="1" dirty="0" err="1" smtClean="0">
                <a:cs typeface="Times New Roman" panose="02020603050405020304" pitchFamily="18" charset="0"/>
              </a:rPr>
              <a:t>Intelligent</a:t>
            </a:r>
            <a:r>
              <a:rPr lang="pt-BR" altLang="pt-BR" sz="2400" b="1" dirty="0" smtClean="0">
                <a:cs typeface="Times New Roman" panose="02020603050405020304" pitchFamily="18" charset="0"/>
              </a:rPr>
              <a:t> </a:t>
            </a:r>
            <a:r>
              <a:rPr lang="pt-BR" altLang="pt-BR" sz="2400" b="1" dirty="0" err="1" smtClean="0">
                <a:cs typeface="Times New Roman" panose="02020603050405020304" pitchFamily="18" charset="0"/>
              </a:rPr>
              <a:t>Transport</a:t>
            </a:r>
            <a:r>
              <a:rPr lang="pt-BR" altLang="pt-BR" sz="2400" b="1" dirty="0" smtClean="0">
                <a:cs typeface="Times New Roman" panose="02020603050405020304" pitchFamily="18" charset="0"/>
              </a:rPr>
              <a:t> Systems Standards</a:t>
            </a:r>
            <a:r>
              <a:rPr lang="pt-BR" altLang="pt-BR" sz="2400" dirty="0" smtClean="0">
                <a:cs typeface="Times New Roman" panose="02020603050405020304" pitchFamily="18" charset="0"/>
              </a:rPr>
              <a:t>. </a:t>
            </a:r>
            <a:r>
              <a:rPr lang="pt-BR" altLang="pt-BR" sz="2400" dirty="0" err="1" smtClean="0">
                <a:cs typeface="Times New Roman" panose="02020603050405020304" pitchFamily="18" charset="0"/>
              </a:rPr>
              <a:t>Artech</a:t>
            </a:r>
            <a:r>
              <a:rPr lang="pt-BR" altLang="pt-BR" sz="2400" dirty="0" smtClean="0">
                <a:cs typeface="Times New Roman" panose="02020603050405020304" pitchFamily="18" charset="0"/>
              </a:rPr>
              <a:t> </a:t>
            </a:r>
            <a:r>
              <a:rPr lang="pt-BR" altLang="pt-BR" sz="2400" dirty="0" err="1" smtClean="0">
                <a:cs typeface="Times New Roman" panose="02020603050405020304" pitchFamily="18" charset="0"/>
              </a:rPr>
              <a:t>House</a:t>
            </a:r>
            <a:r>
              <a:rPr lang="pt-BR" altLang="pt-BR" sz="2400" dirty="0" smtClean="0">
                <a:cs typeface="Times New Roman" panose="02020603050405020304" pitchFamily="18" charset="0"/>
              </a:rPr>
              <a:t>, 2008. [e-book]</a:t>
            </a:r>
          </a:p>
          <a:p>
            <a:pPr marL="363538" indent="-363538" algn="just">
              <a:lnSpc>
                <a:spcPct val="80000"/>
              </a:lnSpc>
            </a:pPr>
            <a:r>
              <a:rPr lang="pt-PT" altLang="pt-BR" sz="2400" b="1" dirty="0" smtClean="0"/>
              <a:t>MARTE</a:t>
            </a:r>
            <a:r>
              <a:rPr lang="pt-PT" altLang="pt-BR" sz="2400" dirty="0" smtClean="0"/>
              <a:t>, Claudio Luiz. </a:t>
            </a:r>
            <a:r>
              <a:rPr lang="pt-PT" altLang="pt-BR" sz="2400" dirty="0" smtClean="0">
                <a:cs typeface="Times New Roman" panose="02020603050405020304" pitchFamily="18" charset="0"/>
              </a:rPr>
              <a:t>“</a:t>
            </a:r>
            <a:r>
              <a:rPr lang="pt-PT" altLang="pt-BR" sz="2400" b="1" dirty="0" smtClean="0"/>
              <a:t>Sistemas Computacionais Distribuídos aplicados em Automação dos Transportes”. </a:t>
            </a:r>
            <a:r>
              <a:rPr lang="pt-PT" altLang="pt-BR" sz="2400" dirty="0" smtClean="0"/>
              <a:t>Tese de Doutorado -  Escola Politécnica da Universidade de São Paulo (EPUSP), 2000.</a:t>
            </a:r>
          </a:p>
          <a:p>
            <a:pPr marL="363538" indent="-363538">
              <a:lnSpc>
                <a:spcPct val="80000"/>
              </a:lnSpc>
            </a:pPr>
            <a:r>
              <a:rPr lang="pt-BR" altLang="pt-BR" sz="2400" b="1" dirty="0" smtClean="0"/>
              <a:t>AUSTOROADS</a:t>
            </a:r>
            <a:r>
              <a:rPr lang="pt-BR" altLang="pt-BR" sz="2400" dirty="0" smtClean="0"/>
              <a:t>. </a:t>
            </a:r>
            <a:r>
              <a:rPr lang="pt-BR" altLang="pt-BR" sz="2400" b="1" dirty="0" smtClean="0"/>
              <a:t>The </a:t>
            </a:r>
            <a:r>
              <a:rPr lang="pt-BR" altLang="pt-BR" sz="2400" b="1" dirty="0" err="1" smtClean="0"/>
              <a:t>Commercial</a:t>
            </a:r>
            <a:r>
              <a:rPr lang="pt-BR" altLang="pt-BR" sz="2400" b="1" dirty="0" smtClean="0"/>
              <a:t> </a:t>
            </a:r>
            <a:r>
              <a:rPr lang="pt-BR" altLang="pt-BR" sz="2400" b="1" dirty="0" err="1" smtClean="0"/>
              <a:t>and</a:t>
            </a:r>
            <a:r>
              <a:rPr lang="pt-BR" altLang="pt-BR" sz="2400" b="1" dirty="0" smtClean="0"/>
              <a:t> Core </a:t>
            </a:r>
            <a:r>
              <a:rPr lang="pt-BR" altLang="pt-BR" sz="2400" b="1" dirty="0" err="1" smtClean="0"/>
              <a:t>Function</a:t>
            </a:r>
            <a:r>
              <a:rPr lang="pt-BR" altLang="pt-BR" sz="2400" b="1" dirty="0" smtClean="0"/>
              <a:t> Role </a:t>
            </a:r>
            <a:r>
              <a:rPr lang="pt-BR" altLang="pt-BR" sz="2400" b="1" dirty="0" err="1" smtClean="0"/>
              <a:t>of</a:t>
            </a:r>
            <a:r>
              <a:rPr lang="pt-BR" altLang="pt-BR" sz="2400" b="1" dirty="0" smtClean="0"/>
              <a:t> Road Agencies in </a:t>
            </a:r>
            <a:r>
              <a:rPr lang="pt-BR" altLang="pt-BR" sz="2400" b="1" dirty="0" err="1" smtClean="0"/>
              <a:t>Providing</a:t>
            </a:r>
            <a:r>
              <a:rPr lang="pt-BR" altLang="pt-BR" sz="2400" b="1" dirty="0" smtClean="0"/>
              <a:t> </a:t>
            </a:r>
            <a:r>
              <a:rPr lang="pt-BR" altLang="pt-BR" sz="2400" b="1" dirty="0" err="1" smtClean="0"/>
              <a:t>Raw</a:t>
            </a:r>
            <a:r>
              <a:rPr lang="pt-BR" altLang="pt-BR" sz="2400" b="1" dirty="0" smtClean="0"/>
              <a:t> Data </a:t>
            </a:r>
            <a:r>
              <a:rPr lang="pt-BR" altLang="pt-BR" sz="2400" b="1" dirty="0" err="1" smtClean="0"/>
              <a:t>and</a:t>
            </a:r>
            <a:r>
              <a:rPr lang="pt-BR" altLang="pt-BR" sz="2400" b="1" dirty="0" smtClean="0"/>
              <a:t>/</a:t>
            </a:r>
            <a:r>
              <a:rPr lang="pt-BR" altLang="pt-BR" sz="2400" b="1" dirty="0" err="1" smtClean="0"/>
              <a:t>or</a:t>
            </a:r>
            <a:r>
              <a:rPr lang="pt-BR" altLang="pt-BR" sz="2400" b="1" dirty="0" smtClean="0"/>
              <a:t> </a:t>
            </a:r>
            <a:r>
              <a:rPr lang="pt-BR" altLang="pt-BR" sz="2400" b="1" dirty="0" err="1" smtClean="0"/>
              <a:t>Traveller</a:t>
            </a:r>
            <a:r>
              <a:rPr lang="pt-BR" altLang="pt-BR" sz="2400" b="1" dirty="0" smtClean="0"/>
              <a:t> </a:t>
            </a:r>
            <a:r>
              <a:rPr lang="pt-BR" altLang="pt-BR" sz="2400" b="1" dirty="0" err="1" smtClean="0"/>
              <a:t>Information</a:t>
            </a:r>
            <a:r>
              <a:rPr lang="pt-BR" altLang="pt-BR" sz="2400" dirty="0" smtClean="0"/>
              <a:t>. AP-R352/10. 2010.</a:t>
            </a:r>
          </a:p>
          <a:p>
            <a:pPr marL="363538" indent="-363538">
              <a:lnSpc>
                <a:spcPct val="80000"/>
              </a:lnSpc>
            </a:pPr>
            <a:r>
              <a:rPr lang="pt-BR" altLang="pt-BR" sz="2400" dirty="0" smtClean="0"/>
              <a:t>CEREZOLI, </a:t>
            </a:r>
            <a:r>
              <a:rPr lang="pt-BR" altLang="pt-BR" sz="2400" dirty="0" err="1" smtClean="0"/>
              <a:t>Livia</a:t>
            </a:r>
            <a:r>
              <a:rPr lang="pt-BR" altLang="pt-BR" sz="2400" dirty="0" smtClean="0"/>
              <a:t>. </a:t>
            </a:r>
            <a:r>
              <a:rPr lang="pt-BR" altLang="pt-BR" sz="2400" b="1" dirty="0" smtClean="0"/>
              <a:t>Transporte Urbano: Benefício para o usuário - Serviço ganha eficiência com tecnologias</a:t>
            </a:r>
            <a:r>
              <a:rPr lang="pt-BR" altLang="pt-BR" sz="2400" dirty="0" smtClean="0"/>
              <a:t>. Revista CNT Transporte Atual: Ano XV, Número 175. Março de 2010. </a:t>
            </a:r>
          </a:p>
          <a:p>
            <a:pPr marL="363538" indent="-363538" algn="just">
              <a:lnSpc>
                <a:spcPct val="80000"/>
              </a:lnSpc>
            </a:pPr>
            <a:endParaRPr lang="pt-PT" altLang="pt-BR" sz="2100" dirty="0" smtClean="0"/>
          </a:p>
          <a:p>
            <a:pPr marL="363538" indent="-363538" algn="just">
              <a:lnSpc>
                <a:spcPct val="80000"/>
              </a:lnSpc>
              <a:buFont typeface="Wingdings" panose="05000000000000000000" pitchFamily="2" charset="2"/>
              <a:buNone/>
            </a:pPr>
            <a:endParaRPr lang="pt-PT" altLang="pt-BR" sz="1200" b="1" dirty="0" smtClean="0"/>
          </a:p>
          <a:p>
            <a:pPr marL="363538" indent="-363538" algn="just">
              <a:lnSpc>
                <a:spcPct val="80000"/>
              </a:lnSpc>
              <a:buFont typeface="Wingdings" panose="05000000000000000000" pitchFamily="2" charset="2"/>
              <a:buNone/>
            </a:pPr>
            <a:r>
              <a:rPr lang="pt-BR" altLang="pt-BR" sz="2100" dirty="0" smtClean="0"/>
              <a:t>	</a:t>
            </a:r>
          </a:p>
        </p:txBody>
      </p:sp>
      <p:sp>
        <p:nvSpPr>
          <p:cNvPr id="1386499" name="Rectangle 3"/>
          <p:cNvSpPr>
            <a:spLocks noChangeArrowheads="1"/>
          </p:cNvSpPr>
          <p:nvPr/>
        </p:nvSpPr>
        <p:spPr bwMode="auto">
          <a:xfrm>
            <a:off x="250825" y="274638"/>
            <a:ext cx="8642350" cy="777875"/>
          </a:xfrm>
          <a:prstGeom prst="rect">
            <a:avLst/>
          </a:prstGeom>
          <a:gradFill rotWithShape="1">
            <a:gsLst>
              <a:gs pos="0">
                <a:schemeClr val="bg1"/>
              </a:gs>
              <a:gs pos="100000">
                <a:schemeClr val="folHlink"/>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b="1">
                <a:effectLst>
                  <a:outerShdw blurRad="38100" dist="38100" dir="2700000" algn="tl">
                    <a:srgbClr val="000000"/>
                  </a:outerShdw>
                </a:effectLst>
              </a:rPr>
              <a:t>Bibliografia</a:t>
            </a:r>
            <a:endParaRPr lang="pt-BR" altLang="pt-BR" sz="4000">
              <a:effectLst>
                <a:outerShdw blurRad="38100" dist="38100" dir="2700000" algn="tl">
                  <a:srgbClr val="000000"/>
                </a:outerShdw>
              </a:effectLst>
            </a:endParaRPr>
          </a:p>
        </p:txBody>
      </p:sp>
    </p:spTree>
    <p:extLst>
      <p:ext uri="{BB962C8B-B14F-4D97-AF65-F5344CB8AC3E}">
        <p14:creationId xmlns:p14="http://schemas.microsoft.com/office/powerpoint/2010/main" val="197387360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p:cNvSpPr>
          <p:nvPr>
            <p:ph type="title"/>
          </p:nvPr>
        </p:nvSpPr>
        <p:spPr>
          <a:xfrm>
            <a:off x="395536" y="228600"/>
            <a:ext cx="8367464" cy="990600"/>
          </a:xfrm>
        </p:spPr>
        <p:txBody>
          <a:bodyPr/>
          <a:lstStyle/>
          <a:p>
            <a:pPr>
              <a:defRPr/>
            </a:pPr>
            <a:r>
              <a:rPr lang="pt-BR" sz="3600" b="1" dirty="0" smtClean="0">
                <a:effectLst>
                  <a:outerShdw blurRad="38100" dist="38100" dir="2700000" algn="tl">
                    <a:srgbClr val="C0C0C0"/>
                  </a:outerShdw>
                </a:effectLst>
              </a:rPr>
              <a:t>PTR5917 – ITS</a:t>
            </a:r>
          </a:p>
        </p:txBody>
      </p:sp>
      <p:sp>
        <p:nvSpPr>
          <p:cNvPr id="185347" name="Rectangle 3"/>
          <p:cNvSpPr>
            <a:spLocks noGrp="1"/>
          </p:cNvSpPr>
          <p:nvPr>
            <p:ph type="body" idx="1"/>
          </p:nvPr>
        </p:nvSpPr>
        <p:spPr>
          <a:xfrm>
            <a:off x="609600" y="1484784"/>
            <a:ext cx="8153400" cy="4525963"/>
          </a:xfrm>
        </p:spPr>
        <p:txBody>
          <a:bodyPr/>
          <a:lstStyle/>
          <a:p>
            <a:pPr>
              <a:defRPr/>
            </a:pPr>
            <a:r>
              <a:rPr lang="pt-BR" sz="2800" dirty="0" err="1">
                <a:effectLst>
                  <a:outerShdw blurRad="38100" dist="38100" dir="2700000" algn="tl">
                    <a:srgbClr val="C0C0C0"/>
                  </a:outerShdw>
                </a:effectLst>
              </a:rPr>
              <a:t>Profº</a:t>
            </a:r>
            <a:r>
              <a:rPr lang="pt-BR" sz="2800" dirty="0">
                <a:effectLst>
                  <a:outerShdw blurRad="38100" dist="38100" dir="2700000" algn="tl">
                    <a:srgbClr val="C0C0C0"/>
                  </a:outerShdw>
                </a:effectLst>
              </a:rPr>
              <a:t>. Claudio </a:t>
            </a:r>
            <a:r>
              <a:rPr lang="pt-BR" sz="2800" dirty="0" smtClean="0">
                <a:effectLst>
                  <a:outerShdw blurRad="38100" dist="38100" dir="2700000" algn="tl">
                    <a:srgbClr val="C0C0C0"/>
                  </a:outerShdw>
                </a:effectLst>
              </a:rPr>
              <a:t>L. Marte</a:t>
            </a:r>
          </a:p>
          <a:p>
            <a:pPr lvl="1">
              <a:defRPr/>
            </a:pPr>
            <a:r>
              <a:rPr lang="pt-BR" sz="2400" dirty="0" err="1" smtClean="0">
                <a:effectLst>
                  <a:outerShdw blurRad="38100" dist="38100" dir="2700000" algn="tl">
                    <a:srgbClr val="C0C0C0"/>
                  </a:outerShdw>
                </a:effectLst>
              </a:rPr>
              <a:t>Tel</a:t>
            </a:r>
            <a:r>
              <a:rPr lang="pt-BR" sz="2400" dirty="0" smtClean="0">
                <a:effectLst>
                  <a:outerShdw blurRad="38100" dist="38100" dir="2700000" algn="tl">
                    <a:srgbClr val="C0C0C0"/>
                  </a:outerShdw>
                </a:effectLst>
              </a:rPr>
              <a:t> (Poli): [11] 3091-9983</a:t>
            </a:r>
          </a:p>
          <a:p>
            <a:pPr lvl="1">
              <a:defRPr/>
            </a:pPr>
            <a:r>
              <a:rPr lang="pt-BR" sz="2000" dirty="0" smtClean="0">
                <a:effectLst>
                  <a:outerShdw blurRad="38100" dist="38100" dir="2700000" algn="tl">
                    <a:srgbClr val="C0C0C0"/>
                  </a:outerShdw>
                </a:effectLst>
              </a:rPr>
              <a:t>E-mail: </a:t>
            </a:r>
            <a:r>
              <a:rPr lang="pt-BR" sz="2400" dirty="0">
                <a:effectLst>
                  <a:outerShdw blurRad="38100" dist="38100" dir="2700000" algn="tl">
                    <a:srgbClr val="C0C0C0"/>
                  </a:outerShdw>
                </a:effectLst>
                <a:hlinkClick r:id="rId3"/>
              </a:rPr>
              <a:t>claudio.marte@usp.br</a:t>
            </a:r>
            <a:endParaRPr lang="pt-BR" sz="2400" dirty="0">
              <a:effectLst>
                <a:outerShdw blurRad="38100" dist="38100" dir="2700000" algn="tl">
                  <a:srgbClr val="C0C0C0"/>
                </a:outerShdw>
              </a:effectLst>
            </a:endParaRPr>
          </a:p>
          <a:p>
            <a:pPr>
              <a:defRPr/>
            </a:pPr>
            <a:r>
              <a:rPr lang="pt-BR" sz="2800" dirty="0" err="1">
                <a:effectLst>
                  <a:outerShdw blurRad="38100" dist="38100" dir="2700000" algn="tl">
                    <a:srgbClr val="C0C0C0"/>
                  </a:outerShdw>
                </a:effectLst>
              </a:rPr>
              <a:t>Profº</a:t>
            </a:r>
            <a:r>
              <a:rPr lang="pt-BR" sz="2800" dirty="0">
                <a:effectLst>
                  <a:outerShdw blurRad="38100" dist="38100" dir="2700000" algn="tl">
                    <a:srgbClr val="C0C0C0"/>
                  </a:outerShdw>
                </a:effectLst>
              </a:rPr>
              <a:t>. Leopoldo </a:t>
            </a:r>
            <a:r>
              <a:rPr lang="pt-BR" sz="2800" dirty="0" smtClean="0">
                <a:effectLst>
                  <a:outerShdw blurRad="38100" dist="38100" dir="2700000" algn="tl">
                    <a:srgbClr val="C0C0C0"/>
                  </a:outerShdw>
                </a:effectLst>
              </a:rPr>
              <a:t>R. </a:t>
            </a:r>
            <a:r>
              <a:rPr lang="pt-BR" sz="2800" dirty="0" err="1" smtClean="0">
                <a:effectLst>
                  <a:outerShdw blurRad="38100" dist="38100" dir="2700000" algn="tl">
                    <a:srgbClr val="C0C0C0"/>
                  </a:outerShdw>
                </a:effectLst>
              </a:rPr>
              <a:t>Yoshioka</a:t>
            </a:r>
            <a:endParaRPr lang="pt-BR" sz="2800" dirty="0" smtClean="0">
              <a:effectLst>
                <a:outerShdw blurRad="38100" dist="38100" dir="2700000" algn="tl">
                  <a:srgbClr val="C0C0C0"/>
                </a:outerShdw>
              </a:effectLst>
            </a:endParaRPr>
          </a:p>
          <a:p>
            <a:pPr lvl="1">
              <a:defRPr/>
            </a:pPr>
            <a:r>
              <a:rPr lang="pt-BR" sz="2400" dirty="0" err="1" smtClean="0">
                <a:effectLst>
                  <a:outerShdw blurRad="38100" dist="38100" dir="2700000" algn="tl">
                    <a:srgbClr val="C0C0C0"/>
                  </a:outerShdw>
                </a:effectLst>
              </a:rPr>
              <a:t>Tel</a:t>
            </a:r>
            <a:r>
              <a:rPr lang="pt-BR" sz="2400" dirty="0" smtClean="0">
                <a:effectLst>
                  <a:outerShdw blurRad="38100" dist="38100" dir="2700000" algn="tl">
                    <a:srgbClr val="C0C0C0"/>
                  </a:outerShdw>
                </a:effectLst>
              </a:rPr>
              <a:t> (Poli): [11] 3091-5536</a:t>
            </a:r>
          </a:p>
          <a:p>
            <a:pPr lvl="1">
              <a:defRPr/>
            </a:pPr>
            <a:r>
              <a:rPr lang="pt-BR" sz="2400" dirty="0" smtClean="0">
                <a:effectLst>
                  <a:outerShdw blurRad="38100" dist="38100" dir="2700000" algn="tl">
                    <a:srgbClr val="C0C0C0"/>
                  </a:outerShdw>
                </a:effectLst>
              </a:rPr>
              <a:t>E-mail: </a:t>
            </a:r>
            <a:r>
              <a:rPr lang="pt-BR" sz="2400" dirty="0" smtClean="0">
                <a:effectLst>
                  <a:outerShdw blurRad="38100" dist="38100" dir="2700000" algn="tl">
                    <a:srgbClr val="C0C0C0"/>
                  </a:outerShdw>
                </a:effectLst>
                <a:hlinkClick r:id="rId4"/>
              </a:rPr>
              <a:t>lryoshioka@gmail.com</a:t>
            </a:r>
            <a:endParaRPr lang="pt-BR" sz="2400" dirty="0" smtClean="0">
              <a:effectLst>
                <a:outerShdw blurRad="38100" dist="38100" dir="2700000" algn="tl">
                  <a:srgbClr val="C0C0C0"/>
                </a:outerShdw>
              </a:effectLst>
            </a:endParaRPr>
          </a:p>
          <a:p>
            <a:pPr>
              <a:defRPr/>
            </a:pPr>
            <a:r>
              <a:rPr lang="pt-BR" sz="2800" dirty="0" err="1">
                <a:effectLst>
                  <a:outerShdw blurRad="38100" dist="38100" dir="2700000" algn="tl">
                    <a:srgbClr val="C0C0C0"/>
                  </a:outerShdw>
                </a:effectLst>
              </a:rPr>
              <a:t>Profº</a:t>
            </a:r>
            <a:r>
              <a:rPr lang="pt-BR" sz="2800" dirty="0">
                <a:effectLst>
                  <a:outerShdw blurRad="38100" dist="38100" dir="2700000" algn="tl">
                    <a:srgbClr val="C0C0C0"/>
                  </a:outerShdw>
                </a:effectLst>
              </a:rPr>
              <a:t>. Caio Fernando Fontana </a:t>
            </a:r>
          </a:p>
          <a:p>
            <a:pPr lvl="1">
              <a:defRPr/>
            </a:pPr>
            <a:r>
              <a:rPr lang="pt-BR" sz="2400" dirty="0">
                <a:effectLst>
                  <a:outerShdw blurRad="38100" dist="38100" dir="2700000" algn="tl">
                    <a:srgbClr val="C0C0C0"/>
                  </a:outerShdw>
                </a:effectLst>
              </a:rPr>
              <a:t>E-mail: </a:t>
            </a:r>
            <a:r>
              <a:rPr lang="pt-BR" sz="2400" dirty="0">
                <a:effectLst>
                  <a:outerShdw blurRad="38100" dist="38100" dir="2700000" algn="tl">
                    <a:srgbClr val="C0C0C0"/>
                  </a:outerShdw>
                </a:effectLst>
                <a:hlinkClick r:id="rId5"/>
              </a:rPr>
              <a:t>caioffontana@unifesp.br</a:t>
            </a:r>
            <a:endParaRPr lang="pt-BR" sz="2400" dirty="0">
              <a:effectLst>
                <a:outerShdw blurRad="38100" dist="38100" dir="2700000" algn="tl">
                  <a:srgbClr val="C0C0C0"/>
                </a:outerShdw>
              </a:effectLst>
            </a:endParaRPr>
          </a:p>
          <a:p>
            <a:pPr>
              <a:defRPr/>
            </a:pPr>
            <a:endParaRPr lang="pt-BR" sz="2700" dirty="0" smtClean="0">
              <a:effectLst>
                <a:outerShdw blurRad="38100" dist="38100" dir="2700000" algn="tl">
                  <a:srgbClr val="C0C0C0"/>
                </a:outerShdw>
              </a:effectLst>
            </a:endParaRPr>
          </a:p>
          <a:p>
            <a:pPr>
              <a:defRPr/>
            </a:pPr>
            <a:r>
              <a:rPr lang="pt-BR" dirty="0">
                <a:solidFill>
                  <a:srgbClr val="FF0000"/>
                </a:solidFill>
                <a:effectLst>
                  <a:outerShdw blurRad="38100" dist="38100" dir="2700000" algn="tl">
                    <a:srgbClr val="C0C0C0"/>
                  </a:outerShdw>
                </a:effectLst>
              </a:rPr>
              <a:t>STOA:</a:t>
            </a:r>
          </a:p>
          <a:p>
            <a:pPr lvl="1">
              <a:defRPr/>
            </a:pPr>
            <a:r>
              <a:rPr lang="pt-BR" sz="2400" dirty="0" smtClean="0">
                <a:solidFill>
                  <a:srgbClr val="FF0000"/>
                </a:solidFill>
                <a:effectLst>
                  <a:outerShdw blurRad="38100" dist="38100" dir="2700000" algn="tl">
                    <a:srgbClr val="C0C0C0"/>
                  </a:outerShdw>
                </a:effectLst>
              </a:rPr>
              <a:t>PTR5917_2016</a:t>
            </a:r>
            <a:endParaRPr lang="pt-BR" sz="2400" dirty="0">
              <a:solidFill>
                <a:srgbClr val="FF0000"/>
              </a:solidFill>
              <a:effectLst>
                <a:outerShdw blurRad="38100" dist="38100" dir="2700000" algn="tl">
                  <a:srgbClr val="C0C0C0"/>
                </a:outerShdw>
              </a:effectLst>
            </a:endParaRPr>
          </a:p>
          <a:p>
            <a:pPr>
              <a:defRPr/>
            </a:pPr>
            <a:endParaRPr lang="pt-BR" sz="27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2070540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Rectangle 3"/>
          <p:cNvSpPr>
            <a:spLocks noGrp="1"/>
          </p:cNvSpPr>
          <p:nvPr>
            <p:ph type="body" idx="4294967295"/>
          </p:nvPr>
        </p:nvSpPr>
        <p:spPr>
          <a:xfrm>
            <a:off x="468313" y="333375"/>
            <a:ext cx="8229600" cy="576263"/>
          </a:xfrm>
        </p:spPr>
        <p:txBody>
          <a:bodyPr/>
          <a:lstStyle/>
          <a:p>
            <a:pPr algn="ctr">
              <a:buFont typeface="Wingdings" panose="05000000000000000000" pitchFamily="2" charset="2"/>
              <a:buNone/>
            </a:pPr>
            <a:r>
              <a:rPr lang="pt-BR" altLang="pt-BR" sz="2500" b="1" smtClean="0">
                <a:solidFill>
                  <a:srgbClr val="000000"/>
                </a:solidFill>
                <a:effectLst>
                  <a:outerShdw blurRad="38100" dist="38100" dir="2700000" algn="tl">
                    <a:srgbClr val="C0C0C0"/>
                  </a:outerShdw>
                </a:effectLst>
                <a:latin typeface="Arial" panose="020B0604020202020204" pitchFamily="34" charset="0"/>
                <a:cs typeface="Times New Roman" panose="02020603050405020304" pitchFamily="18" charset="0"/>
              </a:rPr>
              <a:t>INFRA-ESTRUTURA INTELIGENTE – </a:t>
            </a:r>
          </a:p>
          <a:p>
            <a:pPr algn="ctr">
              <a:buFont typeface="Wingdings" panose="05000000000000000000" pitchFamily="2" charset="2"/>
              <a:buNone/>
            </a:pPr>
            <a:r>
              <a:rPr lang="pt-BR" altLang="pt-BR" sz="2500" b="1" smtClean="0">
                <a:solidFill>
                  <a:srgbClr val="000000"/>
                </a:solidFill>
                <a:effectLst>
                  <a:outerShdw blurRad="38100" dist="38100" dir="2700000" algn="tl">
                    <a:srgbClr val="C0C0C0"/>
                  </a:outerShdw>
                </a:effectLst>
                <a:latin typeface="Arial" panose="020B0604020202020204" pitchFamily="34" charset="0"/>
                <a:cs typeface="Times New Roman" panose="02020603050405020304" pitchFamily="18" charset="0"/>
              </a:rPr>
              <a:t>GESTÃO DE TRANSPORTE COLETIVO</a:t>
            </a:r>
            <a:endParaRPr lang="pt-BR" altLang="pt-BR" sz="2500" b="1" smtClean="0">
              <a:effectLst>
                <a:outerShdw blurRad="38100" dist="38100" dir="2700000" algn="tl">
                  <a:srgbClr val="C0C0C0"/>
                </a:outerShdw>
              </a:effectLst>
              <a:latin typeface="Arial" panose="020B0604020202020204" pitchFamily="34" charset="0"/>
            </a:endParaRPr>
          </a:p>
          <a:p>
            <a:pPr>
              <a:buFont typeface="Wingdings" panose="05000000000000000000" pitchFamily="2" charset="2"/>
              <a:buNone/>
            </a:pPr>
            <a:endParaRPr lang="pt-BR" altLang="pt-BR" sz="2500" b="1" smtClean="0">
              <a:solidFill>
                <a:srgbClr val="000000"/>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
        <p:nvSpPr>
          <p:cNvPr id="1191939" name="Text Box 15"/>
          <p:cNvSpPr txBox="1">
            <a:spLocks noChangeArrowheads="1"/>
          </p:cNvSpPr>
          <p:nvPr/>
        </p:nvSpPr>
        <p:spPr bwMode="auto">
          <a:xfrm>
            <a:off x="976313" y="3989388"/>
            <a:ext cx="30591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a:cs typeface="Arial" panose="020B0604020202020204" pitchFamily="34" charset="0"/>
              </a:rPr>
              <a:t>Internet / Comunicação sem Fio / Telefone</a:t>
            </a:r>
          </a:p>
        </p:txBody>
      </p:sp>
      <p:sp>
        <p:nvSpPr>
          <p:cNvPr id="1191940" name="Text Box 16"/>
          <p:cNvSpPr txBox="1">
            <a:spLocks noChangeArrowheads="1"/>
          </p:cNvSpPr>
          <p:nvPr/>
        </p:nvSpPr>
        <p:spPr bwMode="auto">
          <a:xfrm>
            <a:off x="5513388" y="3322638"/>
            <a:ext cx="16287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a:cs typeface="Arial" panose="020B0604020202020204" pitchFamily="34" charset="0"/>
              </a:rPr>
              <a:t>Sistema Embarcados</a:t>
            </a:r>
          </a:p>
        </p:txBody>
      </p:sp>
      <p:sp>
        <p:nvSpPr>
          <p:cNvPr id="1191941" name="Text Box 17"/>
          <p:cNvSpPr txBox="1">
            <a:spLocks noChangeArrowheads="1"/>
          </p:cNvSpPr>
          <p:nvPr/>
        </p:nvSpPr>
        <p:spPr bwMode="auto">
          <a:xfrm>
            <a:off x="5384800" y="4781550"/>
            <a:ext cx="2635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b="1">
                <a:solidFill>
                  <a:srgbClr val="FF3300"/>
                </a:solidFill>
                <a:cs typeface="Arial" panose="020B0604020202020204" pitchFamily="34" charset="0"/>
              </a:rPr>
              <a:t>Sistemas em Terminais e Paradas</a:t>
            </a:r>
          </a:p>
        </p:txBody>
      </p:sp>
      <p:sp>
        <p:nvSpPr>
          <p:cNvPr id="1191942" name="Line 39"/>
          <p:cNvSpPr>
            <a:spLocks noChangeShapeType="1"/>
          </p:cNvSpPr>
          <p:nvPr/>
        </p:nvSpPr>
        <p:spPr bwMode="auto">
          <a:xfrm rot="-5400000">
            <a:off x="4845051" y="4629150"/>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1943" name="Line 40"/>
          <p:cNvSpPr>
            <a:spLocks noChangeShapeType="1"/>
          </p:cNvSpPr>
          <p:nvPr/>
        </p:nvSpPr>
        <p:spPr bwMode="auto">
          <a:xfrm rot="-5400000">
            <a:off x="3434556" y="3721894"/>
            <a:ext cx="2312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1944" name="Line 41"/>
          <p:cNvSpPr>
            <a:spLocks noChangeShapeType="1"/>
          </p:cNvSpPr>
          <p:nvPr/>
        </p:nvSpPr>
        <p:spPr bwMode="auto">
          <a:xfrm rot="-5400000">
            <a:off x="4849813" y="3178175"/>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1945" name="Rectangle 42"/>
          <p:cNvSpPr>
            <a:spLocks noChangeArrowheads="1"/>
          </p:cNvSpPr>
          <p:nvPr/>
        </p:nvSpPr>
        <p:spPr bwMode="auto">
          <a:xfrm>
            <a:off x="5110163" y="3222625"/>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191946" name="Rectangle 43"/>
          <p:cNvSpPr>
            <a:spLocks noChangeArrowheads="1"/>
          </p:cNvSpPr>
          <p:nvPr/>
        </p:nvSpPr>
        <p:spPr bwMode="auto">
          <a:xfrm>
            <a:off x="5102225" y="4678363"/>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191947" name="Line 44"/>
          <p:cNvSpPr>
            <a:spLocks noChangeShapeType="1"/>
          </p:cNvSpPr>
          <p:nvPr/>
        </p:nvSpPr>
        <p:spPr bwMode="auto">
          <a:xfrm rot="-5400000">
            <a:off x="4332288" y="3849687"/>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1948" name="Rectangle 45"/>
          <p:cNvSpPr>
            <a:spLocks noChangeArrowheads="1"/>
          </p:cNvSpPr>
          <p:nvPr/>
        </p:nvSpPr>
        <p:spPr bwMode="auto">
          <a:xfrm>
            <a:off x="519113" y="3886200"/>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grpSp>
        <p:nvGrpSpPr>
          <p:cNvPr id="1191949" name="Group 51"/>
          <p:cNvGrpSpPr>
            <a:grpSpLocks/>
          </p:cNvGrpSpPr>
          <p:nvPr/>
        </p:nvGrpSpPr>
        <p:grpSpPr bwMode="auto">
          <a:xfrm>
            <a:off x="2608263" y="2200275"/>
            <a:ext cx="3959225" cy="365125"/>
            <a:chOff x="1742" y="3798"/>
            <a:chExt cx="2494" cy="230"/>
          </a:xfrm>
        </p:grpSpPr>
        <p:sp>
          <p:nvSpPr>
            <p:cNvPr id="1191950" name="Rectangle 52"/>
            <p:cNvSpPr>
              <a:spLocks noChangeArrowheads="1"/>
            </p:cNvSpPr>
            <p:nvPr/>
          </p:nvSpPr>
          <p:spPr bwMode="auto">
            <a:xfrm>
              <a:off x="1746" y="3798"/>
              <a:ext cx="2246" cy="230"/>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191951" name="Text Box 53"/>
            <p:cNvSpPr txBox="1">
              <a:spLocks noChangeArrowheads="1"/>
            </p:cNvSpPr>
            <p:nvPr/>
          </p:nvSpPr>
          <p:spPr bwMode="auto">
            <a:xfrm>
              <a:off x="2195" y="3831"/>
              <a:ext cx="130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b="1" dirty="0">
                  <a:solidFill>
                    <a:srgbClr val="FF0000"/>
                  </a:solidFill>
                  <a:cs typeface="Arial" panose="020B0604020202020204" pitchFamily="34" charset="0"/>
                </a:rPr>
                <a:t>Veiculação da Informação</a:t>
              </a:r>
            </a:p>
          </p:txBody>
        </p:sp>
        <p:pic>
          <p:nvPicPr>
            <p:cNvPr id="1191952" name="Picture 27" descr="Transit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42" y="3801"/>
              <a:ext cx="240" cy="22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91953" name="Picture 55" descr="Information Dissemin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6" y="3801"/>
              <a:ext cx="240"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517971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idx="4294967295"/>
          </p:nvPr>
        </p:nvSpPr>
        <p:spPr>
          <a:xfrm>
            <a:off x="612775" y="228600"/>
            <a:ext cx="8153400" cy="990600"/>
          </a:xfrm>
        </p:spPr>
        <p:txBody>
          <a:bodyPr/>
          <a:lstStyle/>
          <a:p>
            <a:pPr eaLnBrk="1" hangingPunct="1"/>
            <a:r>
              <a:rPr lang="pt-BR" sz="4000" b="1" dirty="0" smtClean="0">
                <a:effectLst>
                  <a:outerShdw blurRad="38100" dist="38100" dir="2700000" algn="tl">
                    <a:srgbClr val="C0C0C0"/>
                  </a:outerShdw>
                </a:effectLst>
              </a:rPr>
              <a:t>Leitura </a:t>
            </a:r>
            <a:r>
              <a:rPr lang="pt-BR" sz="4000" b="1" dirty="0" smtClean="0">
                <a:effectLst>
                  <a:outerShdw blurRad="38100" dist="38100" dir="2700000" algn="tl">
                    <a:srgbClr val="C0C0C0"/>
                  </a:outerShdw>
                </a:effectLst>
              </a:rPr>
              <a:t>Recomendada</a:t>
            </a:r>
            <a:endParaRPr lang="en-US" sz="4000" b="1" dirty="0" smtClean="0">
              <a:effectLst>
                <a:outerShdw blurRad="38100" dist="38100" dir="2700000" algn="tl">
                  <a:srgbClr val="C0C0C0"/>
                </a:outerShdw>
              </a:effectLst>
            </a:endParaRPr>
          </a:p>
        </p:txBody>
      </p:sp>
      <p:sp>
        <p:nvSpPr>
          <p:cNvPr id="711683" name="Rectangle 3"/>
          <p:cNvSpPr>
            <a:spLocks noGrp="1" noChangeArrowheads="1"/>
          </p:cNvSpPr>
          <p:nvPr>
            <p:ph sz="quarter" idx="4294967295"/>
          </p:nvPr>
        </p:nvSpPr>
        <p:spPr>
          <a:xfrm>
            <a:off x="612775" y="1600200"/>
            <a:ext cx="8153400" cy="4495800"/>
          </a:xfrm>
        </p:spPr>
        <p:txBody>
          <a:bodyPr/>
          <a:lstStyle/>
          <a:p>
            <a:pPr>
              <a:defRPr/>
            </a:pPr>
            <a:r>
              <a:rPr lang="pt-BR" sz="2500" dirty="0">
                <a:solidFill>
                  <a:srgbClr val="333300"/>
                </a:solidFill>
                <a:effectLst>
                  <a:outerShdw blurRad="38100" dist="38100" dir="2700000" algn="tl">
                    <a:srgbClr val="C0C0C0"/>
                  </a:outerShdw>
                </a:effectLst>
              </a:rPr>
              <a:t>ABNT / ISO 14813-2006  – Parte 2</a:t>
            </a:r>
          </a:p>
          <a:p>
            <a:pPr>
              <a:buFont typeface="Wingdings" pitchFamily="2" charset="2"/>
              <a:buNone/>
            </a:pPr>
            <a:endParaRPr lang="pt-BR" sz="2500" dirty="0" smtClean="0">
              <a:solidFill>
                <a:srgbClr val="333300"/>
              </a:solidFill>
              <a:effectLst>
                <a:outerShdw blurRad="38100" dist="38100" dir="2700000" algn="tl">
                  <a:srgbClr val="C0C0C0"/>
                </a:outerShdw>
              </a:effectLst>
            </a:endParaRPr>
          </a:p>
          <a:p>
            <a:r>
              <a:rPr lang="pt-BR" sz="2800" b="1" dirty="0" smtClean="0">
                <a:effectLst>
                  <a:outerShdw blurRad="38100" dist="38100" dir="2700000" algn="tl">
                    <a:srgbClr val="C0C0C0"/>
                  </a:outerShdw>
                </a:effectLst>
                <a:cs typeface="Times New Roman" pitchFamily="18" charset="0"/>
              </a:rPr>
              <a:t>ANTP – Associação Nacional de Transportes Públicos. </a:t>
            </a:r>
            <a:r>
              <a:rPr lang="pt-BR" sz="2800" b="1" u="sng" dirty="0" smtClean="0">
                <a:solidFill>
                  <a:srgbClr val="FF0000"/>
                </a:solidFill>
                <a:effectLst>
                  <a:outerShdw blurRad="38100" dist="38100" dir="2700000" algn="tl">
                    <a:srgbClr val="C0C0C0"/>
                  </a:outerShdw>
                </a:effectLst>
                <a:cs typeface="Times New Roman" pitchFamily="18" charset="0"/>
              </a:rPr>
              <a:t>Sistemas Inteligentes de Transportes</a:t>
            </a:r>
            <a:r>
              <a:rPr lang="pt-BR" sz="2800" b="1" dirty="0" smtClean="0">
                <a:effectLst>
                  <a:outerShdw blurRad="38100" dist="38100" dir="2700000" algn="tl">
                    <a:srgbClr val="C0C0C0"/>
                  </a:outerShdw>
                </a:effectLst>
                <a:cs typeface="Times New Roman" pitchFamily="18" charset="0"/>
              </a:rPr>
              <a:t>. Série Cadernos Técnicos – Volume 8. São Paulo. Maio de 2012.</a:t>
            </a:r>
          </a:p>
          <a:p>
            <a:pPr lvl="1"/>
            <a:r>
              <a:rPr lang="pt-BR" b="1" dirty="0" smtClean="0">
                <a:solidFill>
                  <a:srgbClr val="FF0000"/>
                </a:solidFill>
                <a:effectLst>
                  <a:outerShdw blurRad="38100" dist="38100" dir="2700000" algn="tl">
                    <a:srgbClr val="C0C0C0"/>
                  </a:outerShdw>
                </a:effectLst>
              </a:rPr>
              <a:t> Artigo 7: Informações aos </a:t>
            </a:r>
            <a:r>
              <a:rPr lang="pt-BR" b="1" dirty="0" smtClean="0">
                <a:solidFill>
                  <a:srgbClr val="FF0000"/>
                </a:solidFill>
                <a:effectLst>
                  <a:outerShdw blurRad="38100" dist="38100" dir="2700000" algn="tl">
                    <a:srgbClr val="C0C0C0"/>
                  </a:outerShdw>
                </a:effectLst>
              </a:rPr>
              <a:t>Usuários</a:t>
            </a:r>
            <a:r>
              <a:rPr lang="pt-BR" sz="2800" dirty="0" smtClean="0">
                <a:solidFill>
                  <a:srgbClr val="333300"/>
                </a:solidFill>
                <a:effectLst>
                  <a:outerShdw blurRad="38100" dist="38100" dir="2700000" algn="tl">
                    <a:srgbClr val="C0C0C0"/>
                  </a:outerShdw>
                </a:effectLst>
              </a:rPr>
              <a:t> </a:t>
            </a:r>
            <a:endParaRPr lang="pt-BR" sz="2800" dirty="0" smtClean="0">
              <a:solidFill>
                <a:srgbClr val="333300"/>
              </a:solidFill>
              <a:effectLst>
                <a:outerShdw blurRad="38100" dist="38100" dir="2700000" algn="tl">
                  <a:srgbClr val="C0C0C0"/>
                </a:outerShdw>
              </a:effectLst>
            </a:endParaRPr>
          </a:p>
          <a:p>
            <a:pPr lvl="1"/>
            <a:endParaRPr lang="pt-BR" sz="2800" dirty="0" smtClean="0">
              <a:solidFill>
                <a:srgbClr val="333300"/>
              </a:solidFill>
              <a:effectLst>
                <a:outerShdw blurRad="38100" dist="38100" dir="2700000" algn="tl">
                  <a:srgbClr val="C0C0C0"/>
                </a:outerShdw>
              </a:effectLst>
            </a:endParaRPr>
          </a:p>
          <a:p>
            <a:endParaRPr lang="pt-BR" sz="2500" dirty="0" smtClean="0">
              <a:solidFill>
                <a:srgbClr val="333300"/>
              </a:solidFill>
              <a:effectLst>
                <a:outerShdw blurRad="38100" dist="38100" dir="2700000" algn="tl">
                  <a:srgbClr val="C0C0C0"/>
                </a:outerShdw>
              </a:effectLst>
            </a:endParaRPr>
          </a:p>
        </p:txBody>
      </p:sp>
      <p:sp>
        <p:nvSpPr>
          <p:cNvPr id="711684" name="Line 4"/>
          <p:cNvSpPr>
            <a:spLocks noChangeShapeType="1"/>
          </p:cNvSpPr>
          <p:nvPr/>
        </p:nvSpPr>
        <p:spPr bwMode="auto">
          <a:xfrm>
            <a:off x="1524000" y="1295400"/>
            <a:ext cx="6172200" cy="0"/>
          </a:xfrm>
          <a:prstGeom prst="line">
            <a:avLst/>
          </a:prstGeom>
          <a:noFill/>
          <a:ln w="38100">
            <a:pattFill prst="pct50">
              <a:fgClr>
                <a:schemeClr val="accent2"/>
              </a:fgClr>
              <a:bgClr>
                <a:srgbClr val="FFFFFF"/>
              </a:bgClr>
            </a:pattFill>
            <a:miter lim="800000"/>
            <a:headEnd/>
            <a:tailEnd/>
          </a:ln>
        </p:spPr>
        <p:txBody>
          <a:bodyPr wrap="none"/>
          <a:lstStyle/>
          <a:p>
            <a:endParaRPr lang="pt-BR"/>
          </a:p>
        </p:txBody>
      </p:sp>
    </p:spTree>
    <p:extLst>
      <p:ext uri="{BB962C8B-B14F-4D97-AF65-F5344CB8AC3E}">
        <p14:creationId xmlns:p14="http://schemas.microsoft.com/office/powerpoint/2010/main" val="89701268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2"/>
          <p:cNvSpPr>
            <a:spLocks noGrp="1" noChangeArrowheads="1"/>
          </p:cNvSpPr>
          <p:nvPr>
            <p:ph type="title" idx="4294967295"/>
          </p:nvPr>
        </p:nvSpPr>
        <p:spPr>
          <a:xfrm>
            <a:off x="612775" y="228600"/>
            <a:ext cx="8153400" cy="990600"/>
          </a:xfrm>
        </p:spPr>
        <p:txBody>
          <a:bodyPr/>
          <a:lstStyle/>
          <a:p>
            <a:pPr eaLnBrk="1" hangingPunct="1"/>
            <a:r>
              <a:rPr lang="pt-BR" altLang="pt-BR" sz="4000" b="1" dirty="0" smtClean="0">
                <a:effectLst>
                  <a:outerShdw blurRad="38100" dist="38100" dir="2700000" algn="tl">
                    <a:srgbClr val="C0C0C0"/>
                  </a:outerShdw>
                </a:effectLst>
              </a:rPr>
              <a:t>Leitura </a:t>
            </a:r>
            <a:r>
              <a:rPr lang="pt-BR" altLang="pt-BR" sz="4000" b="1" dirty="0" smtClean="0">
                <a:effectLst>
                  <a:outerShdw blurRad="38100" dist="38100" dir="2700000" algn="tl">
                    <a:srgbClr val="C0C0C0"/>
                  </a:outerShdw>
                </a:effectLst>
              </a:rPr>
              <a:t>Complementar </a:t>
            </a:r>
            <a:endParaRPr lang="en-US" altLang="pt-BR" sz="4000" b="1" dirty="0" smtClean="0">
              <a:effectLst>
                <a:outerShdw blurRad="38100" dist="38100" dir="2700000" algn="tl">
                  <a:srgbClr val="C0C0C0"/>
                </a:outerShdw>
              </a:effectLst>
            </a:endParaRPr>
          </a:p>
        </p:txBody>
      </p:sp>
      <p:sp>
        <p:nvSpPr>
          <p:cNvPr id="1551363" name="Rectangle 3"/>
          <p:cNvSpPr>
            <a:spLocks noGrp="1" noChangeArrowheads="1"/>
          </p:cNvSpPr>
          <p:nvPr>
            <p:ph sz="quarter" idx="4294967295"/>
          </p:nvPr>
        </p:nvSpPr>
        <p:spPr>
          <a:xfrm>
            <a:off x="612775" y="1600200"/>
            <a:ext cx="8153400" cy="4495800"/>
          </a:xfrm>
        </p:spPr>
        <p:txBody>
          <a:bodyPr/>
          <a:lstStyle/>
          <a:p>
            <a:pPr eaLnBrk="1" hangingPunct="1"/>
            <a:r>
              <a:rPr lang="en-US" altLang="pt-BR" sz="2400" dirty="0" smtClean="0">
                <a:effectLst>
                  <a:outerShdw blurRad="38100" dist="38100" dir="2700000" algn="tl">
                    <a:srgbClr val="C0C0C0"/>
                  </a:outerShdw>
                </a:effectLst>
                <a:latin typeface="Arial" panose="020B0604020202020204" pitchFamily="34" charset="0"/>
                <a:cs typeface="Times New Roman" panose="02020603050405020304" pitchFamily="18" charset="0"/>
              </a:rPr>
              <a:t>PIARC Committee on Intelligent Transport. </a:t>
            </a:r>
            <a:r>
              <a:rPr lang="en-US" altLang="pt-BR" sz="2400" b="1" dirty="0" smtClean="0">
                <a:effectLst>
                  <a:outerShdw blurRad="38100" dist="38100" dir="2700000" algn="tl">
                    <a:srgbClr val="C0C0C0"/>
                  </a:outerShdw>
                </a:effectLst>
                <a:latin typeface="Arial" panose="020B0604020202020204" pitchFamily="34" charset="0"/>
                <a:cs typeface="Times New Roman" panose="02020603050405020304" pitchFamily="18" charset="0"/>
              </a:rPr>
              <a:t>ITS Handbook 2000 – Recommendations from the World Road Association (PIARC)</a:t>
            </a:r>
            <a:r>
              <a:rPr lang="en-US" altLang="pt-BR" sz="2400" dirty="0" smtClean="0">
                <a:effectLst>
                  <a:outerShdw blurRad="38100" dist="38100" dir="2700000" algn="tl">
                    <a:srgbClr val="C0C0C0"/>
                  </a:outerShdw>
                </a:effectLst>
                <a:latin typeface="Arial" panose="020B0604020202020204" pitchFamily="34" charset="0"/>
                <a:cs typeface="Times New Roman" panose="02020603050405020304" pitchFamily="18" charset="0"/>
              </a:rPr>
              <a:t>. Boston, Mass.: 1999. 434p.</a:t>
            </a:r>
            <a:endParaRPr lang="en-US" altLang="pt-BR" sz="2500" dirty="0" smtClean="0">
              <a:solidFill>
                <a:srgbClr val="333300"/>
              </a:solidFill>
              <a:effectLst>
                <a:outerShdw blurRad="38100" dist="38100" dir="2700000" algn="tl">
                  <a:srgbClr val="C0C0C0"/>
                </a:outerShdw>
              </a:effectLst>
            </a:endParaRPr>
          </a:p>
          <a:p>
            <a:pPr eaLnBrk="1" hangingPunct="1"/>
            <a:endParaRPr lang="en-US" altLang="pt-BR" sz="2500" dirty="0" smtClean="0">
              <a:solidFill>
                <a:srgbClr val="333300"/>
              </a:solidFill>
              <a:effectLst>
                <a:outerShdw blurRad="38100" dist="38100" dir="2700000" algn="tl">
                  <a:srgbClr val="C0C0C0"/>
                </a:outerShdw>
              </a:effectLst>
            </a:endParaRPr>
          </a:p>
          <a:p>
            <a:r>
              <a:rPr lang="pt-BR" altLang="pt-BR" sz="2800" b="1" dirty="0" smtClean="0">
                <a:effectLst>
                  <a:outerShdw blurRad="38100" dist="38100" dir="2700000" algn="tl">
                    <a:srgbClr val="C0C0C0"/>
                  </a:outerShdw>
                </a:effectLst>
                <a:cs typeface="Times New Roman" panose="02020603050405020304" pitchFamily="18" charset="0"/>
              </a:rPr>
              <a:t>ANTP – Associação Nacional de Transportes Públicos. </a:t>
            </a:r>
            <a:r>
              <a:rPr lang="pt-BR" altLang="pt-BR" sz="2800" b="1" u="sng" dirty="0" smtClean="0">
                <a:solidFill>
                  <a:srgbClr val="FF0000"/>
                </a:solidFill>
                <a:effectLst>
                  <a:outerShdw blurRad="38100" dist="38100" dir="2700000" algn="tl">
                    <a:srgbClr val="C0C0C0"/>
                  </a:outerShdw>
                </a:effectLst>
                <a:cs typeface="Times New Roman" panose="02020603050405020304" pitchFamily="18" charset="0"/>
              </a:rPr>
              <a:t>Sistemas Inteligentes de Transportes</a:t>
            </a:r>
            <a:r>
              <a:rPr lang="pt-BR" altLang="pt-BR" sz="2800" b="1" dirty="0" smtClean="0">
                <a:effectLst>
                  <a:outerShdw blurRad="38100" dist="38100" dir="2700000" algn="tl">
                    <a:srgbClr val="C0C0C0"/>
                  </a:outerShdw>
                </a:effectLst>
                <a:cs typeface="Times New Roman" panose="02020603050405020304" pitchFamily="18" charset="0"/>
              </a:rPr>
              <a:t>. Série Cadernos Técnicos – Volume 8. São Paulo. Maio de 2012.</a:t>
            </a:r>
          </a:p>
          <a:p>
            <a:pPr lvl="1"/>
            <a:r>
              <a:rPr lang="pt-BR" altLang="pt-BR" b="1" dirty="0" smtClean="0">
                <a:solidFill>
                  <a:srgbClr val="FF0000"/>
                </a:solidFill>
                <a:effectLst>
                  <a:outerShdw blurRad="38100" dist="38100" dir="2700000" algn="tl">
                    <a:srgbClr val="C0C0C0"/>
                  </a:outerShdw>
                </a:effectLst>
              </a:rPr>
              <a:t>Artigo 8: ITS em Rodovias Brasileiras</a:t>
            </a:r>
          </a:p>
        </p:txBody>
      </p:sp>
      <p:sp>
        <p:nvSpPr>
          <p:cNvPr id="1551364" name="Line 4"/>
          <p:cNvSpPr>
            <a:spLocks noChangeShapeType="1"/>
          </p:cNvSpPr>
          <p:nvPr/>
        </p:nvSpPr>
        <p:spPr bwMode="auto">
          <a:xfrm>
            <a:off x="1524000" y="1295400"/>
            <a:ext cx="6172200" cy="0"/>
          </a:xfrm>
          <a:prstGeom prst="line">
            <a:avLst/>
          </a:prstGeom>
          <a:noFill/>
          <a:ln w="38100">
            <a:pattFill prst="pct50">
              <a:fgClr>
                <a:schemeClr val="accent2"/>
              </a:fgClr>
              <a:bgClr>
                <a:srgbClr val="FFFFFF"/>
              </a:bgClr>
            </a:pattFill>
            <a:miter lim="800000"/>
            <a:headEnd/>
            <a:tailEnd/>
          </a:ln>
          <a:extLst>
            <a:ext uri="{909E8E84-426E-40DD-AFC4-6F175D3DCCD1}">
              <a14:hiddenFill xmlns:a14="http://schemas.microsoft.com/office/drawing/2010/main">
                <a:noFill/>
              </a14:hiddenFill>
            </a:ext>
          </a:extLst>
        </p:spPr>
        <p:txBody>
          <a:bodyPr wrap="none"/>
          <a:lstStyle/>
          <a:p>
            <a:endParaRPr lang="pt-BR"/>
          </a:p>
        </p:txBody>
      </p:sp>
    </p:spTree>
    <p:extLst>
      <p:ext uri="{BB962C8B-B14F-4D97-AF65-F5344CB8AC3E}">
        <p14:creationId xmlns:p14="http://schemas.microsoft.com/office/powerpoint/2010/main" val="174352562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674" name="Rectangle 2"/>
          <p:cNvSpPr>
            <a:spLocks noGrp="1" noChangeArrowheads="1"/>
          </p:cNvSpPr>
          <p:nvPr>
            <p:ph type="title" idx="4294967295"/>
          </p:nvPr>
        </p:nvSpPr>
        <p:spPr>
          <a:xfrm>
            <a:off x="612775" y="228600"/>
            <a:ext cx="8153400" cy="990600"/>
          </a:xfrm>
        </p:spPr>
        <p:txBody>
          <a:bodyPr/>
          <a:lstStyle/>
          <a:p>
            <a:pPr eaLnBrk="1" hangingPunct="1">
              <a:defRPr/>
            </a:pPr>
            <a:r>
              <a:rPr lang="pt-BR" sz="4000" b="1" dirty="0" smtClean="0">
                <a:effectLst>
                  <a:outerShdw blurRad="38100" dist="38100" dir="2700000" algn="tl">
                    <a:srgbClr val="C0C0C0"/>
                  </a:outerShdw>
                </a:effectLst>
              </a:rPr>
              <a:t>Leitura </a:t>
            </a:r>
            <a:r>
              <a:rPr lang="pt-BR" altLang="pt-BR" sz="4000" b="1" dirty="0" smtClean="0">
                <a:effectLst>
                  <a:outerShdw blurRad="38100" dist="38100" dir="2700000" algn="tl">
                    <a:srgbClr val="C0C0C0"/>
                  </a:outerShdw>
                </a:effectLst>
              </a:rPr>
              <a:t>Complementar</a:t>
            </a:r>
            <a:r>
              <a:rPr lang="pt-BR" sz="4000" b="1" dirty="0" smtClean="0">
                <a:effectLst>
                  <a:outerShdw blurRad="38100" dist="38100" dir="2700000" algn="tl">
                    <a:srgbClr val="C0C0C0"/>
                  </a:outerShdw>
                </a:effectLst>
              </a:rPr>
              <a:t> </a:t>
            </a:r>
            <a:endParaRPr lang="en-US" sz="4000" b="1" dirty="0" smtClean="0">
              <a:effectLst>
                <a:outerShdw blurRad="38100" dist="38100" dir="2700000" algn="tl">
                  <a:srgbClr val="C0C0C0"/>
                </a:outerShdw>
              </a:effectLst>
            </a:endParaRPr>
          </a:p>
        </p:txBody>
      </p:sp>
      <p:sp>
        <p:nvSpPr>
          <p:cNvPr id="2076675" name="Rectangle 3"/>
          <p:cNvSpPr>
            <a:spLocks noGrp="1" noChangeArrowheads="1"/>
          </p:cNvSpPr>
          <p:nvPr>
            <p:ph sz="quarter" idx="4294967295"/>
          </p:nvPr>
        </p:nvSpPr>
        <p:spPr>
          <a:xfrm>
            <a:off x="612775" y="1600200"/>
            <a:ext cx="8153400" cy="4495800"/>
          </a:xfrm>
        </p:spPr>
        <p:txBody>
          <a:bodyPr/>
          <a:lstStyle/>
          <a:p>
            <a:pPr eaLnBrk="1" hangingPunct="1">
              <a:defRPr/>
            </a:pPr>
            <a:endParaRPr lang="en-US" sz="2500" dirty="0" smtClean="0">
              <a:solidFill>
                <a:srgbClr val="333300"/>
              </a:solidFill>
              <a:effectLst>
                <a:outerShdw blurRad="38100" dist="38100" dir="2700000" algn="tl">
                  <a:srgbClr val="C0C0C0"/>
                </a:outerShdw>
              </a:effectLst>
            </a:endParaRPr>
          </a:p>
          <a:p>
            <a:pPr>
              <a:defRPr/>
            </a:pPr>
            <a:r>
              <a:rPr lang="pt-BR" sz="2800" b="1" dirty="0" smtClean="0">
                <a:effectLst>
                  <a:outerShdw blurRad="38100" dist="38100" dir="2700000" algn="tl">
                    <a:srgbClr val="C0C0C0"/>
                  </a:outerShdw>
                </a:effectLst>
                <a:cs typeface="Times New Roman" pitchFamily="18" charset="0"/>
              </a:rPr>
              <a:t>DNIT – </a:t>
            </a:r>
            <a:r>
              <a:rPr lang="pt-BR" sz="2800" b="1" dirty="0" err="1" smtClean="0">
                <a:effectLst>
                  <a:outerShdw blurRad="38100" dist="38100" dir="2700000" algn="tl">
                    <a:srgbClr val="C0C0C0"/>
                  </a:outerShdw>
                </a:effectLst>
                <a:cs typeface="Times New Roman" pitchFamily="18" charset="0"/>
              </a:rPr>
              <a:t>Deptº</a:t>
            </a:r>
            <a:r>
              <a:rPr lang="pt-BR" sz="2800" b="1" dirty="0" smtClean="0">
                <a:effectLst>
                  <a:outerShdw blurRad="38100" dist="38100" dir="2700000" algn="tl">
                    <a:srgbClr val="C0C0C0"/>
                  </a:outerShdw>
                </a:effectLst>
                <a:cs typeface="Times New Roman" pitchFamily="18" charset="0"/>
              </a:rPr>
              <a:t> Nacional de Infraestrutura de Transportes.</a:t>
            </a:r>
          </a:p>
          <a:p>
            <a:pPr lvl="1">
              <a:defRPr/>
            </a:pPr>
            <a:r>
              <a:rPr lang="pt-BR" dirty="0" smtClean="0">
                <a:solidFill>
                  <a:srgbClr val="FF0000"/>
                </a:solidFill>
                <a:effectLst>
                  <a:outerShdw blurRad="38100" dist="38100" dir="2700000" algn="tl">
                    <a:srgbClr val="C0C0C0"/>
                  </a:outerShdw>
                </a:effectLst>
              </a:rPr>
              <a:t>Artigo </a:t>
            </a:r>
            <a:r>
              <a:rPr lang="pt-BR" b="1" dirty="0" smtClean="0">
                <a:solidFill>
                  <a:srgbClr val="0000CC"/>
                </a:solidFill>
                <a:effectLst>
                  <a:outerShdw blurRad="38100" dist="38100" dir="2700000" algn="tl">
                    <a:srgbClr val="C0C0C0"/>
                  </a:outerShdw>
                </a:effectLst>
              </a:rPr>
              <a:t>DNER</a:t>
            </a:r>
            <a:r>
              <a:rPr lang="pt-BR" dirty="0" smtClean="0">
                <a:solidFill>
                  <a:srgbClr val="FF0000"/>
                </a:solidFill>
                <a:effectLst>
                  <a:outerShdw blurRad="38100" dist="38100" dir="2700000" algn="tl">
                    <a:srgbClr val="C0C0C0"/>
                  </a:outerShdw>
                </a:effectLst>
              </a:rPr>
              <a:t> / Publicação </a:t>
            </a:r>
            <a:r>
              <a:rPr lang="pt-BR" b="1" dirty="0" smtClean="0">
                <a:solidFill>
                  <a:srgbClr val="0000CC"/>
                </a:solidFill>
                <a:effectLst>
                  <a:outerShdw blurRad="38100" dist="38100" dir="2700000" algn="tl">
                    <a:srgbClr val="C0C0C0"/>
                  </a:outerShdw>
                </a:effectLst>
              </a:rPr>
              <a:t>IPR</a:t>
            </a:r>
            <a:r>
              <a:rPr lang="pt-BR" dirty="0" smtClean="0">
                <a:solidFill>
                  <a:srgbClr val="FF0000"/>
                </a:solidFill>
                <a:effectLst>
                  <a:outerShdw blurRad="38100" dist="38100" dir="2700000" algn="tl">
                    <a:srgbClr val="C0C0C0"/>
                  </a:outerShdw>
                </a:effectLst>
              </a:rPr>
              <a:t>-699: </a:t>
            </a:r>
            <a:r>
              <a:rPr lang="pt-BR" b="1" dirty="0" smtClean="0">
                <a:solidFill>
                  <a:srgbClr val="FF0000"/>
                </a:solidFill>
                <a:effectLst>
                  <a:outerShdw blurRad="38100" dist="38100" dir="2700000" algn="tl">
                    <a:srgbClr val="C0C0C0"/>
                  </a:outerShdw>
                </a:effectLst>
              </a:rPr>
              <a:t>Procedimentos Básicos para Operação de Rodovias</a:t>
            </a:r>
            <a:r>
              <a:rPr lang="pt-BR" dirty="0" smtClean="0">
                <a:solidFill>
                  <a:srgbClr val="FF0000"/>
                </a:solidFill>
                <a:effectLst>
                  <a:outerShdw blurRad="38100" dist="38100" dir="2700000" algn="tl">
                    <a:srgbClr val="C0C0C0"/>
                  </a:outerShdw>
                </a:effectLst>
              </a:rPr>
              <a:t>. 1997</a:t>
            </a:r>
          </a:p>
        </p:txBody>
      </p:sp>
      <p:sp>
        <p:nvSpPr>
          <p:cNvPr id="200707" name="Line 4"/>
          <p:cNvSpPr>
            <a:spLocks noChangeShapeType="1"/>
          </p:cNvSpPr>
          <p:nvPr/>
        </p:nvSpPr>
        <p:spPr bwMode="auto">
          <a:xfrm>
            <a:off x="1524000" y="1295400"/>
            <a:ext cx="6172200" cy="0"/>
          </a:xfrm>
          <a:prstGeom prst="line">
            <a:avLst/>
          </a:prstGeom>
          <a:noFill/>
          <a:ln w="38100">
            <a:pattFill prst="pct50">
              <a:fgClr>
                <a:schemeClr val="accent2"/>
              </a:fgClr>
              <a:bgClr>
                <a:srgbClr val="FFFFFF"/>
              </a:bgClr>
            </a:pattFill>
            <a:miter lim="800000"/>
            <a:headEnd/>
            <a:tailEnd/>
          </a:ln>
          <a:extLst>
            <a:ext uri="{909E8E84-426E-40DD-AFC4-6F175D3DCCD1}">
              <a14:hiddenFill xmlns:a14="http://schemas.microsoft.com/office/drawing/2010/main">
                <a:noFill/>
              </a14:hiddenFill>
            </a:ext>
          </a:extLst>
        </p:spPr>
        <p:txBody>
          <a:bodyPr wrap="none"/>
          <a:lstStyle/>
          <a:p>
            <a:endParaRPr lang="pt-BR"/>
          </a:p>
        </p:txBody>
      </p:sp>
    </p:spTree>
    <p:extLst>
      <p:ext uri="{BB962C8B-B14F-4D97-AF65-F5344CB8AC3E}">
        <p14:creationId xmlns:p14="http://schemas.microsoft.com/office/powerpoint/2010/main" val="251510759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60996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iângulo retângulo 14"/>
          <p:cNvSpPr/>
          <p:nvPr/>
        </p:nvSpPr>
        <p:spPr>
          <a:xfrm>
            <a:off x="0" y="5805264"/>
            <a:ext cx="9144000" cy="1052736"/>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flip="none" rotWithShape="1">
            <a:gsLst>
              <a:gs pos="0">
                <a:srgbClr val="214F87"/>
              </a:gs>
              <a:gs pos="29000">
                <a:srgbClr val="85C2FF"/>
              </a:gs>
              <a:gs pos="81000">
                <a:srgbClr val="214F87"/>
              </a:gs>
              <a:gs pos="100000">
                <a:srgbClr val="214F8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Triângulo retângulo 14"/>
          <p:cNvSpPr/>
          <p:nvPr/>
        </p:nvSpPr>
        <p:spPr>
          <a:xfrm rot="10800000">
            <a:off x="3846070" y="6244322"/>
            <a:ext cx="5297930" cy="613678"/>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solidFill>
            <a:srgbClr val="214F87"/>
          </a:solidFill>
          <a:ln>
            <a:solidFill>
              <a:srgbClr val="214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
          <p:cNvSpPr txBox="1">
            <a:spLocks/>
          </p:cNvSpPr>
          <p:nvPr/>
        </p:nvSpPr>
        <p:spPr>
          <a:xfrm>
            <a:off x="35496" y="1700808"/>
            <a:ext cx="9108504" cy="10825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3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Uma ontologia para o compartilhamento de informações de um tipo de equipamento ITS </a:t>
            </a:r>
            <a:br>
              <a:rPr lang="pt-BR" sz="3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br>
            <a:r>
              <a:rPr lang="pt-BR" sz="3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(Painel de Mensagens Variáveis - PMV)</a:t>
            </a:r>
            <a:r>
              <a:rPr lang="en-US" sz="3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 </a:t>
            </a:r>
            <a:endParaRPr lang="pt-BR" sz="3200" b="1" dirty="0">
              <a:solidFill>
                <a:schemeClr val="tx1">
                  <a:lumMod val="75000"/>
                  <a:lumOff val="25000"/>
                </a:schemeClr>
              </a:solidFill>
              <a:latin typeface="Lucida Sans Unicode" panose="020B0602030504020204" pitchFamily="34" charset="0"/>
              <a:cs typeface="Lucida Sans Unicode" panose="020B0602030504020204"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8"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ubtítulo 2"/>
          <p:cNvSpPr txBox="1">
            <a:spLocks/>
          </p:cNvSpPr>
          <p:nvPr/>
        </p:nvSpPr>
        <p:spPr>
          <a:xfrm>
            <a:off x="971600" y="3938526"/>
            <a:ext cx="7772400" cy="1199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pt-BR" sz="2400" dirty="0" err="1" smtClean="0">
                <a:solidFill>
                  <a:schemeClr val="tx1">
                    <a:lumMod val="50000"/>
                    <a:lumOff val="50000"/>
                  </a:schemeClr>
                </a:solidFill>
              </a:rPr>
              <a:t>Kelsey</a:t>
            </a:r>
            <a:r>
              <a:rPr lang="pt-BR" sz="2400" dirty="0" smtClean="0">
                <a:solidFill>
                  <a:schemeClr val="tx1">
                    <a:lumMod val="50000"/>
                    <a:lumOff val="50000"/>
                  </a:schemeClr>
                </a:solidFill>
              </a:rPr>
              <a:t> Magalhães Melo</a:t>
            </a:r>
          </a:p>
          <a:p>
            <a:pPr marL="0" indent="0" algn="r">
              <a:buNone/>
            </a:pPr>
            <a:r>
              <a:rPr lang="pt-BR" sz="2400" dirty="0" smtClean="0">
                <a:solidFill>
                  <a:schemeClr val="tx1">
                    <a:lumMod val="50000"/>
                    <a:lumOff val="50000"/>
                  </a:schemeClr>
                </a:solidFill>
              </a:rPr>
              <a:t>Orientador: Prof. Dr. Cláudio Luiz Marte</a:t>
            </a:r>
          </a:p>
          <a:p>
            <a:pPr marL="0" indent="0" algn="r">
              <a:buNone/>
            </a:pPr>
            <a:r>
              <a:rPr lang="pt-BR" sz="2400" dirty="0" smtClean="0">
                <a:solidFill>
                  <a:schemeClr val="tx1">
                    <a:lumMod val="50000"/>
                    <a:lumOff val="50000"/>
                  </a:schemeClr>
                </a:solidFill>
              </a:rPr>
              <a:t>(Defesa)</a:t>
            </a:r>
          </a:p>
          <a:p>
            <a:endParaRPr lang="pt-BR" sz="2400" dirty="0"/>
          </a:p>
        </p:txBody>
      </p:sp>
      <p:sp>
        <p:nvSpPr>
          <p:cNvPr id="16" name="Triângulo retângulo 15"/>
          <p:cNvSpPr/>
          <p:nvPr/>
        </p:nvSpPr>
        <p:spPr>
          <a:xfrm>
            <a:off x="2922062" y="6131310"/>
            <a:ext cx="6221938" cy="613678"/>
          </a:xfrm>
          <a:custGeom>
            <a:avLst/>
            <a:gdLst>
              <a:gd name="connsiteX0" fmla="*/ 0 w 1728192"/>
              <a:gd name="connsiteY0" fmla="*/ 216024 h 216024"/>
              <a:gd name="connsiteX1" fmla="*/ 0 w 1728192"/>
              <a:gd name="connsiteY1" fmla="*/ 0 h 216024"/>
              <a:gd name="connsiteX2" fmla="*/ 1728192 w 1728192"/>
              <a:gd name="connsiteY2" fmla="*/ 216024 h 216024"/>
              <a:gd name="connsiteX3" fmla="*/ 0 w 1728192"/>
              <a:gd name="connsiteY3" fmla="*/ 216024 h 216024"/>
              <a:gd name="connsiteX0" fmla="*/ 0 w 1731264"/>
              <a:gd name="connsiteY0" fmla="*/ 264792 h 264792"/>
              <a:gd name="connsiteX1" fmla="*/ 1731264 w 1731264"/>
              <a:gd name="connsiteY1" fmla="*/ 0 h 264792"/>
              <a:gd name="connsiteX2" fmla="*/ 1728192 w 1731264"/>
              <a:gd name="connsiteY2" fmla="*/ 264792 h 264792"/>
              <a:gd name="connsiteX3" fmla="*/ 0 w 1731264"/>
              <a:gd name="connsiteY3" fmla="*/ 264792 h 264792"/>
              <a:gd name="connsiteX0" fmla="*/ 0 w 7924800"/>
              <a:gd name="connsiteY0" fmla="*/ 0 h 914400"/>
              <a:gd name="connsiteX1" fmla="*/ 7924800 w 7924800"/>
              <a:gd name="connsiteY1" fmla="*/ 649608 h 914400"/>
              <a:gd name="connsiteX2" fmla="*/ 7921728 w 7924800"/>
              <a:gd name="connsiteY2" fmla="*/ 914400 h 914400"/>
              <a:gd name="connsiteX3" fmla="*/ 0 w 7924800"/>
              <a:gd name="connsiteY3" fmla="*/ 0 h 914400"/>
              <a:gd name="connsiteX0" fmla="*/ 0 w 7924800"/>
              <a:gd name="connsiteY0" fmla="*/ 0 h 914400"/>
              <a:gd name="connsiteX1" fmla="*/ 7924800 w 7924800"/>
              <a:gd name="connsiteY1" fmla="*/ 381384 h 914400"/>
              <a:gd name="connsiteX2" fmla="*/ 7921728 w 7924800"/>
              <a:gd name="connsiteY2" fmla="*/ 914400 h 914400"/>
              <a:gd name="connsiteX3" fmla="*/ 0 w 7924800"/>
              <a:gd name="connsiteY3" fmla="*/ 0 h 914400"/>
              <a:gd name="connsiteX0" fmla="*/ 0 w 7924800"/>
              <a:gd name="connsiteY0" fmla="*/ 0 h 914400"/>
              <a:gd name="connsiteX1" fmla="*/ 7924800 w 7924800"/>
              <a:gd name="connsiteY1" fmla="*/ 381384 h 914400"/>
              <a:gd name="connsiteX2" fmla="*/ 7921728 w 7924800"/>
              <a:gd name="connsiteY2" fmla="*/ 914400 h 914400"/>
              <a:gd name="connsiteX3" fmla="*/ 2653553 w 7924800"/>
              <a:gd name="connsiteY3" fmla="*/ 310842 h 914400"/>
              <a:gd name="connsiteX4" fmla="*/ 0 w 7924800"/>
              <a:gd name="connsiteY4" fmla="*/ 0 h 914400"/>
              <a:gd name="connsiteX0" fmla="*/ 0 w 6217023"/>
              <a:gd name="connsiteY0" fmla="*/ 0 h 685800"/>
              <a:gd name="connsiteX1" fmla="*/ 6217023 w 6217023"/>
              <a:gd name="connsiteY1" fmla="*/ 152784 h 685800"/>
              <a:gd name="connsiteX2" fmla="*/ 6213951 w 6217023"/>
              <a:gd name="connsiteY2" fmla="*/ 685800 h 685800"/>
              <a:gd name="connsiteX3" fmla="*/ 945776 w 6217023"/>
              <a:gd name="connsiteY3" fmla="*/ 82242 h 685800"/>
              <a:gd name="connsiteX4" fmla="*/ 0 w 6217023"/>
              <a:gd name="connsiteY4" fmla="*/ 0 h 685800"/>
              <a:gd name="connsiteX0" fmla="*/ 0 w 6221939"/>
              <a:gd name="connsiteY0" fmla="*/ 0 h 725129"/>
              <a:gd name="connsiteX1" fmla="*/ 6221939 w 6221939"/>
              <a:gd name="connsiteY1" fmla="*/ 192113 h 725129"/>
              <a:gd name="connsiteX2" fmla="*/ 6218867 w 6221939"/>
              <a:gd name="connsiteY2" fmla="*/ 725129 h 725129"/>
              <a:gd name="connsiteX3" fmla="*/ 950692 w 6221939"/>
              <a:gd name="connsiteY3" fmla="*/ 121571 h 725129"/>
              <a:gd name="connsiteX4" fmla="*/ 0 w 6221939"/>
              <a:gd name="connsiteY4" fmla="*/ 0 h 725129"/>
              <a:gd name="connsiteX0" fmla="*/ 0 w 6218867"/>
              <a:gd name="connsiteY0" fmla="*/ 0 h 725129"/>
              <a:gd name="connsiteX1" fmla="*/ 6212107 w 6218867"/>
              <a:gd name="connsiteY1" fmla="*/ 192113 h 725129"/>
              <a:gd name="connsiteX2" fmla="*/ 6218867 w 6218867"/>
              <a:gd name="connsiteY2" fmla="*/ 725129 h 725129"/>
              <a:gd name="connsiteX3" fmla="*/ 950692 w 6218867"/>
              <a:gd name="connsiteY3" fmla="*/ 121571 h 725129"/>
              <a:gd name="connsiteX4" fmla="*/ 0 w 6218867"/>
              <a:gd name="connsiteY4" fmla="*/ 0 h 725129"/>
              <a:gd name="connsiteX0" fmla="*/ 0 w 6213951"/>
              <a:gd name="connsiteY0" fmla="*/ 0 h 725129"/>
              <a:gd name="connsiteX1" fmla="*/ 6212107 w 6213951"/>
              <a:gd name="connsiteY1" fmla="*/ 192113 h 725129"/>
              <a:gd name="connsiteX2" fmla="*/ 6213951 w 6213951"/>
              <a:gd name="connsiteY2" fmla="*/ 725129 h 725129"/>
              <a:gd name="connsiteX3" fmla="*/ 950692 w 6213951"/>
              <a:gd name="connsiteY3" fmla="*/ 121571 h 725129"/>
              <a:gd name="connsiteX4" fmla="*/ 0 w 6213951"/>
              <a:gd name="connsiteY4" fmla="*/ 0 h 725129"/>
              <a:gd name="connsiteX0" fmla="*/ 0 w 6212380"/>
              <a:gd name="connsiteY0" fmla="*/ 0 h 725129"/>
              <a:gd name="connsiteX1" fmla="*/ 6212107 w 6212380"/>
              <a:gd name="connsiteY1" fmla="*/ 192113 h 725129"/>
              <a:gd name="connsiteX2" fmla="*/ 6204119 w 6212380"/>
              <a:gd name="connsiteY2" fmla="*/ 725129 h 725129"/>
              <a:gd name="connsiteX3" fmla="*/ 950692 w 6212380"/>
              <a:gd name="connsiteY3" fmla="*/ 121571 h 725129"/>
              <a:gd name="connsiteX4" fmla="*/ 0 w 6212380"/>
              <a:gd name="connsiteY4" fmla="*/ 0 h 725129"/>
              <a:gd name="connsiteX0" fmla="*/ 0 w 6216409"/>
              <a:gd name="connsiteY0" fmla="*/ 0 h 725129"/>
              <a:gd name="connsiteX1" fmla="*/ 6212107 w 6216409"/>
              <a:gd name="connsiteY1" fmla="*/ 192113 h 725129"/>
              <a:gd name="connsiteX2" fmla="*/ 6216409 w 6216409"/>
              <a:gd name="connsiteY2" fmla="*/ 725129 h 725129"/>
              <a:gd name="connsiteX3" fmla="*/ 950692 w 6216409"/>
              <a:gd name="connsiteY3" fmla="*/ 121571 h 725129"/>
              <a:gd name="connsiteX4" fmla="*/ 0 w 6216409"/>
              <a:gd name="connsiteY4" fmla="*/ 0 h 725129"/>
              <a:gd name="connsiteX0" fmla="*/ 0 w 6216409"/>
              <a:gd name="connsiteY0" fmla="*/ 0 h 725129"/>
              <a:gd name="connsiteX1" fmla="*/ 6214565 w 6216409"/>
              <a:gd name="connsiteY1" fmla="*/ 194571 h 725129"/>
              <a:gd name="connsiteX2" fmla="*/ 6216409 w 6216409"/>
              <a:gd name="connsiteY2" fmla="*/ 725129 h 725129"/>
              <a:gd name="connsiteX3" fmla="*/ 950692 w 6216409"/>
              <a:gd name="connsiteY3" fmla="*/ 121571 h 725129"/>
              <a:gd name="connsiteX4" fmla="*/ 0 w 6216409"/>
              <a:gd name="connsiteY4" fmla="*/ 0 h 725129"/>
              <a:gd name="connsiteX0" fmla="*/ 0 w 6218942"/>
              <a:gd name="connsiteY0" fmla="*/ 0 h 613678"/>
              <a:gd name="connsiteX1" fmla="*/ 6214565 w 6218942"/>
              <a:gd name="connsiteY1" fmla="*/ 194571 h 613678"/>
              <a:gd name="connsiteX2" fmla="*/ 6218942 w 6218942"/>
              <a:gd name="connsiteY2" fmla="*/ 613678 h 613678"/>
              <a:gd name="connsiteX3" fmla="*/ 950692 w 6218942"/>
              <a:gd name="connsiteY3" fmla="*/ 121571 h 613678"/>
              <a:gd name="connsiteX4" fmla="*/ 0 w 6218942"/>
              <a:gd name="connsiteY4" fmla="*/ 0 h 61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8942" h="613678">
                <a:moveTo>
                  <a:pt x="0" y="0"/>
                </a:moveTo>
                <a:lnTo>
                  <a:pt x="6214565" y="194571"/>
                </a:lnTo>
                <a:cubicBezTo>
                  <a:pt x="6216818" y="372243"/>
                  <a:pt x="6216689" y="436006"/>
                  <a:pt x="6218942" y="613678"/>
                </a:cubicBezTo>
                <a:lnTo>
                  <a:pt x="950692" y="121571"/>
                </a:lnTo>
                <a:lnTo>
                  <a:pt x="0" y="0"/>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riângulo retângulo 17"/>
          <p:cNvSpPr/>
          <p:nvPr/>
        </p:nvSpPr>
        <p:spPr>
          <a:xfrm flipV="1">
            <a:off x="2627785" y="5869158"/>
            <a:ext cx="6516216" cy="462473"/>
          </a:xfrm>
          <a:custGeom>
            <a:avLst/>
            <a:gdLst>
              <a:gd name="connsiteX0" fmla="*/ 0 w 645840"/>
              <a:gd name="connsiteY0" fmla="*/ 288032 h 288032"/>
              <a:gd name="connsiteX1" fmla="*/ 0 w 645840"/>
              <a:gd name="connsiteY1" fmla="*/ 0 h 288032"/>
              <a:gd name="connsiteX2" fmla="*/ 645840 w 645840"/>
              <a:gd name="connsiteY2" fmla="*/ 288032 h 288032"/>
              <a:gd name="connsiteX3" fmla="*/ 0 w 645840"/>
              <a:gd name="connsiteY3" fmla="*/ 288032 h 288032"/>
              <a:gd name="connsiteX0" fmla="*/ 632012 w 645840"/>
              <a:gd name="connsiteY0" fmla="*/ 0 h 309282"/>
              <a:gd name="connsiteX1" fmla="*/ 0 w 645840"/>
              <a:gd name="connsiteY1" fmla="*/ 21250 h 309282"/>
              <a:gd name="connsiteX2" fmla="*/ 645840 w 645840"/>
              <a:gd name="connsiteY2" fmla="*/ 309282 h 309282"/>
              <a:gd name="connsiteX3" fmla="*/ 632012 w 645840"/>
              <a:gd name="connsiteY3" fmla="*/ 0 h 309282"/>
              <a:gd name="connsiteX0" fmla="*/ 1304365 w 1304365"/>
              <a:gd name="connsiteY0" fmla="*/ 0 h 591670"/>
              <a:gd name="connsiteX1" fmla="*/ 0 w 1304365"/>
              <a:gd name="connsiteY1" fmla="*/ 303638 h 591670"/>
              <a:gd name="connsiteX2" fmla="*/ 645840 w 1304365"/>
              <a:gd name="connsiteY2" fmla="*/ 591670 h 591670"/>
              <a:gd name="connsiteX3" fmla="*/ 1304365 w 1304365"/>
              <a:gd name="connsiteY3" fmla="*/ 0 h 591670"/>
              <a:gd name="connsiteX0" fmla="*/ 1317812 w 1317812"/>
              <a:gd name="connsiteY0" fmla="*/ 0 h 658906"/>
              <a:gd name="connsiteX1" fmla="*/ 0 w 1317812"/>
              <a:gd name="connsiteY1" fmla="*/ 370874 h 658906"/>
              <a:gd name="connsiteX2" fmla="*/ 645840 w 1317812"/>
              <a:gd name="connsiteY2" fmla="*/ 658906 h 658906"/>
              <a:gd name="connsiteX3" fmla="*/ 1317812 w 1317812"/>
              <a:gd name="connsiteY3" fmla="*/ 0 h 658906"/>
              <a:gd name="connsiteX0" fmla="*/ 1317812 w 1317812"/>
              <a:gd name="connsiteY0" fmla="*/ 0 h 443753"/>
              <a:gd name="connsiteX1" fmla="*/ 0 w 1317812"/>
              <a:gd name="connsiteY1" fmla="*/ 370874 h 443753"/>
              <a:gd name="connsiteX2" fmla="*/ 1304746 w 1317812"/>
              <a:gd name="connsiteY2" fmla="*/ 443753 h 443753"/>
              <a:gd name="connsiteX3" fmla="*/ 1317812 w 1317812"/>
              <a:gd name="connsiteY3" fmla="*/ 0 h 443753"/>
              <a:gd name="connsiteX0" fmla="*/ 3119718 w 3119718"/>
              <a:gd name="connsiteY0" fmla="*/ 0 h 443753"/>
              <a:gd name="connsiteX1" fmla="*/ 0 w 3119718"/>
              <a:gd name="connsiteY1" fmla="*/ 155721 h 443753"/>
              <a:gd name="connsiteX2" fmla="*/ 3106652 w 3119718"/>
              <a:gd name="connsiteY2" fmla="*/ 443753 h 443753"/>
              <a:gd name="connsiteX3" fmla="*/ 3119718 w 3119718"/>
              <a:gd name="connsiteY3" fmla="*/ 0 h 443753"/>
              <a:gd name="connsiteX0" fmla="*/ 6736977 w 6736977"/>
              <a:gd name="connsiteY0" fmla="*/ 0 h 443753"/>
              <a:gd name="connsiteX1" fmla="*/ 0 w 6736977"/>
              <a:gd name="connsiteY1" fmla="*/ 209509 h 443753"/>
              <a:gd name="connsiteX2" fmla="*/ 6723911 w 6736977"/>
              <a:gd name="connsiteY2" fmla="*/ 443753 h 443753"/>
              <a:gd name="connsiteX3" fmla="*/ 6736977 w 6736977"/>
              <a:gd name="connsiteY3" fmla="*/ 0 h 443753"/>
              <a:gd name="connsiteX0" fmla="*/ 6736977 w 6746034"/>
              <a:gd name="connsiteY0" fmla="*/ 0 h 443753"/>
              <a:gd name="connsiteX1" fmla="*/ 0 w 6746034"/>
              <a:gd name="connsiteY1" fmla="*/ 209509 h 443753"/>
              <a:gd name="connsiteX2" fmla="*/ 6746034 w 6746034"/>
              <a:gd name="connsiteY2" fmla="*/ 443753 h 443753"/>
              <a:gd name="connsiteX3" fmla="*/ 6736977 w 6746034"/>
              <a:gd name="connsiteY3" fmla="*/ 0 h 443753"/>
              <a:gd name="connsiteX0" fmla="*/ 6736977 w 6738659"/>
              <a:gd name="connsiteY0" fmla="*/ 0 h 443753"/>
              <a:gd name="connsiteX1" fmla="*/ 0 w 6738659"/>
              <a:gd name="connsiteY1" fmla="*/ 209509 h 443753"/>
              <a:gd name="connsiteX2" fmla="*/ 6738659 w 6738659"/>
              <a:gd name="connsiteY2" fmla="*/ 443753 h 443753"/>
              <a:gd name="connsiteX3" fmla="*/ 6736977 w 6738659"/>
              <a:gd name="connsiteY3" fmla="*/ 0 h 443753"/>
              <a:gd name="connsiteX0" fmla="*/ 6744351 w 6744383"/>
              <a:gd name="connsiteY0" fmla="*/ 0 h 448669"/>
              <a:gd name="connsiteX1" fmla="*/ 0 w 6744383"/>
              <a:gd name="connsiteY1" fmla="*/ 214425 h 448669"/>
              <a:gd name="connsiteX2" fmla="*/ 6738659 w 6744383"/>
              <a:gd name="connsiteY2" fmla="*/ 448669 h 448669"/>
              <a:gd name="connsiteX3" fmla="*/ 6744351 w 6744383"/>
              <a:gd name="connsiteY3" fmla="*/ 0 h 448669"/>
              <a:gd name="connsiteX0" fmla="*/ 6734519 w 6738659"/>
              <a:gd name="connsiteY0" fmla="*/ 0 h 446211"/>
              <a:gd name="connsiteX1" fmla="*/ 0 w 6738659"/>
              <a:gd name="connsiteY1" fmla="*/ 211967 h 446211"/>
              <a:gd name="connsiteX2" fmla="*/ 6738659 w 6738659"/>
              <a:gd name="connsiteY2" fmla="*/ 446211 h 446211"/>
              <a:gd name="connsiteX3" fmla="*/ 6734519 w 6738659"/>
              <a:gd name="connsiteY3" fmla="*/ 0 h 446211"/>
              <a:gd name="connsiteX0" fmla="*/ 6741893 w 6741943"/>
              <a:gd name="connsiteY0" fmla="*/ 0 h 446211"/>
              <a:gd name="connsiteX1" fmla="*/ 0 w 6741943"/>
              <a:gd name="connsiteY1" fmla="*/ 211967 h 446211"/>
              <a:gd name="connsiteX2" fmla="*/ 6738659 w 6741943"/>
              <a:gd name="connsiteY2" fmla="*/ 446211 h 446211"/>
              <a:gd name="connsiteX3" fmla="*/ 6741893 w 6741943"/>
              <a:gd name="connsiteY3" fmla="*/ 0 h 446211"/>
              <a:gd name="connsiteX0" fmla="*/ 6741893 w 6741943"/>
              <a:gd name="connsiteY0" fmla="*/ 0 h 446211"/>
              <a:gd name="connsiteX1" fmla="*/ 0 w 6741943"/>
              <a:gd name="connsiteY1" fmla="*/ 235821 h 446211"/>
              <a:gd name="connsiteX2" fmla="*/ 6738659 w 6741943"/>
              <a:gd name="connsiteY2" fmla="*/ 446211 h 446211"/>
              <a:gd name="connsiteX3" fmla="*/ 6741893 w 6741943"/>
              <a:gd name="connsiteY3" fmla="*/ 0 h 446211"/>
              <a:gd name="connsiteX0" fmla="*/ 6312523 w 6312573"/>
              <a:gd name="connsiteY0" fmla="*/ 0 h 446211"/>
              <a:gd name="connsiteX1" fmla="*/ 0 w 6312573"/>
              <a:gd name="connsiteY1" fmla="*/ 204016 h 446211"/>
              <a:gd name="connsiteX2" fmla="*/ 6309289 w 6312573"/>
              <a:gd name="connsiteY2" fmla="*/ 446211 h 446211"/>
              <a:gd name="connsiteX3" fmla="*/ 6312523 w 6312573"/>
              <a:gd name="connsiteY3" fmla="*/ 0 h 446211"/>
            </a:gdLst>
            <a:ahLst/>
            <a:cxnLst>
              <a:cxn ang="0">
                <a:pos x="connsiteX0" y="connsiteY0"/>
              </a:cxn>
              <a:cxn ang="0">
                <a:pos x="connsiteX1" y="connsiteY1"/>
              </a:cxn>
              <a:cxn ang="0">
                <a:pos x="connsiteX2" y="connsiteY2"/>
              </a:cxn>
              <a:cxn ang="0">
                <a:pos x="connsiteX3" y="connsiteY3"/>
              </a:cxn>
            </a:cxnLst>
            <a:rect l="l" t="t" r="r" b="b"/>
            <a:pathLst>
              <a:path w="6312573" h="446211">
                <a:moveTo>
                  <a:pt x="6312523" y="0"/>
                </a:moveTo>
                <a:lnTo>
                  <a:pt x="0" y="204016"/>
                </a:lnTo>
                <a:lnTo>
                  <a:pt x="6309289" y="446211"/>
                </a:lnTo>
                <a:cubicBezTo>
                  <a:pt x="6308728" y="298293"/>
                  <a:pt x="6313084" y="147918"/>
                  <a:pt x="6312523" y="0"/>
                </a:cubicBez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7909613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ço Reservado para Conteúdo 2"/>
          <p:cNvSpPr>
            <a:spLocks noGrp="1"/>
          </p:cNvSpPr>
          <p:nvPr>
            <p:ph idx="1"/>
          </p:nvPr>
        </p:nvSpPr>
        <p:spPr>
          <a:xfrm>
            <a:off x="323528" y="1481328"/>
            <a:ext cx="8604956" cy="4972008"/>
          </a:xfrm>
        </p:spPr>
        <p:txBody>
          <a:bodyPr>
            <a:normAutofit/>
          </a:bodyPr>
          <a:lstStyle/>
          <a:p>
            <a:pPr>
              <a:buClr>
                <a:srgbClr val="0070C0"/>
              </a:buClr>
              <a:buSzPct val="60000"/>
              <a:buFont typeface="Wingdings 3" panose="05040102010807070707" pitchFamily="18" charset="2"/>
              <a:buChar char=""/>
            </a:pPr>
            <a:r>
              <a:rPr lang="pt-BR" sz="1800" dirty="0" smtClean="0">
                <a:solidFill>
                  <a:schemeClr val="tx1">
                    <a:lumMod val="75000"/>
                    <a:lumOff val="25000"/>
                  </a:schemeClr>
                </a:solidFill>
              </a:rPr>
              <a:t>Levantamento tecnológico de ITS nas concessionárias de SP (IPT-ARTESP)</a:t>
            </a:r>
            <a:endParaRPr lang="pt-BR" sz="1800" dirty="0">
              <a:solidFill>
                <a:schemeClr val="tx1">
                  <a:lumMod val="75000"/>
                  <a:lumOff val="25000"/>
                </a:schemeClr>
              </a:solidFill>
            </a:endParaRPr>
          </a:p>
          <a:p>
            <a:pPr lvl="1">
              <a:buClr>
                <a:srgbClr val="0070C0"/>
              </a:buClr>
              <a:buSzPct val="60000"/>
              <a:buFont typeface="Wingdings 3" panose="05040102010807070707" pitchFamily="18" charset="2"/>
              <a:buChar char=""/>
            </a:pPr>
            <a:r>
              <a:rPr lang="pt-BR" sz="1800" dirty="0" smtClean="0">
                <a:solidFill>
                  <a:schemeClr val="tx1">
                    <a:lumMod val="75000"/>
                    <a:lumOff val="25000"/>
                  </a:schemeClr>
                </a:solidFill>
              </a:rPr>
              <a:t>Problema:</a:t>
            </a:r>
          </a:p>
          <a:p>
            <a:pPr lvl="2">
              <a:buClr>
                <a:srgbClr val="0070C0"/>
              </a:buClr>
              <a:buSzPct val="60000"/>
              <a:buFont typeface="Wingdings 3" panose="05040102010807070707" pitchFamily="18" charset="2"/>
              <a:buChar char=""/>
            </a:pPr>
            <a:r>
              <a:rPr lang="pt-BR" sz="1600" dirty="0" smtClean="0">
                <a:solidFill>
                  <a:schemeClr val="tx1">
                    <a:lumMod val="75000"/>
                    <a:lumOff val="25000"/>
                  </a:schemeClr>
                </a:solidFill>
              </a:rPr>
              <a:t>Sistemas de ITS nas concessionárias de rodovias </a:t>
            </a:r>
            <a:r>
              <a:rPr lang="pt-BR" sz="1600" dirty="0">
                <a:solidFill>
                  <a:schemeClr val="tx1">
                    <a:lumMod val="75000"/>
                    <a:lumOff val="25000"/>
                  </a:schemeClr>
                </a:solidFill>
              </a:rPr>
              <a:t>sem padronização tanto em </a:t>
            </a:r>
            <a:endParaRPr lang="pt-BR" sz="1600" dirty="0" smtClean="0">
              <a:solidFill>
                <a:schemeClr val="tx1">
                  <a:lumMod val="75000"/>
                  <a:lumOff val="25000"/>
                </a:schemeClr>
              </a:solidFill>
            </a:endParaRPr>
          </a:p>
          <a:p>
            <a:pPr marL="914400" lvl="2" indent="0">
              <a:buClr>
                <a:srgbClr val="0070C0"/>
              </a:buClr>
              <a:buSzPct val="60000"/>
              <a:buNone/>
            </a:pPr>
            <a:r>
              <a:rPr lang="pt-BR" sz="1600" dirty="0" smtClean="0">
                <a:solidFill>
                  <a:schemeClr val="tx1">
                    <a:lumMod val="75000"/>
                    <a:lumOff val="25000"/>
                  </a:schemeClr>
                </a:solidFill>
              </a:rPr>
              <a:t>relação </a:t>
            </a:r>
            <a:r>
              <a:rPr lang="pt-BR" sz="1600" dirty="0">
                <a:solidFill>
                  <a:schemeClr val="tx1">
                    <a:lumMod val="75000"/>
                    <a:lumOff val="25000"/>
                  </a:schemeClr>
                </a:solidFill>
              </a:rPr>
              <a:t>à forma como os dados estavam estruturados, como também em relação </a:t>
            </a:r>
            <a:endParaRPr lang="pt-BR" sz="1600" dirty="0" smtClean="0">
              <a:solidFill>
                <a:schemeClr val="tx1">
                  <a:lumMod val="75000"/>
                  <a:lumOff val="25000"/>
                </a:schemeClr>
              </a:solidFill>
            </a:endParaRPr>
          </a:p>
          <a:p>
            <a:pPr marL="914400" lvl="2" indent="0">
              <a:buClr>
                <a:srgbClr val="0070C0"/>
              </a:buClr>
              <a:buSzPct val="60000"/>
              <a:buNone/>
            </a:pPr>
            <a:r>
              <a:rPr lang="pt-BR" sz="1600" dirty="0" smtClean="0">
                <a:solidFill>
                  <a:schemeClr val="tx1">
                    <a:lumMod val="75000"/>
                    <a:lumOff val="25000"/>
                  </a:schemeClr>
                </a:solidFill>
              </a:rPr>
              <a:t>às </a:t>
            </a:r>
            <a:r>
              <a:rPr lang="pt-BR" sz="1600" dirty="0">
                <a:solidFill>
                  <a:schemeClr val="tx1">
                    <a:lumMod val="75000"/>
                    <a:lumOff val="25000"/>
                  </a:schemeClr>
                </a:solidFill>
              </a:rPr>
              <a:t>informações geradas por eles</a:t>
            </a:r>
            <a:r>
              <a:rPr lang="pt-BR" sz="1600" dirty="0" smtClean="0">
                <a:solidFill>
                  <a:schemeClr val="tx1">
                    <a:lumMod val="75000"/>
                    <a:lumOff val="25000"/>
                  </a:schemeClr>
                </a:solidFill>
              </a:rPr>
              <a:t>.</a:t>
            </a:r>
          </a:p>
          <a:p>
            <a:pPr lvl="3">
              <a:buClr>
                <a:srgbClr val="0070C0"/>
              </a:buClr>
              <a:buSzPct val="60000"/>
              <a:buFont typeface="Wingdings 3" panose="05040102010807070707" pitchFamily="18" charset="2"/>
              <a:buChar char=""/>
            </a:pPr>
            <a:r>
              <a:rPr lang="pt-BR" sz="1600" dirty="0">
                <a:solidFill>
                  <a:schemeClr val="tx1">
                    <a:lumMod val="75000"/>
                    <a:lumOff val="25000"/>
                  </a:schemeClr>
                </a:solidFill>
              </a:rPr>
              <a:t>Nomes de tabelas </a:t>
            </a:r>
            <a:r>
              <a:rPr lang="pt-BR" sz="1600" dirty="0" smtClean="0">
                <a:solidFill>
                  <a:schemeClr val="tx1">
                    <a:lumMod val="75000"/>
                    <a:lumOff val="25000"/>
                  </a:schemeClr>
                </a:solidFill>
              </a:rPr>
              <a:t>e campos sem </a:t>
            </a:r>
            <a:r>
              <a:rPr lang="pt-BR" sz="1600" dirty="0">
                <a:solidFill>
                  <a:schemeClr val="tx1">
                    <a:lumMod val="75000"/>
                    <a:lumOff val="25000"/>
                  </a:schemeClr>
                </a:solidFill>
              </a:rPr>
              <a:t>sentido</a:t>
            </a:r>
          </a:p>
          <a:p>
            <a:pPr lvl="3">
              <a:buClr>
                <a:srgbClr val="0070C0"/>
              </a:buClr>
              <a:buSzPct val="60000"/>
              <a:buFont typeface="Wingdings 3" panose="05040102010807070707" pitchFamily="18" charset="2"/>
              <a:buChar char=""/>
            </a:pPr>
            <a:r>
              <a:rPr lang="pt-BR" sz="1600" dirty="0" smtClean="0">
                <a:solidFill>
                  <a:schemeClr val="tx1">
                    <a:lumMod val="75000"/>
                    <a:lumOff val="25000"/>
                  </a:schemeClr>
                </a:solidFill>
              </a:rPr>
              <a:t>Formatos </a:t>
            </a:r>
            <a:r>
              <a:rPr lang="pt-BR" sz="1600" dirty="0">
                <a:solidFill>
                  <a:schemeClr val="tx1">
                    <a:lumMod val="75000"/>
                    <a:lumOff val="25000"/>
                  </a:schemeClr>
                </a:solidFill>
              </a:rPr>
              <a:t>diferentes</a:t>
            </a:r>
          </a:p>
          <a:p>
            <a:pPr lvl="3">
              <a:buClr>
                <a:srgbClr val="0070C0"/>
              </a:buClr>
              <a:buSzPct val="60000"/>
              <a:buFont typeface="Wingdings 3" panose="05040102010807070707" pitchFamily="18" charset="2"/>
              <a:buChar char=""/>
            </a:pPr>
            <a:r>
              <a:rPr lang="pt-BR" sz="1600" dirty="0">
                <a:solidFill>
                  <a:schemeClr val="tx1">
                    <a:lumMod val="75000"/>
                    <a:lumOff val="25000"/>
                  </a:schemeClr>
                </a:solidFill>
              </a:rPr>
              <a:t>Estruturas </a:t>
            </a:r>
            <a:r>
              <a:rPr lang="pt-BR" sz="1600" dirty="0" smtClean="0">
                <a:solidFill>
                  <a:schemeClr val="tx1">
                    <a:lumMod val="75000"/>
                    <a:lumOff val="25000"/>
                  </a:schemeClr>
                </a:solidFill>
              </a:rPr>
              <a:t>diversificadas</a:t>
            </a:r>
          </a:p>
          <a:p>
            <a:pPr lvl="3">
              <a:buClr>
                <a:srgbClr val="0070C0"/>
              </a:buClr>
              <a:buSzPct val="60000"/>
              <a:buFont typeface="Wingdings 3" panose="05040102010807070707" pitchFamily="18" charset="2"/>
              <a:buChar char=""/>
            </a:pPr>
            <a:r>
              <a:rPr lang="pt-BR" sz="1600" dirty="0" smtClean="0">
                <a:solidFill>
                  <a:schemeClr val="tx1">
                    <a:lumMod val="75000"/>
                    <a:lumOff val="25000"/>
                  </a:schemeClr>
                </a:solidFill>
              </a:rPr>
              <a:t>Conhecimento tácito</a:t>
            </a:r>
          </a:p>
          <a:p>
            <a:pPr lvl="3">
              <a:buClr>
                <a:srgbClr val="0070C0"/>
              </a:buClr>
              <a:buSzPct val="60000"/>
              <a:buFont typeface="Wingdings 3" panose="05040102010807070707" pitchFamily="18" charset="2"/>
              <a:buChar char=""/>
            </a:pPr>
            <a:endParaRPr lang="pt-BR" sz="1600" dirty="0" smtClean="0">
              <a:solidFill>
                <a:schemeClr val="tx1">
                  <a:lumMod val="75000"/>
                  <a:lumOff val="25000"/>
                </a:schemeClr>
              </a:solidFill>
            </a:endParaRPr>
          </a:p>
          <a:p>
            <a:pPr lvl="2">
              <a:buClr>
                <a:srgbClr val="0070C0"/>
              </a:buClr>
              <a:buSzPct val="60000"/>
              <a:buFont typeface="Wingdings 3" panose="05040102010807070707" pitchFamily="18" charset="2"/>
              <a:buChar char=""/>
            </a:pPr>
            <a:endParaRPr lang="pt-BR" sz="1000" dirty="0">
              <a:solidFill>
                <a:schemeClr val="tx1">
                  <a:lumMod val="75000"/>
                  <a:lumOff val="25000"/>
                </a:schemeClr>
              </a:solidFill>
            </a:endParaRPr>
          </a:p>
          <a:p>
            <a:pPr>
              <a:buClr>
                <a:srgbClr val="0070C0"/>
              </a:buClr>
              <a:buSzPct val="60000"/>
              <a:buFont typeface="Wingdings 3" panose="05040102010807070707" pitchFamily="18" charset="2"/>
              <a:buChar char=""/>
            </a:pPr>
            <a:r>
              <a:rPr lang="pt-BR" sz="1800" dirty="0" smtClean="0">
                <a:solidFill>
                  <a:schemeClr val="tx1">
                    <a:lumMod val="75000"/>
                    <a:lumOff val="25000"/>
                  </a:schemeClr>
                </a:solidFill>
              </a:rPr>
              <a:t>Gómez-Pérez (1999) cita o uso de ontologias para definir um vocabulário comum a uma área e definir o significado dos termos pertencentes ao domínio.</a:t>
            </a:r>
          </a:p>
          <a:p>
            <a:pPr lvl="2">
              <a:buClr>
                <a:srgbClr val="0070C0"/>
              </a:buClr>
              <a:buSzPct val="60000"/>
              <a:buFont typeface="Wingdings 3" panose="05040102010807070707" pitchFamily="18" charset="2"/>
              <a:buChar char=""/>
            </a:pPr>
            <a:endParaRPr lang="pt-BR" sz="1800" dirty="0" smtClean="0">
              <a:solidFill>
                <a:schemeClr val="tx1">
                  <a:lumMod val="75000"/>
                  <a:lumOff val="25000"/>
                </a:schemeClr>
              </a:solidFill>
            </a:endParaRPr>
          </a:p>
          <a:p>
            <a:pPr>
              <a:buClr>
                <a:srgbClr val="0070C0"/>
              </a:buClr>
              <a:buSzPct val="60000"/>
              <a:buFont typeface="Wingdings 3" panose="05040102010807070707" pitchFamily="18" charset="2"/>
              <a:buChar char=""/>
            </a:pPr>
            <a:r>
              <a:rPr lang="pt-BR" sz="1800" dirty="0" err="1" smtClean="0">
                <a:solidFill>
                  <a:schemeClr val="tx1">
                    <a:lumMod val="75000"/>
                    <a:lumOff val="25000"/>
                  </a:schemeClr>
                </a:solidFill>
              </a:rPr>
              <a:t>Gruber</a:t>
            </a:r>
            <a:r>
              <a:rPr lang="pt-BR" sz="1800" dirty="0" smtClean="0">
                <a:solidFill>
                  <a:schemeClr val="tx1">
                    <a:lumMod val="75000"/>
                    <a:lumOff val="25000"/>
                  </a:schemeClr>
                </a:solidFill>
              </a:rPr>
              <a:t> </a:t>
            </a:r>
            <a:r>
              <a:rPr lang="pt-BR" sz="1800" dirty="0">
                <a:solidFill>
                  <a:schemeClr val="tx1">
                    <a:lumMod val="75000"/>
                    <a:lumOff val="25000"/>
                  </a:schemeClr>
                </a:solidFill>
              </a:rPr>
              <a:t>(2008</a:t>
            </a:r>
            <a:r>
              <a:rPr lang="pt-BR" sz="1800" dirty="0" smtClean="0">
                <a:solidFill>
                  <a:schemeClr val="tx1">
                    <a:lumMod val="75000"/>
                    <a:lumOff val="25000"/>
                  </a:schemeClr>
                </a:solidFill>
              </a:rPr>
              <a:t>) cita que </a:t>
            </a:r>
            <a:r>
              <a:rPr lang="pt-BR" sz="1800" dirty="0">
                <a:solidFill>
                  <a:schemeClr val="tx1">
                    <a:lumMod val="75000"/>
                    <a:lumOff val="25000"/>
                  </a:schemeClr>
                </a:solidFill>
              </a:rPr>
              <a:t>ontologia é usada para integrar informações de bases de dados heterogêneas...</a:t>
            </a:r>
          </a:p>
          <a:p>
            <a:pPr lvl="1">
              <a:buClr>
                <a:srgbClr val="0070C0"/>
              </a:buClr>
              <a:buSzPct val="60000"/>
              <a:buFont typeface="Wingdings 3" panose="05040102010807070707" pitchFamily="18" charset="2"/>
              <a:buChar char=""/>
            </a:pPr>
            <a:endParaRPr lang="pt-BR" sz="1100" dirty="0">
              <a:solidFill>
                <a:schemeClr val="tx1">
                  <a:lumMod val="75000"/>
                  <a:lumOff val="25000"/>
                </a:schemeClr>
              </a:solidFill>
            </a:endParaRPr>
          </a:p>
          <a:p>
            <a:pPr marL="0" indent="0">
              <a:buClr>
                <a:srgbClr val="0070C0"/>
              </a:buClr>
              <a:buSzPct val="60000"/>
              <a:buNone/>
            </a:pPr>
            <a:endParaRPr lang="pt-BR" sz="1400" dirty="0">
              <a:solidFill>
                <a:schemeClr val="tx1">
                  <a:lumMod val="75000"/>
                  <a:lumOff val="25000"/>
                </a:schemeClr>
              </a:solidFill>
            </a:endParaRPr>
          </a:p>
          <a:p>
            <a:endParaRPr lang="pt-BR" sz="1400" dirty="0"/>
          </a:p>
        </p:txBody>
      </p:sp>
      <p:sp>
        <p:nvSpPr>
          <p:cNvPr id="11" name="Título 1"/>
          <p:cNvSpPr>
            <a:spLocks noGrp="1"/>
          </p:cNvSpPr>
          <p:nvPr>
            <p:ph type="title"/>
          </p:nvPr>
        </p:nvSpPr>
        <p:spPr>
          <a:xfrm>
            <a:off x="827584" y="274638"/>
            <a:ext cx="7859216" cy="1143000"/>
          </a:xfrm>
        </p:spPr>
        <p:txBody>
          <a:bodyPr>
            <a:normAutofit/>
          </a:bodyPr>
          <a:lstStyle/>
          <a:p>
            <a:pPr algn="l"/>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Motivação</a:t>
            </a:r>
            <a:endPar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82359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 calcmode="lin" valueType="num">
                                      <p:cBhvr additive="base">
                                        <p:cTn id="1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 calcmode="lin" valueType="num">
                                      <p:cBhvr additive="base">
                                        <p:cTn id="2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 calcmode="lin" valueType="num">
                                      <p:cBhvr additive="base">
                                        <p:cTn id="3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 calcmode="lin" valueType="num">
                                      <p:cBhvr additive="base">
                                        <p:cTn id="37"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anim calcmode="lin" valueType="num">
                                      <p:cBhvr additive="base">
                                        <p:cTn id="43"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11" end="11"/>
                                            </p:txEl>
                                          </p:spTgt>
                                        </p:tgtEl>
                                        <p:attrNameLst>
                                          <p:attrName>style.visibility</p:attrName>
                                        </p:attrNameLst>
                                      </p:cBhvr>
                                      <p:to>
                                        <p:strVal val="visible"/>
                                      </p:to>
                                    </p:set>
                                    <p:anim calcmode="lin" valueType="num">
                                      <p:cBhvr additive="base">
                                        <p:cTn id="49"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xEl>
                                              <p:pRg st="13" end="13"/>
                                            </p:txEl>
                                          </p:spTgt>
                                        </p:tgtEl>
                                        <p:attrNameLst>
                                          <p:attrName>style.visibility</p:attrName>
                                        </p:attrNameLst>
                                      </p:cBhvr>
                                      <p:to>
                                        <p:strVal val="visible"/>
                                      </p:to>
                                    </p:set>
                                    <p:anim calcmode="lin" valueType="num">
                                      <p:cBhvr additive="base">
                                        <p:cTn id="55" dur="500" fill="hold"/>
                                        <p:tgtEl>
                                          <p:spTgt spid="10">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ço Reservado para Conteúdo 2"/>
          <p:cNvSpPr>
            <a:spLocks noGrp="1"/>
          </p:cNvSpPr>
          <p:nvPr>
            <p:ph idx="1"/>
          </p:nvPr>
        </p:nvSpPr>
        <p:spPr>
          <a:xfrm>
            <a:off x="899592" y="1481328"/>
            <a:ext cx="7848872" cy="4525963"/>
          </a:xfrm>
        </p:spPr>
        <p:txBody>
          <a:bodyPr>
            <a:normAutofit fontScale="85000" lnSpcReduction="20000"/>
          </a:bodyPr>
          <a:lstStyle/>
          <a:p>
            <a:pPr>
              <a:buClr>
                <a:srgbClr val="0070C0"/>
              </a:buClr>
              <a:buSzPct val="60000"/>
              <a:buFont typeface="Wingdings 3" panose="05040102010807070707" pitchFamily="18" charset="2"/>
              <a:buChar char=""/>
            </a:pPr>
            <a:r>
              <a:rPr lang="pt-BR" dirty="0" smtClean="0">
                <a:solidFill>
                  <a:schemeClr val="tx1">
                    <a:lumMod val="75000"/>
                    <a:lumOff val="25000"/>
                  </a:schemeClr>
                </a:solidFill>
              </a:rPr>
              <a:t>Mapeamento </a:t>
            </a:r>
            <a:r>
              <a:rPr lang="pt-BR" dirty="0">
                <a:solidFill>
                  <a:schemeClr val="tx1">
                    <a:lumMod val="75000"/>
                    <a:lumOff val="25000"/>
                  </a:schemeClr>
                </a:solidFill>
              </a:rPr>
              <a:t>do conhecimento desse </a:t>
            </a:r>
            <a:r>
              <a:rPr lang="pt-BR" dirty="0" smtClean="0">
                <a:solidFill>
                  <a:schemeClr val="tx1">
                    <a:lumMod val="75000"/>
                    <a:lumOff val="25000"/>
                  </a:schemeClr>
                </a:solidFill>
              </a:rPr>
              <a:t>equipamento</a:t>
            </a:r>
          </a:p>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Equipamento ITS-PMV</a:t>
            </a:r>
          </a:p>
          <a:p>
            <a:pPr lvl="2">
              <a:buClr>
                <a:srgbClr val="0070C0"/>
              </a:buClr>
              <a:buSzPct val="60000"/>
              <a:buFont typeface="Wingdings 3" panose="05040102010807070707" pitchFamily="18" charset="2"/>
              <a:buChar char=""/>
            </a:pPr>
            <a:r>
              <a:rPr lang="pt-BR" dirty="0">
                <a:solidFill>
                  <a:schemeClr val="tx1">
                    <a:lumMod val="75000"/>
                    <a:lumOff val="25000"/>
                  </a:schemeClr>
                </a:solidFill>
              </a:rPr>
              <a:t>A escolha do ITS-</a:t>
            </a:r>
            <a:r>
              <a:rPr lang="pt-BR" dirty="0" smtClean="0">
                <a:solidFill>
                  <a:schemeClr val="tx1">
                    <a:lumMod val="75000"/>
                    <a:lumOff val="25000"/>
                  </a:schemeClr>
                </a:solidFill>
              </a:rPr>
              <a:t>PMV se deu pela </a:t>
            </a:r>
            <a:r>
              <a:rPr lang="pt-BR" dirty="0">
                <a:solidFill>
                  <a:schemeClr val="tx1">
                    <a:lumMod val="75000"/>
                    <a:lumOff val="25000"/>
                  </a:schemeClr>
                </a:solidFill>
              </a:rPr>
              <a:t>importância do equipamento junto às concessionárias que o utilizam como um canal de informações </a:t>
            </a:r>
            <a:r>
              <a:rPr lang="pt-BR" dirty="0" smtClean="0">
                <a:solidFill>
                  <a:schemeClr val="tx1">
                    <a:lumMod val="75000"/>
                    <a:lumOff val="25000"/>
                  </a:schemeClr>
                </a:solidFill>
              </a:rPr>
              <a:t>para </a:t>
            </a:r>
            <a:r>
              <a:rPr lang="pt-BR" dirty="0">
                <a:solidFill>
                  <a:schemeClr val="tx1">
                    <a:lumMod val="75000"/>
                    <a:lumOff val="25000"/>
                  </a:schemeClr>
                </a:solidFill>
              </a:rPr>
              <a:t>os usuários das </a:t>
            </a:r>
            <a:r>
              <a:rPr lang="pt-BR" dirty="0" smtClean="0">
                <a:solidFill>
                  <a:schemeClr val="tx1">
                    <a:lumMod val="75000"/>
                    <a:lumOff val="25000"/>
                  </a:schemeClr>
                </a:solidFill>
              </a:rPr>
              <a:t>rodovias</a:t>
            </a:r>
          </a:p>
          <a:p>
            <a:pPr lvl="1">
              <a:buClr>
                <a:srgbClr val="0070C0"/>
              </a:buClr>
              <a:buSzPct val="60000"/>
              <a:buFont typeface="Wingdings 3" panose="05040102010807070707" pitchFamily="18" charset="2"/>
              <a:buChar char=""/>
            </a:pPr>
            <a:endParaRPr lang="pt-BR" dirty="0">
              <a:solidFill>
                <a:schemeClr val="tx1">
                  <a:lumMod val="75000"/>
                  <a:lumOff val="25000"/>
                </a:schemeClr>
              </a:solidFill>
            </a:endParaRPr>
          </a:p>
          <a:p>
            <a:pPr>
              <a:buClr>
                <a:srgbClr val="0070C0"/>
              </a:buClr>
              <a:buSzPct val="60000"/>
              <a:buFont typeface="Wingdings 3" panose="05040102010807070707" pitchFamily="18" charset="2"/>
              <a:buChar char=""/>
            </a:pPr>
            <a:r>
              <a:rPr lang="pt-BR" dirty="0">
                <a:solidFill>
                  <a:schemeClr val="tx1">
                    <a:lumMod val="75000"/>
                    <a:lumOff val="25000"/>
                  </a:schemeClr>
                </a:solidFill>
              </a:rPr>
              <a:t>Para esse objetivo </a:t>
            </a:r>
            <a:r>
              <a:rPr lang="pt-BR" dirty="0" smtClean="0">
                <a:solidFill>
                  <a:schemeClr val="tx1">
                    <a:lumMod val="75000"/>
                    <a:lumOff val="25000"/>
                  </a:schemeClr>
                </a:solidFill>
              </a:rPr>
              <a:t>foi </a:t>
            </a:r>
            <a:r>
              <a:rPr lang="pt-BR" dirty="0">
                <a:solidFill>
                  <a:schemeClr val="tx1">
                    <a:lumMod val="75000"/>
                    <a:lumOff val="25000"/>
                  </a:schemeClr>
                </a:solidFill>
              </a:rPr>
              <a:t>desenvolvida uma </a:t>
            </a:r>
            <a:r>
              <a:rPr lang="pt-BR" dirty="0" smtClean="0">
                <a:solidFill>
                  <a:schemeClr val="tx1">
                    <a:lumMod val="75000"/>
                    <a:lumOff val="25000"/>
                  </a:schemeClr>
                </a:solidFill>
              </a:rPr>
              <a:t>ontologia que está baseada em:</a:t>
            </a:r>
          </a:p>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estudo </a:t>
            </a:r>
            <a:r>
              <a:rPr lang="pt-BR" dirty="0">
                <a:solidFill>
                  <a:schemeClr val="tx1">
                    <a:lumMod val="75000"/>
                    <a:lumOff val="25000"/>
                  </a:schemeClr>
                </a:solidFill>
              </a:rPr>
              <a:t>das estruturas de dados dos fabricantes </a:t>
            </a:r>
            <a:r>
              <a:rPr lang="pt-BR" dirty="0" smtClean="0">
                <a:solidFill>
                  <a:schemeClr val="tx1">
                    <a:lumMod val="75000"/>
                    <a:lumOff val="25000"/>
                  </a:schemeClr>
                </a:solidFill>
              </a:rPr>
              <a:t>de PMV</a:t>
            </a:r>
          </a:p>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estudo de relatórios técnicos contendo o conhecimento </a:t>
            </a:r>
            <a:r>
              <a:rPr lang="pt-BR" dirty="0">
                <a:solidFill>
                  <a:schemeClr val="tx1">
                    <a:lumMod val="75000"/>
                    <a:lumOff val="25000"/>
                  </a:schemeClr>
                </a:solidFill>
              </a:rPr>
              <a:t>dos especialistas das concessionárias </a:t>
            </a:r>
            <a:r>
              <a:rPr lang="pt-BR" dirty="0" smtClean="0">
                <a:solidFill>
                  <a:schemeClr val="tx1">
                    <a:lumMod val="75000"/>
                    <a:lumOff val="25000"/>
                  </a:schemeClr>
                </a:solidFill>
              </a:rPr>
              <a:t>de SP </a:t>
            </a:r>
          </a:p>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norma internacional (NTCIP 1203)</a:t>
            </a:r>
          </a:p>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resolução federal (3576 da ANTT)</a:t>
            </a:r>
            <a:endParaRPr lang="pt-BR" dirty="0">
              <a:solidFill>
                <a:schemeClr val="tx1">
                  <a:lumMod val="75000"/>
                  <a:lumOff val="25000"/>
                </a:schemeClr>
              </a:solidFill>
            </a:endParaRPr>
          </a:p>
          <a:p>
            <a:pPr marL="0" indent="0" algn="ctr">
              <a:buClr>
                <a:srgbClr val="0070C0"/>
              </a:buClr>
              <a:buSzPct val="60000"/>
              <a:buNone/>
            </a:pPr>
            <a:endParaRPr lang="pt-BR" dirty="0">
              <a:solidFill>
                <a:schemeClr val="tx1">
                  <a:lumMod val="75000"/>
                  <a:lumOff val="25000"/>
                </a:schemeClr>
              </a:solidFill>
            </a:endParaRPr>
          </a:p>
          <a:p>
            <a:endParaRPr lang="pt-BR" dirty="0"/>
          </a:p>
        </p:txBody>
      </p:sp>
      <p:sp>
        <p:nvSpPr>
          <p:cNvPr id="11" name="Título 1"/>
          <p:cNvSpPr>
            <a:spLocks noGrp="1"/>
          </p:cNvSpPr>
          <p:nvPr>
            <p:ph type="title"/>
          </p:nvPr>
        </p:nvSpPr>
        <p:spPr>
          <a:xfrm>
            <a:off x="827584" y="274638"/>
            <a:ext cx="7859216" cy="1143000"/>
          </a:xfrm>
        </p:spPr>
        <p:txBody>
          <a:bodyPr>
            <a:normAutofit/>
          </a:bodyPr>
          <a:lstStyle/>
          <a:p>
            <a:pPr algn="l"/>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Objetivo</a:t>
            </a:r>
            <a:endPar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33349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 calcmode="lin" valueType="num">
                                      <p:cBhvr additive="base">
                                        <p:cTn id="1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 calcmode="lin" valueType="num">
                                      <p:cBhvr additive="base">
                                        <p:cTn id="1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 calcmode="lin" valueType="num">
                                      <p:cBhvr additive="base">
                                        <p:cTn id="25"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anim calcmode="lin" valueType="num">
                                      <p:cBhvr additive="base">
                                        <p:cTn id="31"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anim calcmode="lin" valueType="num">
                                      <p:cBhvr additive="base">
                                        <p:cTn id="37"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ço Reservado para Conteúdo 2"/>
          <p:cNvSpPr>
            <a:spLocks noGrp="1"/>
          </p:cNvSpPr>
          <p:nvPr>
            <p:ph idx="1"/>
          </p:nvPr>
        </p:nvSpPr>
        <p:spPr>
          <a:xfrm>
            <a:off x="899592" y="1481328"/>
            <a:ext cx="7787208" cy="4525963"/>
          </a:xfrm>
        </p:spPr>
        <p:txBody>
          <a:bodyPr>
            <a:normAutofit/>
          </a:bodyPr>
          <a:lstStyle/>
          <a:p>
            <a:pPr>
              <a:buClr>
                <a:srgbClr val="0070C0"/>
              </a:buClr>
              <a:buSzPct val="60000"/>
              <a:buFont typeface="Wingdings 3" panose="05040102010807070707" pitchFamily="18" charset="2"/>
              <a:buChar char=""/>
            </a:pPr>
            <a:r>
              <a:rPr lang="pt-BR" dirty="0" smtClean="0">
                <a:solidFill>
                  <a:schemeClr val="tx1">
                    <a:lumMod val="75000"/>
                    <a:lumOff val="25000"/>
                  </a:schemeClr>
                </a:solidFill>
              </a:rPr>
              <a:t>Ontologia</a:t>
            </a:r>
          </a:p>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“Uma </a:t>
            </a:r>
            <a:r>
              <a:rPr lang="pt-BR" dirty="0">
                <a:solidFill>
                  <a:schemeClr val="tx1">
                    <a:lumMod val="75000"/>
                    <a:lumOff val="25000"/>
                  </a:schemeClr>
                </a:solidFill>
              </a:rPr>
              <a:t>especificação explícita de uma </a:t>
            </a:r>
            <a:r>
              <a:rPr lang="pt-BR" dirty="0" smtClean="0">
                <a:solidFill>
                  <a:schemeClr val="tx1">
                    <a:lumMod val="75000"/>
                    <a:lumOff val="25000"/>
                  </a:schemeClr>
                </a:solidFill>
              </a:rPr>
              <a:t>conceituação”</a:t>
            </a:r>
          </a:p>
          <a:p>
            <a:pPr lvl="3">
              <a:buClr>
                <a:srgbClr val="0070C0"/>
              </a:buClr>
              <a:buSzPct val="60000"/>
              <a:buFont typeface="Wingdings 3" panose="05040102010807070707" pitchFamily="18" charset="2"/>
              <a:buChar char=""/>
            </a:pPr>
            <a:r>
              <a:rPr lang="pt-BR" dirty="0" err="1">
                <a:solidFill>
                  <a:schemeClr val="tx1">
                    <a:lumMod val="75000"/>
                    <a:lumOff val="25000"/>
                  </a:schemeClr>
                </a:solidFill>
              </a:rPr>
              <a:t>Gruber</a:t>
            </a:r>
            <a:r>
              <a:rPr lang="pt-BR" dirty="0">
                <a:solidFill>
                  <a:schemeClr val="tx1">
                    <a:lumMod val="75000"/>
                    <a:lumOff val="25000"/>
                  </a:schemeClr>
                </a:solidFill>
              </a:rPr>
              <a:t> (1992</a:t>
            </a:r>
            <a:r>
              <a:rPr lang="pt-BR" dirty="0" smtClean="0">
                <a:solidFill>
                  <a:schemeClr val="tx1">
                    <a:lumMod val="75000"/>
                    <a:lumOff val="25000"/>
                  </a:schemeClr>
                </a:solidFill>
              </a:rPr>
              <a:t>)</a:t>
            </a:r>
            <a:endParaRPr lang="pt-BR" dirty="0">
              <a:solidFill>
                <a:schemeClr val="tx1">
                  <a:lumMod val="75000"/>
                  <a:lumOff val="25000"/>
                </a:schemeClr>
              </a:solidFill>
            </a:endParaRPr>
          </a:p>
          <a:p>
            <a:pPr lvl="3">
              <a:buClr>
                <a:srgbClr val="0070C0"/>
              </a:buClr>
              <a:buSzPct val="60000"/>
              <a:buFont typeface="Wingdings 3" panose="05040102010807070707" pitchFamily="18" charset="2"/>
              <a:buChar char=""/>
            </a:pPr>
            <a:endParaRPr lang="pt-BR" dirty="0">
              <a:solidFill>
                <a:schemeClr val="tx1">
                  <a:lumMod val="75000"/>
                  <a:lumOff val="25000"/>
                </a:schemeClr>
              </a:solidFill>
            </a:endParaRPr>
          </a:p>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“É </a:t>
            </a:r>
            <a:r>
              <a:rPr lang="pt-BR" dirty="0">
                <a:solidFill>
                  <a:schemeClr val="tx1">
                    <a:lumMod val="75000"/>
                    <a:lumOff val="25000"/>
                  </a:schemeClr>
                </a:solidFill>
              </a:rPr>
              <a:t>a especificação explícita e parcial e tenta se aproximar de uma estrutura do mundo definida por uma </a:t>
            </a:r>
            <a:r>
              <a:rPr lang="pt-BR" dirty="0" smtClean="0">
                <a:solidFill>
                  <a:schemeClr val="tx1">
                    <a:lumMod val="75000"/>
                    <a:lumOff val="25000"/>
                  </a:schemeClr>
                </a:solidFill>
              </a:rPr>
              <a:t>conceituação”</a:t>
            </a:r>
          </a:p>
          <a:p>
            <a:pPr lvl="3">
              <a:buClr>
                <a:srgbClr val="0070C0"/>
              </a:buClr>
              <a:buSzPct val="60000"/>
              <a:buFont typeface="Wingdings 3" panose="05040102010807070707" pitchFamily="18" charset="2"/>
              <a:buChar char=""/>
            </a:pPr>
            <a:r>
              <a:rPr lang="pt-BR" dirty="0" err="1" smtClean="0">
                <a:solidFill>
                  <a:schemeClr val="tx1">
                    <a:lumMod val="75000"/>
                    <a:lumOff val="25000"/>
                  </a:schemeClr>
                </a:solidFill>
              </a:rPr>
              <a:t>Guarino</a:t>
            </a:r>
            <a:r>
              <a:rPr lang="pt-BR" dirty="0" smtClean="0">
                <a:solidFill>
                  <a:schemeClr val="tx1">
                    <a:lumMod val="75000"/>
                    <a:lumOff val="25000"/>
                  </a:schemeClr>
                </a:solidFill>
              </a:rPr>
              <a:t> </a:t>
            </a:r>
            <a:r>
              <a:rPr lang="pt-BR" dirty="0">
                <a:solidFill>
                  <a:schemeClr val="tx1">
                    <a:lumMod val="75000"/>
                    <a:lumOff val="25000"/>
                  </a:schemeClr>
                </a:solidFill>
              </a:rPr>
              <a:t>(1998) </a:t>
            </a:r>
          </a:p>
          <a:p>
            <a:endParaRPr lang="pt-BR" dirty="0"/>
          </a:p>
        </p:txBody>
      </p:sp>
      <p:sp>
        <p:nvSpPr>
          <p:cNvPr id="11" name="Título 1"/>
          <p:cNvSpPr>
            <a:spLocks noGrp="1"/>
          </p:cNvSpPr>
          <p:nvPr>
            <p:ph type="title"/>
          </p:nvPr>
        </p:nvSpPr>
        <p:spPr>
          <a:xfrm>
            <a:off x="827584" y="274638"/>
            <a:ext cx="7859216" cy="1143000"/>
          </a:xfrm>
        </p:spPr>
        <p:txBody>
          <a:bodyPr>
            <a:normAutofit/>
          </a:bodyPr>
          <a:lstStyle/>
          <a:p>
            <a:pPr algn="l"/>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Estado da arte</a:t>
            </a:r>
            <a:endPar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0938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 calcmode="lin" valueType="num">
                                      <p:cBhvr additive="base">
                                        <p:cTn id="1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 calcmode="lin" valueType="num">
                                      <p:cBhvr additive="base">
                                        <p:cTn id="2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ço Reservado para Conteúdo 2"/>
          <p:cNvSpPr>
            <a:spLocks noGrp="1"/>
          </p:cNvSpPr>
          <p:nvPr>
            <p:ph idx="1"/>
          </p:nvPr>
        </p:nvSpPr>
        <p:spPr>
          <a:xfrm>
            <a:off x="899592" y="1481328"/>
            <a:ext cx="7787208" cy="4525963"/>
          </a:xfrm>
        </p:spPr>
        <p:txBody>
          <a:bodyPr>
            <a:normAutofit/>
          </a:bodyPr>
          <a:lstStyle/>
          <a:p>
            <a:pPr>
              <a:buClr>
                <a:srgbClr val="0070C0"/>
              </a:buClr>
              <a:buSzPct val="60000"/>
              <a:buFont typeface="Wingdings 3" panose="05040102010807070707" pitchFamily="18" charset="2"/>
              <a:buChar char=""/>
            </a:pPr>
            <a:r>
              <a:rPr lang="pt-BR" dirty="0" smtClean="0">
                <a:solidFill>
                  <a:schemeClr val="tx1">
                    <a:lumMod val="75000"/>
                    <a:lumOff val="25000"/>
                  </a:schemeClr>
                </a:solidFill>
              </a:rPr>
              <a:t>Ontologia</a:t>
            </a:r>
          </a:p>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“Uma </a:t>
            </a:r>
            <a:r>
              <a:rPr lang="pt-BR" dirty="0">
                <a:solidFill>
                  <a:schemeClr val="tx1">
                    <a:lumMod val="75000"/>
                    <a:lumOff val="25000"/>
                  </a:schemeClr>
                </a:solidFill>
              </a:rPr>
              <a:t>ontologia define um conjunto de representação primitiva, </a:t>
            </a:r>
            <a:r>
              <a:rPr lang="pt-BR" dirty="0" smtClean="0">
                <a:solidFill>
                  <a:schemeClr val="tx1">
                    <a:lumMod val="75000"/>
                    <a:lumOff val="25000"/>
                  </a:schemeClr>
                </a:solidFill>
              </a:rPr>
              <a:t>que é usada </a:t>
            </a:r>
            <a:r>
              <a:rPr lang="pt-BR" dirty="0">
                <a:solidFill>
                  <a:schemeClr val="tx1">
                    <a:lumMod val="75000"/>
                    <a:lumOff val="25000"/>
                  </a:schemeClr>
                </a:solidFill>
              </a:rPr>
              <a:t>para modelar um domínio de </a:t>
            </a:r>
            <a:r>
              <a:rPr lang="pt-BR" dirty="0" smtClean="0">
                <a:solidFill>
                  <a:schemeClr val="tx1">
                    <a:lumMod val="75000"/>
                    <a:lumOff val="25000"/>
                  </a:schemeClr>
                </a:solidFill>
              </a:rPr>
              <a:t>conhecimento.”</a:t>
            </a:r>
          </a:p>
          <a:p>
            <a:pPr lvl="3">
              <a:buClr>
                <a:srgbClr val="0070C0"/>
              </a:buClr>
              <a:buSzPct val="60000"/>
              <a:buFont typeface="Wingdings 3" panose="05040102010807070707" pitchFamily="18" charset="2"/>
              <a:buChar char=""/>
            </a:pPr>
            <a:r>
              <a:rPr lang="pt-BR" dirty="0" err="1" smtClean="0">
                <a:solidFill>
                  <a:schemeClr val="tx1">
                    <a:lumMod val="75000"/>
                    <a:lumOff val="25000"/>
                  </a:schemeClr>
                </a:solidFill>
              </a:rPr>
              <a:t>Gruber</a:t>
            </a:r>
            <a:r>
              <a:rPr lang="pt-BR" dirty="0" smtClean="0">
                <a:solidFill>
                  <a:schemeClr val="tx1">
                    <a:lumMod val="75000"/>
                    <a:lumOff val="25000"/>
                  </a:schemeClr>
                </a:solidFill>
              </a:rPr>
              <a:t> (2008) </a:t>
            </a:r>
          </a:p>
          <a:p>
            <a:pPr lvl="3">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“A ontologia pode ser </a:t>
            </a:r>
            <a:r>
              <a:rPr lang="pt-BR" dirty="0">
                <a:solidFill>
                  <a:schemeClr val="tx1">
                    <a:lumMod val="75000"/>
                    <a:lumOff val="25000"/>
                  </a:schemeClr>
                </a:solidFill>
              </a:rPr>
              <a:t>usada para integrar informações de bases de dados </a:t>
            </a:r>
            <a:r>
              <a:rPr lang="pt-BR" dirty="0" smtClean="0">
                <a:solidFill>
                  <a:schemeClr val="tx1">
                    <a:lumMod val="75000"/>
                    <a:lumOff val="25000"/>
                  </a:schemeClr>
                </a:solidFill>
              </a:rPr>
              <a:t>heterogêneas...”</a:t>
            </a:r>
          </a:p>
          <a:p>
            <a:pPr lvl="3">
              <a:buClr>
                <a:srgbClr val="0070C0"/>
              </a:buClr>
              <a:buSzPct val="60000"/>
              <a:buFont typeface="Wingdings 3" panose="05040102010807070707" pitchFamily="18" charset="2"/>
              <a:buChar char=""/>
            </a:pPr>
            <a:r>
              <a:rPr lang="pt-BR" dirty="0" err="1">
                <a:solidFill>
                  <a:schemeClr val="tx1">
                    <a:lumMod val="75000"/>
                    <a:lumOff val="25000"/>
                  </a:schemeClr>
                </a:solidFill>
              </a:rPr>
              <a:t>Gruber</a:t>
            </a:r>
            <a:r>
              <a:rPr lang="pt-BR" dirty="0">
                <a:solidFill>
                  <a:schemeClr val="tx1">
                    <a:lumMod val="75000"/>
                    <a:lumOff val="25000"/>
                  </a:schemeClr>
                </a:solidFill>
              </a:rPr>
              <a:t> (2008) </a:t>
            </a:r>
          </a:p>
          <a:p>
            <a:pPr lvl="1">
              <a:buClr>
                <a:srgbClr val="0070C0"/>
              </a:buClr>
              <a:buSzPct val="60000"/>
              <a:buFont typeface="Wingdings 3" panose="05040102010807070707" pitchFamily="18" charset="2"/>
              <a:buChar char=""/>
            </a:pPr>
            <a:endParaRPr lang="pt-BR" dirty="0">
              <a:solidFill>
                <a:schemeClr val="tx1">
                  <a:lumMod val="75000"/>
                  <a:lumOff val="25000"/>
                </a:schemeClr>
              </a:solidFill>
            </a:endParaRPr>
          </a:p>
          <a:p>
            <a:pPr lvl="3">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dirty="0">
              <a:solidFill>
                <a:schemeClr val="tx1">
                  <a:lumMod val="75000"/>
                  <a:lumOff val="25000"/>
                </a:schemeClr>
              </a:solidFill>
            </a:endParaRPr>
          </a:p>
          <a:p>
            <a:endParaRPr lang="pt-BR" dirty="0"/>
          </a:p>
        </p:txBody>
      </p:sp>
      <p:sp>
        <p:nvSpPr>
          <p:cNvPr id="11" name="Título 1"/>
          <p:cNvSpPr>
            <a:spLocks noGrp="1"/>
          </p:cNvSpPr>
          <p:nvPr>
            <p:ph type="title"/>
          </p:nvPr>
        </p:nvSpPr>
        <p:spPr>
          <a:xfrm>
            <a:off x="827584" y="274638"/>
            <a:ext cx="7859216" cy="1143000"/>
          </a:xfrm>
        </p:spPr>
        <p:txBody>
          <a:bodyPr>
            <a:normAutofit/>
          </a:bodyPr>
          <a:lstStyle/>
          <a:p>
            <a:pPr algn="l"/>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Estado da arte</a:t>
            </a:r>
            <a:endPar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6435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 calcmode="lin" valueType="num">
                                      <p:cBhvr additive="base">
                                        <p:cTn id="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anim calcmode="lin" valueType="num">
                                      <p:cBhvr additive="base">
                                        <p:cTn id="1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ço Reservado para Conteúdo 2"/>
          <p:cNvSpPr>
            <a:spLocks noGrp="1"/>
          </p:cNvSpPr>
          <p:nvPr>
            <p:ph idx="1"/>
          </p:nvPr>
        </p:nvSpPr>
        <p:spPr>
          <a:xfrm>
            <a:off x="899592" y="1481328"/>
            <a:ext cx="7787208" cy="5102331"/>
          </a:xfrm>
        </p:spPr>
        <p:txBody>
          <a:bodyPr>
            <a:normAutofit lnSpcReduction="10000"/>
          </a:bodyPr>
          <a:lstStyle/>
          <a:p>
            <a:pPr>
              <a:buClr>
                <a:srgbClr val="0070C0"/>
              </a:buClr>
              <a:buSzPct val="60000"/>
              <a:buFont typeface="Wingdings 3" panose="05040102010807070707" pitchFamily="18" charset="2"/>
              <a:buChar char=""/>
            </a:pPr>
            <a:r>
              <a:rPr lang="pt-BR" dirty="0" smtClean="0">
                <a:solidFill>
                  <a:schemeClr val="tx1">
                    <a:lumMod val="75000"/>
                    <a:lumOff val="25000"/>
                  </a:schemeClr>
                </a:solidFill>
              </a:rPr>
              <a:t>Ontologia na área de ITS</a:t>
            </a:r>
          </a:p>
          <a:p>
            <a:pPr lvl="1">
              <a:spcAft>
                <a:spcPts val="1800"/>
              </a:spcAft>
              <a:buClr>
                <a:srgbClr val="0070C0"/>
              </a:buClr>
              <a:buSzPct val="60000"/>
              <a:buFont typeface="Wingdings 3" panose="05040102010807070707" pitchFamily="18" charset="2"/>
              <a:buChar char=""/>
            </a:pPr>
            <a:r>
              <a:rPr lang="pt-BR" dirty="0" smtClean="0">
                <a:solidFill>
                  <a:schemeClr val="tx1">
                    <a:lumMod val="75000"/>
                    <a:lumOff val="25000"/>
                  </a:schemeClr>
                </a:solidFill>
              </a:rPr>
              <a:t>Foi encontrado um trabalho (</a:t>
            </a:r>
            <a:r>
              <a:rPr lang="pt-BR" dirty="0" err="1" smtClean="0">
                <a:solidFill>
                  <a:schemeClr val="tx1">
                    <a:lumMod val="75000"/>
                    <a:lumOff val="25000"/>
                  </a:schemeClr>
                </a:solidFill>
              </a:rPr>
              <a:t>Pribyl</a:t>
            </a:r>
            <a:r>
              <a:rPr lang="pt-BR" dirty="0" smtClean="0">
                <a:solidFill>
                  <a:schemeClr val="tx1">
                    <a:lumMod val="75000"/>
                    <a:lumOff val="25000"/>
                  </a:schemeClr>
                </a:solidFill>
              </a:rPr>
              <a:t> et al, 2012) descrevendo um exemplo de ontologia para um sistema de cobrança eletrônica de pedágio</a:t>
            </a:r>
            <a:endParaRPr lang="pt-BR" dirty="0">
              <a:solidFill>
                <a:schemeClr val="tx1">
                  <a:lumMod val="75000"/>
                  <a:lumOff val="25000"/>
                </a:schemeClr>
              </a:solidFill>
            </a:endParaRPr>
          </a:p>
          <a:p>
            <a:pPr lvl="1">
              <a:spcAft>
                <a:spcPts val="1800"/>
              </a:spcAft>
              <a:buClr>
                <a:srgbClr val="0070C0"/>
              </a:buClr>
              <a:buSzPct val="60000"/>
              <a:buFont typeface="Wingdings 3" panose="05040102010807070707" pitchFamily="18" charset="2"/>
              <a:buChar char=""/>
            </a:pPr>
            <a:r>
              <a:rPr lang="pt-BR" dirty="0">
                <a:solidFill>
                  <a:schemeClr val="tx1">
                    <a:lumMod val="75000"/>
                    <a:lumOff val="25000"/>
                  </a:schemeClr>
                </a:solidFill>
              </a:rPr>
              <a:t>Foram consultadas algumas bibliotecas de </a:t>
            </a:r>
            <a:r>
              <a:rPr lang="pt-BR" dirty="0" smtClean="0">
                <a:solidFill>
                  <a:schemeClr val="tx1">
                    <a:lumMod val="75000"/>
                    <a:lumOff val="25000"/>
                  </a:schemeClr>
                </a:solidFill>
              </a:rPr>
              <a:t>ontologias</a:t>
            </a:r>
          </a:p>
          <a:p>
            <a:pPr lvl="1">
              <a:spcAft>
                <a:spcPts val="1200"/>
              </a:spcAft>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lvl="2">
              <a:spcAft>
                <a:spcPts val="1200"/>
              </a:spcAft>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lvl="2">
              <a:spcAft>
                <a:spcPts val="1200"/>
              </a:spcAft>
              <a:buClr>
                <a:srgbClr val="0070C0"/>
              </a:buClr>
              <a:buSzPct val="60000"/>
              <a:buFont typeface="Wingdings 3" panose="05040102010807070707" pitchFamily="18" charset="2"/>
              <a:buChar char=""/>
            </a:pPr>
            <a:r>
              <a:rPr lang="pt-BR" dirty="0" smtClean="0">
                <a:solidFill>
                  <a:schemeClr val="tx1">
                    <a:lumMod val="75000"/>
                    <a:lumOff val="25000"/>
                  </a:schemeClr>
                </a:solidFill>
              </a:rPr>
              <a:t>Não </a:t>
            </a:r>
            <a:r>
              <a:rPr lang="pt-BR" dirty="0">
                <a:solidFill>
                  <a:schemeClr val="tx1">
                    <a:lumMod val="75000"/>
                    <a:lumOff val="25000"/>
                  </a:schemeClr>
                </a:solidFill>
              </a:rPr>
              <a:t>sendo encontrado um exemplo para o equipamento ITS-PMV</a:t>
            </a:r>
          </a:p>
          <a:p>
            <a:pPr lvl="1">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dirty="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dirty="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dirty="0">
              <a:solidFill>
                <a:schemeClr val="tx1">
                  <a:lumMod val="75000"/>
                  <a:lumOff val="25000"/>
                </a:schemeClr>
              </a:solidFill>
            </a:endParaRPr>
          </a:p>
          <a:p>
            <a:pPr lvl="3">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dirty="0">
              <a:solidFill>
                <a:schemeClr val="tx1">
                  <a:lumMod val="75000"/>
                  <a:lumOff val="25000"/>
                </a:schemeClr>
              </a:solidFill>
            </a:endParaRPr>
          </a:p>
          <a:p>
            <a:endParaRPr lang="pt-BR" dirty="0"/>
          </a:p>
        </p:txBody>
      </p:sp>
      <p:sp>
        <p:nvSpPr>
          <p:cNvPr id="11" name="Título 1"/>
          <p:cNvSpPr>
            <a:spLocks noGrp="1"/>
          </p:cNvSpPr>
          <p:nvPr>
            <p:ph type="title"/>
          </p:nvPr>
        </p:nvSpPr>
        <p:spPr>
          <a:xfrm>
            <a:off x="827584" y="274638"/>
            <a:ext cx="7859216" cy="1143000"/>
          </a:xfrm>
        </p:spPr>
        <p:txBody>
          <a:bodyPr>
            <a:normAutofit/>
          </a:bodyPr>
          <a:lstStyle/>
          <a:p>
            <a:pPr algn="l"/>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Estado da arte</a:t>
            </a:r>
            <a:endPar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graphicFrame>
        <p:nvGraphicFramePr>
          <p:cNvPr id="3" name="Tabela 2"/>
          <p:cNvGraphicFramePr>
            <a:graphicFrameLocks noGrp="1"/>
          </p:cNvGraphicFramePr>
          <p:nvPr>
            <p:extLst/>
          </p:nvPr>
        </p:nvGraphicFramePr>
        <p:xfrm>
          <a:off x="539552" y="4221088"/>
          <a:ext cx="8136904" cy="1042416"/>
        </p:xfrm>
        <a:graphic>
          <a:graphicData uri="http://schemas.openxmlformats.org/drawingml/2006/table">
            <a:tbl>
              <a:tblPr firstRow="1" firstCol="1" bandRow="1">
                <a:tableStyleId>{5C22544A-7EE6-4342-B048-85BDC9FD1C3A}</a:tableStyleId>
              </a:tblPr>
              <a:tblGrid>
                <a:gridCol w="1360434"/>
                <a:gridCol w="2095950"/>
                <a:gridCol w="4680520"/>
              </a:tblGrid>
              <a:tr h="318007">
                <a:tc>
                  <a:txBody>
                    <a:bodyPr/>
                    <a:lstStyle/>
                    <a:p>
                      <a:pPr algn="ctr">
                        <a:lnSpc>
                          <a:spcPct val="150000"/>
                        </a:lnSpc>
                        <a:spcAft>
                          <a:spcPts val="0"/>
                        </a:spcAft>
                      </a:pPr>
                      <a:r>
                        <a:rPr lang="pt-BR" sz="1800" dirty="0">
                          <a:effectLst/>
                        </a:rPr>
                        <a:t>Nome</a:t>
                      </a:r>
                      <a:endParaRPr lang="pt-BR" sz="16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pt-BR" sz="1800">
                          <a:effectLst/>
                        </a:rPr>
                        <a:t>Origem</a:t>
                      </a:r>
                      <a:endParaRPr lang="pt-BR" sz="16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pt-BR" sz="1800" dirty="0">
                          <a:effectLst/>
                        </a:rPr>
                        <a:t>Link</a:t>
                      </a:r>
                      <a:endParaRPr lang="pt-BR" sz="1600" dirty="0">
                        <a:effectLst/>
                        <a:latin typeface="Calibri"/>
                        <a:ea typeface="Calibri"/>
                        <a:cs typeface="Times New Roman"/>
                      </a:endParaRPr>
                    </a:p>
                  </a:txBody>
                  <a:tcPr marL="68580" marR="68580" marT="0" marB="0" anchor="ctr"/>
                </a:tc>
              </a:tr>
              <a:tr h="504686">
                <a:tc>
                  <a:txBody>
                    <a:bodyPr/>
                    <a:lstStyle/>
                    <a:p>
                      <a:pPr algn="ctr">
                        <a:lnSpc>
                          <a:spcPct val="115000"/>
                        </a:lnSpc>
                        <a:spcAft>
                          <a:spcPts val="0"/>
                        </a:spcAft>
                      </a:pPr>
                      <a:r>
                        <a:rPr lang="pt-BR" sz="1800" dirty="0" err="1">
                          <a:effectLst/>
                          <a:latin typeface="Arial"/>
                          <a:ea typeface="Calibri"/>
                          <a:cs typeface="Times New Roman"/>
                        </a:rPr>
                        <a:t>Protégé</a:t>
                      </a:r>
                      <a:endParaRPr lang="pt-B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800" dirty="0">
                          <a:effectLst/>
                          <a:latin typeface="Arial"/>
                          <a:ea typeface="Calibri"/>
                          <a:cs typeface="Times New Roman"/>
                        </a:rPr>
                        <a:t>Stanford </a:t>
                      </a:r>
                      <a:r>
                        <a:rPr lang="pt-BR" sz="1800" dirty="0" err="1" smtClean="0">
                          <a:effectLst/>
                          <a:latin typeface="Arial"/>
                          <a:ea typeface="Calibri"/>
                          <a:cs typeface="Times New Roman"/>
                        </a:rPr>
                        <a:t>University</a:t>
                      </a:r>
                      <a:endParaRPr lang="pt-BR" sz="1800" dirty="0" smtClean="0">
                        <a:effectLst/>
                        <a:latin typeface="Arial"/>
                        <a:ea typeface="Calibri"/>
                        <a:cs typeface="Times New Roman"/>
                      </a:endParaRPr>
                    </a:p>
                    <a:p>
                      <a:pPr algn="ctr">
                        <a:lnSpc>
                          <a:spcPct val="115000"/>
                        </a:lnSpc>
                        <a:spcAft>
                          <a:spcPts val="0"/>
                        </a:spcAft>
                      </a:pPr>
                      <a:r>
                        <a:rPr lang="pt-BR" sz="1800" dirty="0" smtClean="0">
                          <a:effectLst/>
                          <a:latin typeface="Arial"/>
                          <a:ea typeface="Calibri"/>
                          <a:cs typeface="Times New Roman"/>
                        </a:rPr>
                        <a:t>(USA)</a:t>
                      </a:r>
                      <a:endParaRPr lang="pt-BR"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pt-BR" sz="1800" dirty="0">
                          <a:effectLst/>
                          <a:latin typeface="Arial"/>
                          <a:ea typeface="Calibri"/>
                          <a:cs typeface="Times New Roman"/>
                        </a:rPr>
                        <a:t>http://protegewiki.stanford.edu/wiki/Protege_Ontology_Library</a:t>
                      </a:r>
                      <a:endParaRPr lang="pt-BR"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76720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anim calcmode="lin" valueType="num">
                                      <p:cBhvr additive="base">
                                        <p:cTn id="1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Rectangle 2"/>
          <p:cNvSpPr>
            <a:spLocks noGrp="1" noChangeArrowheads="1"/>
          </p:cNvSpPr>
          <p:nvPr>
            <p:ph type="title"/>
          </p:nvPr>
        </p:nvSpPr>
        <p:spPr>
          <a:xfrm>
            <a:off x="836613" y="452438"/>
            <a:ext cx="7699375" cy="5953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pt-BR" b="1" dirty="0" err="1" smtClean="0"/>
              <a:t>Exemplo</a:t>
            </a:r>
            <a:r>
              <a:rPr lang="en-US" altLang="pt-BR" b="1" dirty="0" smtClean="0"/>
              <a:t> 2:</a:t>
            </a:r>
          </a:p>
        </p:txBody>
      </p:sp>
      <p:sp>
        <p:nvSpPr>
          <p:cNvPr id="1193987" name="Rectangle 3"/>
          <p:cNvSpPr>
            <a:spLocks noGrp="1" noChangeArrowheads="1"/>
          </p:cNvSpPr>
          <p:nvPr>
            <p:ph type="body" idx="1"/>
          </p:nvPr>
        </p:nvSpPr>
        <p:spPr>
          <a:xfrm>
            <a:off x="685800" y="1530350"/>
            <a:ext cx="7772400" cy="47942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pPr>
            <a:endParaRPr lang="en-US" altLang="pt-BR" sz="2500" smtClean="0"/>
          </a:p>
          <a:p>
            <a:pPr>
              <a:lnSpc>
                <a:spcPct val="80000"/>
              </a:lnSpc>
            </a:pPr>
            <a:endParaRPr lang="en-US" altLang="pt-BR" sz="2500" smtClean="0"/>
          </a:p>
        </p:txBody>
      </p:sp>
      <p:sp>
        <p:nvSpPr>
          <p:cNvPr id="1193988" name="Text Box 4"/>
          <p:cNvSpPr txBox="1">
            <a:spLocks noChangeArrowheads="1"/>
          </p:cNvSpPr>
          <p:nvPr/>
        </p:nvSpPr>
        <p:spPr bwMode="auto">
          <a:xfrm>
            <a:off x="1187450" y="1695450"/>
            <a:ext cx="6697663"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pt-BR" altLang="pt-BR" sz="3200">
                <a:effectLst>
                  <a:outerShdw blurRad="38100" dist="38100" dir="2700000" algn="tl">
                    <a:srgbClr val="C0C0C0"/>
                  </a:outerShdw>
                </a:effectLst>
                <a:latin typeface="Times New Roman" panose="02020603050405020304" pitchFamily="18" charset="0"/>
              </a:rPr>
              <a:t>  </a:t>
            </a:r>
            <a:r>
              <a:rPr lang="pt-BR" altLang="pt-BR" sz="3200">
                <a:effectLst>
                  <a:outerShdw blurRad="38100" dist="38100" dir="2700000" algn="tl">
                    <a:srgbClr val="C0C0C0"/>
                  </a:outerShdw>
                </a:effectLst>
                <a:latin typeface="Times New Roman" panose="02020603050405020304" pitchFamily="18" charset="0"/>
                <a:cs typeface="Times New Roman" panose="02020603050405020304" pitchFamily="18" charset="0"/>
              </a:rPr>
              <a:t>Modelagem dos</a:t>
            </a:r>
          </a:p>
          <a:p>
            <a:pPr>
              <a:spcBef>
                <a:spcPct val="0"/>
              </a:spcBef>
              <a:buClrTx/>
              <a:buSzTx/>
              <a:buFontTx/>
              <a:buNone/>
            </a:pPr>
            <a:r>
              <a:rPr lang="pt-BR" altLang="pt-BR" sz="3200">
                <a:effectLst>
                  <a:outerShdw blurRad="38100" dist="38100" dir="2700000" algn="tl">
                    <a:srgbClr val="C0C0C0"/>
                  </a:outerShdw>
                </a:effectLst>
                <a:latin typeface="Times New Roman" panose="02020603050405020304" pitchFamily="18" charset="0"/>
                <a:cs typeface="Times New Roman" panose="02020603050405020304" pitchFamily="18" charset="0"/>
              </a:rPr>
              <a:t>  Sistemas ITS de Informação aos </a:t>
            </a:r>
          </a:p>
          <a:p>
            <a:pPr>
              <a:spcBef>
                <a:spcPct val="0"/>
              </a:spcBef>
              <a:buClrTx/>
              <a:buSzTx/>
              <a:buFontTx/>
              <a:buNone/>
            </a:pPr>
            <a:r>
              <a:rPr lang="pt-BR" altLang="pt-BR" sz="3200">
                <a:effectLst>
                  <a:outerShdw blurRad="38100" dist="38100" dir="2700000" algn="tl">
                    <a:srgbClr val="C0C0C0"/>
                  </a:outerShdw>
                </a:effectLst>
                <a:latin typeface="Times New Roman" panose="02020603050405020304" pitchFamily="18" charset="0"/>
                <a:cs typeface="Times New Roman" panose="02020603050405020304" pitchFamily="18" charset="0"/>
              </a:rPr>
              <a:t>  Usuários de Transporte (SIUT)</a:t>
            </a:r>
          </a:p>
        </p:txBody>
      </p:sp>
    </p:spTree>
    <p:extLst>
      <p:ext uri="{BB962C8B-B14F-4D97-AF65-F5344CB8AC3E}">
        <p14:creationId xmlns:p14="http://schemas.microsoft.com/office/powerpoint/2010/main" val="296461690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ço Reservado para Conteúdo 2"/>
          <p:cNvSpPr>
            <a:spLocks noGrp="1"/>
          </p:cNvSpPr>
          <p:nvPr>
            <p:ph idx="1"/>
          </p:nvPr>
        </p:nvSpPr>
        <p:spPr>
          <a:xfrm>
            <a:off x="990220" y="1533001"/>
            <a:ext cx="7787208" cy="1247927"/>
          </a:xfrm>
        </p:spPr>
        <p:txBody>
          <a:bodyPr>
            <a:normAutofit/>
          </a:bodyPr>
          <a:lstStyle/>
          <a:p>
            <a:pPr>
              <a:buClr>
                <a:srgbClr val="0070C0"/>
              </a:buClr>
              <a:buSzPct val="60000"/>
              <a:buFont typeface="Wingdings 3" panose="05040102010807070707" pitchFamily="18" charset="2"/>
              <a:buChar char=""/>
            </a:pPr>
            <a:r>
              <a:rPr lang="pt-BR" dirty="0" smtClean="0">
                <a:solidFill>
                  <a:schemeClr val="tx1">
                    <a:lumMod val="75000"/>
                    <a:lumOff val="25000"/>
                  </a:schemeClr>
                </a:solidFill>
              </a:rPr>
              <a:t>Ontologia para integração de Bases de dados heterogêneas</a:t>
            </a:r>
          </a:p>
          <a:p>
            <a:pPr marL="457200" lvl="1" indent="0">
              <a:buClr>
                <a:srgbClr val="0070C0"/>
              </a:buClr>
              <a:buSzPct val="60000"/>
              <a:buNone/>
            </a:pPr>
            <a:endParaRPr lang="pt-BR" dirty="0" smtClean="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dirty="0">
              <a:solidFill>
                <a:schemeClr val="tx1">
                  <a:lumMod val="75000"/>
                  <a:lumOff val="25000"/>
                </a:schemeClr>
              </a:solidFill>
            </a:endParaRPr>
          </a:p>
          <a:p>
            <a:endParaRPr lang="pt-BR" dirty="0"/>
          </a:p>
        </p:txBody>
      </p:sp>
      <p:sp>
        <p:nvSpPr>
          <p:cNvPr id="11" name="Título 1"/>
          <p:cNvSpPr>
            <a:spLocks noGrp="1"/>
          </p:cNvSpPr>
          <p:nvPr>
            <p:ph type="title"/>
          </p:nvPr>
        </p:nvSpPr>
        <p:spPr>
          <a:xfrm>
            <a:off x="827584" y="274638"/>
            <a:ext cx="7859216" cy="1143000"/>
          </a:xfrm>
        </p:spPr>
        <p:txBody>
          <a:bodyPr>
            <a:normAutofit/>
          </a:bodyPr>
          <a:lstStyle/>
          <a:p>
            <a:pPr algn="l"/>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Estado da arte</a:t>
            </a:r>
            <a:endPar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12" name="Espaço Reservado para Conteúdo 2"/>
          <p:cNvSpPr txBox="1">
            <a:spLocks/>
          </p:cNvSpPr>
          <p:nvPr/>
        </p:nvSpPr>
        <p:spPr>
          <a:xfrm>
            <a:off x="972328" y="2852936"/>
            <a:ext cx="7787208" cy="301064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Sonia e Khan (2007) citam que para se lidar com a heterogeneidade de fontes de dados é necessário que as informações sejam representadas em um modelo conceitual.</a:t>
            </a:r>
          </a:p>
          <a:p>
            <a:pPr lvl="1">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Partes da técnica do trabalho desses autores foram usadas para a obtenção de conhecimento oriundo as bases de dados dos fabricantes do equipamento ITS-PMV</a:t>
            </a:r>
            <a:endParaRPr lang="pt-BR" dirty="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endParaRPr lang="pt-BR" dirty="0"/>
          </a:p>
        </p:txBody>
      </p:sp>
    </p:spTree>
    <p:extLst>
      <p:ext uri="{BB962C8B-B14F-4D97-AF65-F5344CB8AC3E}">
        <p14:creationId xmlns:p14="http://schemas.microsoft.com/office/powerpoint/2010/main" val="318436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ço Reservado para Conteúdo 2"/>
          <p:cNvSpPr>
            <a:spLocks noGrp="1"/>
          </p:cNvSpPr>
          <p:nvPr>
            <p:ph idx="1"/>
          </p:nvPr>
        </p:nvSpPr>
        <p:spPr>
          <a:xfrm>
            <a:off x="955317" y="2698069"/>
            <a:ext cx="7787208" cy="3373835"/>
          </a:xfrm>
        </p:spPr>
        <p:txBody>
          <a:bodyPr>
            <a:normAutofit fontScale="92500"/>
          </a:bodyPr>
          <a:lstStyle/>
          <a:p>
            <a:pPr lvl="1">
              <a:lnSpc>
                <a:spcPct val="150000"/>
              </a:lnSpc>
              <a:buClr>
                <a:srgbClr val="0070C0"/>
              </a:buClr>
              <a:buSzPct val="60000"/>
              <a:buFont typeface="Wingdings 3" panose="05040102010807070707" pitchFamily="18" charset="2"/>
              <a:buChar char=""/>
            </a:pPr>
            <a:r>
              <a:rPr lang="en-US" dirty="0" smtClean="0">
                <a:solidFill>
                  <a:schemeClr val="tx1">
                    <a:lumMod val="75000"/>
                    <a:lumOff val="25000"/>
                  </a:schemeClr>
                </a:solidFill>
              </a:rPr>
              <a:t>Skeletal (USCHOLD </a:t>
            </a:r>
            <a:r>
              <a:rPr lang="en-US" dirty="0">
                <a:solidFill>
                  <a:schemeClr val="tx1">
                    <a:lumMod val="75000"/>
                    <a:lumOff val="25000"/>
                  </a:schemeClr>
                </a:solidFill>
              </a:rPr>
              <a:t>e KING, 1995)</a:t>
            </a:r>
            <a:endParaRPr lang="pt-BR" dirty="0" smtClean="0">
              <a:solidFill>
                <a:schemeClr val="tx1">
                  <a:lumMod val="75000"/>
                  <a:lumOff val="25000"/>
                </a:schemeClr>
              </a:solidFill>
            </a:endParaRPr>
          </a:p>
          <a:p>
            <a:pPr lvl="1">
              <a:lnSpc>
                <a:spcPct val="150000"/>
              </a:lnSpc>
              <a:buClr>
                <a:srgbClr val="0070C0"/>
              </a:buClr>
              <a:buSzPct val="60000"/>
              <a:buFont typeface="Wingdings 3" panose="05040102010807070707" pitchFamily="18" charset="2"/>
              <a:buChar char=""/>
            </a:pPr>
            <a:r>
              <a:rPr lang="pt-BR" dirty="0" smtClean="0">
                <a:solidFill>
                  <a:schemeClr val="tx1">
                    <a:lumMod val="75000"/>
                    <a:lumOff val="25000"/>
                  </a:schemeClr>
                </a:solidFill>
              </a:rPr>
              <a:t>TOVE (GRUNINGER e FOX, 1995)</a:t>
            </a:r>
            <a:endParaRPr lang="pt-BR" dirty="0">
              <a:solidFill>
                <a:schemeClr val="tx1">
                  <a:lumMod val="75000"/>
                  <a:lumOff val="25000"/>
                </a:schemeClr>
              </a:solidFill>
            </a:endParaRPr>
          </a:p>
          <a:p>
            <a:pPr lvl="1">
              <a:lnSpc>
                <a:spcPct val="150000"/>
              </a:lnSpc>
              <a:buClr>
                <a:srgbClr val="0070C0"/>
              </a:buClr>
              <a:buSzPct val="60000"/>
              <a:buFont typeface="Wingdings 3" panose="05040102010807070707" pitchFamily="18" charset="2"/>
              <a:buChar char=""/>
            </a:pPr>
            <a:r>
              <a:rPr lang="pt-BR" dirty="0" smtClean="0">
                <a:solidFill>
                  <a:schemeClr val="tx1">
                    <a:lumMod val="75000"/>
                    <a:lumOff val="25000"/>
                  </a:schemeClr>
                </a:solidFill>
              </a:rPr>
              <a:t>101 </a:t>
            </a:r>
            <a:r>
              <a:rPr lang="pt-BR" dirty="0">
                <a:solidFill>
                  <a:schemeClr val="tx1">
                    <a:lumMod val="75000"/>
                    <a:lumOff val="25000"/>
                  </a:schemeClr>
                </a:solidFill>
              </a:rPr>
              <a:t>(NOY e MCGUINNESS, 2001) </a:t>
            </a:r>
            <a:endParaRPr lang="pt-BR" dirty="0" smtClean="0">
              <a:solidFill>
                <a:schemeClr val="tx1">
                  <a:lumMod val="75000"/>
                  <a:lumOff val="25000"/>
                </a:schemeClr>
              </a:solidFill>
            </a:endParaRPr>
          </a:p>
          <a:p>
            <a:pPr lvl="1">
              <a:lnSpc>
                <a:spcPct val="150000"/>
              </a:lnSpc>
              <a:buClr>
                <a:srgbClr val="0070C0"/>
              </a:buClr>
              <a:buSzPct val="60000"/>
              <a:buFont typeface="Wingdings 3" panose="05040102010807070707" pitchFamily="18" charset="2"/>
              <a:buChar char=""/>
            </a:pPr>
            <a:r>
              <a:rPr lang="pt-BR" dirty="0">
                <a:solidFill>
                  <a:schemeClr val="tx1">
                    <a:lumMod val="75000"/>
                    <a:lumOff val="25000"/>
                  </a:schemeClr>
                </a:solidFill>
              </a:rPr>
              <a:t>Dogma (</a:t>
            </a:r>
            <a:r>
              <a:rPr lang="pt-BR" dirty="0" err="1">
                <a:solidFill>
                  <a:schemeClr val="tx1">
                    <a:lumMod val="75000"/>
                    <a:lumOff val="25000"/>
                  </a:schemeClr>
                </a:solidFill>
              </a:rPr>
              <a:t>Spyns</a:t>
            </a:r>
            <a:r>
              <a:rPr lang="pt-BR" dirty="0">
                <a:solidFill>
                  <a:schemeClr val="tx1">
                    <a:lumMod val="75000"/>
                    <a:lumOff val="25000"/>
                  </a:schemeClr>
                </a:solidFill>
              </a:rPr>
              <a:t>, Tang e </a:t>
            </a:r>
            <a:r>
              <a:rPr lang="pt-BR" dirty="0" err="1" smtClean="0">
                <a:solidFill>
                  <a:schemeClr val="tx1">
                    <a:lumMod val="75000"/>
                    <a:lumOff val="25000"/>
                  </a:schemeClr>
                </a:solidFill>
              </a:rPr>
              <a:t>Meersman</a:t>
            </a:r>
            <a:r>
              <a:rPr lang="pt-BR" dirty="0" smtClean="0">
                <a:solidFill>
                  <a:schemeClr val="tx1">
                    <a:lumMod val="75000"/>
                    <a:lumOff val="25000"/>
                  </a:schemeClr>
                </a:solidFill>
              </a:rPr>
              <a:t>, 2007</a:t>
            </a:r>
            <a:r>
              <a:rPr lang="pt-BR" dirty="0">
                <a:solidFill>
                  <a:schemeClr val="tx1">
                    <a:lumMod val="75000"/>
                    <a:lumOff val="25000"/>
                  </a:schemeClr>
                </a:solidFill>
              </a:rPr>
              <a:t>)</a:t>
            </a:r>
            <a:endParaRPr lang="pt-BR" dirty="0" smtClean="0">
              <a:solidFill>
                <a:schemeClr val="tx1">
                  <a:lumMod val="75000"/>
                  <a:lumOff val="25000"/>
                </a:schemeClr>
              </a:solidFill>
            </a:endParaRPr>
          </a:p>
          <a:p>
            <a:pPr lvl="1">
              <a:lnSpc>
                <a:spcPct val="150000"/>
              </a:lnSpc>
              <a:buClr>
                <a:srgbClr val="0070C0"/>
              </a:buClr>
              <a:buSzPct val="60000"/>
              <a:buFont typeface="Wingdings 3" panose="05040102010807070707" pitchFamily="18" charset="2"/>
              <a:buChar char=""/>
            </a:pPr>
            <a:r>
              <a:rPr lang="pt-BR" dirty="0" err="1">
                <a:solidFill>
                  <a:schemeClr val="tx1">
                    <a:lumMod val="75000"/>
                    <a:lumOff val="25000"/>
                  </a:schemeClr>
                </a:solidFill>
              </a:rPr>
              <a:t>Methontology</a:t>
            </a:r>
            <a:r>
              <a:rPr lang="pt-BR" dirty="0">
                <a:solidFill>
                  <a:schemeClr val="tx1">
                    <a:lumMod val="75000"/>
                    <a:lumOff val="25000"/>
                  </a:schemeClr>
                </a:solidFill>
              </a:rPr>
              <a:t> (FÉRNANDEZ et al., 1997; 1999)</a:t>
            </a:r>
          </a:p>
          <a:p>
            <a:pPr marL="457200" lvl="1" indent="0">
              <a:buClr>
                <a:srgbClr val="0070C0"/>
              </a:buClr>
              <a:buSzPct val="60000"/>
              <a:buNone/>
            </a:pPr>
            <a:endParaRPr lang="pt-BR" dirty="0">
              <a:solidFill>
                <a:schemeClr val="tx1">
                  <a:lumMod val="75000"/>
                  <a:lumOff val="25000"/>
                </a:schemeClr>
              </a:solidFill>
            </a:endParaRPr>
          </a:p>
          <a:p>
            <a:endParaRPr lang="pt-BR" dirty="0"/>
          </a:p>
        </p:txBody>
      </p:sp>
      <p:sp>
        <p:nvSpPr>
          <p:cNvPr id="11" name="Título 1"/>
          <p:cNvSpPr>
            <a:spLocks noGrp="1"/>
          </p:cNvSpPr>
          <p:nvPr>
            <p:ph type="title"/>
          </p:nvPr>
        </p:nvSpPr>
        <p:spPr>
          <a:xfrm>
            <a:off x="827584" y="274638"/>
            <a:ext cx="7859216" cy="1143000"/>
          </a:xfrm>
        </p:spPr>
        <p:txBody>
          <a:bodyPr>
            <a:normAutofit/>
          </a:bodyPr>
          <a:lstStyle/>
          <a:p>
            <a:pPr algn="l"/>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Estado da arte</a:t>
            </a:r>
            <a:endPar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12" name="Espaço Reservado para Conteúdo 2"/>
          <p:cNvSpPr txBox="1">
            <a:spLocks/>
          </p:cNvSpPr>
          <p:nvPr/>
        </p:nvSpPr>
        <p:spPr>
          <a:xfrm>
            <a:off x="990220" y="1533001"/>
            <a:ext cx="7787208" cy="12479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70C0"/>
              </a:buClr>
              <a:buSzPct val="60000"/>
              <a:buFont typeface="Wingdings 3" panose="05040102010807070707" pitchFamily="18" charset="2"/>
              <a:buChar char=""/>
            </a:pPr>
            <a:r>
              <a:rPr lang="pt-BR" dirty="0" smtClean="0">
                <a:solidFill>
                  <a:schemeClr val="tx1">
                    <a:lumMod val="75000"/>
                    <a:lumOff val="25000"/>
                  </a:schemeClr>
                </a:solidFill>
              </a:rPr>
              <a:t>Métodos e metodologias para a construção de ontologias</a:t>
            </a:r>
            <a:endParaRPr lang="pt-BR" dirty="0"/>
          </a:p>
        </p:txBody>
      </p:sp>
    </p:spTree>
    <p:extLst>
      <p:ext uri="{BB962C8B-B14F-4D97-AF65-F5344CB8AC3E}">
        <p14:creationId xmlns:p14="http://schemas.microsoft.com/office/powerpoint/2010/main" val="207408476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274638"/>
            <a:ext cx="7859216" cy="1143000"/>
          </a:xfrm>
        </p:spPr>
        <p:txBody>
          <a:bodyPr>
            <a:normAutofit/>
          </a:bodyPr>
          <a:lstStyle/>
          <a:p>
            <a:pPr algn="l"/>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Estado da arte</a:t>
            </a:r>
            <a:endPar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12" name="Espaço Reservado para Conteúdo 2"/>
          <p:cNvSpPr txBox="1">
            <a:spLocks/>
          </p:cNvSpPr>
          <p:nvPr/>
        </p:nvSpPr>
        <p:spPr>
          <a:xfrm>
            <a:off x="827585" y="2060848"/>
            <a:ext cx="8100899"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2600" dirty="0">
                <a:solidFill>
                  <a:schemeClr val="tx1">
                    <a:lumMod val="75000"/>
                    <a:lumOff val="25000"/>
                  </a:schemeClr>
                </a:solidFill>
              </a:rPr>
              <a:t>Tem influência dos processos de engenharia de software</a:t>
            </a:r>
          </a:p>
          <a:p>
            <a:pPr lvl="1">
              <a:buClr>
                <a:srgbClr val="0070C0"/>
              </a:buClr>
              <a:buSzPct val="60000"/>
              <a:buFont typeface="Wingdings 3" panose="05040102010807070707" pitchFamily="18" charset="2"/>
              <a:buChar char=""/>
            </a:pPr>
            <a:r>
              <a:rPr lang="pt-BR" sz="2600" dirty="0" smtClean="0">
                <a:solidFill>
                  <a:schemeClr val="tx1">
                    <a:lumMod val="75000"/>
                    <a:lumOff val="25000"/>
                  </a:schemeClr>
                </a:solidFill>
              </a:rPr>
              <a:t>Abrange a maioria dos aspectos do processo de desenvolvimento de software</a:t>
            </a:r>
          </a:p>
          <a:p>
            <a:pPr lvl="1">
              <a:buClr>
                <a:srgbClr val="0070C0"/>
              </a:buClr>
              <a:buSzPct val="60000"/>
              <a:buFont typeface="Wingdings 3" panose="05040102010807070707" pitchFamily="18" charset="2"/>
              <a:buChar char=""/>
            </a:pPr>
            <a:r>
              <a:rPr lang="pt-BR" sz="2600" dirty="0" smtClean="0">
                <a:solidFill>
                  <a:schemeClr val="tx1">
                    <a:lumMod val="75000"/>
                    <a:lumOff val="25000"/>
                  </a:schemeClr>
                </a:solidFill>
              </a:rPr>
              <a:t>Fornece técnicas específicas para cada atividade executada</a:t>
            </a:r>
          </a:p>
          <a:p>
            <a:pPr lvl="1">
              <a:buClr>
                <a:srgbClr val="0070C0"/>
              </a:buClr>
              <a:buSzPct val="60000"/>
              <a:buFont typeface="Wingdings 3" panose="05040102010807070707" pitchFamily="18" charset="2"/>
              <a:buChar char=""/>
            </a:pPr>
            <a:r>
              <a:rPr lang="pt-BR" sz="2600" dirty="0" smtClean="0">
                <a:solidFill>
                  <a:schemeClr val="tx1">
                    <a:lumMod val="75000"/>
                    <a:lumOff val="25000"/>
                  </a:schemeClr>
                </a:solidFill>
              </a:rPr>
              <a:t>Está em conformidade com o ciclo de vida de desenvolvimento de um projeto de software proposto pela norma IEEE</a:t>
            </a:r>
            <a:r>
              <a:rPr lang="pt-BR" sz="2400" dirty="0" smtClean="0">
                <a:solidFill>
                  <a:schemeClr val="tx1">
                    <a:lumMod val="75000"/>
                    <a:lumOff val="25000"/>
                  </a:schemeClr>
                </a:solidFill>
              </a:rPr>
              <a:t>¹</a:t>
            </a:r>
            <a:r>
              <a:rPr lang="pt-BR" sz="2600" dirty="0" smtClean="0">
                <a:solidFill>
                  <a:schemeClr val="tx1">
                    <a:lumMod val="75000"/>
                    <a:lumOff val="25000"/>
                  </a:schemeClr>
                </a:solidFill>
              </a:rPr>
              <a:t> 1074-2006</a:t>
            </a:r>
          </a:p>
          <a:p>
            <a:pPr lvl="2">
              <a:buClr>
                <a:srgbClr val="0070C0"/>
              </a:buClr>
              <a:buSzPct val="60000"/>
              <a:buFont typeface="Wingdings 3" panose="05040102010807070707" pitchFamily="18" charset="2"/>
              <a:buChar char=""/>
            </a:pPr>
            <a:r>
              <a:rPr lang="pt-BR" sz="1600" dirty="0" smtClean="0">
                <a:solidFill>
                  <a:schemeClr val="tx1">
                    <a:lumMod val="75000"/>
                    <a:lumOff val="25000"/>
                  </a:schemeClr>
                </a:solidFill>
              </a:rPr>
              <a:t>¹IEEE: </a:t>
            </a:r>
            <a:r>
              <a:rPr lang="pt-BR" sz="1600" dirty="0" err="1" smtClean="0">
                <a:solidFill>
                  <a:schemeClr val="tx1">
                    <a:lumMod val="75000"/>
                    <a:lumOff val="25000"/>
                  </a:schemeClr>
                </a:solidFill>
              </a:rPr>
              <a:t>Orgão</a:t>
            </a:r>
            <a:r>
              <a:rPr lang="pt-BR" sz="1600" dirty="0" smtClean="0">
                <a:solidFill>
                  <a:schemeClr val="tx1">
                    <a:lumMod val="75000"/>
                    <a:lumOff val="25000"/>
                  </a:schemeClr>
                </a:solidFill>
              </a:rPr>
              <a:t> internacional que cria normas pertinentes </a:t>
            </a:r>
            <a:r>
              <a:rPr lang="pt-BR" sz="1600" dirty="0">
                <a:solidFill>
                  <a:schemeClr val="tx1">
                    <a:lumMod val="75000"/>
                    <a:lumOff val="25000"/>
                  </a:schemeClr>
                </a:solidFill>
              </a:rPr>
              <a:t>à Engenharia de </a:t>
            </a:r>
            <a:r>
              <a:rPr lang="pt-BR" sz="1600" dirty="0" smtClean="0">
                <a:solidFill>
                  <a:schemeClr val="tx1">
                    <a:lumMod val="75000"/>
                    <a:lumOff val="25000"/>
                  </a:schemeClr>
                </a:solidFill>
              </a:rPr>
              <a:t>Software</a:t>
            </a:r>
            <a:endParaRPr lang="pt-BR" sz="2200" dirty="0" smtClean="0">
              <a:solidFill>
                <a:schemeClr val="tx1">
                  <a:lumMod val="75000"/>
                  <a:lumOff val="25000"/>
                </a:schemeClr>
              </a:solidFill>
            </a:endParaRPr>
          </a:p>
          <a:p>
            <a:pPr marL="1828800" lvl="4" indent="0">
              <a:buClr>
                <a:srgbClr val="0070C0"/>
              </a:buClr>
              <a:buSzPct val="60000"/>
              <a:buNone/>
            </a:pPr>
            <a:r>
              <a:rPr lang="pt-BR" sz="1800" dirty="0" smtClean="0">
                <a:solidFill>
                  <a:schemeClr val="tx1">
                    <a:lumMod val="75000"/>
                    <a:lumOff val="25000"/>
                  </a:schemeClr>
                </a:solidFill>
              </a:rPr>
              <a:t> (</a:t>
            </a:r>
            <a:r>
              <a:rPr lang="pt-BR" sz="1600" dirty="0" smtClean="0">
                <a:solidFill>
                  <a:schemeClr val="tx1">
                    <a:lumMod val="75000"/>
                    <a:lumOff val="25000"/>
                  </a:schemeClr>
                </a:solidFill>
                <a:hlinkClick r:id="rId4"/>
              </a:rPr>
              <a:t>http://standards.ieee.org/findstds/standard/1074-2006.html</a:t>
            </a:r>
            <a:r>
              <a:rPr lang="pt-BR" sz="1800" dirty="0" smtClean="0">
                <a:solidFill>
                  <a:schemeClr val="tx1">
                    <a:lumMod val="75000"/>
                    <a:lumOff val="25000"/>
                  </a:schemeClr>
                </a:solidFill>
              </a:rPr>
              <a:t>)</a:t>
            </a:r>
            <a:endParaRPr lang="pt-BR" sz="2800" dirty="0" smtClean="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sz="2600" dirty="0" smtClean="0">
              <a:solidFill>
                <a:schemeClr val="tx1">
                  <a:lumMod val="75000"/>
                  <a:lumOff val="25000"/>
                </a:schemeClr>
              </a:solidFill>
            </a:endParaRPr>
          </a:p>
          <a:p>
            <a:endParaRPr lang="pt-BR" sz="2600" u="sng" dirty="0"/>
          </a:p>
        </p:txBody>
      </p:sp>
      <p:sp>
        <p:nvSpPr>
          <p:cNvPr id="13" name="Espaço Reservado para Conteúdo 2"/>
          <p:cNvSpPr txBox="1">
            <a:spLocks/>
          </p:cNvSpPr>
          <p:nvPr/>
        </p:nvSpPr>
        <p:spPr>
          <a:xfrm>
            <a:off x="990220" y="1533001"/>
            <a:ext cx="7938264" cy="815879"/>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70C0"/>
              </a:buClr>
              <a:buSzPct val="60000"/>
              <a:buFont typeface="Wingdings 3" panose="05040102010807070707" pitchFamily="18" charset="2"/>
              <a:buChar char=""/>
            </a:pPr>
            <a:r>
              <a:rPr lang="pt-BR" dirty="0" smtClean="0">
                <a:solidFill>
                  <a:schemeClr val="tx1">
                    <a:lumMod val="75000"/>
                    <a:lumOff val="25000"/>
                  </a:schemeClr>
                </a:solidFill>
              </a:rPr>
              <a:t>Motivos para a escolha do METHONTOLOGY</a:t>
            </a:r>
          </a:p>
          <a:p>
            <a:pPr lvl="1">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endParaRPr lang="pt-BR" sz="800" dirty="0"/>
          </a:p>
        </p:txBody>
      </p:sp>
    </p:spTree>
    <p:extLst>
      <p:ext uri="{BB962C8B-B14F-4D97-AF65-F5344CB8AC3E}">
        <p14:creationId xmlns:p14="http://schemas.microsoft.com/office/powerpoint/2010/main" val="374811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anim calcmode="lin" valueType="num">
                                      <p:cBhvr additive="base">
                                        <p:cTn id="30"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 calcmode="lin" valueType="num">
                                      <p:cBhvr additive="base">
                                        <p:cTn id="34"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aixa de Texto 2"/>
          <p:cNvSpPr txBox="1">
            <a:spLocks noChangeArrowheads="1"/>
          </p:cNvSpPr>
          <p:nvPr/>
        </p:nvSpPr>
        <p:spPr bwMode="auto">
          <a:xfrm>
            <a:off x="7101102" y="5386775"/>
            <a:ext cx="604837" cy="29686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buNone/>
            </a:pPr>
            <a:r>
              <a:rPr lang="pt-BR" sz="1600" dirty="0" smtClean="0">
                <a:effectLst/>
                <a:latin typeface="Calibri"/>
                <a:ea typeface="Calibri"/>
                <a:cs typeface="Times New Roman"/>
              </a:rPr>
              <a:t>não</a:t>
            </a:r>
            <a:endParaRPr lang="pt-BR" sz="1600" dirty="0">
              <a:effectLst/>
              <a:latin typeface="Calibri"/>
              <a:ea typeface="Calibri"/>
              <a:cs typeface="Times New Roman"/>
            </a:endParaRPr>
          </a:p>
        </p:txBody>
      </p:sp>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Levantamento das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informações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ITS-PMV</a:t>
            </a: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2" name="Retângulo 1"/>
          <p:cNvSpPr/>
          <p:nvPr/>
        </p:nvSpPr>
        <p:spPr>
          <a:xfrm>
            <a:off x="990220" y="1628800"/>
            <a:ext cx="4689104" cy="477054"/>
          </a:xfrm>
          <a:prstGeom prst="rect">
            <a:avLst/>
          </a:prstGeom>
        </p:spPr>
        <p:txBody>
          <a:bodyPr wrap="none">
            <a:spAutoFit/>
          </a:bodyPr>
          <a:lstStyle/>
          <a:p>
            <a:pPr>
              <a:buNone/>
            </a:pPr>
            <a:r>
              <a:rPr lang="pt-BR" dirty="0">
                <a:solidFill>
                  <a:schemeClr val="tx1">
                    <a:lumMod val="75000"/>
                    <a:lumOff val="25000"/>
                  </a:schemeClr>
                </a:solidFill>
              </a:rPr>
              <a:t>(Aquisição do conhecimento)</a:t>
            </a:r>
            <a:endParaRPr lang="pt-BR" dirty="0"/>
          </a:p>
        </p:txBody>
      </p:sp>
      <p:sp>
        <p:nvSpPr>
          <p:cNvPr id="15" name="Pentágono 14"/>
          <p:cNvSpPr>
            <a:spLocks/>
          </p:cNvSpPr>
          <p:nvPr/>
        </p:nvSpPr>
        <p:spPr>
          <a:xfrm rot="5400000">
            <a:off x="1083541" y="3996531"/>
            <a:ext cx="373063" cy="371475"/>
          </a:xfrm>
          <a:prstGeom prst="homePlat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6" name="Caixa de Texto 2"/>
          <p:cNvSpPr txBox="1">
            <a:spLocks noChangeArrowheads="1"/>
          </p:cNvSpPr>
          <p:nvPr/>
        </p:nvSpPr>
        <p:spPr bwMode="auto">
          <a:xfrm>
            <a:off x="8031999" y="5387179"/>
            <a:ext cx="604837" cy="29686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buNone/>
            </a:pPr>
            <a:r>
              <a:rPr lang="pt-BR" sz="1600" dirty="0">
                <a:effectLst/>
                <a:latin typeface="Calibri"/>
                <a:ea typeface="Calibri"/>
                <a:cs typeface="Times New Roman"/>
              </a:rPr>
              <a:t>sim</a:t>
            </a:r>
          </a:p>
        </p:txBody>
      </p:sp>
      <p:sp>
        <p:nvSpPr>
          <p:cNvPr id="18" name="Caixa de Texto 2"/>
          <p:cNvSpPr txBox="1">
            <a:spLocks noChangeArrowheads="1"/>
          </p:cNvSpPr>
          <p:nvPr/>
        </p:nvSpPr>
        <p:spPr bwMode="auto">
          <a:xfrm>
            <a:off x="7017992" y="5948492"/>
            <a:ext cx="1920092" cy="68979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buNone/>
            </a:pPr>
            <a:r>
              <a:rPr lang="pt-BR" sz="1600" dirty="0">
                <a:effectLst/>
                <a:latin typeface="Calibri"/>
                <a:ea typeface="Calibri"/>
                <a:cs typeface="Times New Roman"/>
              </a:rPr>
              <a:t>Ontologia está correta?</a:t>
            </a:r>
          </a:p>
        </p:txBody>
      </p:sp>
      <p:sp>
        <p:nvSpPr>
          <p:cNvPr id="20" name="AutoShape 86"/>
          <p:cNvSpPr>
            <a:spLocks noChangeArrowheads="1"/>
          </p:cNvSpPr>
          <p:nvPr/>
        </p:nvSpPr>
        <p:spPr bwMode="auto">
          <a:xfrm>
            <a:off x="478473" y="4368800"/>
            <a:ext cx="1592428" cy="765175"/>
          </a:xfrm>
          <a:prstGeom prst="roundRect">
            <a:avLst>
              <a:gd name="adj" fmla="val 16667"/>
            </a:avLst>
          </a:prstGeom>
          <a:solidFill>
            <a:schemeClr val="lt1">
              <a:lumMod val="100000"/>
              <a:lumOff val="0"/>
            </a:schemeClr>
          </a:solidFill>
          <a:ln w="25400">
            <a:solidFill>
              <a:schemeClr val="accent6">
                <a:lumMod val="100000"/>
                <a:lumOff val="0"/>
              </a:schemeClr>
            </a:solidFill>
            <a:round/>
            <a:headEnd/>
            <a:tailEnd/>
          </a:ln>
        </p:spPr>
        <p:txBody>
          <a:bodyPr rot="0" vert="horz" wrap="square" lIns="91440" tIns="45720" rIns="91440" bIns="45720" anchor="ctr" anchorCtr="0" upright="1">
            <a:noAutofit/>
          </a:bodyPr>
          <a:lstStyle/>
          <a:p>
            <a:pPr algn="ctr">
              <a:lnSpc>
                <a:spcPct val="115000"/>
              </a:lnSpc>
              <a:spcAft>
                <a:spcPts val="1000"/>
              </a:spcAft>
              <a:buNone/>
            </a:pPr>
            <a:r>
              <a:rPr lang="pt-BR" sz="1600" dirty="0">
                <a:effectLst/>
                <a:latin typeface="Calibri"/>
                <a:ea typeface="Calibri"/>
                <a:cs typeface="Times New Roman"/>
              </a:rPr>
              <a:t>Especificação da Ontologia</a:t>
            </a:r>
          </a:p>
        </p:txBody>
      </p:sp>
      <p:cxnSp>
        <p:nvCxnSpPr>
          <p:cNvPr id="24" name="Conector de seta reta 23"/>
          <p:cNvCxnSpPr>
            <a:cxnSpLocks/>
            <a:endCxn id="81" idx="1"/>
          </p:cNvCxnSpPr>
          <p:nvPr/>
        </p:nvCxnSpPr>
        <p:spPr>
          <a:xfrm>
            <a:off x="2070901" y="4751387"/>
            <a:ext cx="556883" cy="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 name="Losango 297"/>
          <p:cNvSpPr>
            <a:spLocks/>
          </p:cNvSpPr>
          <p:nvPr/>
        </p:nvSpPr>
        <p:spPr bwMode="auto">
          <a:xfrm>
            <a:off x="7652827" y="5500684"/>
            <a:ext cx="498475" cy="457200"/>
          </a:xfrm>
          <a:prstGeom prst="diamond">
            <a:avLst/>
          </a:prstGeom>
          <a:solidFill>
            <a:srgbClr val="FFFFFF"/>
          </a:solidFill>
          <a:ln w="25400">
            <a:solidFill>
              <a:srgbClr val="F7964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9" name="Grupo 28"/>
          <p:cNvGrpSpPr>
            <a:grpSpLocks/>
          </p:cNvGrpSpPr>
          <p:nvPr/>
        </p:nvGrpSpPr>
        <p:grpSpPr>
          <a:xfrm>
            <a:off x="8561021" y="5535610"/>
            <a:ext cx="403225" cy="392113"/>
            <a:chOff x="0" y="0"/>
            <a:chExt cx="403860" cy="393065"/>
          </a:xfrm>
        </p:grpSpPr>
        <p:sp>
          <p:nvSpPr>
            <p:cNvPr id="30" name="Fluxograma: Conector 29"/>
            <p:cNvSpPr/>
            <p:nvPr/>
          </p:nvSpPr>
          <p:spPr>
            <a:xfrm>
              <a:off x="0" y="0"/>
              <a:ext cx="403860" cy="393065"/>
            </a:xfrm>
            <a:prstGeom prst="flowChartConnector">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31" name="Fluxograma: Conector 30"/>
            <p:cNvSpPr/>
            <p:nvPr/>
          </p:nvSpPr>
          <p:spPr>
            <a:xfrm>
              <a:off x="63795" y="63795"/>
              <a:ext cx="265814" cy="255182"/>
            </a:xfrm>
            <a:prstGeom prst="flowChartConnector">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grpSp>
      <p:sp>
        <p:nvSpPr>
          <p:cNvPr id="39" name="Retângulo de cantos arredondados 38"/>
          <p:cNvSpPr>
            <a:spLocks/>
          </p:cNvSpPr>
          <p:nvPr/>
        </p:nvSpPr>
        <p:spPr>
          <a:xfrm rot="16200000">
            <a:off x="4207905" y="-734442"/>
            <a:ext cx="638175" cy="8822182"/>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vert"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buNone/>
            </a:pPr>
            <a:r>
              <a:rPr lang="pt-BR" sz="2400" dirty="0">
                <a:effectLst/>
                <a:ea typeface="Calibri"/>
                <a:cs typeface="Times New Roman"/>
              </a:rPr>
              <a:t>Aquisição </a:t>
            </a:r>
            <a:r>
              <a:rPr lang="pt-BR" sz="2400" dirty="0" smtClean="0">
                <a:effectLst/>
                <a:ea typeface="Calibri"/>
                <a:cs typeface="Times New Roman"/>
              </a:rPr>
              <a:t>do </a:t>
            </a:r>
            <a:r>
              <a:rPr lang="pt-BR" sz="2400" dirty="0">
                <a:effectLst/>
                <a:ea typeface="Calibri"/>
                <a:cs typeface="Times New Roman"/>
              </a:rPr>
              <a:t>conhecimento</a:t>
            </a:r>
          </a:p>
        </p:txBody>
      </p:sp>
      <p:sp>
        <p:nvSpPr>
          <p:cNvPr id="40" name="AutoShape 107"/>
          <p:cNvSpPr>
            <a:spLocks noChangeArrowheads="1"/>
          </p:cNvSpPr>
          <p:nvPr/>
        </p:nvSpPr>
        <p:spPr bwMode="auto">
          <a:xfrm rot="16200000">
            <a:off x="780469" y="1440184"/>
            <a:ext cx="888306" cy="2249440"/>
          </a:xfrm>
          <a:prstGeom prst="roundRect">
            <a:avLst>
              <a:gd name="adj" fmla="val 16667"/>
            </a:avLst>
          </a:prstGeom>
          <a:solidFill>
            <a:schemeClr val="lt1">
              <a:lumMod val="100000"/>
              <a:lumOff val="0"/>
            </a:schemeClr>
          </a:solidFill>
          <a:ln w="25400">
            <a:solidFill>
              <a:schemeClr val="accent6">
                <a:lumMod val="100000"/>
                <a:lumOff val="0"/>
              </a:schemeClr>
            </a:solidFill>
            <a:round/>
            <a:headEnd/>
            <a:tailEnd/>
          </a:ln>
        </p:spPr>
        <p:txBody>
          <a:bodyPr rot="0" vert="horz" wrap="square" lIns="91440" tIns="45720" rIns="91440" bIns="45720" anchor="t" anchorCtr="0" upright="1">
            <a:noAutofit/>
          </a:bodyPr>
          <a:lstStyle/>
          <a:p>
            <a:pPr algn="ctr">
              <a:lnSpc>
                <a:spcPct val="115000"/>
              </a:lnSpc>
              <a:spcAft>
                <a:spcPts val="1000"/>
              </a:spcAft>
              <a:buNone/>
            </a:pPr>
            <a:r>
              <a:rPr lang="pt-BR" sz="1800" dirty="0" smtClean="0">
                <a:effectLst/>
                <a:latin typeface="Calibri"/>
                <a:ea typeface="Calibri"/>
                <a:cs typeface="Times New Roman"/>
              </a:rPr>
              <a:t>Bases </a:t>
            </a:r>
            <a:r>
              <a:rPr lang="pt-BR" sz="1800" dirty="0">
                <a:effectLst/>
                <a:latin typeface="Calibri"/>
                <a:ea typeface="Calibri"/>
                <a:cs typeface="Times New Roman"/>
              </a:rPr>
              <a:t>de dados dos fabricantes de PMV</a:t>
            </a:r>
          </a:p>
        </p:txBody>
      </p:sp>
      <p:sp>
        <p:nvSpPr>
          <p:cNvPr id="66" name="AutoShape 107"/>
          <p:cNvSpPr>
            <a:spLocks noChangeArrowheads="1"/>
          </p:cNvSpPr>
          <p:nvPr/>
        </p:nvSpPr>
        <p:spPr bwMode="auto">
          <a:xfrm rot="16200000">
            <a:off x="3749853" y="836445"/>
            <a:ext cx="888306" cy="3488370"/>
          </a:xfrm>
          <a:prstGeom prst="roundRect">
            <a:avLst>
              <a:gd name="adj" fmla="val 16667"/>
            </a:avLst>
          </a:prstGeom>
          <a:solidFill>
            <a:schemeClr val="lt1">
              <a:lumMod val="100000"/>
              <a:lumOff val="0"/>
            </a:schemeClr>
          </a:solidFill>
          <a:ln w="25400">
            <a:solidFill>
              <a:schemeClr val="accent6">
                <a:lumMod val="100000"/>
                <a:lumOff val="0"/>
              </a:schemeClr>
            </a:solidFill>
            <a:round/>
            <a:headEnd/>
            <a:tailEnd/>
          </a:ln>
        </p:spPr>
        <p:txBody>
          <a:bodyPr rot="0" vert="horz" wrap="square" lIns="91440" tIns="45720" rIns="91440" bIns="45720" anchor="t" anchorCtr="0" upright="1">
            <a:noAutofit/>
          </a:bodyPr>
          <a:lstStyle/>
          <a:p>
            <a:pPr algn="ctr">
              <a:lnSpc>
                <a:spcPct val="115000"/>
              </a:lnSpc>
              <a:spcAft>
                <a:spcPts val="1000"/>
              </a:spcAft>
              <a:buNone/>
            </a:pPr>
            <a:r>
              <a:rPr lang="pt-BR" sz="1900" dirty="0" smtClean="0">
                <a:effectLst/>
                <a:latin typeface="Calibri"/>
                <a:ea typeface="Calibri"/>
                <a:cs typeface="Times New Roman"/>
              </a:rPr>
              <a:t>Relatórios técnicos com o conhecimentos dos Especialistas</a:t>
            </a:r>
            <a:endParaRPr lang="pt-BR" sz="1900" dirty="0">
              <a:effectLst/>
              <a:latin typeface="Calibri"/>
              <a:ea typeface="Calibri"/>
              <a:cs typeface="Times New Roman"/>
            </a:endParaRPr>
          </a:p>
        </p:txBody>
      </p:sp>
      <p:sp>
        <p:nvSpPr>
          <p:cNvPr id="71" name="AutoShape 107"/>
          <p:cNvSpPr>
            <a:spLocks noChangeArrowheads="1"/>
          </p:cNvSpPr>
          <p:nvPr/>
        </p:nvSpPr>
        <p:spPr bwMode="auto">
          <a:xfrm rot="16200000">
            <a:off x="6290911" y="1842003"/>
            <a:ext cx="888306" cy="1445802"/>
          </a:xfrm>
          <a:prstGeom prst="roundRect">
            <a:avLst>
              <a:gd name="adj" fmla="val 16667"/>
            </a:avLst>
          </a:prstGeom>
          <a:solidFill>
            <a:schemeClr val="lt1">
              <a:lumMod val="100000"/>
              <a:lumOff val="0"/>
            </a:schemeClr>
          </a:solidFill>
          <a:ln w="25400">
            <a:solidFill>
              <a:schemeClr val="accent6">
                <a:lumMod val="100000"/>
                <a:lumOff val="0"/>
              </a:schemeClr>
            </a:solidFill>
            <a:round/>
            <a:headEnd/>
            <a:tailEnd/>
          </a:ln>
        </p:spPr>
        <p:txBody>
          <a:bodyPr rot="0" vert="horz" wrap="square" lIns="91440" tIns="45720" rIns="91440" bIns="45720" anchor="t" anchorCtr="0" upright="1">
            <a:noAutofit/>
          </a:bodyPr>
          <a:lstStyle/>
          <a:p>
            <a:pPr algn="ctr">
              <a:lnSpc>
                <a:spcPct val="115000"/>
              </a:lnSpc>
              <a:spcAft>
                <a:spcPts val="1000"/>
              </a:spcAft>
              <a:buNone/>
            </a:pPr>
            <a:r>
              <a:rPr lang="pt-BR" sz="1900" dirty="0" smtClean="0">
                <a:effectLst/>
                <a:latin typeface="Calibri"/>
                <a:ea typeface="Calibri"/>
                <a:cs typeface="Times New Roman"/>
              </a:rPr>
              <a:t>Norma NTCIP</a:t>
            </a:r>
            <a:r>
              <a:rPr lang="pt-BR" sz="1900" dirty="0">
                <a:latin typeface="Calibri"/>
                <a:ea typeface="Calibri"/>
                <a:cs typeface="Times New Roman"/>
              </a:rPr>
              <a:t> </a:t>
            </a:r>
            <a:r>
              <a:rPr lang="pt-BR" sz="1900" dirty="0" smtClean="0">
                <a:latin typeface="Calibri"/>
                <a:ea typeface="Calibri"/>
                <a:cs typeface="Times New Roman"/>
              </a:rPr>
              <a:t>1203</a:t>
            </a:r>
            <a:endParaRPr lang="pt-BR" sz="1900" dirty="0" smtClean="0">
              <a:effectLst/>
              <a:latin typeface="Calibri"/>
              <a:ea typeface="Calibri"/>
              <a:cs typeface="Times New Roman"/>
            </a:endParaRPr>
          </a:p>
        </p:txBody>
      </p:sp>
      <p:sp>
        <p:nvSpPr>
          <p:cNvPr id="73" name="AutoShape 107"/>
          <p:cNvSpPr>
            <a:spLocks noChangeArrowheads="1"/>
          </p:cNvSpPr>
          <p:nvPr/>
        </p:nvSpPr>
        <p:spPr bwMode="auto">
          <a:xfrm rot="16200000">
            <a:off x="7782254" y="1874779"/>
            <a:ext cx="888306" cy="1404157"/>
          </a:xfrm>
          <a:prstGeom prst="roundRect">
            <a:avLst>
              <a:gd name="adj" fmla="val 16667"/>
            </a:avLst>
          </a:prstGeom>
          <a:solidFill>
            <a:schemeClr val="lt1">
              <a:lumMod val="100000"/>
              <a:lumOff val="0"/>
            </a:schemeClr>
          </a:solidFill>
          <a:ln w="25400">
            <a:solidFill>
              <a:schemeClr val="accent6">
                <a:lumMod val="100000"/>
                <a:lumOff val="0"/>
              </a:schemeClr>
            </a:solidFill>
            <a:round/>
            <a:headEnd/>
            <a:tailEnd/>
          </a:ln>
        </p:spPr>
        <p:txBody>
          <a:bodyPr rot="0" vert="horz" wrap="square" lIns="91440" tIns="45720" rIns="91440" bIns="45720" anchor="t" anchorCtr="0" upright="1">
            <a:noAutofit/>
          </a:bodyPr>
          <a:lstStyle/>
          <a:p>
            <a:pPr algn="ctr">
              <a:lnSpc>
                <a:spcPct val="115000"/>
              </a:lnSpc>
              <a:spcAft>
                <a:spcPts val="1000"/>
              </a:spcAft>
              <a:buNone/>
            </a:pPr>
            <a:r>
              <a:rPr lang="pt-BR" sz="1900" dirty="0" smtClean="0">
                <a:effectLst/>
                <a:latin typeface="Calibri"/>
                <a:ea typeface="Calibri"/>
                <a:cs typeface="Times New Roman"/>
              </a:rPr>
              <a:t>Resolução ANTT 3576</a:t>
            </a:r>
            <a:endParaRPr lang="pt-BR" sz="1900" dirty="0">
              <a:effectLst/>
              <a:latin typeface="Calibri"/>
              <a:ea typeface="Calibri"/>
              <a:cs typeface="Times New Roman"/>
            </a:endParaRPr>
          </a:p>
        </p:txBody>
      </p:sp>
      <p:cxnSp>
        <p:nvCxnSpPr>
          <p:cNvPr id="74" name="Conector de seta reta 73"/>
          <p:cNvCxnSpPr>
            <a:cxnSpLocks/>
          </p:cNvCxnSpPr>
          <p:nvPr/>
        </p:nvCxnSpPr>
        <p:spPr>
          <a:xfrm>
            <a:off x="4283968" y="3009057"/>
            <a:ext cx="0" cy="3175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5" name="Conector de seta reta 74"/>
          <p:cNvCxnSpPr>
            <a:cxnSpLocks/>
          </p:cNvCxnSpPr>
          <p:nvPr/>
        </p:nvCxnSpPr>
        <p:spPr>
          <a:xfrm>
            <a:off x="6804248" y="3024783"/>
            <a:ext cx="0" cy="3175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7" name="Conector de seta reta 76"/>
          <p:cNvCxnSpPr>
            <a:cxnSpLocks/>
          </p:cNvCxnSpPr>
          <p:nvPr/>
        </p:nvCxnSpPr>
        <p:spPr>
          <a:xfrm>
            <a:off x="8334417" y="3040061"/>
            <a:ext cx="0" cy="3175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8" name="Pentágono 77"/>
          <p:cNvSpPr>
            <a:spLocks/>
          </p:cNvSpPr>
          <p:nvPr/>
        </p:nvSpPr>
        <p:spPr>
          <a:xfrm rot="5400000">
            <a:off x="3455266" y="3996531"/>
            <a:ext cx="373063" cy="371475"/>
          </a:xfrm>
          <a:prstGeom prst="homePlat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79" name="Pentágono 78"/>
          <p:cNvSpPr>
            <a:spLocks/>
          </p:cNvSpPr>
          <p:nvPr/>
        </p:nvSpPr>
        <p:spPr>
          <a:xfrm rot="5400000">
            <a:off x="5751659" y="3996531"/>
            <a:ext cx="373063" cy="371475"/>
          </a:xfrm>
          <a:prstGeom prst="homePlat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80" name="Pentágono 79"/>
          <p:cNvSpPr>
            <a:spLocks/>
          </p:cNvSpPr>
          <p:nvPr/>
        </p:nvSpPr>
        <p:spPr>
          <a:xfrm rot="5400000">
            <a:off x="7712118" y="3993354"/>
            <a:ext cx="373063" cy="371475"/>
          </a:xfrm>
          <a:prstGeom prst="homePlat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81" name="AutoShape 86"/>
          <p:cNvSpPr>
            <a:spLocks noChangeArrowheads="1"/>
          </p:cNvSpPr>
          <p:nvPr/>
        </p:nvSpPr>
        <p:spPr bwMode="auto">
          <a:xfrm>
            <a:off x="2627784" y="4368800"/>
            <a:ext cx="1899208" cy="765175"/>
          </a:xfrm>
          <a:prstGeom prst="roundRect">
            <a:avLst>
              <a:gd name="adj" fmla="val 16667"/>
            </a:avLst>
          </a:prstGeom>
          <a:solidFill>
            <a:schemeClr val="lt1">
              <a:lumMod val="100000"/>
              <a:lumOff val="0"/>
            </a:schemeClr>
          </a:solidFill>
          <a:ln w="25400">
            <a:solidFill>
              <a:schemeClr val="accent6">
                <a:lumMod val="100000"/>
                <a:lumOff val="0"/>
              </a:schemeClr>
            </a:solidFill>
            <a:round/>
            <a:headEnd/>
            <a:tailEnd/>
          </a:ln>
        </p:spPr>
        <p:txBody>
          <a:bodyPr rot="0" vert="horz" wrap="square" lIns="91440" tIns="45720" rIns="91440" bIns="45720" anchor="ctr" anchorCtr="0" upright="1">
            <a:noAutofit/>
          </a:bodyPr>
          <a:lstStyle/>
          <a:p>
            <a:pPr algn="ctr">
              <a:lnSpc>
                <a:spcPct val="115000"/>
              </a:lnSpc>
              <a:spcAft>
                <a:spcPts val="1000"/>
              </a:spcAft>
              <a:buNone/>
            </a:pPr>
            <a:r>
              <a:rPr lang="pt-BR" sz="1600" dirty="0" err="1" smtClean="0">
                <a:effectLst/>
                <a:latin typeface="Calibri"/>
                <a:ea typeface="Calibri"/>
                <a:cs typeface="Times New Roman"/>
              </a:rPr>
              <a:t>Conceitualização</a:t>
            </a:r>
            <a:endParaRPr lang="pt-BR" sz="1600" dirty="0">
              <a:effectLst/>
              <a:latin typeface="Calibri"/>
              <a:ea typeface="Calibri"/>
              <a:cs typeface="Times New Roman"/>
            </a:endParaRPr>
          </a:p>
        </p:txBody>
      </p:sp>
      <p:sp>
        <p:nvSpPr>
          <p:cNvPr id="82" name="AutoShape 86"/>
          <p:cNvSpPr>
            <a:spLocks noChangeArrowheads="1"/>
          </p:cNvSpPr>
          <p:nvPr/>
        </p:nvSpPr>
        <p:spPr bwMode="auto">
          <a:xfrm>
            <a:off x="5004048" y="4384673"/>
            <a:ext cx="1730356" cy="765175"/>
          </a:xfrm>
          <a:prstGeom prst="roundRect">
            <a:avLst>
              <a:gd name="adj" fmla="val 16667"/>
            </a:avLst>
          </a:prstGeom>
          <a:solidFill>
            <a:schemeClr val="lt1">
              <a:lumMod val="100000"/>
              <a:lumOff val="0"/>
            </a:schemeClr>
          </a:solidFill>
          <a:ln w="25400">
            <a:solidFill>
              <a:schemeClr val="accent6">
                <a:lumMod val="100000"/>
                <a:lumOff val="0"/>
              </a:schemeClr>
            </a:solidFill>
            <a:round/>
            <a:headEnd/>
            <a:tailEnd/>
          </a:ln>
        </p:spPr>
        <p:txBody>
          <a:bodyPr rot="0" vert="horz" wrap="square" lIns="91440" tIns="45720" rIns="91440" bIns="45720" anchor="ctr" anchorCtr="0" upright="1">
            <a:noAutofit/>
          </a:bodyPr>
          <a:lstStyle/>
          <a:p>
            <a:pPr algn="ctr">
              <a:lnSpc>
                <a:spcPct val="115000"/>
              </a:lnSpc>
              <a:spcAft>
                <a:spcPts val="1000"/>
              </a:spcAft>
              <a:buNone/>
            </a:pPr>
            <a:r>
              <a:rPr lang="pt-BR" sz="1600" dirty="0" smtClean="0">
                <a:latin typeface="Calibri"/>
                <a:ea typeface="Calibri"/>
                <a:cs typeface="Times New Roman"/>
              </a:rPr>
              <a:t>Implementação</a:t>
            </a:r>
            <a:endParaRPr lang="pt-BR" sz="1600" dirty="0">
              <a:effectLst/>
              <a:latin typeface="Calibri"/>
              <a:ea typeface="Calibri"/>
              <a:cs typeface="Times New Roman"/>
            </a:endParaRPr>
          </a:p>
        </p:txBody>
      </p:sp>
      <p:sp>
        <p:nvSpPr>
          <p:cNvPr id="83" name="AutoShape 86"/>
          <p:cNvSpPr>
            <a:spLocks noChangeArrowheads="1"/>
          </p:cNvSpPr>
          <p:nvPr/>
        </p:nvSpPr>
        <p:spPr bwMode="auto">
          <a:xfrm>
            <a:off x="7105851" y="4387846"/>
            <a:ext cx="1592428" cy="765175"/>
          </a:xfrm>
          <a:prstGeom prst="roundRect">
            <a:avLst>
              <a:gd name="adj" fmla="val 16667"/>
            </a:avLst>
          </a:prstGeom>
          <a:solidFill>
            <a:schemeClr val="lt1">
              <a:lumMod val="100000"/>
              <a:lumOff val="0"/>
            </a:schemeClr>
          </a:solidFill>
          <a:ln w="25400">
            <a:solidFill>
              <a:schemeClr val="accent6">
                <a:lumMod val="100000"/>
                <a:lumOff val="0"/>
              </a:schemeClr>
            </a:solidFill>
            <a:round/>
            <a:headEnd/>
            <a:tailEnd/>
          </a:ln>
        </p:spPr>
        <p:txBody>
          <a:bodyPr rot="0" vert="horz" wrap="square" lIns="91440" tIns="45720" rIns="91440" bIns="45720" anchor="ctr" anchorCtr="0" upright="1">
            <a:noAutofit/>
          </a:bodyPr>
          <a:lstStyle/>
          <a:p>
            <a:pPr algn="ctr">
              <a:lnSpc>
                <a:spcPct val="115000"/>
              </a:lnSpc>
              <a:spcAft>
                <a:spcPts val="1000"/>
              </a:spcAft>
              <a:buNone/>
            </a:pPr>
            <a:r>
              <a:rPr lang="pt-BR" sz="2000" dirty="0" smtClean="0">
                <a:effectLst/>
                <a:latin typeface="Calibri"/>
                <a:ea typeface="Calibri"/>
                <a:cs typeface="Times New Roman"/>
              </a:rPr>
              <a:t>Validação da </a:t>
            </a:r>
            <a:r>
              <a:rPr lang="pt-BR" sz="2000" dirty="0">
                <a:effectLst/>
                <a:latin typeface="Calibri"/>
                <a:ea typeface="Calibri"/>
                <a:cs typeface="Times New Roman"/>
              </a:rPr>
              <a:t>Ontologia</a:t>
            </a:r>
          </a:p>
        </p:txBody>
      </p:sp>
      <p:cxnSp>
        <p:nvCxnSpPr>
          <p:cNvPr id="85" name="Conector de seta reta 84"/>
          <p:cNvCxnSpPr>
            <a:cxnSpLocks/>
            <a:endCxn id="82" idx="1"/>
          </p:cNvCxnSpPr>
          <p:nvPr/>
        </p:nvCxnSpPr>
        <p:spPr>
          <a:xfrm flipV="1">
            <a:off x="4526992" y="4767261"/>
            <a:ext cx="477056" cy="31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7" name="Conector de seta reta 86"/>
          <p:cNvCxnSpPr>
            <a:cxnSpLocks/>
            <a:endCxn id="83" idx="1"/>
          </p:cNvCxnSpPr>
          <p:nvPr/>
        </p:nvCxnSpPr>
        <p:spPr>
          <a:xfrm flipV="1">
            <a:off x="6734404" y="4770434"/>
            <a:ext cx="371447" cy="317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1" name="Conector de seta reta 90"/>
          <p:cNvCxnSpPr>
            <a:cxnSpLocks/>
          </p:cNvCxnSpPr>
          <p:nvPr/>
        </p:nvCxnSpPr>
        <p:spPr>
          <a:xfrm>
            <a:off x="1274687" y="3024783"/>
            <a:ext cx="0" cy="3175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2" name="Conector de seta reta 91"/>
          <p:cNvCxnSpPr>
            <a:cxnSpLocks/>
            <a:stCxn id="83" idx="2"/>
            <a:endCxn id="5" idx="0"/>
          </p:cNvCxnSpPr>
          <p:nvPr/>
        </p:nvCxnSpPr>
        <p:spPr>
          <a:xfrm>
            <a:off x="7902065" y="5153021"/>
            <a:ext cx="0" cy="3476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8" name="Conector de seta reta 97"/>
          <p:cNvCxnSpPr>
            <a:cxnSpLocks/>
            <a:endCxn id="30" idx="2"/>
          </p:cNvCxnSpPr>
          <p:nvPr/>
        </p:nvCxnSpPr>
        <p:spPr>
          <a:xfrm>
            <a:off x="8151302" y="5724241"/>
            <a:ext cx="409719" cy="742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0" name="Conector de seta reta 99"/>
          <p:cNvCxnSpPr>
            <a:cxnSpLocks/>
            <a:stCxn id="5" idx="1"/>
          </p:cNvCxnSpPr>
          <p:nvPr/>
        </p:nvCxnSpPr>
        <p:spPr>
          <a:xfrm flipH="1" flipV="1">
            <a:off x="1268394" y="5684041"/>
            <a:ext cx="6384433" cy="45243"/>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04" name="Conector de seta reta 103"/>
          <p:cNvCxnSpPr>
            <a:cxnSpLocks/>
            <a:endCxn id="20" idx="2"/>
          </p:cNvCxnSpPr>
          <p:nvPr/>
        </p:nvCxnSpPr>
        <p:spPr>
          <a:xfrm flipV="1">
            <a:off x="1274687" y="5133975"/>
            <a:ext cx="0" cy="55006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7" name="Conector de seta reta 106"/>
          <p:cNvCxnSpPr>
            <a:cxnSpLocks/>
            <a:endCxn id="81" idx="2"/>
          </p:cNvCxnSpPr>
          <p:nvPr/>
        </p:nvCxnSpPr>
        <p:spPr>
          <a:xfrm flipV="1">
            <a:off x="3577388" y="5133975"/>
            <a:ext cx="0" cy="5726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0" name="Conector de seta reta 109"/>
          <p:cNvCxnSpPr>
            <a:cxnSpLocks/>
            <a:endCxn id="82" idx="2"/>
          </p:cNvCxnSpPr>
          <p:nvPr/>
        </p:nvCxnSpPr>
        <p:spPr>
          <a:xfrm flipV="1">
            <a:off x="5864132" y="5149848"/>
            <a:ext cx="5094" cy="57586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40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6"/>
                                        </p:tgtEl>
                                        <p:attrNameLst>
                                          <p:attrName>style.visibility</p:attrName>
                                        </p:attrNameLst>
                                      </p:cBhvr>
                                      <p:to>
                                        <p:strVal val="visible"/>
                                      </p:to>
                                    </p:set>
                                    <p:anim calcmode="lin" valueType="num">
                                      <p:cBhvr>
                                        <p:cTn id="14" dur="500" fill="hold"/>
                                        <p:tgtEl>
                                          <p:spTgt spid="66"/>
                                        </p:tgtEl>
                                        <p:attrNameLst>
                                          <p:attrName>ppt_w</p:attrName>
                                        </p:attrNameLst>
                                      </p:cBhvr>
                                      <p:tavLst>
                                        <p:tav tm="0">
                                          <p:val>
                                            <p:fltVal val="0"/>
                                          </p:val>
                                        </p:tav>
                                        <p:tav tm="100000">
                                          <p:val>
                                            <p:strVal val="#ppt_w"/>
                                          </p:val>
                                        </p:tav>
                                      </p:tavLst>
                                    </p:anim>
                                    <p:anim calcmode="lin" valueType="num">
                                      <p:cBhvr>
                                        <p:cTn id="15" dur="500" fill="hold"/>
                                        <p:tgtEl>
                                          <p:spTgt spid="66"/>
                                        </p:tgtEl>
                                        <p:attrNameLst>
                                          <p:attrName>ppt_h</p:attrName>
                                        </p:attrNameLst>
                                      </p:cBhvr>
                                      <p:tavLst>
                                        <p:tav tm="0">
                                          <p:val>
                                            <p:fltVal val="0"/>
                                          </p:val>
                                        </p:tav>
                                        <p:tav tm="100000">
                                          <p:val>
                                            <p:strVal val="#ppt_h"/>
                                          </p:val>
                                        </p:tav>
                                      </p:tavLst>
                                    </p:anim>
                                    <p:animEffect transition="in" filter="fade">
                                      <p:cBhvr>
                                        <p:cTn id="16" dur="500"/>
                                        <p:tgtEl>
                                          <p:spTgt spid="6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1"/>
                                        </p:tgtEl>
                                        <p:attrNameLst>
                                          <p:attrName>style.visibility</p:attrName>
                                        </p:attrNameLst>
                                      </p:cBhvr>
                                      <p:to>
                                        <p:strVal val="visible"/>
                                      </p:to>
                                    </p:set>
                                    <p:anim calcmode="lin" valueType="num">
                                      <p:cBhvr>
                                        <p:cTn id="21" dur="500" fill="hold"/>
                                        <p:tgtEl>
                                          <p:spTgt spid="71"/>
                                        </p:tgtEl>
                                        <p:attrNameLst>
                                          <p:attrName>ppt_w</p:attrName>
                                        </p:attrNameLst>
                                      </p:cBhvr>
                                      <p:tavLst>
                                        <p:tav tm="0">
                                          <p:val>
                                            <p:fltVal val="0"/>
                                          </p:val>
                                        </p:tav>
                                        <p:tav tm="100000">
                                          <p:val>
                                            <p:strVal val="#ppt_w"/>
                                          </p:val>
                                        </p:tav>
                                      </p:tavLst>
                                    </p:anim>
                                    <p:anim calcmode="lin" valueType="num">
                                      <p:cBhvr>
                                        <p:cTn id="22" dur="500" fill="hold"/>
                                        <p:tgtEl>
                                          <p:spTgt spid="71"/>
                                        </p:tgtEl>
                                        <p:attrNameLst>
                                          <p:attrName>ppt_h</p:attrName>
                                        </p:attrNameLst>
                                      </p:cBhvr>
                                      <p:tavLst>
                                        <p:tav tm="0">
                                          <p:val>
                                            <p:fltVal val="0"/>
                                          </p:val>
                                        </p:tav>
                                        <p:tav tm="100000">
                                          <p:val>
                                            <p:strVal val="#ppt_h"/>
                                          </p:val>
                                        </p:tav>
                                      </p:tavLst>
                                    </p:anim>
                                    <p:animEffect transition="in" filter="fade">
                                      <p:cBhvr>
                                        <p:cTn id="23" dur="500"/>
                                        <p:tgtEl>
                                          <p:spTgt spid="7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500" fill="hold"/>
                                        <p:tgtEl>
                                          <p:spTgt spid="73"/>
                                        </p:tgtEl>
                                        <p:attrNameLst>
                                          <p:attrName>ppt_w</p:attrName>
                                        </p:attrNameLst>
                                      </p:cBhvr>
                                      <p:tavLst>
                                        <p:tav tm="0">
                                          <p:val>
                                            <p:fltVal val="0"/>
                                          </p:val>
                                        </p:tav>
                                        <p:tav tm="100000">
                                          <p:val>
                                            <p:strVal val="#ppt_w"/>
                                          </p:val>
                                        </p:tav>
                                      </p:tavLst>
                                    </p:anim>
                                    <p:anim calcmode="lin" valueType="num">
                                      <p:cBhvr>
                                        <p:cTn id="29" dur="500" fill="hold"/>
                                        <p:tgtEl>
                                          <p:spTgt spid="73"/>
                                        </p:tgtEl>
                                        <p:attrNameLst>
                                          <p:attrName>ppt_h</p:attrName>
                                        </p:attrNameLst>
                                      </p:cBhvr>
                                      <p:tavLst>
                                        <p:tav tm="0">
                                          <p:val>
                                            <p:fltVal val="0"/>
                                          </p:val>
                                        </p:tav>
                                        <p:tav tm="100000">
                                          <p:val>
                                            <p:strVal val="#ppt_h"/>
                                          </p:val>
                                        </p:tav>
                                      </p:tavLst>
                                    </p:anim>
                                    <p:animEffect transition="in" filter="fade">
                                      <p:cBhvr>
                                        <p:cTn id="30" dur="500"/>
                                        <p:tgtEl>
                                          <p:spTgt spid="7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wipe(up)">
                                      <p:cBhvr>
                                        <p:cTn id="35" dur="500"/>
                                        <p:tgtEl>
                                          <p:spTgt spid="74"/>
                                        </p:tgtEl>
                                      </p:cBhvr>
                                    </p:animEffect>
                                  </p:childTnLst>
                                </p:cTn>
                              </p:par>
                              <p:par>
                                <p:cTn id="36" presetID="22" presetClass="entr" presetSubtype="1" fill="hold"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wipe(up)">
                                      <p:cBhvr>
                                        <p:cTn id="38" dur="500"/>
                                        <p:tgtEl>
                                          <p:spTgt spid="75"/>
                                        </p:tgtEl>
                                      </p:cBhvr>
                                    </p:animEffect>
                                  </p:childTnLst>
                                </p:cTn>
                              </p:par>
                              <p:par>
                                <p:cTn id="39" presetID="22" presetClass="entr" presetSubtype="1"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up)">
                                      <p:cBhvr>
                                        <p:cTn id="41" dur="500"/>
                                        <p:tgtEl>
                                          <p:spTgt spid="77"/>
                                        </p:tgtEl>
                                      </p:cBhvr>
                                    </p:animEffect>
                                  </p:childTnLst>
                                </p:cTn>
                              </p:par>
                              <p:par>
                                <p:cTn id="42" presetID="22" presetClass="entr" presetSubtype="1" fill="hold" nodeType="with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wipe(up)">
                                      <p:cBhvr>
                                        <p:cTn id="44" dur="500"/>
                                        <p:tgtEl>
                                          <p:spTgt spid="91"/>
                                        </p:tgtEl>
                                      </p:cBhvr>
                                    </p:animEffect>
                                  </p:childTnLst>
                                </p:cTn>
                              </p:par>
                            </p:childTnLst>
                          </p:cTn>
                        </p:par>
                        <p:par>
                          <p:cTn id="45" fill="hold">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up)">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wipe(up)">
                                      <p:cBhvr>
                                        <p:cTn id="56" dur="500"/>
                                        <p:tgtEl>
                                          <p:spTgt spid="7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wipe(up)">
                                      <p:cBhvr>
                                        <p:cTn id="59" dur="500"/>
                                        <p:tgtEl>
                                          <p:spTgt spid="79"/>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wipe(up)">
                                      <p:cBhvr>
                                        <p:cTn id="62" dur="500"/>
                                        <p:tgtEl>
                                          <p:spTgt spid="80"/>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par>
                                <p:cTn id="67" presetID="22" presetClass="entr" presetSubtype="8"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wipe(left)">
                                      <p:cBhvr>
                                        <p:cTn id="72" dur="500"/>
                                        <p:tgtEl>
                                          <p:spTgt spid="81"/>
                                        </p:tgtEl>
                                      </p:cBhvr>
                                    </p:animEffect>
                                  </p:childTnLst>
                                </p:cTn>
                              </p:par>
                              <p:par>
                                <p:cTn id="73" presetID="22" presetClass="entr" presetSubtype="8" fill="hold" nodeType="with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wipe(left)">
                                      <p:cBhvr>
                                        <p:cTn id="75" dur="500"/>
                                        <p:tgtEl>
                                          <p:spTgt spid="8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wipe(left)">
                                      <p:cBhvr>
                                        <p:cTn id="78" dur="500"/>
                                        <p:tgtEl>
                                          <p:spTgt spid="82"/>
                                        </p:tgtEl>
                                      </p:cBhvr>
                                    </p:animEffect>
                                  </p:childTnLst>
                                </p:cTn>
                              </p:par>
                              <p:par>
                                <p:cTn id="79" presetID="22" presetClass="entr" presetSubtype="8" fill="hold" nodeType="with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wipe(left)">
                                      <p:cBhvr>
                                        <p:cTn id="81" dur="500"/>
                                        <p:tgtEl>
                                          <p:spTgt spid="87"/>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ipe(left)">
                                      <p:cBhvr>
                                        <p:cTn id="84" dur="500"/>
                                        <p:tgtEl>
                                          <p:spTgt spid="8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92"/>
                                        </p:tgtEl>
                                        <p:attrNameLst>
                                          <p:attrName>style.visibility</p:attrName>
                                        </p:attrNameLst>
                                      </p:cBhvr>
                                      <p:to>
                                        <p:strVal val="visible"/>
                                      </p:to>
                                    </p:set>
                                    <p:animEffect transition="in" filter="wipe(up)">
                                      <p:cBhvr>
                                        <p:cTn id="89" dur="500"/>
                                        <p:tgtEl>
                                          <p:spTgt spid="92"/>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up)">
                                      <p:cBhvr>
                                        <p:cTn id="92" dur="500"/>
                                        <p:tgtEl>
                                          <p:spTgt spid="5"/>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wipe(up)">
                                      <p:cBhvr>
                                        <p:cTn id="95" dur="500"/>
                                        <p:tgtEl>
                                          <p:spTgt spid="1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left)">
                                      <p:cBhvr>
                                        <p:cTn id="100" dur="500"/>
                                        <p:tgtEl>
                                          <p:spTgt spid="16"/>
                                        </p:tgtEl>
                                      </p:cBhvr>
                                    </p:animEffect>
                                  </p:childTnLst>
                                </p:cTn>
                              </p:par>
                            </p:childTnLst>
                          </p:cTn>
                        </p:par>
                        <p:par>
                          <p:cTn id="101" fill="hold">
                            <p:stCondLst>
                              <p:cond delay="500"/>
                            </p:stCondLst>
                            <p:childTnLst>
                              <p:par>
                                <p:cTn id="102" presetID="22" presetClass="entr" presetSubtype="8" fill="hold" nodeType="afterEffect">
                                  <p:stCondLst>
                                    <p:cond delay="0"/>
                                  </p:stCondLst>
                                  <p:childTnLst>
                                    <p:set>
                                      <p:cBhvr>
                                        <p:cTn id="103" dur="1" fill="hold">
                                          <p:stCondLst>
                                            <p:cond delay="0"/>
                                          </p:stCondLst>
                                        </p:cTn>
                                        <p:tgtEl>
                                          <p:spTgt spid="98"/>
                                        </p:tgtEl>
                                        <p:attrNameLst>
                                          <p:attrName>style.visibility</p:attrName>
                                        </p:attrNameLst>
                                      </p:cBhvr>
                                      <p:to>
                                        <p:strVal val="visible"/>
                                      </p:to>
                                    </p:set>
                                    <p:animEffect transition="in" filter="wipe(left)">
                                      <p:cBhvr>
                                        <p:cTn id="104" dur="500"/>
                                        <p:tgtEl>
                                          <p:spTgt spid="98"/>
                                        </p:tgtEl>
                                      </p:cBhvr>
                                    </p:animEffect>
                                  </p:childTnLst>
                                </p:cTn>
                              </p:par>
                            </p:childTnLst>
                          </p:cTn>
                        </p:par>
                        <p:par>
                          <p:cTn id="105" fill="hold">
                            <p:stCondLst>
                              <p:cond delay="1000"/>
                            </p:stCondLst>
                            <p:childTnLst>
                              <p:par>
                                <p:cTn id="106" presetID="22" presetClass="entr" presetSubtype="8"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wipe(left)">
                                      <p:cBhvr>
                                        <p:cTn id="108" dur="500"/>
                                        <p:tgtEl>
                                          <p:spTgt spid="2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112"/>
                                        </p:tgtEl>
                                        <p:attrNameLst>
                                          <p:attrName>style.visibility</p:attrName>
                                        </p:attrNameLst>
                                      </p:cBhvr>
                                      <p:to>
                                        <p:strVal val="visible"/>
                                      </p:to>
                                    </p:set>
                                    <p:animEffect transition="in" filter="wipe(down)">
                                      <p:cBhvr>
                                        <p:cTn id="113" dur="500"/>
                                        <p:tgtEl>
                                          <p:spTgt spid="112"/>
                                        </p:tgtEl>
                                      </p:cBhvr>
                                    </p:animEffect>
                                  </p:childTnLst>
                                </p:cTn>
                              </p:par>
                            </p:childTnLst>
                          </p:cTn>
                        </p:par>
                        <p:par>
                          <p:cTn id="114" fill="hold">
                            <p:stCondLst>
                              <p:cond delay="500"/>
                            </p:stCondLst>
                            <p:childTnLst>
                              <p:par>
                                <p:cTn id="115" presetID="22" presetClass="entr" presetSubtype="2" fill="hold" nodeType="afterEffect">
                                  <p:stCondLst>
                                    <p:cond delay="0"/>
                                  </p:stCondLst>
                                  <p:childTnLst>
                                    <p:set>
                                      <p:cBhvr>
                                        <p:cTn id="116" dur="1" fill="hold">
                                          <p:stCondLst>
                                            <p:cond delay="0"/>
                                          </p:stCondLst>
                                        </p:cTn>
                                        <p:tgtEl>
                                          <p:spTgt spid="100"/>
                                        </p:tgtEl>
                                        <p:attrNameLst>
                                          <p:attrName>style.visibility</p:attrName>
                                        </p:attrNameLst>
                                      </p:cBhvr>
                                      <p:to>
                                        <p:strVal val="visible"/>
                                      </p:to>
                                    </p:set>
                                    <p:animEffect transition="in" filter="wipe(right)">
                                      <p:cBhvr>
                                        <p:cTn id="117" dur="500"/>
                                        <p:tgtEl>
                                          <p:spTgt spid="100"/>
                                        </p:tgtEl>
                                      </p:cBhvr>
                                    </p:animEffect>
                                  </p:childTnLst>
                                </p:cTn>
                              </p:par>
                            </p:childTnLst>
                          </p:cTn>
                        </p:par>
                        <p:par>
                          <p:cTn id="118" fill="hold">
                            <p:stCondLst>
                              <p:cond delay="1000"/>
                            </p:stCondLst>
                            <p:childTnLst>
                              <p:par>
                                <p:cTn id="119" presetID="22" presetClass="entr" presetSubtype="4" fill="hold" nodeType="afterEffect">
                                  <p:stCondLst>
                                    <p:cond delay="0"/>
                                  </p:stCondLst>
                                  <p:childTnLst>
                                    <p:set>
                                      <p:cBhvr>
                                        <p:cTn id="120" dur="1" fill="hold">
                                          <p:stCondLst>
                                            <p:cond delay="0"/>
                                          </p:stCondLst>
                                        </p:cTn>
                                        <p:tgtEl>
                                          <p:spTgt spid="104"/>
                                        </p:tgtEl>
                                        <p:attrNameLst>
                                          <p:attrName>style.visibility</p:attrName>
                                        </p:attrNameLst>
                                      </p:cBhvr>
                                      <p:to>
                                        <p:strVal val="visible"/>
                                      </p:to>
                                    </p:set>
                                    <p:animEffect transition="in" filter="wipe(down)">
                                      <p:cBhvr>
                                        <p:cTn id="121" dur="500"/>
                                        <p:tgtEl>
                                          <p:spTgt spid="104"/>
                                        </p:tgtEl>
                                      </p:cBhvr>
                                    </p:animEffect>
                                  </p:childTnLst>
                                </p:cTn>
                              </p:par>
                            </p:childTnLst>
                          </p:cTn>
                        </p:par>
                        <p:par>
                          <p:cTn id="122" fill="hold">
                            <p:stCondLst>
                              <p:cond delay="1500"/>
                            </p:stCondLst>
                            <p:childTnLst>
                              <p:par>
                                <p:cTn id="123" presetID="22" presetClass="entr" presetSubtype="4" fill="hold" nodeType="afterEffect">
                                  <p:stCondLst>
                                    <p:cond delay="0"/>
                                  </p:stCondLst>
                                  <p:childTnLst>
                                    <p:set>
                                      <p:cBhvr>
                                        <p:cTn id="124" dur="1" fill="hold">
                                          <p:stCondLst>
                                            <p:cond delay="0"/>
                                          </p:stCondLst>
                                        </p:cTn>
                                        <p:tgtEl>
                                          <p:spTgt spid="107"/>
                                        </p:tgtEl>
                                        <p:attrNameLst>
                                          <p:attrName>style.visibility</p:attrName>
                                        </p:attrNameLst>
                                      </p:cBhvr>
                                      <p:to>
                                        <p:strVal val="visible"/>
                                      </p:to>
                                    </p:set>
                                    <p:animEffect transition="in" filter="wipe(down)">
                                      <p:cBhvr>
                                        <p:cTn id="125" dur="500"/>
                                        <p:tgtEl>
                                          <p:spTgt spid="107"/>
                                        </p:tgtEl>
                                      </p:cBhvr>
                                    </p:animEffect>
                                  </p:childTnLst>
                                </p:cTn>
                              </p:par>
                            </p:childTnLst>
                          </p:cTn>
                        </p:par>
                        <p:par>
                          <p:cTn id="126" fill="hold">
                            <p:stCondLst>
                              <p:cond delay="2000"/>
                            </p:stCondLst>
                            <p:childTnLst>
                              <p:par>
                                <p:cTn id="127" presetID="22" presetClass="entr" presetSubtype="4" fill="hold" nodeType="afterEffect">
                                  <p:stCondLst>
                                    <p:cond delay="0"/>
                                  </p:stCondLst>
                                  <p:childTnLst>
                                    <p:set>
                                      <p:cBhvr>
                                        <p:cTn id="128" dur="1" fill="hold">
                                          <p:stCondLst>
                                            <p:cond delay="0"/>
                                          </p:stCondLst>
                                        </p:cTn>
                                        <p:tgtEl>
                                          <p:spTgt spid="110"/>
                                        </p:tgtEl>
                                        <p:attrNameLst>
                                          <p:attrName>style.visibility</p:attrName>
                                        </p:attrNameLst>
                                      </p:cBhvr>
                                      <p:to>
                                        <p:strVal val="visible"/>
                                      </p:to>
                                    </p:set>
                                    <p:animEffect transition="in" filter="wipe(down)">
                                      <p:cBhvr>
                                        <p:cTn id="129"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5" grpId="0" animBg="1"/>
      <p:bldP spid="16" grpId="0" animBg="1"/>
      <p:bldP spid="18" grpId="0" animBg="1"/>
      <p:bldP spid="20" grpId="0" animBg="1"/>
      <p:bldP spid="5" grpId="0" animBg="1"/>
      <p:bldP spid="39" grpId="0" animBg="1"/>
      <p:bldP spid="40" grpId="0" animBg="1"/>
      <p:bldP spid="66" grpId="0" animBg="1"/>
      <p:bldP spid="71" grpId="0" animBg="1"/>
      <p:bldP spid="73" grpId="0" animBg="1"/>
      <p:bldP spid="78" grpId="0" animBg="1"/>
      <p:bldP spid="79" grpId="0" animBg="1"/>
      <p:bldP spid="80" grpId="0" animBg="1"/>
      <p:bldP spid="81" grpId="0" animBg="1"/>
      <p:bldP spid="82" grpId="0" animBg="1"/>
      <p:bldP spid="8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Levantamento das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informações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ITS-PMV</a:t>
            </a: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13" name="Espaço Reservado para Conteúdo 2"/>
          <p:cNvSpPr txBox="1">
            <a:spLocks/>
          </p:cNvSpPr>
          <p:nvPr/>
        </p:nvSpPr>
        <p:spPr>
          <a:xfrm>
            <a:off x="91892" y="2348880"/>
            <a:ext cx="8836592" cy="50507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8000" dirty="0" smtClean="0">
                <a:solidFill>
                  <a:schemeClr val="tx1">
                    <a:lumMod val="75000"/>
                    <a:lumOff val="25000"/>
                  </a:schemeClr>
                </a:solidFill>
              </a:rPr>
              <a:t>Estudo </a:t>
            </a:r>
            <a:r>
              <a:rPr lang="pt-BR" sz="8000" dirty="0">
                <a:solidFill>
                  <a:schemeClr val="tx1">
                    <a:lumMod val="75000"/>
                    <a:lumOff val="25000"/>
                  </a:schemeClr>
                </a:solidFill>
              </a:rPr>
              <a:t>das estruturas de dados dos fabricantes de PMV </a:t>
            </a:r>
            <a:r>
              <a:rPr lang="pt-BR" sz="5600" dirty="0">
                <a:solidFill>
                  <a:schemeClr val="tx1">
                    <a:lumMod val="75000"/>
                    <a:lumOff val="25000"/>
                  </a:schemeClr>
                </a:solidFill>
              </a:rPr>
              <a:t>(Sonia e Khan; 2007)</a:t>
            </a:r>
          </a:p>
          <a:p>
            <a:endParaRPr lang="pt-BR" sz="800" dirty="0"/>
          </a:p>
        </p:txBody>
      </p:sp>
      <p:sp>
        <p:nvSpPr>
          <p:cNvPr id="2" name="Retângulo 1"/>
          <p:cNvSpPr/>
          <p:nvPr/>
        </p:nvSpPr>
        <p:spPr>
          <a:xfrm>
            <a:off x="990220" y="1628800"/>
            <a:ext cx="2919197" cy="369332"/>
          </a:xfrm>
          <a:prstGeom prst="rect">
            <a:avLst/>
          </a:prstGeom>
        </p:spPr>
        <p:txBody>
          <a:bodyPr wrap="none">
            <a:spAutoFit/>
          </a:bodyPr>
          <a:lstStyle/>
          <a:p>
            <a:r>
              <a:rPr lang="pt-BR" dirty="0">
                <a:solidFill>
                  <a:schemeClr val="tx1">
                    <a:lumMod val="75000"/>
                    <a:lumOff val="25000"/>
                  </a:schemeClr>
                </a:solidFill>
              </a:rPr>
              <a:t>(Aquisição do conhecimento)</a:t>
            </a:r>
            <a:endParaRPr lang="pt-BR" dirty="0"/>
          </a:p>
        </p:txBody>
      </p:sp>
      <p:sp>
        <p:nvSpPr>
          <p:cNvPr id="18" name="Espaço Reservado para Conteúdo 2"/>
          <p:cNvSpPr txBox="1">
            <a:spLocks/>
          </p:cNvSpPr>
          <p:nvPr/>
        </p:nvSpPr>
        <p:spPr>
          <a:xfrm>
            <a:off x="679356" y="2996952"/>
            <a:ext cx="4293873" cy="201622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2000" dirty="0" smtClean="0">
                <a:solidFill>
                  <a:schemeClr val="tx1">
                    <a:lumMod val="75000"/>
                    <a:lumOff val="25000"/>
                  </a:schemeClr>
                </a:solidFill>
              </a:rPr>
              <a:t>Identificar tabelas e campos</a:t>
            </a:r>
          </a:p>
          <a:p>
            <a:pPr lvl="1">
              <a:buClr>
                <a:srgbClr val="0070C0"/>
              </a:buClr>
              <a:buSzPct val="60000"/>
              <a:buFont typeface="Wingdings 3" panose="05040102010807070707" pitchFamily="18" charset="2"/>
              <a:buChar char=""/>
            </a:pPr>
            <a:r>
              <a:rPr lang="pt-BR" sz="2000" dirty="0" smtClean="0">
                <a:solidFill>
                  <a:schemeClr val="tx1">
                    <a:lumMod val="75000"/>
                    <a:lumOff val="25000"/>
                  </a:schemeClr>
                </a:solidFill>
              </a:rPr>
              <a:t>Identificar as chaves</a:t>
            </a:r>
          </a:p>
          <a:p>
            <a:pPr lvl="1">
              <a:buClr>
                <a:srgbClr val="0070C0"/>
              </a:buClr>
              <a:buSzPct val="60000"/>
              <a:buFont typeface="Wingdings 3" panose="05040102010807070707" pitchFamily="18" charset="2"/>
              <a:buChar char=""/>
            </a:pPr>
            <a:r>
              <a:rPr lang="pt-BR" sz="2000" dirty="0" smtClean="0">
                <a:solidFill>
                  <a:schemeClr val="tx1">
                    <a:lumMod val="75000"/>
                    <a:lumOff val="25000"/>
                  </a:schemeClr>
                </a:solidFill>
              </a:rPr>
              <a:t>Identificar as cardinalidades</a:t>
            </a:r>
          </a:p>
          <a:p>
            <a:pPr lvl="1">
              <a:buClr>
                <a:srgbClr val="0070C0"/>
              </a:buClr>
              <a:buSzPct val="60000"/>
              <a:buFont typeface="Wingdings 3" panose="05040102010807070707" pitchFamily="18" charset="2"/>
              <a:buChar char=""/>
            </a:pPr>
            <a:r>
              <a:rPr lang="pt-BR" sz="2000" dirty="0">
                <a:solidFill>
                  <a:schemeClr val="tx1">
                    <a:lumMod val="75000"/>
                    <a:lumOff val="25000"/>
                  </a:schemeClr>
                </a:solidFill>
              </a:rPr>
              <a:t>Identificar classe superclasses e subclasses</a:t>
            </a:r>
            <a:endParaRPr lang="pt-BR" sz="2000" dirty="0" smtClean="0">
              <a:solidFill>
                <a:schemeClr val="tx1">
                  <a:lumMod val="75000"/>
                  <a:lumOff val="25000"/>
                </a:schemeClr>
              </a:solidFill>
            </a:endParaRPr>
          </a:p>
          <a:p>
            <a:pPr lvl="1">
              <a:buClr>
                <a:srgbClr val="0070C0"/>
              </a:buClr>
              <a:buSzPct val="60000"/>
              <a:buFont typeface="Wingdings 3" panose="05040102010807070707" pitchFamily="18" charset="2"/>
              <a:buChar char=""/>
            </a:pPr>
            <a:r>
              <a:rPr lang="pt-BR" sz="2000" dirty="0" smtClean="0">
                <a:solidFill>
                  <a:schemeClr val="tx1">
                    <a:lumMod val="75000"/>
                    <a:lumOff val="25000"/>
                  </a:schemeClr>
                </a:solidFill>
              </a:rPr>
              <a:t>Identificar relacionamentos</a:t>
            </a:r>
          </a:p>
          <a:p>
            <a:pPr lvl="1">
              <a:buClr>
                <a:srgbClr val="0070C0"/>
              </a:buClr>
              <a:buSzPct val="60000"/>
              <a:buFont typeface="Wingdings 3" panose="05040102010807070707" pitchFamily="18" charset="2"/>
              <a:buChar char=""/>
            </a:pPr>
            <a:endParaRPr lang="pt-BR" sz="100" dirty="0"/>
          </a:p>
        </p:txBody>
      </p:sp>
      <p:sp>
        <p:nvSpPr>
          <p:cNvPr id="19" name="Espaço Reservado para Conteúdo 2"/>
          <p:cNvSpPr txBox="1">
            <a:spLocks/>
          </p:cNvSpPr>
          <p:nvPr/>
        </p:nvSpPr>
        <p:spPr>
          <a:xfrm>
            <a:off x="1079612" y="5661248"/>
            <a:ext cx="7848872"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2000" dirty="0" smtClean="0">
                <a:solidFill>
                  <a:schemeClr val="tx1">
                    <a:lumMod val="75000"/>
                    <a:lumOff val="25000"/>
                  </a:schemeClr>
                </a:solidFill>
              </a:rPr>
              <a:t>Os registros devem estar na terceira forma normal</a:t>
            </a:r>
          </a:p>
          <a:p>
            <a:pPr lvl="1">
              <a:buClr>
                <a:srgbClr val="0070C0"/>
              </a:buClr>
              <a:buSzPct val="60000"/>
              <a:buFont typeface="Wingdings 3" panose="05040102010807070707" pitchFamily="18" charset="2"/>
              <a:buChar char=""/>
            </a:pPr>
            <a:endParaRPr lang="pt-BR" sz="100" dirty="0"/>
          </a:p>
        </p:txBody>
      </p:sp>
      <p:sp>
        <p:nvSpPr>
          <p:cNvPr id="22" name="Espaço Reservado para Conteúdo 2"/>
          <p:cNvSpPr txBox="1">
            <a:spLocks/>
          </p:cNvSpPr>
          <p:nvPr/>
        </p:nvSpPr>
        <p:spPr>
          <a:xfrm>
            <a:off x="5004048" y="3140968"/>
            <a:ext cx="3955255" cy="172819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2000" dirty="0" smtClean="0">
                <a:solidFill>
                  <a:schemeClr val="tx1">
                    <a:lumMod val="75000"/>
                    <a:lumOff val="25000"/>
                  </a:schemeClr>
                </a:solidFill>
              </a:rPr>
              <a:t>Classes e atributos</a:t>
            </a:r>
          </a:p>
          <a:p>
            <a:pPr lvl="1">
              <a:buClr>
                <a:srgbClr val="0070C0"/>
              </a:buClr>
              <a:buSzPct val="60000"/>
              <a:buFont typeface="Wingdings 3" panose="05040102010807070707" pitchFamily="18" charset="2"/>
              <a:buChar char=""/>
            </a:pPr>
            <a:r>
              <a:rPr lang="pt-BR" sz="2000" dirty="0" smtClean="0">
                <a:solidFill>
                  <a:schemeClr val="tx1">
                    <a:lumMod val="75000"/>
                    <a:lumOff val="25000"/>
                  </a:schemeClr>
                </a:solidFill>
              </a:rPr>
              <a:t>Relacionamentos</a:t>
            </a:r>
          </a:p>
          <a:p>
            <a:pPr lvl="1">
              <a:buClr>
                <a:srgbClr val="0070C0"/>
              </a:buClr>
              <a:buSzPct val="60000"/>
              <a:buFont typeface="Wingdings 3" panose="05040102010807070707" pitchFamily="18" charset="2"/>
              <a:buChar char=""/>
            </a:pPr>
            <a:r>
              <a:rPr lang="pt-BR" sz="2000" dirty="0" smtClean="0">
                <a:solidFill>
                  <a:schemeClr val="tx1">
                    <a:lumMod val="75000"/>
                    <a:lumOff val="25000"/>
                  </a:schemeClr>
                </a:solidFill>
              </a:rPr>
              <a:t>Cardinalidades</a:t>
            </a:r>
          </a:p>
          <a:p>
            <a:pPr lvl="1">
              <a:buClr>
                <a:srgbClr val="0070C0"/>
              </a:buClr>
              <a:buSzPct val="60000"/>
              <a:buFont typeface="Wingdings 3" panose="05040102010807070707" pitchFamily="18" charset="2"/>
              <a:buChar char=""/>
            </a:pPr>
            <a:r>
              <a:rPr lang="pt-BR" sz="2000" dirty="0" smtClean="0">
                <a:solidFill>
                  <a:schemeClr val="tx1">
                    <a:lumMod val="75000"/>
                    <a:lumOff val="25000"/>
                  </a:schemeClr>
                </a:solidFill>
              </a:rPr>
              <a:t>Superclasses e Subclasses</a:t>
            </a:r>
          </a:p>
          <a:p>
            <a:pPr lvl="1">
              <a:buClr>
                <a:srgbClr val="0070C0"/>
              </a:buClr>
              <a:buSzPct val="60000"/>
              <a:buFont typeface="Wingdings 3" panose="05040102010807070707" pitchFamily="18" charset="2"/>
              <a:buChar char=""/>
            </a:pPr>
            <a:endParaRPr lang="pt-BR" sz="100" dirty="0"/>
          </a:p>
        </p:txBody>
      </p:sp>
    </p:spTree>
    <p:extLst>
      <p:ext uri="{BB962C8B-B14F-4D97-AF65-F5344CB8AC3E}">
        <p14:creationId xmlns:p14="http://schemas.microsoft.com/office/powerpoint/2010/main" val="374273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additive="base">
                                        <p:cTn id="1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 calcmode="lin" valueType="num">
                                      <p:cBhvr additive="base">
                                        <p:cTn id="19"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anim calcmode="lin" valueType="num">
                                      <p:cBhvr additive="base">
                                        <p:cTn id="25"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anim calcmode="lin" valueType="num">
                                      <p:cBhvr additive="base">
                                        <p:cTn id="3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
                                            <p:txEl>
                                              <p:pRg st="1" end="1"/>
                                            </p:txEl>
                                          </p:spTgt>
                                        </p:tgtEl>
                                        <p:attrNameLst>
                                          <p:attrName>style.visibility</p:attrName>
                                        </p:attrNameLst>
                                      </p:cBhvr>
                                      <p:to>
                                        <p:strVal val="visible"/>
                                      </p:to>
                                    </p:set>
                                    <p:anim calcmode="lin" valueType="num">
                                      <p:cBhvr additive="base">
                                        <p:cTn id="4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xEl>
                                              <p:pRg st="2" end="2"/>
                                            </p:txEl>
                                          </p:spTgt>
                                        </p:tgtEl>
                                        <p:attrNameLst>
                                          <p:attrName>style.visibility</p:attrName>
                                        </p:attrNameLst>
                                      </p:cBhvr>
                                      <p:to>
                                        <p:strVal val="visible"/>
                                      </p:to>
                                    </p:set>
                                    <p:anim calcmode="lin" valueType="num">
                                      <p:cBhvr additive="base">
                                        <p:cTn id="49"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
                                            <p:txEl>
                                              <p:pRg st="3" end="3"/>
                                            </p:txEl>
                                          </p:spTgt>
                                        </p:tgtEl>
                                        <p:attrNameLst>
                                          <p:attrName>style.visibility</p:attrName>
                                        </p:attrNameLst>
                                      </p:cBhvr>
                                      <p:to>
                                        <p:strVal val="visible"/>
                                      </p:to>
                                    </p:set>
                                    <p:anim calcmode="lin" valueType="num">
                                      <p:cBhvr additive="base">
                                        <p:cTn id="5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 calcmode="lin" valueType="num">
                                      <p:cBhvr additive="base">
                                        <p:cTn id="6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Levantamento das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informações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ITS-PMV</a:t>
            </a: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13" name="Espaço Reservado para Conteúdo 2"/>
          <p:cNvSpPr txBox="1">
            <a:spLocks/>
          </p:cNvSpPr>
          <p:nvPr/>
        </p:nvSpPr>
        <p:spPr>
          <a:xfrm>
            <a:off x="91892" y="2348880"/>
            <a:ext cx="8836592" cy="50507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8000" dirty="0" smtClean="0">
                <a:solidFill>
                  <a:schemeClr val="tx1">
                    <a:lumMod val="75000"/>
                    <a:lumOff val="25000"/>
                  </a:schemeClr>
                </a:solidFill>
              </a:rPr>
              <a:t>Estudo </a:t>
            </a:r>
            <a:r>
              <a:rPr lang="pt-BR" sz="8000" dirty="0">
                <a:solidFill>
                  <a:schemeClr val="tx1">
                    <a:lumMod val="75000"/>
                    <a:lumOff val="25000"/>
                  </a:schemeClr>
                </a:solidFill>
              </a:rPr>
              <a:t>das estruturas de dados dos fabricantes de PMV </a:t>
            </a:r>
            <a:r>
              <a:rPr lang="pt-BR" sz="5600" dirty="0">
                <a:solidFill>
                  <a:schemeClr val="tx1">
                    <a:lumMod val="75000"/>
                    <a:lumOff val="25000"/>
                  </a:schemeClr>
                </a:solidFill>
              </a:rPr>
              <a:t>(Sonia e Khan; 2007)</a:t>
            </a:r>
          </a:p>
          <a:p>
            <a:endParaRPr lang="pt-BR" sz="800" dirty="0"/>
          </a:p>
        </p:txBody>
      </p:sp>
      <p:sp>
        <p:nvSpPr>
          <p:cNvPr id="2" name="Retângulo 1"/>
          <p:cNvSpPr/>
          <p:nvPr/>
        </p:nvSpPr>
        <p:spPr>
          <a:xfrm>
            <a:off x="990220" y="1628800"/>
            <a:ext cx="2919197" cy="369332"/>
          </a:xfrm>
          <a:prstGeom prst="rect">
            <a:avLst/>
          </a:prstGeom>
        </p:spPr>
        <p:txBody>
          <a:bodyPr wrap="none">
            <a:spAutoFit/>
          </a:bodyPr>
          <a:lstStyle/>
          <a:p>
            <a:r>
              <a:rPr lang="pt-BR" dirty="0">
                <a:solidFill>
                  <a:schemeClr val="tx1">
                    <a:lumMod val="75000"/>
                    <a:lumOff val="25000"/>
                  </a:schemeClr>
                </a:solidFill>
              </a:rPr>
              <a:t>(Aquisição do conhecimento)</a:t>
            </a:r>
            <a:endParaRPr lang="pt-BR" dirty="0"/>
          </a:p>
        </p:txBody>
      </p:sp>
      <p:sp>
        <p:nvSpPr>
          <p:cNvPr id="54" name="Retângulo 53"/>
          <p:cNvSpPr/>
          <p:nvPr/>
        </p:nvSpPr>
        <p:spPr>
          <a:xfrm>
            <a:off x="899592" y="3078110"/>
            <a:ext cx="2673016" cy="2862322"/>
          </a:xfrm>
          <a:prstGeom prst="rect">
            <a:avLst/>
          </a:prstGeom>
        </p:spPr>
        <p:txBody>
          <a:bodyPr wrap="square">
            <a:spAutoFit/>
          </a:bodyPr>
          <a:lstStyle/>
          <a:p>
            <a:pPr>
              <a:buClr>
                <a:srgbClr val="0070C0"/>
              </a:buClr>
              <a:buSzPct val="60000"/>
            </a:pPr>
            <a:r>
              <a:rPr lang="pt-BR" sz="2000" dirty="0">
                <a:solidFill>
                  <a:schemeClr val="tx1">
                    <a:lumMod val="75000"/>
                    <a:lumOff val="25000"/>
                  </a:schemeClr>
                </a:solidFill>
              </a:rPr>
              <a:t>Sistema Empresa </a:t>
            </a:r>
            <a:r>
              <a:rPr lang="pt-BR" sz="2000" dirty="0" smtClean="0">
                <a:solidFill>
                  <a:schemeClr val="tx1">
                    <a:lumMod val="75000"/>
                    <a:lumOff val="25000"/>
                  </a:schemeClr>
                </a:solidFill>
              </a:rPr>
              <a:t>A</a:t>
            </a:r>
          </a:p>
          <a:p>
            <a:pPr>
              <a:buClr>
                <a:srgbClr val="0070C0"/>
              </a:buClr>
              <a:buSzPct val="60000"/>
            </a:pPr>
            <a:endParaRPr lang="pt-BR" sz="2000" dirty="0">
              <a:solidFill>
                <a:schemeClr val="tx1">
                  <a:lumMod val="75000"/>
                  <a:lumOff val="25000"/>
                </a:schemeClr>
              </a:solidFill>
            </a:endParaRPr>
          </a:p>
          <a:p>
            <a:pPr>
              <a:buClr>
                <a:srgbClr val="0070C0"/>
              </a:buClr>
              <a:buSzPct val="60000"/>
            </a:pPr>
            <a:r>
              <a:rPr lang="pt-BR" sz="2000" dirty="0">
                <a:solidFill>
                  <a:schemeClr val="tx1">
                    <a:lumMod val="75000"/>
                    <a:lumOff val="25000"/>
                  </a:schemeClr>
                </a:solidFill>
              </a:rPr>
              <a:t>Sistema </a:t>
            </a:r>
            <a:r>
              <a:rPr lang="pt-BR" sz="2000" dirty="0" smtClean="0">
                <a:solidFill>
                  <a:schemeClr val="tx1">
                    <a:lumMod val="75000"/>
                    <a:lumOff val="25000"/>
                  </a:schemeClr>
                </a:solidFill>
              </a:rPr>
              <a:t>Empresa B</a:t>
            </a:r>
          </a:p>
          <a:p>
            <a:pPr>
              <a:buClr>
                <a:srgbClr val="0070C0"/>
              </a:buClr>
              <a:buSzPct val="60000"/>
            </a:pPr>
            <a:endParaRPr lang="pt-BR" sz="2000" dirty="0">
              <a:solidFill>
                <a:schemeClr val="tx1">
                  <a:lumMod val="75000"/>
                  <a:lumOff val="25000"/>
                </a:schemeClr>
              </a:solidFill>
            </a:endParaRPr>
          </a:p>
          <a:p>
            <a:pPr>
              <a:buClr>
                <a:srgbClr val="0070C0"/>
              </a:buClr>
              <a:buSzPct val="60000"/>
            </a:pPr>
            <a:r>
              <a:rPr lang="pt-BR" sz="2000" dirty="0">
                <a:solidFill>
                  <a:schemeClr val="tx1">
                    <a:lumMod val="75000"/>
                    <a:lumOff val="25000"/>
                  </a:schemeClr>
                </a:solidFill>
              </a:rPr>
              <a:t>Sistema </a:t>
            </a:r>
            <a:r>
              <a:rPr lang="pt-BR" sz="2000" dirty="0" smtClean="0">
                <a:solidFill>
                  <a:schemeClr val="tx1">
                    <a:lumMod val="75000"/>
                    <a:lumOff val="25000"/>
                  </a:schemeClr>
                </a:solidFill>
              </a:rPr>
              <a:t>Empresa C</a:t>
            </a:r>
          </a:p>
          <a:p>
            <a:pPr>
              <a:buClr>
                <a:srgbClr val="0070C0"/>
              </a:buClr>
              <a:buSzPct val="60000"/>
            </a:pPr>
            <a:endParaRPr lang="pt-BR" sz="2000" dirty="0">
              <a:solidFill>
                <a:schemeClr val="tx1">
                  <a:lumMod val="75000"/>
                  <a:lumOff val="25000"/>
                </a:schemeClr>
              </a:solidFill>
            </a:endParaRPr>
          </a:p>
          <a:p>
            <a:pPr>
              <a:buClr>
                <a:srgbClr val="0070C0"/>
              </a:buClr>
              <a:buSzPct val="60000"/>
            </a:pPr>
            <a:r>
              <a:rPr lang="pt-BR" sz="2000" dirty="0">
                <a:solidFill>
                  <a:schemeClr val="tx1">
                    <a:lumMod val="75000"/>
                    <a:lumOff val="25000"/>
                  </a:schemeClr>
                </a:solidFill>
              </a:rPr>
              <a:t>Sistema </a:t>
            </a:r>
            <a:r>
              <a:rPr lang="pt-BR" sz="2000" dirty="0" smtClean="0">
                <a:solidFill>
                  <a:schemeClr val="tx1">
                    <a:lumMod val="75000"/>
                    <a:lumOff val="25000"/>
                  </a:schemeClr>
                </a:solidFill>
              </a:rPr>
              <a:t>Empresa D</a:t>
            </a:r>
          </a:p>
          <a:p>
            <a:pPr>
              <a:buClr>
                <a:srgbClr val="0070C0"/>
              </a:buClr>
              <a:buSzPct val="60000"/>
            </a:pPr>
            <a:endParaRPr lang="pt-BR" sz="2000" dirty="0">
              <a:solidFill>
                <a:schemeClr val="tx1">
                  <a:lumMod val="75000"/>
                  <a:lumOff val="25000"/>
                </a:schemeClr>
              </a:solidFill>
            </a:endParaRPr>
          </a:p>
          <a:p>
            <a:pPr>
              <a:buClr>
                <a:srgbClr val="0070C0"/>
              </a:buClr>
              <a:buSzPct val="60000"/>
            </a:pPr>
            <a:r>
              <a:rPr lang="pt-BR" sz="2000" dirty="0">
                <a:solidFill>
                  <a:schemeClr val="tx1">
                    <a:lumMod val="75000"/>
                    <a:lumOff val="25000"/>
                  </a:schemeClr>
                </a:solidFill>
              </a:rPr>
              <a:t>Sistema </a:t>
            </a:r>
            <a:r>
              <a:rPr lang="pt-BR" sz="2000" dirty="0" smtClean="0">
                <a:solidFill>
                  <a:schemeClr val="tx1">
                    <a:lumMod val="75000"/>
                    <a:lumOff val="25000"/>
                  </a:schemeClr>
                </a:solidFill>
              </a:rPr>
              <a:t>Empresa E</a:t>
            </a:r>
            <a:endParaRPr lang="pt-BR" sz="2000" dirty="0">
              <a:solidFill>
                <a:schemeClr val="tx1">
                  <a:lumMod val="75000"/>
                  <a:lumOff val="25000"/>
                </a:schemeClr>
              </a:solidFill>
            </a:endParaRPr>
          </a:p>
        </p:txBody>
      </p:sp>
      <p:grpSp>
        <p:nvGrpSpPr>
          <p:cNvPr id="12" name="Grupo 11"/>
          <p:cNvGrpSpPr/>
          <p:nvPr/>
        </p:nvGrpSpPr>
        <p:grpSpPr>
          <a:xfrm>
            <a:off x="5107956" y="4721130"/>
            <a:ext cx="3799057" cy="2124346"/>
            <a:chOff x="2333396" y="3279251"/>
            <a:chExt cx="3799057" cy="2124346"/>
          </a:xfrm>
        </p:grpSpPr>
        <p:pic>
          <p:nvPicPr>
            <p:cNvPr id="50" name="Imagem 49"/>
            <p:cNvPicPr/>
            <p:nvPr/>
          </p:nvPicPr>
          <p:blipFill>
            <a:blip r:embed="rId4">
              <a:extLst>
                <a:ext uri="{28A0092B-C50C-407E-A947-70E740481C1C}">
                  <a14:useLocalDpi xmlns:a14="http://schemas.microsoft.com/office/drawing/2010/main" val="0"/>
                </a:ext>
              </a:extLst>
            </a:blip>
            <a:srcRect/>
            <a:stretch>
              <a:fillRect/>
            </a:stretch>
          </p:blipFill>
          <p:spPr bwMode="auto">
            <a:xfrm>
              <a:off x="2333396" y="3654123"/>
              <a:ext cx="3799057" cy="1749474"/>
            </a:xfrm>
            <a:prstGeom prst="rect">
              <a:avLst/>
            </a:prstGeom>
            <a:noFill/>
            <a:ln>
              <a:noFill/>
            </a:ln>
          </p:spPr>
        </p:pic>
        <p:sp>
          <p:nvSpPr>
            <p:cNvPr id="55" name="Retângulo 54"/>
            <p:cNvSpPr/>
            <p:nvPr/>
          </p:nvSpPr>
          <p:spPr>
            <a:xfrm>
              <a:off x="2842306" y="3279251"/>
              <a:ext cx="2592291" cy="400110"/>
            </a:xfrm>
            <a:prstGeom prst="rect">
              <a:avLst/>
            </a:prstGeom>
          </p:spPr>
          <p:txBody>
            <a:bodyPr wrap="square">
              <a:spAutoFit/>
            </a:bodyPr>
            <a:lstStyle/>
            <a:p>
              <a:pPr>
                <a:buClr>
                  <a:srgbClr val="0070C0"/>
                </a:buClr>
                <a:buSzPct val="60000"/>
              </a:pPr>
              <a:r>
                <a:rPr lang="pt-BR" sz="2000" dirty="0">
                  <a:solidFill>
                    <a:schemeClr val="tx1">
                      <a:lumMod val="75000"/>
                      <a:lumOff val="25000"/>
                    </a:schemeClr>
                  </a:solidFill>
                </a:rPr>
                <a:t>Sistema Empresa </a:t>
              </a:r>
              <a:r>
                <a:rPr lang="pt-BR" sz="2000" dirty="0" smtClean="0">
                  <a:solidFill>
                    <a:schemeClr val="tx1">
                      <a:lumMod val="75000"/>
                      <a:lumOff val="25000"/>
                    </a:schemeClr>
                  </a:solidFill>
                </a:rPr>
                <a:t>C</a:t>
              </a:r>
              <a:endParaRPr lang="pt-BR" sz="2000" dirty="0">
                <a:solidFill>
                  <a:schemeClr val="tx1">
                    <a:lumMod val="75000"/>
                    <a:lumOff val="25000"/>
                  </a:schemeClr>
                </a:solidFill>
              </a:endParaRPr>
            </a:p>
          </p:txBody>
        </p:sp>
      </p:grpSp>
      <p:grpSp>
        <p:nvGrpSpPr>
          <p:cNvPr id="18" name="Grupo 17"/>
          <p:cNvGrpSpPr/>
          <p:nvPr/>
        </p:nvGrpSpPr>
        <p:grpSpPr>
          <a:xfrm>
            <a:off x="3347864" y="2669917"/>
            <a:ext cx="3821028" cy="1907195"/>
            <a:chOff x="108199" y="3003359"/>
            <a:chExt cx="3190958" cy="1187617"/>
          </a:xfrm>
        </p:grpSpPr>
        <p:pic>
          <p:nvPicPr>
            <p:cNvPr id="19" name="Imagem 18"/>
            <p:cNvPicPr/>
            <p:nvPr/>
          </p:nvPicPr>
          <p:blipFill>
            <a:blip r:embed="rId5">
              <a:extLst>
                <a:ext uri="{28A0092B-C50C-407E-A947-70E740481C1C}">
                  <a14:useLocalDpi xmlns:a14="http://schemas.microsoft.com/office/drawing/2010/main" val="0"/>
                </a:ext>
              </a:extLst>
            </a:blip>
            <a:srcRect/>
            <a:stretch>
              <a:fillRect/>
            </a:stretch>
          </p:blipFill>
          <p:spPr bwMode="auto">
            <a:xfrm>
              <a:off x="108199" y="3163685"/>
              <a:ext cx="3190958" cy="1027291"/>
            </a:xfrm>
            <a:prstGeom prst="rect">
              <a:avLst/>
            </a:prstGeom>
            <a:noFill/>
            <a:ln>
              <a:noFill/>
            </a:ln>
          </p:spPr>
        </p:pic>
        <p:sp>
          <p:nvSpPr>
            <p:cNvPr id="20" name="Retângulo 19"/>
            <p:cNvSpPr/>
            <p:nvPr/>
          </p:nvSpPr>
          <p:spPr>
            <a:xfrm>
              <a:off x="683568" y="3003359"/>
              <a:ext cx="2232248" cy="400110"/>
            </a:xfrm>
            <a:prstGeom prst="rect">
              <a:avLst/>
            </a:prstGeom>
          </p:spPr>
          <p:txBody>
            <a:bodyPr wrap="square">
              <a:spAutoFit/>
            </a:bodyPr>
            <a:lstStyle/>
            <a:p>
              <a:pPr>
                <a:buClr>
                  <a:srgbClr val="0070C0"/>
                </a:buClr>
                <a:buSzPct val="60000"/>
              </a:pPr>
              <a:r>
                <a:rPr lang="pt-BR" sz="2000" dirty="0">
                  <a:solidFill>
                    <a:schemeClr val="tx1">
                      <a:lumMod val="75000"/>
                      <a:lumOff val="25000"/>
                    </a:schemeClr>
                  </a:solidFill>
                </a:rPr>
                <a:t>Sistema Empresa A</a:t>
              </a:r>
            </a:p>
          </p:txBody>
        </p:sp>
      </p:grpSp>
    </p:spTree>
    <p:extLst>
      <p:ext uri="{BB962C8B-B14F-4D97-AF65-F5344CB8AC3E}">
        <p14:creationId xmlns:p14="http://schemas.microsoft.com/office/powerpoint/2010/main" val="122984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Levantamento das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informações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ITS-PMV</a:t>
            </a: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2" name="Retângulo 1"/>
          <p:cNvSpPr/>
          <p:nvPr/>
        </p:nvSpPr>
        <p:spPr>
          <a:xfrm>
            <a:off x="990220" y="1628800"/>
            <a:ext cx="2919197" cy="369332"/>
          </a:xfrm>
          <a:prstGeom prst="rect">
            <a:avLst/>
          </a:prstGeom>
        </p:spPr>
        <p:txBody>
          <a:bodyPr wrap="none">
            <a:spAutoFit/>
          </a:bodyPr>
          <a:lstStyle/>
          <a:p>
            <a:r>
              <a:rPr lang="pt-BR" dirty="0">
                <a:solidFill>
                  <a:schemeClr val="tx1">
                    <a:lumMod val="75000"/>
                    <a:lumOff val="25000"/>
                  </a:schemeClr>
                </a:solidFill>
              </a:rPr>
              <a:t>(Aquisição do conhecimento)</a:t>
            </a:r>
            <a:endParaRPr lang="pt-BR" dirty="0"/>
          </a:p>
        </p:txBody>
      </p:sp>
      <p:graphicFrame>
        <p:nvGraphicFramePr>
          <p:cNvPr id="3" name="Tabela 2"/>
          <p:cNvGraphicFramePr>
            <a:graphicFrameLocks noGrp="1"/>
          </p:cNvGraphicFramePr>
          <p:nvPr>
            <p:extLst/>
          </p:nvPr>
        </p:nvGraphicFramePr>
        <p:xfrm>
          <a:off x="373097" y="2884851"/>
          <a:ext cx="8274182" cy="3761657"/>
        </p:xfrm>
        <a:graphic>
          <a:graphicData uri="http://schemas.openxmlformats.org/drawingml/2006/table">
            <a:tbl>
              <a:tblPr firstRow="1" firstCol="1" bandRow="1">
                <a:tableStyleId>{5C22544A-7EE6-4342-B048-85BDC9FD1C3A}</a:tableStyleId>
              </a:tblPr>
              <a:tblGrid>
                <a:gridCol w="1570634"/>
                <a:gridCol w="979464"/>
                <a:gridCol w="773317"/>
                <a:gridCol w="928202"/>
                <a:gridCol w="927110"/>
                <a:gridCol w="773317"/>
                <a:gridCol w="927110"/>
                <a:gridCol w="621711"/>
                <a:gridCol w="773317"/>
              </a:tblGrid>
              <a:tr h="384770">
                <a:tc>
                  <a:txBody>
                    <a:bodyPr/>
                    <a:lstStyle/>
                    <a:p>
                      <a:pPr algn="l">
                        <a:lnSpc>
                          <a:spcPct val="115000"/>
                        </a:lnSpc>
                        <a:spcAft>
                          <a:spcPts val="0"/>
                        </a:spcAft>
                      </a:pPr>
                      <a:r>
                        <a:rPr lang="pt-BR" sz="1800" dirty="0">
                          <a:effectLst/>
                        </a:rPr>
                        <a:t>Fabricante</a:t>
                      </a:r>
                      <a:endParaRPr lang="pt-BR" sz="1800" dirty="0">
                        <a:effectLst/>
                        <a:latin typeface="Calibri"/>
                        <a:ea typeface="Calibri"/>
                        <a:cs typeface="Times New Roman"/>
                      </a:endParaRPr>
                    </a:p>
                  </a:txBody>
                  <a:tcPr marL="44450" marR="44450" marT="0" marB="0" anchor="ctr"/>
                </a:tc>
                <a:tc gridSpan="8">
                  <a:txBody>
                    <a:bodyPr/>
                    <a:lstStyle/>
                    <a:p>
                      <a:pPr algn="ctr">
                        <a:lnSpc>
                          <a:spcPct val="115000"/>
                        </a:lnSpc>
                        <a:spcAft>
                          <a:spcPts val="0"/>
                        </a:spcAft>
                      </a:pPr>
                      <a:r>
                        <a:rPr lang="pt-BR" sz="1800" dirty="0" err="1">
                          <a:effectLst/>
                        </a:rPr>
                        <a:t>Metadados</a:t>
                      </a:r>
                      <a:endParaRPr lang="pt-BR" sz="1800" dirty="0">
                        <a:effectLst/>
                        <a:latin typeface="Calibri"/>
                        <a:ea typeface="Calibri"/>
                        <a:cs typeface="Times New Roman"/>
                      </a:endParaRPr>
                    </a:p>
                  </a:txBody>
                  <a:tcPr marL="44450" marR="4445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163543">
                <a:tc>
                  <a:txBody>
                    <a:bodyPr/>
                    <a:lstStyle/>
                    <a:p>
                      <a:pPr algn="l">
                        <a:lnSpc>
                          <a:spcPct val="115000"/>
                        </a:lnSpc>
                        <a:spcAft>
                          <a:spcPts val="0"/>
                        </a:spcAft>
                      </a:pPr>
                      <a:r>
                        <a:rPr lang="pt-BR" sz="1800" dirty="0">
                          <a:effectLst/>
                        </a:rPr>
                        <a:t> </a:t>
                      </a:r>
                      <a:endParaRPr lang="pt-BR" sz="1800" dirty="0">
                        <a:effectLst/>
                        <a:latin typeface="Calibri"/>
                        <a:ea typeface="Calibri"/>
                        <a:cs typeface="Times New Roman"/>
                      </a:endParaRPr>
                    </a:p>
                  </a:txBody>
                  <a:tcPr marL="44450" marR="44450" marT="0" marB="0" anchor="b"/>
                </a:tc>
                <a:tc>
                  <a:txBody>
                    <a:bodyPr/>
                    <a:lstStyle/>
                    <a:p>
                      <a:pPr algn="l">
                        <a:lnSpc>
                          <a:spcPct val="115000"/>
                        </a:lnSpc>
                        <a:spcAft>
                          <a:spcPts val="0"/>
                        </a:spcAft>
                      </a:pPr>
                      <a:r>
                        <a:rPr lang="pt-BR" sz="1800" dirty="0">
                          <a:effectLst/>
                        </a:rPr>
                        <a:t>Endereço (Rodovia; KM; Complemento; Sentido)</a:t>
                      </a:r>
                      <a:endParaRPr lang="pt-BR" sz="1800" dirty="0">
                        <a:effectLst/>
                        <a:latin typeface="Calibri"/>
                        <a:ea typeface="Calibri"/>
                        <a:cs typeface="Times New Roman"/>
                      </a:endParaRPr>
                    </a:p>
                  </a:txBody>
                  <a:tcPr marL="44450" marR="44450" marT="0" marB="0" vert="vert270" anchor="ctr"/>
                </a:tc>
                <a:tc>
                  <a:txBody>
                    <a:bodyPr/>
                    <a:lstStyle/>
                    <a:p>
                      <a:pPr algn="l">
                        <a:lnSpc>
                          <a:spcPct val="115000"/>
                        </a:lnSpc>
                        <a:spcAft>
                          <a:spcPts val="0"/>
                        </a:spcAft>
                      </a:pPr>
                      <a:r>
                        <a:rPr lang="pt-BR" sz="1800" dirty="0" err="1">
                          <a:effectLst/>
                        </a:rPr>
                        <a:t>Menssagem</a:t>
                      </a:r>
                      <a:endParaRPr lang="pt-BR" sz="1800" dirty="0">
                        <a:effectLst/>
                        <a:latin typeface="Calibri"/>
                        <a:ea typeface="Calibri"/>
                        <a:cs typeface="Times New Roman"/>
                      </a:endParaRPr>
                    </a:p>
                  </a:txBody>
                  <a:tcPr marL="44450" marR="44450" marT="0" marB="0" vert="vert270" anchor="ctr"/>
                </a:tc>
                <a:tc>
                  <a:txBody>
                    <a:bodyPr/>
                    <a:lstStyle/>
                    <a:p>
                      <a:pPr algn="l">
                        <a:lnSpc>
                          <a:spcPct val="115000"/>
                        </a:lnSpc>
                        <a:spcAft>
                          <a:spcPts val="0"/>
                        </a:spcAft>
                      </a:pPr>
                      <a:r>
                        <a:rPr lang="pt-BR" sz="1800" dirty="0">
                          <a:effectLst/>
                        </a:rPr>
                        <a:t>Status de funcionamento</a:t>
                      </a:r>
                      <a:endParaRPr lang="pt-BR" sz="1800" dirty="0">
                        <a:effectLst/>
                        <a:latin typeface="Calibri"/>
                        <a:ea typeface="Calibri"/>
                        <a:cs typeface="Times New Roman"/>
                      </a:endParaRPr>
                    </a:p>
                  </a:txBody>
                  <a:tcPr marL="44450" marR="44450" marT="0" marB="0" vert="vert270" anchor="ctr"/>
                </a:tc>
                <a:tc>
                  <a:txBody>
                    <a:bodyPr/>
                    <a:lstStyle/>
                    <a:p>
                      <a:pPr algn="l">
                        <a:lnSpc>
                          <a:spcPct val="115000"/>
                        </a:lnSpc>
                        <a:spcAft>
                          <a:spcPts val="0"/>
                        </a:spcAft>
                      </a:pPr>
                      <a:r>
                        <a:rPr lang="pt-BR" sz="1800" dirty="0">
                          <a:effectLst/>
                        </a:rPr>
                        <a:t>Data/hora da </a:t>
                      </a:r>
                      <a:r>
                        <a:rPr lang="pt-BR" sz="1800" dirty="0" err="1">
                          <a:effectLst/>
                        </a:rPr>
                        <a:t>Menssagem</a:t>
                      </a:r>
                      <a:endParaRPr lang="pt-BR" sz="1800" dirty="0">
                        <a:effectLst/>
                        <a:latin typeface="Calibri"/>
                        <a:ea typeface="Calibri"/>
                        <a:cs typeface="Times New Roman"/>
                      </a:endParaRPr>
                    </a:p>
                  </a:txBody>
                  <a:tcPr marL="44450" marR="44450" marT="0" marB="0" vert="vert270" anchor="ctr"/>
                </a:tc>
                <a:tc>
                  <a:txBody>
                    <a:bodyPr/>
                    <a:lstStyle/>
                    <a:p>
                      <a:pPr algn="l">
                        <a:lnSpc>
                          <a:spcPct val="115000"/>
                        </a:lnSpc>
                        <a:spcAft>
                          <a:spcPts val="0"/>
                        </a:spcAft>
                      </a:pPr>
                      <a:r>
                        <a:rPr lang="pt-BR" sz="1800">
                          <a:effectLst/>
                        </a:rPr>
                        <a:t>Data/hora do Status</a:t>
                      </a:r>
                      <a:endParaRPr lang="pt-BR" sz="1800">
                        <a:effectLst/>
                        <a:latin typeface="Calibri"/>
                        <a:ea typeface="Calibri"/>
                        <a:cs typeface="Times New Roman"/>
                      </a:endParaRPr>
                    </a:p>
                  </a:txBody>
                  <a:tcPr marL="44450" marR="44450" marT="0" marB="0" vert="vert270" anchor="ctr"/>
                </a:tc>
                <a:tc>
                  <a:txBody>
                    <a:bodyPr/>
                    <a:lstStyle/>
                    <a:p>
                      <a:pPr algn="l">
                        <a:lnSpc>
                          <a:spcPct val="115000"/>
                        </a:lnSpc>
                        <a:spcAft>
                          <a:spcPts val="0"/>
                        </a:spcAft>
                      </a:pPr>
                      <a:r>
                        <a:rPr lang="pt-BR" sz="1800" dirty="0">
                          <a:effectLst/>
                        </a:rPr>
                        <a:t>Tipo de Mensagem</a:t>
                      </a:r>
                      <a:endParaRPr lang="pt-BR" sz="1800" dirty="0">
                        <a:effectLst/>
                        <a:latin typeface="Calibri"/>
                        <a:ea typeface="Calibri"/>
                        <a:cs typeface="Times New Roman"/>
                      </a:endParaRPr>
                    </a:p>
                  </a:txBody>
                  <a:tcPr marL="44450" marR="44450" marT="0" marB="0" vert="vert270" anchor="ctr"/>
                </a:tc>
                <a:tc>
                  <a:txBody>
                    <a:bodyPr/>
                    <a:lstStyle/>
                    <a:p>
                      <a:pPr algn="l">
                        <a:lnSpc>
                          <a:spcPct val="115000"/>
                        </a:lnSpc>
                        <a:spcAft>
                          <a:spcPts val="0"/>
                        </a:spcAft>
                      </a:pPr>
                      <a:r>
                        <a:rPr lang="pt-BR" sz="1800">
                          <a:effectLst/>
                        </a:rPr>
                        <a:t>Intermitência</a:t>
                      </a:r>
                      <a:endParaRPr lang="pt-BR" sz="1800">
                        <a:effectLst/>
                        <a:latin typeface="Calibri"/>
                        <a:ea typeface="Calibri"/>
                        <a:cs typeface="Times New Roman"/>
                      </a:endParaRPr>
                    </a:p>
                  </a:txBody>
                  <a:tcPr marL="44450" marR="44450" marT="0" marB="0" vert="vert270" anchor="ctr"/>
                </a:tc>
                <a:tc>
                  <a:txBody>
                    <a:bodyPr/>
                    <a:lstStyle/>
                    <a:p>
                      <a:pPr algn="l">
                        <a:lnSpc>
                          <a:spcPct val="115000"/>
                        </a:lnSpc>
                        <a:spcAft>
                          <a:spcPts val="0"/>
                        </a:spcAft>
                      </a:pPr>
                      <a:r>
                        <a:rPr lang="pt-BR" sz="1800">
                          <a:effectLst/>
                        </a:rPr>
                        <a:t>Caixa Alta</a:t>
                      </a:r>
                      <a:endParaRPr lang="pt-BR" sz="1800">
                        <a:effectLst/>
                        <a:latin typeface="Calibri"/>
                        <a:ea typeface="Calibri"/>
                        <a:cs typeface="Times New Roman"/>
                      </a:endParaRPr>
                    </a:p>
                  </a:txBody>
                  <a:tcPr marL="44450" marR="44450" marT="0" marB="0" vert="vert270" anchor="ctr"/>
                </a:tc>
              </a:tr>
              <a:tr h="443804">
                <a:tc>
                  <a:txBody>
                    <a:bodyPr/>
                    <a:lstStyle/>
                    <a:p>
                      <a:pPr algn="l">
                        <a:lnSpc>
                          <a:spcPct val="115000"/>
                        </a:lnSpc>
                        <a:spcAft>
                          <a:spcPts val="0"/>
                        </a:spcAft>
                      </a:pPr>
                      <a:r>
                        <a:rPr lang="pt-BR" sz="1800">
                          <a:effectLst/>
                        </a:rPr>
                        <a:t>Empresa A</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dirty="0">
                          <a:effectLst/>
                        </a:rPr>
                        <a:t>x</a:t>
                      </a:r>
                      <a:endParaRPr lang="pt-BR" sz="18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dirty="0">
                          <a:effectLst/>
                        </a:rPr>
                        <a:t>x</a:t>
                      </a:r>
                      <a:endParaRPr lang="pt-BR" sz="18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44450" marR="44450" marT="0" marB="0" anchor="ctr"/>
                </a:tc>
              </a:tr>
              <a:tr h="384770">
                <a:tc>
                  <a:txBody>
                    <a:bodyPr/>
                    <a:lstStyle/>
                    <a:p>
                      <a:pPr algn="l">
                        <a:lnSpc>
                          <a:spcPct val="115000"/>
                        </a:lnSpc>
                        <a:spcAft>
                          <a:spcPts val="0"/>
                        </a:spcAft>
                      </a:pPr>
                      <a:r>
                        <a:rPr lang="pt-BR" sz="1800">
                          <a:effectLst/>
                        </a:rPr>
                        <a:t>Empresa B</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dirty="0">
                          <a:effectLst/>
                        </a:rPr>
                        <a:t> -</a:t>
                      </a:r>
                      <a:endParaRPr lang="pt-BR" sz="18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dirty="0">
                          <a:effectLst/>
                        </a:rPr>
                        <a:t>-</a:t>
                      </a:r>
                      <a:endParaRPr lang="pt-BR" sz="1800" dirty="0">
                        <a:effectLst/>
                        <a:latin typeface="Calibri"/>
                        <a:ea typeface="Calibri"/>
                        <a:cs typeface="Times New Roman"/>
                      </a:endParaRPr>
                    </a:p>
                  </a:txBody>
                  <a:tcPr marL="44450" marR="44450" marT="0" marB="0" anchor="ctr"/>
                </a:tc>
              </a:tr>
              <a:tr h="384770">
                <a:tc>
                  <a:txBody>
                    <a:bodyPr/>
                    <a:lstStyle/>
                    <a:p>
                      <a:pPr algn="l">
                        <a:lnSpc>
                          <a:spcPct val="115000"/>
                        </a:lnSpc>
                        <a:spcAft>
                          <a:spcPts val="0"/>
                        </a:spcAft>
                      </a:pPr>
                      <a:r>
                        <a:rPr lang="pt-BR" sz="1800">
                          <a:effectLst/>
                        </a:rPr>
                        <a:t>Empresa C</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dirty="0">
                          <a:effectLst/>
                        </a:rPr>
                        <a:t>x</a:t>
                      </a:r>
                      <a:endParaRPr lang="pt-BR" sz="18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dirty="0">
                          <a:effectLst/>
                        </a:rPr>
                        <a:t>-</a:t>
                      </a:r>
                      <a:endParaRPr lang="pt-BR" sz="1800" dirty="0">
                        <a:effectLst/>
                        <a:latin typeface="Calibri"/>
                        <a:ea typeface="Calibri"/>
                        <a:cs typeface="Times New Roman"/>
                      </a:endParaRPr>
                    </a:p>
                  </a:txBody>
                  <a:tcPr marL="44450" marR="44450" marT="0" marB="0" anchor="ctr"/>
                </a:tc>
              </a:tr>
            </a:tbl>
          </a:graphicData>
        </a:graphic>
      </p:graphicFrame>
      <p:sp>
        <p:nvSpPr>
          <p:cNvPr id="12" name="Espaço Reservado para Conteúdo 2"/>
          <p:cNvSpPr txBox="1">
            <a:spLocks/>
          </p:cNvSpPr>
          <p:nvPr/>
        </p:nvSpPr>
        <p:spPr>
          <a:xfrm>
            <a:off x="91892" y="2347864"/>
            <a:ext cx="8836592" cy="50507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8000" dirty="0" smtClean="0">
                <a:solidFill>
                  <a:schemeClr val="tx1">
                    <a:lumMod val="75000"/>
                    <a:lumOff val="25000"/>
                  </a:schemeClr>
                </a:solidFill>
              </a:rPr>
              <a:t>Estudo </a:t>
            </a:r>
            <a:r>
              <a:rPr lang="pt-BR" sz="8000" dirty="0">
                <a:solidFill>
                  <a:schemeClr val="tx1">
                    <a:lumMod val="75000"/>
                    <a:lumOff val="25000"/>
                  </a:schemeClr>
                </a:solidFill>
              </a:rPr>
              <a:t>das estruturas de dados dos fabricantes de PMV </a:t>
            </a:r>
            <a:r>
              <a:rPr lang="pt-BR" sz="5600" dirty="0">
                <a:solidFill>
                  <a:schemeClr val="tx1">
                    <a:lumMod val="75000"/>
                    <a:lumOff val="25000"/>
                  </a:schemeClr>
                </a:solidFill>
              </a:rPr>
              <a:t>(Sonia e Khan; 2007)</a:t>
            </a:r>
          </a:p>
          <a:p>
            <a:endParaRPr lang="pt-BR" sz="800" dirty="0"/>
          </a:p>
        </p:txBody>
      </p:sp>
    </p:spTree>
    <p:extLst>
      <p:ext uri="{BB962C8B-B14F-4D97-AF65-F5344CB8AC3E}">
        <p14:creationId xmlns:p14="http://schemas.microsoft.com/office/powerpoint/2010/main" val="120142708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Levantamento das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informações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ITS-PMV</a:t>
            </a: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2" name="Retângulo 1"/>
          <p:cNvSpPr/>
          <p:nvPr/>
        </p:nvSpPr>
        <p:spPr>
          <a:xfrm>
            <a:off x="990220" y="1628800"/>
            <a:ext cx="2919197" cy="369332"/>
          </a:xfrm>
          <a:prstGeom prst="rect">
            <a:avLst/>
          </a:prstGeom>
        </p:spPr>
        <p:txBody>
          <a:bodyPr wrap="none">
            <a:spAutoFit/>
          </a:bodyPr>
          <a:lstStyle/>
          <a:p>
            <a:r>
              <a:rPr lang="pt-BR" dirty="0">
                <a:solidFill>
                  <a:schemeClr val="tx1">
                    <a:lumMod val="75000"/>
                    <a:lumOff val="25000"/>
                  </a:schemeClr>
                </a:solidFill>
              </a:rPr>
              <a:t>(Aquisição do conhecimento)</a:t>
            </a:r>
            <a:endParaRPr lang="pt-BR" dirty="0"/>
          </a:p>
        </p:txBody>
      </p:sp>
      <p:graphicFrame>
        <p:nvGraphicFramePr>
          <p:cNvPr id="5" name="Tabela 4"/>
          <p:cNvGraphicFramePr>
            <a:graphicFrameLocks noGrp="1"/>
          </p:cNvGraphicFramePr>
          <p:nvPr>
            <p:extLst/>
          </p:nvPr>
        </p:nvGraphicFramePr>
        <p:xfrm>
          <a:off x="217235" y="2929876"/>
          <a:ext cx="8585905" cy="3667476"/>
        </p:xfrm>
        <a:graphic>
          <a:graphicData uri="http://schemas.openxmlformats.org/drawingml/2006/table">
            <a:tbl>
              <a:tblPr firstRow="1" firstCol="1" bandRow="1">
                <a:tableStyleId>{5C22544A-7EE6-4342-B048-85BDC9FD1C3A}</a:tableStyleId>
              </a:tblPr>
              <a:tblGrid>
                <a:gridCol w="1114405"/>
                <a:gridCol w="792088"/>
                <a:gridCol w="1656184"/>
                <a:gridCol w="792088"/>
                <a:gridCol w="648072"/>
                <a:gridCol w="936104"/>
                <a:gridCol w="576064"/>
                <a:gridCol w="504056"/>
                <a:gridCol w="576064"/>
                <a:gridCol w="504056"/>
                <a:gridCol w="486724"/>
              </a:tblGrid>
              <a:tr h="357984">
                <a:tc>
                  <a:txBody>
                    <a:bodyPr/>
                    <a:lstStyle/>
                    <a:p>
                      <a:pPr algn="l">
                        <a:lnSpc>
                          <a:spcPct val="115000"/>
                        </a:lnSpc>
                        <a:spcAft>
                          <a:spcPts val="0"/>
                        </a:spcAft>
                      </a:pPr>
                      <a:r>
                        <a:rPr lang="pt-BR" sz="1600" dirty="0">
                          <a:effectLst/>
                        </a:rPr>
                        <a:t>Fabricante</a:t>
                      </a:r>
                      <a:endParaRPr lang="pt-BR" sz="1600" dirty="0">
                        <a:effectLst/>
                        <a:latin typeface="Calibri"/>
                        <a:ea typeface="Calibri"/>
                        <a:cs typeface="Times New Roman"/>
                      </a:endParaRPr>
                    </a:p>
                  </a:txBody>
                  <a:tcPr marL="24140" marR="24140" marT="0" marB="0" anchor="ctr"/>
                </a:tc>
                <a:tc gridSpan="10">
                  <a:txBody>
                    <a:bodyPr/>
                    <a:lstStyle/>
                    <a:p>
                      <a:pPr algn="ctr">
                        <a:lnSpc>
                          <a:spcPct val="115000"/>
                        </a:lnSpc>
                        <a:spcAft>
                          <a:spcPts val="0"/>
                        </a:spcAft>
                      </a:pPr>
                      <a:r>
                        <a:rPr lang="pt-BR" sz="1800" dirty="0" err="1">
                          <a:effectLst/>
                        </a:rPr>
                        <a:t>Metadados</a:t>
                      </a:r>
                      <a:endParaRPr lang="pt-BR" sz="1800" dirty="0">
                        <a:effectLst/>
                      </a:endParaRPr>
                    </a:p>
                    <a:p>
                      <a:pPr algn="ctr">
                        <a:lnSpc>
                          <a:spcPct val="115000"/>
                        </a:lnSpc>
                        <a:spcAft>
                          <a:spcPts val="0"/>
                        </a:spcAft>
                      </a:pPr>
                      <a:r>
                        <a:rPr lang="pt-BR" sz="1800" dirty="0">
                          <a:effectLst/>
                        </a:rPr>
                        <a:t>forma de armazenamento (tipos)</a:t>
                      </a:r>
                      <a:endParaRPr lang="pt-BR" sz="1800" dirty="0">
                        <a:effectLst/>
                        <a:latin typeface="Calibri"/>
                        <a:ea typeface="Calibri"/>
                        <a:cs typeface="Times New Roman"/>
                      </a:endParaRPr>
                    </a:p>
                  </a:txBody>
                  <a:tcPr marL="24140" marR="2414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529304">
                <a:tc>
                  <a:txBody>
                    <a:bodyPr/>
                    <a:lstStyle/>
                    <a:p>
                      <a:pPr algn="l">
                        <a:lnSpc>
                          <a:spcPct val="115000"/>
                        </a:lnSpc>
                        <a:spcAft>
                          <a:spcPts val="0"/>
                        </a:spcAft>
                      </a:pPr>
                      <a:r>
                        <a:rPr lang="pt-BR" sz="1800" dirty="0">
                          <a:effectLst/>
                        </a:rPr>
                        <a:t> </a:t>
                      </a:r>
                      <a:endParaRPr lang="pt-BR" sz="1800" dirty="0">
                        <a:effectLst/>
                        <a:latin typeface="Calibri"/>
                        <a:ea typeface="Calibri"/>
                        <a:cs typeface="Times New Roman"/>
                      </a:endParaRPr>
                    </a:p>
                  </a:txBody>
                  <a:tcPr marL="24140" marR="24140" marT="0" marB="0" anchor="b"/>
                </a:tc>
                <a:tc gridSpan="3">
                  <a:txBody>
                    <a:bodyPr/>
                    <a:lstStyle/>
                    <a:p>
                      <a:pPr algn="l">
                        <a:lnSpc>
                          <a:spcPct val="115000"/>
                        </a:lnSpc>
                        <a:spcAft>
                          <a:spcPts val="0"/>
                        </a:spcAft>
                      </a:pPr>
                      <a:r>
                        <a:rPr lang="pt-BR" sz="1600" dirty="0">
                          <a:effectLst/>
                        </a:rPr>
                        <a:t>Endereço (Rodovia; KM; Complemento; Sentido)</a:t>
                      </a:r>
                      <a:endParaRPr lang="pt-BR" sz="1600" dirty="0">
                        <a:effectLst/>
                        <a:latin typeface="Calibri"/>
                        <a:ea typeface="Calibri"/>
                        <a:cs typeface="Times New Roman"/>
                      </a:endParaRPr>
                    </a:p>
                  </a:txBody>
                  <a:tcPr marL="24140" marR="24140" marT="0" marB="0" vert="vert270" anchor="ctr"/>
                </a:tc>
                <a:tc hMerge="1">
                  <a:txBody>
                    <a:bodyPr/>
                    <a:lstStyle/>
                    <a:p>
                      <a:endParaRPr lang="pt-BR"/>
                    </a:p>
                  </a:txBody>
                  <a:tcPr/>
                </a:tc>
                <a:tc hMerge="1">
                  <a:txBody>
                    <a:bodyPr/>
                    <a:lstStyle/>
                    <a:p>
                      <a:endParaRPr lang="pt-BR"/>
                    </a:p>
                  </a:txBody>
                  <a:tcPr/>
                </a:tc>
                <a:tc>
                  <a:txBody>
                    <a:bodyPr/>
                    <a:lstStyle/>
                    <a:p>
                      <a:pPr algn="l">
                        <a:lnSpc>
                          <a:spcPct val="115000"/>
                        </a:lnSpc>
                        <a:spcAft>
                          <a:spcPts val="0"/>
                        </a:spcAft>
                      </a:pPr>
                      <a:r>
                        <a:rPr lang="pt-BR" sz="1600" dirty="0" err="1">
                          <a:effectLst/>
                        </a:rPr>
                        <a:t>Menssagem</a:t>
                      </a:r>
                      <a:r>
                        <a:rPr lang="pt-BR" sz="1600" dirty="0">
                          <a:effectLst/>
                        </a:rPr>
                        <a:t> </a:t>
                      </a:r>
                      <a:endParaRPr lang="pt-BR" sz="1600" dirty="0">
                        <a:effectLst/>
                        <a:latin typeface="Calibri"/>
                        <a:ea typeface="Calibri"/>
                        <a:cs typeface="Times New Roman"/>
                      </a:endParaRPr>
                    </a:p>
                  </a:txBody>
                  <a:tcPr marL="24140" marR="24140" marT="0" marB="0" vert="vert270" anchor="ctr"/>
                </a:tc>
                <a:tc>
                  <a:txBody>
                    <a:bodyPr/>
                    <a:lstStyle/>
                    <a:p>
                      <a:pPr algn="l">
                        <a:lnSpc>
                          <a:spcPct val="115000"/>
                        </a:lnSpc>
                        <a:spcAft>
                          <a:spcPts val="0"/>
                        </a:spcAft>
                      </a:pPr>
                      <a:r>
                        <a:rPr lang="pt-BR" sz="1600" dirty="0">
                          <a:effectLst/>
                        </a:rPr>
                        <a:t>Status de funcionamento</a:t>
                      </a:r>
                      <a:endParaRPr lang="pt-BR" sz="1600" dirty="0">
                        <a:effectLst/>
                        <a:latin typeface="Calibri"/>
                        <a:ea typeface="Calibri"/>
                        <a:cs typeface="Times New Roman"/>
                      </a:endParaRPr>
                    </a:p>
                  </a:txBody>
                  <a:tcPr marL="24140" marR="24140" marT="0" marB="0" vert="vert270" anchor="ctr"/>
                </a:tc>
                <a:tc>
                  <a:txBody>
                    <a:bodyPr/>
                    <a:lstStyle/>
                    <a:p>
                      <a:pPr algn="l">
                        <a:lnSpc>
                          <a:spcPct val="115000"/>
                        </a:lnSpc>
                        <a:spcAft>
                          <a:spcPts val="0"/>
                        </a:spcAft>
                      </a:pPr>
                      <a:r>
                        <a:rPr lang="pt-BR" sz="1600" dirty="0">
                          <a:effectLst/>
                        </a:rPr>
                        <a:t>Data/hora da </a:t>
                      </a:r>
                      <a:r>
                        <a:rPr lang="pt-BR" sz="1600" dirty="0" err="1">
                          <a:effectLst/>
                        </a:rPr>
                        <a:t>Menssagem</a:t>
                      </a:r>
                      <a:endParaRPr lang="pt-BR" sz="1600" dirty="0">
                        <a:effectLst/>
                        <a:latin typeface="Calibri"/>
                        <a:ea typeface="Calibri"/>
                        <a:cs typeface="Times New Roman"/>
                      </a:endParaRPr>
                    </a:p>
                  </a:txBody>
                  <a:tcPr marL="24140" marR="24140" marT="0" marB="0" vert="vert270" anchor="ctr"/>
                </a:tc>
                <a:tc>
                  <a:txBody>
                    <a:bodyPr/>
                    <a:lstStyle/>
                    <a:p>
                      <a:pPr algn="l">
                        <a:lnSpc>
                          <a:spcPct val="115000"/>
                        </a:lnSpc>
                        <a:spcAft>
                          <a:spcPts val="0"/>
                        </a:spcAft>
                      </a:pPr>
                      <a:r>
                        <a:rPr lang="pt-BR" sz="1600" dirty="0">
                          <a:effectLst/>
                        </a:rPr>
                        <a:t>Data/hora do Status</a:t>
                      </a:r>
                      <a:endParaRPr lang="pt-BR" sz="1600" dirty="0">
                        <a:effectLst/>
                        <a:latin typeface="Calibri"/>
                        <a:ea typeface="Calibri"/>
                        <a:cs typeface="Times New Roman"/>
                      </a:endParaRPr>
                    </a:p>
                  </a:txBody>
                  <a:tcPr marL="24140" marR="24140" marT="0" marB="0" vert="vert270" anchor="ctr"/>
                </a:tc>
                <a:tc>
                  <a:txBody>
                    <a:bodyPr/>
                    <a:lstStyle/>
                    <a:p>
                      <a:pPr algn="l">
                        <a:lnSpc>
                          <a:spcPct val="115000"/>
                        </a:lnSpc>
                        <a:spcAft>
                          <a:spcPts val="0"/>
                        </a:spcAft>
                      </a:pPr>
                      <a:r>
                        <a:rPr lang="pt-BR" sz="1600" dirty="0">
                          <a:effectLst/>
                        </a:rPr>
                        <a:t>Tipo de Mensagem</a:t>
                      </a:r>
                      <a:endParaRPr lang="pt-BR" sz="1600" dirty="0">
                        <a:effectLst/>
                        <a:latin typeface="Calibri"/>
                        <a:ea typeface="Calibri"/>
                        <a:cs typeface="Times New Roman"/>
                      </a:endParaRPr>
                    </a:p>
                  </a:txBody>
                  <a:tcPr marL="24140" marR="24140" marT="0" marB="0" vert="vert270" anchor="ctr"/>
                </a:tc>
                <a:tc>
                  <a:txBody>
                    <a:bodyPr/>
                    <a:lstStyle/>
                    <a:p>
                      <a:pPr algn="l">
                        <a:lnSpc>
                          <a:spcPct val="115000"/>
                        </a:lnSpc>
                        <a:spcAft>
                          <a:spcPts val="0"/>
                        </a:spcAft>
                      </a:pPr>
                      <a:r>
                        <a:rPr lang="pt-BR" sz="1600" dirty="0">
                          <a:effectLst/>
                        </a:rPr>
                        <a:t>Intermitência</a:t>
                      </a:r>
                      <a:endParaRPr lang="pt-BR" sz="1600" dirty="0">
                        <a:effectLst/>
                        <a:latin typeface="Calibri"/>
                        <a:ea typeface="Calibri"/>
                        <a:cs typeface="Times New Roman"/>
                      </a:endParaRPr>
                    </a:p>
                  </a:txBody>
                  <a:tcPr marL="24140" marR="24140" marT="0" marB="0" vert="vert270" anchor="ctr"/>
                </a:tc>
                <a:tc>
                  <a:txBody>
                    <a:bodyPr/>
                    <a:lstStyle/>
                    <a:p>
                      <a:pPr algn="l">
                        <a:lnSpc>
                          <a:spcPct val="115000"/>
                        </a:lnSpc>
                        <a:spcAft>
                          <a:spcPts val="0"/>
                        </a:spcAft>
                      </a:pPr>
                      <a:r>
                        <a:rPr lang="pt-BR" sz="1600" dirty="0">
                          <a:effectLst/>
                        </a:rPr>
                        <a:t>Caixa Alta</a:t>
                      </a:r>
                      <a:endParaRPr lang="pt-BR" sz="1600" dirty="0">
                        <a:effectLst/>
                        <a:latin typeface="Calibri"/>
                        <a:ea typeface="Calibri"/>
                        <a:cs typeface="Times New Roman"/>
                      </a:endParaRPr>
                    </a:p>
                  </a:txBody>
                  <a:tcPr marL="24140" marR="24140" marT="0" marB="0" vert="vert270" anchor="ctr"/>
                </a:tc>
              </a:tr>
              <a:tr h="357984">
                <a:tc>
                  <a:txBody>
                    <a:bodyPr/>
                    <a:lstStyle/>
                    <a:p>
                      <a:pPr algn="l">
                        <a:lnSpc>
                          <a:spcPct val="115000"/>
                        </a:lnSpc>
                        <a:spcAft>
                          <a:spcPts val="0"/>
                        </a:spcAft>
                      </a:pPr>
                      <a:r>
                        <a:rPr lang="pt-BR" sz="1800">
                          <a:effectLst/>
                        </a:rPr>
                        <a:t>Empresa A</a:t>
                      </a:r>
                      <a:endParaRPr lang="pt-BR" sz="1800">
                        <a:effectLst/>
                        <a:latin typeface="Calibri"/>
                        <a:ea typeface="Calibri"/>
                        <a:cs typeface="Times New Roman"/>
                      </a:endParaRPr>
                    </a:p>
                  </a:txBody>
                  <a:tcPr marL="24140" marR="24140" marT="0" marB="0" anchor="ctr"/>
                </a:tc>
                <a:tc gridSpan="3">
                  <a:txBody>
                    <a:bodyPr/>
                    <a:lstStyle/>
                    <a:p>
                      <a:pPr algn="ctr">
                        <a:lnSpc>
                          <a:spcPct val="115000"/>
                        </a:lnSpc>
                        <a:spcAft>
                          <a:spcPts val="0"/>
                        </a:spcAft>
                      </a:pPr>
                      <a:r>
                        <a:rPr lang="pt-BR" sz="1800" dirty="0">
                          <a:effectLst/>
                        </a:rPr>
                        <a:t>Campo único</a:t>
                      </a:r>
                    </a:p>
                    <a:p>
                      <a:pPr algn="ctr">
                        <a:lnSpc>
                          <a:spcPct val="115000"/>
                        </a:lnSpc>
                        <a:spcAft>
                          <a:spcPts val="0"/>
                        </a:spcAft>
                      </a:pPr>
                      <a:r>
                        <a:rPr lang="pt-BR" sz="1800" dirty="0">
                          <a:effectLst/>
                        </a:rPr>
                        <a:t>texto</a:t>
                      </a:r>
                      <a:endParaRPr lang="pt-BR" sz="1800" dirty="0">
                        <a:effectLst/>
                        <a:latin typeface="Calibri"/>
                        <a:ea typeface="Calibri"/>
                        <a:cs typeface="Times New Roman"/>
                      </a:endParaRPr>
                    </a:p>
                  </a:txBody>
                  <a:tcPr marL="24140" marR="24140" marT="0" marB="0" anchor="ctr"/>
                </a:tc>
                <a:tc hMerge="1">
                  <a:txBody>
                    <a:bodyPr/>
                    <a:lstStyle/>
                    <a:p>
                      <a:endParaRPr lang="pt-BR"/>
                    </a:p>
                  </a:txBody>
                  <a:tcPr/>
                </a:tc>
                <a:tc hMerge="1">
                  <a:txBody>
                    <a:bodyPr/>
                    <a:lstStyle/>
                    <a:p>
                      <a:endParaRPr lang="pt-BR"/>
                    </a:p>
                  </a:txBody>
                  <a:tcPr/>
                </a:tc>
                <a:tc>
                  <a:txBody>
                    <a:bodyPr/>
                    <a:lstStyle/>
                    <a:p>
                      <a:pPr algn="ctr">
                        <a:lnSpc>
                          <a:spcPct val="115000"/>
                        </a:lnSpc>
                        <a:spcAft>
                          <a:spcPts val="0"/>
                        </a:spcAft>
                      </a:pPr>
                      <a:r>
                        <a:rPr lang="pt-BR" sz="1800">
                          <a:effectLst/>
                        </a:rPr>
                        <a:t>texto </a:t>
                      </a:r>
                      <a:endParaRPr lang="pt-BR" sz="1800">
                        <a:effectLst/>
                        <a:latin typeface="Calibri"/>
                        <a:ea typeface="Calibri"/>
                        <a:cs typeface="Times New Roman"/>
                      </a:endParaRPr>
                    </a:p>
                  </a:txBody>
                  <a:tcPr marL="24140" marR="24140" marT="0" marB="0" anchor="ctr"/>
                </a:tc>
                <a:tc>
                  <a:txBody>
                    <a:bodyPr/>
                    <a:lstStyle/>
                    <a:p>
                      <a:pPr algn="ctr">
                        <a:lnSpc>
                          <a:spcPct val="115000"/>
                        </a:lnSpc>
                        <a:spcAft>
                          <a:spcPts val="0"/>
                        </a:spcAft>
                      </a:pPr>
                      <a:r>
                        <a:rPr lang="pt-BR" sz="1800">
                          <a:effectLst/>
                        </a:rPr>
                        <a:t>número</a:t>
                      </a:r>
                      <a:endParaRPr lang="pt-BR" sz="1800">
                        <a:effectLst/>
                        <a:latin typeface="Calibri"/>
                        <a:ea typeface="Calibri"/>
                        <a:cs typeface="Times New Roman"/>
                      </a:endParaRPr>
                    </a:p>
                  </a:txBody>
                  <a:tcPr marL="24140" marR="24140" marT="0" marB="0" anchor="ctr"/>
                </a:tc>
                <a:tc>
                  <a:txBody>
                    <a:bodyPr/>
                    <a:lstStyle/>
                    <a:p>
                      <a:pPr algn="ctr">
                        <a:lnSpc>
                          <a:spcPct val="115000"/>
                        </a:lnSpc>
                        <a:spcAft>
                          <a:spcPts val="0"/>
                        </a:spcAft>
                      </a:pPr>
                      <a:r>
                        <a:rPr lang="pt-BR" sz="1800">
                          <a:effectLst/>
                        </a:rPr>
                        <a:t>data </a:t>
                      </a:r>
                      <a:endParaRPr lang="pt-BR" sz="1800">
                        <a:effectLst/>
                        <a:latin typeface="Calibri"/>
                        <a:ea typeface="Calibri"/>
                        <a:cs typeface="Times New Roman"/>
                      </a:endParaRPr>
                    </a:p>
                  </a:txBody>
                  <a:tcPr marL="24140" marR="24140" marT="0" marB="0" anchor="ctr"/>
                </a:tc>
                <a:tc>
                  <a:txBody>
                    <a:bodyPr/>
                    <a:lstStyle/>
                    <a:p>
                      <a:pPr algn="ctr">
                        <a:lnSpc>
                          <a:spcPct val="115000"/>
                        </a:lnSpc>
                        <a:spcAft>
                          <a:spcPts val="0"/>
                        </a:spcAft>
                      </a:pPr>
                      <a:r>
                        <a:rPr lang="pt-BR" sz="1800">
                          <a:effectLst/>
                        </a:rPr>
                        <a:t>data</a:t>
                      </a:r>
                      <a:endParaRPr lang="pt-BR" sz="1800">
                        <a:effectLst/>
                        <a:latin typeface="Calibri"/>
                        <a:ea typeface="Calibri"/>
                        <a:cs typeface="Times New Roman"/>
                      </a:endParaRPr>
                    </a:p>
                  </a:txBody>
                  <a:tcPr marL="24140" marR="24140" marT="0" marB="0" anchor="ctr"/>
                </a:tc>
                <a:tc>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24140" marR="24140" marT="0" marB="0" anchor="ctr"/>
                </a:tc>
                <a:tc>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24140" marR="24140" marT="0" marB="0" anchor="ctr"/>
                </a:tc>
                <a:tc>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24140" marR="24140" marT="0" marB="0" anchor="ctr"/>
                </a:tc>
              </a:tr>
              <a:tr h="192205">
                <a:tc rowSpan="2">
                  <a:txBody>
                    <a:bodyPr/>
                    <a:lstStyle/>
                    <a:p>
                      <a:pPr algn="l">
                        <a:lnSpc>
                          <a:spcPct val="115000"/>
                        </a:lnSpc>
                        <a:spcAft>
                          <a:spcPts val="0"/>
                        </a:spcAft>
                      </a:pPr>
                      <a:r>
                        <a:rPr lang="pt-BR" sz="1800">
                          <a:effectLst/>
                        </a:rPr>
                        <a:t>Empresa B</a:t>
                      </a:r>
                      <a:endParaRPr lang="pt-BR" sz="1800">
                        <a:effectLst/>
                        <a:latin typeface="Calibri"/>
                        <a:ea typeface="Calibri"/>
                        <a:cs typeface="Times New Roman"/>
                      </a:endParaRPr>
                    </a:p>
                  </a:txBody>
                  <a:tcPr marL="24140" marR="24140" marT="0" marB="0" anchor="ctr"/>
                </a:tc>
                <a:tc gridSpan="3">
                  <a:txBody>
                    <a:bodyPr/>
                    <a:lstStyle/>
                    <a:p>
                      <a:pPr algn="ctr">
                        <a:lnSpc>
                          <a:spcPct val="115000"/>
                        </a:lnSpc>
                        <a:spcAft>
                          <a:spcPts val="0"/>
                        </a:spcAft>
                      </a:pPr>
                      <a:r>
                        <a:rPr lang="pt-BR" sz="1800" dirty="0">
                          <a:effectLst/>
                        </a:rPr>
                        <a:t>Campos separados </a:t>
                      </a:r>
                      <a:endParaRPr lang="pt-BR" sz="1800" dirty="0">
                        <a:effectLst/>
                        <a:latin typeface="Calibri"/>
                        <a:ea typeface="Calibri"/>
                        <a:cs typeface="Times New Roman"/>
                      </a:endParaRPr>
                    </a:p>
                  </a:txBody>
                  <a:tcPr marL="24140" marR="24140" marT="0" marB="0" anchor="ctr"/>
                </a:tc>
                <a:tc hMerge="1">
                  <a:txBody>
                    <a:bodyPr/>
                    <a:lstStyle/>
                    <a:p>
                      <a:endParaRPr lang="pt-BR"/>
                    </a:p>
                  </a:txBody>
                  <a:tcPr/>
                </a:tc>
                <a:tc hMerge="1">
                  <a:txBody>
                    <a:bodyPr/>
                    <a:lstStyle/>
                    <a:p>
                      <a:endParaRPr lang="pt-BR"/>
                    </a:p>
                  </a:txBody>
                  <a:tcPr/>
                </a:tc>
                <a:tc rowSpan="2">
                  <a:txBody>
                    <a:bodyPr/>
                    <a:lstStyle/>
                    <a:p>
                      <a:pPr algn="ctr">
                        <a:lnSpc>
                          <a:spcPct val="115000"/>
                        </a:lnSpc>
                        <a:spcAft>
                          <a:spcPts val="0"/>
                        </a:spcAft>
                      </a:pPr>
                      <a:r>
                        <a:rPr lang="pt-BR" sz="1800" dirty="0">
                          <a:effectLst/>
                        </a:rPr>
                        <a:t>texto </a:t>
                      </a:r>
                      <a:endParaRPr lang="pt-BR" sz="1800" dirty="0">
                        <a:effectLst/>
                        <a:latin typeface="Calibri"/>
                        <a:ea typeface="Calibri"/>
                        <a:cs typeface="Times New Roman"/>
                      </a:endParaRPr>
                    </a:p>
                  </a:txBody>
                  <a:tcPr marL="24140" marR="24140" marT="0" marB="0" anchor="ctr"/>
                </a:tc>
                <a:tc rowSpan="2">
                  <a:txBody>
                    <a:bodyPr/>
                    <a:lstStyle/>
                    <a:p>
                      <a:pPr algn="ctr">
                        <a:lnSpc>
                          <a:spcPct val="115000"/>
                        </a:lnSpc>
                        <a:spcAft>
                          <a:spcPts val="0"/>
                        </a:spcAft>
                      </a:pPr>
                      <a:r>
                        <a:rPr lang="pt-BR" sz="1800" dirty="0" err="1">
                          <a:effectLst/>
                        </a:rPr>
                        <a:t>boleano</a:t>
                      </a:r>
                      <a:endParaRPr lang="pt-BR" sz="1800" dirty="0">
                        <a:effectLst/>
                        <a:latin typeface="Calibri"/>
                        <a:ea typeface="Calibri"/>
                        <a:cs typeface="Times New Roman"/>
                      </a:endParaRPr>
                    </a:p>
                  </a:txBody>
                  <a:tcPr marL="24140" marR="24140" marT="0" marB="0" anchor="ctr"/>
                </a:tc>
                <a:tc rowSpan="2">
                  <a:txBody>
                    <a:bodyPr/>
                    <a:lstStyle/>
                    <a:p>
                      <a:pPr algn="ctr">
                        <a:lnSpc>
                          <a:spcPct val="115000"/>
                        </a:lnSpc>
                        <a:spcAft>
                          <a:spcPts val="0"/>
                        </a:spcAft>
                      </a:pPr>
                      <a:r>
                        <a:rPr lang="pt-BR" sz="1800">
                          <a:effectLst/>
                        </a:rPr>
                        <a:t>data </a:t>
                      </a:r>
                      <a:endParaRPr lang="pt-BR" sz="1800">
                        <a:effectLst/>
                        <a:latin typeface="Calibri"/>
                        <a:ea typeface="Calibri"/>
                        <a:cs typeface="Times New Roman"/>
                      </a:endParaRPr>
                    </a:p>
                  </a:txBody>
                  <a:tcPr marL="24140" marR="24140" marT="0" marB="0" anchor="ctr"/>
                </a:tc>
                <a:tc rowSpan="2">
                  <a:txBody>
                    <a:bodyPr/>
                    <a:lstStyle/>
                    <a:p>
                      <a:pPr algn="ctr">
                        <a:lnSpc>
                          <a:spcPct val="115000"/>
                        </a:lnSpc>
                        <a:spcAft>
                          <a:spcPts val="0"/>
                        </a:spcAft>
                      </a:pPr>
                      <a:r>
                        <a:rPr lang="pt-BR" sz="1800">
                          <a:effectLst/>
                        </a:rPr>
                        <a:t> -</a:t>
                      </a:r>
                      <a:endParaRPr lang="pt-BR" sz="1800">
                        <a:effectLst/>
                        <a:latin typeface="Calibri"/>
                        <a:ea typeface="Calibri"/>
                        <a:cs typeface="Times New Roman"/>
                      </a:endParaRPr>
                    </a:p>
                  </a:txBody>
                  <a:tcPr marL="24140" marR="24140" marT="0" marB="0" anchor="ctr"/>
                </a:tc>
                <a:tc rowSpan="2">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24140" marR="24140" marT="0" marB="0" anchor="ctr"/>
                </a:tc>
                <a:tc rowSpan="2">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24140" marR="24140" marT="0" marB="0" anchor="ctr"/>
                </a:tc>
                <a:tc rowSpan="2">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24140" marR="24140" marT="0" marB="0" anchor="ctr"/>
                </a:tc>
              </a:tr>
              <a:tr h="489455">
                <a:tc vMerge="1">
                  <a:txBody>
                    <a:bodyPr/>
                    <a:lstStyle/>
                    <a:p>
                      <a:endParaRPr lang="pt-BR"/>
                    </a:p>
                  </a:txBody>
                  <a:tcPr/>
                </a:tc>
                <a:tc>
                  <a:txBody>
                    <a:bodyPr/>
                    <a:lstStyle/>
                    <a:p>
                      <a:pPr algn="ctr">
                        <a:lnSpc>
                          <a:spcPct val="115000"/>
                        </a:lnSpc>
                        <a:spcAft>
                          <a:spcPts val="0"/>
                        </a:spcAft>
                      </a:pPr>
                      <a:r>
                        <a:rPr lang="pt-BR" sz="1600" dirty="0" smtClean="0">
                          <a:effectLst/>
                        </a:rPr>
                        <a:t>Rodovia</a:t>
                      </a:r>
                    </a:p>
                    <a:p>
                      <a:pPr algn="ctr">
                        <a:lnSpc>
                          <a:spcPct val="115000"/>
                        </a:lnSpc>
                        <a:spcAft>
                          <a:spcPts val="0"/>
                        </a:spcAft>
                      </a:pPr>
                      <a:r>
                        <a:rPr lang="pt-BR" sz="1600" dirty="0" smtClean="0">
                          <a:effectLst/>
                        </a:rPr>
                        <a:t>texto</a:t>
                      </a:r>
                      <a:endParaRPr lang="pt-BR" sz="1600" dirty="0">
                        <a:effectLst/>
                        <a:latin typeface="Calibri"/>
                        <a:ea typeface="Calibri"/>
                        <a:cs typeface="Times New Roman"/>
                      </a:endParaRPr>
                    </a:p>
                  </a:txBody>
                  <a:tcPr marL="24140" marR="24140" marT="0" marB="0" anchor="ctr"/>
                </a:tc>
                <a:tc>
                  <a:txBody>
                    <a:bodyPr/>
                    <a:lstStyle/>
                    <a:p>
                      <a:pPr algn="ctr">
                        <a:lnSpc>
                          <a:spcPct val="115000"/>
                        </a:lnSpc>
                        <a:spcAft>
                          <a:spcPts val="0"/>
                        </a:spcAft>
                      </a:pPr>
                      <a:r>
                        <a:rPr lang="pt-BR" sz="1400" dirty="0" err="1" smtClean="0">
                          <a:effectLst/>
                        </a:rPr>
                        <a:t>KM+complemento</a:t>
                      </a:r>
                      <a:endParaRPr lang="pt-BR" sz="1400" dirty="0" smtClean="0">
                        <a:effectLst/>
                      </a:endParaRPr>
                    </a:p>
                    <a:p>
                      <a:pPr algn="ctr">
                        <a:lnSpc>
                          <a:spcPct val="115000"/>
                        </a:lnSpc>
                        <a:spcAft>
                          <a:spcPts val="0"/>
                        </a:spcAft>
                      </a:pPr>
                      <a:r>
                        <a:rPr lang="pt-BR" sz="1400" dirty="0" smtClean="0">
                          <a:effectLst/>
                        </a:rPr>
                        <a:t>texto</a:t>
                      </a:r>
                      <a:endParaRPr lang="pt-BR" sz="1400" dirty="0">
                        <a:effectLst/>
                        <a:latin typeface="Calibri"/>
                        <a:ea typeface="Calibri"/>
                        <a:cs typeface="Times New Roman"/>
                      </a:endParaRPr>
                    </a:p>
                  </a:txBody>
                  <a:tcPr marL="24140" marR="24140" marT="0" marB="0" anchor="ctr"/>
                </a:tc>
                <a:tc>
                  <a:txBody>
                    <a:bodyPr/>
                    <a:lstStyle/>
                    <a:p>
                      <a:pPr algn="ctr">
                        <a:lnSpc>
                          <a:spcPct val="115000"/>
                        </a:lnSpc>
                        <a:spcAft>
                          <a:spcPts val="0"/>
                        </a:spcAft>
                      </a:pPr>
                      <a:r>
                        <a:rPr lang="pt-BR" sz="1600" dirty="0">
                          <a:effectLst/>
                        </a:rPr>
                        <a:t>sentido</a:t>
                      </a:r>
                    </a:p>
                    <a:p>
                      <a:pPr algn="ctr">
                        <a:lnSpc>
                          <a:spcPct val="115000"/>
                        </a:lnSpc>
                        <a:spcAft>
                          <a:spcPts val="0"/>
                        </a:spcAft>
                      </a:pPr>
                      <a:r>
                        <a:rPr lang="pt-BR" sz="1600" dirty="0">
                          <a:effectLst/>
                        </a:rPr>
                        <a:t>texto</a:t>
                      </a:r>
                      <a:endParaRPr lang="pt-BR" sz="1600" dirty="0">
                        <a:effectLst/>
                        <a:latin typeface="Calibri"/>
                        <a:ea typeface="Calibri"/>
                        <a:cs typeface="Times New Roman"/>
                      </a:endParaRPr>
                    </a:p>
                  </a:txBody>
                  <a:tcPr marL="24140" marR="24140" marT="0" marB="0" anchor="ct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r>
            </a:tbl>
          </a:graphicData>
        </a:graphic>
      </p:graphicFrame>
      <p:sp>
        <p:nvSpPr>
          <p:cNvPr id="12" name="Espaço Reservado para Conteúdo 2"/>
          <p:cNvSpPr txBox="1">
            <a:spLocks/>
          </p:cNvSpPr>
          <p:nvPr/>
        </p:nvSpPr>
        <p:spPr>
          <a:xfrm>
            <a:off x="91892" y="2347864"/>
            <a:ext cx="8836592" cy="50507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8000" dirty="0" smtClean="0">
                <a:solidFill>
                  <a:schemeClr val="tx1">
                    <a:lumMod val="75000"/>
                    <a:lumOff val="25000"/>
                  </a:schemeClr>
                </a:solidFill>
              </a:rPr>
              <a:t>Estudo </a:t>
            </a:r>
            <a:r>
              <a:rPr lang="pt-BR" sz="8000" dirty="0">
                <a:solidFill>
                  <a:schemeClr val="tx1">
                    <a:lumMod val="75000"/>
                    <a:lumOff val="25000"/>
                  </a:schemeClr>
                </a:solidFill>
              </a:rPr>
              <a:t>das estruturas de dados dos fabricantes de PMV </a:t>
            </a:r>
            <a:r>
              <a:rPr lang="pt-BR" sz="5600" dirty="0">
                <a:solidFill>
                  <a:schemeClr val="tx1">
                    <a:lumMod val="75000"/>
                    <a:lumOff val="25000"/>
                  </a:schemeClr>
                </a:solidFill>
              </a:rPr>
              <a:t>(Sonia e Khan; 2007)</a:t>
            </a:r>
          </a:p>
          <a:p>
            <a:endParaRPr lang="pt-BR" sz="800" dirty="0"/>
          </a:p>
        </p:txBody>
      </p:sp>
    </p:spTree>
    <p:extLst>
      <p:ext uri="{BB962C8B-B14F-4D97-AF65-F5344CB8AC3E}">
        <p14:creationId xmlns:p14="http://schemas.microsoft.com/office/powerpoint/2010/main" val="347029072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Levantamento das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informações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ITS-PMV</a:t>
            </a: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2" name="Retângulo 1"/>
          <p:cNvSpPr/>
          <p:nvPr/>
        </p:nvSpPr>
        <p:spPr>
          <a:xfrm>
            <a:off x="990220" y="1628800"/>
            <a:ext cx="2919197" cy="369332"/>
          </a:xfrm>
          <a:prstGeom prst="rect">
            <a:avLst/>
          </a:prstGeom>
        </p:spPr>
        <p:txBody>
          <a:bodyPr wrap="none">
            <a:spAutoFit/>
          </a:bodyPr>
          <a:lstStyle/>
          <a:p>
            <a:r>
              <a:rPr lang="pt-BR" dirty="0">
                <a:solidFill>
                  <a:schemeClr val="tx1">
                    <a:lumMod val="75000"/>
                    <a:lumOff val="25000"/>
                  </a:schemeClr>
                </a:solidFill>
              </a:rPr>
              <a:t>(Aquisição do conhecimento)</a:t>
            </a:r>
            <a:endParaRPr lang="pt-BR" dirty="0"/>
          </a:p>
        </p:txBody>
      </p:sp>
      <p:sp>
        <p:nvSpPr>
          <p:cNvPr id="12" name="Espaço Reservado para Conteúdo 2"/>
          <p:cNvSpPr txBox="1">
            <a:spLocks/>
          </p:cNvSpPr>
          <p:nvPr/>
        </p:nvSpPr>
        <p:spPr>
          <a:xfrm>
            <a:off x="91892" y="2347864"/>
            <a:ext cx="8836592" cy="50507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8000" dirty="0" smtClean="0">
                <a:solidFill>
                  <a:schemeClr val="tx1">
                    <a:lumMod val="75000"/>
                    <a:lumOff val="25000"/>
                  </a:schemeClr>
                </a:solidFill>
              </a:rPr>
              <a:t>Estudo </a:t>
            </a:r>
            <a:r>
              <a:rPr lang="pt-BR" sz="8000" dirty="0">
                <a:solidFill>
                  <a:schemeClr val="tx1">
                    <a:lumMod val="75000"/>
                    <a:lumOff val="25000"/>
                  </a:schemeClr>
                </a:solidFill>
              </a:rPr>
              <a:t>das estruturas de dados dos fabricantes de PMV </a:t>
            </a:r>
            <a:r>
              <a:rPr lang="pt-BR" sz="5600" dirty="0">
                <a:solidFill>
                  <a:schemeClr val="tx1">
                    <a:lumMod val="75000"/>
                    <a:lumOff val="25000"/>
                  </a:schemeClr>
                </a:solidFill>
              </a:rPr>
              <a:t>(Sonia e Khan; 2007)</a:t>
            </a:r>
          </a:p>
          <a:p>
            <a:endParaRPr lang="pt-BR" sz="800" dirty="0"/>
          </a:p>
        </p:txBody>
      </p:sp>
      <p:pic>
        <p:nvPicPr>
          <p:cNvPr id="10" name="Imagem 9"/>
          <p:cNvPicPr/>
          <p:nvPr/>
        </p:nvPicPr>
        <p:blipFill>
          <a:blip r:embed="rId4"/>
          <a:stretch>
            <a:fillRect/>
          </a:stretch>
        </p:blipFill>
        <p:spPr>
          <a:xfrm>
            <a:off x="1239690" y="2985336"/>
            <a:ext cx="6716686" cy="3479615"/>
          </a:xfrm>
          <a:prstGeom prst="rect">
            <a:avLst/>
          </a:prstGeom>
        </p:spPr>
      </p:pic>
      <p:sp>
        <p:nvSpPr>
          <p:cNvPr id="13" name="Retângulo 12"/>
          <p:cNvSpPr/>
          <p:nvPr/>
        </p:nvSpPr>
        <p:spPr>
          <a:xfrm>
            <a:off x="3909417" y="2852936"/>
            <a:ext cx="1442411" cy="400110"/>
          </a:xfrm>
          <a:prstGeom prst="rect">
            <a:avLst/>
          </a:prstGeom>
        </p:spPr>
        <p:txBody>
          <a:bodyPr wrap="square">
            <a:spAutoFit/>
          </a:bodyPr>
          <a:lstStyle/>
          <a:p>
            <a:pPr>
              <a:buClr>
                <a:srgbClr val="0070C0"/>
              </a:buClr>
              <a:buSzPct val="60000"/>
            </a:pPr>
            <a:r>
              <a:rPr lang="pt-BR" sz="2000" dirty="0" smtClean="0">
                <a:solidFill>
                  <a:schemeClr val="tx1">
                    <a:lumMod val="75000"/>
                    <a:lumOff val="25000"/>
                  </a:schemeClr>
                </a:solidFill>
              </a:rPr>
              <a:t>Modelo F</a:t>
            </a:r>
            <a:endParaRPr lang="pt-BR" sz="2000" dirty="0">
              <a:solidFill>
                <a:schemeClr val="tx1">
                  <a:lumMod val="75000"/>
                  <a:lumOff val="25000"/>
                </a:schemeClr>
              </a:solidFill>
            </a:endParaRPr>
          </a:p>
        </p:txBody>
      </p:sp>
    </p:spTree>
    <p:extLst>
      <p:ext uri="{BB962C8B-B14F-4D97-AF65-F5344CB8AC3E}">
        <p14:creationId xmlns:p14="http://schemas.microsoft.com/office/powerpoint/2010/main" val="39597012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Levantamento das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informações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ITS-PMV</a:t>
            </a: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2" name="Retângulo 1"/>
          <p:cNvSpPr/>
          <p:nvPr/>
        </p:nvSpPr>
        <p:spPr>
          <a:xfrm>
            <a:off x="990220" y="1628800"/>
            <a:ext cx="2919197" cy="369332"/>
          </a:xfrm>
          <a:prstGeom prst="rect">
            <a:avLst/>
          </a:prstGeom>
        </p:spPr>
        <p:txBody>
          <a:bodyPr wrap="none">
            <a:spAutoFit/>
          </a:bodyPr>
          <a:lstStyle/>
          <a:p>
            <a:r>
              <a:rPr lang="pt-BR" dirty="0">
                <a:solidFill>
                  <a:schemeClr val="tx1">
                    <a:lumMod val="75000"/>
                    <a:lumOff val="25000"/>
                  </a:schemeClr>
                </a:solidFill>
              </a:rPr>
              <a:t>(Aquisição do conhecimento)</a:t>
            </a:r>
            <a:endParaRPr lang="pt-BR" dirty="0"/>
          </a:p>
        </p:txBody>
      </p:sp>
      <p:sp>
        <p:nvSpPr>
          <p:cNvPr id="15" name="Espaço Reservado para Conteúdo 2"/>
          <p:cNvSpPr>
            <a:spLocks noGrp="1"/>
          </p:cNvSpPr>
          <p:nvPr>
            <p:ph idx="1"/>
          </p:nvPr>
        </p:nvSpPr>
        <p:spPr>
          <a:xfrm>
            <a:off x="795805" y="2831604"/>
            <a:ext cx="7787208" cy="3168352"/>
          </a:xfrm>
        </p:spPr>
        <p:txBody>
          <a:bodyPr>
            <a:normAutofit/>
          </a:bodyPr>
          <a:lstStyle/>
          <a:p>
            <a:pPr>
              <a:buClr>
                <a:srgbClr val="0070C0"/>
              </a:buClr>
              <a:buSzPct val="60000"/>
              <a:buFont typeface="Wingdings 3" panose="05040102010807070707" pitchFamily="18" charset="2"/>
              <a:buChar char=""/>
            </a:pPr>
            <a:r>
              <a:rPr lang="pt-BR" sz="2400" dirty="0" smtClean="0">
                <a:solidFill>
                  <a:schemeClr val="tx1">
                    <a:lumMod val="75000"/>
                    <a:lumOff val="25000"/>
                  </a:schemeClr>
                </a:solidFill>
              </a:rPr>
              <a:t>Identificar </a:t>
            </a:r>
            <a:r>
              <a:rPr lang="pt-BR" sz="2400" dirty="0">
                <a:solidFill>
                  <a:schemeClr val="tx1">
                    <a:lumMod val="75000"/>
                    <a:lumOff val="25000"/>
                  </a:schemeClr>
                </a:solidFill>
              </a:rPr>
              <a:t>as </a:t>
            </a:r>
            <a:r>
              <a:rPr lang="pt-BR" sz="2400" dirty="0" smtClean="0">
                <a:solidFill>
                  <a:schemeClr val="tx1">
                    <a:lumMod val="75000"/>
                    <a:lumOff val="25000"/>
                  </a:schemeClr>
                </a:solidFill>
              </a:rPr>
              <a:t>tabelas e campos</a:t>
            </a:r>
          </a:p>
          <a:p>
            <a:pPr lvl="1">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p:txBody>
      </p:sp>
      <p:graphicFrame>
        <p:nvGraphicFramePr>
          <p:cNvPr id="3" name="Tabela 2"/>
          <p:cNvGraphicFramePr>
            <a:graphicFrameLocks noGrp="1"/>
          </p:cNvGraphicFramePr>
          <p:nvPr>
            <p:extLst/>
          </p:nvPr>
        </p:nvGraphicFramePr>
        <p:xfrm>
          <a:off x="611561" y="3473080"/>
          <a:ext cx="8136902" cy="1892808"/>
        </p:xfrm>
        <a:graphic>
          <a:graphicData uri="http://schemas.openxmlformats.org/drawingml/2006/table">
            <a:tbl>
              <a:tblPr firstRow="1" firstCol="1" bandRow="1">
                <a:tableStyleId>{5C22544A-7EE6-4342-B048-85BDC9FD1C3A}</a:tableStyleId>
              </a:tblPr>
              <a:tblGrid>
                <a:gridCol w="1224135"/>
                <a:gridCol w="1584176"/>
                <a:gridCol w="1728192"/>
                <a:gridCol w="2160240"/>
                <a:gridCol w="1347338"/>
                <a:gridCol w="92821"/>
              </a:tblGrid>
              <a:tr h="168942">
                <a:tc>
                  <a:txBody>
                    <a:bodyPr/>
                    <a:lstStyle/>
                    <a:p>
                      <a:pPr algn="l">
                        <a:lnSpc>
                          <a:spcPct val="115000"/>
                        </a:lnSpc>
                        <a:spcAft>
                          <a:spcPts val="0"/>
                        </a:spcAft>
                      </a:pPr>
                      <a:r>
                        <a:rPr lang="pt-BR" sz="2000" dirty="0">
                          <a:effectLst/>
                        </a:rPr>
                        <a:t>Tabelas</a:t>
                      </a:r>
                      <a:endParaRPr lang="pt-BR" sz="2000" dirty="0">
                        <a:effectLst/>
                        <a:latin typeface="Calibri"/>
                        <a:ea typeface="Calibri"/>
                        <a:cs typeface="Times New Roman"/>
                      </a:endParaRPr>
                    </a:p>
                  </a:txBody>
                  <a:tcPr marL="44450" marR="44450" marT="0" marB="0" anchor="ctr"/>
                </a:tc>
                <a:tc gridSpan="5">
                  <a:txBody>
                    <a:bodyPr/>
                    <a:lstStyle/>
                    <a:p>
                      <a:pPr algn="ctr">
                        <a:lnSpc>
                          <a:spcPct val="115000"/>
                        </a:lnSpc>
                        <a:spcAft>
                          <a:spcPts val="0"/>
                        </a:spcAft>
                      </a:pPr>
                      <a:r>
                        <a:rPr lang="pt-BR" sz="2000" dirty="0">
                          <a:effectLst/>
                        </a:rPr>
                        <a:t>Campos</a:t>
                      </a:r>
                      <a:endParaRPr lang="pt-BR" sz="2000" dirty="0">
                        <a:effectLst/>
                        <a:latin typeface="Calibri"/>
                        <a:ea typeface="Calibri"/>
                        <a:cs typeface="Times New Roman"/>
                      </a:endParaRPr>
                    </a:p>
                  </a:txBody>
                  <a:tcPr marL="44450" marR="4445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30906">
                <a:tc>
                  <a:txBody>
                    <a:bodyPr/>
                    <a:lstStyle/>
                    <a:p>
                      <a:pPr algn="l">
                        <a:lnSpc>
                          <a:spcPct val="115000"/>
                        </a:lnSpc>
                        <a:spcAft>
                          <a:spcPts val="0"/>
                        </a:spcAft>
                      </a:pPr>
                      <a:r>
                        <a:rPr lang="pt-BR" sz="2000">
                          <a:effectLst/>
                        </a:rPr>
                        <a:t>Rodovia</a:t>
                      </a:r>
                      <a:endParaRPr lang="pt-BR"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2000">
                          <a:effectLst/>
                        </a:rPr>
                        <a:t>Rodovia_Id</a:t>
                      </a:r>
                      <a:endParaRPr lang="pt-BR"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dirty="0" err="1">
                          <a:effectLst/>
                        </a:rPr>
                        <a:t>RodoviaNome</a:t>
                      </a:r>
                      <a:endParaRPr lang="pt-BR" sz="18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2000">
                          <a:effectLst/>
                        </a:rPr>
                        <a:t>RodoviaSigla</a:t>
                      </a:r>
                      <a:endParaRPr lang="pt-BR" sz="200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pt-BR" sz="2000">
                          <a:effectLst/>
                        </a:rPr>
                        <a:t> </a:t>
                      </a:r>
                      <a:endParaRPr lang="pt-BR" sz="2000">
                        <a:effectLst/>
                        <a:latin typeface="Calibri"/>
                        <a:ea typeface="Calibri"/>
                        <a:cs typeface="Times New Roman"/>
                      </a:endParaRPr>
                    </a:p>
                  </a:txBody>
                  <a:tcPr marL="44450" marR="44450" marT="0" marB="0" anchor="ctr"/>
                </a:tc>
                <a:tc hMerge="1">
                  <a:txBody>
                    <a:bodyPr/>
                    <a:lstStyle/>
                    <a:p>
                      <a:endParaRPr lang="pt-BR"/>
                    </a:p>
                  </a:txBody>
                  <a:tcPr/>
                </a:tc>
              </a:tr>
              <a:tr h="268612">
                <a:tc>
                  <a:txBody>
                    <a:bodyPr/>
                    <a:lstStyle/>
                    <a:p>
                      <a:pPr algn="l">
                        <a:lnSpc>
                          <a:spcPct val="115000"/>
                        </a:lnSpc>
                        <a:spcAft>
                          <a:spcPts val="0"/>
                        </a:spcAft>
                      </a:pPr>
                      <a:r>
                        <a:rPr lang="pt-BR" sz="2000">
                          <a:effectLst/>
                        </a:rPr>
                        <a:t>Sentido</a:t>
                      </a:r>
                      <a:endParaRPr lang="pt-BR"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2000">
                          <a:effectLst/>
                        </a:rPr>
                        <a:t>Sentido_Id</a:t>
                      </a:r>
                      <a:endParaRPr lang="pt-BR"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dirty="0" err="1">
                          <a:effectLst/>
                        </a:rPr>
                        <a:t>SentidoNome</a:t>
                      </a:r>
                      <a:endParaRPr lang="pt-BR" sz="18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2000">
                          <a:effectLst/>
                        </a:rPr>
                        <a:t> </a:t>
                      </a:r>
                      <a:endParaRPr lang="pt-BR"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2000">
                          <a:effectLst/>
                        </a:rPr>
                        <a:t> </a:t>
                      </a:r>
                      <a:endParaRPr lang="pt-BR" sz="2000">
                        <a:effectLst/>
                        <a:latin typeface="Calibri"/>
                        <a:ea typeface="Calibri"/>
                        <a:cs typeface="Times New Roman"/>
                      </a:endParaRPr>
                    </a:p>
                  </a:txBody>
                  <a:tcPr marL="44450" marR="44450" marT="0" marB="0" anchor="ctr"/>
                </a:tc>
                <a:tc>
                  <a:txBody>
                    <a:bodyPr/>
                    <a:lstStyle/>
                    <a:p>
                      <a:pPr algn="l">
                        <a:lnSpc>
                          <a:spcPct val="115000"/>
                        </a:lnSpc>
                        <a:spcAft>
                          <a:spcPts val="1000"/>
                        </a:spcAft>
                      </a:pPr>
                      <a:r>
                        <a:rPr lang="pt-BR" sz="2800">
                          <a:effectLst/>
                        </a:rPr>
                        <a:t> </a:t>
                      </a:r>
                      <a:endParaRPr lang="pt-BR" sz="2800">
                        <a:effectLst/>
                        <a:latin typeface="Calibri"/>
                        <a:ea typeface="Calibri"/>
                        <a:cs typeface="Times New Roman"/>
                      </a:endParaRPr>
                    </a:p>
                  </a:txBody>
                  <a:tcPr marL="0" marR="0" marT="0" marB="0" anchor="ctr"/>
                </a:tc>
              </a:tr>
              <a:tr h="282068">
                <a:tc rowSpan="2">
                  <a:txBody>
                    <a:bodyPr/>
                    <a:lstStyle/>
                    <a:p>
                      <a:pPr algn="l">
                        <a:lnSpc>
                          <a:spcPct val="115000"/>
                        </a:lnSpc>
                        <a:spcAft>
                          <a:spcPts val="0"/>
                        </a:spcAft>
                      </a:pPr>
                      <a:r>
                        <a:rPr lang="pt-BR" sz="2000">
                          <a:effectLst/>
                        </a:rPr>
                        <a:t>PMV</a:t>
                      </a:r>
                      <a:endParaRPr lang="pt-BR"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2000">
                          <a:effectLst/>
                        </a:rPr>
                        <a:t>PMV_Id</a:t>
                      </a:r>
                      <a:endParaRPr lang="pt-BR" sz="20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pt-BR" sz="2000">
                          <a:effectLst/>
                        </a:rPr>
                        <a:t>PMVKM</a:t>
                      </a:r>
                      <a:endParaRPr lang="pt-BR" sz="20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pt-BR" sz="1800" dirty="0" err="1">
                          <a:effectLst/>
                        </a:rPr>
                        <a:t>PMVComplemento</a:t>
                      </a:r>
                      <a:endParaRPr lang="pt-BR" sz="1800" dirty="0">
                        <a:effectLst/>
                        <a:latin typeface="Calibri"/>
                        <a:ea typeface="Calibri"/>
                        <a:cs typeface="Times New Roman"/>
                      </a:endParaRPr>
                    </a:p>
                  </a:txBody>
                  <a:tcPr marL="44450" marR="44450" marT="0" marB="0" anchor="ctr"/>
                </a:tc>
                <a:tc rowSpan="2" gridSpan="2">
                  <a:txBody>
                    <a:bodyPr/>
                    <a:lstStyle/>
                    <a:p>
                      <a:pPr algn="ctr">
                        <a:lnSpc>
                          <a:spcPct val="115000"/>
                        </a:lnSpc>
                        <a:spcAft>
                          <a:spcPts val="0"/>
                        </a:spcAft>
                      </a:pPr>
                      <a:r>
                        <a:rPr lang="pt-BR" sz="2000">
                          <a:effectLst/>
                        </a:rPr>
                        <a:t>Sentido_Id</a:t>
                      </a:r>
                      <a:endParaRPr lang="pt-BR" sz="2000">
                        <a:effectLst/>
                        <a:latin typeface="Calibri"/>
                        <a:ea typeface="Calibri"/>
                        <a:cs typeface="Times New Roman"/>
                      </a:endParaRPr>
                    </a:p>
                  </a:txBody>
                  <a:tcPr marL="44450" marR="44450" marT="0" marB="0" anchor="ctr"/>
                </a:tc>
                <a:tc rowSpan="2" hMerge="1">
                  <a:txBody>
                    <a:bodyPr/>
                    <a:lstStyle/>
                    <a:p>
                      <a:endParaRPr lang="pt-BR"/>
                    </a:p>
                  </a:txBody>
                  <a:tcPr/>
                </a:tc>
              </a:tr>
              <a:tr h="276586">
                <a:tc vMerge="1">
                  <a:txBody>
                    <a:bodyPr/>
                    <a:lstStyle/>
                    <a:p>
                      <a:endParaRPr lang="pt-BR"/>
                    </a:p>
                  </a:txBody>
                  <a:tcPr/>
                </a:tc>
                <a:tc>
                  <a:txBody>
                    <a:bodyPr/>
                    <a:lstStyle/>
                    <a:p>
                      <a:pPr algn="ctr">
                        <a:lnSpc>
                          <a:spcPct val="115000"/>
                        </a:lnSpc>
                        <a:spcAft>
                          <a:spcPts val="0"/>
                        </a:spcAft>
                      </a:pPr>
                      <a:r>
                        <a:rPr lang="pt-BR" sz="2000" dirty="0" err="1">
                          <a:effectLst/>
                        </a:rPr>
                        <a:t>Rodovia_Id</a:t>
                      </a:r>
                      <a:endParaRPr lang="pt-BR" sz="2000" dirty="0">
                        <a:effectLst/>
                        <a:latin typeface="Calibri"/>
                        <a:ea typeface="Calibri"/>
                        <a:cs typeface="Times New Roman"/>
                      </a:endParaRPr>
                    </a:p>
                  </a:txBody>
                  <a:tcPr marL="44450" marR="44450" marT="0" marB="0" anchor="ctr"/>
                </a:tc>
                <a:tc vMerge="1">
                  <a:txBody>
                    <a:bodyPr/>
                    <a:lstStyle/>
                    <a:p>
                      <a:endParaRPr lang="pt-BR"/>
                    </a:p>
                  </a:txBody>
                  <a:tcPr/>
                </a:tc>
                <a:tc vMerge="1">
                  <a:txBody>
                    <a:bodyPr/>
                    <a:lstStyle/>
                    <a:p>
                      <a:endParaRPr lang="pt-BR"/>
                    </a:p>
                  </a:txBody>
                  <a:tcPr/>
                </a:tc>
                <a:tc gridSpan="2" vMerge="1">
                  <a:txBody>
                    <a:bodyPr/>
                    <a:lstStyle/>
                    <a:p>
                      <a:endParaRPr lang="pt-BR"/>
                    </a:p>
                  </a:txBody>
                  <a:tcPr/>
                </a:tc>
                <a:tc hMerge="1" vMerge="1">
                  <a:txBody>
                    <a:bodyPr/>
                    <a:lstStyle/>
                    <a:p>
                      <a:endParaRPr lang="pt-BR"/>
                    </a:p>
                  </a:txBody>
                  <a:tcPr/>
                </a:tc>
              </a:tr>
            </a:tbl>
          </a:graphicData>
        </a:graphic>
      </p:graphicFrame>
      <p:sp>
        <p:nvSpPr>
          <p:cNvPr id="12" name="Espaço Reservado para Conteúdo 2"/>
          <p:cNvSpPr txBox="1">
            <a:spLocks/>
          </p:cNvSpPr>
          <p:nvPr/>
        </p:nvSpPr>
        <p:spPr>
          <a:xfrm>
            <a:off x="91892" y="2347864"/>
            <a:ext cx="8836592" cy="50507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8000" dirty="0" smtClean="0">
                <a:solidFill>
                  <a:schemeClr val="tx1">
                    <a:lumMod val="75000"/>
                    <a:lumOff val="25000"/>
                  </a:schemeClr>
                </a:solidFill>
              </a:rPr>
              <a:t>Estudo </a:t>
            </a:r>
            <a:r>
              <a:rPr lang="pt-BR" sz="8000" dirty="0">
                <a:solidFill>
                  <a:schemeClr val="tx1">
                    <a:lumMod val="75000"/>
                    <a:lumOff val="25000"/>
                  </a:schemeClr>
                </a:solidFill>
              </a:rPr>
              <a:t>das estruturas de dados dos fabricantes de PMV </a:t>
            </a:r>
            <a:r>
              <a:rPr lang="pt-BR" sz="5600" dirty="0">
                <a:solidFill>
                  <a:schemeClr val="tx1">
                    <a:lumMod val="75000"/>
                    <a:lumOff val="25000"/>
                  </a:schemeClr>
                </a:solidFill>
              </a:rPr>
              <a:t>(Sonia e Khan; 2007)</a:t>
            </a:r>
          </a:p>
          <a:p>
            <a:endParaRPr lang="pt-BR" sz="800" dirty="0"/>
          </a:p>
        </p:txBody>
      </p:sp>
    </p:spTree>
    <p:extLst>
      <p:ext uri="{BB962C8B-B14F-4D97-AF65-F5344CB8AC3E}">
        <p14:creationId xmlns:p14="http://schemas.microsoft.com/office/powerpoint/2010/main" val="4127533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Text Box 2"/>
          <p:cNvSpPr txBox="1">
            <a:spLocks noChangeArrowheads="1"/>
          </p:cNvSpPr>
          <p:nvPr/>
        </p:nvSpPr>
        <p:spPr bwMode="auto">
          <a:xfrm>
            <a:off x="1399250" y="116632"/>
            <a:ext cx="6402650" cy="1043876"/>
          </a:xfrm>
          <a:prstGeom prst="rect">
            <a:avLst/>
          </a:prstGeom>
          <a:noFill/>
          <a:ln w="9525">
            <a:noFill/>
            <a:miter lim="800000"/>
            <a:headEnd/>
            <a:tailEnd/>
          </a:ln>
          <a:effectLst/>
        </p:spPr>
        <p:txBody>
          <a:bodyPr wrap="none">
            <a:spAutoFit/>
          </a:bodyPr>
          <a:lstStyle/>
          <a:p>
            <a:pPr algn="ctr" eaLnBrk="0" hangingPunct="0">
              <a:buNone/>
            </a:pPr>
            <a:r>
              <a:rPr lang="pt-BR" sz="2800" b="1" dirty="0">
                <a:latin typeface="Times New Roman" pitchFamily="18" charset="0"/>
              </a:rPr>
              <a:t>Visão Macro dos Sistemas de Transporte</a:t>
            </a:r>
          </a:p>
          <a:p>
            <a:pPr algn="ctr" eaLnBrk="0" hangingPunct="0">
              <a:buNone/>
            </a:pPr>
            <a:r>
              <a:rPr lang="pt-BR" sz="2800" b="1" dirty="0">
                <a:latin typeface="Times New Roman" pitchFamily="18" charset="0"/>
              </a:rPr>
              <a:t>(Figura 2.1)</a:t>
            </a:r>
            <a:endParaRPr lang="pt-BR" sz="2400" b="1" dirty="0">
              <a:latin typeface="Times New Roman" pitchFamily="18" charset="0"/>
            </a:endParaRPr>
          </a:p>
        </p:txBody>
      </p:sp>
      <p:grpSp>
        <p:nvGrpSpPr>
          <p:cNvPr id="668675" name="Group 3"/>
          <p:cNvGrpSpPr>
            <a:grpSpLocks/>
          </p:cNvGrpSpPr>
          <p:nvPr/>
        </p:nvGrpSpPr>
        <p:grpSpPr bwMode="auto">
          <a:xfrm>
            <a:off x="449263" y="1438275"/>
            <a:ext cx="8323263" cy="5086350"/>
            <a:chOff x="283" y="474"/>
            <a:chExt cx="5243" cy="3204"/>
          </a:xfrm>
        </p:grpSpPr>
        <p:sp>
          <p:nvSpPr>
            <p:cNvPr id="668676" name="Line 4"/>
            <p:cNvSpPr>
              <a:spLocks noChangeShapeType="1"/>
            </p:cNvSpPr>
            <p:nvPr/>
          </p:nvSpPr>
          <p:spPr bwMode="auto">
            <a:xfrm>
              <a:off x="1008" y="768"/>
              <a:ext cx="240" cy="0"/>
            </a:xfrm>
            <a:prstGeom prst="line">
              <a:avLst/>
            </a:prstGeom>
            <a:noFill/>
            <a:ln w="9525">
              <a:solidFill>
                <a:schemeClr val="tx1"/>
              </a:solidFill>
              <a:round/>
              <a:headEnd/>
              <a:tailEnd/>
            </a:ln>
            <a:effectLst/>
          </p:spPr>
          <p:txBody>
            <a:bodyPr wrap="none" anchor="ctr"/>
            <a:lstStyle/>
            <a:p>
              <a:endParaRPr lang="pt-BR"/>
            </a:p>
          </p:txBody>
        </p:sp>
        <p:grpSp>
          <p:nvGrpSpPr>
            <p:cNvPr id="668677" name="Group 5"/>
            <p:cNvGrpSpPr>
              <a:grpSpLocks/>
            </p:cNvGrpSpPr>
            <p:nvPr/>
          </p:nvGrpSpPr>
          <p:grpSpPr bwMode="auto">
            <a:xfrm>
              <a:off x="3282" y="1902"/>
              <a:ext cx="672" cy="432"/>
              <a:chOff x="624" y="912"/>
              <a:chExt cx="672" cy="432"/>
            </a:xfrm>
          </p:grpSpPr>
          <p:sp>
            <p:nvSpPr>
              <p:cNvPr id="668678" name="Rectangle 6"/>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679" name="Rectangle 7"/>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680" name="Group 8"/>
            <p:cNvGrpSpPr>
              <a:grpSpLocks/>
            </p:cNvGrpSpPr>
            <p:nvPr/>
          </p:nvGrpSpPr>
          <p:grpSpPr bwMode="auto">
            <a:xfrm>
              <a:off x="3282" y="1278"/>
              <a:ext cx="672" cy="432"/>
              <a:chOff x="624" y="912"/>
              <a:chExt cx="672" cy="432"/>
            </a:xfrm>
          </p:grpSpPr>
          <p:sp>
            <p:nvSpPr>
              <p:cNvPr id="668681" name="Rectangle 9"/>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682" name="Rectangle 10"/>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683" name="Group 11"/>
            <p:cNvGrpSpPr>
              <a:grpSpLocks/>
            </p:cNvGrpSpPr>
            <p:nvPr/>
          </p:nvGrpSpPr>
          <p:grpSpPr bwMode="auto">
            <a:xfrm>
              <a:off x="4770" y="720"/>
              <a:ext cx="672" cy="2202"/>
              <a:chOff x="4896" y="720"/>
              <a:chExt cx="672" cy="2202"/>
            </a:xfrm>
          </p:grpSpPr>
          <p:grpSp>
            <p:nvGrpSpPr>
              <p:cNvPr id="668684" name="Group 12"/>
              <p:cNvGrpSpPr>
                <a:grpSpLocks/>
              </p:cNvGrpSpPr>
              <p:nvPr/>
            </p:nvGrpSpPr>
            <p:grpSpPr bwMode="auto">
              <a:xfrm>
                <a:off x="4896" y="2490"/>
                <a:ext cx="672" cy="432"/>
                <a:chOff x="624" y="912"/>
                <a:chExt cx="672" cy="432"/>
              </a:xfrm>
            </p:grpSpPr>
            <p:sp>
              <p:nvSpPr>
                <p:cNvPr id="668685" name="Rectangle 13"/>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686" name="Rectangle 14"/>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687" name="Group 15"/>
              <p:cNvGrpSpPr>
                <a:grpSpLocks/>
              </p:cNvGrpSpPr>
              <p:nvPr/>
            </p:nvGrpSpPr>
            <p:grpSpPr bwMode="auto">
              <a:xfrm>
                <a:off x="4896" y="1896"/>
                <a:ext cx="672" cy="432"/>
                <a:chOff x="624" y="912"/>
                <a:chExt cx="672" cy="432"/>
              </a:xfrm>
            </p:grpSpPr>
            <p:sp>
              <p:nvSpPr>
                <p:cNvPr id="668688" name="Rectangle 16"/>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689" name="Rectangle 17"/>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690" name="Group 18"/>
              <p:cNvGrpSpPr>
                <a:grpSpLocks/>
              </p:cNvGrpSpPr>
              <p:nvPr/>
            </p:nvGrpSpPr>
            <p:grpSpPr bwMode="auto">
              <a:xfrm>
                <a:off x="4896" y="1296"/>
                <a:ext cx="672" cy="432"/>
                <a:chOff x="624" y="912"/>
                <a:chExt cx="672" cy="432"/>
              </a:xfrm>
            </p:grpSpPr>
            <p:sp>
              <p:nvSpPr>
                <p:cNvPr id="668691" name="Rectangle 19"/>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692" name="Rectangle 20"/>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693" name="Group 21"/>
              <p:cNvGrpSpPr>
                <a:grpSpLocks/>
              </p:cNvGrpSpPr>
              <p:nvPr/>
            </p:nvGrpSpPr>
            <p:grpSpPr bwMode="auto">
              <a:xfrm>
                <a:off x="4896" y="720"/>
                <a:ext cx="672" cy="432"/>
                <a:chOff x="624" y="912"/>
                <a:chExt cx="672" cy="432"/>
              </a:xfrm>
            </p:grpSpPr>
            <p:sp>
              <p:nvSpPr>
                <p:cNvPr id="668694" name="Rectangle 22"/>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695" name="Rectangle 23"/>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grpSp>
          <p:nvGrpSpPr>
            <p:cNvPr id="668696" name="Group 24"/>
            <p:cNvGrpSpPr>
              <a:grpSpLocks/>
            </p:cNvGrpSpPr>
            <p:nvPr/>
          </p:nvGrpSpPr>
          <p:grpSpPr bwMode="auto">
            <a:xfrm>
              <a:off x="1890" y="1566"/>
              <a:ext cx="672" cy="432"/>
              <a:chOff x="624" y="912"/>
              <a:chExt cx="672" cy="432"/>
            </a:xfrm>
          </p:grpSpPr>
          <p:sp>
            <p:nvSpPr>
              <p:cNvPr id="668697" name="Rectangle 25"/>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698" name="Rectangle 26"/>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699" name="Group 27"/>
            <p:cNvGrpSpPr>
              <a:grpSpLocks/>
            </p:cNvGrpSpPr>
            <p:nvPr/>
          </p:nvGrpSpPr>
          <p:grpSpPr bwMode="auto">
            <a:xfrm>
              <a:off x="330" y="3162"/>
              <a:ext cx="672" cy="432"/>
              <a:chOff x="624" y="912"/>
              <a:chExt cx="672" cy="432"/>
            </a:xfrm>
          </p:grpSpPr>
          <p:sp>
            <p:nvSpPr>
              <p:cNvPr id="668700" name="Rectangle 28"/>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701" name="Rectangle 29"/>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702" name="Group 30"/>
            <p:cNvGrpSpPr>
              <a:grpSpLocks/>
            </p:cNvGrpSpPr>
            <p:nvPr/>
          </p:nvGrpSpPr>
          <p:grpSpPr bwMode="auto">
            <a:xfrm>
              <a:off x="330" y="2646"/>
              <a:ext cx="672" cy="432"/>
              <a:chOff x="624" y="912"/>
              <a:chExt cx="672" cy="432"/>
            </a:xfrm>
          </p:grpSpPr>
          <p:sp>
            <p:nvSpPr>
              <p:cNvPr id="668703" name="Rectangle 31"/>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704" name="Rectangle 32"/>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705" name="Group 33"/>
            <p:cNvGrpSpPr>
              <a:grpSpLocks/>
            </p:cNvGrpSpPr>
            <p:nvPr/>
          </p:nvGrpSpPr>
          <p:grpSpPr bwMode="auto">
            <a:xfrm>
              <a:off x="330" y="2106"/>
              <a:ext cx="672" cy="432"/>
              <a:chOff x="624" y="912"/>
              <a:chExt cx="672" cy="432"/>
            </a:xfrm>
          </p:grpSpPr>
          <p:sp>
            <p:nvSpPr>
              <p:cNvPr id="668706" name="Rectangle 34"/>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707" name="Rectangle 35"/>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708" name="Group 36"/>
            <p:cNvGrpSpPr>
              <a:grpSpLocks/>
            </p:cNvGrpSpPr>
            <p:nvPr/>
          </p:nvGrpSpPr>
          <p:grpSpPr bwMode="auto">
            <a:xfrm>
              <a:off x="330" y="1578"/>
              <a:ext cx="672" cy="432"/>
              <a:chOff x="624" y="912"/>
              <a:chExt cx="672" cy="432"/>
            </a:xfrm>
          </p:grpSpPr>
          <p:sp>
            <p:nvSpPr>
              <p:cNvPr id="668709" name="Rectangle 37"/>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710" name="Rectangle 38"/>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711" name="Group 39"/>
            <p:cNvGrpSpPr>
              <a:grpSpLocks/>
            </p:cNvGrpSpPr>
            <p:nvPr/>
          </p:nvGrpSpPr>
          <p:grpSpPr bwMode="auto">
            <a:xfrm>
              <a:off x="324" y="1050"/>
              <a:ext cx="672" cy="432"/>
              <a:chOff x="624" y="912"/>
              <a:chExt cx="672" cy="432"/>
            </a:xfrm>
          </p:grpSpPr>
          <p:sp>
            <p:nvSpPr>
              <p:cNvPr id="668712" name="Rectangle 40"/>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713" name="Rectangle 41"/>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714" name="Group 42"/>
            <p:cNvGrpSpPr>
              <a:grpSpLocks/>
            </p:cNvGrpSpPr>
            <p:nvPr/>
          </p:nvGrpSpPr>
          <p:grpSpPr bwMode="auto">
            <a:xfrm>
              <a:off x="330" y="474"/>
              <a:ext cx="672" cy="432"/>
              <a:chOff x="624" y="912"/>
              <a:chExt cx="672" cy="432"/>
            </a:xfrm>
          </p:grpSpPr>
          <p:sp>
            <p:nvSpPr>
              <p:cNvPr id="668715" name="Rectangle 43"/>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716" name="Rectangle 44"/>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sp>
          <p:nvSpPr>
            <p:cNvPr id="668717" name="Text Box 45"/>
            <p:cNvSpPr txBox="1">
              <a:spLocks noChangeArrowheads="1"/>
            </p:cNvSpPr>
            <p:nvPr/>
          </p:nvSpPr>
          <p:spPr bwMode="auto">
            <a:xfrm>
              <a:off x="1870" y="1662"/>
              <a:ext cx="713" cy="309"/>
            </a:xfrm>
            <a:prstGeom prst="rect">
              <a:avLst/>
            </a:prstGeom>
            <a:noFill/>
            <a:ln w="9525">
              <a:noFill/>
              <a:miter lim="800000"/>
              <a:headEnd/>
              <a:tailEnd/>
            </a:ln>
            <a:effectLst/>
          </p:spPr>
          <p:txBody>
            <a:bodyPr wrap="none">
              <a:spAutoFit/>
            </a:bodyPr>
            <a:lstStyle/>
            <a:p>
              <a:pPr algn="ctr" eaLnBrk="0" hangingPunct="0">
                <a:buNone/>
              </a:pPr>
              <a:r>
                <a:rPr lang="pt-BR" sz="1000" dirty="0" smtClean="0">
                  <a:latin typeface="Times New Roman" pitchFamily="18" charset="0"/>
                </a:rPr>
                <a:t>Sistema de </a:t>
              </a:r>
              <a:endParaRPr lang="pt-BR" sz="1000" dirty="0">
                <a:latin typeface="Times New Roman" pitchFamily="18" charset="0"/>
              </a:endParaRPr>
            </a:p>
            <a:p>
              <a:pPr algn="ctr" eaLnBrk="0" hangingPunct="0">
                <a:buNone/>
              </a:pPr>
              <a:r>
                <a:rPr lang="pt-BR" sz="1000" dirty="0" smtClean="0">
                  <a:latin typeface="Times New Roman" pitchFamily="18" charset="0"/>
                </a:rPr>
                <a:t>Transporte Padrão</a:t>
              </a:r>
              <a:endParaRPr lang="pt-BR" sz="1000" dirty="0">
                <a:latin typeface="Times New Roman" pitchFamily="18" charset="0"/>
              </a:endParaRPr>
            </a:p>
          </p:txBody>
        </p:sp>
        <p:sp>
          <p:nvSpPr>
            <p:cNvPr id="668718" name="Text Box 46"/>
            <p:cNvSpPr txBox="1">
              <a:spLocks noChangeArrowheads="1"/>
            </p:cNvSpPr>
            <p:nvPr/>
          </p:nvSpPr>
          <p:spPr bwMode="auto">
            <a:xfrm>
              <a:off x="283" y="558"/>
              <a:ext cx="778" cy="309"/>
            </a:xfrm>
            <a:prstGeom prst="rect">
              <a:avLst/>
            </a:prstGeom>
            <a:noFill/>
            <a:ln w="9525">
              <a:noFill/>
              <a:miter lim="800000"/>
              <a:headEnd/>
              <a:tailEnd/>
            </a:ln>
            <a:effectLst/>
          </p:spPr>
          <p:txBody>
            <a:bodyPr wrap="none">
              <a:spAutoFit/>
            </a:bodyPr>
            <a:lstStyle/>
            <a:p>
              <a:pPr algn="ctr" eaLnBrk="0" hangingPunct="0">
                <a:buNone/>
              </a:pPr>
              <a:r>
                <a:rPr lang="pt-BR" sz="1000" dirty="0">
                  <a:latin typeface="Times New Roman" pitchFamily="18" charset="0"/>
                </a:rPr>
                <a:t>Meios </a:t>
              </a:r>
              <a:r>
                <a:rPr lang="pt-BR" sz="1000" dirty="0" smtClean="0">
                  <a:latin typeface="Times New Roman" pitchFamily="18" charset="0"/>
                </a:rPr>
                <a:t>Integrados de</a:t>
              </a:r>
              <a:endParaRPr lang="pt-BR" sz="1000" dirty="0">
                <a:latin typeface="Times New Roman" pitchFamily="18" charset="0"/>
              </a:endParaRPr>
            </a:p>
            <a:p>
              <a:pPr algn="ctr" eaLnBrk="0" hangingPunct="0">
                <a:buNone/>
              </a:pPr>
              <a:r>
                <a:rPr lang="pt-BR" sz="1000" dirty="0">
                  <a:latin typeface="Times New Roman" pitchFamily="18" charset="0"/>
                </a:rPr>
                <a:t>Pagamento</a:t>
              </a:r>
            </a:p>
          </p:txBody>
        </p:sp>
        <p:sp>
          <p:nvSpPr>
            <p:cNvPr id="668719" name="Text Box 47"/>
            <p:cNvSpPr txBox="1">
              <a:spLocks noChangeArrowheads="1"/>
            </p:cNvSpPr>
            <p:nvPr/>
          </p:nvSpPr>
          <p:spPr bwMode="auto">
            <a:xfrm>
              <a:off x="324" y="1142"/>
              <a:ext cx="678" cy="349"/>
            </a:xfrm>
            <a:prstGeom prst="rect">
              <a:avLst/>
            </a:prstGeom>
            <a:noFill/>
            <a:ln w="9525">
              <a:noFill/>
              <a:miter lim="800000"/>
              <a:headEnd/>
              <a:tailEnd/>
            </a:ln>
            <a:effectLst/>
          </p:spPr>
          <p:txBody>
            <a:bodyPr wrap="square">
              <a:spAutoFit/>
            </a:bodyPr>
            <a:lstStyle/>
            <a:p>
              <a:pPr algn="ctr" eaLnBrk="0" hangingPunct="0">
                <a:buNone/>
              </a:pPr>
              <a:r>
                <a:rPr lang="pt-BR" sz="1000" dirty="0" smtClean="0">
                  <a:latin typeface="Times New Roman" pitchFamily="18" charset="0"/>
                </a:rPr>
                <a:t>Operação de Veículos Comerciais</a:t>
              </a:r>
              <a:endParaRPr lang="pt-BR" sz="1000" dirty="0">
                <a:latin typeface="Times New Roman" pitchFamily="18" charset="0"/>
              </a:endParaRPr>
            </a:p>
          </p:txBody>
        </p:sp>
        <p:sp>
          <p:nvSpPr>
            <p:cNvPr id="668720" name="Text Box 48"/>
            <p:cNvSpPr txBox="1">
              <a:spLocks noChangeArrowheads="1"/>
            </p:cNvSpPr>
            <p:nvPr/>
          </p:nvSpPr>
          <p:spPr bwMode="auto">
            <a:xfrm>
              <a:off x="368" y="1670"/>
              <a:ext cx="619" cy="309"/>
            </a:xfrm>
            <a:prstGeom prst="rect">
              <a:avLst/>
            </a:prstGeom>
            <a:noFill/>
            <a:ln w="9525">
              <a:noFill/>
              <a:miter lim="800000"/>
              <a:headEnd/>
              <a:tailEnd/>
            </a:ln>
            <a:effectLst/>
          </p:spPr>
          <p:txBody>
            <a:bodyPr wrap="none">
              <a:spAutoFit/>
            </a:bodyPr>
            <a:lstStyle/>
            <a:p>
              <a:pPr algn="ctr" eaLnBrk="0" hangingPunct="0">
                <a:buNone/>
              </a:pPr>
              <a:r>
                <a:rPr lang="pt-BR" sz="1000" dirty="0" smtClean="0">
                  <a:latin typeface="Times New Roman" pitchFamily="18" charset="0"/>
                </a:rPr>
                <a:t>Informações de</a:t>
              </a:r>
              <a:endParaRPr lang="pt-BR" sz="1000" dirty="0">
                <a:latin typeface="Times New Roman" pitchFamily="18" charset="0"/>
              </a:endParaRPr>
            </a:p>
            <a:p>
              <a:pPr algn="ctr" eaLnBrk="0" hangingPunct="0">
                <a:buNone/>
              </a:pPr>
              <a:r>
                <a:rPr lang="pt-BR" sz="1000" dirty="0" smtClean="0">
                  <a:latin typeface="Times New Roman" pitchFamily="18" charset="0"/>
                </a:rPr>
                <a:t>Transporte</a:t>
              </a:r>
              <a:endParaRPr lang="pt-BR" sz="1000" dirty="0">
                <a:latin typeface="Times New Roman" pitchFamily="18" charset="0"/>
              </a:endParaRPr>
            </a:p>
          </p:txBody>
        </p:sp>
        <p:sp>
          <p:nvSpPr>
            <p:cNvPr id="668721" name="Text Box 49"/>
            <p:cNvSpPr txBox="1">
              <a:spLocks noChangeArrowheads="1"/>
            </p:cNvSpPr>
            <p:nvPr/>
          </p:nvSpPr>
          <p:spPr bwMode="auto">
            <a:xfrm>
              <a:off x="407" y="2198"/>
              <a:ext cx="504" cy="309"/>
            </a:xfrm>
            <a:prstGeom prst="rect">
              <a:avLst/>
            </a:prstGeom>
            <a:noFill/>
            <a:ln w="9525">
              <a:noFill/>
              <a:miter lim="800000"/>
              <a:headEnd/>
              <a:tailEnd/>
            </a:ln>
            <a:effectLst/>
          </p:spPr>
          <p:txBody>
            <a:bodyPr wrap="none">
              <a:spAutoFit/>
            </a:bodyPr>
            <a:lstStyle/>
            <a:p>
              <a:pPr algn="ctr" eaLnBrk="0" hangingPunct="0">
                <a:buNone/>
              </a:pPr>
              <a:r>
                <a:rPr lang="pt-BR" sz="1000" dirty="0" smtClean="0">
                  <a:latin typeface="Times New Roman" pitchFamily="18" charset="0"/>
                </a:rPr>
                <a:t>Serviços de</a:t>
              </a:r>
              <a:endParaRPr lang="pt-BR" sz="1000" dirty="0">
                <a:latin typeface="Times New Roman" pitchFamily="18" charset="0"/>
              </a:endParaRPr>
            </a:p>
            <a:p>
              <a:pPr algn="ctr" eaLnBrk="0" hangingPunct="0">
                <a:buNone/>
              </a:pPr>
              <a:r>
                <a:rPr lang="pt-BR" sz="1000" dirty="0">
                  <a:latin typeface="Times New Roman" pitchFamily="18" charset="0"/>
                </a:rPr>
                <a:t>Emergência</a:t>
              </a:r>
            </a:p>
          </p:txBody>
        </p:sp>
        <p:sp>
          <p:nvSpPr>
            <p:cNvPr id="668722" name="Text Box 50"/>
            <p:cNvSpPr txBox="1">
              <a:spLocks noChangeArrowheads="1"/>
            </p:cNvSpPr>
            <p:nvPr/>
          </p:nvSpPr>
          <p:spPr bwMode="auto">
            <a:xfrm>
              <a:off x="327" y="2734"/>
              <a:ext cx="709" cy="309"/>
            </a:xfrm>
            <a:prstGeom prst="rect">
              <a:avLst/>
            </a:prstGeom>
            <a:noFill/>
            <a:ln w="9525">
              <a:noFill/>
              <a:miter lim="800000"/>
              <a:headEnd/>
              <a:tailEnd/>
            </a:ln>
            <a:effectLst/>
          </p:spPr>
          <p:txBody>
            <a:bodyPr wrap="none">
              <a:spAutoFit/>
            </a:bodyPr>
            <a:lstStyle/>
            <a:p>
              <a:pPr algn="ctr" eaLnBrk="0" hangingPunct="0">
                <a:buNone/>
              </a:pPr>
              <a:r>
                <a:rPr lang="pt-BR" sz="1000" dirty="0" smtClean="0">
                  <a:latin typeface="Times New Roman" pitchFamily="18" charset="0"/>
                </a:rPr>
                <a:t>Gerenciamento de</a:t>
              </a:r>
              <a:endParaRPr lang="pt-BR" sz="1000" dirty="0">
                <a:latin typeface="Times New Roman" pitchFamily="18" charset="0"/>
              </a:endParaRPr>
            </a:p>
            <a:p>
              <a:pPr algn="ctr" eaLnBrk="0" hangingPunct="0">
                <a:buNone/>
              </a:pPr>
              <a:r>
                <a:rPr lang="pt-BR" sz="1000" dirty="0">
                  <a:latin typeface="Times New Roman" pitchFamily="18" charset="0"/>
                </a:rPr>
                <a:t>Tráfego</a:t>
              </a:r>
            </a:p>
          </p:txBody>
        </p:sp>
        <p:sp>
          <p:nvSpPr>
            <p:cNvPr id="668723" name="Text Box 51"/>
            <p:cNvSpPr txBox="1">
              <a:spLocks noChangeArrowheads="1"/>
            </p:cNvSpPr>
            <p:nvPr/>
          </p:nvSpPr>
          <p:spPr bwMode="auto">
            <a:xfrm>
              <a:off x="327" y="3254"/>
              <a:ext cx="709" cy="309"/>
            </a:xfrm>
            <a:prstGeom prst="rect">
              <a:avLst/>
            </a:prstGeom>
            <a:noFill/>
            <a:ln w="9525">
              <a:noFill/>
              <a:miter lim="800000"/>
              <a:headEnd/>
              <a:tailEnd/>
            </a:ln>
            <a:effectLst/>
          </p:spPr>
          <p:txBody>
            <a:bodyPr wrap="none">
              <a:spAutoFit/>
            </a:bodyPr>
            <a:lstStyle/>
            <a:p>
              <a:pPr algn="ctr" eaLnBrk="0" hangingPunct="0">
                <a:buNone/>
              </a:pPr>
              <a:r>
                <a:rPr lang="pt-BR" sz="1000" dirty="0" smtClean="0">
                  <a:latin typeface="Times New Roman" pitchFamily="18" charset="0"/>
                </a:rPr>
                <a:t>Gerenciamento de</a:t>
              </a:r>
              <a:endParaRPr lang="pt-BR" sz="1000" dirty="0">
                <a:latin typeface="Times New Roman" pitchFamily="18" charset="0"/>
              </a:endParaRPr>
            </a:p>
            <a:p>
              <a:pPr algn="ctr" eaLnBrk="0" hangingPunct="0">
                <a:buNone/>
              </a:pPr>
              <a:r>
                <a:rPr lang="pt-BR" sz="1000" dirty="0">
                  <a:latin typeface="Times New Roman" pitchFamily="18" charset="0"/>
                </a:rPr>
                <a:t>Transporte</a:t>
              </a:r>
            </a:p>
          </p:txBody>
        </p:sp>
        <p:sp>
          <p:nvSpPr>
            <p:cNvPr id="668724" name="Text Box 52"/>
            <p:cNvSpPr txBox="1">
              <a:spLocks noChangeArrowheads="1"/>
            </p:cNvSpPr>
            <p:nvPr/>
          </p:nvSpPr>
          <p:spPr bwMode="auto">
            <a:xfrm>
              <a:off x="3282" y="1374"/>
              <a:ext cx="672" cy="349"/>
            </a:xfrm>
            <a:prstGeom prst="rect">
              <a:avLst/>
            </a:prstGeom>
            <a:noFill/>
            <a:ln w="9525">
              <a:noFill/>
              <a:miter lim="800000"/>
              <a:headEnd/>
              <a:tailEnd/>
            </a:ln>
            <a:effectLst/>
          </p:spPr>
          <p:txBody>
            <a:bodyPr wrap="square">
              <a:spAutoFit/>
            </a:bodyPr>
            <a:lstStyle/>
            <a:p>
              <a:pPr algn="ctr" eaLnBrk="0" hangingPunct="0">
                <a:buNone/>
              </a:pPr>
              <a:r>
                <a:rPr lang="pt-BR" sz="1000" dirty="0">
                  <a:latin typeface="Times New Roman" pitchFamily="18" charset="0"/>
                </a:rPr>
                <a:t>Sistema </a:t>
              </a:r>
              <a:r>
                <a:rPr lang="pt-BR" sz="1000" dirty="0" smtClean="0">
                  <a:latin typeface="Times New Roman" pitchFamily="18" charset="0"/>
                </a:rPr>
                <a:t>de Transporte  Global</a:t>
              </a:r>
              <a:endParaRPr lang="pt-BR" sz="1000" dirty="0">
                <a:latin typeface="Times New Roman" pitchFamily="18" charset="0"/>
              </a:endParaRPr>
            </a:p>
          </p:txBody>
        </p:sp>
        <p:sp>
          <p:nvSpPr>
            <p:cNvPr id="668725" name="Text Box 53"/>
            <p:cNvSpPr txBox="1">
              <a:spLocks noChangeArrowheads="1"/>
            </p:cNvSpPr>
            <p:nvPr/>
          </p:nvSpPr>
          <p:spPr bwMode="auto">
            <a:xfrm>
              <a:off x="3294" y="1988"/>
              <a:ext cx="660" cy="349"/>
            </a:xfrm>
            <a:prstGeom prst="rect">
              <a:avLst/>
            </a:prstGeom>
            <a:noFill/>
            <a:ln w="9525">
              <a:noFill/>
              <a:miter lim="800000"/>
              <a:headEnd/>
              <a:tailEnd/>
            </a:ln>
            <a:effectLst/>
          </p:spPr>
          <p:txBody>
            <a:bodyPr wrap="square">
              <a:spAutoFit/>
            </a:bodyPr>
            <a:lstStyle/>
            <a:p>
              <a:pPr algn="ctr" eaLnBrk="0" hangingPunct="0">
                <a:buNone/>
              </a:pPr>
              <a:r>
                <a:rPr lang="pt-BR" sz="1000" dirty="0">
                  <a:latin typeface="Times New Roman" pitchFamily="18" charset="0"/>
                </a:rPr>
                <a:t>Sistema </a:t>
              </a:r>
              <a:r>
                <a:rPr lang="pt-BR" sz="1000" dirty="0" smtClean="0">
                  <a:latin typeface="Times New Roman" pitchFamily="18" charset="0"/>
                </a:rPr>
                <a:t>de Transporte Regional</a:t>
              </a:r>
              <a:endParaRPr lang="pt-BR" sz="1000" dirty="0">
                <a:latin typeface="Times New Roman" pitchFamily="18" charset="0"/>
              </a:endParaRPr>
            </a:p>
          </p:txBody>
        </p:sp>
        <p:sp>
          <p:nvSpPr>
            <p:cNvPr id="668726" name="Text Box 54"/>
            <p:cNvSpPr txBox="1">
              <a:spLocks noChangeArrowheads="1"/>
            </p:cNvSpPr>
            <p:nvPr/>
          </p:nvSpPr>
          <p:spPr bwMode="auto">
            <a:xfrm>
              <a:off x="4758" y="812"/>
              <a:ext cx="768" cy="349"/>
            </a:xfrm>
            <a:prstGeom prst="rect">
              <a:avLst/>
            </a:prstGeom>
            <a:noFill/>
            <a:ln w="9525">
              <a:noFill/>
              <a:miter lim="800000"/>
              <a:headEnd/>
              <a:tailEnd/>
            </a:ln>
            <a:effectLst/>
          </p:spPr>
          <p:txBody>
            <a:bodyPr wrap="square">
              <a:spAutoFit/>
            </a:bodyPr>
            <a:lstStyle/>
            <a:p>
              <a:pPr algn="ctr" eaLnBrk="0" hangingPunct="0">
                <a:buNone/>
              </a:pPr>
              <a:r>
                <a:rPr lang="pt-BR" sz="1000" dirty="0">
                  <a:latin typeface="Times New Roman" pitchFamily="18" charset="0"/>
                </a:rPr>
                <a:t>Sistema </a:t>
              </a:r>
              <a:r>
                <a:rPr lang="pt-BR" sz="1000" dirty="0" smtClean="0">
                  <a:latin typeface="Times New Roman" pitchFamily="18" charset="0"/>
                </a:rPr>
                <a:t>de Transporte Aeroviário</a:t>
              </a:r>
              <a:endParaRPr lang="pt-BR" sz="1000" dirty="0">
                <a:latin typeface="Times New Roman" pitchFamily="18" charset="0"/>
              </a:endParaRPr>
            </a:p>
          </p:txBody>
        </p:sp>
        <p:sp>
          <p:nvSpPr>
            <p:cNvPr id="668727" name="Text Box 55"/>
            <p:cNvSpPr txBox="1">
              <a:spLocks noChangeArrowheads="1"/>
            </p:cNvSpPr>
            <p:nvPr/>
          </p:nvSpPr>
          <p:spPr bwMode="auto">
            <a:xfrm>
              <a:off x="4764" y="1380"/>
              <a:ext cx="678" cy="349"/>
            </a:xfrm>
            <a:prstGeom prst="rect">
              <a:avLst/>
            </a:prstGeom>
            <a:noFill/>
            <a:ln w="9525">
              <a:noFill/>
              <a:miter lim="800000"/>
              <a:headEnd/>
              <a:tailEnd/>
            </a:ln>
            <a:effectLst/>
          </p:spPr>
          <p:txBody>
            <a:bodyPr wrap="square">
              <a:spAutoFit/>
            </a:bodyPr>
            <a:lstStyle/>
            <a:p>
              <a:pPr algn="ctr" eaLnBrk="0" hangingPunct="0">
                <a:buNone/>
              </a:pPr>
              <a:r>
                <a:rPr lang="pt-BR" sz="1000" dirty="0">
                  <a:latin typeface="Times New Roman" pitchFamily="18" charset="0"/>
                </a:rPr>
                <a:t>Sistema </a:t>
              </a:r>
              <a:r>
                <a:rPr lang="pt-BR" sz="1000" dirty="0" smtClean="0">
                  <a:latin typeface="Times New Roman" pitchFamily="18" charset="0"/>
                </a:rPr>
                <a:t>de Transporte Viário</a:t>
              </a:r>
              <a:endParaRPr lang="pt-BR" sz="1000" dirty="0">
                <a:latin typeface="Times New Roman" pitchFamily="18" charset="0"/>
              </a:endParaRPr>
            </a:p>
          </p:txBody>
        </p:sp>
        <p:sp>
          <p:nvSpPr>
            <p:cNvPr id="668728" name="Text Box 56"/>
            <p:cNvSpPr txBox="1">
              <a:spLocks noChangeArrowheads="1"/>
            </p:cNvSpPr>
            <p:nvPr/>
          </p:nvSpPr>
          <p:spPr bwMode="auto">
            <a:xfrm>
              <a:off x="4794" y="1988"/>
              <a:ext cx="648" cy="349"/>
            </a:xfrm>
            <a:prstGeom prst="rect">
              <a:avLst/>
            </a:prstGeom>
            <a:noFill/>
            <a:ln w="9525">
              <a:noFill/>
              <a:miter lim="800000"/>
              <a:headEnd/>
              <a:tailEnd/>
            </a:ln>
            <a:effectLst/>
          </p:spPr>
          <p:txBody>
            <a:bodyPr wrap="square">
              <a:spAutoFit/>
            </a:bodyPr>
            <a:lstStyle/>
            <a:p>
              <a:pPr algn="ctr" eaLnBrk="0" hangingPunct="0">
                <a:buNone/>
              </a:pPr>
              <a:r>
                <a:rPr lang="pt-BR" sz="1000" dirty="0">
                  <a:latin typeface="Times New Roman" pitchFamily="18" charset="0"/>
                </a:rPr>
                <a:t>Sistema </a:t>
              </a:r>
              <a:r>
                <a:rPr lang="pt-BR" sz="1000" dirty="0" smtClean="0">
                  <a:latin typeface="Times New Roman" pitchFamily="18" charset="0"/>
                </a:rPr>
                <a:t>de Transporte Ferroviário</a:t>
              </a:r>
              <a:endParaRPr lang="pt-BR" sz="1000" dirty="0">
                <a:latin typeface="Times New Roman" pitchFamily="18" charset="0"/>
              </a:endParaRPr>
            </a:p>
          </p:txBody>
        </p:sp>
        <p:sp>
          <p:nvSpPr>
            <p:cNvPr id="668729" name="Text Box 57"/>
            <p:cNvSpPr txBox="1">
              <a:spLocks noChangeArrowheads="1"/>
            </p:cNvSpPr>
            <p:nvPr/>
          </p:nvSpPr>
          <p:spPr bwMode="auto">
            <a:xfrm>
              <a:off x="4758" y="2580"/>
              <a:ext cx="684" cy="349"/>
            </a:xfrm>
            <a:prstGeom prst="rect">
              <a:avLst/>
            </a:prstGeom>
            <a:noFill/>
            <a:ln w="9525">
              <a:noFill/>
              <a:miter lim="800000"/>
              <a:headEnd/>
              <a:tailEnd/>
            </a:ln>
            <a:effectLst/>
          </p:spPr>
          <p:txBody>
            <a:bodyPr wrap="square">
              <a:spAutoFit/>
            </a:bodyPr>
            <a:lstStyle/>
            <a:p>
              <a:pPr algn="ctr" eaLnBrk="0" hangingPunct="0">
                <a:buNone/>
              </a:pPr>
              <a:r>
                <a:rPr lang="pt-BR" sz="1000" dirty="0">
                  <a:latin typeface="Times New Roman" pitchFamily="18" charset="0"/>
                </a:rPr>
                <a:t>Sistema </a:t>
              </a:r>
              <a:r>
                <a:rPr lang="pt-BR" sz="1000" dirty="0" smtClean="0">
                  <a:latin typeface="Times New Roman" pitchFamily="18" charset="0"/>
                </a:rPr>
                <a:t>de Transporte </a:t>
              </a:r>
              <a:r>
                <a:rPr lang="pt-BR" sz="1000" dirty="0" err="1" smtClean="0">
                  <a:latin typeface="Times New Roman" pitchFamily="18" charset="0"/>
                </a:rPr>
                <a:t>Aquaviário</a:t>
              </a:r>
              <a:endParaRPr lang="pt-BR" sz="1000" dirty="0">
                <a:latin typeface="Times New Roman" pitchFamily="18" charset="0"/>
              </a:endParaRPr>
            </a:p>
          </p:txBody>
        </p:sp>
        <p:grpSp>
          <p:nvGrpSpPr>
            <p:cNvPr id="668730" name="Group 58"/>
            <p:cNvGrpSpPr>
              <a:grpSpLocks/>
            </p:cNvGrpSpPr>
            <p:nvPr/>
          </p:nvGrpSpPr>
          <p:grpSpPr bwMode="auto">
            <a:xfrm>
              <a:off x="2456" y="3196"/>
              <a:ext cx="2412" cy="447"/>
              <a:chOff x="2352" y="3234"/>
              <a:chExt cx="2412" cy="447"/>
            </a:xfrm>
          </p:grpSpPr>
          <p:grpSp>
            <p:nvGrpSpPr>
              <p:cNvPr id="668731" name="Group 59"/>
              <p:cNvGrpSpPr>
                <a:grpSpLocks/>
              </p:cNvGrpSpPr>
              <p:nvPr/>
            </p:nvGrpSpPr>
            <p:grpSpPr bwMode="auto">
              <a:xfrm>
                <a:off x="2352" y="3234"/>
                <a:ext cx="672" cy="432"/>
                <a:chOff x="624" y="912"/>
                <a:chExt cx="672" cy="432"/>
              </a:xfrm>
            </p:grpSpPr>
            <p:sp>
              <p:nvSpPr>
                <p:cNvPr id="668732" name="Rectangle 60"/>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733" name="Rectangle 61"/>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734" name="Group 62"/>
              <p:cNvGrpSpPr>
                <a:grpSpLocks/>
              </p:cNvGrpSpPr>
              <p:nvPr/>
            </p:nvGrpSpPr>
            <p:grpSpPr bwMode="auto">
              <a:xfrm>
                <a:off x="3228" y="3234"/>
                <a:ext cx="672" cy="432"/>
                <a:chOff x="624" y="912"/>
                <a:chExt cx="672" cy="432"/>
              </a:xfrm>
            </p:grpSpPr>
            <p:sp>
              <p:nvSpPr>
                <p:cNvPr id="668735" name="Rectangle 63"/>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736" name="Rectangle 64"/>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737" name="Group 65"/>
              <p:cNvGrpSpPr>
                <a:grpSpLocks/>
              </p:cNvGrpSpPr>
              <p:nvPr/>
            </p:nvGrpSpPr>
            <p:grpSpPr bwMode="auto">
              <a:xfrm>
                <a:off x="4092" y="3234"/>
                <a:ext cx="672" cy="432"/>
                <a:chOff x="624" y="912"/>
                <a:chExt cx="672" cy="432"/>
              </a:xfrm>
            </p:grpSpPr>
            <p:sp>
              <p:nvSpPr>
                <p:cNvPr id="668738" name="Rectangle 66"/>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739" name="Rectangle 67"/>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sp>
            <p:nvSpPr>
              <p:cNvPr id="668740" name="Text Box 68"/>
              <p:cNvSpPr txBox="1">
                <a:spLocks noChangeArrowheads="1"/>
              </p:cNvSpPr>
              <p:nvPr/>
            </p:nvSpPr>
            <p:spPr bwMode="auto">
              <a:xfrm>
                <a:off x="2352" y="3332"/>
                <a:ext cx="672" cy="349"/>
              </a:xfrm>
              <a:prstGeom prst="rect">
                <a:avLst/>
              </a:prstGeom>
              <a:noFill/>
              <a:ln w="9525">
                <a:noFill/>
                <a:miter lim="800000"/>
                <a:headEnd/>
                <a:tailEnd/>
              </a:ln>
              <a:effectLst/>
            </p:spPr>
            <p:txBody>
              <a:bodyPr wrap="square">
                <a:spAutoFit/>
              </a:bodyPr>
              <a:lstStyle/>
              <a:p>
                <a:pPr algn="ctr" eaLnBrk="0" hangingPunct="0">
                  <a:buNone/>
                </a:pPr>
                <a:r>
                  <a:rPr lang="pt-BR" sz="1000" dirty="0">
                    <a:latin typeface="Times New Roman" pitchFamily="18" charset="0"/>
                  </a:rPr>
                  <a:t>Sistema </a:t>
                </a:r>
                <a:r>
                  <a:rPr lang="pt-BR" sz="1000" dirty="0" smtClean="0">
                    <a:latin typeface="Times New Roman" pitchFamily="18" charset="0"/>
                  </a:rPr>
                  <a:t>de Transporte Interurbano</a:t>
                </a:r>
                <a:endParaRPr lang="pt-BR" sz="1000" dirty="0">
                  <a:latin typeface="Times New Roman" pitchFamily="18" charset="0"/>
                </a:endParaRPr>
              </a:p>
            </p:txBody>
          </p:sp>
          <p:sp>
            <p:nvSpPr>
              <p:cNvPr id="668741" name="Text Box 69"/>
              <p:cNvSpPr txBox="1">
                <a:spLocks noChangeArrowheads="1"/>
              </p:cNvSpPr>
              <p:nvPr/>
            </p:nvSpPr>
            <p:spPr bwMode="auto">
              <a:xfrm>
                <a:off x="3228" y="3324"/>
                <a:ext cx="672" cy="349"/>
              </a:xfrm>
              <a:prstGeom prst="rect">
                <a:avLst/>
              </a:prstGeom>
              <a:noFill/>
              <a:ln w="9525">
                <a:noFill/>
                <a:miter lim="800000"/>
                <a:headEnd/>
                <a:tailEnd/>
              </a:ln>
              <a:effectLst/>
            </p:spPr>
            <p:txBody>
              <a:bodyPr wrap="square">
                <a:spAutoFit/>
              </a:bodyPr>
              <a:lstStyle/>
              <a:p>
                <a:pPr algn="ctr" eaLnBrk="0" hangingPunct="0">
                  <a:buNone/>
                </a:pPr>
                <a:r>
                  <a:rPr lang="pt-BR" sz="1000" dirty="0">
                    <a:latin typeface="Times New Roman" pitchFamily="18" charset="0"/>
                  </a:rPr>
                  <a:t>Sistema </a:t>
                </a:r>
                <a:r>
                  <a:rPr lang="pt-BR" sz="1000" dirty="0" smtClean="0">
                    <a:latin typeface="Times New Roman" pitchFamily="18" charset="0"/>
                  </a:rPr>
                  <a:t>de Transporte Urbano</a:t>
                </a:r>
                <a:endParaRPr lang="pt-BR" sz="1000" dirty="0">
                  <a:latin typeface="Times New Roman" pitchFamily="18" charset="0"/>
                </a:endParaRPr>
              </a:p>
            </p:txBody>
          </p:sp>
          <p:sp>
            <p:nvSpPr>
              <p:cNvPr id="668742" name="Text Box 70"/>
              <p:cNvSpPr txBox="1">
                <a:spLocks noChangeArrowheads="1"/>
              </p:cNvSpPr>
              <p:nvPr/>
            </p:nvSpPr>
            <p:spPr bwMode="auto">
              <a:xfrm>
                <a:off x="4094" y="3332"/>
                <a:ext cx="668" cy="309"/>
              </a:xfrm>
              <a:prstGeom prst="rect">
                <a:avLst/>
              </a:prstGeom>
              <a:noFill/>
              <a:ln w="9525">
                <a:noFill/>
                <a:miter lim="800000"/>
                <a:headEnd/>
                <a:tailEnd/>
              </a:ln>
              <a:effectLst/>
            </p:spPr>
            <p:txBody>
              <a:bodyPr wrap="none">
                <a:spAutoFit/>
              </a:bodyPr>
              <a:lstStyle/>
              <a:p>
                <a:pPr algn="ctr" eaLnBrk="0" hangingPunct="0">
                  <a:buNone/>
                </a:pPr>
                <a:r>
                  <a:rPr lang="pt-BR" sz="1000" dirty="0">
                    <a:latin typeface="Times New Roman" pitchFamily="18" charset="0"/>
                  </a:rPr>
                  <a:t>Sistema de</a:t>
                </a:r>
              </a:p>
              <a:p>
                <a:pPr algn="ctr" eaLnBrk="0" hangingPunct="0">
                  <a:buNone/>
                </a:pPr>
                <a:r>
                  <a:rPr lang="pt-BR" sz="1000" dirty="0" smtClean="0">
                    <a:latin typeface="Times New Roman" pitchFamily="18" charset="0"/>
                  </a:rPr>
                  <a:t>Transporte Rural</a:t>
                </a:r>
                <a:endParaRPr lang="pt-BR" sz="1000" dirty="0">
                  <a:latin typeface="Times New Roman" pitchFamily="18" charset="0"/>
                </a:endParaRPr>
              </a:p>
            </p:txBody>
          </p:sp>
        </p:grpSp>
        <p:sp>
          <p:nvSpPr>
            <p:cNvPr id="668743" name="Line 71"/>
            <p:cNvSpPr>
              <a:spLocks noChangeShapeType="1"/>
            </p:cNvSpPr>
            <p:nvPr/>
          </p:nvSpPr>
          <p:spPr bwMode="auto">
            <a:xfrm>
              <a:off x="2658" y="3102"/>
              <a:ext cx="1776" cy="0"/>
            </a:xfrm>
            <a:prstGeom prst="line">
              <a:avLst/>
            </a:prstGeom>
            <a:noFill/>
            <a:ln w="9525">
              <a:solidFill>
                <a:schemeClr val="tx1"/>
              </a:solidFill>
              <a:round/>
              <a:headEnd/>
              <a:tailEnd/>
            </a:ln>
            <a:effectLst/>
          </p:spPr>
          <p:txBody>
            <a:bodyPr wrap="none" anchor="ctr"/>
            <a:lstStyle/>
            <a:p>
              <a:endParaRPr lang="pt-BR"/>
            </a:p>
          </p:txBody>
        </p:sp>
        <p:sp>
          <p:nvSpPr>
            <p:cNvPr id="668744" name="Line 72"/>
            <p:cNvSpPr>
              <a:spLocks noChangeShapeType="1"/>
            </p:cNvSpPr>
            <p:nvPr/>
          </p:nvSpPr>
          <p:spPr bwMode="auto">
            <a:xfrm>
              <a:off x="4434" y="3102"/>
              <a:ext cx="0" cy="0"/>
            </a:xfrm>
            <a:prstGeom prst="line">
              <a:avLst/>
            </a:prstGeom>
            <a:noFill/>
            <a:ln w="9525">
              <a:solidFill>
                <a:schemeClr val="tx1"/>
              </a:solidFill>
              <a:round/>
              <a:headEnd/>
              <a:tailEnd/>
            </a:ln>
            <a:effectLst/>
          </p:spPr>
          <p:txBody>
            <a:bodyPr wrap="none" anchor="ctr"/>
            <a:lstStyle/>
            <a:p>
              <a:endParaRPr lang="pt-BR"/>
            </a:p>
          </p:txBody>
        </p:sp>
        <p:sp>
          <p:nvSpPr>
            <p:cNvPr id="668745" name="Line 73"/>
            <p:cNvSpPr>
              <a:spLocks noChangeShapeType="1"/>
            </p:cNvSpPr>
            <p:nvPr/>
          </p:nvSpPr>
          <p:spPr bwMode="auto">
            <a:xfrm>
              <a:off x="4434" y="3102"/>
              <a:ext cx="0" cy="96"/>
            </a:xfrm>
            <a:prstGeom prst="line">
              <a:avLst/>
            </a:prstGeom>
            <a:noFill/>
            <a:ln w="9525">
              <a:solidFill>
                <a:schemeClr val="tx1"/>
              </a:solidFill>
              <a:round/>
              <a:headEnd/>
              <a:tailEnd/>
            </a:ln>
            <a:effectLst/>
          </p:spPr>
          <p:txBody>
            <a:bodyPr wrap="none" anchor="ctr"/>
            <a:lstStyle/>
            <a:p>
              <a:endParaRPr lang="pt-BR"/>
            </a:p>
          </p:txBody>
        </p:sp>
        <p:sp>
          <p:nvSpPr>
            <p:cNvPr id="668746" name="Line 74"/>
            <p:cNvSpPr>
              <a:spLocks noChangeShapeType="1"/>
            </p:cNvSpPr>
            <p:nvPr/>
          </p:nvSpPr>
          <p:spPr bwMode="auto">
            <a:xfrm>
              <a:off x="2658" y="3102"/>
              <a:ext cx="0" cy="96"/>
            </a:xfrm>
            <a:prstGeom prst="line">
              <a:avLst/>
            </a:prstGeom>
            <a:noFill/>
            <a:ln w="9525">
              <a:solidFill>
                <a:schemeClr val="tx1"/>
              </a:solidFill>
              <a:round/>
              <a:headEnd/>
              <a:tailEnd/>
            </a:ln>
            <a:effectLst/>
          </p:spPr>
          <p:txBody>
            <a:bodyPr wrap="none" anchor="ctr"/>
            <a:lstStyle/>
            <a:p>
              <a:endParaRPr lang="pt-BR"/>
            </a:p>
          </p:txBody>
        </p:sp>
        <p:sp>
          <p:nvSpPr>
            <p:cNvPr id="668747" name="AutoShape 75"/>
            <p:cNvSpPr>
              <a:spLocks noChangeArrowheads="1"/>
            </p:cNvSpPr>
            <p:nvPr/>
          </p:nvSpPr>
          <p:spPr bwMode="auto">
            <a:xfrm>
              <a:off x="3586" y="2334"/>
              <a:ext cx="96" cy="96"/>
            </a:xfrm>
            <a:prstGeom prst="triangle">
              <a:avLst>
                <a:gd name="adj" fmla="val 50000"/>
              </a:avLst>
            </a:prstGeom>
            <a:solidFill>
              <a:schemeClr val="bg1"/>
            </a:solidFill>
            <a:ln w="9525">
              <a:solidFill>
                <a:schemeClr val="tx1"/>
              </a:solidFill>
              <a:miter lim="800000"/>
              <a:headEnd/>
              <a:tailEnd/>
            </a:ln>
            <a:effectLst/>
          </p:spPr>
          <p:txBody>
            <a:bodyPr wrap="none" anchor="ctr"/>
            <a:lstStyle/>
            <a:p>
              <a:endParaRPr lang="pt-BR"/>
            </a:p>
          </p:txBody>
        </p:sp>
        <p:sp>
          <p:nvSpPr>
            <p:cNvPr id="668748" name="Line 76"/>
            <p:cNvSpPr>
              <a:spLocks noChangeShapeType="1"/>
            </p:cNvSpPr>
            <p:nvPr/>
          </p:nvSpPr>
          <p:spPr bwMode="auto">
            <a:xfrm>
              <a:off x="3634" y="2430"/>
              <a:ext cx="0" cy="672"/>
            </a:xfrm>
            <a:prstGeom prst="line">
              <a:avLst/>
            </a:prstGeom>
            <a:noFill/>
            <a:ln w="9525">
              <a:solidFill>
                <a:schemeClr val="tx1"/>
              </a:solidFill>
              <a:round/>
              <a:headEnd/>
              <a:tailEnd/>
            </a:ln>
            <a:effectLst/>
          </p:spPr>
          <p:txBody>
            <a:bodyPr wrap="none" anchor="ctr"/>
            <a:lstStyle/>
            <a:p>
              <a:endParaRPr lang="pt-BR"/>
            </a:p>
          </p:txBody>
        </p:sp>
        <p:sp>
          <p:nvSpPr>
            <p:cNvPr id="668749" name="Line 77"/>
            <p:cNvSpPr>
              <a:spLocks noChangeShapeType="1"/>
            </p:cNvSpPr>
            <p:nvPr/>
          </p:nvSpPr>
          <p:spPr bwMode="auto">
            <a:xfrm>
              <a:off x="4482" y="960"/>
              <a:ext cx="0" cy="1776"/>
            </a:xfrm>
            <a:prstGeom prst="line">
              <a:avLst/>
            </a:prstGeom>
            <a:noFill/>
            <a:ln w="9525">
              <a:solidFill>
                <a:schemeClr val="tx1"/>
              </a:solidFill>
              <a:round/>
              <a:headEnd/>
              <a:tailEnd/>
            </a:ln>
            <a:effectLst/>
          </p:spPr>
          <p:txBody>
            <a:bodyPr wrap="none" anchor="ctr"/>
            <a:lstStyle/>
            <a:p>
              <a:endParaRPr lang="pt-BR"/>
            </a:p>
          </p:txBody>
        </p:sp>
        <p:sp>
          <p:nvSpPr>
            <p:cNvPr id="668750" name="AutoShape 78"/>
            <p:cNvSpPr>
              <a:spLocks noChangeArrowheads="1"/>
            </p:cNvSpPr>
            <p:nvPr/>
          </p:nvSpPr>
          <p:spPr bwMode="auto">
            <a:xfrm>
              <a:off x="3954" y="2126"/>
              <a:ext cx="96" cy="96"/>
            </a:xfrm>
            <a:prstGeom prst="diamond">
              <a:avLst/>
            </a:prstGeom>
            <a:solidFill>
              <a:schemeClr val="bg1"/>
            </a:solidFill>
            <a:ln w="9525">
              <a:solidFill>
                <a:schemeClr val="tx1"/>
              </a:solidFill>
              <a:miter lim="800000"/>
              <a:headEnd/>
              <a:tailEnd/>
            </a:ln>
            <a:effectLst/>
          </p:spPr>
          <p:txBody>
            <a:bodyPr wrap="none" anchor="ctr"/>
            <a:lstStyle/>
            <a:p>
              <a:endParaRPr lang="pt-BR"/>
            </a:p>
          </p:txBody>
        </p:sp>
        <p:sp>
          <p:nvSpPr>
            <p:cNvPr id="668751" name="Line 79"/>
            <p:cNvSpPr>
              <a:spLocks noChangeShapeType="1"/>
            </p:cNvSpPr>
            <p:nvPr/>
          </p:nvSpPr>
          <p:spPr bwMode="auto">
            <a:xfrm>
              <a:off x="4050" y="2174"/>
              <a:ext cx="432" cy="0"/>
            </a:xfrm>
            <a:prstGeom prst="line">
              <a:avLst/>
            </a:prstGeom>
            <a:noFill/>
            <a:ln w="9525">
              <a:solidFill>
                <a:schemeClr val="tx1"/>
              </a:solidFill>
              <a:round/>
              <a:headEnd/>
              <a:tailEnd/>
            </a:ln>
            <a:effectLst/>
          </p:spPr>
          <p:txBody>
            <a:bodyPr wrap="none" anchor="ctr"/>
            <a:lstStyle/>
            <a:p>
              <a:endParaRPr lang="pt-BR"/>
            </a:p>
          </p:txBody>
        </p:sp>
        <p:sp>
          <p:nvSpPr>
            <p:cNvPr id="668752" name="AutoShape 80"/>
            <p:cNvSpPr>
              <a:spLocks noChangeArrowheads="1"/>
            </p:cNvSpPr>
            <p:nvPr/>
          </p:nvSpPr>
          <p:spPr bwMode="auto">
            <a:xfrm>
              <a:off x="3594" y="1710"/>
              <a:ext cx="96" cy="96"/>
            </a:xfrm>
            <a:prstGeom prst="diamond">
              <a:avLst/>
            </a:prstGeom>
            <a:solidFill>
              <a:schemeClr val="bg1"/>
            </a:solidFill>
            <a:ln w="9525">
              <a:solidFill>
                <a:schemeClr val="tx1"/>
              </a:solidFill>
              <a:miter lim="800000"/>
              <a:headEnd/>
              <a:tailEnd/>
            </a:ln>
            <a:effectLst/>
          </p:spPr>
          <p:txBody>
            <a:bodyPr wrap="none" anchor="ctr"/>
            <a:lstStyle/>
            <a:p>
              <a:endParaRPr lang="pt-BR"/>
            </a:p>
          </p:txBody>
        </p:sp>
        <p:sp>
          <p:nvSpPr>
            <p:cNvPr id="668753" name="Line 81"/>
            <p:cNvSpPr>
              <a:spLocks noChangeShapeType="1"/>
            </p:cNvSpPr>
            <p:nvPr/>
          </p:nvSpPr>
          <p:spPr bwMode="auto">
            <a:xfrm>
              <a:off x="3642" y="1806"/>
              <a:ext cx="0" cy="192"/>
            </a:xfrm>
            <a:prstGeom prst="line">
              <a:avLst/>
            </a:prstGeom>
            <a:noFill/>
            <a:ln w="9525">
              <a:solidFill>
                <a:schemeClr val="tx1"/>
              </a:solidFill>
              <a:round/>
              <a:headEnd/>
              <a:tailEnd/>
            </a:ln>
            <a:effectLst/>
          </p:spPr>
          <p:txBody>
            <a:bodyPr wrap="none" anchor="ctr"/>
            <a:lstStyle/>
            <a:p>
              <a:endParaRPr lang="pt-BR"/>
            </a:p>
          </p:txBody>
        </p:sp>
        <p:sp>
          <p:nvSpPr>
            <p:cNvPr id="668754" name="AutoShape 82"/>
            <p:cNvSpPr>
              <a:spLocks noChangeArrowheads="1"/>
            </p:cNvSpPr>
            <p:nvPr/>
          </p:nvSpPr>
          <p:spPr bwMode="auto">
            <a:xfrm rot="16271609">
              <a:off x="2562" y="1806"/>
              <a:ext cx="96" cy="96"/>
            </a:xfrm>
            <a:prstGeom prst="triangle">
              <a:avLst>
                <a:gd name="adj" fmla="val 50000"/>
              </a:avLst>
            </a:prstGeom>
            <a:solidFill>
              <a:schemeClr val="bg1"/>
            </a:solidFill>
            <a:ln w="9525">
              <a:solidFill>
                <a:schemeClr val="tx1"/>
              </a:solidFill>
              <a:miter lim="800000"/>
              <a:headEnd/>
              <a:tailEnd/>
            </a:ln>
            <a:effectLst/>
          </p:spPr>
          <p:txBody>
            <a:bodyPr wrap="none" anchor="ctr"/>
            <a:lstStyle/>
            <a:p>
              <a:endParaRPr lang="pt-BR"/>
            </a:p>
          </p:txBody>
        </p:sp>
        <p:sp>
          <p:nvSpPr>
            <p:cNvPr id="668755" name="Line 83"/>
            <p:cNvSpPr>
              <a:spLocks noChangeShapeType="1"/>
            </p:cNvSpPr>
            <p:nvPr/>
          </p:nvSpPr>
          <p:spPr bwMode="auto">
            <a:xfrm flipV="1">
              <a:off x="2658" y="1470"/>
              <a:ext cx="624" cy="384"/>
            </a:xfrm>
            <a:prstGeom prst="line">
              <a:avLst/>
            </a:prstGeom>
            <a:noFill/>
            <a:ln w="9525">
              <a:solidFill>
                <a:schemeClr val="tx1"/>
              </a:solidFill>
              <a:round/>
              <a:headEnd/>
              <a:tailEnd/>
            </a:ln>
            <a:effectLst/>
          </p:spPr>
          <p:txBody>
            <a:bodyPr wrap="none" anchor="ctr"/>
            <a:lstStyle/>
            <a:p>
              <a:endParaRPr lang="pt-BR"/>
            </a:p>
          </p:txBody>
        </p:sp>
        <p:sp>
          <p:nvSpPr>
            <p:cNvPr id="668756" name="Line 84"/>
            <p:cNvSpPr>
              <a:spLocks noChangeShapeType="1"/>
            </p:cNvSpPr>
            <p:nvPr/>
          </p:nvSpPr>
          <p:spPr bwMode="auto">
            <a:xfrm>
              <a:off x="2658" y="1854"/>
              <a:ext cx="624" cy="288"/>
            </a:xfrm>
            <a:prstGeom prst="line">
              <a:avLst/>
            </a:prstGeom>
            <a:noFill/>
            <a:ln w="9525">
              <a:solidFill>
                <a:schemeClr val="tx1"/>
              </a:solidFill>
              <a:round/>
              <a:headEnd/>
              <a:tailEnd/>
            </a:ln>
            <a:effectLst/>
          </p:spPr>
          <p:txBody>
            <a:bodyPr wrap="none" anchor="ctr"/>
            <a:lstStyle/>
            <a:p>
              <a:endParaRPr lang="pt-BR"/>
            </a:p>
          </p:txBody>
        </p:sp>
        <p:sp>
          <p:nvSpPr>
            <p:cNvPr id="668757" name="Line 85"/>
            <p:cNvSpPr>
              <a:spLocks noChangeShapeType="1"/>
            </p:cNvSpPr>
            <p:nvPr/>
          </p:nvSpPr>
          <p:spPr bwMode="auto">
            <a:xfrm>
              <a:off x="1250" y="768"/>
              <a:ext cx="0" cy="2688"/>
            </a:xfrm>
            <a:prstGeom prst="line">
              <a:avLst/>
            </a:prstGeom>
            <a:noFill/>
            <a:ln w="9525">
              <a:solidFill>
                <a:schemeClr val="tx1"/>
              </a:solidFill>
              <a:round/>
              <a:headEnd/>
              <a:tailEnd/>
            </a:ln>
            <a:effectLst/>
          </p:spPr>
          <p:txBody>
            <a:bodyPr wrap="none" anchor="ctr"/>
            <a:lstStyle/>
            <a:p>
              <a:endParaRPr lang="pt-BR"/>
            </a:p>
          </p:txBody>
        </p:sp>
        <p:sp>
          <p:nvSpPr>
            <p:cNvPr id="668758" name="Line 86"/>
            <p:cNvSpPr>
              <a:spLocks noChangeShapeType="1"/>
            </p:cNvSpPr>
            <p:nvPr/>
          </p:nvSpPr>
          <p:spPr bwMode="auto">
            <a:xfrm>
              <a:off x="1250" y="3678"/>
              <a:ext cx="0" cy="0"/>
            </a:xfrm>
            <a:prstGeom prst="line">
              <a:avLst/>
            </a:prstGeom>
            <a:noFill/>
            <a:ln w="9525">
              <a:solidFill>
                <a:schemeClr val="tx1"/>
              </a:solidFill>
              <a:round/>
              <a:headEnd/>
              <a:tailEnd/>
            </a:ln>
            <a:effectLst/>
          </p:spPr>
          <p:txBody>
            <a:bodyPr wrap="none" anchor="ctr"/>
            <a:lstStyle/>
            <a:p>
              <a:endParaRPr lang="pt-BR"/>
            </a:p>
          </p:txBody>
        </p:sp>
        <p:sp>
          <p:nvSpPr>
            <p:cNvPr id="668759" name="AutoShape 87"/>
            <p:cNvSpPr>
              <a:spLocks noChangeArrowheads="1"/>
            </p:cNvSpPr>
            <p:nvPr/>
          </p:nvSpPr>
          <p:spPr bwMode="auto">
            <a:xfrm>
              <a:off x="1782" y="1782"/>
              <a:ext cx="96" cy="96"/>
            </a:xfrm>
            <a:prstGeom prst="diamond">
              <a:avLst/>
            </a:prstGeom>
            <a:solidFill>
              <a:schemeClr val="bg1"/>
            </a:solidFill>
            <a:ln w="9525">
              <a:solidFill>
                <a:schemeClr val="tx1"/>
              </a:solidFill>
              <a:miter lim="800000"/>
              <a:headEnd/>
              <a:tailEnd/>
            </a:ln>
            <a:effectLst/>
          </p:spPr>
          <p:txBody>
            <a:bodyPr wrap="none" anchor="ctr"/>
            <a:lstStyle/>
            <a:p>
              <a:endParaRPr lang="pt-BR"/>
            </a:p>
          </p:txBody>
        </p:sp>
        <p:sp>
          <p:nvSpPr>
            <p:cNvPr id="668760" name="Line 88"/>
            <p:cNvSpPr>
              <a:spLocks noChangeShapeType="1"/>
            </p:cNvSpPr>
            <p:nvPr/>
          </p:nvSpPr>
          <p:spPr bwMode="auto">
            <a:xfrm>
              <a:off x="1266" y="1830"/>
              <a:ext cx="528" cy="0"/>
            </a:xfrm>
            <a:prstGeom prst="line">
              <a:avLst/>
            </a:prstGeom>
            <a:noFill/>
            <a:ln w="9525">
              <a:solidFill>
                <a:schemeClr val="tx1"/>
              </a:solidFill>
              <a:round/>
              <a:headEnd/>
              <a:tailEnd/>
            </a:ln>
            <a:effectLst/>
          </p:spPr>
          <p:txBody>
            <a:bodyPr wrap="none" anchor="ctr"/>
            <a:lstStyle/>
            <a:p>
              <a:endParaRPr lang="pt-BR"/>
            </a:p>
          </p:txBody>
        </p:sp>
        <p:sp>
          <p:nvSpPr>
            <p:cNvPr id="668761" name="Line 89"/>
            <p:cNvSpPr>
              <a:spLocks noChangeShapeType="1"/>
            </p:cNvSpPr>
            <p:nvPr/>
          </p:nvSpPr>
          <p:spPr bwMode="auto">
            <a:xfrm>
              <a:off x="1008" y="1344"/>
              <a:ext cx="240" cy="0"/>
            </a:xfrm>
            <a:prstGeom prst="line">
              <a:avLst/>
            </a:prstGeom>
            <a:noFill/>
            <a:ln w="9525">
              <a:solidFill>
                <a:schemeClr val="tx1"/>
              </a:solidFill>
              <a:round/>
              <a:headEnd/>
              <a:tailEnd/>
            </a:ln>
            <a:effectLst/>
          </p:spPr>
          <p:txBody>
            <a:bodyPr wrap="none" anchor="ctr"/>
            <a:lstStyle/>
            <a:p>
              <a:endParaRPr lang="pt-BR"/>
            </a:p>
          </p:txBody>
        </p:sp>
        <p:sp>
          <p:nvSpPr>
            <p:cNvPr id="668762" name="Line 90"/>
            <p:cNvSpPr>
              <a:spLocks noChangeShapeType="1"/>
            </p:cNvSpPr>
            <p:nvPr/>
          </p:nvSpPr>
          <p:spPr bwMode="auto">
            <a:xfrm>
              <a:off x="1008" y="1872"/>
              <a:ext cx="240" cy="0"/>
            </a:xfrm>
            <a:prstGeom prst="line">
              <a:avLst/>
            </a:prstGeom>
            <a:noFill/>
            <a:ln w="9525">
              <a:solidFill>
                <a:schemeClr val="tx1"/>
              </a:solidFill>
              <a:round/>
              <a:headEnd/>
              <a:tailEnd/>
            </a:ln>
            <a:effectLst/>
          </p:spPr>
          <p:txBody>
            <a:bodyPr wrap="none" anchor="ctr"/>
            <a:lstStyle/>
            <a:p>
              <a:endParaRPr lang="pt-BR"/>
            </a:p>
          </p:txBody>
        </p:sp>
        <p:sp>
          <p:nvSpPr>
            <p:cNvPr id="668763" name="Line 91"/>
            <p:cNvSpPr>
              <a:spLocks noChangeShapeType="1"/>
            </p:cNvSpPr>
            <p:nvPr/>
          </p:nvSpPr>
          <p:spPr bwMode="auto">
            <a:xfrm>
              <a:off x="1008" y="2400"/>
              <a:ext cx="240" cy="0"/>
            </a:xfrm>
            <a:prstGeom prst="line">
              <a:avLst/>
            </a:prstGeom>
            <a:noFill/>
            <a:ln w="9525">
              <a:solidFill>
                <a:schemeClr val="tx1"/>
              </a:solidFill>
              <a:round/>
              <a:headEnd/>
              <a:tailEnd/>
            </a:ln>
            <a:effectLst/>
          </p:spPr>
          <p:txBody>
            <a:bodyPr wrap="none" anchor="ctr"/>
            <a:lstStyle/>
            <a:p>
              <a:endParaRPr lang="pt-BR"/>
            </a:p>
          </p:txBody>
        </p:sp>
        <p:sp>
          <p:nvSpPr>
            <p:cNvPr id="668764" name="Line 92"/>
            <p:cNvSpPr>
              <a:spLocks noChangeShapeType="1"/>
            </p:cNvSpPr>
            <p:nvPr/>
          </p:nvSpPr>
          <p:spPr bwMode="auto">
            <a:xfrm>
              <a:off x="1008" y="2928"/>
              <a:ext cx="240" cy="0"/>
            </a:xfrm>
            <a:prstGeom prst="line">
              <a:avLst/>
            </a:prstGeom>
            <a:noFill/>
            <a:ln w="9525">
              <a:solidFill>
                <a:schemeClr val="tx1"/>
              </a:solidFill>
              <a:round/>
              <a:headEnd/>
              <a:tailEnd/>
            </a:ln>
            <a:effectLst/>
          </p:spPr>
          <p:txBody>
            <a:bodyPr wrap="none" anchor="ctr"/>
            <a:lstStyle/>
            <a:p>
              <a:endParaRPr lang="pt-BR"/>
            </a:p>
          </p:txBody>
        </p:sp>
        <p:sp>
          <p:nvSpPr>
            <p:cNvPr id="668765" name="Line 93"/>
            <p:cNvSpPr>
              <a:spLocks noChangeShapeType="1"/>
            </p:cNvSpPr>
            <p:nvPr/>
          </p:nvSpPr>
          <p:spPr bwMode="auto">
            <a:xfrm>
              <a:off x="1008" y="3456"/>
              <a:ext cx="240" cy="0"/>
            </a:xfrm>
            <a:prstGeom prst="line">
              <a:avLst/>
            </a:prstGeom>
            <a:noFill/>
            <a:ln w="9525">
              <a:solidFill>
                <a:schemeClr val="tx1"/>
              </a:solidFill>
              <a:round/>
              <a:headEnd/>
              <a:tailEnd/>
            </a:ln>
            <a:effectLst/>
          </p:spPr>
          <p:txBody>
            <a:bodyPr wrap="none" anchor="ctr"/>
            <a:lstStyle/>
            <a:p>
              <a:endParaRPr lang="pt-BR"/>
            </a:p>
          </p:txBody>
        </p:sp>
        <p:sp>
          <p:nvSpPr>
            <p:cNvPr id="668766" name="Line 94"/>
            <p:cNvSpPr>
              <a:spLocks noChangeShapeType="1"/>
            </p:cNvSpPr>
            <p:nvPr/>
          </p:nvSpPr>
          <p:spPr bwMode="auto">
            <a:xfrm>
              <a:off x="3408" y="3106"/>
              <a:ext cx="0" cy="96"/>
            </a:xfrm>
            <a:prstGeom prst="line">
              <a:avLst/>
            </a:prstGeom>
            <a:noFill/>
            <a:ln w="9525">
              <a:solidFill>
                <a:schemeClr val="tx1"/>
              </a:solidFill>
              <a:round/>
              <a:headEnd/>
              <a:tailEnd/>
            </a:ln>
            <a:effectLst/>
          </p:spPr>
          <p:txBody>
            <a:bodyPr wrap="none" anchor="ctr"/>
            <a:lstStyle/>
            <a:p>
              <a:endParaRPr lang="pt-BR"/>
            </a:p>
          </p:txBody>
        </p:sp>
        <p:sp>
          <p:nvSpPr>
            <p:cNvPr id="668767" name="Line 95"/>
            <p:cNvSpPr>
              <a:spLocks noChangeShapeType="1"/>
            </p:cNvSpPr>
            <p:nvPr/>
          </p:nvSpPr>
          <p:spPr bwMode="auto">
            <a:xfrm flipH="1">
              <a:off x="4476" y="960"/>
              <a:ext cx="288" cy="0"/>
            </a:xfrm>
            <a:prstGeom prst="line">
              <a:avLst/>
            </a:prstGeom>
            <a:noFill/>
            <a:ln w="9525">
              <a:solidFill>
                <a:schemeClr val="tx1"/>
              </a:solidFill>
              <a:round/>
              <a:headEnd/>
              <a:tailEnd/>
            </a:ln>
            <a:effectLst/>
          </p:spPr>
          <p:txBody>
            <a:bodyPr wrap="none" anchor="ctr"/>
            <a:lstStyle/>
            <a:p>
              <a:endParaRPr lang="pt-BR"/>
            </a:p>
          </p:txBody>
        </p:sp>
        <p:sp>
          <p:nvSpPr>
            <p:cNvPr id="668768" name="Line 96"/>
            <p:cNvSpPr>
              <a:spLocks noChangeShapeType="1"/>
            </p:cNvSpPr>
            <p:nvPr/>
          </p:nvSpPr>
          <p:spPr bwMode="auto">
            <a:xfrm flipH="1">
              <a:off x="4476" y="1536"/>
              <a:ext cx="288" cy="0"/>
            </a:xfrm>
            <a:prstGeom prst="line">
              <a:avLst/>
            </a:prstGeom>
            <a:noFill/>
            <a:ln w="9525">
              <a:solidFill>
                <a:schemeClr val="tx1"/>
              </a:solidFill>
              <a:round/>
              <a:headEnd/>
              <a:tailEnd/>
            </a:ln>
            <a:effectLst/>
          </p:spPr>
          <p:txBody>
            <a:bodyPr wrap="none" anchor="ctr"/>
            <a:lstStyle/>
            <a:p>
              <a:endParaRPr lang="pt-BR"/>
            </a:p>
          </p:txBody>
        </p:sp>
        <p:sp>
          <p:nvSpPr>
            <p:cNvPr id="668769" name="Line 97"/>
            <p:cNvSpPr>
              <a:spLocks noChangeShapeType="1"/>
            </p:cNvSpPr>
            <p:nvPr/>
          </p:nvSpPr>
          <p:spPr bwMode="auto">
            <a:xfrm flipH="1">
              <a:off x="4470" y="2170"/>
              <a:ext cx="288" cy="0"/>
            </a:xfrm>
            <a:prstGeom prst="line">
              <a:avLst/>
            </a:prstGeom>
            <a:noFill/>
            <a:ln w="9525">
              <a:solidFill>
                <a:schemeClr val="tx1"/>
              </a:solidFill>
              <a:round/>
              <a:headEnd/>
              <a:tailEnd/>
            </a:ln>
            <a:effectLst/>
          </p:spPr>
          <p:txBody>
            <a:bodyPr wrap="none" anchor="ctr"/>
            <a:lstStyle/>
            <a:p>
              <a:endParaRPr lang="pt-BR"/>
            </a:p>
          </p:txBody>
        </p:sp>
        <p:sp>
          <p:nvSpPr>
            <p:cNvPr id="668770" name="Line 98"/>
            <p:cNvSpPr>
              <a:spLocks noChangeShapeType="1"/>
            </p:cNvSpPr>
            <p:nvPr/>
          </p:nvSpPr>
          <p:spPr bwMode="auto">
            <a:xfrm flipH="1">
              <a:off x="4480" y="2736"/>
              <a:ext cx="288" cy="0"/>
            </a:xfrm>
            <a:prstGeom prst="line">
              <a:avLst/>
            </a:prstGeom>
            <a:noFill/>
            <a:ln w="9525">
              <a:solidFill>
                <a:schemeClr val="tx1"/>
              </a:solidFill>
              <a:round/>
              <a:headEnd/>
              <a:tailEnd/>
            </a:ln>
            <a:effectLst/>
          </p:spPr>
          <p:txBody>
            <a:bodyPr wrap="none" anchor="ctr"/>
            <a:lstStyle/>
            <a:p>
              <a:endParaRPr lang="pt-BR"/>
            </a:p>
          </p:txBody>
        </p:sp>
      </p:grpSp>
    </p:spTree>
    <p:extLst>
      <p:ext uri="{BB962C8B-B14F-4D97-AF65-F5344CB8AC3E}">
        <p14:creationId xmlns:p14="http://schemas.microsoft.com/office/powerpoint/2010/main" val="189837270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17240"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Levantamento das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informações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ITS-PMV</a:t>
            </a: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2" name="Retângulo 1"/>
          <p:cNvSpPr/>
          <p:nvPr/>
        </p:nvSpPr>
        <p:spPr>
          <a:xfrm>
            <a:off x="990220" y="1628800"/>
            <a:ext cx="2919197" cy="369332"/>
          </a:xfrm>
          <a:prstGeom prst="rect">
            <a:avLst/>
          </a:prstGeom>
        </p:spPr>
        <p:txBody>
          <a:bodyPr wrap="none">
            <a:spAutoFit/>
          </a:bodyPr>
          <a:lstStyle/>
          <a:p>
            <a:r>
              <a:rPr lang="pt-BR" dirty="0">
                <a:solidFill>
                  <a:schemeClr val="tx1">
                    <a:lumMod val="75000"/>
                    <a:lumOff val="25000"/>
                  </a:schemeClr>
                </a:solidFill>
              </a:rPr>
              <a:t>(Aquisição do conhecimento)</a:t>
            </a:r>
            <a:endParaRPr lang="pt-BR" dirty="0"/>
          </a:p>
        </p:txBody>
      </p:sp>
      <p:sp>
        <p:nvSpPr>
          <p:cNvPr id="15" name="Espaço Reservado para Conteúdo 2"/>
          <p:cNvSpPr>
            <a:spLocks noGrp="1"/>
          </p:cNvSpPr>
          <p:nvPr>
            <p:ph idx="1"/>
          </p:nvPr>
        </p:nvSpPr>
        <p:spPr>
          <a:xfrm>
            <a:off x="795805" y="2780928"/>
            <a:ext cx="7787208" cy="3168352"/>
          </a:xfrm>
        </p:spPr>
        <p:txBody>
          <a:bodyPr>
            <a:normAutofit/>
          </a:bodyPr>
          <a:lstStyle/>
          <a:p>
            <a:pPr>
              <a:buClr>
                <a:srgbClr val="0070C0"/>
              </a:buClr>
              <a:buSzPct val="60000"/>
              <a:buFont typeface="Wingdings 3" panose="05040102010807070707" pitchFamily="18" charset="2"/>
              <a:buChar char=""/>
            </a:pPr>
            <a:r>
              <a:rPr lang="pt-BR" sz="2400" dirty="0" smtClean="0">
                <a:solidFill>
                  <a:schemeClr val="tx1">
                    <a:lumMod val="75000"/>
                    <a:lumOff val="25000"/>
                  </a:schemeClr>
                </a:solidFill>
              </a:rPr>
              <a:t>Classes </a:t>
            </a:r>
            <a:r>
              <a:rPr lang="pt-BR" sz="2400" dirty="0">
                <a:solidFill>
                  <a:schemeClr val="tx1">
                    <a:lumMod val="75000"/>
                    <a:lumOff val="25000"/>
                  </a:schemeClr>
                </a:solidFill>
              </a:rPr>
              <a:t>e atributos (</a:t>
            </a:r>
            <a:r>
              <a:rPr lang="pt-BR" sz="2400" i="1" dirty="0" err="1">
                <a:solidFill>
                  <a:schemeClr val="tx1">
                    <a:lumMod val="75000"/>
                    <a:lumOff val="25000"/>
                  </a:schemeClr>
                </a:solidFill>
              </a:rPr>
              <a:t>preview</a:t>
            </a:r>
            <a:r>
              <a:rPr lang="pt-BR" sz="2400" dirty="0">
                <a:solidFill>
                  <a:schemeClr val="tx1">
                    <a:lumMod val="75000"/>
                    <a:lumOff val="25000"/>
                  </a:schemeClr>
                </a:solidFill>
              </a:rPr>
              <a:t>)</a:t>
            </a:r>
            <a:endParaRPr lang="pt-BR" sz="2600" dirty="0" smtClean="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p:txBody>
      </p:sp>
      <p:graphicFrame>
        <p:nvGraphicFramePr>
          <p:cNvPr id="3" name="Tabela 2"/>
          <p:cNvGraphicFramePr>
            <a:graphicFrameLocks noGrp="1"/>
          </p:cNvGraphicFramePr>
          <p:nvPr>
            <p:extLst/>
          </p:nvPr>
        </p:nvGraphicFramePr>
        <p:xfrm>
          <a:off x="395537" y="3272458"/>
          <a:ext cx="8424934" cy="3505200"/>
        </p:xfrm>
        <a:graphic>
          <a:graphicData uri="http://schemas.openxmlformats.org/drawingml/2006/table">
            <a:tbl>
              <a:tblPr firstRow="1" firstCol="1" bandRow="1">
                <a:tableStyleId>{5C22544A-7EE6-4342-B048-85BDC9FD1C3A}</a:tableStyleId>
              </a:tblPr>
              <a:tblGrid>
                <a:gridCol w="1642492"/>
                <a:gridCol w="1741883"/>
                <a:gridCol w="1152128"/>
                <a:gridCol w="3888431"/>
              </a:tblGrid>
              <a:tr h="323398">
                <a:tc>
                  <a:txBody>
                    <a:bodyPr/>
                    <a:lstStyle/>
                    <a:p>
                      <a:pPr algn="l">
                        <a:lnSpc>
                          <a:spcPct val="115000"/>
                        </a:lnSpc>
                        <a:spcAft>
                          <a:spcPts val="0"/>
                        </a:spcAft>
                      </a:pPr>
                      <a:r>
                        <a:rPr lang="pt-BR" sz="2000" dirty="0">
                          <a:effectLst/>
                        </a:rPr>
                        <a:t>Classe</a:t>
                      </a:r>
                      <a:endParaRPr lang="pt-BR" sz="2000" dirty="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2000">
                          <a:effectLst/>
                        </a:rPr>
                        <a:t>Atributo</a:t>
                      </a:r>
                      <a:endParaRPr lang="pt-BR" sz="200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2000">
                          <a:effectLst/>
                        </a:rPr>
                        <a:t>Tipo</a:t>
                      </a:r>
                      <a:endParaRPr lang="pt-BR" sz="200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2000" dirty="0">
                          <a:effectLst/>
                        </a:rPr>
                        <a:t>Descrição</a:t>
                      </a:r>
                      <a:endParaRPr lang="pt-BR" sz="2000" dirty="0">
                        <a:effectLst/>
                        <a:latin typeface="Calibri"/>
                        <a:ea typeface="Calibri"/>
                        <a:cs typeface="Times New Roman"/>
                      </a:endParaRPr>
                    </a:p>
                  </a:txBody>
                  <a:tcPr marL="41338" marR="41338" marT="0" marB="0" anchor="ctr"/>
                </a:tc>
              </a:tr>
              <a:tr h="467559">
                <a:tc rowSpan="2">
                  <a:txBody>
                    <a:bodyPr/>
                    <a:lstStyle/>
                    <a:p>
                      <a:pPr algn="l">
                        <a:lnSpc>
                          <a:spcPct val="115000"/>
                        </a:lnSpc>
                        <a:spcAft>
                          <a:spcPts val="0"/>
                        </a:spcAft>
                      </a:pPr>
                      <a:r>
                        <a:rPr lang="pt-BR" sz="1800" dirty="0">
                          <a:effectLst/>
                        </a:rPr>
                        <a:t>Rodovia</a:t>
                      </a:r>
                      <a:endParaRPr lang="pt-BR" sz="1800" dirty="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600" dirty="0" err="1">
                          <a:effectLst/>
                        </a:rPr>
                        <a:t>Nome_Completo</a:t>
                      </a:r>
                      <a:endParaRPr lang="pt-BR" sz="1600" dirty="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a:effectLst/>
                        </a:rPr>
                        <a:t>Texto </a:t>
                      </a:r>
                      <a:endParaRPr lang="pt-BR" sz="180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a:effectLst/>
                        </a:rPr>
                        <a:t>Nome completo da rodovia</a:t>
                      </a:r>
                    </a:p>
                    <a:p>
                      <a:pPr algn="ctr">
                        <a:lnSpc>
                          <a:spcPct val="115000"/>
                        </a:lnSpc>
                        <a:spcAft>
                          <a:spcPts val="0"/>
                        </a:spcAft>
                      </a:pPr>
                      <a:r>
                        <a:rPr lang="pt-BR" sz="1800">
                          <a:effectLst/>
                        </a:rPr>
                        <a:t>Exemplo: Via Anhanguera</a:t>
                      </a:r>
                      <a:endParaRPr lang="pt-BR" sz="1800">
                        <a:effectLst/>
                        <a:latin typeface="Calibri"/>
                        <a:ea typeface="Calibri"/>
                        <a:cs typeface="Times New Roman"/>
                      </a:endParaRPr>
                    </a:p>
                  </a:txBody>
                  <a:tcPr marL="41338" marR="41338" marT="0" marB="0" anchor="ctr"/>
                </a:tc>
              </a:tr>
              <a:tr h="467559">
                <a:tc vMerge="1">
                  <a:txBody>
                    <a:bodyPr/>
                    <a:lstStyle/>
                    <a:p>
                      <a:endParaRPr lang="pt-BR"/>
                    </a:p>
                  </a:txBody>
                  <a:tcPr/>
                </a:tc>
                <a:tc>
                  <a:txBody>
                    <a:bodyPr/>
                    <a:lstStyle/>
                    <a:p>
                      <a:pPr algn="ctr">
                        <a:lnSpc>
                          <a:spcPct val="115000"/>
                        </a:lnSpc>
                        <a:spcAft>
                          <a:spcPts val="0"/>
                        </a:spcAft>
                      </a:pPr>
                      <a:r>
                        <a:rPr lang="pt-BR" sz="1600" dirty="0" err="1">
                          <a:effectLst/>
                        </a:rPr>
                        <a:t>Nome_Reduzido</a:t>
                      </a:r>
                      <a:endParaRPr lang="pt-BR" sz="1600" dirty="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a:effectLst/>
                        </a:rPr>
                        <a:t>Texto </a:t>
                      </a:r>
                      <a:endParaRPr lang="pt-BR" sz="180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a:effectLst/>
                        </a:rPr>
                        <a:t>Nome reduzido da rodovia</a:t>
                      </a:r>
                    </a:p>
                    <a:p>
                      <a:pPr algn="ctr">
                        <a:lnSpc>
                          <a:spcPct val="115000"/>
                        </a:lnSpc>
                        <a:spcAft>
                          <a:spcPts val="0"/>
                        </a:spcAft>
                      </a:pPr>
                      <a:r>
                        <a:rPr lang="pt-BR" sz="1800">
                          <a:effectLst/>
                        </a:rPr>
                        <a:t>Exemplo: SP330</a:t>
                      </a:r>
                      <a:endParaRPr lang="pt-BR" sz="1800">
                        <a:effectLst/>
                        <a:latin typeface="Calibri"/>
                        <a:ea typeface="Calibri"/>
                        <a:cs typeface="Times New Roman"/>
                      </a:endParaRPr>
                    </a:p>
                  </a:txBody>
                  <a:tcPr marL="41338" marR="41338" marT="0" marB="0" anchor="ctr"/>
                </a:tc>
              </a:tr>
              <a:tr h="467559">
                <a:tc>
                  <a:txBody>
                    <a:bodyPr/>
                    <a:lstStyle/>
                    <a:p>
                      <a:pPr algn="l">
                        <a:lnSpc>
                          <a:spcPct val="115000"/>
                        </a:lnSpc>
                        <a:spcAft>
                          <a:spcPts val="0"/>
                        </a:spcAft>
                      </a:pPr>
                      <a:r>
                        <a:rPr lang="pt-BR" sz="1600" dirty="0" err="1">
                          <a:effectLst/>
                        </a:rPr>
                        <a:t>TipoMensagem</a:t>
                      </a:r>
                      <a:endParaRPr lang="pt-BR" sz="1600" dirty="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600" dirty="0" err="1">
                          <a:effectLst/>
                        </a:rPr>
                        <a:t>TipoMensagem</a:t>
                      </a:r>
                      <a:endParaRPr lang="pt-BR" sz="1600" dirty="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a:effectLst/>
                        </a:rPr>
                        <a:t>Texto</a:t>
                      </a:r>
                      <a:endParaRPr lang="pt-BR" sz="180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dirty="0">
                          <a:effectLst/>
                        </a:rPr>
                        <a:t>Tipo da Mensagem (Educativa, Advertência, </a:t>
                      </a:r>
                      <a:r>
                        <a:rPr lang="pt-BR" sz="1800" dirty="0" err="1">
                          <a:effectLst/>
                        </a:rPr>
                        <a:t>etc</a:t>
                      </a:r>
                      <a:r>
                        <a:rPr lang="pt-BR" sz="1800" dirty="0">
                          <a:effectLst/>
                        </a:rPr>
                        <a:t>)</a:t>
                      </a:r>
                      <a:endParaRPr lang="pt-BR" sz="1800" dirty="0">
                        <a:effectLst/>
                        <a:latin typeface="Calibri"/>
                        <a:ea typeface="Calibri"/>
                        <a:cs typeface="Times New Roman"/>
                      </a:endParaRPr>
                    </a:p>
                  </a:txBody>
                  <a:tcPr marL="41338" marR="41338" marT="0" marB="0" anchor="ctr"/>
                </a:tc>
              </a:tr>
              <a:tr h="287464">
                <a:tc rowSpan="2">
                  <a:txBody>
                    <a:bodyPr/>
                    <a:lstStyle/>
                    <a:p>
                      <a:pPr algn="l">
                        <a:lnSpc>
                          <a:spcPct val="115000"/>
                        </a:lnSpc>
                        <a:spcAft>
                          <a:spcPts val="0"/>
                        </a:spcAft>
                      </a:pPr>
                      <a:r>
                        <a:rPr lang="pt-BR" sz="1800" dirty="0">
                          <a:effectLst/>
                        </a:rPr>
                        <a:t>PMV</a:t>
                      </a:r>
                      <a:endParaRPr lang="pt-BR" sz="1800" dirty="0">
                        <a:effectLst/>
                        <a:latin typeface="Calibri"/>
                        <a:ea typeface="Calibri"/>
                        <a:cs typeface="Times New Roman"/>
                      </a:endParaRPr>
                    </a:p>
                  </a:txBody>
                  <a:tcPr marL="41338" marR="41338" marT="0" marB="0" anchor="ctr">
                    <a:solidFill>
                      <a:schemeClr val="accent6">
                        <a:lumMod val="75000"/>
                      </a:schemeClr>
                    </a:solidFill>
                  </a:tcPr>
                </a:tc>
                <a:tc>
                  <a:txBody>
                    <a:bodyPr/>
                    <a:lstStyle/>
                    <a:p>
                      <a:pPr algn="ctr">
                        <a:lnSpc>
                          <a:spcPct val="115000"/>
                        </a:lnSpc>
                        <a:spcAft>
                          <a:spcPts val="0"/>
                        </a:spcAft>
                      </a:pPr>
                      <a:r>
                        <a:rPr lang="pt-BR" sz="1800">
                          <a:effectLst/>
                        </a:rPr>
                        <a:t>KM</a:t>
                      </a:r>
                      <a:endParaRPr lang="pt-BR" sz="180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a:effectLst/>
                        </a:rPr>
                        <a:t>Número</a:t>
                      </a:r>
                      <a:endParaRPr lang="pt-BR" sz="180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a:effectLst/>
                        </a:rPr>
                        <a:t>KM onde o PMV está instalado</a:t>
                      </a:r>
                      <a:endParaRPr lang="pt-BR" sz="1800">
                        <a:effectLst/>
                        <a:latin typeface="Calibri"/>
                        <a:ea typeface="Calibri"/>
                        <a:cs typeface="Times New Roman"/>
                      </a:endParaRPr>
                    </a:p>
                  </a:txBody>
                  <a:tcPr marL="41338" marR="41338" marT="0" marB="0" anchor="ctr"/>
                </a:tc>
              </a:tr>
              <a:tr h="467559">
                <a:tc vMerge="1">
                  <a:txBody>
                    <a:bodyPr/>
                    <a:lstStyle/>
                    <a:p>
                      <a:endParaRPr lang="pt-BR"/>
                    </a:p>
                  </a:txBody>
                  <a:tcPr/>
                </a:tc>
                <a:tc>
                  <a:txBody>
                    <a:bodyPr/>
                    <a:lstStyle/>
                    <a:p>
                      <a:pPr algn="ctr">
                        <a:lnSpc>
                          <a:spcPct val="115000"/>
                        </a:lnSpc>
                        <a:spcAft>
                          <a:spcPts val="0"/>
                        </a:spcAft>
                      </a:pPr>
                      <a:r>
                        <a:rPr lang="pt-BR" sz="1600" dirty="0">
                          <a:effectLst/>
                        </a:rPr>
                        <a:t>Complemento</a:t>
                      </a:r>
                      <a:endParaRPr lang="pt-BR" sz="1600" dirty="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a:effectLst/>
                        </a:rPr>
                        <a:t>Número </a:t>
                      </a:r>
                      <a:endParaRPr lang="pt-BR" sz="180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dirty="0">
                          <a:effectLst/>
                        </a:rPr>
                        <a:t>Complemento do KM onde o PMV está instalado</a:t>
                      </a:r>
                      <a:endParaRPr lang="pt-BR" sz="1800" dirty="0">
                        <a:effectLst/>
                        <a:latin typeface="Calibri"/>
                        <a:ea typeface="Calibri"/>
                        <a:cs typeface="Times New Roman"/>
                      </a:endParaRPr>
                    </a:p>
                  </a:txBody>
                  <a:tcPr marL="41338" marR="41338" marT="0" marB="0" anchor="ctr"/>
                </a:tc>
              </a:tr>
              <a:tr h="287464">
                <a:tc>
                  <a:txBody>
                    <a:bodyPr/>
                    <a:lstStyle/>
                    <a:p>
                      <a:pPr algn="l">
                        <a:lnSpc>
                          <a:spcPct val="115000"/>
                        </a:lnSpc>
                        <a:spcAft>
                          <a:spcPts val="0"/>
                        </a:spcAft>
                      </a:pPr>
                      <a:r>
                        <a:rPr lang="pt-BR" sz="1800" dirty="0" err="1">
                          <a:effectLst/>
                        </a:rPr>
                        <a:t>StatusPMV</a:t>
                      </a:r>
                      <a:endParaRPr lang="pt-BR" sz="1800" dirty="0">
                        <a:effectLst/>
                        <a:latin typeface="Calibri"/>
                        <a:ea typeface="Calibri"/>
                        <a:cs typeface="Times New Roman"/>
                      </a:endParaRPr>
                    </a:p>
                  </a:txBody>
                  <a:tcPr marL="41338" marR="41338" marT="0" marB="0" anchor="ctr">
                    <a:solidFill>
                      <a:schemeClr val="accent6">
                        <a:lumMod val="75000"/>
                      </a:schemeClr>
                    </a:solidFill>
                  </a:tcPr>
                </a:tc>
                <a:tc>
                  <a:txBody>
                    <a:bodyPr/>
                    <a:lstStyle/>
                    <a:p>
                      <a:pPr algn="ctr">
                        <a:lnSpc>
                          <a:spcPct val="115000"/>
                        </a:lnSpc>
                        <a:spcAft>
                          <a:spcPts val="0"/>
                        </a:spcAft>
                      </a:pPr>
                      <a:r>
                        <a:rPr lang="pt-BR" sz="1600" dirty="0" err="1">
                          <a:effectLst/>
                        </a:rPr>
                        <a:t>DataHoraStatus</a:t>
                      </a:r>
                      <a:endParaRPr lang="pt-BR" sz="1600" dirty="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a:effectLst/>
                        </a:rPr>
                        <a:t>DataHora </a:t>
                      </a:r>
                      <a:endParaRPr lang="pt-BR" sz="180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dirty="0">
                          <a:effectLst/>
                        </a:rPr>
                        <a:t>Data/Hora que o Status foi postado</a:t>
                      </a:r>
                      <a:endParaRPr lang="pt-BR" sz="1800" dirty="0">
                        <a:effectLst/>
                        <a:latin typeface="Calibri"/>
                        <a:ea typeface="Calibri"/>
                        <a:cs typeface="Times New Roman"/>
                      </a:endParaRPr>
                    </a:p>
                  </a:txBody>
                  <a:tcPr marL="41338" marR="41338" marT="0" marB="0" anchor="ctr"/>
                </a:tc>
              </a:tr>
            </a:tbl>
          </a:graphicData>
        </a:graphic>
      </p:graphicFrame>
      <p:sp>
        <p:nvSpPr>
          <p:cNvPr id="12" name="Espaço Reservado para Conteúdo 2"/>
          <p:cNvSpPr txBox="1">
            <a:spLocks/>
          </p:cNvSpPr>
          <p:nvPr/>
        </p:nvSpPr>
        <p:spPr>
          <a:xfrm>
            <a:off x="91892" y="2347864"/>
            <a:ext cx="8836592" cy="50507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8000" dirty="0" smtClean="0">
                <a:solidFill>
                  <a:schemeClr val="tx1">
                    <a:lumMod val="75000"/>
                    <a:lumOff val="25000"/>
                  </a:schemeClr>
                </a:solidFill>
              </a:rPr>
              <a:t>Estudo </a:t>
            </a:r>
            <a:r>
              <a:rPr lang="pt-BR" sz="8000" dirty="0">
                <a:solidFill>
                  <a:schemeClr val="tx1">
                    <a:lumMod val="75000"/>
                    <a:lumOff val="25000"/>
                  </a:schemeClr>
                </a:solidFill>
              </a:rPr>
              <a:t>das estruturas de dados dos fabricantes de PMV </a:t>
            </a:r>
            <a:r>
              <a:rPr lang="pt-BR" sz="5600" dirty="0">
                <a:solidFill>
                  <a:schemeClr val="tx1">
                    <a:lumMod val="75000"/>
                    <a:lumOff val="25000"/>
                  </a:schemeClr>
                </a:solidFill>
              </a:rPr>
              <a:t>(Sonia e Khan; 2007)</a:t>
            </a:r>
          </a:p>
          <a:p>
            <a:endParaRPr lang="pt-BR" sz="800" dirty="0"/>
          </a:p>
        </p:txBody>
      </p:sp>
    </p:spTree>
    <p:extLst>
      <p:ext uri="{BB962C8B-B14F-4D97-AF65-F5344CB8AC3E}">
        <p14:creationId xmlns:p14="http://schemas.microsoft.com/office/powerpoint/2010/main" val="211730346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Levantamento das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informações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ITS-PMV</a:t>
            </a: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2" name="Retângulo 1"/>
          <p:cNvSpPr/>
          <p:nvPr/>
        </p:nvSpPr>
        <p:spPr>
          <a:xfrm>
            <a:off x="990220" y="1628800"/>
            <a:ext cx="2919197" cy="369332"/>
          </a:xfrm>
          <a:prstGeom prst="rect">
            <a:avLst/>
          </a:prstGeom>
        </p:spPr>
        <p:txBody>
          <a:bodyPr wrap="none">
            <a:spAutoFit/>
          </a:bodyPr>
          <a:lstStyle/>
          <a:p>
            <a:r>
              <a:rPr lang="pt-BR" dirty="0">
                <a:solidFill>
                  <a:schemeClr val="tx1">
                    <a:lumMod val="75000"/>
                    <a:lumOff val="25000"/>
                  </a:schemeClr>
                </a:solidFill>
              </a:rPr>
              <a:t>(Aquisição do conhecimento)</a:t>
            </a:r>
            <a:endParaRPr lang="pt-BR" dirty="0"/>
          </a:p>
        </p:txBody>
      </p:sp>
      <p:sp>
        <p:nvSpPr>
          <p:cNvPr id="15" name="Espaço Reservado para Conteúdo 2"/>
          <p:cNvSpPr>
            <a:spLocks noGrp="1"/>
          </p:cNvSpPr>
          <p:nvPr>
            <p:ph idx="1"/>
          </p:nvPr>
        </p:nvSpPr>
        <p:spPr>
          <a:xfrm>
            <a:off x="795805" y="2780928"/>
            <a:ext cx="7787208" cy="576064"/>
          </a:xfrm>
        </p:spPr>
        <p:txBody>
          <a:bodyPr>
            <a:normAutofit/>
          </a:bodyPr>
          <a:lstStyle/>
          <a:p>
            <a:pPr>
              <a:buClr>
                <a:srgbClr val="0070C0"/>
              </a:buClr>
              <a:buSzPct val="60000"/>
              <a:buFont typeface="Wingdings 3" panose="05040102010807070707" pitchFamily="18" charset="2"/>
              <a:buChar char=""/>
            </a:pPr>
            <a:r>
              <a:rPr lang="pt-BR" sz="2400" dirty="0" smtClean="0">
                <a:solidFill>
                  <a:schemeClr val="tx1">
                    <a:lumMod val="75000"/>
                    <a:lumOff val="25000"/>
                  </a:schemeClr>
                </a:solidFill>
              </a:rPr>
              <a:t>Instâncias</a:t>
            </a:r>
            <a:endParaRPr lang="pt-BR" dirty="0" smtClean="0">
              <a:solidFill>
                <a:schemeClr val="tx1">
                  <a:lumMod val="75000"/>
                  <a:lumOff val="25000"/>
                </a:schemeClr>
              </a:solidFill>
            </a:endParaRPr>
          </a:p>
        </p:txBody>
      </p:sp>
      <p:sp>
        <p:nvSpPr>
          <p:cNvPr id="12" name="Espaço Reservado para Conteúdo 2"/>
          <p:cNvSpPr txBox="1">
            <a:spLocks/>
          </p:cNvSpPr>
          <p:nvPr/>
        </p:nvSpPr>
        <p:spPr>
          <a:xfrm>
            <a:off x="91892" y="2347864"/>
            <a:ext cx="8836592" cy="50507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8000" dirty="0" smtClean="0">
                <a:solidFill>
                  <a:schemeClr val="tx1">
                    <a:lumMod val="75000"/>
                    <a:lumOff val="25000"/>
                  </a:schemeClr>
                </a:solidFill>
              </a:rPr>
              <a:t>Estudo </a:t>
            </a:r>
            <a:r>
              <a:rPr lang="pt-BR" sz="8000" dirty="0">
                <a:solidFill>
                  <a:schemeClr val="tx1">
                    <a:lumMod val="75000"/>
                    <a:lumOff val="25000"/>
                  </a:schemeClr>
                </a:solidFill>
              </a:rPr>
              <a:t>das estruturas de dados dos fabricantes de PMV </a:t>
            </a:r>
            <a:r>
              <a:rPr lang="pt-BR" sz="5600" dirty="0">
                <a:solidFill>
                  <a:schemeClr val="tx1">
                    <a:lumMod val="75000"/>
                    <a:lumOff val="25000"/>
                  </a:schemeClr>
                </a:solidFill>
              </a:rPr>
              <a:t>(Sonia e Khan; 2007)</a:t>
            </a:r>
          </a:p>
          <a:p>
            <a:endParaRPr lang="pt-BR" sz="800" dirty="0"/>
          </a:p>
        </p:txBody>
      </p:sp>
      <p:graphicFrame>
        <p:nvGraphicFramePr>
          <p:cNvPr id="5" name="Tabela 4"/>
          <p:cNvGraphicFramePr>
            <a:graphicFrameLocks noGrp="1"/>
          </p:cNvGraphicFramePr>
          <p:nvPr>
            <p:extLst/>
          </p:nvPr>
        </p:nvGraphicFramePr>
        <p:xfrm>
          <a:off x="1017832" y="3437615"/>
          <a:ext cx="7154567" cy="3042269"/>
        </p:xfrm>
        <a:graphic>
          <a:graphicData uri="http://schemas.openxmlformats.org/drawingml/2006/table">
            <a:tbl>
              <a:tblPr firstRow="1" firstCol="1" bandRow="1">
                <a:tableStyleId>{5C22544A-7EE6-4342-B048-85BDC9FD1C3A}</a:tableStyleId>
              </a:tblPr>
              <a:tblGrid>
                <a:gridCol w="3109624"/>
                <a:gridCol w="4044943"/>
              </a:tblGrid>
              <a:tr h="31244">
                <a:tc>
                  <a:txBody>
                    <a:bodyPr/>
                    <a:lstStyle/>
                    <a:p>
                      <a:pPr algn="l">
                        <a:lnSpc>
                          <a:spcPct val="115000"/>
                        </a:lnSpc>
                        <a:spcAft>
                          <a:spcPts val="0"/>
                        </a:spcAft>
                      </a:pPr>
                      <a:r>
                        <a:rPr lang="pt-BR" sz="1800" dirty="0">
                          <a:effectLst/>
                        </a:rPr>
                        <a:t>Classe</a:t>
                      </a:r>
                      <a:endParaRPr lang="pt-BR" sz="1800" b="1" dirty="0">
                        <a:solidFill>
                          <a:srgbClr val="4F81BD"/>
                        </a:solidFill>
                        <a:effectLst/>
                        <a:latin typeface="Calibri"/>
                        <a:ea typeface="Calibri"/>
                        <a:cs typeface="Times New Roman"/>
                      </a:endParaRPr>
                    </a:p>
                  </a:txBody>
                  <a:tcPr marL="37805" marR="37805" marT="0" marB="0" anchor="ctr"/>
                </a:tc>
                <a:tc>
                  <a:txBody>
                    <a:bodyPr/>
                    <a:lstStyle/>
                    <a:p>
                      <a:pPr algn="l">
                        <a:lnSpc>
                          <a:spcPct val="115000"/>
                        </a:lnSpc>
                        <a:spcAft>
                          <a:spcPts val="0"/>
                        </a:spcAft>
                      </a:pPr>
                      <a:r>
                        <a:rPr lang="pt-BR" sz="1800">
                          <a:effectLst/>
                        </a:rPr>
                        <a:t>Instância</a:t>
                      </a:r>
                      <a:endParaRPr lang="pt-BR" sz="1800" b="1">
                        <a:solidFill>
                          <a:srgbClr val="4F81BD"/>
                        </a:solidFill>
                        <a:effectLst/>
                        <a:latin typeface="Calibri"/>
                        <a:ea typeface="Calibri"/>
                        <a:cs typeface="Times New Roman"/>
                      </a:endParaRPr>
                    </a:p>
                  </a:txBody>
                  <a:tcPr marL="37805" marR="37805" marT="0" marB="0" anchor="ctr"/>
                </a:tc>
              </a:tr>
              <a:tr h="204970">
                <a:tc rowSpan="4">
                  <a:txBody>
                    <a:bodyPr/>
                    <a:lstStyle/>
                    <a:p>
                      <a:pPr algn="l">
                        <a:lnSpc>
                          <a:spcPct val="115000"/>
                        </a:lnSpc>
                        <a:spcAft>
                          <a:spcPts val="0"/>
                        </a:spcAft>
                      </a:pPr>
                      <a:r>
                        <a:rPr lang="pt-BR" sz="1800" dirty="0">
                          <a:effectLst/>
                        </a:rPr>
                        <a:t>Sentido</a:t>
                      </a:r>
                      <a:endParaRPr lang="pt-BR" sz="1800" b="1" dirty="0">
                        <a:solidFill>
                          <a:srgbClr val="4F81BD"/>
                        </a:solidFill>
                        <a:effectLst/>
                        <a:latin typeface="Calibri"/>
                        <a:ea typeface="Calibri"/>
                        <a:cs typeface="Times New Roman"/>
                      </a:endParaRPr>
                    </a:p>
                  </a:txBody>
                  <a:tcPr marL="37805" marR="37805" marT="0" marB="0" anchor="ctr"/>
                </a:tc>
                <a:tc>
                  <a:txBody>
                    <a:bodyPr/>
                    <a:lstStyle/>
                    <a:p>
                      <a:pPr algn="l">
                        <a:lnSpc>
                          <a:spcPct val="115000"/>
                        </a:lnSpc>
                        <a:spcAft>
                          <a:spcPts val="0"/>
                        </a:spcAft>
                      </a:pPr>
                      <a:r>
                        <a:rPr lang="pt-BR" sz="1800" dirty="0">
                          <a:effectLst/>
                        </a:rPr>
                        <a:t>Norte</a:t>
                      </a:r>
                      <a:endParaRPr lang="pt-BR" sz="1800" b="1" dirty="0">
                        <a:solidFill>
                          <a:srgbClr val="4F81BD"/>
                        </a:solidFill>
                        <a:effectLst/>
                        <a:latin typeface="Calibri"/>
                        <a:ea typeface="Calibri"/>
                        <a:cs typeface="Times New Roman"/>
                      </a:endParaRPr>
                    </a:p>
                  </a:txBody>
                  <a:tcPr marL="37805" marR="37805" marT="0" marB="0" anchor="ctr"/>
                </a:tc>
              </a:tr>
              <a:tr h="144016">
                <a:tc vMerge="1">
                  <a:txBody>
                    <a:bodyPr/>
                    <a:lstStyle/>
                    <a:p>
                      <a:endParaRPr lang="pt-BR"/>
                    </a:p>
                  </a:txBody>
                  <a:tcPr/>
                </a:tc>
                <a:tc>
                  <a:txBody>
                    <a:bodyPr/>
                    <a:lstStyle/>
                    <a:p>
                      <a:pPr algn="l">
                        <a:lnSpc>
                          <a:spcPct val="115000"/>
                        </a:lnSpc>
                        <a:spcAft>
                          <a:spcPts val="0"/>
                        </a:spcAft>
                      </a:pPr>
                      <a:r>
                        <a:rPr lang="pt-BR" sz="1800" dirty="0">
                          <a:effectLst/>
                        </a:rPr>
                        <a:t>Sul</a:t>
                      </a:r>
                      <a:endParaRPr lang="pt-BR" sz="1800" b="1" dirty="0">
                        <a:solidFill>
                          <a:srgbClr val="4F81BD"/>
                        </a:solidFill>
                        <a:effectLst/>
                        <a:latin typeface="Calibri"/>
                        <a:ea typeface="Calibri"/>
                        <a:cs typeface="Times New Roman"/>
                      </a:endParaRPr>
                    </a:p>
                  </a:txBody>
                  <a:tcPr marL="37805" marR="37805" marT="0" marB="0" anchor="ctr"/>
                </a:tc>
              </a:tr>
              <a:tr h="195067">
                <a:tc vMerge="1">
                  <a:txBody>
                    <a:bodyPr/>
                    <a:lstStyle/>
                    <a:p>
                      <a:endParaRPr lang="pt-BR"/>
                    </a:p>
                  </a:txBody>
                  <a:tcPr/>
                </a:tc>
                <a:tc>
                  <a:txBody>
                    <a:bodyPr/>
                    <a:lstStyle/>
                    <a:p>
                      <a:pPr algn="l">
                        <a:lnSpc>
                          <a:spcPct val="115000"/>
                        </a:lnSpc>
                        <a:spcAft>
                          <a:spcPts val="0"/>
                        </a:spcAft>
                      </a:pPr>
                      <a:r>
                        <a:rPr lang="pt-BR" sz="1800" dirty="0">
                          <a:effectLst/>
                        </a:rPr>
                        <a:t>Leste</a:t>
                      </a:r>
                      <a:endParaRPr lang="pt-BR" sz="1800" b="1" dirty="0">
                        <a:solidFill>
                          <a:srgbClr val="4F81BD"/>
                        </a:solidFill>
                        <a:effectLst/>
                        <a:latin typeface="Calibri"/>
                        <a:ea typeface="Calibri"/>
                        <a:cs typeface="Times New Roman"/>
                      </a:endParaRPr>
                    </a:p>
                  </a:txBody>
                  <a:tcPr marL="37805" marR="37805" marT="0" marB="0" anchor="ctr"/>
                </a:tc>
              </a:tr>
              <a:tr h="144016">
                <a:tc vMerge="1">
                  <a:txBody>
                    <a:bodyPr/>
                    <a:lstStyle/>
                    <a:p>
                      <a:endParaRPr lang="pt-BR"/>
                    </a:p>
                  </a:txBody>
                  <a:tcPr/>
                </a:tc>
                <a:tc>
                  <a:txBody>
                    <a:bodyPr/>
                    <a:lstStyle/>
                    <a:p>
                      <a:pPr algn="l">
                        <a:lnSpc>
                          <a:spcPct val="115000"/>
                        </a:lnSpc>
                        <a:spcAft>
                          <a:spcPts val="0"/>
                        </a:spcAft>
                      </a:pPr>
                      <a:r>
                        <a:rPr lang="pt-BR" sz="1800" dirty="0">
                          <a:effectLst/>
                        </a:rPr>
                        <a:t>Oeste</a:t>
                      </a:r>
                      <a:endParaRPr lang="pt-BR" sz="1800" b="1" dirty="0">
                        <a:solidFill>
                          <a:srgbClr val="4F81BD"/>
                        </a:solidFill>
                        <a:effectLst/>
                        <a:latin typeface="Calibri"/>
                        <a:ea typeface="Calibri"/>
                        <a:cs typeface="Times New Roman"/>
                      </a:endParaRPr>
                    </a:p>
                  </a:txBody>
                  <a:tcPr marL="37805" marR="37805" marT="0" marB="0" anchor="ctr"/>
                </a:tc>
              </a:tr>
              <a:tr h="246884">
                <a:tc rowSpan="2">
                  <a:txBody>
                    <a:bodyPr/>
                    <a:lstStyle/>
                    <a:p>
                      <a:pPr algn="l">
                        <a:lnSpc>
                          <a:spcPct val="115000"/>
                        </a:lnSpc>
                        <a:spcAft>
                          <a:spcPts val="0"/>
                        </a:spcAft>
                      </a:pPr>
                      <a:r>
                        <a:rPr lang="pt-BR" sz="1800" b="1" kern="1200" dirty="0" err="1" smtClean="0">
                          <a:solidFill>
                            <a:schemeClr val="lt1"/>
                          </a:solidFill>
                          <a:effectLst/>
                          <a:latin typeface="+mn-lt"/>
                          <a:ea typeface="+mn-ea"/>
                          <a:cs typeface="+mn-cs"/>
                        </a:rPr>
                        <a:t>TipoMensagem</a:t>
                      </a:r>
                      <a:endParaRPr lang="pt-BR" sz="1800" b="1" kern="1200" dirty="0" smtClean="0">
                        <a:solidFill>
                          <a:schemeClr val="lt1"/>
                        </a:solidFill>
                        <a:effectLst/>
                        <a:latin typeface="+mn-lt"/>
                        <a:ea typeface="+mn-ea"/>
                        <a:cs typeface="+mn-cs"/>
                      </a:endParaRPr>
                    </a:p>
                  </a:txBody>
                  <a:tcPr marL="37805" marR="37805" marT="0" marB="0" anchor="ctr"/>
                </a:tc>
                <a:tc>
                  <a:txBody>
                    <a:bodyPr/>
                    <a:lstStyle/>
                    <a:p>
                      <a:pPr algn="l">
                        <a:lnSpc>
                          <a:spcPct val="115000"/>
                        </a:lnSpc>
                        <a:spcAft>
                          <a:spcPts val="0"/>
                        </a:spcAft>
                      </a:pPr>
                      <a:r>
                        <a:rPr lang="pt-BR" sz="1800" dirty="0">
                          <a:effectLst/>
                        </a:rPr>
                        <a:t>Acidente</a:t>
                      </a:r>
                      <a:endParaRPr lang="pt-BR" sz="1800" b="1" dirty="0">
                        <a:solidFill>
                          <a:srgbClr val="4F81BD"/>
                        </a:solidFill>
                        <a:effectLst/>
                        <a:latin typeface="Calibri"/>
                        <a:ea typeface="Calibri"/>
                        <a:cs typeface="Times New Roman"/>
                      </a:endParaRPr>
                    </a:p>
                  </a:txBody>
                  <a:tcPr marL="37805" marR="37805" marT="0" marB="0" anchor="ctr"/>
                </a:tc>
              </a:tr>
              <a:tr h="474841">
                <a:tc vMerge="1">
                  <a:txBody>
                    <a:bodyPr/>
                    <a:lstStyle/>
                    <a:p>
                      <a:pPr algn="l">
                        <a:lnSpc>
                          <a:spcPct val="115000"/>
                        </a:lnSpc>
                        <a:spcAft>
                          <a:spcPts val="0"/>
                        </a:spcAft>
                      </a:pPr>
                      <a:endParaRPr lang="pt-BR" sz="800" b="1">
                        <a:solidFill>
                          <a:srgbClr val="4F81BD"/>
                        </a:solidFill>
                        <a:effectLst/>
                        <a:latin typeface="Calibri"/>
                        <a:ea typeface="Calibri"/>
                        <a:cs typeface="Times New Roman"/>
                      </a:endParaRPr>
                    </a:p>
                  </a:txBody>
                  <a:tcPr marL="37805" marR="37805" marT="0" marB="0" anchor="ctr"/>
                </a:tc>
                <a:tc>
                  <a:txBody>
                    <a:bodyPr/>
                    <a:lstStyle/>
                    <a:p>
                      <a:pPr algn="l">
                        <a:lnSpc>
                          <a:spcPct val="115000"/>
                        </a:lnSpc>
                        <a:spcAft>
                          <a:spcPts val="0"/>
                        </a:spcAft>
                      </a:pPr>
                      <a:r>
                        <a:rPr lang="pt-BR" sz="1800" dirty="0" smtClean="0">
                          <a:effectLst/>
                        </a:rPr>
                        <a:t>Advertência</a:t>
                      </a:r>
                      <a:endParaRPr lang="pt-BR" sz="1800" b="1" dirty="0">
                        <a:solidFill>
                          <a:srgbClr val="4F81BD"/>
                        </a:solidFill>
                        <a:effectLst/>
                        <a:latin typeface="Calibri"/>
                        <a:ea typeface="Calibri"/>
                        <a:cs typeface="Times New Roman"/>
                      </a:endParaRPr>
                    </a:p>
                  </a:txBody>
                  <a:tcPr marL="37805" marR="37805" marT="0" marB="0" anchor="ctr"/>
                </a:tc>
              </a:tr>
              <a:tr h="359152">
                <a:tc rowSpan="2">
                  <a:txBody>
                    <a:bodyPr/>
                    <a:lstStyle/>
                    <a:p>
                      <a:pPr algn="l">
                        <a:lnSpc>
                          <a:spcPct val="115000"/>
                        </a:lnSpc>
                        <a:spcAft>
                          <a:spcPts val="0"/>
                        </a:spcAft>
                      </a:pPr>
                      <a:r>
                        <a:rPr lang="pt-BR" sz="1800" dirty="0" err="1">
                          <a:effectLst/>
                        </a:rPr>
                        <a:t>TipoStatus</a:t>
                      </a:r>
                      <a:endParaRPr lang="pt-BR" sz="1800" b="1" dirty="0">
                        <a:solidFill>
                          <a:srgbClr val="4F81BD"/>
                        </a:solidFill>
                        <a:effectLst/>
                        <a:latin typeface="Calibri"/>
                        <a:ea typeface="Calibri"/>
                        <a:cs typeface="Times New Roman"/>
                      </a:endParaRPr>
                    </a:p>
                  </a:txBody>
                  <a:tcPr marL="37805" marR="37805" marT="0" marB="0" anchor="ctr"/>
                </a:tc>
                <a:tc>
                  <a:txBody>
                    <a:bodyPr/>
                    <a:lstStyle/>
                    <a:p>
                      <a:pPr algn="l">
                        <a:lnSpc>
                          <a:spcPct val="115000"/>
                        </a:lnSpc>
                        <a:spcAft>
                          <a:spcPts val="0"/>
                        </a:spcAft>
                      </a:pPr>
                      <a:r>
                        <a:rPr lang="pt-BR" sz="1800">
                          <a:effectLst/>
                        </a:rPr>
                        <a:t>Sem_comunicacao</a:t>
                      </a:r>
                      <a:endParaRPr lang="pt-BR" sz="1800" b="1">
                        <a:solidFill>
                          <a:srgbClr val="4F81BD"/>
                        </a:solidFill>
                        <a:effectLst/>
                        <a:latin typeface="Calibri"/>
                        <a:ea typeface="Calibri"/>
                        <a:cs typeface="Times New Roman"/>
                      </a:endParaRPr>
                    </a:p>
                  </a:txBody>
                  <a:tcPr marL="37805" marR="37805" marT="0" marB="0" anchor="ctr"/>
                </a:tc>
              </a:tr>
              <a:tr h="178874">
                <a:tc vMerge="1">
                  <a:txBody>
                    <a:bodyPr/>
                    <a:lstStyle/>
                    <a:p>
                      <a:endParaRPr lang="pt-BR"/>
                    </a:p>
                  </a:txBody>
                  <a:tcPr/>
                </a:tc>
                <a:tc>
                  <a:txBody>
                    <a:bodyPr/>
                    <a:lstStyle/>
                    <a:p>
                      <a:pPr algn="l">
                        <a:lnSpc>
                          <a:spcPct val="115000"/>
                        </a:lnSpc>
                        <a:spcAft>
                          <a:spcPts val="1000"/>
                        </a:spcAft>
                      </a:pPr>
                      <a:r>
                        <a:rPr lang="pt-BR" sz="1800" dirty="0" err="1">
                          <a:effectLst/>
                        </a:rPr>
                        <a:t>Com_comunicacao</a:t>
                      </a:r>
                      <a:endParaRPr lang="pt-BR" sz="1800" dirty="0">
                        <a:effectLst/>
                        <a:latin typeface="Calibri"/>
                        <a:ea typeface="Calibri"/>
                        <a:cs typeface="Times New Roman"/>
                      </a:endParaRPr>
                    </a:p>
                  </a:txBody>
                  <a:tcPr marL="37805" marR="37805" marT="0" marB="0" anchor="ctr"/>
                </a:tc>
              </a:tr>
            </a:tbl>
          </a:graphicData>
        </a:graphic>
      </p:graphicFrame>
    </p:spTree>
    <p:extLst>
      <p:ext uri="{BB962C8B-B14F-4D97-AF65-F5344CB8AC3E}">
        <p14:creationId xmlns:p14="http://schemas.microsoft.com/office/powerpoint/2010/main" val="172366955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Levantamento das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informações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ITS-PMV</a:t>
            </a: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2" name="Retângulo 1"/>
          <p:cNvSpPr/>
          <p:nvPr/>
        </p:nvSpPr>
        <p:spPr>
          <a:xfrm>
            <a:off x="990220" y="1628800"/>
            <a:ext cx="2919197" cy="369332"/>
          </a:xfrm>
          <a:prstGeom prst="rect">
            <a:avLst/>
          </a:prstGeom>
        </p:spPr>
        <p:txBody>
          <a:bodyPr wrap="none">
            <a:spAutoFit/>
          </a:bodyPr>
          <a:lstStyle/>
          <a:p>
            <a:r>
              <a:rPr lang="pt-BR" dirty="0">
                <a:solidFill>
                  <a:schemeClr val="tx1">
                    <a:lumMod val="75000"/>
                    <a:lumOff val="25000"/>
                  </a:schemeClr>
                </a:solidFill>
              </a:rPr>
              <a:t>(Aquisição do conhecimento)</a:t>
            </a:r>
            <a:endParaRPr lang="pt-BR" dirty="0"/>
          </a:p>
        </p:txBody>
      </p:sp>
      <p:sp>
        <p:nvSpPr>
          <p:cNvPr id="15" name="Espaço Reservado para Conteúdo 2"/>
          <p:cNvSpPr>
            <a:spLocks noGrp="1"/>
          </p:cNvSpPr>
          <p:nvPr>
            <p:ph idx="1"/>
          </p:nvPr>
        </p:nvSpPr>
        <p:spPr>
          <a:xfrm>
            <a:off x="795805" y="2780928"/>
            <a:ext cx="7787208" cy="3290976"/>
          </a:xfrm>
        </p:spPr>
        <p:txBody>
          <a:bodyPr>
            <a:normAutofit lnSpcReduction="10000"/>
          </a:bodyPr>
          <a:lstStyle/>
          <a:p>
            <a:pPr>
              <a:buClr>
                <a:srgbClr val="0070C0"/>
              </a:buClr>
              <a:buSzPct val="60000"/>
              <a:buFont typeface="Wingdings 3" panose="05040102010807070707" pitchFamily="18" charset="2"/>
              <a:buChar char=""/>
            </a:pPr>
            <a:r>
              <a:rPr lang="pt-BR" sz="2400" dirty="0">
                <a:solidFill>
                  <a:schemeClr val="tx1">
                    <a:lumMod val="75000"/>
                    <a:lumOff val="25000"/>
                  </a:schemeClr>
                </a:solidFill>
              </a:rPr>
              <a:t>A técnica proposta por Sonia e Khan (2007) </a:t>
            </a:r>
            <a:r>
              <a:rPr lang="pt-BR" sz="2400" dirty="0" smtClean="0">
                <a:solidFill>
                  <a:schemeClr val="tx1">
                    <a:lumMod val="75000"/>
                    <a:lumOff val="25000"/>
                  </a:schemeClr>
                </a:solidFill>
              </a:rPr>
              <a:t>permitiu </a:t>
            </a:r>
            <a:r>
              <a:rPr lang="pt-BR" sz="2400" dirty="0">
                <a:solidFill>
                  <a:schemeClr val="tx1">
                    <a:lumMod val="75000"/>
                    <a:lumOff val="25000"/>
                  </a:schemeClr>
                </a:solidFill>
              </a:rPr>
              <a:t>identificar </a:t>
            </a:r>
            <a:r>
              <a:rPr lang="pt-BR" sz="2400" dirty="0" smtClean="0">
                <a:solidFill>
                  <a:schemeClr val="tx1">
                    <a:lumMod val="75000"/>
                    <a:lumOff val="25000"/>
                  </a:schemeClr>
                </a:solidFill>
              </a:rPr>
              <a:t>classes com </a:t>
            </a:r>
            <a:r>
              <a:rPr lang="pt-BR" sz="2400" dirty="0">
                <a:solidFill>
                  <a:schemeClr val="tx1">
                    <a:lumMod val="75000"/>
                    <a:lumOff val="25000"/>
                  </a:schemeClr>
                </a:solidFill>
              </a:rPr>
              <a:t>seus respectivos atributos, assim como </a:t>
            </a:r>
            <a:r>
              <a:rPr lang="pt-BR" sz="2400" dirty="0" smtClean="0">
                <a:solidFill>
                  <a:schemeClr val="tx1">
                    <a:lumMod val="75000"/>
                    <a:lumOff val="25000"/>
                  </a:schemeClr>
                </a:solidFill>
              </a:rPr>
              <a:t>os relacionamentos </a:t>
            </a:r>
            <a:r>
              <a:rPr lang="pt-BR" sz="2400" dirty="0">
                <a:solidFill>
                  <a:schemeClr val="tx1">
                    <a:lumMod val="75000"/>
                    <a:lumOff val="25000"/>
                  </a:schemeClr>
                </a:solidFill>
              </a:rPr>
              <a:t>e </a:t>
            </a:r>
            <a:r>
              <a:rPr lang="pt-BR" sz="2400" dirty="0" smtClean="0">
                <a:solidFill>
                  <a:schemeClr val="tx1">
                    <a:lumMod val="75000"/>
                    <a:lumOff val="25000"/>
                  </a:schemeClr>
                </a:solidFill>
              </a:rPr>
              <a:t>cardinalidades</a:t>
            </a:r>
          </a:p>
          <a:p>
            <a:pPr>
              <a:buClr>
                <a:srgbClr val="0070C0"/>
              </a:buClr>
              <a:buSzPct val="60000"/>
              <a:buFont typeface="Wingdings 3" panose="05040102010807070707" pitchFamily="18" charset="2"/>
              <a:buChar char=""/>
            </a:pPr>
            <a:endParaRPr lang="pt-BR" sz="2400" dirty="0" smtClean="0">
              <a:solidFill>
                <a:schemeClr val="tx1">
                  <a:lumMod val="75000"/>
                  <a:lumOff val="25000"/>
                </a:schemeClr>
              </a:solidFill>
            </a:endParaRPr>
          </a:p>
          <a:p>
            <a:pPr>
              <a:buClr>
                <a:srgbClr val="0070C0"/>
              </a:buClr>
              <a:buSzPct val="60000"/>
              <a:buFont typeface="Wingdings 3" panose="05040102010807070707" pitchFamily="18" charset="2"/>
              <a:buChar char=""/>
            </a:pPr>
            <a:r>
              <a:rPr lang="pt-BR" sz="2400" dirty="0">
                <a:solidFill>
                  <a:schemeClr val="tx1">
                    <a:lumMod val="75000"/>
                    <a:lumOff val="25000"/>
                  </a:schemeClr>
                </a:solidFill>
              </a:rPr>
              <a:t>Todos os conceitos (classes, atributos, relacionamentos, cardinalidades) encontrados no estudo das bases de dados foram incluídos na ontologia por se observar que são conceitos que estão em produção </a:t>
            </a:r>
            <a:endParaRPr lang="pt-BR" dirty="0" smtClean="0">
              <a:solidFill>
                <a:schemeClr val="tx1">
                  <a:lumMod val="75000"/>
                  <a:lumOff val="25000"/>
                </a:schemeClr>
              </a:solidFill>
            </a:endParaRPr>
          </a:p>
        </p:txBody>
      </p:sp>
      <p:sp>
        <p:nvSpPr>
          <p:cNvPr id="12" name="Espaço Reservado para Conteúdo 2"/>
          <p:cNvSpPr txBox="1">
            <a:spLocks/>
          </p:cNvSpPr>
          <p:nvPr/>
        </p:nvSpPr>
        <p:spPr>
          <a:xfrm>
            <a:off x="91892" y="2347864"/>
            <a:ext cx="8836592" cy="50507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8000" dirty="0" smtClean="0">
                <a:solidFill>
                  <a:schemeClr val="tx1">
                    <a:lumMod val="75000"/>
                    <a:lumOff val="25000"/>
                  </a:schemeClr>
                </a:solidFill>
              </a:rPr>
              <a:t>Estudo </a:t>
            </a:r>
            <a:r>
              <a:rPr lang="pt-BR" sz="8000" dirty="0">
                <a:solidFill>
                  <a:schemeClr val="tx1">
                    <a:lumMod val="75000"/>
                    <a:lumOff val="25000"/>
                  </a:schemeClr>
                </a:solidFill>
              </a:rPr>
              <a:t>das estruturas de dados dos fabricantes de PMV </a:t>
            </a:r>
            <a:r>
              <a:rPr lang="pt-BR" sz="5600" dirty="0">
                <a:solidFill>
                  <a:schemeClr val="tx1">
                    <a:lumMod val="75000"/>
                    <a:lumOff val="25000"/>
                  </a:schemeClr>
                </a:solidFill>
              </a:rPr>
              <a:t>(Sonia e Khan; 2007)</a:t>
            </a:r>
          </a:p>
          <a:p>
            <a:endParaRPr lang="pt-BR" sz="800" dirty="0"/>
          </a:p>
        </p:txBody>
      </p:sp>
    </p:spTree>
    <p:extLst>
      <p:ext uri="{BB962C8B-B14F-4D97-AF65-F5344CB8AC3E}">
        <p14:creationId xmlns:p14="http://schemas.microsoft.com/office/powerpoint/2010/main" val="188124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485800"/>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Conclusão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t>
            </a:r>
            <a:r>
              <a:rPr lang="pt-BR" sz="29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Discussão dos resultados</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13" name="Espaço Reservado para Conteúdo 2"/>
          <p:cNvSpPr txBox="1">
            <a:spLocks/>
          </p:cNvSpPr>
          <p:nvPr/>
        </p:nvSpPr>
        <p:spPr>
          <a:xfrm>
            <a:off x="-540568" y="1484784"/>
            <a:ext cx="9469052"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buClr>
                <a:srgbClr val="0070C0"/>
              </a:buClr>
              <a:buSzPct val="60000"/>
              <a:buFont typeface="Wingdings 3" panose="05040102010807070707" pitchFamily="18" charset="2"/>
              <a:buChar char=""/>
            </a:pPr>
            <a:r>
              <a:rPr lang="pt-BR" sz="2600" dirty="0" smtClean="0">
                <a:solidFill>
                  <a:schemeClr val="tx1">
                    <a:lumMod val="75000"/>
                    <a:lumOff val="25000"/>
                  </a:schemeClr>
                </a:solidFill>
              </a:rPr>
              <a:t>Obtenção de informações</a:t>
            </a:r>
            <a:endParaRPr lang="pt-BR" sz="1000" dirty="0" smtClean="0">
              <a:solidFill>
                <a:schemeClr val="tx1">
                  <a:lumMod val="75000"/>
                  <a:lumOff val="25000"/>
                </a:schemeClr>
              </a:solidFill>
            </a:endParaRPr>
          </a:p>
          <a:p>
            <a:pPr marL="1371600" lvl="3" indent="0">
              <a:buClr>
                <a:srgbClr val="0070C0"/>
              </a:buClr>
              <a:buSzPct val="60000"/>
              <a:buNone/>
            </a:pPr>
            <a:endParaRPr lang="pt-BR" sz="2200" dirty="0" smtClean="0">
              <a:solidFill>
                <a:schemeClr val="tx1">
                  <a:lumMod val="75000"/>
                  <a:lumOff val="25000"/>
                </a:schemeClr>
              </a:solidFill>
            </a:endParaRPr>
          </a:p>
          <a:p>
            <a:pPr lvl="3">
              <a:buClr>
                <a:srgbClr val="0070C0"/>
              </a:buClr>
              <a:buSzPct val="60000"/>
              <a:buFont typeface="Wingdings 3" panose="05040102010807070707" pitchFamily="18" charset="2"/>
              <a:buChar char=""/>
            </a:pPr>
            <a:endParaRPr lang="pt-BR" sz="2200" dirty="0" smtClean="0">
              <a:solidFill>
                <a:schemeClr val="tx1">
                  <a:lumMod val="75000"/>
                  <a:lumOff val="25000"/>
                </a:schemeClr>
              </a:solidFill>
            </a:endParaRPr>
          </a:p>
          <a:p>
            <a:pPr lvl="3">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marL="914400" lvl="2" indent="0">
              <a:buClr>
                <a:srgbClr val="0070C0"/>
              </a:buClr>
              <a:buSzPct val="60000"/>
              <a:buNone/>
            </a:pPr>
            <a:endParaRPr lang="pt-BR" sz="1600" dirty="0">
              <a:solidFill>
                <a:schemeClr val="tx1">
                  <a:lumMod val="75000"/>
                  <a:lumOff val="25000"/>
                </a:schemeClr>
              </a:solidFill>
            </a:endParaRPr>
          </a:p>
        </p:txBody>
      </p:sp>
      <p:graphicFrame>
        <p:nvGraphicFramePr>
          <p:cNvPr id="2" name="Tabela 1"/>
          <p:cNvGraphicFramePr>
            <a:graphicFrameLocks noGrp="1"/>
          </p:cNvGraphicFramePr>
          <p:nvPr>
            <p:extLst/>
          </p:nvPr>
        </p:nvGraphicFramePr>
        <p:xfrm>
          <a:off x="323528" y="2314528"/>
          <a:ext cx="8460940" cy="4480560"/>
        </p:xfrm>
        <a:graphic>
          <a:graphicData uri="http://schemas.openxmlformats.org/drawingml/2006/table">
            <a:tbl>
              <a:tblPr firstRow="1" firstCol="1" bandRow="1">
                <a:tableStyleId>{5C22544A-7EE6-4342-B048-85BDC9FD1C3A}</a:tableStyleId>
              </a:tblPr>
              <a:tblGrid>
                <a:gridCol w="2943424"/>
                <a:gridCol w="1594103"/>
                <a:gridCol w="1348457"/>
                <a:gridCol w="1348457"/>
                <a:gridCol w="1226499"/>
              </a:tblGrid>
              <a:tr h="541655">
                <a:tc>
                  <a:txBody>
                    <a:bodyPr/>
                    <a:lstStyle/>
                    <a:p>
                      <a:pPr algn="ctr">
                        <a:lnSpc>
                          <a:spcPct val="150000"/>
                        </a:lnSpc>
                        <a:spcAft>
                          <a:spcPts val="0"/>
                        </a:spcAft>
                      </a:pPr>
                      <a:r>
                        <a:rPr lang="pt-BR" sz="1400" dirty="0">
                          <a:effectLst/>
                        </a:rPr>
                        <a:t>      Fontes de informação </a:t>
                      </a:r>
                    </a:p>
                    <a:p>
                      <a:pPr>
                        <a:lnSpc>
                          <a:spcPct val="150000"/>
                        </a:lnSpc>
                        <a:spcAft>
                          <a:spcPts val="0"/>
                        </a:spcAft>
                      </a:pPr>
                      <a:r>
                        <a:rPr lang="pt-BR" sz="1400" dirty="0">
                          <a:effectLst/>
                        </a:rPr>
                        <a:t> </a:t>
                      </a:r>
                    </a:p>
                    <a:p>
                      <a:pPr>
                        <a:lnSpc>
                          <a:spcPct val="150000"/>
                        </a:lnSpc>
                        <a:spcAft>
                          <a:spcPts val="0"/>
                        </a:spcAft>
                      </a:pPr>
                      <a:r>
                        <a:rPr lang="pt-BR" sz="1400" dirty="0">
                          <a:effectLst/>
                        </a:rPr>
                        <a:t>Conceitos      </a:t>
                      </a:r>
                      <a:endParaRPr lang="pt-BR" sz="14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pt-BR" sz="1400">
                          <a:effectLst/>
                        </a:rPr>
                        <a:t>Bases de dados dos fabricantes</a:t>
                      </a:r>
                      <a:endParaRPr lang="pt-BR" sz="14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pt-BR" sz="1400">
                          <a:effectLst/>
                        </a:rPr>
                        <a:t>Especialistas do domínio</a:t>
                      </a:r>
                      <a:endParaRPr lang="pt-BR" sz="14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pt-BR" sz="1400">
                          <a:effectLst/>
                        </a:rPr>
                        <a:t>Norma NTCIP 1203</a:t>
                      </a:r>
                      <a:endParaRPr lang="pt-BR" sz="14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pt-BR" sz="1400">
                          <a:effectLst/>
                        </a:rPr>
                        <a:t>Resolução ANTT 3576</a:t>
                      </a:r>
                      <a:endParaRPr lang="pt-BR" sz="1400">
                        <a:effectLst/>
                        <a:latin typeface="Calibri"/>
                        <a:ea typeface="Calibri"/>
                        <a:cs typeface="Times New Roman"/>
                      </a:endParaRPr>
                    </a:p>
                  </a:txBody>
                  <a:tcPr marL="68580" marR="68580" marT="0" marB="0" anchor="ctr"/>
                </a:tc>
              </a:tr>
              <a:tr h="209550">
                <a:tc>
                  <a:txBody>
                    <a:bodyPr/>
                    <a:lstStyle/>
                    <a:p>
                      <a:pPr algn="just">
                        <a:lnSpc>
                          <a:spcPct val="150000"/>
                        </a:lnSpc>
                        <a:spcAft>
                          <a:spcPts val="0"/>
                        </a:spcAft>
                      </a:pPr>
                      <a:r>
                        <a:rPr lang="pt-BR" sz="1400" dirty="0" err="1">
                          <a:effectLst/>
                        </a:rPr>
                        <a:t>StatusFuncionamento</a:t>
                      </a:r>
                      <a:r>
                        <a:rPr lang="pt-BR" sz="1400" dirty="0">
                          <a:effectLst/>
                        </a:rPr>
                        <a:t> (Classe)</a:t>
                      </a:r>
                      <a:endParaRPr lang="pt-BR" sz="1400" dirty="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158115">
                <a:tc>
                  <a:txBody>
                    <a:bodyPr/>
                    <a:lstStyle/>
                    <a:p>
                      <a:pPr algn="just">
                        <a:lnSpc>
                          <a:spcPct val="150000"/>
                        </a:lnSpc>
                        <a:spcAft>
                          <a:spcPts val="0"/>
                        </a:spcAft>
                      </a:pPr>
                      <a:r>
                        <a:rPr lang="pt-BR" sz="1400" dirty="0">
                          <a:effectLst/>
                        </a:rPr>
                        <a:t>PMV (Classe)</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207010">
                <a:tc>
                  <a:txBody>
                    <a:bodyPr/>
                    <a:lstStyle/>
                    <a:p>
                      <a:pPr algn="just">
                        <a:lnSpc>
                          <a:spcPct val="150000"/>
                        </a:lnSpc>
                        <a:spcAft>
                          <a:spcPts val="0"/>
                        </a:spcAft>
                      </a:pPr>
                      <a:r>
                        <a:rPr lang="pt-BR" sz="1400" dirty="0" err="1">
                          <a:effectLst/>
                        </a:rPr>
                        <a:t>StatusFuncionamento</a:t>
                      </a:r>
                      <a:r>
                        <a:rPr lang="pt-BR" sz="1400" dirty="0">
                          <a:effectLst/>
                        </a:rPr>
                        <a:t> (Classe)</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255270">
                <a:tc>
                  <a:txBody>
                    <a:bodyPr/>
                    <a:lstStyle/>
                    <a:p>
                      <a:pPr algn="just">
                        <a:lnSpc>
                          <a:spcPct val="150000"/>
                        </a:lnSpc>
                        <a:spcAft>
                          <a:spcPts val="0"/>
                        </a:spcAft>
                      </a:pPr>
                      <a:r>
                        <a:rPr lang="pt-BR" sz="1400" dirty="0" err="1">
                          <a:effectLst/>
                        </a:rPr>
                        <a:t>MensagemPMV</a:t>
                      </a:r>
                      <a:r>
                        <a:rPr lang="pt-BR" sz="1400" dirty="0">
                          <a:effectLst/>
                        </a:rPr>
                        <a:t> (Atributo)</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168275">
                <a:tc>
                  <a:txBody>
                    <a:bodyPr/>
                    <a:lstStyle/>
                    <a:p>
                      <a:pPr algn="just">
                        <a:lnSpc>
                          <a:spcPct val="150000"/>
                        </a:lnSpc>
                        <a:spcAft>
                          <a:spcPts val="0"/>
                        </a:spcAft>
                      </a:pPr>
                      <a:r>
                        <a:rPr lang="pt-BR" sz="1400">
                          <a:effectLst/>
                        </a:rPr>
                        <a:t>Mensagem (Atributo)</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207645">
                <a:tc>
                  <a:txBody>
                    <a:bodyPr/>
                    <a:lstStyle/>
                    <a:p>
                      <a:pPr algn="just">
                        <a:lnSpc>
                          <a:spcPct val="150000"/>
                        </a:lnSpc>
                        <a:spcAft>
                          <a:spcPts val="0"/>
                        </a:spcAft>
                      </a:pPr>
                      <a:r>
                        <a:rPr lang="pt-BR" sz="1400">
                          <a:effectLst/>
                        </a:rPr>
                        <a:t>TipoStatus (Classe)</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 </a:t>
                      </a:r>
                      <a:endParaRPr lang="pt-BR" sz="1400">
                        <a:effectLst/>
                        <a:latin typeface="Calibri"/>
                        <a:ea typeface="Calibri"/>
                        <a:cs typeface="Times New Roman"/>
                      </a:endParaRPr>
                    </a:p>
                  </a:txBody>
                  <a:tcPr marL="68580" marR="68580" marT="0" marB="0" anchor="ctr"/>
                </a:tc>
              </a:tr>
              <a:tr h="166370">
                <a:tc>
                  <a:txBody>
                    <a:bodyPr/>
                    <a:lstStyle/>
                    <a:p>
                      <a:pPr algn="just">
                        <a:lnSpc>
                          <a:spcPct val="150000"/>
                        </a:lnSpc>
                        <a:spcAft>
                          <a:spcPts val="0"/>
                        </a:spcAft>
                      </a:pPr>
                      <a:r>
                        <a:rPr lang="pt-BR" sz="1400">
                          <a:effectLst/>
                        </a:rPr>
                        <a:t>NomeStatus (Atributo)</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213995">
                <a:tc>
                  <a:txBody>
                    <a:bodyPr/>
                    <a:lstStyle/>
                    <a:p>
                      <a:pPr algn="just">
                        <a:lnSpc>
                          <a:spcPct val="150000"/>
                        </a:lnSpc>
                        <a:spcAft>
                          <a:spcPts val="0"/>
                        </a:spcAft>
                      </a:pPr>
                      <a:r>
                        <a:rPr lang="pt-BR" sz="1400">
                          <a:effectLst/>
                        </a:rPr>
                        <a:t>CaixaAlta (Atributo) </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Não</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163830">
                <a:tc>
                  <a:txBody>
                    <a:bodyPr/>
                    <a:lstStyle/>
                    <a:p>
                      <a:pPr algn="just">
                        <a:lnSpc>
                          <a:spcPct val="150000"/>
                        </a:lnSpc>
                        <a:spcAft>
                          <a:spcPts val="0"/>
                        </a:spcAft>
                      </a:pPr>
                      <a:r>
                        <a:rPr lang="pt-BR" sz="1400">
                          <a:effectLst/>
                        </a:rPr>
                        <a:t>Intermitencia (Atributo)</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Não</a:t>
                      </a:r>
                      <a:endParaRPr lang="pt-BR" sz="1400" dirty="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211455">
                <a:tc>
                  <a:txBody>
                    <a:bodyPr/>
                    <a:lstStyle/>
                    <a:p>
                      <a:pPr algn="just">
                        <a:lnSpc>
                          <a:spcPct val="150000"/>
                        </a:lnSpc>
                        <a:spcAft>
                          <a:spcPts val="0"/>
                        </a:spcAft>
                      </a:pPr>
                      <a:r>
                        <a:rPr lang="pt-BR" sz="1400">
                          <a:effectLst/>
                        </a:rPr>
                        <a:t>Sem_comunicacao (Instância)</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dirty="0">
                          <a:effectLst/>
                        </a:rPr>
                        <a:t>Não</a:t>
                      </a:r>
                      <a:endParaRPr lang="pt-BR" sz="1400" dirty="0">
                        <a:effectLst/>
                        <a:latin typeface="Calibri"/>
                        <a:ea typeface="Calibri"/>
                        <a:cs typeface="Times New Roman"/>
                      </a:endParaRPr>
                    </a:p>
                  </a:txBody>
                  <a:tcPr marL="68580" marR="68580" marT="0" marB="0" anchor="ctr"/>
                </a:tc>
              </a:tr>
              <a:tr h="160655">
                <a:tc>
                  <a:txBody>
                    <a:bodyPr/>
                    <a:lstStyle/>
                    <a:p>
                      <a:pPr algn="just">
                        <a:lnSpc>
                          <a:spcPct val="150000"/>
                        </a:lnSpc>
                        <a:spcAft>
                          <a:spcPts val="0"/>
                        </a:spcAft>
                      </a:pPr>
                      <a:r>
                        <a:rPr lang="pt-BR" sz="1400">
                          <a:effectLst/>
                        </a:rPr>
                        <a:t>Com_comunicacao (Instância)</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dirty="0">
                          <a:effectLst/>
                        </a:rPr>
                        <a:t>Não</a:t>
                      </a:r>
                      <a:endParaRPr lang="pt-BR" sz="1400" dirty="0">
                        <a:effectLst/>
                        <a:latin typeface="Calibri"/>
                        <a:ea typeface="Calibri"/>
                        <a:cs typeface="Times New Roman"/>
                      </a:endParaRPr>
                    </a:p>
                  </a:txBody>
                  <a:tcPr marL="68580" marR="68580" marT="0" marB="0" anchor="ctr"/>
                </a:tc>
              </a:tr>
            </a:tbl>
          </a:graphicData>
        </a:graphic>
      </p:graphicFrame>
      <p:cxnSp>
        <p:nvCxnSpPr>
          <p:cNvPr id="6" name="Conector reto 5"/>
          <p:cNvCxnSpPr/>
          <p:nvPr/>
        </p:nvCxnSpPr>
        <p:spPr>
          <a:xfrm flipH="1" flipV="1">
            <a:off x="313183" y="2036710"/>
            <a:ext cx="2952328" cy="100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71891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Conclusão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t>
            </a:r>
            <a:r>
              <a:rPr lang="pt-BR" sz="29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Discussão dos resultados</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13" name="Espaço Reservado para Conteúdo 2"/>
          <p:cNvSpPr txBox="1">
            <a:spLocks/>
          </p:cNvSpPr>
          <p:nvPr/>
        </p:nvSpPr>
        <p:spPr>
          <a:xfrm>
            <a:off x="-540568" y="1196752"/>
            <a:ext cx="9469052"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buClr>
                <a:srgbClr val="0070C0"/>
              </a:buClr>
              <a:buSzPct val="60000"/>
              <a:buFont typeface="Wingdings 3" panose="05040102010807070707" pitchFamily="18" charset="2"/>
              <a:buChar char=""/>
            </a:pPr>
            <a:r>
              <a:rPr lang="pt-BR" sz="2600" dirty="0" smtClean="0">
                <a:solidFill>
                  <a:schemeClr val="tx1">
                    <a:lumMod val="75000"/>
                    <a:lumOff val="25000"/>
                  </a:schemeClr>
                </a:solidFill>
              </a:rPr>
              <a:t>Obtenção de informações</a:t>
            </a:r>
            <a:endParaRPr lang="pt-BR" sz="1000" dirty="0" smtClean="0">
              <a:solidFill>
                <a:schemeClr val="tx1">
                  <a:lumMod val="75000"/>
                  <a:lumOff val="25000"/>
                </a:schemeClr>
              </a:solidFill>
            </a:endParaRPr>
          </a:p>
          <a:p>
            <a:pPr marL="1371600" lvl="3" indent="0">
              <a:buClr>
                <a:srgbClr val="0070C0"/>
              </a:buClr>
              <a:buSzPct val="60000"/>
              <a:buNone/>
            </a:pPr>
            <a:endParaRPr lang="pt-BR" sz="2200" dirty="0" smtClean="0">
              <a:solidFill>
                <a:schemeClr val="tx1">
                  <a:lumMod val="75000"/>
                  <a:lumOff val="25000"/>
                </a:schemeClr>
              </a:solidFill>
            </a:endParaRPr>
          </a:p>
          <a:p>
            <a:pPr lvl="3">
              <a:buClr>
                <a:srgbClr val="0070C0"/>
              </a:buClr>
              <a:buSzPct val="60000"/>
              <a:buFont typeface="Wingdings 3" panose="05040102010807070707" pitchFamily="18" charset="2"/>
              <a:buChar char=""/>
            </a:pPr>
            <a:endParaRPr lang="pt-BR" sz="2200" dirty="0" smtClean="0">
              <a:solidFill>
                <a:schemeClr val="tx1">
                  <a:lumMod val="75000"/>
                  <a:lumOff val="25000"/>
                </a:schemeClr>
              </a:solidFill>
            </a:endParaRPr>
          </a:p>
          <a:p>
            <a:pPr lvl="3">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marL="914400" lvl="2" indent="0">
              <a:buClr>
                <a:srgbClr val="0070C0"/>
              </a:buClr>
              <a:buSzPct val="60000"/>
              <a:buNone/>
            </a:pPr>
            <a:endParaRPr lang="pt-BR" sz="1600" dirty="0">
              <a:solidFill>
                <a:schemeClr val="tx1">
                  <a:lumMod val="75000"/>
                  <a:lumOff val="25000"/>
                </a:schemeClr>
              </a:solidFill>
            </a:endParaRPr>
          </a:p>
        </p:txBody>
      </p:sp>
      <p:graphicFrame>
        <p:nvGraphicFramePr>
          <p:cNvPr id="5" name="Tabela 4"/>
          <p:cNvGraphicFramePr>
            <a:graphicFrameLocks noGrp="1"/>
          </p:cNvGraphicFramePr>
          <p:nvPr>
            <p:extLst/>
          </p:nvPr>
        </p:nvGraphicFramePr>
        <p:xfrm>
          <a:off x="405879" y="1700808"/>
          <a:ext cx="8280921" cy="3210560"/>
        </p:xfrm>
        <a:graphic>
          <a:graphicData uri="http://schemas.openxmlformats.org/drawingml/2006/table">
            <a:tbl>
              <a:tblPr firstRow="1" bandRow="1">
                <a:tableStyleId>{5C22544A-7EE6-4342-B048-85BDC9FD1C3A}</a:tableStyleId>
              </a:tblPr>
              <a:tblGrid>
                <a:gridCol w="3629475"/>
                <a:gridCol w="1832790"/>
                <a:gridCol w="2818656"/>
              </a:tblGrid>
              <a:tr h="432048">
                <a:tc>
                  <a:txBody>
                    <a:bodyPr/>
                    <a:lstStyle/>
                    <a:p>
                      <a:pPr algn="ctr"/>
                      <a:r>
                        <a:rPr lang="pt-BR" dirty="0" smtClean="0"/>
                        <a:t>Fontes de informações</a:t>
                      </a:r>
                      <a:endParaRPr lang="pt-BR" dirty="0"/>
                    </a:p>
                  </a:txBody>
                  <a:tcPr anchor="ctr"/>
                </a:tc>
                <a:tc>
                  <a:txBody>
                    <a:bodyPr/>
                    <a:lstStyle/>
                    <a:p>
                      <a:pPr algn="ctr"/>
                      <a:r>
                        <a:rPr lang="pt-BR" dirty="0" smtClean="0"/>
                        <a:t>Percentual de participação</a:t>
                      </a:r>
                      <a:r>
                        <a:rPr lang="pt-BR" baseline="0" dirty="0" smtClean="0"/>
                        <a:t> na ontologia</a:t>
                      </a:r>
                      <a:endParaRPr lang="pt-BR" dirty="0"/>
                    </a:p>
                  </a:txBody>
                  <a:tcPr anchor="ctr"/>
                </a:tc>
                <a:tc>
                  <a:txBody>
                    <a:bodyPr/>
                    <a:lstStyle/>
                    <a:p>
                      <a:pPr algn="ctr"/>
                      <a:r>
                        <a:rPr lang="pt-BR" dirty="0" smtClean="0"/>
                        <a:t>Contribuição</a:t>
                      </a:r>
                    </a:p>
                    <a:p>
                      <a:pPr algn="ctr"/>
                      <a:r>
                        <a:rPr lang="pt-BR" dirty="0" smtClean="0"/>
                        <a:t>(em relação ao conhecimento acumulado)</a:t>
                      </a:r>
                      <a:endParaRPr lang="pt-BR" dirty="0"/>
                    </a:p>
                  </a:txBody>
                  <a:tcPr anchor="ctr"/>
                </a:tc>
              </a:tr>
              <a:tr h="370840">
                <a:tc>
                  <a:txBody>
                    <a:bodyPr/>
                    <a:lstStyle/>
                    <a:p>
                      <a:r>
                        <a:rPr lang="pt-BR" sz="1800" kern="1200" dirty="0" smtClean="0">
                          <a:solidFill>
                            <a:schemeClr val="tx1">
                              <a:lumMod val="75000"/>
                              <a:lumOff val="25000"/>
                            </a:schemeClr>
                          </a:solidFill>
                          <a:latin typeface="+mn-lt"/>
                          <a:ea typeface="+mn-ea"/>
                          <a:cs typeface="+mn-cs"/>
                        </a:rPr>
                        <a:t>Bases de dados dos fabricantes</a:t>
                      </a:r>
                      <a:endParaRPr lang="pt-BR" sz="1800" kern="1200" dirty="0">
                        <a:solidFill>
                          <a:schemeClr val="tx1">
                            <a:lumMod val="75000"/>
                            <a:lumOff val="25000"/>
                          </a:schemeClr>
                        </a:solidFill>
                        <a:latin typeface="+mn-lt"/>
                        <a:ea typeface="+mn-ea"/>
                        <a:cs typeface="+mn-cs"/>
                      </a:endParaRPr>
                    </a:p>
                  </a:txBody>
                  <a:tcPr/>
                </a:tc>
                <a:tc>
                  <a:txBody>
                    <a:bodyPr/>
                    <a:lstStyle/>
                    <a:p>
                      <a:pPr algn="ctr"/>
                      <a:r>
                        <a:rPr lang="pt-BR" sz="1800" kern="1200" dirty="0" smtClean="0">
                          <a:solidFill>
                            <a:schemeClr val="tx1">
                              <a:lumMod val="75000"/>
                              <a:lumOff val="25000"/>
                            </a:schemeClr>
                          </a:solidFill>
                          <a:latin typeface="+mn-lt"/>
                          <a:ea typeface="+mn-ea"/>
                          <a:cs typeface="+mn-cs"/>
                        </a:rPr>
                        <a:t>67%</a:t>
                      </a:r>
                      <a:endParaRPr lang="pt-BR" sz="1800" kern="1200" dirty="0">
                        <a:solidFill>
                          <a:schemeClr val="tx1">
                            <a:lumMod val="75000"/>
                            <a:lumOff val="25000"/>
                          </a:schemeClr>
                        </a:solidFill>
                        <a:latin typeface="+mn-lt"/>
                        <a:ea typeface="+mn-ea"/>
                        <a:cs typeface="+mn-cs"/>
                      </a:endParaRPr>
                    </a:p>
                  </a:txBody>
                  <a:tcPr/>
                </a:tc>
                <a:tc>
                  <a:txBody>
                    <a:bodyPr/>
                    <a:lstStyle/>
                    <a:p>
                      <a:pPr marL="0" algn="ctr" defTabSz="914400" rtl="0" eaLnBrk="1" latinLnBrk="0" hangingPunct="1"/>
                      <a:r>
                        <a:rPr lang="pt-BR" sz="1800" kern="1200" dirty="0" smtClean="0">
                          <a:solidFill>
                            <a:schemeClr val="tx1">
                              <a:lumMod val="75000"/>
                              <a:lumOff val="25000"/>
                            </a:schemeClr>
                          </a:solidFill>
                          <a:latin typeface="+mn-lt"/>
                          <a:ea typeface="+mn-ea"/>
                          <a:cs typeface="+mn-cs"/>
                        </a:rPr>
                        <a:t>67%</a:t>
                      </a:r>
                      <a:endParaRPr lang="pt-BR" sz="1800" kern="1200" dirty="0">
                        <a:solidFill>
                          <a:schemeClr val="tx1">
                            <a:lumMod val="75000"/>
                            <a:lumOff val="25000"/>
                          </a:schemeClr>
                        </a:solidFill>
                        <a:latin typeface="+mn-lt"/>
                        <a:ea typeface="+mn-ea"/>
                        <a:cs typeface="+mn-cs"/>
                      </a:endParaRPr>
                    </a:p>
                  </a:txBody>
                  <a:tcPr/>
                </a:tc>
              </a:tr>
              <a:tr h="370840">
                <a:tc>
                  <a:txBody>
                    <a:bodyPr/>
                    <a:lstStyle/>
                    <a:p>
                      <a:r>
                        <a:rPr lang="pt-BR" sz="1800" dirty="0" smtClean="0">
                          <a:solidFill>
                            <a:schemeClr val="tx1">
                              <a:lumMod val="75000"/>
                              <a:lumOff val="25000"/>
                            </a:schemeClr>
                          </a:solidFill>
                        </a:rPr>
                        <a:t>Especialistas (concessionárias de</a:t>
                      </a:r>
                      <a:r>
                        <a:rPr lang="pt-BR" sz="1800" baseline="0" dirty="0" smtClean="0">
                          <a:solidFill>
                            <a:schemeClr val="tx1">
                              <a:lumMod val="75000"/>
                              <a:lumOff val="25000"/>
                            </a:schemeClr>
                          </a:solidFill>
                        </a:rPr>
                        <a:t> </a:t>
                      </a:r>
                      <a:r>
                        <a:rPr lang="pt-BR" sz="1800" dirty="0" smtClean="0">
                          <a:solidFill>
                            <a:schemeClr val="tx1">
                              <a:lumMod val="75000"/>
                              <a:lumOff val="25000"/>
                            </a:schemeClr>
                          </a:solidFill>
                        </a:rPr>
                        <a:t>SP)</a:t>
                      </a:r>
                      <a:endParaRPr lang="pt-BR" dirty="0"/>
                    </a:p>
                  </a:txBody>
                  <a:tcPr/>
                </a:tc>
                <a:tc>
                  <a:txBody>
                    <a:bodyPr/>
                    <a:lstStyle/>
                    <a:p>
                      <a:pPr algn="ctr"/>
                      <a:r>
                        <a:rPr lang="pt-BR" sz="1800" kern="1200" dirty="0" smtClean="0">
                          <a:solidFill>
                            <a:schemeClr val="tx1">
                              <a:lumMod val="75000"/>
                              <a:lumOff val="25000"/>
                            </a:schemeClr>
                          </a:solidFill>
                          <a:latin typeface="+mn-lt"/>
                          <a:ea typeface="+mn-ea"/>
                          <a:cs typeface="+mn-cs"/>
                        </a:rPr>
                        <a:t>78%</a:t>
                      </a:r>
                      <a:endParaRPr lang="pt-BR" sz="1800" kern="1200" dirty="0">
                        <a:solidFill>
                          <a:schemeClr val="tx1">
                            <a:lumMod val="75000"/>
                            <a:lumOff val="25000"/>
                          </a:schemeClr>
                        </a:solidFill>
                        <a:latin typeface="+mn-lt"/>
                        <a:ea typeface="+mn-ea"/>
                        <a:cs typeface="+mn-cs"/>
                      </a:endParaRPr>
                    </a:p>
                  </a:txBody>
                  <a:tcPr/>
                </a:tc>
                <a:tc>
                  <a:txBody>
                    <a:bodyPr/>
                    <a:lstStyle/>
                    <a:p>
                      <a:pPr marL="0" algn="ctr" defTabSz="914400" rtl="0" eaLnBrk="1" latinLnBrk="0" hangingPunct="1"/>
                      <a:r>
                        <a:rPr lang="pt-BR" sz="1800" kern="1200" dirty="0" smtClean="0">
                          <a:solidFill>
                            <a:schemeClr val="tx1">
                              <a:lumMod val="75000"/>
                              <a:lumOff val="25000"/>
                            </a:schemeClr>
                          </a:solidFill>
                          <a:latin typeface="+mn-lt"/>
                          <a:ea typeface="+mn-ea"/>
                          <a:cs typeface="+mn-cs"/>
                        </a:rPr>
                        <a:t>24%</a:t>
                      </a:r>
                      <a:endParaRPr lang="pt-BR" sz="1800" kern="1200" dirty="0">
                        <a:solidFill>
                          <a:schemeClr val="tx1">
                            <a:lumMod val="75000"/>
                            <a:lumOff val="25000"/>
                          </a:schemeClr>
                        </a:solidFill>
                        <a:latin typeface="+mn-lt"/>
                        <a:ea typeface="+mn-ea"/>
                        <a:cs typeface="+mn-cs"/>
                      </a:endParaRPr>
                    </a:p>
                  </a:txBody>
                  <a:tcPr/>
                </a:tc>
              </a:tr>
              <a:tr h="370840">
                <a:tc>
                  <a:txBody>
                    <a:bodyPr/>
                    <a:lstStyle/>
                    <a:p>
                      <a:r>
                        <a:rPr lang="pt-BR" sz="1800" dirty="0" smtClean="0">
                          <a:solidFill>
                            <a:schemeClr val="tx1">
                              <a:lumMod val="75000"/>
                              <a:lumOff val="25000"/>
                            </a:schemeClr>
                          </a:solidFill>
                        </a:rPr>
                        <a:t>Norma internacional NTCIP 1203</a:t>
                      </a:r>
                      <a:endParaRPr lang="pt-BR" dirty="0"/>
                    </a:p>
                  </a:txBody>
                  <a:tcPr/>
                </a:tc>
                <a:tc>
                  <a:txBody>
                    <a:bodyPr/>
                    <a:lstStyle/>
                    <a:p>
                      <a:pPr algn="ctr"/>
                      <a:r>
                        <a:rPr lang="pt-BR" sz="1800" kern="1200" dirty="0" smtClean="0">
                          <a:solidFill>
                            <a:schemeClr val="tx1">
                              <a:lumMod val="75000"/>
                              <a:lumOff val="25000"/>
                            </a:schemeClr>
                          </a:solidFill>
                          <a:latin typeface="+mn-lt"/>
                          <a:ea typeface="+mn-ea"/>
                          <a:cs typeface="+mn-cs"/>
                        </a:rPr>
                        <a:t>22%</a:t>
                      </a:r>
                      <a:endParaRPr lang="pt-BR" sz="1800" kern="1200" dirty="0">
                        <a:solidFill>
                          <a:schemeClr val="tx1">
                            <a:lumMod val="75000"/>
                            <a:lumOff val="25000"/>
                          </a:schemeClr>
                        </a:solidFill>
                        <a:latin typeface="+mn-lt"/>
                        <a:ea typeface="+mn-ea"/>
                        <a:cs typeface="+mn-cs"/>
                      </a:endParaRPr>
                    </a:p>
                  </a:txBody>
                  <a:tcPr/>
                </a:tc>
                <a:tc>
                  <a:txBody>
                    <a:bodyPr/>
                    <a:lstStyle/>
                    <a:p>
                      <a:pPr marL="0" algn="ctr" defTabSz="914400" rtl="0" eaLnBrk="1" latinLnBrk="0" hangingPunct="1"/>
                      <a:r>
                        <a:rPr lang="pt-BR" sz="1800" kern="1200" dirty="0" smtClean="0">
                          <a:solidFill>
                            <a:schemeClr val="tx1">
                              <a:lumMod val="75000"/>
                              <a:lumOff val="25000"/>
                            </a:schemeClr>
                          </a:solidFill>
                          <a:latin typeface="+mn-lt"/>
                          <a:ea typeface="+mn-ea"/>
                          <a:cs typeface="+mn-cs"/>
                        </a:rPr>
                        <a:t>7%</a:t>
                      </a:r>
                      <a:endParaRPr lang="pt-BR" sz="1800" kern="1200" dirty="0">
                        <a:solidFill>
                          <a:schemeClr val="tx1">
                            <a:lumMod val="75000"/>
                            <a:lumOff val="25000"/>
                          </a:schemeClr>
                        </a:solidFill>
                        <a:latin typeface="+mn-lt"/>
                        <a:ea typeface="+mn-ea"/>
                        <a:cs typeface="+mn-cs"/>
                      </a:endParaRPr>
                    </a:p>
                  </a:txBody>
                  <a:tcPr/>
                </a:tc>
              </a:tr>
              <a:tr h="370840">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pt-BR" sz="1800" kern="1200" dirty="0" smtClean="0">
                          <a:solidFill>
                            <a:schemeClr val="tx1">
                              <a:lumMod val="75000"/>
                              <a:lumOff val="25000"/>
                            </a:schemeClr>
                          </a:solidFill>
                          <a:latin typeface="+mn-lt"/>
                          <a:ea typeface="+mn-ea"/>
                          <a:cs typeface="+mn-cs"/>
                        </a:rPr>
                        <a:t>Resolução Federal 3576 da ANTT</a:t>
                      </a:r>
                    </a:p>
                  </a:txBody>
                  <a:tcPr/>
                </a:tc>
                <a:tc>
                  <a:txBody>
                    <a:bodyPr/>
                    <a:lstStyle/>
                    <a:p>
                      <a:pPr algn="ctr"/>
                      <a:r>
                        <a:rPr lang="pt-BR" sz="1800" kern="1200" dirty="0" smtClean="0">
                          <a:solidFill>
                            <a:schemeClr val="tx1">
                              <a:lumMod val="75000"/>
                              <a:lumOff val="25000"/>
                            </a:schemeClr>
                          </a:solidFill>
                          <a:latin typeface="+mn-lt"/>
                          <a:ea typeface="+mn-ea"/>
                          <a:cs typeface="+mn-cs"/>
                        </a:rPr>
                        <a:t>27%</a:t>
                      </a:r>
                      <a:endParaRPr lang="pt-BR" sz="1800" kern="1200" dirty="0">
                        <a:solidFill>
                          <a:schemeClr val="tx1">
                            <a:lumMod val="75000"/>
                            <a:lumOff val="25000"/>
                          </a:schemeClr>
                        </a:solidFill>
                        <a:latin typeface="+mn-lt"/>
                        <a:ea typeface="+mn-ea"/>
                        <a:cs typeface="+mn-cs"/>
                      </a:endParaRPr>
                    </a:p>
                  </a:txBody>
                  <a:tcPr/>
                </a:tc>
                <a:tc>
                  <a:txBody>
                    <a:bodyPr/>
                    <a:lstStyle/>
                    <a:p>
                      <a:pPr marL="0" algn="ctr" defTabSz="914400" rtl="0" eaLnBrk="1" latinLnBrk="0" hangingPunct="1"/>
                      <a:r>
                        <a:rPr lang="pt-BR" sz="1800" kern="1200" dirty="0" smtClean="0">
                          <a:solidFill>
                            <a:schemeClr val="tx1">
                              <a:lumMod val="75000"/>
                              <a:lumOff val="25000"/>
                            </a:schemeClr>
                          </a:solidFill>
                          <a:latin typeface="+mn-lt"/>
                          <a:ea typeface="+mn-ea"/>
                          <a:cs typeface="+mn-cs"/>
                        </a:rPr>
                        <a:t>2%</a:t>
                      </a:r>
                      <a:endParaRPr lang="pt-BR" sz="1800" kern="1200" dirty="0">
                        <a:solidFill>
                          <a:schemeClr val="tx1">
                            <a:lumMod val="75000"/>
                            <a:lumOff val="25000"/>
                          </a:schemeClr>
                        </a:solidFill>
                        <a:latin typeface="+mn-lt"/>
                        <a:ea typeface="+mn-ea"/>
                        <a:cs typeface="+mn-cs"/>
                      </a:endParaRPr>
                    </a:p>
                  </a:txBody>
                  <a:tcPr/>
                </a:tc>
              </a:tr>
            </a:tbl>
          </a:graphicData>
        </a:graphic>
      </p:graphicFrame>
      <p:sp>
        <p:nvSpPr>
          <p:cNvPr id="12" name="CaixaDeTexto 11"/>
          <p:cNvSpPr txBox="1"/>
          <p:nvPr/>
        </p:nvSpPr>
        <p:spPr>
          <a:xfrm>
            <a:off x="-919828" y="4941168"/>
            <a:ext cx="10063827" cy="2209836"/>
          </a:xfrm>
          <a:prstGeom prst="rect">
            <a:avLst/>
          </a:prstGeom>
          <a:noFill/>
        </p:spPr>
        <p:txBody>
          <a:bodyPr wrap="square" rtlCol="0">
            <a:spAutoFit/>
          </a:bodyPr>
          <a:lstStyle/>
          <a:p>
            <a:pPr marL="1143000" lvl="2" indent="-228600">
              <a:spcBef>
                <a:spcPct val="20000"/>
              </a:spcBef>
              <a:buClr>
                <a:srgbClr val="0070C0"/>
              </a:buClr>
              <a:buSzPct val="60000"/>
              <a:buFont typeface="Wingdings 3" panose="05040102010807070707" pitchFamily="18" charset="2"/>
              <a:buChar char=""/>
            </a:pPr>
            <a:r>
              <a:rPr lang="pt-BR" sz="1600" dirty="0" smtClean="0">
                <a:solidFill>
                  <a:schemeClr val="tx1">
                    <a:lumMod val="75000"/>
                    <a:lumOff val="25000"/>
                  </a:schemeClr>
                </a:solidFill>
              </a:rPr>
              <a:t>Bases </a:t>
            </a:r>
            <a:r>
              <a:rPr lang="pt-BR" sz="1400" dirty="0" smtClean="0">
                <a:solidFill>
                  <a:schemeClr val="tx1">
                    <a:lumMod val="75000"/>
                    <a:lumOff val="25000"/>
                  </a:schemeClr>
                </a:solidFill>
              </a:rPr>
              <a:t>de</a:t>
            </a:r>
            <a:r>
              <a:rPr lang="pt-BR" sz="1600" dirty="0" smtClean="0">
                <a:solidFill>
                  <a:schemeClr val="tx1">
                    <a:lumMod val="75000"/>
                    <a:lumOff val="25000"/>
                  </a:schemeClr>
                </a:solidFill>
              </a:rPr>
              <a:t> Dados dos fabricantes e</a:t>
            </a:r>
            <a:r>
              <a:rPr lang="pt-BR" sz="1400" dirty="0" smtClean="0">
                <a:solidFill>
                  <a:schemeClr val="tx1">
                    <a:lumMod val="75000"/>
                    <a:lumOff val="25000"/>
                  </a:schemeClr>
                </a:solidFill>
              </a:rPr>
              <a:t> </a:t>
            </a:r>
            <a:r>
              <a:rPr lang="pt-BR" sz="1600" dirty="0" smtClean="0">
                <a:solidFill>
                  <a:schemeClr val="tx1">
                    <a:lumMod val="75000"/>
                    <a:lumOff val="25000"/>
                  </a:schemeClr>
                </a:solidFill>
              </a:rPr>
              <a:t>Especialistas tiveram </a:t>
            </a:r>
            <a:r>
              <a:rPr lang="pt-BR" sz="1400" dirty="0" smtClean="0">
                <a:solidFill>
                  <a:schemeClr val="tx1">
                    <a:lumMod val="75000"/>
                    <a:lumOff val="25000"/>
                  </a:schemeClr>
                </a:solidFill>
              </a:rPr>
              <a:t>um </a:t>
            </a:r>
            <a:r>
              <a:rPr lang="pt-BR" sz="1600" dirty="0" smtClean="0">
                <a:solidFill>
                  <a:schemeClr val="tx1">
                    <a:lumMod val="75000"/>
                    <a:lumOff val="25000"/>
                  </a:schemeClr>
                </a:solidFill>
              </a:rPr>
              <a:t>alto percentual </a:t>
            </a:r>
            <a:r>
              <a:rPr lang="pt-BR" sz="1400" dirty="0" smtClean="0">
                <a:solidFill>
                  <a:schemeClr val="tx1">
                    <a:lumMod val="75000"/>
                    <a:lumOff val="25000"/>
                  </a:schemeClr>
                </a:solidFill>
              </a:rPr>
              <a:t>de </a:t>
            </a:r>
            <a:r>
              <a:rPr lang="pt-BR" sz="1600" dirty="0" smtClean="0">
                <a:solidFill>
                  <a:schemeClr val="tx1">
                    <a:lumMod val="75000"/>
                    <a:lumOff val="25000"/>
                  </a:schemeClr>
                </a:solidFill>
              </a:rPr>
              <a:t>contribuição para</a:t>
            </a:r>
            <a:r>
              <a:rPr lang="pt-BR" sz="1400" dirty="0" smtClean="0">
                <a:solidFill>
                  <a:schemeClr val="tx1">
                    <a:lumMod val="75000"/>
                    <a:lumOff val="25000"/>
                  </a:schemeClr>
                </a:solidFill>
              </a:rPr>
              <a:t> os </a:t>
            </a:r>
            <a:r>
              <a:rPr lang="pt-BR" sz="1600" dirty="0" smtClean="0">
                <a:solidFill>
                  <a:schemeClr val="tx1">
                    <a:lumMod val="75000"/>
                    <a:lumOff val="25000"/>
                  </a:schemeClr>
                </a:solidFill>
              </a:rPr>
              <a:t>conceitos</a:t>
            </a:r>
          </a:p>
          <a:p>
            <a:pPr marL="1143000" lvl="2" indent="-228600">
              <a:spcBef>
                <a:spcPct val="20000"/>
              </a:spcBef>
              <a:buClr>
                <a:srgbClr val="0070C0"/>
              </a:buClr>
              <a:buSzPct val="60000"/>
              <a:buFont typeface="Wingdings 3" panose="05040102010807070707" pitchFamily="18" charset="2"/>
              <a:buChar char=""/>
            </a:pPr>
            <a:r>
              <a:rPr lang="pt-BR" sz="1600" dirty="0">
                <a:solidFill>
                  <a:schemeClr val="tx1">
                    <a:lumMod val="75000"/>
                    <a:lumOff val="25000"/>
                  </a:schemeClr>
                </a:solidFill>
              </a:rPr>
              <a:t>Percentual de contribuição inédito dos Especialista, que não foram encontrados na Bases de Dados, mostraram que havia conhecimento tácito</a:t>
            </a:r>
          </a:p>
          <a:p>
            <a:pPr marL="1143000" lvl="2" indent="-228600">
              <a:spcBef>
                <a:spcPct val="20000"/>
              </a:spcBef>
              <a:buClr>
                <a:srgbClr val="0070C0"/>
              </a:buClr>
              <a:buSzPct val="60000"/>
              <a:buFont typeface="Wingdings 3" panose="05040102010807070707" pitchFamily="18" charset="2"/>
              <a:buChar char=""/>
            </a:pPr>
            <a:r>
              <a:rPr lang="pt-BR" sz="1600" dirty="0">
                <a:solidFill>
                  <a:schemeClr val="tx1">
                    <a:lumMod val="75000"/>
                    <a:lumOff val="25000"/>
                  </a:schemeClr>
                </a:solidFill>
              </a:rPr>
              <a:t>Percentualmente a contribuição proporcionada pela norma internacional e pela resolução federal foi menor, porém importante, pois apresentaram conceitos que não foram percebidos nas Bases de Dados </a:t>
            </a:r>
            <a:r>
              <a:rPr lang="pt-BR" sz="1600" dirty="0" smtClean="0">
                <a:solidFill>
                  <a:schemeClr val="tx1">
                    <a:lumMod val="75000"/>
                    <a:lumOff val="25000"/>
                  </a:schemeClr>
                </a:solidFill>
              </a:rPr>
              <a:t>e nos </a:t>
            </a:r>
            <a:r>
              <a:rPr lang="pt-BR" sz="1600" dirty="0">
                <a:solidFill>
                  <a:schemeClr val="tx1">
                    <a:lumMod val="75000"/>
                    <a:lumOff val="25000"/>
                  </a:schemeClr>
                </a:solidFill>
              </a:rPr>
              <a:t>Especialistas</a:t>
            </a:r>
          </a:p>
          <a:p>
            <a:pPr marL="1143000" lvl="2" indent="-228600">
              <a:spcBef>
                <a:spcPct val="20000"/>
              </a:spcBef>
              <a:buClr>
                <a:srgbClr val="0070C0"/>
              </a:buClr>
              <a:buSzPct val="60000"/>
              <a:buFont typeface="Wingdings 3" panose="05040102010807070707" pitchFamily="18" charset="2"/>
              <a:buChar char=""/>
            </a:pPr>
            <a:endParaRPr lang="pt-BR" sz="1600" dirty="0">
              <a:solidFill>
                <a:schemeClr val="tx1">
                  <a:lumMod val="75000"/>
                  <a:lumOff val="25000"/>
                </a:schemeClr>
              </a:solidFill>
            </a:endParaRPr>
          </a:p>
        </p:txBody>
      </p:sp>
    </p:spTree>
    <p:extLst>
      <p:ext uri="{BB962C8B-B14F-4D97-AF65-F5344CB8AC3E}">
        <p14:creationId xmlns:p14="http://schemas.microsoft.com/office/powerpoint/2010/main" val="711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iângulo retângulo 14"/>
          <p:cNvSpPr/>
          <p:nvPr/>
        </p:nvSpPr>
        <p:spPr>
          <a:xfrm>
            <a:off x="0" y="5805264"/>
            <a:ext cx="9144000" cy="1052736"/>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flip="none" rotWithShape="1">
            <a:gsLst>
              <a:gs pos="0">
                <a:srgbClr val="214F87"/>
              </a:gs>
              <a:gs pos="29000">
                <a:srgbClr val="85C2FF"/>
              </a:gs>
              <a:gs pos="81000">
                <a:srgbClr val="214F87"/>
              </a:gs>
              <a:gs pos="100000">
                <a:srgbClr val="214F8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Triângulo retângulo 14"/>
          <p:cNvSpPr/>
          <p:nvPr/>
        </p:nvSpPr>
        <p:spPr>
          <a:xfrm rot="10800000">
            <a:off x="3846070" y="6244322"/>
            <a:ext cx="5297930" cy="613678"/>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solidFill>
            <a:srgbClr val="214F87"/>
          </a:solidFill>
          <a:ln>
            <a:solidFill>
              <a:srgbClr val="214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
          <p:cNvSpPr txBox="1">
            <a:spLocks/>
          </p:cNvSpPr>
          <p:nvPr/>
        </p:nvSpPr>
        <p:spPr>
          <a:xfrm>
            <a:off x="0" y="343592"/>
            <a:ext cx="9108504" cy="10825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Uma ontologia para o compartilhamento de informações de um tipo de equipamento ITS </a:t>
            </a:r>
            <a:br>
              <a:rPr lang="pt-BR" sz="28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br>
            <a:r>
              <a:rPr lang="pt-BR" sz="28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(Painel de Mensagens Variáveis - PMV)</a:t>
            </a:r>
            <a:r>
              <a:rPr lang="en-US" sz="28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 </a:t>
            </a:r>
            <a:endParaRPr lang="pt-BR" sz="2800" b="1" dirty="0">
              <a:solidFill>
                <a:schemeClr val="tx1">
                  <a:lumMod val="75000"/>
                  <a:lumOff val="25000"/>
                </a:schemeClr>
              </a:solidFill>
              <a:latin typeface="Lucida Sans Unicode" panose="020B0602030504020204" pitchFamily="34" charset="0"/>
              <a:cs typeface="Lucida Sans Unicode" panose="020B0602030504020204"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8"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ubtítulo 2"/>
          <p:cNvSpPr txBox="1">
            <a:spLocks/>
          </p:cNvSpPr>
          <p:nvPr/>
        </p:nvSpPr>
        <p:spPr>
          <a:xfrm>
            <a:off x="899592" y="2279283"/>
            <a:ext cx="7772400" cy="1199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pt-BR" sz="2000" dirty="0" err="1" smtClean="0">
                <a:solidFill>
                  <a:schemeClr val="tx1">
                    <a:lumMod val="50000"/>
                    <a:lumOff val="50000"/>
                  </a:schemeClr>
                </a:solidFill>
              </a:rPr>
              <a:t>Kelsey</a:t>
            </a:r>
            <a:r>
              <a:rPr lang="pt-BR" sz="2000" dirty="0" smtClean="0">
                <a:solidFill>
                  <a:schemeClr val="tx1">
                    <a:lumMod val="50000"/>
                    <a:lumOff val="50000"/>
                  </a:schemeClr>
                </a:solidFill>
              </a:rPr>
              <a:t> Magalhães Melo</a:t>
            </a:r>
          </a:p>
          <a:p>
            <a:pPr marL="0" indent="0" algn="r">
              <a:buNone/>
            </a:pPr>
            <a:r>
              <a:rPr lang="pt-BR" sz="2000" dirty="0" smtClean="0">
                <a:solidFill>
                  <a:schemeClr val="tx1">
                    <a:lumMod val="50000"/>
                    <a:lumOff val="50000"/>
                  </a:schemeClr>
                </a:solidFill>
              </a:rPr>
              <a:t>Orientador: Prof. Dr. Cláudio Luiz Marte</a:t>
            </a:r>
          </a:p>
          <a:p>
            <a:pPr marL="0" indent="0" algn="r">
              <a:buNone/>
            </a:pPr>
            <a:r>
              <a:rPr lang="pt-BR" sz="2000" dirty="0" smtClean="0">
                <a:solidFill>
                  <a:schemeClr val="tx1">
                    <a:lumMod val="50000"/>
                    <a:lumOff val="50000"/>
                  </a:schemeClr>
                </a:solidFill>
              </a:rPr>
              <a:t>(Defesa)</a:t>
            </a:r>
          </a:p>
          <a:p>
            <a:endParaRPr lang="pt-BR" sz="2000" dirty="0"/>
          </a:p>
        </p:txBody>
      </p:sp>
      <p:sp>
        <p:nvSpPr>
          <p:cNvPr id="16" name="Triângulo retângulo 15"/>
          <p:cNvSpPr/>
          <p:nvPr/>
        </p:nvSpPr>
        <p:spPr>
          <a:xfrm>
            <a:off x="2922062" y="6131310"/>
            <a:ext cx="6221938" cy="613678"/>
          </a:xfrm>
          <a:custGeom>
            <a:avLst/>
            <a:gdLst>
              <a:gd name="connsiteX0" fmla="*/ 0 w 1728192"/>
              <a:gd name="connsiteY0" fmla="*/ 216024 h 216024"/>
              <a:gd name="connsiteX1" fmla="*/ 0 w 1728192"/>
              <a:gd name="connsiteY1" fmla="*/ 0 h 216024"/>
              <a:gd name="connsiteX2" fmla="*/ 1728192 w 1728192"/>
              <a:gd name="connsiteY2" fmla="*/ 216024 h 216024"/>
              <a:gd name="connsiteX3" fmla="*/ 0 w 1728192"/>
              <a:gd name="connsiteY3" fmla="*/ 216024 h 216024"/>
              <a:gd name="connsiteX0" fmla="*/ 0 w 1731264"/>
              <a:gd name="connsiteY0" fmla="*/ 264792 h 264792"/>
              <a:gd name="connsiteX1" fmla="*/ 1731264 w 1731264"/>
              <a:gd name="connsiteY1" fmla="*/ 0 h 264792"/>
              <a:gd name="connsiteX2" fmla="*/ 1728192 w 1731264"/>
              <a:gd name="connsiteY2" fmla="*/ 264792 h 264792"/>
              <a:gd name="connsiteX3" fmla="*/ 0 w 1731264"/>
              <a:gd name="connsiteY3" fmla="*/ 264792 h 264792"/>
              <a:gd name="connsiteX0" fmla="*/ 0 w 7924800"/>
              <a:gd name="connsiteY0" fmla="*/ 0 h 914400"/>
              <a:gd name="connsiteX1" fmla="*/ 7924800 w 7924800"/>
              <a:gd name="connsiteY1" fmla="*/ 649608 h 914400"/>
              <a:gd name="connsiteX2" fmla="*/ 7921728 w 7924800"/>
              <a:gd name="connsiteY2" fmla="*/ 914400 h 914400"/>
              <a:gd name="connsiteX3" fmla="*/ 0 w 7924800"/>
              <a:gd name="connsiteY3" fmla="*/ 0 h 914400"/>
              <a:gd name="connsiteX0" fmla="*/ 0 w 7924800"/>
              <a:gd name="connsiteY0" fmla="*/ 0 h 914400"/>
              <a:gd name="connsiteX1" fmla="*/ 7924800 w 7924800"/>
              <a:gd name="connsiteY1" fmla="*/ 381384 h 914400"/>
              <a:gd name="connsiteX2" fmla="*/ 7921728 w 7924800"/>
              <a:gd name="connsiteY2" fmla="*/ 914400 h 914400"/>
              <a:gd name="connsiteX3" fmla="*/ 0 w 7924800"/>
              <a:gd name="connsiteY3" fmla="*/ 0 h 914400"/>
              <a:gd name="connsiteX0" fmla="*/ 0 w 7924800"/>
              <a:gd name="connsiteY0" fmla="*/ 0 h 914400"/>
              <a:gd name="connsiteX1" fmla="*/ 7924800 w 7924800"/>
              <a:gd name="connsiteY1" fmla="*/ 381384 h 914400"/>
              <a:gd name="connsiteX2" fmla="*/ 7921728 w 7924800"/>
              <a:gd name="connsiteY2" fmla="*/ 914400 h 914400"/>
              <a:gd name="connsiteX3" fmla="*/ 2653553 w 7924800"/>
              <a:gd name="connsiteY3" fmla="*/ 310842 h 914400"/>
              <a:gd name="connsiteX4" fmla="*/ 0 w 7924800"/>
              <a:gd name="connsiteY4" fmla="*/ 0 h 914400"/>
              <a:gd name="connsiteX0" fmla="*/ 0 w 6217023"/>
              <a:gd name="connsiteY0" fmla="*/ 0 h 685800"/>
              <a:gd name="connsiteX1" fmla="*/ 6217023 w 6217023"/>
              <a:gd name="connsiteY1" fmla="*/ 152784 h 685800"/>
              <a:gd name="connsiteX2" fmla="*/ 6213951 w 6217023"/>
              <a:gd name="connsiteY2" fmla="*/ 685800 h 685800"/>
              <a:gd name="connsiteX3" fmla="*/ 945776 w 6217023"/>
              <a:gd name="connsiteY3" fmla="*/ 82242 h 685800"/>
              <a:gd name="connsiteX4" fmla="*/ 0 w 6217023"/>
              <a:gd name="connsiteY4" fmla="*/ 0 h 685800"/>
              <a:gd name="connsiteX0" fmla="*/ 0 w 6221939"/>
              <a:gd name="connsiteY0" fmla="*/ 0 h 725129"/>
              <a:gd name="connsiteX1" fmla="*/ 6221939 w 6221939"/>
              <a:gd name="connsiteY1" fmla="*/ 192113 h 725129"/>
              <a:gd name="connsiteX2" fmla="*/ 6218867 w 6221939"/>
              <a:gd name="connsiteY2" fmla="*/ 725129 h 725129"/>
              <a:gd name="connsiteX3" fmla="*/ 950692 w 6221939"/>
              <a:gd name="connsiteY3" fmla="*/ 121571 h 725129"/>
              <a:gd name="connsiteX4" fmla="*/ 0 w 6221939"/>
              <a:gd name="connsiteY4" fmla="*/ 0 h 725129"/>
              <a:gd name="connsiteX0" fmla="*/ 0 w 6218867"/>
              <a:gd name="connsiteY0" fmla="*/ 0 h 725129"/>
              <a:gd name="connsiteX1" fmla="*/ 6212107 w 6218867"/>
              <a:gd name="connsiteY1" fmla="*/ 192113 h 725129"/>
              <a:gd name="connsiteX2" fmla="*/ 6218867 w 6218867"/>
              <a:gd name="connsiteY2" fmla="*/ 725129 h 725129"/>
              <a:gd name="connsiteX3" fmla="*/ 950692 w 6218867"/>
              <a:gd name="connsiteY3" fmla="*/ 121571 h 725129"/>
              <a:gd name="connsiteX4" fmla="*/ 0 w 6218867"/>
              <a:gd name="connsiteY4" fmla="*/ 0 h 725129"/>
              <a:gd name="connsiteX0" fmla="*/ 0 w 6213951"/>
              <a:gd name="connsiteY0" fmla="*/ 0 h 725129"/>
              <a:gd name="connsiteX1" fmla="*/ 6212107 w 6213951"/>
              <a:gd name="connsiteY1" fmla="*/ 192113 h 725129"/>
              <a:gd name="connsiteX2" fmla="*/ 6213951 w 6213951"/>
              <a:gd name="connsiteY2" fmla="*/ 725129 h 725129"/>
              <a:gd name="connsiteX3" fmla="*/ 950692 w 6213951"/>
              <a:gd name="connsiteY3" fmla="*/ 121571 h 725129"/>
              <a:gd name="connsiteX4" fmla="*/ 0 w 6213951"/>
              <a:gd name="connsiteY4" fmla="*/ 0 h 725129"/>
              <a:gd name="connsiteX0" fmla="*/ 0 w 6212380"/>
              <a:gd name="connsiteY0" fmla="*/ 0 h 725129"/>
              <a:gd name="connsiteX1" fmla="*/ 6212107 w 6212380"/>
              <a:gd name="connsiteY1" fmla="*/ 192113 h 725129"/>
              <a:gd name="connsiteX2" fmla="*/ 6204119 w 6212380"/>
              <a:gd name="connsiteY2" fmla="*/ 725129 h 725129"/>
              <a:gd name="connsiteX3" fmla="*/ 950692 w 6212380"/>
              <a:gd name="connsiteY3" fmla="*/ 121571 h 725129"/>
              <a:gd name="connsiteX4" fmla="*/ 0 w 6212380"/>
              <a:gd name="connsiteY4" fmla="*/ 0 h 725129"/>
              <a:gd name="connsiteX0" fmla="*/ 0 w 6216409"/>
              <a:gd name="connsiteY0" fmla="*/ 0 h 725129"/>
              <a:gd name="connsiteX1" fmla="*/ 6212107 w 6216409"/>
              <a:gd name="connsiteY1" fmla="*/ 192113 h 725129"/>
              <a:gd name="connsiteX2" fmla="*/ 6216409 w 6216409"/>
              <a:gd name="connsiteY2" fmla="*/ 725129 h 725129"/>
              <a:gd name="connsiteX3" fmla="*/ 950692 w 6216409"/>
              <a:gd name="connsiteY3" fmla="*/ 121571 h 725129"/>
              <a:gd name="connsiteX4" fmla="*/ 0 w 6216409"/>
              <a:gd name="connsiteY4" fmla="*/ 0 h 725129"/>
              <a:gd name="connsiteX0" fmla="*/ 0 w 6216409"/>
              <a:gd name="connsiteY0" fmla="*/ 0 h 725129"/>
              <a:gd name="connsiteX1" fmla="*/ 6214565 w 6216409"/>
              <a:gd name="connsiteY1" fmla="*/ 194571 h 725129"/>
              <a:gd name="connsiteX2" fmla="*/ 6216409 w 6216409"/>
              <a:gd name="connsiteY2" fmla="*/ 725129 h 725129"/>
              <a:gd name="connsiteX3" fmla="*/ 950692 w 6216409"/>
              <a:gd name="connsiteY3" fmla="*/ 121571 h 725129"/>
              <a:gd name="connsiteX4" fmla="*/ 0 w 6216409"/>
              <a:gd name="connsiteY4" fmla="*/ 0 h 725129"/>
              <a:gd name="connsiteX0" fmla="*/ 0 w 6218942"/>
              <a:gd name="connsiteY0" fmla="*/ 0 h 613678"/>
              <a:gd name="connsiteX1" fmla="*/ 6214565 w 6218942"/>
              <a:gd name="connsiteY1" fmla="*/ 194571 h 613678"/>
              <a:gd name="connsiteX2" fmla="*/ 6218942 w 6218942"/>
              <a:gd name="connsiteY2" fmla="*/ 613678 h 613678"/>
              <a:gd name="connsiteX3" fmla="*/ 950692 w 6218942"/>
              <a:gd name="connsiteY3" fmla="*/ 121571 h 613678"/>
              <a:gd name="connsiteX4" fmla="*/ 0 w 6218942"/>
              <a:gd name="connsiteY4" fmla="*/ 0 h 61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8942" h="613678">
                <a:moveTo>
                  <a:pt x="0" y="0"/>
                </a:moveTo>
                <a:lnTo>
                  <a:pt x="6214565" y="194571"/>
                </a:lnTo>
                <a:cubicBezTo>
                  <a:pt x="6216818" y="372243"/>
                  <a:pt x="6216689" y="436006"/>
                  <a:pt x="6218942" y="613678"/>
                </a:cubicBezTo>
                <a:lnTo>
                  <a:pt x="950692" y="121571"/>
                </a:lnTo>
                <a:lnTo>
                  <a:pt x="0" y="0"/>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riângulo retângulo 17"/>
          <p:cNvSpPr/>
          <p:nvPr/>
        </p:nvSpPr>
        <p:spPr>
          <a:xfrm flipV="1">
            <a:off x="2627785" y="5869158"/>
            <a:ext cx="6516216" cy="462473"/>
          </a:xfrm>
          <a:custGeom>
            <a:avLst/>
            <a:gdLst>
              <a:gd name="connsiteX0" fmla="*/ 0 w 645840"/>
              <a:gd name="connsiteY0" fmla="*/ 288032 h 288032"/>
              <a:gd name="connsiteX1" fmla="*/ 0 w 645840"/>
              <a:gd name="connsiteY1" fmla="*/ 0 h 288032"/>
              <a:gd name="connsiteX2" fmla="*/ 645840 w 645840"/>
              <a:gd name="connsiteY2" fmla="*/ 288032 h 288032"/>
              <a:gd name="connsiteX3" fmla="*/ 0 w 645840"/>
              <a:gd name="connsiteY3" fmla="*/ 288032 h 288032"/>
              <a:gd name="connsiteX0" fmla="*/ 632012 w 645840"/>
              <a:gd name="connsiteY0" fmla="*/ 0 h 309282"/>
              <a:gd name="connsiteX1" fmla="*/ 0 w 645840"/>
              <a:gd name="connsiteY1" fmla="*/ 21250 h 309282"/>
              <a:gd name="connsiteX2" fmla="*/ 645840 w 645840"/>
              <a:gd name="connsiteY2" fmla="*/ 309282 h 309282"/>
              <a:gd name="connsiteX3" fmla="*/ 632012 w 645840"/>
              <a:gd name="connsiteY3" fmla="*/ 0 h 309282"/>
              <a:gd name="connsiteX0" fmla="*/ 1304365 w 1304365"/>
              <a:gd name="connsiteY0" fmla="*/ 0 h 591670"/>
              <a:gd name="connsiteX1" fmla="*/ 0 w 1304365"/>
              <a:gd name="connsiteY1" fmla="*/ 303638 h 591670"/>
              <a:gd name="connsiteX2" fmla="*/ 645840 w 1304365"/>
              <a:gd name="connsiteY2" fmla="*/ 591670 h 591670"/>
              <a:gd name="connsiteX3" fmla="*/ 1304365 w 1304365"/>
              <a:gd name="connsiteY3" fmla="*/ 0 h 591670"/>
              <a:gd name="connsiteX0" fmla="*/ 1317812 w 1317812"/>
              <a:gd name="connsiteY0" fmla="*/ 0 h 658906"/>
              <a:gd name="connsiteX1" fmla="*/ 0 w 1317812"/>
              <a:gd name="connsiteY1" fmla="*/ 370874 h 658906"/>
              <a:gd name="connsiteX2" fmla="*/ 645840 w 1317812"/>
              <a:gd name="connsiteY2" fmla="*/ 658906 h 658906"/>
              <a:gd name="connsiteX3" fmla="*/ 1317812 w 1317812"/>
              <a:gd name="connsiteY3" fmla="*/ 0 h 658906"/>
              <a:gd name="connsiteX0" fmla="*/ 1317812 w 1317812"/>
              <a:gd name="connsiteY0" fmla="*/ 0 h 443753"/>
              <a:gd name="connsiteX1" fmla="*/ 0 w 1317812"/>
              <a:gd name="connsiteY1" fmla="*/ 370874 h 443753"/>
              <a:gd name="connsiteX2" fmla="*/ 1304746 w 1317812"/>
              <a:gd name="connsiteY2" fmla="*/ 443753 h 443753"/>
              <a:gd name="connsiteX3" fmla="*/ 1317812 w 1317812"/>
              <a:gd name="connsiteY3" fmla="*/ 0 h 443753"/>
              <a:gd name="connsiteX0" fmla="*/ 3119718 w 3119718"/>
              <a:gd name="connsiteY0" fmla="*/ 0 h 443753"/>
              <a:gd name="connsiteX1" fmla="*/ 0 w 3119718"/>
              <a:gd name="connsiteY1" fmla="*/ 155721 h 443753"/>
              <a:gd name="connsiteX2" fmla="*/ 3106652 w 3119718"/>
              <a:gd name="connsiteY2" fmla="*/ 443753 h 443753"/>
              <a:gd name="connsiteX3" fmla="*/ 3119718 w 3119718"/>
              <a:gd name="connsiteY3" fmla="*/ 0 h 443753"/>
              <a:gd name="connsiteX0" fmla="*/ 6736977 w 6736977"/>
              <a:gd name="connsiteY0" fmla="*/ 0 h 443753"/>
              <a:gd name="connsiteX1" fmla="*/ 0 w 6736977"/>
              <a:gd name="connsiteY1" fmla="*/ 209509 h 443753"/>
              <a:gd name="connsiteX2" fmla="*/ 6723911 w 6736977"/>
              <a:gd name="connsiteY2" fmla="*/ 443753 h 443753"/>
              <a:gd name="connsiteX3" fmla="*/ 6736977 w 6736977"/>
              <a:gd name="connsiteY3" fmla="*/ 0 h 443753"/>
              <a:gd name="connsiteX0" fmla="*/ 6736977 w 6746034"/>
              <a:gd name="connsiteY0" fmla="*/ 0 h 443753"/>
              <a:gd name="connsiteX1" fmla="*/ 0 w 6746034"/>
              <a:gd name="connsiteY1" fmla="*/ 209509 h 443753"/>
              <a:gd name="connsiteX2" fmla="*/ 6746034 w 6746034"/>
              <a:gd name="connsiteY2" fmla="*/ 443753 h 443753"/>
              <a:gd name="connsiteX3" fmla="*/ 6736977 w 6746034"/>
              <a:gd name="connsiteY3" fmla="*/ 0 h 443753"/>
              <a:gd name="connsiteX0" fmla="*/ 6736977 w 6738659"/>
              <a:gd name="connsiteY0" fmla="*/ 0 h 443753"/>
              <a:gd name="connsiteX1" fmla="*/ 0 w 6738659"/>
              <a:gd name="connsiteY1" fmla="*/ 209509 h 443753"/>
              <a:gd name="connsiteX2" fmla="*/ 6738659 w 6738659"/>
              <a:gd name="connsiteY2" fmla="*/ 443753 h 443753"/>
              <a:gd name="connsiteX3" fmla="*/ 6736977 w 6738659"/>
              <a:gd name="connsiteY3" fmla="*/ 0 h 443753"/>
              <a:gd name="connsiteX0" fmla="*/ 6744351 w 6744383"/>
              <a:gd name="connsiteY0" fmla="*/ 0 h 448669"/>
              <a:gd name="connsiteX1" fmla="*/ 0 w 6744383"/>
              <a:gd name="connsiteY1" fmla="*/ 214425 h 448669"/>
              <a:gd name="connsiteX2" fmla="*/ 6738659 w 6744383"/>
              <a:gd name="connsiteY2" fmla="*/ 448669 h 448669"/>
              <a:gd name="connsiteX3" fmla="*/ 6744351 w 6744383"/>
              <a:gd name="connsiteY3" fmla="*/ 0 h 448669"/>
              <a:gd name="connsiteX0" fmla="*/ 6734519 w 6738659"/>
              <a:gd name="connsiteY0" fmla="*/ 0 h 446211"/>
              <a:gd name="connsiteX1" fmla="*/ 0 w 6738659"/>
              <a:gd name="connsiteY1" fmla="*/ 211967 h 446211"/>
              <a:gd name="connsiteX2" fmla="*/ 6738659 w 6738659"/>
              <a:gd name="connsiteY2" fmla="*/ 446211 h 446211"/>
              <a:gd name="connsiteX3" fmla="*/ 6734519 w 6738659"/>
              <a:gd name="connsiteY3" fmla="*/ 0 h 446211"/>
              <a:gd name="connsiteX0" fmla="*/ 6741893 w 6741943"/>
              <a:gd name="connsiteY0" fmla="*/ 0 h 446211"/>
              <a:gd name="connsiteX1" fmla="*/ 0 w 6741943"/>
              <a:gd name="connsiteY1" fmla="*/ 211967 h 446211"/>
              <a:gd name="connsiteX2" fmla="*/ 6738659 w 6741943"/>
              <a:gd name="connsiteY2" fmla="*/ 446211 h 446211"/>
              <a:gd name="connsiteX3" fmla="*/ 6741893 w 6741943"/>
              <a:gd name="connsiteY3" fmla="*/ 0 h 446211"/>
              <a:gd name="connsiteX0" fmla="*/ 6741893 w 6741943"/>
              <a:gd name="connsiteY0" fmla="*/ 0 h 446211"/>
              <a:gd name="connsiteX1" fmla="*/ 0 w 6741943"/>
              <a:gd name="connsiteY1" fmla="*/ 235821 h 446211"/>
              <a:gd name="connsiteX2" fmla="*/ 6738659 w 6741943"/>
              <a:gd name="connsiteY2" fmla="*/ 446211 h 446211"/>
              <a:gd name="connsiteX3" fmla="*/ 6741893 w 6741943"/>
              <a:gd name="connsiteY3" fmla="*/ 0 h 446211"/>
              <a:gd name="connsiteX0" fmla="*/ 6312523 w 6312573"/>
              <a:gd name="connsiteY0" fmla="*/ 0 h 446211"/>
              <a:gd name="connsiteX1" fmla="*/ 0 w 6312573"/>
              <a:gd name="connsiteY1" fmla="*/ 204016 h 446211"/>
              <a:gd name="connsiteX2" fmla="*/ 6309289 w 6312573"/>
              <a:gd name="connsiteY2" fmla="*/ 446211 h 446211"/>
              <a:gd name="connsiteX3" fmla="*/ 6312523 w 6312573"/>
              <a:gd name="connsiteY3" fmla="*/ 0 h 446211"/>
            </a:gdLst>
            <a:ahLst/>
            <a:cxnLst>
              <a:cxn ang="0">
                <a:pos x="connsiteX0" y="connsiteY0"/>
              </a:cxn>
              <a:cxn ang="0">
                <a:pos x="connsiteX1" y="connsiteY1"/>
              </a:cxn>
              <a:cxn ang="0">
                <a:pos x="connsiteX2" y="connsiteY2"/>
              </a:cxn>
              <a:cxn ang="0">
                <a:pos x="connsiteX3" y="connsiteY3"/>
              </a:cxn>
            </a:cxnLst>
            <a:rect l="l" t="t" r="r" b="b"/>
            <a:pathLst>
              <a:path w="6312573" h="446211">
                <a:moveTo>
                  <a:pt x="6312523" y="0"/>
                </a:moveTo>
                <a:lnTo>
                  <a:pt x="0" y="204016"/>
                </a:lnTo>
                <a:lnTo>
                  <a:pt x="6309289" y="446211"/>
                </a:lnTo>
                <a:cubicBezTo>
                  <a:pt x="6308728" y="298293"/>
                  <a:pt x="6313084" y="147918"/>
                  <a:pt x="6312523" y="0"/>
                </a:cubicBez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ctangle 1"/>
          <p:cNvSpPr>
            <a:spLocks noGrp="1" noChangeArrowheads="1"/>
          </p:cNvSpPr>
          <p:nvPr>
            <p:ph sz="quarter" idx="1"/>
          </p:nvPr>
        </p:nvSpPr>
        <p:spPr bwMode="auto">
          <a:xfrm>
            <a:off x="467544" y="4206846"/>
            <a:ext cx="8204448"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1155CC"/>
                </a:solidFill>
                <a:effectLst/>
                <a:latin typeface="Calibri" panose="020F0502020204030204" pitchFamily="34" charset="0"/>
                <a:hlinkClick r:id="rId3" tooltip="http://aleph.ipt.br/F/6S6QSQ1T34C83GAYQ4XS3KX2XU7L6SDNB5TQDS7S186LD2NX7C-15522?func=service&amp;doc_library=IPT01&amp;doc_number=000173073&amp;line_number=0001&amp;func_code=WEB-BRIEF&amp;service_type=MEDIA"/>
              </a:rPr>
              <a:t>http://aleph.ipt.br/F/6S6QSQ1T34C83GAYQ4XS3KX2XU7L6SDNB5TQDS7S186LD2NX7C-15522?func=service&amp;doc_library=IPT01&amp;doc_number=000173073&amp;line_number=0001&amp;func_code=WEB-BRIEF&amp;service_type=MEDIA</a:t>
            </a:r>
            <a:r>
              <a:rPr kumimoji="0" lang="pt-BR" altLang="pt-BR" sz="1000" b="0" i="0" u="none" strike="noStrike" cap="none" normalizeH="0" baseline="0" dirty="0" smtClean="0">
                <a:ln>
                  <a:noFill/>
                </a:ln>
                <a:solidFill>
                  <a:schemeClr val="tx1"/>
                </a:solidFill>
                <a:effectLst/>
              </a:rPr>
              <a:t> </a:t>
            </a:r>
            <a:endParaRPr kumimoji="0" lang="pt-BR" altLang="pt-BR"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6489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2" name="Rectangle 2"/>
          <p:cNvSpPr>
            <a:spLocks noGrp="1"/>
          </p:cNvSpPr>
          <p:nvPr>
            <p:ph type="body" idx="1"/>
          </p:nvPr>
        </p:nvSpPr>
        <p:spPr>
          <a:xfrm>
            <a:off x="457200" y="1341438"/>
            <a:ext cx="8229600" cy="5183187"/>
          </a:xfrm>
        </p:spPr>
        <p:txBody>
          <a:bodyPr/>
          <a:lstStyle/>
          <a:p>
            <a:pPr marL="0" indent="0">
              <a:lnSpc>
                <a:spcPct val="90000"/>
              </a:lnSpc>
              <a:buFont typeface="Wingdings" panose="05000000000000000000" pitchFamily="2" charset="2"/>
              <a:buNone/>
            </a:pPr>
            <a:endParaRPr lang="en-GB" altLang="pt-BR" smtClean="0">
              <a:effectLst>
                <a:outerShdw blurRad="38100" dist="38100" dir="2700000" algn="tl">
                  <a:srgbClr val="C0C0C0"/>
                </a:outerShdw>
              </a:effectLst>
            </a:endParaRPr>
          </a:p>
          <a:p>
            <a:pPr marL="0" indent="0">
              <a:lnSpc>
                <a:spcPct val="90000"/>
              </a:lnSpc>
              <a:buFont typeface="Wingdings" panose="05000000000000000000" pitchFamily="2" charset="2"/>
              <a:buNone/>
            </a:pPr>
            <a:r>
              <a:rPr lang="en-GB" altLang="pt-BR" smtClean="0">
                <a:effectLst>
                  <a:outerShdw blurRad="38100" dist="38100" dir="2700000" algn="tl">
                    <a:srgbClr val="C0C0C0"/>
                  </a:outerShdw>
                </a:effectLst>
              </a:rPr>
              <a:t>O RM-ODP é um modelo de referência definido sob o conjunto de </a:t>
            </a:r>
            <a:r>
              <a:rPr lang="en-GB" altLang="pt-BR" smtClean="0">
                <a:solidFill>
                  <a:srgbClr val="FF3300"/>
                </a:solidFill>
                <a:effectLst>
                  <a:outerShdw blurRad="38100" dist="38100" dir="2700000" algn="tl">
                    <a:srgbClr val="C0C0C0"/>
                  </a:outerShdw>
                </a:effectLst>
              </a:rPr>
              <a:t>normas ISO/IEC 10746 (19783)</a:t>
            </a:r>
            <a:r>
              <a:rPr lang="en-GB" altLang="pt-BR" smtClean="0">
                <a:effectLst>
                  <a:outerShdw blurRad="38100" dist="38100" dir="2700000" algn="tl">
                    <a:srgbClr val="C0C0C0"/>
                  </a:outerShdw>
                </a:effectLst>
              </a:rPr>
              <a:t>, que descreve as características necessárias que um </a:t>
            </a:r>
            <a:r>
              <a:rPr lang="en-GB" altLang="pt-BR" smtClean="0">
                <a:solidFill>
                  <a:srgbClr val="FF3300"/>
                </a:solidFill>
                <a:effectLst>
                  <a:outerShdw blurRad="38100" dist="38100" dir="2700000" algn="tl">
                    <a:srgbClr val="C0C0C0"/>
                  </a:outerShdw>
                </a:effectLst>
              </a:rPr>
              <a:t>sistema de processamento distribuído</a:t>
            </a:r>
            <a:r>
              <a:rPr lang="en-GB" altLang="pt-BR" smtClean="0">
                <a:effectLst>
                  <a:outerShdw blurRad="38100" dist="38100" dir="2700000" algn="tl">
                    <a:srgbClr val="C0C0C0"/>
                  </a:outerShdw>
                </a:effectLst>
              </a:rPr>
              <a:t> necessita para ser </a:t>
            </a:r>
            <a:r>
              <a:rPr lang="en-GB" altLang="pt-BR" smtClean="0">
                <a:solidFill>
                  <a:srgbClr val="FF3300"/>
                </a:solidFill>
                <a:effectLst>
                  <a:outerShdw blurRad="38100" dist="38100" dir="2700000" algn="tl">
                    <a:srgbClr val="C0C0C0"/>
                  </a:outerShdw>
                </a:effectLst>
              </a:rPr>
              <a:t>aberto</a:t>
            </a:r>
            <a:r>
              <a:rPr lang="en-GB" altLang="pt-BR" smtClean="0">
                <a:effectLst>
                  <a:outerShdw blurRad="38100" dist="38100" dir="2700000" algn="tl">
                    <a:srgbClr val="C0C0C0"/>
                  </a:outerShdw>
                </a:effectLst>
              </a:rPr>
              <a:t>.</a:t>
            </a:r>
            <a:r>
              <a:rPr lang="en-GB" altLang="pt-BR" b="1" smtClean="0">
                <a:effectLst>
                  <a:outerShdw blurRad="38100" dist="38100" dir="2700000" algn="tl">
                    <a:srgbClr val="C0C0C0"/>
                  </a:outerShdw>
                </a:effectLst>
              </a:rPr>
              <a:t> </a:t>
            </a:r>
          </a:p>
          <a:p>
            <a:pPr marL="0" indent="0">
              <a:lnSpc>
                <a:spcPct val="90000"/>
              </a:lnSpc>
            </a:pPr>
            <a:endParaRPr lang="en-GB" altLang="pt-BR" b="1" smtClean="0">
              <a:effectLst>
                <a:outerShdw blurRad="38100" dist="38100" dir="2700000" algn="tl">
                  <a:srgbClr val="C0C0C0"/>
                </a:outerShdw>
              </a:effectLst>
            </a:endParaRPr>
          </a:p>
          <a:p>
            <a:pPr marL="0" indent="0">
              <a:lnSpc>
                <a:spcPct val="90000"/>
              </a:lnSpc>
              <a:buFont typeface="Wingdings" panose="05000000000000000000" pitchFamily="2" charset="2"/>
              <a:buNone/>
            </a:pPr>
            <a:r>
              <a:rPr lang="pt-BR" altLang="pt-BR" smtClean="0">
                <a:effectLst>
                  <a:outerShdw blurRad="38100" dist="38100" dir="2700000" algn="tl">
                    <a:srgbClr val="C0C0C0"/>
                  </a:outerShdw>
                </a:effectLst>
              </a:rPr>
              <a:t>O RM-ODP - </a:t>
            </a:r>
            <a:r>
              <a:rPr lang="pt-BR" altLang="pt-BR" smtClean="0">
                <a:solidFill>
                  <a:srgbClr val="FF3300"/>
                </a:solidFill>
                <a:effectLst>
                  <a:outerShdw blurRad="38100" dist="38100" dir="2700000" algn="tl">
                    <a:srgbClr val="C0C0C0"/>
                  </a:outerShdw>
                </a:effectLst>
              </a:rPr>
              <a:t>modelo de múltiplas visões</a:t>
            </a:r>
            <a:r>
              <a:rPr lang="pt-BR" altLang="pt-BR" smtClean="0">
                <a:effectLst>
                  <a:outerShdw blurRad="38100" dist="38100" dir="2700000" algn="tl">
                    <a:srgbClr val="C0C0C0"/>
                  </a:outerShdw>
                </a:effectLst>
              </a:rPr>
              <a:t> - possibilita a diferentes participantes de um projeto observar o sistema por uma </a:t>
            </a:r>
            <a:r>
              <a:rPr lang="pt-BR" altLang="pt-BR" smtClean="0">
                <a:solidFill>
                  <a:srgbClr val="FF3300"/>
                </a:solidFill>
                <a:effectLst>
                  <a:outerShdw blurRad="38100" dist="38100" dir="2700000" algn="tl">
                    <a:srgbClr val="C0C0C0"/>
                  </a:outerShdw>
                </a:effectLst>
              </a:rPr>
              <a:t>perspectiva conveniente e nível de abstração adequado</a:t>
            </a:r>
            <a:r>
              <a:rPr lang="pt-BR" altLang="pt-BR" smtClean="0">
                <a:effectLst>
                  <a:outerShdw blurRad="38100" dist="38100" dir="2700000" algn="tl">
                    <a:srgbClr val="C0C0C0"/>
                  </a:outerShdw>
                </a:effectLst>
              </a:rPr>
              <a:t>.</a:t>
            </a:r>
            <a:r>
              <a:rPr lang="pt-BR" altLang="pt-BR" b="1" smtClean="0">
                <a:effectLst>
                  <a:outerShdw blurRad="38100" dist="38100" dir="2700000" algn="tl">
                    <a:srgbClr val="C0C0C0"/>
                  </a:outerShdw>
                </a:effectLst>
              </a:rPr>
              <a:t> </a:t>
            </a:r>
          </a:p>
          <a:p>
            <a:pPr marL="0" indent="0">
              <a:lnSpc>
                <a:spcPct val="90000"/>
              </a:lnSpc>
              <a:buFont typeface="Wingdings" panose="05000000000000000000" pitchFamily="2" charset="2"/>
              <a:buNone/>
            </a:pPr>
            <a:endParaRPr lang="pt-BR" altLang="pt-BR" b="1" smtClean="0">
              <a:effectLst>
                <a:outerShdw blurRad="38100" dist="38100" dir="2700000" algn="tl">
                  <a:srgbClr val="C0C0C0"/>
                </a:outerShdw>
              </a:effectLst>
            </a:endParaRPr>
          </a:p>
          <a:p>
            <a:pPr marL="0" indent="0">
              <a:lnSpc>
                <a:spcPct val="90000"/>
              </a:lnSpc>
              <a:buFont typeface="Wingdings" panose="05000000000000000000" pitchFamily="2" charset="2"/>
              <a:buNone/>
            </a:pPr>
            <a:endParaRPr lang="pt-BR" altLang="pt-BR" sz="3300" smtClean="0">
              <a:effectLst>
                <a:outerShdw blurRad="38100" dist="38100" dir="2700000" algn="tl">
                  <a:srgbClr val="C0C0C0"/>
                </a:outerShdw>
              </a:effectLst>
            </a:endParaRPr>
          </a:p>
        </p:txBody>
      </p:sp>
      <p:sp>
        <p:nvSpPr>
          <p:cNvPr id="1489923" name="Rectangle 3"/>
          <p:cNvSpPr>
            <a:spLocks noGrp="1" noChangeArrowheads="1"/>
          </p:cNvSpPr>
          <p:nvPr>
            <p:ph type="title"/>
          </p:nvPr>
        </p:nvSpPr>
        <p:spPr>
          <a:xfrm>
            <a:off x="250825" y="274638"/>
            <a:ext cx="8642350" cy="777875"/>
          </a:xfrm>
          <a:gradFill rotWithShape="1">
            <a:gsLst>
              <a:gs pos="0">
                <a:schemeClr val="bg1"/>
              </a:gs>
              <a:gs pos="100000">
                <a:schemeClr val="folHlink"/>
              </a:gs>
            </a:gsLst>
            <a:lin ang="0" scaled="1"/>
          </a:gradFill>
          <a:ln/>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altLang="pt-BR" sz="3600" smtClean="0">
                <a:effectLst>
                  <a:outerShdw blurRad="38100" dist="38100" dir="2700000" algn="tl">
                    <a:srgbClr val="000000"/>
                  </a:outerShdw>
                </a:effectLst>
                <a:cs typeface="Times New Roman" panose="02020603050405020304" pitchFamily="18" charset="0"/>
              </a:rPr>
              <a:t>ODP - </a:t>
            </a:r>
            <a:r>
              <a:rPr lang="en-US" altLang="pt-BR" sz="3600" smtClean="0">
                <a:effectLst>
                  <a:outerShdw blurRad="38100" dist="38100" dir="2700000" algn="tl">
                    <a:srgbClr val="000000"/>
                  </a:outerShdw>
                </a:effectLst>
                <a:cs typeface="Times New Roman" panose="02020603050405020304" pitchFamily="18" charset="0"/>
              </a:rPr>
              <a:t>Open Distributed Processing (1</a:t>
            </a:r>
            <a:r>
              <a:rPr lang="pt-BR" altLang="pt-BR" sz="3600" smtClean="0">
                <a:effectLst>
                  <a:outerShdw blurRad="38100" dist="38100" dir="2700000" algn="tl">
                    <a:srgbClr val="000000"/>
                  </a:outerShdw>
                </a:effectLst>
                <a:cs typeface="Times New Roman" panose="02020603050405020304" pitchFamily="18" charset="0"/>
              </a:rPr>
              <a:t>)</a:t>
            </a:r>
          </a:p>
        </p:txBody>
      </p:sp>
    </p:spTree>
    <p:extLst>
      <p:ext uri="{BB962C8B-B14F-4D97-AF65-F5344CB8AC3E}">
        <p14:creationId xmlns:p14="http://schemas.microsoft.com/office/powerpoint/2010/main" val="3685209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1970" name="Rectangle 2"/>
          <p:cNvSpPr>
            <a:spLocks noGrp="1"/>
          </p:cNvSpPr>
          <p:nvPr>
            <p:ph type="body" idx="1"/>
          </p:nvPr>
        </p:nvSpPr>
        <p:spPr>
          <a:xfrm>
            <a:off x="457200" y="1341438"/>
            <a:ext cx="8229600" cy="5183187"/>
          </a:xfrm>
        </p:spPr>
        <p:txBody>
          <a:bodyPr/>
          <a:lstStyle/>
          <a:p>
            <a:pPr marL="1698625" indent="-1698625">
              <a:buFont typeface="Wingdings" panose="05000000000000000000" pitchFamily="2" charset="2"/>
              <a:buNone/>
            </a:pPr>
            <a:r>
              <a:rPr lang="en-GB" altLang="pt-BR" smtClean="0">
                <a:effectLst>
                  <a:outerShdw blurRad="38100" dist="38100" dir="2700000" algn="tl">
                    <a:srgbClr val="C0C0C0"/>
                  </a:outerShdw>
                </a:effectLst>
              </a:rPr>
              <a:t>Considera as seguintes </a:t>
            </a:r>
            <a:r>
              <a:rPr lang="en-GB" altLang="pt-BR" smtClean="0">
                <a:solidFill>
                  <a:srgbClr val="FF3300"/>
                </a:solidFill>
                <a:effectLst>
                  <a:outerShdw blurRad="38100" dist="38100" dir="2700000" algn="tl">
                    <a:srgbClr val="C0C0C0"/>
                  </a:outerShdw>
                </a:effectLst>
              </a:rPr>
              <a:t>Visões (Pontos de Vista)</a:t>
            </a:r>
            <a:r>
              <a:rPr lang="en-GB" altLang="pt-BR" smtClean="0">
                <a:effectLst>
                  <a:outerShdw blurRad="38100" dist="38100" dir="2700000" algn="tl">
                    <a:srgbClr val="C0C0C0"/>
                  </a:outerShdw>
                </a:effectLst>
              </a:rPr>
              <a:t> na construção de sistemas distribuídos:</a:t>
            </a:r>
          </a:p>
          <a:p>
            <a:pPr marL="1698625" indent="-1698625">
              <a:buFont typeface="Wingdings" panose="05000000000000000000" pitchFamily="2" charset="2"/>
              <a:buNone/>
            </a:pPr>
            <a:r>
              <a:rPr lang="en-GB" altLang="pt-BR" smtClean="0">
                <a:solidFill>
                  <a:srgbClr val="FF3300"/>
                </a:solidFill>
                <a:effectLst>
                  <a:outerShdw blurRad="38100" dist="38100" dir="2700000" algn="tl">
                    <a:srgbClr val="C0C0C0"/>
                  </a:outerShdw>
                </a:effectLst>
              </a:rPr>
              <a:t>Empresa: </a:t>
            </a:r>
            <a:r>
              <a:rPr lang="pt-BR" altLang="pt-BR" sz="2500" smtClean="0">
                <a:effectLst>
                  <a:outerShdw blurRad="38100" dist="38100" dir="2700000" algn="tl">
                    <a:srgbClr val="C0C0C0"/>
                  </a:outerShdw>
                </a:effectLst>
              </a:rPr>
              <a:t>define o escopo e os objetivos do sistema;</a:t>
            </a:r>
          </a:p>
          <a:p>
            <a:pPr marL="1698625" indent="-1698625">
              <a:buFont typeface="Wingdings" panose="05000000000000000000" pitchFamily="2" charset="2"/>
              <a:buNone/>
            </a:pPr>
            <a:r>
              <a:rPr lang="en-GB" altLang="pt-BR" smtClean="0">
                <a:solidFill>
                  <a:srgbClr val="FF3300"/>
                </a:solidFill>
                <a:effectLst>
                  <a:outerShdw blurRad="38100" dist="38100" dir="2700000" algn="tl">
                    <a:srgbClr val="C0C0C0"/>
                  </a:outerShdw>
                </a:effectLst>
              </a:rPr>
              <a:t>Informação: </a:t>
            </a:r>
            <a:r>
              <a:rPr lang="pt-BR" altLang="pt-BR" sz="2500" smtClean="0">
                <a:effectLst>
                  <a:outerShdw blurRad="38100" dist="38100" dir="2700000" algn="tl">
                    <a:srgbClr val="C0C0C0"/>
                  </a:outerShdw>
                </a:effectLst>
              </a:rPr>
              <a:t>define o comportamento da informação manipulada;</a:t>
            </a:r>
          </a:p>
          <a:p>
            <a:pPr marL="1698625" indent="-1698625">
              <a:buFont typeface="Wingdings" panose="05000000000000000000" pitchFamily="2" charset="2"/>
              <a:buNone/>
            </a:pPr>
            <a:r>
              <a:rPr lang="en-GB" altLang="pt-BR" smtClean="0">
                <a:effectLst>
                  <a:outerShdw blurRad="38100" dist="38100" dir="2700000" algn="tl">
                    <a:srgbClr val="C0C0C0"/>
                  </a:outerShdw>
                </a:effectLst>
              </a:rPr>
              <a:t>Computação: </a:t>
            </a:r>
            <a:r>
              <a:rPr lang="pt-BR" altLang="pt-BR" sz="2500" smtClean="0">
                <a:effectLst>
                  <a:outerShdw blurRad="38100" dist="38100" dir="2700000" algn="tl">
                    <a:srgbClr val="C0C0C0"/>
                  </a:outerShdw>
                </a:effectLst>
              </a:rPr>
              <a:t>define os componentes do sistema e suas interações;</a:t>
            </a:r>
          </a:p>
          <a:p>
            <a:pPr marL="1698625" indent="-1698625">
              <a:buFont typeface="Wingdings" panose="05000000000000000000" pitchFamily="2" charset="2"/>
              <a:buNone/>
            </a:pPr>
            <a:r>
              <a:rPr lang="en-GB" altLang="pt-BR" smtClean="0">
                <a:effectLst>
                  <a:outerShdw blurRad="38100" dist="38100" dir="2700000" algn="tl">
                    <a:srgbClr val="C0C0C0"/>
                  </a:outerShdw>
                </a:effectLst>
              </a:rPr>
              <a:t>Engenharia: </a:t>
            </a:r>
            <a:r>
              <a:rPr lang="pt-BR" altLang="pt-BR" sz="2500" smtClean="0">
                <a:effectLst>
                  <a:outerShdw blurRad="38100" dist="38100" dir="2700000" algn="tl">
                    <a:srgbClr val="C0C0C0"/>
                  </a:outerShdw>
                </a:effectLst>
              </a:rPr>
              <a:t>define os aspectos físicos de distribuição do sistema;</a:t>
            </a:r>
            <a:endParaRPr lang="en-GB" altLang="pt-BR" smtClean="0">
              <a:effectLst>
                <a:outerShdw blurRad="38100" dist="38100" dir="2700000" algn="tl">
                  <a:srgbClr val="C0C0C0"/>
                </a:outerShdw>
              </a:effectLst>
            </a:endParaRPr>
          </a:p>
          <a:p>
            <a:pPr marL="1698625" indent="-1698625">
              <a:buFont typeface="Wingdings" panose="05000000000000000000" pitchFamily="2" charset="2"/>
              <a:buNone/>
            </a:pPr>
            <a:r>
              <a:rPr lang="en-GB" altLang="pt-BR" smtClean="0">
                <a:effectLst>
                  <a:outerShdw blurRad="38100" dist="38100" dir="2700000" algn="tl">
                    <a:srgbClr val="C0C0C0"/>
                  </a:outerShdw>
                </a:effectLst>
              </a:rPr>
              <a:t>Tecnologia:</a:t>
            </a:r>
            <a:r>
              <a:rPr lang="pt-BR" altLang="pt-BR" sz="2500" smtClean="0">
                <a:effectLst>
                  <a:outerShdw blurRad="38100" dist="38100" dir="2700000" algn="tl">
                    <a:srgbClr val="C0C0C0"/>
                  </a:outerShdw>
                </a:effectLst>
              </a:rPr>
              <a:t> define os produtos a serem utilizados no sistema.</a:t>
            </a:r>
            <a:endParaRPr lang="pt-BR" altLang="pt-BR" smtClean="0">
              <a:effectLst>
                <a:outerShdw blurRad="38100" dist="38100" dir="2700000" algn="tl">
                  <a:srgbClr val="C0C0C0"/>
                </a:outerShdw>
              </a:effectLst>
            </a:endParaRPr>
          </a:p>
        </p:txBody>
      </p:sp>
      <p:sp>
        <p:nvSpPr>
          <p:cNvPr id="1491971" name="Rectangle 3"/>
          <p:cNvSpPr>
            <a:spLocks noGrp="1" noChangeArrowheads="1"/>
          </p:cNvSpPr>
          <p:nvPr>
            <p:ph type="title"/>
          </p:nvPr>
        </p:nvSpPr>
        <p:spPr>
          <a:xfrm>
            <a:off x="250825" y="274638"/>
            <a:ext cx="8642350" cy="777875"/>
          </a:xfrm>
          <a:gradFill rotWithShape="1">
            <a:gsLst>
              <a:gs pos="0">
                <a:schemeClr val="bg1"/>
              </a:gs>
              <a:gs pos="100000">
                <a:schemeClr val="folHlink"/>
              </a:gs>
            </a:gsLst>
            <a:lin ang="0" scaled="1"/>
          </a:gradFill>
          <a:ln/>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altLang="pt-BR" sz="3600" smtClean="0">
                <a:effectLst>
                  <a:outerShdw blurRad="38100" dist="38100" dir="2700000" algn="tl">
                    <a:srgbClr val="000000"/>
                  </a:outerShdw>
                </a:effectLst>
                <a:cs typeface="Times New Roman" panose="02020603050405020304" pitchFamily="18" charset="0"/>
              </a:rPr>
              <a:t>ODP - </a:t>
            </a:r>
            <a:r>
              <a:rPr lang="en-US" altLang="pt-BR" sz="3600" smtClean="0">
                <a:effectLst>
                  <a:outerShdw blurRad="38100" dist="38100" dir="2700000" algn="tl">
                    <a:srgbClr val="000000"/>
                  </a:outerShdw>
                </a:effectLst>
                <a:cs typeface="Times New Roman" panose="02020603050405020304" pitchFamily="18" charset="0"/>
              </a:rPr>
              <a:t>Open Distributed Processing (2</a:t>
            </a:r>
            <a:r>
              <a:rPr lang="pt-BR" altLang="pt-BR" sz="3600" smtClean="0">
                <a:effectLst>
                  <a:outerShdw blurRad="38100" dist="38100" dir="2700000" algn="tl">
                    <a:srgbClr val="000000"/>
                  </a:outerShdw>
                </a:effectLst>
                <a:cs typeface="Times New Roman" panose="02020603050405020304" pitchFamily="18" charset="0"/>
              </a:rPr>
              <a:t>)</a:t>
            </a:r>
          </a:p>
        </p:txBody>
      </p:sp>
    </p:spTree>
    <p:extLst>
      <p:ext uri="{BB962C8B-B14F-4D97-AF65-F5344CB8AC3E}">
        <p14:creationId xmlns:p14="http://schemas.microsoft.com/office/powerpoint/2010/main" val="2117870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p:cNvSpPr>
          <p:nvPr>
            <p:ph type="title"/>
          </p:nvPr>
        </p:nvSpPr>
        <p:spPr>
          <a:xfrm>
            <a:off x="609600" y="228600"/>
            <a:ext cx="8153400" cy="990600"/>
          </a:xfrm>
        </p:spPr>
        <p:txBody>
          <a:bodyPr/>
          <a:lstStyle/>
          <a:p>
            <a:r>
              <a:rPr lang="pt-BR" altLang="pt-BR" sz="4000" dirty="0" smtClean="0">
                <a:effectLst>
                  <a:outerShdw blurRad="38100" dist="38100" dir="2700000" algn="tl">
                    <a:srgbClr val="C0C0C0"/>
                  </a:outerShdw>
                </a:effectLst>
              </a:rPr>
              <a:t>ODP – </a:t>
            </a:r>
            <a:r>
              <a:rPr lang="pt-BR" altLang="pt-BR" sz="4000" dirty="0" smtClean="0">
                <a:solidFill>
                  <a:srgbClr val="FF3300"/>
                </a:solidFill>
                <a:effectLst>
                  <a:outerShdw blurRad="38100" dist="38100" dir="2700000" algn="tl">
                    <a:srgbClr val="C0C0C0"/>
                  </a:outerShdw>
                </a:effectLst>
              </a:rPr>
              <a:t>Ponto de Vista da Empresa</a:t>
            </a:r>
          </a:p>
        </p:txBody>
      </p:sp>
      <p:sp>
        <p:nvSpPr>
          <p:cNvPr id="1196035" name="Rectangle 3"/>
          <p:cNvSpPr>
            <a:spLocks noGrp="1"/>
          </p:cNvSpPr>
          <p:nvPr>
            <p:ph type="body" idx="1"/>
          </p:nvPr>
        </p:nvSpPr>
        <p:spPr>
          <a:xfrm>
            <a:off x="612775" y="1600200"/>
            <a:ext cx="8153400" cy="4525963"/>
          </a:xfrm>
        </p:spPr>
        <p:txBody>
          <a:bodyPr/>
          <a:lstStyle/>
          <a:p>
            <a:pPr marL="0" indent="0">
              <a:lnSpc>
                <a:spcPct val="80000"/>
              </a:lnSpc>
              <a:buFont typeface="Wingdings" panose="05000000000000000000" pitchFamily="2" charset="2"/>
              <a:buNone/>
            </a:pPr>
            <a:r>
              <a:rPr lang="pt-BR" altLang="pt-BR" sz="2800" dirty="0" smtClean="0">
                <a:effectLst>
                  <a:outerShdw blurRad="38100" dist="38100" dir="2700000" algn="tl">
                    <a:srgbClr val="C0C0C0"/>
                  </a:outerShdw>
                </a:effectLst>
              </a:rPr>
              <a:t>Busca especificar o Objetivo, Escopo e as Políticas de um sistema ODP, dentro da perspectiva dos </a:t>
            </a:r>
            <a:r>
              <a:rPr lang="pt-BR" altLang="pt-BR" sz="2800" u="sng" dirty="0" smtClean="0">
                <a:solidFill>
                  <a:srgbClr val="FF3300"/>
                </a:solidFill>
                <a:effectLst>
                  <a:outerShdw blurRad="38100" dist="38100" dir="2700000" algn="tl">
                    <a:srgbClr val="C0C0C0"/>
                  </a:outerShdw>
                </a:effectLst>
              </a:rPr>
              <a:t>negócios de uma organização</a:t>
            </a:r>
            <a:r>
              <a:rPr lang="pt-BR" altLang="pt-BR" sz="2800" dirty="0" smtClean="0">
                <a:effectLst>
                  <a:outerShdw blurRad="38100" dist="38100" dir="2700000" algn="tl">
                    <a:srgbClr val="C0C0C0"/>
                  </a:outerShdw>
                </a:effectLst>
              </a:rPr>
              <a:t>.</a:t>
            </a:r>
          </a:p>
          <a:p>
            <a:pPr marL="0" indent="0">
              <a:lnSpc>
                <a:spcPct val="80000"/>
              </a:lnSpc>
              <a:buFont typeface="Wingdings" panose="05000000000000000000" pitchFamily="2" charset="2"/>
              <a:buNone/>
            </a:pPr>
            <a:endParaRPr lang="pt-BR" altLang="pt-BR" sz="2800" dirty="0" smtClean="0">
              <a:effectLst>
                <a:outerShdw blurRad="38100" dist="38100" dir="2700000" algn="tl">
                  <a:srgbClr val="C0C0C0"/>
                </a:outerShdw>
              </a:effectLst>
            </a:endParaRPr>
          </a:p>
          <a:p>
            <a:pPr marL="0" indent="0">
              <a:lnSpc>
                <a:spcPct val="80000"/>
              </a:lnSpc>
              <a:buFont typeface="Wingdings" panose="05000000000000000000" pitchFamily="2" charset="2"/>
              <a:buNone/>
            </a:pPr>
            <a:r>
              <a:rPr lang="pt-BR" altLang="pt-BR" sz="2800" dirty="0" smtClean="0">
                <a:effectLst>
                  <a:outerShdw blurRad="38100" dist="38100" dir="2700000" algn="tl">
                    <a:srgbClr val="C0C0C0"/>
                  </a:outerShdw>
                </a:effectLst>
              </a:rPr>
              <a:t>Descreve as </a:t>
            </a:r>
            <a:r>
              <a:rPr lang="pt-BR" altLang="pt-BR" sz="2800" u="sng" dirty="0" smtClean="0">
                <a:solidFill>
                  <a:srgbClr val="FF3300"/>
                </a:solidFill>
                <a:effectLst>
                  <a:outerShdw blurRad="38100" dist="38100" dir="2700000" algn="tl">
                    <a:srgbClr val="C0C0C0"/>
                  </a:outerShdw>
                </a:effectLst>
              </a:rPr>
              <a:t>regras e processos do negócio com o ambiente</a:t>
            </a:r>
            <a:r>
              <a:rPr lang="pt-BR" altLang="pt-BR" sz="2800" dirty="0" smtClean="0">
                <a:solidFill>
                  <a:srgbClr val="FF3300"/>
                </a:solidFill>
                <a:effectLst>
                  <a:outerShdw blurRad="38100" dist="38100" dir="2700000" algn="tl">
                    <a:srgbClr val="C0C0C0"/>
                  </a:outerShdw>
                </a:effectLst>
              </a:rPr>
              <a:t> no qual o sistema ODP irá interagir e operar,  </a:t>
            </a:r>
            <a:r>
              <a:rPr lang="pt-BR" altLang="pt-BR" sz="2800" u="sng" dirty="0" smtClean="0">
                <a:solidFill>
                  <a:srgbClr val="FF3300"/>
                </a:solidFill>
                <a:effectLst>
                  <a:outerShdw blurRad="38100" dist="38100" dir="2700000" algn="tl">
                    <a:srgbClr val="C0C0C0"/>
                  </a:outerShdw>
                </a:effectLst>
              </a:rPr>
              <a:t>incluindo usuários humanos</a:t>
            </a:r>
            <a:r>
              <a:rPr lang="pt-BR" altLang="pt-BR" sz="2800" dirty="0" smtClean="0">
                <a:solidFill>
                  <a:srgbClr val="FF3300"/>
                </a:solidFill>
                <a:effectLst>
                  <a:outerShdw blurRad="38100" dist="38100" dir="2700000" algn="tl">
                    <a:srgbClr val="C0C0C0"/>
                  </a:outerShdw>
                </a:effectLst>
              </a:rPr>
              <a:t>, </a:t>
            </a:r>
            <a:r>
              <a:rPr lang="en-GB" altLang="pt-BR" sz="2800" dirty="0" err="1" smtClean="0">
                <a:effectLst>
                  <a:outerShdw blurRad="38100" dist="38100" dir="2700000" algn="tl">
                    <a:srgbClr val="C0C0C0"/>
                  </a:outerShdw>
                </a:effectLst>
              </a:rPr>
              <a:t>sem</a:t>
            </a:r>
            <a:r>
              <a:rPr lang="en-GB" altLang="pt-BR" sz="2800" dirty="0" smtClean="0">
                <a:effectLst>
                  <a:outerShdw blurRad="38100" dist="38100" dir="2700000" algn="tl">
                    <a:srgbClr val="C0C0C0"/>
                  </a:outerShdw>
                </a:effectLst>
              </a:rPr>
              <a:t> se </a:t>
            </a:r>
            <a:r>
              <a:rPr lang="en-GB" altLang="pt-BR" sz="2800" dirty="0" err="1" smtClean="0">
                <a:effectLst>
                  <a:outerShdw blurRad="38100" dist="38100" dir="2700000" algn="tl">
                    <a:srgbClr val="C0C0C0"/>
                  </a:outerShdw>
                </a:effectLst>
              </a:rPr>
              <a:t>preocupar</a:t>
            </a:r>
            <a:r>
              <a:rPr lang="en-GB" altLang="pt-BR" sz="2800" dirty="0" smtClean="0">
                <a:effectLst>
                  <a:outerShdw blurRad="38100" dist="38100" dir="2700000" algn="tl">
                    <a:srgbClr val="C0C0C0"/>
                  </a:outerShdw>
                </a:effectLst>
              </a:rPr>
              <a:t> com </a:t>
            </a:r>
            <a:r>
              <a:rPr lang="en-GB" altLang="pt-BR" sz="2800" dirty="0" err="1" smtClean="0">
                <a:effectLst>
                  <a:outerShdw blurRad="38100" dist="38100" dir="2700000" algn="tl">
                    <a:srgbClr val="C0C0C0"/>
                  </a:outerShdw>
                </a:effectLst>
              </a:rPr>
              <a:t>Arquitetura</a:t>
            </a:r>
            <a:r>
              <a:rPr lang="en-GB" altLang="pt-BR" sz="2800" dirty="0" smtClean="0">
                <a:effectLst>
                  <a:outerShdw blurRad="38100" dist="38100" dir="2700000" algn="tl">
                    <a:srgbClr val="C0C0C0"/>
                  </a:outerShdw>
                </a:effectLst>
              </a:rPr>
              <a:t> de Software, </a:t>
            </a:r>
            <a:r>
              <a:rPr lang="en-GB" altLang="pt-BR" sz="2800" dirty="0" err="1" smtClean="0">
                <a:effectLst>
                  <a:outerShdw blurRad="38100" dist="38100" dir="2700000" algn="tl">
                    <a:srgbClr val="C0C0C0"/>
                  </a:outerShdw>
                </a:effectLst>
              </a:rPr>
              <a:t>Processos</a:t>
            </a:r>
            <a:r>
              <a:rPr lang="en-GB" altLang="pt-BR" sz="2800" dirty="0" smtClean="0">
                <a:effectLst>
                  <a:outerShdw blurRad="38100" dist="38100" dir="2700000" algn="tl">
                    <a:srgbClr val="C0C0C0"/>
                  </a:outerShdw>
                </a:effectLst>
              </a:rPr>
              <a:t> </a:t>
            </a:r>
            <a:r>
              <a:rPr lang="en-GB" altLang="pt-BR" sz="2800" dirty="0" err="1" smtClean="0">
                <a:effectLst>
                  <a:outerShdw blurRad="38100" dist="38100" dir="2700000" algn="tl">
                    <a:srgbClr val="C0C0C0"/>
                  </a:outerShdw>
                </a:effectLst>
              </a:rPr>
              <a:t>Computacionais</a:t>
            </a:r>
            <a:r>
              <a:rPr lang="en-GB" altLang="pt-BR" sz="2800" dirty="0" smtClean="0">
                <a:effectLst>
                  <a:outerShdw blurRad="38100" dist="38100" dir="2700000" algn="tl">
                    <a:srgbClr val="C0C0C0"/>
                  </a:outerShdw>
                </a:effectLst>
              </a:rPr>
              <a:t> </a:t>
            </a:r>
            <a:r>
              <a:rPr lang="en-GB" altLang="pt-BR" sz="2800" dirty="0" err="1" smtClean="0">
                <a:effectLst>
                  <a:outerShdw blurRad="38100" dist="38100" dir="2700000" algn="tl">
                    <a:srgbClr val="C0C0C0"/>
                  </a:outerShdw>
                </a:effectLst>
              </a:rPr>
              <a:t>ou</a:t>
            </a:r>
            <a:r>
              <a:rPr lang="en-GB" altLang="pt-BR" sz="2800" dirty="0" smtClean="0">
                <a:effectLst>
                  <a:outerShdw blurRad="38100" dist="38100" dir="2700000" algn="tl">
                    <a:srgbClr val="C0C0C0"/>
                  </a:outerShdw>
                </a:effectLst>
              </a:rPr>
              <a:t> </a:t>
            </a:r>
            <a:r>
              <a:rPr lang="en-GB" altLang="pt-BR" sz="2800" dirty="0" err="1" smtClean="0">
                <a:effectLst>
                  <a:outerShdw blurRad="38100" dist="38100" dir="2700000" algn="tl">
                    <a:srgbClr val="C0C0C0"/>
                  </a:outerShdw>
                </a:effectLst>
              </a:rPr>
              <a:t>Tecnologia</a:t>
            </a:r>
            <a:r>
              <a:rPr lang="en-GB" altLang="pt-BR" sz="2800" dirty="0" smtClean="0">
                <a:effectLst>
                  <a:outerShdw blurRad="38100" dist="38100" dir="2700000" algn="tl">
                    <a:srgbClr val="C0C0C0"/>
                  </a:outerShdw>
                </a:effectLst>
              </a:rPr>
              <a:t> de </a:t>
            </a:r>
            <a:r>
              <a:rPr lang="en-GB" altLang="pt-BR" sz="2800" dirty="0" err="1" smtClean="0">
                <a:effectLst>
                  <a:outerShdw blurRad="38100" dist="38100" dir="2700000" algn="tl">
                    <a:srgbClr val="C0C0C0"/>
                  </a:outerShdw>
                </a:effectLst>
              </a:rPr>
              <a:t>Implementação</a:t>
            </a:r>
            <a:r>
              <a:rPr lang="en-GB" altLang="pt-BR" sz="2800" dirty="0" smtClean="0">
                <a:effectLst>
                  <a:outerShdw blurRad="38100" dist="38100" dir="2700000" algn="tl">
                    <a:srgbClr val="C0C0C0"/>
                  </a:outerShdw>
                </a:effectLst>
              </a:rPr>
              <a:t>.</a:t>
            </a:r>
            <a:endParaRPr lang="pt-BR" altLang="pt-BR" sz="2800" dirty="0" smtClean="0">
              <a:solidFill>
                <a:srgbClr val="FF3300"/>
              </a:solidFill>
              <a:effectLst>
                <a:outerShdw blurRad="38100" dist="38100" dir="2700000" algn="tl">
                  <a:srgbClr val="C0C0C0"/>
                </a:outerShdw>
              </a:effectLst>
            </a:endParaRPr>
          </a:p>
          <a:p>
            <a:pPr marL="0" indent="0">
              <a:lnSpc>
                <a:spcPct val="80000"/>
              </a:lnSpc>
              <a:buFont typeface="Wingdings" panose="05000000000000000000" pitchFamily="2" charset="2"/>
              <a:buNone/>
            </a:pPr>
            <a:endParaRPr lang="en-GB" altLang="pt-BR" sz="2800" dirty="0" smtClean="0">
              <a:effectLst>
                <a:outerShdw blurRad="38100" dist="38100" dir="2700000" algn="tl">
                  <a:srgbClr val="C0C0C0"/>
                </a:outerShdw>
              </a:effectLst>
            </a:endParaRPr>
          </a:p>
          <a:p>
            <a:pPr marL="0" indent="0">
              <a:lnSpc>
                <a:spcPct val="80000"/>
              </a:lnSpc>
              <a:buFont typeface="Wingdings" panose="05000000000000000000" pitchFamily="2" charset="2"/>
              <a:buNone/>
            </a:pPr>
            <a:r>
              <a:rPr lang="en-GB" altLang="pt-BR" sz="2800" dirty="0" smtClean="0">
                <a:effectLst>
                  <a:outerShdw blurRad="38100" dist="38100" dir="2700000" algn="tl">
                    <a:srgbClr val="C0C0C0"/>
                  </a:outerShdw>
                </a:effectLst>
              </a:rPr>
              <a:t>Para a </a:t>
            </a:r>
            <a:r>
              <a:rPr lang="en-GB" altLang="pt-BR" sz="2800" dirty="0" err="1" smtClean="0">
                <a:effectLst>
                  <a:outerShdw blurRad="38100" dist="38100" dir="2700000" algn="tl">
                    <a:srgbClr val="C0C0C0"/>
                  </a:outerShdw>
                </a:effectLst>
              </a:rPr>
              <a:t>modelagem</a:t>
            </a:r>
            <a:r>
              <a:rPr lang="en-GB" altLang="pt-BR" sz="2800" dirty="0" smtClean="0">
                <a:effectLst>
                  <a:outerShdw blurRad="38100" dist="38100" dir="2700000" algn="tl">
                    <a:srgbClr val="C0C0C0"/>
                  </a:outerShdw>
                </a:effectLst>
              </a:rPr>
              <a:t> </a:t>
            </a:r>
            <a:r>
              <a:rPr lang="en-GB" altLang="pt-BR" sz="2800" dirty="0" err="1" smtClean="0">
                <a:effectLst>
                  <a:outerShdw blurRad="38100" dist="38100" dir="2700000" algn="tl">
                    <a:srgbClr val="C0C0C0"/>
                  </a:outerShdw>
                </a:effectLst>
              </a:rPr>
              <a:t>dessa</a:t>
            </a:r>
            <a:r>
              <a:rPr lang="en-GB" altLang="pt-BR" sz="2800" dirty="0" smtClean="0">
                <a:effectLst>
                  <a:outerShdw blurRad="38100" dist="38100" dir="2700000" algn="tl">
                    <a:srgbClr val="C0C0C0"/>
                  </a:outerShdw>
                </a:effectLst>
              </a:rPr>
              <a:t> </a:t>
            </a:r>
            <a:r>
              <a:rPr lang="en-GB" altLang="pt-BR" sz="2800" dirty="0" err="1" smtClean="0">
                <a:effectLst>
                  <a:outerShdw blurRad="38100" dist="38100" dir="2700000" algn="tl">
                    <a:srgbClr val="C0C0C0"/>
                  </a:outerShdw>
                </a:effectLst>
              </a:rPr>
              <a:t>visão</a:t>
            </a:r>
            <a:r>
              <a:rPr lang="en-GB" altLang="pt-BR" sz="2800" dirty="0" smtClean="0">
                <a:effectLst>
                  <a:outerShdw blurRad="38100" dist="38100" dir="2700000" algn="tl">
                    <a:srgbClr val="C0C0C0"/>
                  </a:outerShdw>
                </a:effectLst>
              </a:rPr>
              <a:t> </a:t>
            </a:r>
            <a:r>
              <a:rPr lang="en-GB" altLang="pt-BR" sz="2800" dirty="0" err="1" smtClean="0">
                <a:effectLst>
                  <a:outerShdw blurRad="38100" dist="38100" dir="2700000" algn="tl">
                    <a:srgbClr val="C0C0C0"/>
                  </a:outerShdw>
                </a:effectLst>
              </a:rPr>
              <a:t>são</a:t>
            </a:r>
            <a:r>
              <a:rPr lang="en-GB" altLang="pt-BR" sz="2800" dirty="0" smtClean="0">
                <a:effectLst>
                  <a:outerShdw blurRad="38100" dist="38100" dir="2700000" algn="tl">
                    <a:srgbClr val="C0C0C0"/>
                  </a:outerShdw>
                </a:effectLst>
              </a:rPr>
              <a:t> </a:t>
            </a:r>
            <a:r>
              <a:rPr lang="en-GB" altLang="pt-BR" sz="2800" dirty="0" err="1" smtClean="0">
                <a:effectLst>
                  <a:outerShdw blurRad="38100" dist="38100" dir="2700000" algn="tl">
                    <a:srgbClr val="C0C0C0"/>
                  </a:outerShdw>
                </a:effectLst>
              </a:rPr>
              <a:t>utilizados</a:t>
            </a:r>
            <a:r>
              <a:rPr lang="en-GB" altLang="pt-BR" sz="2800" dirty="0" smtClean="0">
                <a:effectLst>
                  <a:outerShdw blurRad="38100" dist="38100" dir="2700000" algn="tl">
                    <a:srgbClr val="C0C0C0"/>
                  </a:outerShdw>
                </a:effectLst>
              </a:rPr>
              <a:t> </a:t>
            </a:r>
            <a:r>
              <a:rPr lang="en-GB" altLang="pt-BR" sz="2800" dirty="0" err="1" smtClean="0">
                <a:effectLst>
                  <a:outerShdw blurRad="38100" dist="38100" dir="2700000" algn="tl">
                    <a:srgbClr val="C0C0C0"/>
                  </a:outerShdw>
                </a:effectLst>
              </a:rPr>
              <a:t>os</a:t>
            </a:r>
            <a:r>
              <a:rPr lang="en-GB" altLang="pt-BR" sz="2800" dirty="0" smtClean="0">
                <a:effectLst>
                  <a:outerShdw blurRad="38100" dist="38100" dir="2700000" algn="tl">
                    <a:srgbClr val="C0C0C0"/>
                  </a:outerShdw>
                </a:effectLst>
              </a:rPr>
              <a:t> </a:t>
            </a:r>
            <a:r>
              <a:rPr lang="en-GB" altLang="pt-BR" sz="2800" b="1" dirty="0" err="1" smtClean="0">
                <a:solidFill>
                  <a:srgbClr val="FF3300"/>
                </a:solidFill>
                <a:effectLst>
                  <a:outerShdw blurRad="38100" dist="38100" dir="2700000" algn="tl">
                    <a:srgbClr val="C0C0C0"/>
                  </a:outerShdw>
                </a:effectLst>
              </a:rPr>
              <a:t>Diagramas</a:t>
            </a:r>
            <a:r>
              <a:rPr lang="en-GB" altLang="pt-BR" sz="2800" b="1" dirty="0" smtClean="0">
                <a:solidFill>
                  <a:srgbClr val="FF3300"/>
                </a:solidFill>
                <a:effectLst>
                  <a:outerShdw blurRad="38100" dist="38100" dir="2700000" algn="tl">
                    <a:srgbClr val="C0C0C0"/>
                  </a:outerShdw>
                </a:effectLst>
              </a:rPr>
              <a:t> de </a:t>
            </a:r>
            <a:r>
              <a:rPr lang="en-GB" altLang="pt-BR" sz="2800" b="1" dirty="0" err="1" smtClean="0">
                <a:solidFill>
                  <a:srgbClr val="FF3300"/>
                </a:solidFill>
                <a:effectLst>
                  <a:outerShdw blurRad="38100" dist="38100" dir="2700000" algn="tl">
                    <a:srgbClr val="C0C0C0"/>
                  </a:outerShdw>
                </a:effectLst>
              </a:rPr>
              <a:t>Casos</a:t>
            </a:r>
            <a:r>
              <a:rPr lang="en-GB" altLang="pt-BR" sz="2800" b="1" dirty="0" smtClean="0">
                <a:solidFill>
                  <a:srgbClr val="FF3300"/>
                </a:solidFill>
                <a:effectLst>
                  <a:outerShdw blurRad="38100" dist="38100" dir="2700000" algn="tl">
                    <a:srgbClr val="C0C0C0"/>
                  </a:outerShdw>
                </a:effectLst>
              </a:rPr>
              <a:t> de </a:t>
            </a:r>
            <a:r>
              <a:rPr lang="en-GB" altLang="pt-BR" sz="2800" b="1" dirty="0" err="1" smtClean="0">
                <a:solidFill>
                  <a:srgbClr val="FF3300"/>
                </a:solidFill>
                <a:effectLst>
                  <a:outerShdw blurRad="38100" dist="38100" dir="2700000" algn="tl">
                    <a:srgbClr val="C0C0C0"/>
                  </a:outerShdw>
                </a:effectLst>
              </a:rPr>
              <a:t>Uso</a:t>
            </a:r>
            <a:r>
              <a:rPr lang="en-GB" altLang="pt-BR" sz="2800" b="1" dirty="0" smtClean="0">
                <a:solidFill>
                  <a:srgbClr val="FF3300"/>
                </a:solidFill>
                <a:effectLst>
                  <a:outerShdw blurRad="38100" dist="38100" dir="2700000" algn="tl">
                    <a:srgbClr val="C0C0C0"/>
                  </a:outerShdw>
                </a:effectLst>
              </a:rPr>
              <a:t> e </a:t>
            </a:r>
            <a:r>
              <a:rPr lang="en-GB" altLang="pt-BR" sz="2800" b="1" dirty="0" err="1" smtClean="0">
                <a:solidFill>
                  <a:srgbClr val="FF3300"/>
                </a:solidFill>
                <a:effectLst>
                  <a:outerShdw blurRad="38100" dist="38100" dir="2700000" algn="tl">
                    <a:srgbClr val="C0C0C0"/>
                  </a:outerShdw>
                </a:effectLst>
              </a:rPr>
              <a:t>Diagramas</a:t>
            </a:r>
            <a:r>
              <a:rPr lang="en-GB" altLang="pt-BR" sz="2800" b="1" dirty="0" smtClean="0">
                <a:solidFill>
                  <a:srgbClr val="FF3300"/>
                </a:solidFill>
                <a:effectLst>
                  <a:outerShdw blurRad="38100" dist="38100" dir="2700000" algn="tl">
                    <a:srgbClr val="C0C0C0"/>
                  </a:outerShdw>
                </a:effectLst>
              </a:rPr>
              <a:t> de </a:t>
            </a:r>
            <a:r>
              <a:rPr lang="en-GB" altLang="pt-BR" sz="2800" b="1" dirty="0" err="1" smtClean="0">
                <a:solidFill>
                  <a:srgbClr val="FF3300"/>
                </a:solidFill>
                <a:effectLst>
                  <a:outerShdw blurRad="38100" dist="38100" dir="2700000" algn="tl">
                    <a:srgbClr val="C0C0C0"/>
                  </a:outerShdw>
                </a:effectLst>
              </a:rPr>
              <a:t>Pacotes</a:t>
            </a:r>
            <a:r>
              <a:rPr lang="en-GB" altLang="pt-BR" sz="2800" b="1" dirty="0" smtClean="0">
                <a:solidFill>
                  <a:srgbClr val="FF3300"/>
                </a:solidFill>
                <a:effectLst>
                  <a:outerShdw blurRad="38100" dist="38100" dir="2700000" algn="tl">
                    <a:srgbClr val="C0C0C0"/>
                  </a:outerShdw>
                </a:effectLst>
              </a:rPr>
              <a:t> da UML</a:t>
            </a:r>
            <a:r>
              <a:rPr lang="en-GB" altLang="pt-BR" sz="2800" dirty="0" smtClean="0">
                <a:effectLst>
                  <a:outerShdw blurRad="38100" dist="38100" dir="2700000" algn="tl">
                    <a:srgbClr val="C0C0C0"/>
                  </a:outerShdw>
                </a:effectLst>
              </a:rPr>
              <a:t>.</a:t>
            </a:r>
            <a:endParaRPr lang="pt-BR" altLang="pt-BR" sz="2800" u="sng" dirty="0" smtClean="0">
              <a:solidFill>
                <a:srgbClr val="FF3300"/>
              </a:solidFill>
              <a:effectLst>
                <a:outerShdw blurRad="38100" dist="38100" dir="2700000" algn="tl">
                  <a:srgbClr val="C0C0C0"/>
                </a:outerShdw>
              </a:effectLst>
            </a:endParaRPr>
          </a:p>
          <a:p>
            <a:pPr marL="0" indent="0">
              <a:lnSpc>
                <a:spcPct val="80000"/>
              </a:lnSpc>
            </a:pPr>
            <a:endParaRPr lang="pt-BR" altLang="pt-BR" sz="2800" dirty="0" smtClean="0">
              <a:solidFill>
                <a:srgbClr val="FF3300"/>
              </a:solidFill>
              <a:effectLst>
                <a:outerShdw blurRad="38100" dist="38100" dir="2700000" algn="tl">
                  <a:srgbClr val="C0C0C0"/>
                </a:outerShdw>
              </a:effectLst>
            </a:endParaRPr>
          </a:p>
        </p:txBody>
      </p:sp>
    </p:spTree>
    <p:extLst>
      <p:ext uri="{BB962C8B-B14F-4D97-AF65-F5344CB8AC3E}">
        <p14:creationId xmlns:p14="http://schemas.microsoft.com/office/powerpoint/2010/main" val="2281502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2"/>
          <p:cNvSpPr>
            <a:spLocks noChangeArrowheads="1"/>
          </p:cNvSpPr>
          <p:nvPr/>
        </p:nvSpPr>
        <p:spPr bwMode="auto">
          <a:xfrm>
            <a:off x="0" y="1462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1382403" name="Object 3"/>
          <p:cNvGraphicFramePr>
            <a:graphicFrameLocks noChangeAspect="1"/>
          </p:cNvGraphicFramePr>
          <p:nvPr/>
        </p:nvGraphicFramePr>
        <p:xfrm>
          <a:off x="0" y="822325"/>
          <a:ext cx="9144000" cy="6423025"/>
        </p:xfrm>
        <a:graphic>
          <a:graphicData uri="http://schemas.openxmlformats.org/presentationml/2006/ole">
            <mc:AlternateContent xmlns:mc="http://schemas.openxmlformats.org/markup-compatibility/2006">
              <mc:Choice xmlns:v="urn:schemas-microsoft-com:vml" Requires="v">
                <p:oleObj spid="_x0000_s1385504" name="Slide" r:id="rId4" imgW="4927600" imgH="3408363" progId="PowerPoint.Slide.8">
                  <p:embed/>
                </p:oleObj>
              </mc:Choice>
              <mc:Fallback>
                <p:oleObj name="Slide" r:id="rId4" imgW="4927600" imgH="340836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22325"/>
                        <a:ext cx="9144000" cy="642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2404" name="Text Box 4"/>
          <p:cNvSpPr txBox="1">
            <a:spLocks noChangeArrowheads="1"/>
          </p:cNvSpPr>
          <p:nvPr/>
        </p:nvSpPr>
        <p:spPr bwMode="auto">
          <a:xfrm>
            <a:off x="0" y="115888"/>
            <a:ext cx="9144000" cy="36036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80000"/>
              </a:lnSpc>
              <a:spcBef>
                <a:spcPct val="20000"/>
              </a:spcBef>
              <a:buClrTx/>
              <a:buSzTx/>
              <a:buFontTx/>
              <a:buNone/>
            </a:pPr>
            <a:r>
              <a:rPr lang="pt-BR"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Figura 4.13: Visão Empresa - Diagrama de Pacotes – </a:t>
            </a:r>
          </a:p>
          <a:p>
            <a:pPr algn="ctr" eaLnBrk="1" hangingPunct="1">
              <a:lnSpc>
                <a:spcPct val="80000"/>
              </a:lnSpc>
              <a:spcBef>
                <a:spcPct val="20000"/>
              </a:spcBef>
              <a:buClrTx/>
              <a:buSzTx/>
              <a:buFontTx/>
              <a:buNone/>
            </a:pPr>
            <a:r>
              <a:rPr lang="pt-BR"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Informação ao Usuário de Transporte </a:t>
            </a:r>
            <a:endParaRPr lang="pt-BR" altLang="pt-BR" sz="2000">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93999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Rectangle 2"/>
          <p:cNvSpPr>
            <a:spLocks noChangeArrowheads="1"/>
          </p:cNvSpPr>
          <p:nvPr/>
        </p:nvSpPr>
        <p:spPr bwMode="auto">
          <a:xfrm>
            <a:off x="0" y="147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1384451" name="Object 3"/>
          <p:cNvGraphicFramePr>
            <a:graphicFrameLocks noChangeAspect="1"/>
          </p:cNvGraphicFramePr>
          <p:nvPr/>
        </p:nvGraphicFramePr>
        <p:xfrm>
          <a:off x="73025" y="825500"/>
          <a:ext cx="9036050" cy="6032500"/>
        </p:xfrm>
        <a:graphic>
          <a:graphicData uri="http://schemas.openxmlformats.org/presentationml/2006/ole">
            <mc:AlternateContent xmlns:mc="http://schemas.openxmlformats.org/markup-compatibility/2006">
              <mc:Choice xmlns:v="urn:schemas-microsoft-com:vml" Requires="v">
                <p:oleObj spid="_x0000_s1386528" name="Slide" r:id="rId4" imgW="4908550" imgH="3395663" progId="PowerPoint.Slide.8">
                  <p:embed/>
                </p:oleObj>
              </mc:Choice>
              <mc:Fallback>
                <p:oleObj name="Slide" r:id="rId4" imgW="4908550" imgH="339566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5" y="825500"/>
                        <a:ext cx="9036050" cy="603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4452" name="Text Box 4"/>
          <p:cNvSpPr txBox="1">
            <a:spLocks noChangeArrowheads="1"/>
          </p:cNvSpPr>
          <p:nvPr/>
        </p:nvSpPr>
        <p:spPr bwMode="auto">
          <a:xfrm>
            <a:off x="0" y="73025"/>
            <a:ext cx="9144000" cy="54768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80000"/>
              </a:lnSpc>
              <a:spcBef>
                <a:spcPct val="20000"/>
              </a:spcBef>
              <a:buClrTx/>
              <a:buSzTx/>
              <a:buFontTx/>
              <a:buNone/>
            </a:pPr>
            <a:r>
              <a:rPr lang="pt-BR"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Figura 4.17: Visão Empresa - Diagrama de Caso de Uso -</a:t>
            </a:r>
          </a:p>
          <a:p>
            <a:pPr algn="ctr" eaLnBrk="1" hangingPunct="1">
              <a:lnSpc>
                <a:spcPct val="80000"/>
              </a:lnSpc>
              <a:spcBef>
                <a:spcPct val="20000"/>
              </a:spcBef>
              <a:buClrTx/>
              <a:buSzTx/>
              <a:buFontTx/>
              <a:buNone/>
            </a:pPr>
            <a:r>
              <a:rPr lang="pt-BR"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Comunidade de Usuários - Informação ao Usuário de Transporte</a:t>
            </a:r>
            <a:endParaRPr lang="pt-BR" altLang="pt-BR" sz="2000">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39371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Rectangle 1028"/>
          <p:cNvSpPr>
            <a:spLocks noGrp="1" noChangeArrowheads="1"/>
          </p:cNvSpPr>
          <p:nvPr>
            <p:ph type="title" idx="4294967295"/>
          </p:nvPr>
        </p:nvSpPr>
        <p:spPr>
          <a:xfrm>
            <a:off x="612775" y="228600"/>
            <a:ext cx="8153400" cy="990600"/>
          </a:xfrm>
        </p:spPr>
        <p:txBody>
          <a:bodyPr/>
          <a:lstStyle/>
          <a:p>
            <a:pPr eaLnBrk="1" hangingPunct="1"/>
            <a:r>
              <a:rPr lang="pt-BR" altLang="pt-BR" b="1" smtClean="0">
                <a:effectLst>
                  <a:outerShdw blurRad="38100" dist="38100" dir="2700000" algn="tl">
                    <a:srgbClr val="C0C0C0"/>
                  </a:outerShdw>
                </a:effectLst>
              </a:rPr>
              <a:t>Objetivos</a:t>
            </a:r>
            <a:endParaRPr lang="en-US" altLang="pt-BR" b="1" smtClean="0">
              <a:effectLst>
                <a:outerShdw blurRad="38100" dist="38100" dir="2700000" algn="tl">
                  <a:srgbClr val="C0C0C0"/>
                </a:outerShdw>
              </a:effectLst>
            </a:endParaRPr>
          </a:p>
        </p:txBody>
      </p:sp>
      <p:sp>
        <p:nvSpPr>
          <p:cNvPr id="1541123" name="Rectangle 1029"/>
          <p:cNvSpPr>
            <a:spLocks noGrp="1" noChangeArrowheads="1"/>
          </p:cNvSpPr>
          <p:nvPr>
            <p:ph sz="quarter" idx="4294967295"/>
          </p:nvPr>
        </p:nvSpPr>
        <p:spPr>
          <a:xfrm>
            <a:off x="250825" y="1600200"/>
            <a:ext cx="8642350" cy="4495800"/>
          </a:xfrm>
        </p:spPr>
        <p:txBody>
          <a:bodyPr/>
          <a:lstStyle/>
          <a:p>
            <a:pPr eaLnBrk="1" hangingPunct="1">
              <a:lnSpc>
                <a:spcPct val="70000"/>
              </a:lnSpc>
              <a:buFont typeface="Wingdings" panose="05000000000000000000" pitchFamily="2" charset="2"/>
              <a:buChar char="q"/>
            </a:pPr>
            <a:r>
              <a:rPr lang="pt-BR" altLang="pt-BR" sz="2400" b="1" smtClean="0">
                <a:solidFill>
                  <a:schemeClr val="accent2"/>
                </a:solidFill>
                <a:effectLst>
                  <a:outerShdw blurRad="38100" dist="38100" dir="2700000" algn="tl">
                    <a:srgbClr val="C0C0C0"/>
                  </a:outerShdw>
                </a:effectLst>
                <a:cs typeface="Times New Roman" panose="02020603050405020304" pitchFamily="18" charset="0"/>
              </a:rPr>
              <a:t>ITS visa endereçar respostas nas seguintes áreas de aplicações:</a:t>
            </a:r>
            <a:r>
              <a:rPr lang="pt-BR" altLang="pt-BR" sz="3200" b="1" u="sng" smtClean="0">
                <a:solidFill>
                  <a:schemeClr val="accent2"/>
                </a:solidFill>
                <a:effectLst>
                  <a:outerShdw blurRad="38100" dist="38100" dir="2700000" algn="tl">
                    <a:srgbClr val="C0C0C0"/>
                  </a:outerShdw>
                </a:effectLst>
                <a:cs typeface="Times New Roman" panose="02020603050405020304" pitchFamily="18" charset="0"/>
              </a:rPr>
              <a:t> </a:t>
            </a:r>
          </a:p>
          <a:p>
            <a:pPr lvl="1"/>
            <a:r>
              <a:rPr lang="pt-BR" altLang="pt-BR" sz="2400" b="1" u="sng" smtClean="0">
                <a:solidFill>
                  <a:srgbClr val="FF0000"/>
                </a:solidFill>
                <a:effectLst>
                  <a:outerShdw blurRad="38100" dist="38100" dir="2700000" algn="tl">
                    <a:srgbClr val="C0C0C0"/>
                  </a:outerShdw>
                </a:effectLst>
              </a:rPr>
              <a:t>Multimodalidade de viagem</a:t>
            </a:r>
            <a:r>
              <a:rPr lang="pt-BR" altLang="pt-BR" sz="2400" b="1" smtClean="0">
                <a:solidFill>
                  <a:srgbClr val="FF0000"/>
                </a:solidFill>
                <a:effectLst>
                  <a:outerShdw blurRad="38100" dist="38100" dir="2700000" algn="tl">
                    <a:srgbClr val="C0C0C0"/>
                  </a:outerShdw>
                </a:effectLst>
              </a:rPr>
              <a:t>: </a:t>
            </a:r>
            <a:r>
              <a:rPr lang="pt-BR" altLang="pt-BR" sz="2400" smtClean="0">
                <a:solidFill>
                  <a:srgbClr val="FF0000"/>
                </a:solidFill>
                <a:effectLst>
                  <a:outerShdw blurRad="38100" dist="38100" dir="2700000" algn="tl">
                    <a:srgbClr val="C0C0C0"/>
                  </a:outerShdw>
                </a:effectLst>
              </a:rPr>
              <a:t>informações ao usuário</a:t>
            </a:r>
          </a:p>
          <a:p>
            <a:pPr lvl="1"/>
            <a:r>
              <a:rPr lang="pt-BR" altLang="pt-BR" sz="2400" b="1" u="sng" smtClean="0">
                <a:effectLst>
                  <a:outerShdw blurRad="38100" dist="38100" dir="2700000" algn="tl">
                    <a:srgbClr val="C0C0C0"/>
                  </a:outerShdw>
                </a:effectLst>
              </a:rPr>
              <a:t>Operações na “rede de transportes”</a:t>
            </a:r>
          </a:p>
          <a:p>
            <a:pPr marL="1143000" lvl="2"/>
            <a:r>
              <a:rPr lang="pt-BR" altLang="pt-BR" sz="2000" smtClean="0">
                <a:effectLst>
                  <a:outerShdw blurRad="38100" dist="38100" dir="2700000" algn="tl">
                    <a:srgbClr val="C0C0C0"/>
                  </a:outerShdw>
                </a:effectLst>
              </a:rPr>
              <a:t>Gerenciamento de Tráfego</a:t>
            </a:r>
          </a:p>
          <a:p>
            <a:pPr marL="1143000" lvl="2"/>
            <a:r>
              <a:rPr lang="pt-BR" altLang="pt-BR" sz="2000" smtClean="0">
                <a:effectLst>
                  <a:outerShdw blurRad="38100" dist="38100" dir="2700000" algn="tl">
                    <a:srgbClr val="C0C0C0"/>
                  </a:outerShdw>
                </a:effectLst>
              </a:rPr>
              <a:t>Gerenciamento do Transporte Público de Rota Fixa (TPC)</a:t>
            </a:r>
            <a:r>
              <a:rPr lang="pt-BR" altLang="pt-BR" sz="2000" b="1" u="sng" smtClean="0">
                <a:effectLst>
                  <a:outerShdw blurRad="38100" dist="38100" dir="2700000" algn="tl">
                    <a:srgbClr val="C0C0C0"/>
                  </a:outerShdw>
                </a:effectLst>
              </a:rPr>
              <a:t> </a:t>
            </a:r>
          </a:p>
          <a:p>
            <a:pPr lvl="1"/>
            <a:r>
              <a:rPr lang="pt-BR" altLang="pt-BR" sz="2400" b="1" u="sng" smtClean="0">
                <a:effectLst>
                  <a:outerShdw blurRad="38100" dist="38100" dir="2700000" algn="tl">
                    <a:srgbClr val="C0C0C0"/>
                  </a:outerShdw>
                </a:effectLst>
              </a:rPr>
              <a:t>Operação de Veículos </a:t>
            </a:r>
          </a:p>
          <a:p>
            <a:pPr marL="1143000" lvl="2"/>
            <a:r>
              <a:rPr lang="pt-BR" altLang="pt-BR" sz="2000" smtClean="0">
                <a:effectLst>
                  <a:outerShdw blurRad="38100" dist="38100" dir="2700000" algn="tl">
                    <a:srgbClr val="C0C0C0"/>
                  </a:outerShdw>
                </a:effectLst>
              </a:rPr>
              <a:t>Outras frotas, exceto o TPC de “rota fixa”</a:t>
            </a:r>
          </a:p>
          <a:p>
            <a:pPr marL="1143000" lvl="2"/>
            <a:r>
              <a:rPr lang="pt-BR" altLang="pt-BR" sz="2000" smtClean="0">
                <a:effectLst>
                  <a:outerShdw blurRad="38100" dist="38100" dir="2700000" algn="tl">
                    <a:srgbClr val="C0C0C0"/>
                  </a:outerShdw>
                </a:effectLst>
              </a:rPr>
              <a:t>Mobilidade e conectividade da carga</a:t>
            </a:r>
            <a:r>
              <a:rPr lang="pt-BR" altLang="pt-BR" sz="2000" b="1" smtClean="0">
                <a:effectLst>
                  <a:outerShdw blurRad="38100" dist="38100" dir="2700000" algn="tl">
                    <a:srgbClr val="C0C0C0"/>
                  </a:outerShdw>
                </a:effectLst>
              </a:rPr>
              <a:t> </a:t>
            </a:r>
          </a:p>
          <a:p>
            <a:pPr lvl="1"/>
            <a:r>
              <a:rPr lang="pt-BR" altLang="pt-BR" sz="2400" b="1" smtClean="0">
                <a:effectLst>
                  <a:outerShdw blurRad="38100" dist="38100" dir="2700000" algn="tl">
                    <a:srgbClr val="C0C0C0"/>
                  </a:outerShdw>
                </a:effectLst>
              </a:rPr>
              <a:t>Atividades de coordenação e</a:t>
            </a:r>
            <a:r>
              <a:rPr lang="pt-BR" altLang="pt-BR" sz="2400" b="1" u="sng" smtClean="0">
                <a:effectLst>
                  <a:outerShdw blurRad="38100" dist="38100" dir="2700000" algn="tl">
                    <a:srgbClr val="C0C0C0"/>
                  </a:outerShdw>
                </a:effectLst>
              </a:rPr>
              <a:t> resposta </a:t>
            </a:r>
            <a:r>
              <a:rPr lang="pt-BR" altLang="pt-BR" sz="2400" b="1" smtClean="0">
                <a:effectLst>
                  <a:outerShdw blurRad="38100" dist="38100" dir="2700000" algn="tl">
                    <a:srgbClr val="C0C0C0"/>
                  </a:outerShdw>
                </a:effectLst>
              </a:rPr>
              <a:t>relacionadas à</a:t>
            </a:r>
            <a:r>
              <a:rPr lang="pt-BR" altLang="pt-BR" sz="2400" b="1" u="sng" smtClean="0">
                <a:effectLst>
                  <a:outerShdw blurRad="38100" dist="38100" dir="2700000" algn="tl">
                    <a:srgbClr val="C0C0C0"/>
                  </a:outerShdw>
                </a:effectLst>
              </a:rPr>
              <a:t> emergências e desastres</a:t>
            </a:r>
          </a:p>
          <a:p>
            <a:pPr lvl="1"/>
            <a:r>
              <a:rPr lang="pt-BR" altLang="pt-BR" sz="2400" b="1" smtClean="0">
                <a:effectLst>
                  <a:outerShdw blurRad="38100" dist="38100" dir="2700000" algn="tl">
                    <a:srgbClr val="C0C0C0"/>
                  </a:outerShdw>
                </a:effectLst>
              </a:rPr>
              <a:t>Estratégias de </a:t>
            </a:r>
            <a:r>
              <a:rPr lang="pt-BR" altLang="pt-BR" sz="2400" b="1" u="sng" smtClean="0">
                <a:effectLst>
                  <a:outerShdw blurRad="38100" dist="38100" dir="2700000" algn="tl">
                    <a:srgbClr val="C0C0C0"/>
                  </a:outerShdw>
                </a:effectLst>
              </a:rPr>
              <a:t>tarifação variável</a:t>
            </a:r>
            <a:r>
              <a:rPr lang="pt-BR" altLang="pt-BR" sz="2400" b="1" smtClean="0">
                <a:effectLst>
                  <a:outerShdw blurRad="38100" dist="38100" dir="2700000" algn="tl">
                    <a:srgbClr val="C0C0C0"/>
                  </a:outerShdw>
                </a:effectLst>
              </a:rPr>
              <a:t> </a:t>
            </a:r>
            <a:r>
              <a:rPr lang="pt-BR" altLang="pt-BR" sz="2400" smtClean="0">
                <a:effectLst>
                  <a:outerShdw blurRad="38100" dist="38100" dir="2700000" algn="tl">
                    <a:srgbClr val="C0C0C0"/>
                  </a:outerShdw>
                </a:effectLst>
              </a:rPr>
              <a:t>para (</a:t>
            </a:r>
            <a:r>
              <a:rPr lang="pt-BR" altLang="pt-BR" sz="2000" smtClean="0">
                <a:effectLst>
                  <a:outerShdw blurRad="38100" dist="38100" dir="2700000" algn="tl">
                    <a:srgbClr val="C0C0C0"/>
                  </a:outerShdw>
                </a:effectLst>
              </a:rPr>
              <a:t>cargas</a:t>
            </a:r>
            <a:r>
              <a:rPr lang="pt-BR" altLang="pt-BR" sz="2400" smtClean="0">
                <a:effectLst>
                  <a:outerShdw blurRad="38100" dist="38100" dir="2700000" algn="tl">
                    <a:srgbClr val="C0C0C0"/>
                  </a:outerShdw>
                </a:effectLst>
              </a:rPr>
              <a:t>) e viagens pessoais</a:t>
            </a:r>
            <a:endParaRPr lang="pt-BR" altLang="pt-BR" sz="2400" u="sng" smtClean="0">
              <a:effectLst>
                <a:outerShdw blurRad="38100" dist="38100" dir="2700000" algn="tl">
                  <a:srgbClr val="C0C0C0"/>
                </a:outerShdw>
              </a:effectLst>
            </a:endParaRPr>
          </a:p>
        </p:txBody>
      </p:sp>
      <p:sp>
        <p:nvSpPr>
          <p:cNvPr id="1541124" name="Line 1030"/>
          <p:cNvSpPr>
            <a:spLocks noChangeShapeType="1"/>
          </p:cNvSpPr>
          <p:nvPr/>
        </p:nvSpPr>
        <p:spPr bwMode="auto">
          <a:xfrm>
            <a:off x="1905000" y="1219200"/>
            <a:ext cx="5334000" cy="0"/>
          </a:xfrm>
          <a:prstGeom prst="line">
            <a:avLst/>
          </a:prstGeom>
          <a:noFill/>
          <a:ln w="38100">
            <a:pattFill prst="pct50">
              <a:fgClr>
                <a:schemeClr val="accent2"/>
              </a:fgClr>
              <a:bgClr>
                <a:srgbClr val="FFFFFF"/>
              </a:bgClr>
            </a:pattFill>
            <a:miter lim="800000"/>
            <a:headEnd/>
            <a:tailEnd/>
          </a:ln>
          <a:extLst>
            <a:ext uri="{909E8E84-426E-40DD-AFC4-6F175D3DCCD1}">
              <a14:hiddenFill xmlns:a14="http://schemas.microsoft.com/office/drawing/2010/main">
                <a:noFill/>
              </a14:hiddenFill>
            </a:ext>
          </a:extLst>
        </p:spPr>
        <p:txBody>
          <a:bodyPr wrap="none"/>
          <a:lstStyle/>
          <a:p>
            <a:endParaRPr lang="pt-BR"/>
          </a:p>
        </p:txBody>
      </p:sp>
    </p:spTree>
    <p:extLst>
      <p:ext uri="{BB962C8B-B14F-4D97-AF65-F5344CB8AC3E}">
        <p14:creationId xmlns:p14="http://schemas.microsoft.com/office/powerpoint/2010/main" val="1642396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ChangeArrowheads="1"/>
          </p:cNvSpPr>
          <p:nvPr/>
        </p:nvSpPr>
        <p:spPr bwMode="auto">
          <a:xfrm>
            <a:off x="0" y="147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1200131" name="Object 3"/>
          <p:cNvGraphicFramePr>
            <a:graphicFrameLocks noChangeAspect="1"/>
          </p:cNvGraphicFramePr>
          <p:nvPr/>
        </p:nvGraphicFramePr>
        <p:xfrm>
          <a:off x="0" y="1035050"/>
          <a:ext cx="9144000" cy="5822950"/>
        </p:xfrm>
        <a:graphic>
          <a:graphicData uri="http://schemas.openxmlformats.org/presentationml/2006/ole">
            <mc:AlternateContent xmlns:mc="http://schemas.openxmlformats.org/markup-compatibility/2006">
              <mc:Choice xmlns:v="urn:schemas-microsoft-com:vml" Requires="v">
                <p:oleObj spid="_x0000_s1387552" name="Slide" r:id="rId4" imgW="4908550" imgH="3395663" progId="PowerPoint.Slide.8">
                  <p:embed/>
                </p:oleObj>
              </mc:Choice>
              <mc:Fallback>
                <p:oleObj name="Slide" r:id="rId4" imgW="4908550" imgH="339566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35050"/>
                        <a:ext cx="9144000" cy="582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0132" name="Rectangle 4"/>
          <p:cNvSpPr>
            <a:spLocks noChangeArrowheads="1"/>
          </p:cNvSpPr>
          <p:nvPr/>
        </p:nvSpPr>
        <p:spPr bwMode="auto">
          <a:xfrm>
            <a:off x="0" y="327025"/>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1" hangingPunct="1">
              <a:lnSpc>
                <a:spcPct val="80000"/>
              </a:lnSpc>
              <a:spcBef>
                <a:spcPct val="20000"/>
              </a:spcBef>
              <a:buClrTx/>
              <a:buSzTx/>
              <a:buFontTx/>
              <a:buNone/>
            </a:pPr>
            <a:r>
              <a:rPr lang="en-US"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Figura 4.18: Visão Empresa - Diagrama de Classes – </a:t>
            </a:r>
          </a:p>
          <a:p>
            <a:pPr algn="ctr" eaLnBrk="1" hangingPunct="1">
              <a:lnSpc>
                <a:spcPct val="80000"/>
              </a:lnSpc>
              <a:spcBef>
                <a:spcPct val="20000"/>
              </a:spcBef>
              <a:buClrTx/>
              <a:buSzTx/>
              <a:buFontTx/>
              <a:buNone/>
            </a:pPr>
            <a:r>
              <a:rPr lang="en-US"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Informação ao Usuário de Transporte</a:t>
            </a:r>
            <a:endParaRPr lang="pt-BR" altLang="pt-BR" sz="2000">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85247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Rectangle 2"/>
          <p:cNvSpPr>
            <a:spLocks noChangeArrowheads="1"/>
          </p:cNvSpPr>
          <p:nvPr/>
        </p:nvSpPr>
        <p:spPr bwMode="auto">
          <a:xfrm>
            <a:off x="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1202179" name="Object 3"/>
          <p:cNvGraphicFramePr>
            <a:graphicFrameLocks noChangeAspect="1"/>
          </p:cNvGraphicFramePr>
          <p:nvPr/>
        </p:nvGraphicFramePr>
        <p:xfrm>
          <a:off x="0" y="908050"/>
          <a:ext cx="9144000" cy="6427788"/>
        </p:xfrm>
        <a:graphic>
          <a:graphicData uri="http://schemas.openxmlformats.org/presentationml/2006/ole">
            <mc:AlternateContent xmlns:mc="http://schemas.openxmlformats.org/markup-compatibility/2006">
              <mc:Choice xmlns:v="urn:schemas-microsoft-com:vml" Requires="v">
                <p:oleObj spid="_x0000_s1388576" name="Slide" r:id="rId4" imgW="5027613" imgH="3478213" progId="PowerPoint.Slide.8">
                  <p:embed/>
                </p:oleObj>
              </mc:Choice>
              <mc:Fallback>
                <p:oleObj name="Slide" r:id="rId4" imgW="5027613" imgH="347821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08050"/>
                        <a:ext cx="9144000" cy="6427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2180" name="Rectangle 4"/>
          <p:cNvSpPr>
            <a:spLocks noChangeArrowheads="1"/>
          </p:cNvSpPr>
          <p:nvPr/>
        </p:nvSpPr>
        <p:spPr bwMode="auto">
          <a:xfrm>
            <a:off x="0" y="106363"/>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80000"/>
              </a:lnSpc>
              <a:spcBef>
                <a:spcPct val="20000"/>
              </a:spcBef>
              <a:buClrTx/>
              <a:buSzTx/>
              <a:buFontTx/>
              <a:buNone/>
            </a:pPr>
            <a:r>
              <a:rPr lang="pt-BR"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Figura 4.21-C:</a:t>
            </a:r>
          </a:p>
          <a:p>
            <a:pPr algn="ctr" eaLnBrk="1" hangingPunct="1">
              <a:lnSpc>
                <a:spcPct val="80000"/>
              </a:lnSpc>
              <a:spcBef>
                <a:spcPct val="20000"/>
              </a:spcBef>
              <a:buClrTx/>
              <a:buSzTx/>
              <a:buFontTx/>
              <a:buNone/>
            </a:pPr>
            <a:r>
              <a:rPr lang="pt-BR"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Visão Empresa - Diagrama de Caso de Uso – </a:t>
            </a:r>
          </a:p>
          <a:p>
            <a:pPr algn="ctr" eaLnBrk="1" hangingPunct="1">
              <a:lnSpc>
                <a:spcPct val="80000"/>
              </a:lnSpc>
              <a:spcBef>
                <a:spcPct val="20000"/>
              </a:spcBef>
              <a:buClrTx/>
              <a:buSzTx/>
              <a:buFontTx/>
              <a:buNone/>
            </a:pPr>
            <a:r>
              <a:rPr lang="pt-BR"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Serviço de Interface com Quiosque (6.3)</a:t>
            </a:r>
            <a:r>
              <a:rPr lang="pt-BR" altLang="pt-BR" sz="2000">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p>
        </p:txBody>
      </p:sp>
    </p:spTree>
    <p:extLst>
      <p:ext uri="{BB962C8B-B14F-4D97-AF65-F5344CB8AC3E}">
        <p14:creationId xmlns:p14="http://schemas.microsoft.com/office/powerpoint/2010/main" val="1549301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082" name="Object 2"/>
          <p:cNvGraphicFramePr>
            <a:graphicFrameLocks noChangeAspect="1"/>
          </p:cNvGraphicFramePr>
          <p:nvPr/>
        </p:nvGraphicFramePr>
        <p:xfrm>
          <a:off x="360363" y="396875"/>
          <a:ext cx="8388350" cy="6421438"/>
        </p:xfrm>
        <a:graphic>
          <a:graphicData uri="http://schemas.openxmlformats.org/presentationml/2006/ole">
            <mc:AlternateContent xmlns:mc="http://schemas.openxmlformats.org/markup-compatibility/2006">
              <mc:Choice xmlns:v="urn:schemas-microsoft-com:vml" Requires="v">
                <p:oleObj spid="_x0000_s1389600" name="Slide" r:id="rId4" imgW="4451350" imgH="3336925" progId="PowerPoint.Slide.8">
                  <p:embed/>
                </p:oleObj>
              </mc:Choice>
              <mc:Fallback>
                <p:oleObj name="Slide" r:id="rId4" imgW="4451350" imgH="3336925"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396875"/>
                        <a:ext cx="8388350" cy="642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8083" name="Text Box 3"/>
          <p:cNvSpPr txBox="1">
            <a:spLocks noChangeArrowheads="1"/>
          </p:cNvSpPr>
          <p:nvPr/>
        </p:nvSpPr>
        <p:spPr bwMode="auto">
          <a:xfrm>
            <a:off x="0" y="115888"/>
            <a:ext cx="9144000" cy="36036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buClrTx/>
              <a:buSzTx/>
              <a:buFontTx/>
              <a:buNone/>
            </a:pPr>
            <a:r>
              <a:rPr lang="pt-BR"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Figura 5.6: Diagrama de Caso de Uso que explicita a consulta de disponibilidade sobre Transporte Público (TP) </a:t>
            </a:r>
            <a:endParaRPr lang="pt-BR" altLang="pt-BR" sz="2000">
              <a:solidFill>
                <a:srgbClr val="000099"/>
              </a:solidFill>
              <a:effectLst>
                <a:outerShdw blurRad="38100" dist="38100" dir="2700000" algn="tl">
                  <a:srgbClr val="C0C0C0"/>
                </a:outerShdw>
              </a:effectLst>
              <a:latin typeface="Arial" panose="020B0604020202020204" pitchFamily="34" charset="0"/>
            </a:endParaRPr>
          </a:p>
        </p:txBody>
      </p:sp>
      <p:sp>
        <p:nvSpPr>
          <p:cNvPr id="1198084" name="Rectangle 4"/>
          <p:cNvSpPr>
            <a:spLocks noChangeArrowheads="1"/>
          </p:cNvSpPr>
          <p:nvPr/>
        </p:nvSpPr>
        <p:spPr bwMode="auto">
          <a:xfrm>
            <a:off x="138113" y="116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endParaRPr lang="pt-BR"/>
          </a:p>
        </p:txBody>
      </p:sp>
      <p:sp>
        <p:nvSpPr>
          <p:cNvPr id="1198085" name="Rectangle 5"/>
          <p:cNvSpPr>
            <a:spLocks noChangeArrowheads="1"/>
          </p:cNvSpPr>
          <p:nvPr/>
        </p:nvSpPr>
        <p:spPr bwMode="auto">
          <a:xfrm>
            <a:off x="138113" y="5145088"/>
            <a:ext cx="184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0"/>
              </a:spcBef>
              <a:buClrTx/>
              <a:buSzTx/>
              <a:buFontTx/>
              <a:buNone/>
            </a:pPr>
            <a:endParaRPr lang="pt-BR" altLang="pt-BR" sz="1200">
              <a:solidFill>
                <a:srgbClr val="000099"/>
              </a:solidFill>
              <a:latin typeface="Times New Roman" panose="02020603050405020304" pitchFamily="18" charset="0"/>
              <a:cs typeface="Times New Roman" panose="02020603050405020304" pitchFamily="18" charset="0"/>
            </a:endParaRPr>
          </a:p>
          <a:p>
            <a:pPr>
              <a:spcBef>
                <a:spcPct val="0"/>
              </a:spcBef>
              <a:buClrTx/>
              <a:buSzTx/>
              <a:buFontTx/>
              <a:buNone/>
            </a:pPr>
            <a:endParaRPr lang="pt-BR" altLang="pt-BR" sz="1800">
              <a:latin typeface="Arial" panose="020B0604020202020204" pitchFamily="34" charset="0"/>
            </a:endParaRPr>
          </a:p>
        </p:txBody>
      </p:sp>
    </p:spTree>
    <p:extLst>
      <p:ext uri="{BB962C8B-B14F-4D97-AF65-F5344CB8AC3E}">
        <p14:creationId xmlns:p14="http://schemas.microsoft.com/office/powerpoint/2010/main" val="3213519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Grp="1"/>
          </p:cNvSpPr>
          <p:nvPr>
            <p:ph type="title"/>
          </p:nvPr>
        </p:nvSpPr>
        <p:spPr>
          <a:xfrm>
            <a:off x="609600" y="228600"/>
            <a:ext cx="8153400" cy="990600"/>
          </a:xfrm>
        </p:spPr>
        <p:txBody>
          <a:bodyPr/>
          <a:lstStyle/>
          <a:p>
            <a:r>
              <a:rPr lang="pt-BR" altLang="pt-BR" sz="3600" dirty="0" smtClean="0">
                <a:effectLst>
                  <a:outerShdw blurRad="38100" dist="38100" dir="2700000" algn="tl">
                    <a:srgbClr val="C0C0C0"/>
                  </a:outerShdw>
                </a:effectLst>
              </a:rPr>
              <a:t>ODP – </a:t>
            </a:r>
            <a:r>
              <a:rPr lang="pt-BR" altLang="pt-BR" sz="3600" dirty="0" smtClean="0">
                <a:solidFill>
                  <a:srgbClr val="FF3300"/>
                </a:solidFill>
                <a:effectLst>
                  <a:outerShdw blurRad="38100" dist="38100" dir="2700000" algn="tl">
                    <a:srgbClr val="C0C0C0"/>
                  </a:outerShdw>
                </a:effectLst>
              </a:rPr>
              <a:t>Ponto de Vista da Informação</a:t>
            </a:r>
          </a:p>
        </p:txBody>
      </p:sp>
      <p:sp>
        <p:nvSpPr>
          <p:cNvPr id="1204227" name="Rectangle 3"/>
          <p:cNvSpPr>
            <a:spLocks noGrp="1"/>
          </p:cNvSpPr>
          <p:nvPr>
            <p:ph type="body" idx="1"/>
          </p:nvPr>
        </p:nvSpPr>
        <p:spPr>
          <a:xfrm>
            <a:off x="612775" y="1600200"/>
            <a:ext cx="8153400" cy="4525963"/>
          </a:xfrm>
        </p:spPr>
        <p:txBody>
          <a:bodyPr/>
          <a:lstStyle/>
          <a:p>
            <a:pPr marL="0" indent="0">
              <a:lnSpc>
                <a:spcPct val="80000"/>
              </a:lnSpc>
              <a:buFont typeface="Wingdings" panose="05000000000000000000" pitchFamily="2" charset="2"/>
              <a:buNone/>
            </a:pPr>
            <a:r>
              <a:rPr lang="pt-BR" altLang="pt-BR" sz="2400" dirty="0" smtClean="0">
                <a:effectLst>
                  <a:outerShdw blurRad="38100" dist="38100" dir="2700000" algn="tl">
                    <a:srgbClr val="C0C0C0"/>
                  </a:outerShdw>
                </a:effectLst>
              </a:rPr>
              <a:t>Define o comportamento do sistema, através da semântica da informação e seu processamento no sistema, segundo a </a:t>
            </a:r>
            <a:r>
              <a:rPr lang="pt-BR" altLang="pt-BR" sz="2400" u="sng" dirty="0" smtClean="0">
                <a:solidFill>
                  <a:srgbClr val="FF3300"/>
                </a:solidFill>
                <a:effectLst>
                  <a:outerShdw blurRad="38100" dist="38100" dir="2700000" algn="tl">
                    <a:srgbClr val="C0C0C0"/>
                  </a:outerShdw>
                </a:effectLst>
              </a:rPr>
              <a:t>informação manipulada e armazenada pelos objetos empresa e pelo sistema</a:t>
            </a:r>
            <a:r>
              <a:rPr lang="pt-BR" altLang="pt-BR" sz="2400" dirty="0" smtClean="0">
                <a:effectLst>
                  <a:outerShdw blurRad="38100" dist="38100" dir="2700000" algn="tl">
                    <a:srgbClr val="C0C0C0"/>
                  </a:outerShdw>
                </a:effectLst>
              </a:rPr>
              <a:t>.</a:t>
            </a:r>
          </a:p>
          <a:p>
            <a:pPr marL="0" indent="0">
              <a:lnSpc>
                <a:spcPct val="80000"/>
              </a:lnSpc>
              <a:buFont typeface="Wingdings" panose="05000000000000000000" pitchFamily="2" charset="2"/>
              <a:buNone/>
            </a:pPr>
            <a:endParaRPr lang="pt-BR" altLang="pt-BR" sz="2400" dirty="0" smtClean="0">
              <a:effectLst>
                <a:outerShdw blurRad="38100" dist="38100" dir="2700000" algn="tl">
                  <a:srgbClr val="C0C0C0"/>
                </a:outerShdw>
              </a:effectLst>
            </a:endParaRPr>
          </a:p>
          <a:p>
            <a:pPr marL="0" indent="0">
              <a:lnSpc>
                <a:spcPct val="80000"/>
              </a:lnSpc>
              <a:buFont typeface="Wingdings" panose="05000000000000000000" pitchFamily="2" charset="2"/>
              <a:buNone/>
            </a:pPr>
            <a:r>
              <a:rPr lang="pt-BR" altLang="pt-BR" sz="2400" dirty="0" smtClean="0">
                <a:effectLst>
                  <a:outerShdw blurRad="38100" dist="38100" dir="2700000" algn="tl">
                    <a:srgbClr val="C0C0C0"/>
                  </a:outerShdw>
                </a:effectLst>
              </a:rPr>
              <a:t>Descreve também as estruturas (ou elementos) de informação do sistema, </a:t>
            </a:r>
            <a:r>
              <a:rPr lang="pt-BR" altLang="pt-BR" sz="2400" u="sng" dirty="0" smtClean="0">
                <a:solidFill>
                  <a:srgbClr val="FF3300"/>
                </a:solidFill>
                <a:effectLst>
                  <a:outerShdw blurRad="38100" dist="38100" dir="2700000" algn="tl">
                    <a:srgbClr val="C0C0C0"/>
                  </a:outerShdw>
                </a:effectLst>
              </a:rPr>
              <a:t>especificando a natureza e a estrutura dos dados no sistema</a:t>
            </a:r>
            <a:r>
              <a:rPr lang="pt-BR" altLang="pt-BR" sz="2400" dirty="0" smtClean="0">
                <a:effectLst>
                  <a:outerShdw blurRad="38100" dist="38100" dir="2700000" algn="tl">
                    <a:srgbClr val="C0C0C0"/>
                  </a:outerShdw>
                </a:effectLst>
              </a:rPr>
              <a:t> ODP, as transições válidas de estados, restrições e transformações que devem ocorrer nessas estruturas e o </a:t>
            </a:r>
            <a:r>
              <a:rPr lang="pt-BR" altLang="pt-BR" sz="2400" u="sng" dirty="0" smtClean="0">
                <a:solidFill>
                  <a:srgbClr val="FF3300"/>
                </a:solidFill>
                <a:effectLst>
                  <a:outerShdw blurRad="38100" dist="38100" dir="2700000" algn="tl">
                    <a:srgbClr val="C0C0C0"/>
                  </a:outerShdw>
                </a:effectLst>
              </a:rPr>
              <a:t>fluxo da informação</a:t>
            </a:r>
            <a:r>
              <a:rPr lang="pt-BR" altLang="pt-BR" sz="2400" dirty="0" smtClean="0">
                <a:effectLst>
                  <a:outerShdw blurRad="38100" dist="38100" dir="2700000" algn="tl">
                    <a:srgbClr val="C0C0C0"/>
                  </a:outerShdw>
                </a:effectLst>
              </a:rPr>
              <a:t>.</a:t>
            </a:r>
            <a:r>
              <a:rPr lang="pt-BR" altLang="pt-BR" sz="2000" dirty="0" smtClean="0">
                <a:effectLst>
                  <a:outerShdw blurRad="38100" dist="38100" dir="2700000" algn="tl">
                    <a:srgbClr val="C0C0C0"/>
                  </a:outerShdw>
                </a:effectLst>
              </a:rPr>
              <a:t> </a:t>
            </a:r>
          </a:p>
          <a:p>
            <a:pPr marL="0" indent="0">
              <a:lnSpc>
                <a:spcPct val="80000"/>
              </a:lnSpc>
              <a:buFont typeface="Wingdings" panose="05000000000000000000" pitchFamily="2" charset="2"/>
              <a:buNone/>
            </a:pPr>
            <a:endParaRPr lang="pt-BR" altLang="pt-BR" sz="2000" dirty="0" smtClean="0">
              <a:effectLst>
                <a:outerShdw blurRad="38100" dist="38100" dir="2700000" algn="tl">
                  <a:srgbClr val="C0C0C0"/>
                </a:outerShdw>
              </a:effectLst>
            </a:endParaRPr>
          </a:p>
          <a:p>
            <a:pPr marL="0" indent="0">
              <a:lnSpc>
                <a:spcPct val="80000"/>
              </a:lnSpc>
              <a:buFont typeface="Wingdings" panose="05000000000000000000" pitchFamily="2" charset="2"/>
              <a:buNone/>
            </a:pPr>
            <a:r>
              <a:rPr lang="pt-BR" altLang="pt-BR" sz="2800" dirty="0" smtClean="0">
                <a:effectLst>
                  <a:outerShdw blurRad="38100" dist="38100" dir="2700000" algn="tl">
                    <a:srgbClr val="C0C0C0"/>
                  </a:outerShdw>
                </a:effectLst>
              </a:rPr>
              <a:t>Para esta visão são utilizados os </a:t>
            </a:r>
            <a:r>
              <a:rPr lang="pt-BR" altLang="pt-BR" sz="2800" b="1" dirty="0" smtClean="0">
                <a:solidFill>
                  <a:srgbClr val="FF3300"/>
                </a:solidFill>
                <a:effectLst>
                  <a:outerShdw blurRad="38100" dist="38100" dir="2700000" algn="tl">
                    <a:srgbClr val="C0C0C0"/>
                  </a:outerShdw>
                </a:effectLst>
              </a:rPr>
              <a:t>Diagramas de Pacotes, Diagramas de Classes, Diagramas de Sequência e os Diagramas de Colaboração da UML</a:t>
            </a:r>
            <a:r>
              <a:rPr lang="pt-BR" altLang="pt-BR" sz="2800" dirty="0" smtClean="0">
                <a:effectLst>
                  <a:outerShdw blurRad="38100" dist="38100" dir="2700000" algn="tl">
                    <a:srgbClr val="C0C0C0"/>
                  </a:outerShdw>
                </a:effectLst>
              </a:rPr>
              <a:t>.</a:t>
            </a:r>
            <a:endParaRPr lang="pt-BR" altLang="pt-BR" sz="2800" u="sng" dirty="0" smtClean="0">
              <a:effectLst>
                <a:outerShdw blurRad="38100" dist="38100" dir="2700000" algn="tl">
                  <a:srgbClr val="C0C0C0"/>
                </a:outerShdw>
              </a:effectLst>
            </a:endParaRPr>
          </a:p>
          <a:p>
            <a:pPr marL="0" indent="0">
              <a:lnSpc>
                <a:spcPct val="80000"/>
              </a:lnSpc>
            </a:pPr>
            <a:endParaRPr lang="pt-BR" altLang="pt-BR" sz="28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4228291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6274" name="Object 2"/>
          <p:cNvGraphicFramePr>
            <a:graphicFrameLocks noChangeAspect="1"/>
          </p:cNvGraphicFramePr>
          <p:nvPr/>
        </p:nvGraphicFramePr>
        <p:xfrm>
          <a:off x="252413" y="757238"/>
          <a:ext cx="8640762" cy="6149975"/>
        </p:xfrm>
        <a:graphic>
          <a:graphicData uri="http://schemas.openxmlformats.org/presentationml/2006/ole">
            <mc:AlternateContent xmlns:mc="http://schemas.openxmlformats.org/markup-compatibility/2006">
              <mc:Choice xmlns:v="urn:schemas-microsoft-com:vml" Requires="v">
                <p:oleObj spid="_x0000_s1390624" name="Slide" r:id="rId4" imgW="4954588" imgH="3427413" progId="PowerPoint.Slide.8">
                  <p:embed/>
                </p:oleObj>
              </mc:Choice>
              <mc:Fallback>
                <p:oleObj name="Slide" r:id="rId4" imgW="4954588" imgH="342741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3" y="757238"/>
                        <a:ext cx="8640762" cy="614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6275" name="Text Box 3"/>
          <p:cNvSpPr txBox="1">
            <a:spLocks noChangeArrowheads="1"/>
          </p:cNvSpPr>
          <p:nvPr/>
        </p:nvSpPr>
        <p:spPr bwMode="auto">
          <a:xfrm>
            <a:off x="0" y="115888"/>
            <a:ext cx="91440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buClrTx/>
              <a:buSzTx/>
              <a:buFontTx/>
              <a:buNone/>
            </a:pPr>
            <a:r>
              <a:rPr lang="pt-BR" altLang="pt-BR" sz="2000" b="1">
                <a:solidFill>
                  <a:srgbClr val="FF3300"/>
                </a:solidFill>
                <a:effectLst>
                  <a:outerShdw blurRad="38100" dist="38100" dir="2700000" algn="tl">
                    <a:srgbClr val="C0C0C0"/>
                  </a:outerShdw>
                </a:effectLst>
                <a:latin typeface="Arial" panose="020B0604020202020204" pitchFamily="34" charset="0"/>
                <a:cs typeface="Times New Roman" panose="02020603050405020304" pitchFamily="18" charset="0"/>
              </a:rPr>
              <a:t>Figura 4.41-A: Visão Informação – </a:t>
            </a:r>
          </a:p>
          <a:p>
            <a:pPr algn="ctr" eaLnBrk="1" hangingPunct="1">
              <a:spcBef>
                <a:spcPct val="0"/>
              </a:spcBef>
              <a:buClrTx/>
              <a:buSzTx/>
              <a:buFontTx/>
              <a:buNone/>
            </a:pPr>
            <a:r>
              <a:rPr lang="pt-BR" altLang="pt-BR" sz="2000" b="1">
                <a:solidFill>
                  <a:srgbClr val="FF3300"/>
                </a:solidFill>
                <a:effectLst>
                  <a:outerShdw blurRad="38100" dist="38100" dir="2700000" algn="tl">
                    <a:srgbClr val="C0C0C0"/>
                  </a:outerShdw>
                </a:effectLst>
                <a:latin typeface="Arial" panose="020B0604020202020204" pitchFamily="34" charset="0"/>
                <a:cs typeface="Times New Roman" panose="02020603050405020304" pitchFamily="18" charset="0"/>
              </a:rPr>
              <a:t>Diagrama de Classes da Informação Estática - </a:t>
            </a:r>
            <a:endParaRPr lang="pt-BR" altLang="pt-BR" sz="2000">
              <a:solidFill>
                <a:srgbClr val="FF3300"/>
              </a:solidFill>
              <a:effectLst>
                <a:outerShdw blurRad="38100" dist="38100" dir="2700000" algn="tl">
                  <a:srgbClr val="C0C0C0"/>
                </a:outerShdw>
              </a:effectLst>
              <a:latin typeface="Arial" panose="020B0604020202020204" pitchFamily="34" charset="0"/>
            </a:endParaRPr>
          </a:p>
          <a:p>
            <a:pPr algn="ctr">
              <a:spcBef>
                <a:spcPct val="0"/>
              </a:spcBef>
              <a:buClrTx/>
              <a:buSzTx/>
              <a:buFontTx/>
              <a:buNone/>
            </a:pPr>
            <a:r>
              <a:rPr lang="pt-BR" altLang="pt-BR" sz="2000" b="1">
                <a:solidFill>
                  <a:srgbClr val="FF3300"/>
                </a:solidFill>
                <a:effectLst>
                  <a:outerShdw blurRad="38100" dist="38100" dir="2700000" algn="tl">
                    <a:srgbClr val="C0C0C0"/>
                  </a:outerShdw>
                </a:effectLst>
                <a:latin typeface="Arial" panose="020B0604020202020204" pitchFamily="34" charset="0"/>
                <a:cs typeface="Times New Roman" panose="02020603050405020304" pitchFamily="18" charset="0"/>
              </a:rPr>
              <a:t>Comunidade de Usuários do Transporte – </a:t>
            </a:r>
          </a:p>
          <a:p>
            <a:pPr algn="ctr">
              <a:spcBef>
                <a:spcPct val="0"/>
              </a:spcBef>
              <a:buClrTx/>
              <a:buSzTx/>
              <a:buFontTx/>
              <a:buNone/>
            </a:pPr>
            <a:r>
              <a:rPr lang="pt-BR" altLang="pt-BR" sz="2000" b="1">
                <a:solidFill>
                  <a:srgbClr val="FF3300"/>
                </a:solidFill>
                <a:effectLst>
                  <a:outerShdw blurRad="38100" dist="38100" dir="2700000" algn="tl">
                    <a:srgbClr val="C0C0C0"/>
                  </a:outerShdw>
                </a:effectLst>
                <a:latin typeface="Arial" panose="020B0604020202020204" pitchFamily="34" charset="0"/>
                <a:cs typeface="Times New Roman" panose="02020603050405020304" pitchFamily="18" charset="0"/>
              </a:rPr>
              <a:t>Informação ao Usuário  de Transporte (Base de Informações de um ISP):</a:t>
            </a:r>
          </a:p>
          <a:p>
            <a:pPr algn="ctr">
              <a:spcBef>
                <a:spcPct val="0"/>
              </a:spcBef>
              <a:buClrTx/>
              <a:buSzTx/>
              <a:buFontTx/>
              <a:buNone/>
            </a:pPr>
            <a:r>
              <a:rPr lang="pt-BR"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Informações sobre “Serviços de Transporte Coletivo”</a:t>
            </a:r>
            <a:endParaRPr lang="pt-BR" altLang="pt-BR" sz="2000">
              <a:solidFill>
                <a:srgbClr val="000099"/>
              </a:solidFill>
              <a:effectLst>
                <a:outerShdw blurRad="38100" dist="38100" dir="2700000" algn="tl">
                  <a:srgbClr val="C0C0C0"/>
                </a:outerShdw>
              </a:effectLst>
              <a:latin typeface="Arial" panose="020B0604020202020204" pitchFamily="34" charset="0"/>
            </a:endParaRPr>
          </a:p>
        </p:txBody>
      </p:sp>
      <p:sp>
        <p:nvSpPr>
          <p:cNvPr id="1206276" name="Rectangle 4"/>
          <p:cNvSpPr>
            <a:spLocks noChangeArrowheads="1"/>
          </p:cNvSpPr>
          <p:nvPr/>
        </p:nvSpPr>
        <p:spPr bwMode="auto">
          <a:xfrm>
            <a:off x="34925" y="1065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206277" name="Rectangle 5"/>
          <p:cNvSpPr>
            <a:spLocks noChangeArrowheads="1"/>
          </p:cNvSpPr>
          <p:nvPr/>
        </p:nvSpPr>
        <p:spPr bwMode="auto">
          <a:xfrm>
            <a:off x="34925" y="4875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0"/>
              </a:spcBef>
              <a:buClrTx/>
              <a:buSzTx/>
              <a:buFontTx/>
              <a:buNone/>
            </a:pPr>
            <a:endParaRPr lang="pt-BR" altLang="pt-BR" sz="1800">
              <a:latin typeface="Arial" panose="020B0604020202020204" pitchFamily="34" charset="0"/>
            </a:endParaRPr>
          </a:p>
        </p:txBody>
      </p:sp>
    </p:spTree>
    <p:extLst>
      <p:ext uri="{BB962C8B-B14F-4D97-AF65-F5344CB8AC3E}">
        <p14:creationId xmlns:p14="http://schemas.microsoft.com/office/powerpoint/2010/main" val="1319483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ChangeArrowheads="1"/>
          </p:cNvSpPr>
          <p:nvPr/>
        </p:nvSpPr>
        <p:spPr bwMode="auto">
          <a:xfrm>
            <a:off x="0" y="150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1208323" name="Object 3"/>
          <p:cNvGraphicFramePr>
            <a:graphicFrameLocks noChangeAspect="1"/>
          </p:cNvGraphicFramePr>
          <p:nvPr/>
        </p:nvGraphicFramePr>
        <p:xfrm>
          <a:off x="144463" y="684213"/>
          <a:ext cx="8820150" cy="6273800"/>
        </p:xfrm>
        <a:graphic>
          <a:graphicData uri="http://schemas.openxmlformats.org/presentationml/2006/ole">
            <mc:AlternateContent xmlns:mc="http://schemas.openxmlformats.org/markup-compatibility/2006">
              <mc:Choice xmlns:v="urn:schemas-microsoft-com:vml" Requires="v">
                <p:oleObj spid="_x0000_s1391648" name="Slide" r:id="rId4" imgW="5008563" imgH="3463925" progId="PowerPoint.Slide.8">
                  <p:embed/>
                </p:oleObj>
              </mc:Choice>
              <mc:Fallback>
                <p:oleObj name="Slide" r:id="rId4" imgW="5008563" imgH="3463925"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3" y="684213"/>
                        <a:ext cx="8820150" cy="627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24" name="Text Box 4"/>
          <p:cNvSpPr txBox="1">
            <a:spLocks noChangeArrowheads="1"/>
          </p:cNvSpPr>
          <p:nvPr/>
        </p:nvSpPr>
        <p:spPr bwMode="auto">
          <a:xfrm>
            <a:off x="2232025" y="44450"/>
            <a:ext cx="69119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80000"/>
              </a:lnSpc>
              <a:spcBef>
                <a:spcPct val="20000"/>
              </a:spcBef>
              <a:buClrTx/>
              <a:buSzTx/>
              <a:buFontTx/>
              <a:buNone/>
            </a:pPr>
            <a:r>
              <a:rPr lang="pt-BR" altLang="pt-BR" sz="16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Figura 4.41-E : Visão Informação – </a:t>
            </a:r>
          </a:p>
          <a:p>
            <a:pPr algn="ctr" eaLnBrk="1" hangingPunct="1">
              <a:lnSpc>
                <a:spcPct val="80000"/>
              </a:lnSpc>
              <a:spcBef>
                <a:spcPct val="20000"/>
              </a:spcBef>
              <a:buClrTx/>
              <a:buSzTx/>
              <a:buFontTx/>
              <a:buNone/>
            </a:pPr>
            <a:r>
              <a:rPr lang="pt-BR" altLang="pt-BR" sz="16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Diagrama de Classes da Informação Estática -</a:t>
            </a:r>
          </a:p>
          <a:p>
            <a:pPr algn="ctr" eaLnBrk="1" hangingPunct="1">
              <a:lnSpc>
                <a:spcPct val="80000"/>
              </a:lnSpc>
              <a:spcBef>
                <a:spcPct val="20000"/>
              </a:spcBef>
              <a:buClrTx/>
              <a:buSzTx/>
              <a:buFontTx/>
              <a:buNone/>
            </a:pPr>
            <a:r>
              <a:rPr lang="pt-BR" altLang="pt-BR" sz="16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 Comunidade de Usuários do Transporte – </a:t>
            </a:r>
          </a:p>
          <a:p>
            <a:pPr algn="ctr" eaLnBrk="1" hangingPunct="1">
              <a:lnSpc>
                <a:spcPct val="80000"/>
              </a:lnSpc>
              <a:spcBef>
                <a:spcPct val="20000"/>
              </a:spcBef>
              <a:buClrTx/>
              <a:buSzTx/>
              <a:buFontTx/>
              <a:buNone/>
            </a:pPr>
            <a:r>
              <a:rPr lang="pt-BR" altLang="pt-BR" sz="16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Informação ao Usuário  de Transporte </a:t>
            </a:r>
          </a:p>
          <a:p>
            <a:pPr algn="ctr" eaLnBrk="1" hangingPunct="1">
              <a:lnSpc>
                <a:spcPct val="80000"/>
              </a:lnSpc>
              <a:spcBef>
                <a:spcPct val="20000"/>
              </a:spcBef>
              <a:buClrTx/>
              <a:buSzTx/>
              <a:buFontTx/>
              <a:buNone/>
            </a:pPr>
            <a:r>
              <a:rPr lang="pt-BR" altLang="pt-BR" sz="16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(Base de Parâmetros de Planejamento de Viagem)</a:t>
            </a:r>
            <a:endParaRPr lang="pt-BR" altLang="pt-BR" sz="1600">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90338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p:cNvSpPr>
          <p:nvPr>
            <p:ph type="title"/>
          </p:nvPr>
        </p:nvSpPr>
        <p:spPr>
          <a:xfrm>
            <a:off x="250825" y="274638"/>
            <a:ext cx="8642350" cy="777875"/>
          </a:xfrm>
          <a:gradFill rotWithShape="1">
            <a:gsLst>
              <a:gs pos="0">
                <a:schemeClr val="bg1"/>
              </a:gs>
              <a:gs pos="100000">
                <a:schemeClr val="folHlink"/>
              </a:gs>
            </a:gsLst>
            <a:lin ang="0" scaled="1"/>
          </a:gradFill>
          <a:ln/>
        </p:spPr>
        <p:txBody>
          <a:bodyPr/>
          <a:lstStyle/>
          <a:p>
            <a:r>
              <a:rPr lang="pt-BR" sz="4000" dirty="0" smtClean="0">
                <a:effectLst>
                  <a:outerShdw blurRad="38100" dist="38100" dir="2700000" algn="tl">
                    <a:srgbClr val="000000"/>
                  </a:outerShdw>
                </a:effectLst>
                <a:cs typeface="Times New Roman" pitchFamily="18" charset="0"/>
              </a:rPr>
              <a:t>MOO – </a:t>
            </a:r>
            <a:r>
              <a:rPr lang="pt-BR" sz="4000" dirty="0" smtClean="0">
                <a:solidFill>
                  <a:srgbClr val="FF0000"/>
                </a:solidFill>
                <a:effectLst>
                  <a:outerShdw blurRad="38100" dist="38100" dir="2700000" algn="tl">
                    <a:srgbClr val="000000"/>
                  </a:outerShdw>
                </a:effectLst>
                <a:cs typeface="Times New Roman" pitchFamily="18" charset="0"/>
              </a:rPr>
              <a:t>Atributos</a:t>
            </a:r>
            <a:endParaRPr lang="pt-BR" sz="4000" dirty="0" smtClean="0">
              <a:effectLst>
                <a:outerShdw blurRad="38100" dist="38100" dir="2700000" algn="tl">
                  <a:srgbClr val="000000"/>
                </a:outerShdw>
              </a:effectLst>
              <a:cs typeface="Times New Roman" pitchFamily="18" charset="0"/>
            </a:endParaRPr>
          </a:p>
        </p:txBody>
      </p:sp>
      <p:pic>
        <p:nvPicPr>
          <p:cNvPr id="482307" name="Picture 3" descr="fig_4"/>
          <p:cNvPicPr>
            <a:picLocks noChangeAspect="1" noChangeArrowheads="1"/>
          </p:cNvPicPr>
          <p:nvPr/>
        </p:nvPicPr>
        <p:blipFill>
          <a:blip r:embed="rId3" cstate="print"/>
          <a:srcRect/>
          <a:stretch>
            <a:fillRect/>
          </a:stretch>
        </p:blipFill>
        <p:spPr bwMode="auto">
          <a:xfrm>
            <a:off x="3203575" y="2276475"/>
            <a:ext cx="5400675" cy="2016125"/>
          </a:xfrm>
          <a:prstGeom prst="rect">
            <a:avLst/>
          </a:prstGeom>
          <a:noFill/>
        </p:spPr>
      </p:pic>
      <p:sp>
        <p:nvSpPr>
          <p:cNvPr id="482309" name="Rectangle 5"/>
          <p:cNvSpPr>
            <a:spLocks noChangeArrowheads="1"/>
          </p:cNvSpPr>
          <p:nvPr/>
        </p:nvSpPr>
        <p:spPr bwMode="auto">
          <a:xfrm>
            <a:off x="468313" y="2347913"/>
            <a:ext cx="2016125" cy="914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buNone/>
            </a:pPr>
            <a:r>
              <a:rPr lang="pt-BR" sz="1400" dirty="0">
                <a:latin typeface="Verdana" pitchFamily="34" charset="0"/>
              </a:rPr>
              <a:t>NOME DA CLASSE</a:t>
            </a:r>
            <a:endParaRPr lang="en-US" sz="1400" dirty="0">
              <a:latin typeface="Verdana" pitchFamily="34" charset="0"/>
            </a:endParaRPr>
          </a:p>
        </p:txBody>
      </p:sp>
      <p:sp>
        <p:nvSpPr>
          <p:cNvPr id="482310" name="Rectangle 6"/>
          <p:cNvSpPr>
            <a:spLocks noChangeArrowheads="1"/>
          </p:cNvSpPr>
          <p:nvPr/>
        </p:nvSpPr>
        <p:spPr bwMode="auto">
          <a:xfrm>
            <a:off x="468313" y="3284538"/>
            <a:ext cx="2016125" cy="914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buNone/>
            </a:pPr>
            <a:r>
              <a:rPr lang="pt-BR" sz="1400" dirty="0">
                <a:solidFill>
                  <a:srgbClr val="FF0000"/>
                </a:solidFill>
                <a:latin typeface="Verdana" pitchFamily="34" charset="0"/>
              </a:rPr>
              <a:t>ATRIBUTO 1: TIPO 1</a:t>
            </a:r>
          </a:p>
          <a:p>
            <a:pPr algn="ctr">
              <a:buNone/>
            </a:pPr>
            <a:r>
              <a:rPr lang="pt-BR" sz="1400" dirty="0">
                <a:solidFill>
                  <a:srgbClr val="FF0000"/>
                </a:solidFill>
                <a:latin typeface="Verdana" pitchFamily="34" charset="0"/>
              </a:rPr>
              <a:t>ATRIBUTO 2: TIPO 2</a:t>
            </a:r>
          </a:p>
          <a:p>
            <a:pPr algn="ctr">
              <a:buNone/>
            </a:pPr>
            <a:r>
              <a:rPr lang="pt-BR" sz="1400" dirty="0">
                <a:solidFill>
                  <a:srgbClr val="FF0000"/>
                </a:solidFill>
                <a:latin typeface="Verdana" pitchFamily="34" charset="0"/>
              </a:rPr>
              <a:t>ATRIBUTO 3: TIPO 3</a:t>
            </a:r>
            <a:endParaRPr lang="en-US" sz="1400" dirty="0">
              <a:solidFill>
                <a:srgbClr val="FF0000"/>
              </a:solidFill>
              <a:latin typeface="Verdana" pitchFamily="34" charset="0"/>
            </a:endParaRPr>
          </a:p>
        </p:txBody>
      </p:sp>
      <p:sp>
        <p:nvSpPr>
          <p:cNvPr id="482311" name="Rectangle 7"/>
          <p:cNvSpPr>
            <a:spLocks noChangeArrowheads="1"/>
          </p:cNvSpPr>
          <p:nvPr/>
        </p:nvSpPr>
        <p:spPr bwMode="auto">
          <a:xfrm>
            <a:off x="468313" y="4221163"/>
            <a:ext cx="2016125" cy="914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buNone/>
            </a:pPr>
            <a:r>
              <a:rPr lang="pt-BR" sz="1400" dirty="0">
                <a:latin typeface="Verdana" pitchFamily="34" charset="0"/>
              </a:rPr>
              <a:t>OPERAÇÃO 1()</a:t>
            </a:r>
          </a:p>
          <a:p>
            <a:pPr algn="ctr">
              <a:buNone/>
            </a:pPr>
            <a:r>
              <a:rPr lang="pt-BR" sz="1400" dirty="0">
                <a:latin typeface="Verdana" pitchFamily="34" charset="0"/>
              </a:rPr>
              <a:t>OPERAÇÃO 2()</a:t>
            </a:r>
            <a:endParaRPr lang="en-US" sz="1400" dirty="0">
              <a:latin typeface="Verdana" pitchFamily="34" charset="0"/>
            </a:endParaRPr>
          </a:p>
        </p:txBody>
      </p:sp>
      <p:sp>
        <p:nvSpPr>
          <p:cNvPr id="482312" name="Text Box 8"/>
          <p:cNvSpPr txBox="1">
            <a:spLocks noChangeArrowheads="1"/>
          </p:cNvSpPr>
          <p:nvPr/>
        </p:nvSpPr>
        <p:spPr bwMode="auto">
          <a:xfrm>
            <a:off x="842963" y="1628775"/>
            <a:ext cx="1938351" cy="477054"/>
          </a:xfrm>
          <a:prstGeom prst="rect">
            <a:avLst/>
          </a:prstGeom>
          <a:noFill/>
          <a:ln w="12700" cap="sq">
            <a:noFill/>
            <a:miter lim="800000"/>
            <a:headEnd type="none" w="sm" len="sm"/>
            <a:tailEnd type="none" w="sm" len="sm"/>
          </a:ln>
          <a:effectLst/>
        </p:spPr>
        <p:txBody>
          <a:bodyPr wrap="none">
            <a:spAutoFit/>
          </a:bodyPr>
          <a:lstStyle/>
          <a:p>
            <a:pPr>
              <a:buNone/>
            </a:pPr>
            <a:r>
              <a:rPr lang="pt-BR" dirty="0" smtClean="0">
                <a:latin typeface="Verdana" pitchFamily="34" charset="0"/>
              </a:rPr>
              <a:t>Modelo OO</a:t>
            </a:r>
            <a:endParaRPr lang="en-US" dirty="0">
              <a:latin typeface="Verdana" pitchFamily="34" charset="0"/>
            </a:endParaRPr>
          </a:p>
        </p:txBody>
      </p:sp>
      <p:sp>
        <p:nvSpPr>
          <p:cNvPr id="482313" name="Text Box 9"/>
          <p:cNvSpPr txBox="1">
            <a:spLocks noChangeArrowheads="1"/>
          </p:cNvSpPr>
          <p:nvPr/>
        </p:nvSpPr>
        <p:spPr bwMode="auto">
          <a:xfrm>
            <a:off x="5148263" y="1700213"/>
            <a:ext cx="1557862" cy="477054"/>
          </a:xfrm>
          <a:prstGeom prst="rect">
            <a:avLst/>
          </a:prstGeom>
          <a:noFill/>
          <a:ln w="12700" cap="sq">
            <a:noFill/>
            <a:miter lim="800000"/>
            <a:headEnd type="none" w="sm" len="sm"/>
            <a:tailEnd type="none" w="sm" len="sm"/>
          </a:ln>
          <a:effectLst/>
        </p:spPr>
        <p:txBody>
          <a:bodyPr wrap="none">
            <a:spAutoFit/>
          </a:bodyPr>
          <a:lstStyle/>
          <a:p>
            <a:pPr>
              <a:buNone/>
            </a:pPr>
            <a:r>
              <a:rPr lang="pt-BR" dirty="0" smtClean="0">
                <a:latin typeface="Verdana" pitchFamily="34" charset="0"/>
              </a:rPr>
              <a:t>Exemplo</a:t>
            </a:r>
            <a:endParaRPr lang="en-US" dirty="0">
              <a:latin typeface="Verdana" pitchFamily="34" charset="0"/>
            </a:endParaRPr>
          </a:p>
        </p:txBody>
      </p:sp>
    </p:spTree>
    <p:extLst>
      <p:ext uri="{BB962C8B-B14F-4D97-AF65-F5344CB8AC3E}">
        <p14:creationId xmlns:p14="http://schemas.microsoft.com/office/powerpoint/2010/main" val="3495530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idx="4294967295"/>
          </p:nvPr>
        </p:nvSpPr>
        <p:spPr>
          <a:xfrm>
            <a:off x="457200" y="127000"/>
            <a:ext cx="8229600" cy="854075"/>
          </a:xfrm>
        </p:spPr>
        <p:txBody>
          <a:bodyPr lIns="90000" tIns="46800" rIns="90000" bIns="46800"/>
          <a:lstStyle/>
          <a:p>
            <a:pPr fontAlgn="auto">
              <a:lnSpc>
                <a:spcPct val="102000"/>
              </a:lnSpc>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pt-BR" sz="2800" b="1" dirty="0" smtClean="0">
                <a:solidFill>
                  <a:srgbClr val="FF3300"/>
                </a:solidFill>
                <a:effectLst>
                  <a:outerShdw blurRad="38100" dist="38100" dir="2700000" algn="tl">
                    <a:srgbClr val="C0C0C0"/>
                  </a:outerShdw>
                </a:effectLst>
              </a:rPr>
              <a:t>Banco de Dados: </a:t>
            </a:r>
            <a:r>
              <a:rPr lang="en-GB" altLang="pt-BR" sz="2800" b="1" dirty="0" err="1" smtClean="0">
                <a:solidFill>
                  <a:srgbClr val="FF3300"/>
                </a:solidFill>
                <a:effectLst>
                  <a:outerShdw blurRad="38100" dist="38100" dir="2700000" algn="tl">
                    <a:srgbClr val="C0C0C0"/>
                  </a:outerShdw>
                </a:effectLst>
              </a:rPr>
              <a:t>Modelo</a:t>
            </a:r>
            <a:r>
              <a:rPr lang="en-GB" altLang="pt-BR" sz="2800" b="1" dirty="0" smtClean="0">
                <a:solidFill>
                  <a:srgbClr val="FF3300"/>
                </a:solidFill>
                <a:effectLst>
                  <a:outerShdw blurRad="38100" dist="38100" dir="2700000" algn="tl">
                    <a:srgbClr val="C0C0C0"/>
                  </a:outerShdw>
                </a:effectLst>
              </a:rPr>
              <a:t> </a:t>
            </a:r>
            <a:r>
              <a:rPr lang="en-GB" altLang="pt-BR" sz="2800" b="1" dirty="0" err="1" smtClean="0">
                <a:solidFill>
                  <a:srgbClr val="FF3300"/>
                </a:solidFill>
                <a:effectLst>
                  <a:outerShdw blurRad="38100" dist="38100" dir="2700000" algn="tl">
                    <a:srgbClr val="C0C0C0"/>
                  </a:outerShdw>
                </a:effectLst>
              </a:rPr>
              <a:t>Relacional</a:t>
            </a:r>
            <a:endParaRPr lang="en-GB" altLang="pt-BR" sz="2800" b="1" dirty="0">
              <a:solidFill>
                <a:srgbClr val="FF3300"/>
              </a:solidFill>
              <a:effectLst>
                <a:outerShdw blurRad="38100" dist="38100" dir="2700000" algn="tl">
                  <a:srgbClr val="C0C0C0"/>
                </a:outerShdw>
              </a:effectLst>
            </a:endParaRPr>
          </a:p>
        </p:txBody>
      </p:sp>
      <p:sp>
        <p:nvSpPr>
          <p:cNvPr id="159746" name="Rectangle 2"/>
          <p:cNvSpPr>
            <a:spLocks noGrp="1" noChangeArrowheads="1"/>
          </p:cNvSpPr>
          <p:nvPr>
            <p:ph type="body" idx="4294967295"/>
          </p:nvPr>
        </p:nvSpPr>
        <p:spPr>
          <a:xfrm>
            <a:off x="323155" y="1700808"/>
            <a:ext cx="8569325" cy="2088232"/>
          </a:xfrm>
        </p:spPr>
        <p:txBody>
          <a:bodyPr lIns="90000" tIns="46800" rIns="90000" bIns="46800"/>
          <a:lstStyle/>
          <a:p>
            <a:pPr>
              <a:lnSpc>
                <a:spcPct val="102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pt-BR" altLang="pt-BR" sz="2400" b="1" dirty="0" smtClean="0">
                <a:solidFill>
                  <a:srgbClr val="FF3300"/>
                </a:solidFill>
              </a:rPr>
              <a:t>Atributo</a:t>
            </a:r>
          </a:p>
          <a:p>
            <a:pPr lvl="1">
              <a:lnSpc>
                <a:spcPct val="124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pt-BR" altLang="pt-BR" sz="2000" dirty="0" smtClean="0"/>
              <a:t>É o</a:t>
            </a:r>
            <a:r>
              <a:rPr lang="pt-BR" altLang="pt-BR" sz="2000" b="1" dirty="0" smtClean="0"/>
              <a:t> </a:t>
            </a:r>
            <a:r>
              <a:rPr lang="pt-BR" altLang="pt-BR" sz="2000" dirty="0" smtClean="0"/>
              <a:t>nome</a:t>
            </a:r>
            <a:r>
              <a:rPr lang="pt-BR" altLang="pt-BR" sz="2000" b="1" dirty="0" smtClean="0"/>
              <a:t> </a:t>
            </a:r>
            <a:r>
              <a:rPr lang="pt-BR" altLang="pt-BR" sz="2000" dirty="0" smtClean="0"/>
              <a:t>dado a cada</a:t>
            </a:r>
            <a:r>
              <a:rPr lang="pt-BR" altLang="pt-BR" sz="2000" b="1" dirty="0" smtClean="0"/>
              <a:t> </a:t>
            </a:r>
            <a:r>
              <a:rPr lang="pt-BR" altLang="pt-BR" sz="2000" b="1" dirty="0" smtClean="0">
                <a:solidFill>
                  <a:srgbClr val="FF3300"/>
                </a:solidFill>
              </a:rPr>
              <a:t>coluna</a:t>
            </a:r>
            <a:r>
              <a:rPr lang="pt-BR" altLang="pt-BR" sz="2000" b="1" dirty="0" smtClean="0"/>
              <a:t> </a:t>
            </a:r>
            <a:r>
              <a:rPr lang="pt-BR" altLang="pt-BR" sz="2000" dirty="0" smtClean="0"/>
              <a:t>de uma tabela.</a:t>
            </a:r>
          </a:p>
          <a:p>
            <a:pPr lvl="1">
              <a:lnSpc>
                <a:spcPct val="124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pt-BR" altLang="pt-BR" sz="2000" dirty="0" smtClean="0"/>
              <a:t>Pode estar sujeito a um </a:t>
            </a:r>
            <a:r>
              <a:rPr lang="pt-BR" altLang="pt-BR" sz="2000" b="1" dirty="0" smtClean="0">
                <a:solidFill>
                  <a:srgbClr val="FF3300"/>
                </a:solidFill>
              </a:rPr>
              <a:t>domínio</a:t>
            </a:r>
            <a:r>
              <a:rPr lang="pt-BR" altLang="pt-BR" sz="2000" b="1" dirty="0" smtClean="0"/>
              <a:t> de valores.</a:t>
            </a:r>
          </a:p>
          <a:p>
            <a:pPr lvl="3">
              <a:lnSpc>
                <a:spcPct val="124000"/>
              </a:lnSpc>
              <a:spcBef>
                <a:spcPts val="350"/>
              </a:spcBef>
              <a:buFont typeface="Verdana" panose="020B0604030504040204"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pt-BR" altLang="pt-BR" sz="1600" dirty="0" smtClean="0"/>
          </a:p>
        </p:txBody>
      </p:sp>
      <p:pic>
        <p:nvPicPr>
          <p:cNvPr id="159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1" y="3284984"/>
            <a:ext cx="7586417"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9782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p:cNvSpPr>
          <p:nvPr>
            <p:ph type="ctrTitle"/>
          </p:nvPr>
        </p:nvSpPr>
        <p:spPr>
          <a:xfrm>
            <a:off x="685800" y="0"/>
            <a:ext cx="7772400" cy="1470025"/>
          </a:xfrm>
        </p:spPr>
        <p:txBody>
          <a:bodyPr anchor="ctr"/>
          <a:lstStyle/>
          <a:p>
            <a:pPr algn="l"/>
            <a:r>
              <a:rPr lang="pt-BR" altLang="pt-BR" sz="4000" b="1" dirty="0" smtClean="0">
                <a:effectLst>
                  <a:outerShdw blurRad="38100" dist="38100" dir="2700000" algn="tl">
                    <a:srgbClr val="C0C0C0"/>
                  </a:outerShdw>
                </a:effectLst>
              </a:rPr>
              <a:t>Sistemas Inteligentes de Transportes - ITS</a:t>
            </a:r>
          </a:p>
        </p:txBody>
      </p:sp>
      <p:sp>
        <p:nvSpPr>
          <p:cNvPr id="205827" name="Rectangle 3"/>
          <p:cNvSpPr>
            <a:spLocks noGrp="1"/>
          </p:cNvSpPr>
          <p:nvPr>
            <p:ph type="subTitle" idx="1"/>
          </p:nvPr>
        </p:nvSpPr>
        <p:spPr>
          <a:xfrm>
            <a:off x="611188" y="2205038"/>
            <a:ext cx="7921625" cy="3816350"/>
          </a:xfrm>
        </p:spPr>
        <p:txBody>
          <a:bodyPr/>
          <a:lstStyle/>
          <a:p>
            <a:pPr>
              <a:lnSpc>
                <a:spcPct val="90000"/>
              </a:lnSpc>
            </a:pPr>
            <a:r>
              <a:rPr lang="pt-BR" altLang="pt-BR" sz="4000" b="1" smtClean="0">
                <a:solidFill>
                  <a:srgbClr val="006666"/>
                </a:solidFill>
                <a:effectLst>
                  <a:outerShdw blurRad="38100" dist="38100" dir="2700000" algn="tl">
                    <a:srgbClr val="C0C0C0"/>
                  </a:outerShdw>
                </a:effectLst>
                <a:latin typeface="Arial" panose="020B0604020202020204" pitchFamily="34" charset="0"/>
                <a:cs typeface="Times New Roman" panose="02020603050405020304" pitchFamily="18" charset="0"/>
              </a:rPr>
              <a:t>ATIS / ITIS</a:t>
            </a:r>
            <a:endParaRPr lang="pt-BR" altLang="pt-BR" sz="7300" smtClean="0">
              <a:solidFill>
                <a:srgbClr val="006666"/>
              </a:solidFill>
              <a:effectLst>
                <a:outerShdw blurRad="38100" dist="38100" dir="2700000" algn="tl">
                  <a:srgbClr val="C0C0C0"/>
                </a:outerShdw>
              </a:effectLst>
            </a:endParaRPr>
          </a:p>
          <a:p>
            <a:pPr marL="366713" lvl="1" eaLnBrk="1" hangingPunct="1">
              <a:lnSpc>
                <a:spcPct val="90000"/>
              </a:lnSpc>
            </a:pPr>
            <a:endParaRPr lang="pt-BR" altLang="pt-BR" sz="3700" b="1" smtClean="0">
              <a:solidFill>
                <a:srgbClr val="333300"/>
              </a:solidFill>
              <a:effectLst>
                <a:outerShdw blurRad="38100" dist="38100" dir="2700000" algn="tl">
                  <a:srgbClr val="C0C0C0"/>
                </a:outerShdw>
              </a:effectLst>
              <a:cs typeface="Times New Roman" panose="02020603050405020304" pitchFamily="18" charset="0"/>
            </a:endParaRPr>
          </a:p>
          <a:p>
            <a:pPr marL="366713" lvl="1" eaLnBrk="1" hangingPunct="1">
              <a:lnSpc>
                <a:spcPct val="90000"/>
              </a:lnSpc>
            </a:pPr>
            <a:r>
              <a:rPr lang="pt-BR" altLang="pt-BR" sz="3700" b="1" smtClean="0">
                <a:solidFill>
                  <a:srgbClr val="333300"/>
                </a:solidFill>
                <a:effectLst>
                  <a:outerShdw blurRad="38100" dist="38100" dir="2700000" algn="tl">
                    <a:srgbClr val="C0C0C0"/>
                  </a:outerShdw>
                </a:effectLst>
                <a:cs typeface="Times New Roman" panose="02020603050405020304" pitchFamily="18" charset="0"/>
              </a:rPr>
              <a:t>Informações ao Usuário</a:t>
            </a:r>
          </a:p>
          <a:p>
            <a:pPr marL="366713" lvl="1" eaLnBrk="1" hangingPunct="1">
              <a:lnSpc>
                <a:spcPct val="90000"/>
              </a:lnSpc>
            </a:pPr>
            <a:r>
              <a:rPr lang="pt-BR" altLang="pt-BR" sz="3400" b="1" smtClean="0">
                <a:solidFill>
                  <a:srgbClr val="333300"/>
                </a:solidFill>
                <a:effectLst>
                  <a:outerShdw blurRad="38100" dist="38100" dir="2700000" algn="tl">
                    <a:srgbClr val="C0C0C0"/>
                  </a:outerShdw>
                </a:effectLst>
                <a:cs typeface="Times New Roman" panose="02020603050405020304" pitchFamily="18" charset="0"/>
              </a:rPr>
              <a:t>ATIS (ITIS): </a:t>
            </a:r>
            <a:r>
              <a:rPr lang="en-US" altLang="pt-BR" sz="2600" smtClean="0">
                <a:solidFill>
                  <a:srgbClr val="FF0000"/>
                </a:solidFill>
                <a:effectLst>
                  <a:outerShdw blurRad="38100" dist="38100" dir="2700000" algn="tl">
                    <a:srgbClr val="C0C0C0"/>
                  </a:outerShdw>
                </a:effectLst>
              </a:rPr>
              <a:t>Advanced</a:t>
            </a:r>
            <a:r>
              <a:rPr lang="en-US" altLang="pt-BR" sz="2600" smtClean="0">
                <a:effectLst>
                  <a:outerShdw blurRad="38100" dist="38100" dir="2700000" algn="tl">
                    <a:srgbClr val="C0C0C0"/>
                  </a:outerShdw>
                </a:effectLst>
              </a:rPr>
              <a:t> (</a:t>
            </a:r>
            <a:r>
              <a:rPr lang="en-US" altLang="pt-BR" sz="2600" smtClean="0">
                <a:solidFill>
                  <a:srgbClr val="0000CC"/>
                </a:solidFill>
                <a:effectLst>
                  <a:outerShdw blurRad="38100" dist="38100" dir="2700000" algn="tl">
                    <a:srgbClr val="C0C0C0"/>
                  </a:outerShdw>
                </a:effectLst>
              </a:rPr>
              <a:t>Intelligent</a:t>
            </a:r>
            <a:r>
              <a:rPr lang="en-US" altLang="pt-BR" sz="2600" smtClean="0">
                <a:effectLst>
                  <a:outerShdw blurRad="38100" dist="38100" dir="2700000" algn="tl">
                    <a:srgbClr val="C0C0C0"/>
                  </a:outerShdw>
                </a:effectLst>
              </a:rPr>
              <a:t>) </a:t>
            </a:r>
          </a:p>
          <a:p>
            <a:pPr marL="366713" lvl="1" eaLnBrk="1" hangingPunct="1">
              <a:lnSpc>
                <a:spcPct val="90000"/>
              </a:lnSpc>
            </a:pPr>
            <a:r>
              <a:rPr lang="en-US" altLang="pt-BR" sz="2600" smtClean="0">
                <a:effectLst>
                  <a:outerShdw blurRad="38100" dist="38100" dir="2700000" algn="tl">
                    <a:srgbClr val="C0C0C0"/>
                  </a:outerShdw>
                </a:effectLst>
              </a:rPr>
              <a:t>Traveler Information </a:t>
            </a:r>
            <a:r>
              <a:rPr lang="en-US" altLang="pt-BR" sz="2600" u="sng" smtClean="0">
                <a:effectLst>
                  <a:outerShdw blurRad="38100" dist="38100" dir="2700000" algn="tl">
                    <a:srgbClr val="C0C0C0"/>
                  </a:outerShdw>
                </a:effectLst>
              </a:rPr>
              <a:t>Services</a:t>
            </a:r>
            <a:endParaRPr lang="pt-BR" altLang="pt-BR" sz="3000" u="sng" smtClean="0">
              <a:solidFill>
                <a:srgbClr val="333300"/>
              </a:solidFill>
              <a:effectLst>
                <a:outerShdw blurRad="38100" dist="38100" dir="2700000" algn="tl">
                  <a:srgbClr val="C0C0C0"/>
                </a:outerShdw>
              </a:effectLst>
            </a:endParaRPr>
          </a:p>
          <a:p>
            <a:pPr marL="685800" lvl="2" eaLnBrk="1" hangingPunct="1">
              <a:lnSpc>
                <a:spcPct val="90000"/>
              </a:lnSpc>
            </a:pPr>
            <a:endParaRPr lang="pt-BR" altLang="pt-BR" sz="2800" u="sng" smtClean="0">
              <a:solidFill>
                <a:srgbClr val="333300"/>
              </a:solidFill>
              <a:effectLst>
                <a:outerShdw blurRad="38100" dist="38100" dir="2700000" algn="tl">
                  <a:srgbClr val="C0C0C0"/>
                </a:outerShdw>
              </a:effectLst>
            </a:endParaRPr>
          </a:p>
          <a:p>
            <a:pPr eaLnBrk="1" hangingPunct="1">
              <a:lnSpc>
                <a:spcPct val="90000"/>
              </a:lnSpc>
              <a:spcBef>
                <a:spcPct val="0"/>
              </a:spcBef>
              <a:buClrTx/>
              <a:buSzTx/>
              <a:buFontTx/>
              <a:buNone/>
            </a:pPr>
            <a:endParaRPr lang="pt-BR" altLang="pt-BR" sz="4000" b="1" smtClean="0">
              <a:solidFill>
                <a:srgbClr val="006666"/>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a:p>
            <a:pPr eaLnBrk="1" hangingPunct="1">
              <a:lnSpc>
                <a:spcPct val="90000"/>
              </a:lnSpc>
              <a:spcBef>
                <a:spcPct val="0"/>
              </a:spcBef>
              <a:buClrTx/>
              <a:buSzTx/>
              <a:buFontTx/>
              <a:buNone/>
            </a:pPr>
            <a:endParaRPr lang="pt-BR" altLang="pt-BR" sz="4000" b="1" smtClean="0">
              <a:solidFill>
                <a:srgbClr val="006666"/>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idx="4294967295"/>
          </p:nvPr>
        </p:nvSpPr>
        <p:spPr>
          <a:xfrm>
            <a:off x="612775" y="228600"/>
            <a:ext cx="8153400" cy="990600"/>
          </a:xfrm>
        </p:spPr>
        <p:txBody>
          <a:bodyPr/>
          <a:lstStyle/>
          <a:p>
            <a:pPr eaLnBrk="1" hangingPunct="1"/>
            <a:r>
              <a:rPr lang="pt-BR" sz="4000" b="1" dirty="0" smtClean="0">
                <a:effectLst>
                  <a:outerShdw blurRad="38100" dist="38100" dir="2700000" algn="tl">
                    <a:srgbClr val="C0C0C0"/>
                  </a:outerShdw>
                </a:effectLst>
              </a:rPr>
              <a:t>Leitura Recomendada – Aula 2</a:t>
            </a:r>
            <a:endParaRPr lang="en-US" sz="4000" b="1" dirty="0" smtClean="0">
              <a:effectLst>
                <a:outerShdw blurRad="38100" dist="38100" dir="2700000" algn="tl">
                  <a:srgbClr val="C0C0C0"/>
                </a:outerShdw>
              </a:effectLst>
            </a:endParaRPr>
          </a:p>
        </p:txBody>
      </p:sp>
      <p:sp>
        <p:nvSpPr>
          <p:cNvPr id="711683" name="Rectangle 3"/>
          <p:cNvSpPr>
            <a:spLocks noGrp="1" noChangeArrowheads="1"/>
          </p:cNvSpPr>
          <p:nvPr>
            <p:ph sz="quarter" idx="4294967295"/>
          </p:nvPr>
        </p:nvSpPr>
        <p:spPr>
          <a:xfrm>
            <a:off x="612775" y="1600200"/>
            <a:ext cx="8153400" cy="4495800"/>
          </a:xfrm>
        </p:spPr>
        <p:txBody>
          <a:bodyPr/>
          <a:lstStyle/>
          <a:p>
            <a:pPr>
              <a:defRPr/>
            </a:pPr>
            <a:r>
              <a:rPr lang="pt-BR" sz="2500" dirty="0">
                <a:solidFill>
                  <a:srgbClr val="333300"/>
                </a:solidFill>
                <a:effectLst>
                  <a:outerShdw blurRad="38100" dist="38100" dir="2700000" algn="tl">
                    <a:srgbClr val="C0C0C0"/>
                  </a:outerShdw>
                </a:effectLst>
              </a:rPr>
              <a:t>ABNT / ISO 14813-2006  – Parte 2</a:t>
            </a:r>
          </a:p>
          <a:p>
            <a:pPr>
              <a:buFont typeface="Wingdings" pitchFamily="2" charset="2"/>
              <a:buNone/>
            </a:pPr>
            <a:endParaRPr lang="pt-BR" sz="2500" dirty="0" smtClean="0">
              <a:solidFill>
                <a:srgbClr val="333300"/>
              </a:solidFill>
              <a:effectLst>
                <a:outerShdw blurRad="38100" dist="38100" dir="2700000" algn="tl">
                  <a:srgbClr val="C0C0C0"/>
                </a:outerShdw>
              </a:effectLst>
            </a:endParaRPr>
          </a:p>
          <a:p>
            <a:r>
              <a:rPr lang="pt-BR" sz="2800" b="1" dirty="0" smtClean="0">
                <a:effectLst>
                  <a:outerShdw blurRad="38100" dist="38100" dir="2700000" algn="tl">
                    <a:srgbClr val="C0C0C0"/>
                  </a:outerShdw>
                </a:effectLst>
                <a:cs typeface="Times New Roman" pitchFamily="18" charset="0"/>
              </a:rPr>
              <a:t>ANTP – Associação Nacional de Transportes Públicos. </a:t>
            </a:r>
            <a:r>
              <a:rPr lang="pt-BR" sz="2800" b="1" u="sng" dirty="0" smtClean="0">
                <a:solidFill>
                  <a:srgbClr val="FF0000"/>
                </a:solidFill>
                <a:effectLst>
                  <a:outerShdw blurRad="38100" dist="38100" dir="2700000" algn="tl">
                    <a:srgbClr val="C0C0C0"/>
                  </a:outerShdw>
                </a:effectLst>
                <a:cs typeface="Times New Roman" pitchFamily="18" charset="0"/>
              </a:rPr>
              <a:t>Sistemas Inteligentes de Transportes</a:t>
            </a:r>
            <a:r>
              <a:rPr lang="pt-BR" sz="2800" b="1" dirty="0" smtClean="0">
                <a:effectLst>
                  <a:outerShdw blurRad="38100" dist="38100" dir="2700000" algn="tl">
                    <a:srgbClr val="C0C0C0"/>
                  </a:outerShdw>
                </a:effectLst>
                <a:cs typeface="Times New Roman" pitchFamily="18" charset="0"/>
              </a:rPr>
              <a:t>. Série Cadernos Técnicos – Volume 8. São Paulo. Maio de 2012.</a:t>
            </a:r>
          </a:p>
          <a:p>
            <a:pPr lvl="1"/>
            <a:r>
              <a:rPr lang="pt-BR" b="1" dirty="0" smtClean="0">
                <a:solidFill>
                  <a:srgbClr val="FF0000"/>
                </a:solidFill>
                <a:effectLst>
                  <a:outerShdw blurRad="38100" dist="38100" dir="2700000" algn="tl">
                    <a:srgbClr val="C0C0C0"/>
                  </a:outerShdw>
                </a:effectLst>
              </a:rPr>
              <a:t> Artigo 7: Informações aos Usuários</a:t>
            </a:r>
            <a:endParaRPr lang="pt-BR" sz="2800" dirty="0">
              <a:solidFill>
                <a:srgbClr val="0000CC"/>
              </a:solidFill>
              <a:effectLst>
                <a:outerShdw blurRad="38100" dist="38100" dir="2700000" algn="tl">
                  <a:srgbClr val="C0C0C0"/>
                </a:outerShdw>
              </a:effectLst>
            </a:endParaRPr>
          </a:p>
          <a:p>
            <a:pPr lvl="1"/>
            <a:endParaRPr lang="pt-BR" sz="2800" dirty="0" smtClean="0">
              <a:solidFill>
                <a:srgbClr val="333300"/>
              </a:solidFill>
              <a:effectLst>
                <a:outerShdw blurRad="38100" dist="38100" dir="2700000" algn="tl">
                  <a:srgbClr val="C0C0C0"/>
                </a:outerShdw>
              </a:effectLst>
            </a:endParaRPr>
          </a:p>
          <a:p>
            <a:pPr lvl="1"/>
            <a:endParaRPr lang="pt-BR" sz="2800" dirty="0" smtClean="0">
              <a:solidFill>
                <a:srgbClr val="333300"/>
              </a:solidFill>
              <a:effectLst>
                <a:outerShdw blurRad="38100" dist="38100" dir="2700000" algn="tl">
                  <a:srgbClr val="C0C0C0"/>
                </a:outerShdw>
              </a:effectLst>
            </a:endParaRPr>
          </a:p>
          <a:p>
            <a:endParaRPr lang="pt-BR" sz="2500" dirty="0" smtClean="0">
              <a:solidFill>
                <a:srgbClr val="333300"/>
              </a:solidFill>
              <a:effectLst>
                <a:outerShdw blurRad="38100" dist="38100" dir="2700000" algn="tl">
                  <a:srgbClr val="C0C0C0"/>
                </a:outerShdw>
              </a:effectLst>
            </a:endParaRPr>
          </a:p>
        </p:txBody>
      </p:sp>
      <p:sp>
        <p:nvSpPr>
          <p:cNvPr id="711684" name="Line 4"/>
          <p:cNvSpPr>
            <a:spLocks noChangeShapeType="1"/>
          </p:cNvSpPr>
          <p:nvPr/>
        </p:nvSpPr>
        <p:spPr bwMode="auto">
          <a:xfrm>
            <a:off x="1524000" y="1295400"/>
            <a:ext cx="6172200" cy="0"/>
          </a:xfrm>
          <a:prstGeom prst="line">
            <a:avLst/>
          </a:prstGeom>
          <a:noFill/>
          <a:ln w="38100">
            <a:pattFill prst="pct50">
              <a:fgClr>
                <a:schemeClr val="accent2"/>
              </a:fgClr>
              <a:bgClr>
                <a:srgbClr val="FFFFFF"/>
              </a:bgClr>
            </a:pattFill>
            <a:miter lim="800000"/>
            <a:headEnd/>
            <a:tailEnd/>
          </a:ln>
        </p:spPr>
        <p:txBody>
          <a:bodyPr wrap="none"/>
          <a:lstStyle/>
          <a:p>
            <a:endParaRPr lang="pt-BR"/>
          </a:p>
        </p:txBody>
      </p:sp>
    </p:spTree>
    <p:extLst>
      <p:ext uri="{BB962C8B-B14F-4D97-AF65-F5344CB8AC3E}">
        <p14:creationId xmlns:p14="http://schemas.microsoft.com/office/powerpoint/2010/main" val="3844805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0034" name="Grupo 25"/>
          <p:cNvGrpSpPr>
            <a:grpSpLocks/>
          </p:cNvGrpSpPr>
          <p:nvPr/>
        </p:nvGrpSpPr>
        <p:grpSpPr bwMode="auto">
          <a:xfrm>
            <a:off x="611188" y="836613"/>
            <a:ext cx="7705725" cy="5832475"/>
            <a:chOff x="1018281" y="1359590"/>
            <a:chExt cx="7054157" cy="5511291"/>
          </a:xfrm>
        </p:grpSpPr>
        <p:cxnSp>
          <p:nvCxnSpPr>
            <p:cNvPr id="33" name="Conector reto 32"/>
            <p:cNvCxnSpPr/>
            <p:nvPr/>
          </p:nvCxnSpPr>
          <p:spPr bwMode="auto">
            <a:xfrm rot="5400000">
              <a:off x="1321442" y="3394470"/>
              <a:ext cx="642034" cy="14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rot="5400000" flipH="1" flipV="1">
              <a:off x="5143994" y="3642734"/>
              <a:ext cx="286516" cy="1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rot="5400000" flipH="1" flipV="1">
              <a:off x="6642312" y="3642734"/>
              <a:ext cx="286516" cy="1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tângulo de cantos arredondados 50"/>
            <p:cNvSpPr/>
            <p:nvPr/>
          </p:nvSpPr>
          <p:spPr bwMode="auto">
            <a:xfrm>
              <a:off x="1429555" y="4215741"/>
              <a:ext cx="3141963" cy="2356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000"/>
            </a:p>
          </p:txBody>
        </p:sp>
        <p:sp>
          <p:nvSpPr>
            <p:cNvPr id="52" name="Retângulo de cantos arredondados 51"/>
            <p:cNvSpPr/>
            <p:nvPr/>
          </p:nvSpPr>
          <p:spPr bwMode="auto">
            <a:xfrm>
              <a:off x="1072051" y="1428594"/>
              <a:ext cx="1213478" cy="2143613"/>
            </a:xfrm>
            <a:prstGeom prst="roundRect">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000"/>
            </a:p>
          </p:txBody>
        </p:sp>
        <p:sp>
          <p:nvSpPr>
            <p:cNvPr id="53" name="Retângulo de cantos arredondados 52"/>
            <p:cNvSpPr/>
            <p:nvPr/>
          </p:nvSpPr>
          <p:spPr bwMode="auto">
            <a:xfrm>
              <a:off x="2429403" y="1428594"/>
              <a:ext cx="5643035" cy="2143613"/>
            </a:xfrm>
            <a:prstGeom prst="roundRect">
              <a:avLst/>
            </a:prstGeom>
            <a:solidFill>
              <a:srgbClr val="13F9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000"/>
            </a:p>
          </p:txBody>
        </p:sp>
        <p:sp>
          <p:nvSpPr>
            <p:cNvPr id="54" name="Retângulo de cantos arredondados 53"/>
            <p:cNvSpPr/>
            <p:nvPr/>
          </p:nvSpPr>
          <p:spPr bwMode="auto">
            <a:xfrm>
              <a:off x="5072895" y="4215741"/>
              <a:ext cx="2999543" cy="2356624"/>
            </a:xfrm>
            <a:prstGeom prst="roundRect">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000"/>
            </a:p>
          </p:txBody>
        </p:sp>
        <p:sp>
          <p:nvSpPr>
            <p:cNvPr id="55" name="Fluxograma: Terminação 54"/>
            <p:cNvSpPr/>
            <p:nvPr/>
          </p:nvSpPr>
          <p:spPr bwMode="auto">
            <a:xfrm>
              <a:off x="1072051" y="3714714"/>
              <a:ext cx="2570829" cy="286515"/>
            </a:xfrm>
            <a:prstGeom prst="flowChartTerminator">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000"/>
            </a:p>
          </p:txBody>
        </p:sp>
        <p:sp>
          <p:nvSpPr>
            <p:cNvPr id="56" name="Fluxograma: Terminação 55"/>
            <p:cNvSpPr/>
            <p:nvPr/>
          </p:nvSpPr>
          <p:spPr bwMode="auto">
            <a:xfrm>
              <a:off x="3857964" y="3714714"/>
              <a:ext cx="4214474" cy="286515"/>
            </a:xfrm>
            <a:prstGeom prst="flowChartTerminator">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000"/>
            </a:p>
          </p:txBody>
        </p:sp>
        <p:sp>
          <p:nvSpPr>
            <p:cNvPr id="57" name="Fluxograma: Terminação 56"/>
            <p:cNvSpPr>
              <a:spLocks noChangeArrowheads="1"/>
            </p:cNvSpPr>
            <p:nvPr/>
          </p:nvSpPr>
          <p:spPr bwMode="auto">
            <a:xfrm rot="-5400000">
              <a:off x="-71846" y="5215631"/>
              <a:ext cx="2572635" cy="284840"/>
            </a:xfrm>
            <a:prstGeom prst="flowChartTerminator">
              <a:avLst/>
            </a:prstGeom>
            <a:solidFill>
              <a:srgbClr val="FF6699"/>
            </a:solidFill>
            <a:ln w="25400" algn="ctr">
              <a:solidFill>
                <a:srgbClr val="385D8A"/>
              </a:solidFill>
              <a:miter lim="800000"/>
              <a:headEnd/>
              <a:tailEnd/>
            </a:ln>
          </p:spPr>
          <p:txBody>
            <a:bodyPr vert="eaVert" anchor="ctr"/>
            <a:lstStyle/>
            <a:p>
              <a:pPr algn="ctr" eaLnBrk="1" hangingPunct="1">
                <a:spcBef>
                  <a:spcPct val="0"/>
                </a:spcBef>
                <a:buClrTx/>
                <a:buSzTx/>
                <a:buFontTx/>
                <a:buNone/>
                <a:defRPr/>
              </a:pPr>
              <a:endParaRPr lang="pt-BR" sz="1000">
                <a:solidFill>
                  <a:schemeClr val="lt1"/>
                </a:solidFill>
                <a:latin typeface="+mn-lt"/>
              </a:endParaRPr>
            </a:p>
          </p:txBody>
        </p:sp>
        <p:sp>
          <p:nvSpPr>
            <p:cNvPr id="58" name="Fluxograma: Terminação 57"/>
            <p:cNvSpPr>
              <a:spLocks noChangeArrowheads="1"/>
            </p:cNvSpPr>
            <p:nvPr/>
          </p:nvSpPr>
          <p:spPr bwMode="auto">
            <a:xfrm rot="-5400000">
              <a:off x="3541701" y="5270407"/>
              <a:ext cx="2572636" cy="286294"/>
            </a:xfrm>
            <a:prstGeom prst="flowChartTerminator">
              <a:avLst/>
            </a:prstGeom>
            <a:solidFill>
              <a:srgbClr val="FF6699"/>
            </a:solidFill>
            <a:ln w="25400" algn="ctr">
              <a:solidFill>
                <a:srgbClr val="385D8A"/>
              </a:solidFill>
              <a:miter lim="800000"/>
              <a:headEnd/>
              <a:tailEnd/>
            </a:ln>
          </p:spPr>
          <p:txBody>
            <a:bodyPr vert="eaVert" anchor="ctr"/>
            <a:lstStyle/>
            <a:p>
              <a:pPr algn="ctr" eaLnBrk="1" hangingPunct="1">
                <a:spcBef>
                  <a:spcPct val="0"/>
                </a:spcBef>
                <a:buClrTx/>
                <a:buSzTx/>
                <a:buFontTx/>
                <a:buNone/>
                <a:defRPr/>
              </a:pPr>
              <a:endParaRPr lang="pt-BR" sz="1000">
                <a:solidFill>
                  <a:schemeClr val="lt1"/>
                </a:solidFill>
                <a:latin typeface="+mn-lt"/>
              </a:endParaRPr>
            </a:p>
          </p:txBody>
        </p:sp>
        <p:sp>
          <p:nvSpPr>
            <p:cNvPr id="59" name="Retângulo 58"/>
            <p:cNvSpPr/>
            <p:nvPr/>
          </p:nvSpPr>
          <p:spPr bwMode="auto">
            <a:xfrm rot="16200000">
              <a:off x="-39704" y="5236797"/>
              <a:ext cx="2446054"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0"/>
                </a:spcBef>
                <a:buClrTx/>
                <a:buSzTx/>
                <a:buFontTx/>
                <a:buNone/>
                <a:defRPr/>
              </a:pPr>
              <a:r>
                <a:rPr lang="pt-BR" sz="1200" b="1" spc="50" dirty="0">
                  <a:ln w="11430"/>
                  <a:effectLst>
                    <a:outerShdw blurRad="76200" dist="50800" dir="5400000" algn="tl" rotWithShape="0">
                      <a:srgbClr val="000000">
                        <a:alpha val="65000"/>
                      </a:srgbClr>
                    </a:outerShdw>
                  </a:effectLst>
                  <a:latin typeface="Arial" charset="0"/>
                  <a:cs typeface="Arial" charset="0"/>
                </a:rPr>
                <a:t>Comunicação entre Veículos</a:t>
              </a:r>
            </a:p>
          </p:txBody>
        </p:sp>
        <p:sp>
          <p:nvSpPr>
            <p:cNvPr id="60" name="Retângulo 59"/>
            <p:cNvSpPr/>
            <p:nvPr/>
          </p:nvSpPr>
          <p:spPr bwMode="auto">
            <a:xfrm rot="16200000">
              <a:off x="3429931" y="5310293"/>
              <a:ext cx="2797562"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0"/>
                </a:spcBef>
                <a:buClrTx/>
                <a:buSzTx/>
                <a:buFontTx/>
                <a:buNone/>
                <a:defRPr/>
              </a:pPr>
              <a:r>
                <a:rPr lang="pt-BR" sz="1200" b="1" spc="50" dirty="0">
                  <a:ln w="11430"/>
                  <a:effectLst>
                    <a:outerShdw blurRad="76200" dist="50800" dir="5400000" algn="tl" rotWithShape="0">
                      <a:srgbClr val="000000">
                        <a:alpha val="65000"/>
                      </a:srgbClr>
                    </a:outerShdw>
                  </a:effectLst>
                  <a:latin typeface="Arial" charset="0"/>
                  <a:cs typeface="Arial" charset="0"/>
                </a:rPr>
                <a:t>Comunicação  Short range - DSR</a:t>
              </a:r>
            </a:p>
          </p:txBody>
        </p:sp>
        <p:sp>
          <p:nvSpPr>
            <p:cNvPr id="61" name="Retângulo 60"/>
            <p:cNvSpPr/>
            <p:nvPr/>
          </p:nvSpPr>
          <p:spPr bwMode="auto">
            <a:xfrm>
              <a:off x="1099811" y="3738877"/>
              <a:ext cx="2688558"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0"/>
                </a:spcBef>
                <a:buClrTx/>
                <a:buSzTx/>
                <a:buFontTx/>
                <a:buNone/>
                <a:defRPr/>
              </a:pPr>
              <a:r>
                <a:rPr lang="pt-BR" sz="1200" b="1" spc="50" dirty="0">
                  <a:ln w="11430"/>
                  <a:effectLst>
                    <a:outerShdw blurRad="76200" dist="50800" dir="5400000" algn="tl" rotWithShape="0">
                      <a:srgbClr val="000000">
                        <a:alpha val="65000"/>
                      </a:srgbClr>
                    </a:outerShdw>
                  </a:effectLst>
                  <a:latin typeface="Arial" charset="0"/>
                  <a:cs typeface="Arial" charset="0"/>
                </a:rPr>
                <a:t>Comunicação Sem Fio (Celular)</a:t>
              </a:r>
            </a:p>
          </p:txBody>
        </p:sp>
        <p:sp>
          <p:nvSpPr>
            <p:cNvPr id="62" name="Retângulo 61"/>
            <p:cNvSpPr/>
            <p:nvPr/>
          </p:nvSpPr>
          <p:spPr bwMode="auto">
            <a:xfrm>
              <a:off x="4707770" y="3748733"/>
              <a:ext cx="2727029"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0"/>
                </a:spcBef>
                <a:buClrTx/>
                <a:buSzTx/>
                <a:buFontTx/>
                <a:buNone/>
                <a:defRPr/>
              </a:pPr>
              <a:r>
                <a:rPr lang="pt-BR" sz="1200" b="1" spc="50" dirty="0">
                  <a:ln w="11430"/>
                  <a:effectLst>
                    <a:outerShdw blurRad="76200" dist="50800" dir="5400000" algn="tl" rotWithShape="0">
                      <a:srgbClr val="000000">
                        <a:alpha val="65000"/>
                      </a:srgbClr>
                    </a:outerShdw>
                  </a:effectLst>
                  <a:latin typeface="Arial" charset="0"/>
                  <a:cs typeface="Arial" charset="0"/>
                </a:rPr>
                <a:t>Comunicação entre Bases Fixas</a:t>
              </a:r>
            </a:p>
          </p:txBody>
        </p:sp>
        <p:cxnSp>
          <p:nvCxnSpPr>
            <p:cNvPr id="63" name="Conector reto 62"/>
            <p:cNvCxnSpPr/>
            <p:nvPr/>
          </p:nvCxnSpPr>
          <p:spPr bwMode="auto">
            <a:xfrm rot="5400000">
              <a:off x="581552" y="5062862"/>
              <a:ext cx="2143614" cy="203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bwMode="auto">
            <a:xfrm rot="5400000">
              <a:off x="1286584" y="4786544"/>
              <a:ext cx="1572083" cy="14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bwMode="auto">
            <a:xfrm rot="5400000">
              <a:off x="1787389" y="4572033"/>
              <a:ext cx="1143060" cy="14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bwMode="auto">
            <a:xfrm rot="5400000">
              <a:off x="2279240" y="4350021"/>
              <a:ext cx="729038" cy="14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bwMode="auto">
            <a:xfrm rot="5400000">
              <a:off x="2939412" y="4133564"/>
              <a:ext cx="285015" cy="203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80055" name="CaixaDeTexto 67"/>
            <p:cNvSpPr txBox="1">
              <a:spLocks noChangeArrowheads="1"/>
            </p:cNvSpPr>
            <p:nvPr/>
          </p:nvSpPr>
          <p:spPr bwMode="auto">
            <a:xfrm>
              <a:off x="5286526" y="4286245"/>
              <a:ext cx="1357351" cy="231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Call Boxes</a:t>
              </a:r>
            </a:p>
          </p:txBody>
        </p:sp>
        <p:sp>
          <p:nvSpPr>
            <p:cNvPr id="69" name="Retângulo 68"/>
            <p:cNvSpPr/>
            <p:nvPr/>
          </p:nvSpPr>
          <p:spPr>
            <a:xfrm>
              <a:off x="5006507" y="5951762"/>
              <a:ext cx="1673856"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0"/>
                </a:spcBef>
                <a:buClrTx/>
                <a:buSzTx/>
                <a:buFontTx/>
                <a:buNone/>
                <a:defRPr/>
              </a:pPr>
              <a:r>
                <a:rPr lang="pt-B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Equipamentos</a:t>
              </a:r>
            </a:p>
            <a:p>
              <a:pPr algn="ctr" eaLnBrk="1" hangingPunct="1">
                <a:spcBef>
                  <a:spcPct val="0"/>
                </a:spcBef>
                <a:buClrTx/>
                <a:buSzTx/>
                <a:buFontTx/>
                <a:buNone/>
                <a:defRPr/>
              </a:pPr>
              <a:r>
                <a:rPr lang="pt-B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 de Campo</a:t>
              </a:r>
            </a:p>
          </p:txBody>
        </p:sp>
        <p:sp>
          <p:nvSpPr>
            <p:cNvPr id="70" name="Retângulo 69"/>
            <p:cNvSpPr/>
            <p:nvPr/>
          </p:nvSpPr>
          <p:spPr>
            <a:xfrm>
              <a:off x="3714744" y="6286520"/>
              <a:ext cx="729687"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0"/>
                </a:spcBef>
                <a:buClrTx/>
                <a:buSzTx/>
                <a:buFontTx/>
                <a:buNone/>
                <a:defRPr/>
              </a:pPr>
              <a:r>
                <a:rPr lang="pt-B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Frota</a:t>
              </a:r>
            </a:p>
          </p:txBody>
        </p:sp>
        <p:sp>
          <p:nvSpPr>
            <p:cNvPr id="1580058" name="CaixaDeTexto 70"/>
            <p:cNvSpPr txBox="1">
              <a:spLocks noChangeArrowheads="1"/>
            </p:cNvSpPr>
            <p:nvPr/>
          </p:nvSpPr>
          <p:spPr bwMode="auto">
            <a:xfrm>
              <a:off x="5500156" y="4572760"/>
              <a:ext cx="1358804" cy="231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CFTV Câmeras</a:t>
              </a:r>
            </a:p>
          </p:txBody>
        </p:sp>
        <p:sp>
          <p:nvSpPr>
            <p:cNvPr id="1580059" name="CaixaDeTexto 71"/>
            <p:cNvSpPr txBox="1">
              <a:spLocks noChangeArrowheads="1"/>
            </p:cNvSpPr>
            <p:nvPr/>
          </p:nvSpPr>
          <p:spPr bwMode="auto">
            <a:xfrm>
              <a:off x="6071290" y="5174291"/>
              <a:ext cx="1357351" cy="231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Pedágios</a:t>
              </a:r>
            </a:p>
          </p:txBody>
        </p:sp>
        <p:sp>
          <p:nvSpPr>
            <p:cNvPr id="1580060" name="CaixaDeTexto 72"/>
            <p:cNvSpPr txBox="1">
              <a:spLocks noChangeArrowheads="1"/>
            </p:cNvSpPr>
            <p:nvPr/>
          </p:nvSpPr>
          <p:spPr bwMode="auto">
            <a:xfrm>
              <a:off x="5812608" y="4872775"/>
              <a:ext cx="1499771" cy="231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Analisador de Tráfego</a:t>
              </a:r>
            </a:p>
          </p:txBody>
        </p:sp>
        <p:sp>
          <p:nvSpPr>
            <p:cNvPr id="1580061" name="CaixaDeTexto 73"/>
            <p:cNvSpPr txBox="1">
              <a:spLocks noChangeArrowheads="1"/>
            </p:cNvSpPr>
            <p:nvPr/>
          </p:nvSpPr>
          <p:spPr bwMode="auto">
            <a:xfrm>
              <a:off x="6359036" y="5484808"/>
              <a:ext cx="1355898" cy="231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PMV</a:t>
              </a:r>
            </a:p>
          </p:txBody>
        </p:sp>
        <p:sp>
          <p:nvSpPr>
            <p:cNvPr id="1580062" name="CaixaDeTexto 74"/>
            <p:cNvSpPr txBox="1">
              <a:spLocks noChangeArrowheads="1"/>
            </p:cNvSpPr>
            <p:nvPr/>
          </p:nvSpPr>
          <p:spPr bwMode="auto">
            <a:xfrm>
              <a:off x="1715849" y="6131342"/>
              <a:ext cx="1713402"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Frota Operacional de Operação e Manutenção</a:t>
              </a:r>
            </a:p>
          </p:txBody>
        </p:sp>
        <p:sp>
          <p:nvSpPr>
            <p:cNvPr id="1580063" name="CaixaDeTexto 75"/>
            <p:cNvSpPr txBox="1">
              <a:spLocks noChangeArrowheads="1"/>
            </p:cNvSpPr>
            <p:nvPr/>
          </p:nvSpPr>
          <p:spPr bwMode="auto">
            <a:xfrm>
              <a:off x="1896054" y="5610814"/>
              <a:ext cx="1714855"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Frota de Veículos de Transporte de Passageiros</a:t>
              </a:r>
            </a:p>
          </p:txBody>
        </p:sp>
        <p:sp>
          <p:nvSpPr>
            <p:cNvPr id="1580064" name="CaixaDeTexto 76"/>
            <p:cNvSpPr txBox="1">
              <a:spLocks noChangeArrowheads="1"/>
            </p:cNvSpPr>
            <p:nvPr/>
          </p:nvSpPr>
          <p:spPr bwMode="auto">
            <a:xfrm>
              <a:off x="2215773" y="5138290"/>
              <a:ext cx="1642191" cy="375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Frota de Veículos de Transporte de Carga</a:t>
              </a:r>
            </a:p>
          </p:txBody>
        </p:sp>
        <p:sp>
          <p:nvSpPr>
            <p:cNvPr id="1580065" name="CaixaDeTexto 77"/>
            <p:cNvSpPr txBox="1">
              <a:spLocks noChangeArrowheads="1"/>
            </p:cNvSpPr>
            <p:nvPr/>
          </p:nvSpPr>
          <p:spPr bwMode="auto">
            <a:xfrm>
              <a:off x="2358193" y="4701766"/>
              <a:ext cx="2143568"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Atendimento de Emergências Ambulâncias / Polícia / Bombeiros</a:t>
              </a:r>
            </a:p>
          </p:txBody>
        </p:sp>
        <p:sp>
          <p:nvSpPr>
            <p:cNvPr id="1580066" name="CaixaDeTexto 78"/>
            <p:cNvSpPr txBox="1">
              <a:spLocks noChangeArrowheads="1"/>
            </p:cNvSpPr>
            <p:nvPr/>
          </p:nvSpPr>
          <p:spPr bwMode="auto">
            <a:xfrm>
              <a:off x="2644487" y="4269744"/>
              <a:ext cx="1642191" cy="375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Veículos de Usuários Particulares</a:t>
              </a:r>
            </a:p>
          </p:txBody>
        </p:sp>
        <p:sp>
          <p:nvSpPr>
            <p:cNvPr id="1580067" name="CaixaDeTexto 79"/>
            <p:cNvSpPr txBox="1">
              <a:spLocks noChangeArrowheads="1"/>
            </p:cNvSpPr>
            <p:nvPr/>
          </p:nvSpPr>
          <p:spPr bwMode="auto">
            <a:xfrm>
              <a:off x="1102570" y="1928120"/>
              <a:ext cx="1124829"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Apoio ao Usuário à Distância</a:t>
              </a:r>
            </a:p>
          </p:txBody>
        </p:sp>
        <p:sp>
          <p:nvSpPr>
            <p:cNvPr id="1580068" name="CaixaDeTexto 80"/>
            <p:cNvSpPr txBox="1">
              <a:spLocks noChangeArrowheads="1"/>
            </p:cNvSpPr>
            <p:nvPr/>
          </p:nvSpPr>
          <p:spPr bwMode="auto">
            <a:xfrm>
              <a:off x="1098211" y="2628657"/>
              <a:ext cx="1117562"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Acesso a Informações</a:t>
              </a:r>
            </a:p>
          </p:txBody>
        </p:sp>
        <p:sp>
          <p:nvSpPr>
            <p:cNvPr id="1580069" name="CaixaDeTexto 81"/>
            <p:cNvSpPr txBox="1">
              <a:spLocks noChangeArrowheads="1"/>
            </p:cNvSpPr>
            <p:nvPr/>
          </p:nvSpPr>
          <p:spPr bwMode="auto">
            <a:xfrm>
              <a:off x="2785453" y="2307640"/>
              <a:ext cx="1214931" cy="5190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Gestão de Implantação e Manutenção</a:t>
              </a:r>
            </a:p>
          </p:txBody>
        </p:sp>
        <p:sp>
          <p:nvSpPr>
            <p:cNvPr id="1580070" name="CaixaDeTexto 82"/>
            <p:cNvSpPr txBox="1">
              <a:spLocks noChangeArrowheads="1"/>
            </p:cNvSpPr>
            <p:nvPr/>
          </p:nvSpPr>
          <p:spPr bwMode="auto">
            <a:xfrm>
              <a:off x="6286373" y="1787113"/>
              <a:ext cx="1214931" cy="375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Administração de Pedágios</a:t>
              </a:r>
            </a:p>
          </p:txBody>
        </p:sp>
        <p:sp>
          <p:nvSpPr>
            <p:cNvPr id="1580071" name="CaixaDeTexto 83"/>
            <p:cNvSpPr txBox="1">
              <a:spLocks noChangeArrowheads="1"/>
            </p:cNvSpPr>
            <p:nvPr/>
          </p:nvSpPr>
          <p:spPr bwMode="auto">
            <a:xfrm>
              <a:off x="2785453" y="2951174"/>
              <a:ext cx="1214931" cy="5190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Administração de Transporte de Passageiros</a:t>
              </a:r>
            </a:p>
          </p:txBody>
        </p:sp>
        <p:sp>
          <p:nvSpPr>
            <p:cNvPr id="1580072" name="CaixaDeTexto 84"/>
            <p:cNvSpPr txBox="1">
              <a:spLocks noChangeArrowheads="1"/>
            </p:cNvSpPr>
            <p:nvPr/>
          </p:nvSpPr>
          <p:spPr bwMode="auto">
            <a:xfrm>
              <a:off x="4642728" y="2307640"/>
              <a:ext cx="1357352" cy="5190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b="1" dirty="0">
                  <a:solidFill>
                    <a:srgbClr val="FF0000"/>
                  </a:solidFill>
                  <a:cs typeface="Arial" panose="020B0604020202020204" pitchFamily="34" charset="0"/>
                </a:rPr>
                <a:t>Serviços de Geração de Dados e Informações</a:t>
              </a:r>
            </a:p>
          </p:txBody>
        </p:sp>
        <p:sp>
          <p:nvSpPr>
            <p:cNvPr id="1580073" name="CaixaDeTexto 85"/>
            <p:cNvSpPr txBox="1">
              <a:spLocks noChangeArrowheads="1"/>
            </p:cNvSpPr>
            <p:nvPr/>
          </p:nvSpPr>
          <p:spPr bwMode="auto">
            <a:xfrm>
              <a:off x="2714243" y="1817114"/>
              <a:ext cx="1358805"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Gestão da Operação do Tráfego</a:t>
              </a:r>
            </a:p>
          </p:txBody>
        </p:sp>
        <p:sp>
          <p:nvSpPr>
            <p:cNvPr id="1580074" name="CaixaDeTexto 86"/>
            <p:cNvSpPr txBox="1">
              <a:spLocks noChangeArrowheads="1"/>
            </p:cNvSpPr>
            <p:nvPr/>
          </p:nvSpPr>
          <p:spPr bwMode="auto">
            <a:xfrm>
              <a:off x="4642728" y="2930173"/>
              <a:ext cx="1428562" cy="5190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Gerenciamento dos Dados Arquivados/Coletados</a:t>
              </a:r>
            </a:p>
          </p:txBody>
        </p:sp>
        <p:sp>
          <p:nvSpPr>
            <p:cNvPr id="1580075" name="CaixaDeTexto 87"/>
            <p:cNvSpPr txBox="1">
              <a:spLocks noChangeArrowheads="1"/>
            </p:cNvSpPr>
            <p:nvPr/>
          </p:nvSpPr>
          <p:spPr bwMode="auto">
            <a:xfrm>
              <a:off x="4713938" y="1817114"/>
              <a:ext cx="1216385"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Gestão de emergências</a:t>
              </a:r>
            </a:p>
          </p:txBody>
        </p:sp>
        <p:sp>
          <p:nvSpPr>
            <p:cNvPr id="1580076" name="CaixaDeTexto 88"/>
            <p:cNvSpPr txBox="1">
              <a:spLocks noChangeArrowheads="1"/>
            </p:cNvSpPr>
            <p:nvPr/>
          </p:nvSpPr>
          <p:spPr bwMode="auto">
            <a:xfrm>
              <a:off x="6286373" y="2390144"/>
              <a:ext cx="1357351"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Gestão de Veículos Comerciais</a:t>
              </a:r>
            </a:p>
          </p:txBody>
        </p:sp>
        <p:sp>
          <p:nvSpPr>
            <p:cNvPr id="1580077" name="CaixaDeTexto 89"/>
            <p:cNvSpPr txBox="1">
              <a:spLocks noChangeArrowheads="1"/>
            </p:cNvSpPr>
            <p:nvPr/>
          </p:nvSpPr>
          <p:spPr bwMode="auto">
            <a:xfrm>
              <a:off x="6286373" y="2960175"/>
              <a:ext cx="1357351" cy="375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Gestão da Frota Operacional</a:t>
              </a:r>
            </a:p>
          </p:txBody>
        </p:sp>
        <p:sp>
          <p:nvSpPr>
            <p:cNvPr id="91" name="Retângulo 90"/>
            <p:cNvSpPr/>
            <p:nvPr/>
          </p:nvSpPr>
          <p:spPr>
            <a:xfrm>
              <a:off x="1142976" y="1500174"/>
              <a:ext cx="1112805"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0"/>
                </a:spcBef>
                <a:buClrTx/>
                <a:buSzTx/>
                <a:buFontTx/>
                <a:buNone/>
                <a:defRPr/>
              </a:pPr>
              <a:r>
                <a:rPr lang="pt-B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Usuários</a:t>
              </a:r>
            </a:p>
          </p:txBody>
        </p:sp>
        <p:sp>
          <p:nvSpPr>
            <p:cNvPr id="92" name="Retângulo 91"/>
            <p:cNvSpPr/>
            <p:nvPr/>
          </p:nvSpPr>
          <p:spPr>
            <a:xfrm>
              <a:off x="4294186" y="1406711"/>
              <a:ext cx="2278188"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0"/>
                </a:spcBef>
                <a:buClrTx/>
                <a:buSzTx/>
                <a:buFontTx/>
                <a:buNone/>
                <a:defRPr/>
              </a:pPr>
              <a:r>
                <a:rPr lang="pt-B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Centros de Controle</a:t>
              </a:r>
            </a:p>
          </p:txBody>
        </p:sp>
        <p:grpSp>
          <p:nvGrpSpPr>
            <p:cNvPr id="1580080" name="Grupo 129"/>
            <p:cNvGrpSpPr>
              <a:grpSpLocks/>
            </p:cNvGrpSpPr>
            <p:nvPr/>
          </p:nvGrpSpPr>
          <p:grpSpPr bwMode="auto">
            <a:xfrm>
              <a:off x="2205038" y="2275523"/>
              <a:ext cx="1866900" cy="1500187"/>
              <a:chOff x="2205021" y="2214554"/>
              <a:chExt cx="1866915" cy="1500200"/>
            </a:xfrm>
          </p:grpSpPr>
          <p:cxnSp>
            <p:nvCxnSpPr>
              <p:cNvPr id="106" name="Conector reto 116"/>
              <p:cNvCxnSpPr/>
              <p:nvPr/>
            </p:nvCxnSpPr>
            <p:spPr>
              <a:xfrm>
                <a:off x="2359630" y="2215169"/>
                <a:ext cx="1711962" cy="1357584"/>
              </a:xfrm>
              <a:prstGeom prst="bentConnector3">
                <a:avLst>
                  <a:gd name="adj1" fmla="val -60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rot="5400000">
                <a:off x="4000338" y="3644007"/>
                <a:ext cx="1425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2205582" y="2233170"/>
                <a:ext cx="1424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2224475" y="2848208"/>
                <a:ext cx="1438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80085" name="CaixaDeTexto 93"/>
            <p:cNvSpPr txBox="1">
              <a:spLocks noChangeArrowheads="1"/>
            </p:cNvSpPr>
            <p:nvPr/>
          </p:nvSpPr>
          <p:spPr bwMode="auto">
            <a:xfrm>
              <a:off x="6500003" y="5786324"/>
              <a:ext cx="1357352" cy="231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EST METEOR.</a:t>
              </a:r>
            </a:p>
          </p:txBody>
        </p:sp>
        <p:sp>
          <p:nvSpPr>
            <p:cNvPr id="1580086" name="CaixaDeTexto 94"/>
            <p:cNvSpPr txBox="1">
              <a:spLocks noChangeArrowheads="1"/>
            </p:cNvSpPr>
            <p:nvPr/>
          </p:nvSpPr>
          <p:spPr bwMode="auto">
            <a:xfrm>
              <a:off x="6643877" y="6111841"/>
              <a:ext cx="1357351" cy="231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BALANÇAS</a:t>
              </a:r>
            </a:p>
          </p:txBody>
        </p:sp>
        <p:cxnSp>
          <p:nvCxnSpPr>
            <p:cNvPr id="96" name="Conector reto 95"/>
            <p:cNvCxnSpPr/>
            <p:nvPr/>
          </p:nvCxnSpPr>
          <p:spPr>
            <a:xfrm rot="5400000" flipH="1" flipV="1">
              <a:off x="6358222" y="4143010"/>
              <a:ext cx="285015" cy="1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rot="5400000">
              <a:off x="6495445" y="4286267"/>
              <a:ext cx="571531" cy="1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rot="5400000">
              <a:off x="6643590" y="4428775"/>
              <a:ext cx="856546" cy="1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rot="5400000">
              <a:off x="6785173" y="4572033"/>
              <a:ext cx="1143060" cy="1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rot="5400000">
              <a:off x="6823201" y="4750542"/>
              <a:ext cx="1500079" cy="1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rot="5400000">
              <a:off x="6894323" y="4893050"/>
              <a:ext cx="1785094" cy="1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rot="5400000">
              <a:off x="6858938" y="5000305"/>
              <a:ext cx="2143614" cy="1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rot="10800000" flipH="1" flipV="1">
              <a:off x="4984246" y="4412251"/>
              <a:ext cx="286294" cy="1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rot="10800000" flipV="1">
              <a:off x="5000232" y="5573312"/>
              <a:ext cx="13573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a:stCxn id="1580086" idx="1"/>
            </p:cNvCxnSpPr>
            <p:nvPr/>
          </p:nvCxnSpPr>
          <p:spPr>
            <a:xfrm rot="10800000">
              <a:off x="4929021" y="6215346"/>
              <a:ext cx="1714855" cy="195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6977" name="Text Box 65"/>
          <p:cNvSpPr txBox="1">
            <a:spLocks noChangeArrowheads="1"/>
          </p:cNvSpPr>
          <p:nvPr/>
        </p:nvSpPr>
        <p:spPr bwMode="auto">
          <a:xfrm>
            <a:off x="177800" y="325438"/>
            <a:ext cx="8813800" cy="366712"/>
          </a:xfrm>
          <a:prstGeom prst="rect">
            <a:avLst/>
          </a:prstGeom>
          <a:noFill/>
          <a:ln w="9525">
            <a:noFill/>
            <a:miter lim="800000"/>
            <a:headEnd/>
            <a:tailEnd/>
          </a:ln>
          <a:effectLst/>
        </p:spPr>
        <p:txBody>
          <a:bodyPr wrap="none">
            <a:spAutoFit/>
          </a:bodyPr>
          <a:lstStyle/>
          <a:p>
            <a:pPr algn="ctr">
              <a:spcBef>
                <a:spcPct val="0"/>
              </a:spcBef>
              <a:buClrTx/>
              <a:buSzTx/>
              <a:buFontTx/>
              <a:buNone/>
              <a:defRPr/>
            </a:pPr>
            <a:r>
              <a:rPr lang="pt-BR" sz="1800" b="1">
                <a:effectLst>
                  <a:outerShdw blurRad="38100" dist="38100" dir="2700000" algn="tl">
                    <a:srgbClr val="C0C0C0"/>
                  </a:outerShdw>
                </a:effectLst>
                <a:latin typeface="Times New Roman" pitchFamily="18" charset="0"/>
              </a:rPr>
              <a:t>Diagrama de Interconexão da </a:t>
            </a:r>
            <a:r>
              <a:rPr lang="pt-BR" sz="1800" b="1">
                <a:solidFill>
                  <a:srgbClr val="FF3300"/>
                </a:solidFill>
                <a:effectLst>
                  <a:outerShdw blurRad="38100" dist="38100" dir="2700000" algn="tl">
                    <a:srgbClr val="C0C0C0"/>
                  </a:outerShdw>
                </a:effectLst>
                <a:latin typeface="Times New Roman" pitchFamily="18" charset="0"/>
              </a:rPr>
              <a:t>Arquitetura Física</a:t>
            </a:r>
            <a:r>
              <a:rPr lang="pt-BR" sz="1800" b="1">
                <a:effectLst>
                  <a:outerShdw blurRad="38100" dist="38100" dir="2700000" algn="tl">
                    <a:srgbClr val="C0C0C0"/>
                  </a:outerShdw>
                </a:effectLst>
                <a:latin typeface="Times New Roman" pitchFamily="18" charset="0"/>
              </a:rPr>
              <a:t> do Modelo Nacional Americano de ITS</a:t>
            </a:r>
          </a:p>
        </p:txBody>
      </p:sp>
    </p:spTree>
    <p:extLst>
      <p:ext uri="{BB962C8B-B14F-4D97-AF65-F5344CB8AC3E}">
        <p14:creationId xmlns:p14="http://schemas.microsoft.com/office/powerpoint/2010/main" val="363181319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663421707"/>
              </p:ext>
            </p:extLst>
          </p:nvPr>
        </p:nvGraphicFramePr>
        <p:xfrm>
          <a:off x="1113098" y="1748974"/>
          <a:ext cx="7152297" cy="4612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59875" name="Rectangle 3"/>
          <p:cNvSpPr>
            <a:spLocks noChangeArrowheads="1"/>
          </p:cNvSpPr>
          <p:nvPr/>
        </p:nvSpPr>
        <p:spPr bwMode="auto">
          <a:xfrm>
            <a:off x="250825" y="274638"/>
            <a:ext cx="8713788" cy="706437"/>
          </a:xfrm>
          <a:prstGeom prst="rect">
            <a:avLst/>
          </a:prstGeom>
          <a:gradFill rotWithShape="1">
            <a:gsLst>
              <a:gs pos="0">
                <a:schemeClr val="bg1"/>
              </a:gs>
              <a:gs pos="100000">
                <a:schemeClr val="folHlink"/>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2400" b="1" dirty="0"/>
              <a:t>14813 -1: Arquitetura(s) de modelo de referência </a:t>
            </a:r>
            <a:br>
              <a:rPr lang="pt-BR" altLang="pt-BR" sz="2400" b="1" dirty="0"/>
            </a:br>
            <a:r>
              <a:rPr lang="pt-BR" altLang="pt-BR" sz="2400" b="1" dirty="0"/>
              <a:t>	       para o setor de ITS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p:cNvSpPr>
          <p:nvPr>
            <p:ph type="title"/>
          </p:nvPr>
        </p:nvSpPr>
        <p:spPr>
          <a:xfrm>
            <a:off x="609600" y="228600"/>
            <a:ext cx="8153400" cy="990600"/>
          </a:xfrm>
        </p:spPr>
        <p:txBody>
          <a:bodyPr/>
          <a:lstStyle/>
          <a:p>
            <a:r>
              <a:rPr lang="pt-BR" altLang="pt-BR" sz="2800" b="1" dirty="0" smtClean="0"/>
              <a:t>14813 – 1:</a:t>
            </a:r>
            <a:r>
              <a:rPr lang="pt-BR" altLang="pt-BR" sz="3200" b="1" dirty="0" smtClean="0"/>
              <a:t> (11) domínios de serviço de ITS</a:t>
            </a:r>
            <a:r>
              <a:rPr lang="pt-BR" altLang="pt-BR" sz="3200" dirty="0" smtClean="0"/>
              <a:t> </a:t>
            </a:r>
          </a:p>
        </p:txBody>
      </p:sp>
      <p:sp>
        <p:nvSpPr>
          <p:cNvPr id="629763" name="Rectangle 3"/>
          <p:cNvSpPr>
            <a:spLocks noGrp="1"/>
          </p:cNvSpPr>
          <p:nvPr>
            <p:ph type="body" idx="1"/>
          </p:nvPr>
        </p:nvSpPr>
        <p:spPr>
          <a:xfrm>
            <a:off x="323850" y="1528763"/>
            <a:ext cx="8569325" cy="4924425"/>
          </a:xfrm>
        </p:spPr>
        <p:txBody>
          <a:bodyPr/>
          <a:lstStyle/>
          <a:p>
            <a:pPr>
              <a:lnSpc>
                <a:spcPct val="80000"/>
              </a:lnSpc>
            </a:pPr>
            <a:r>
              <a:rPr lang="pt-BR" altLang="pt-BR" sz="2400" b="1" u="sng" dirty="0" smtClean="0">
                <a:solidFill>
                  <a:srgbClr val="FF0000"/>
                </a:solidFill>
                <a:effectLst>
                  <a:outerShdw blurRad="38100" dist="38100" dir="2700000" algn="tl">
                    <a:srgbClr val="C0C0C0"/>
                  </a:outerShdw>
                </a:effectLst>
              </a:rPr>
              <a:t>Informações ao viajante</a:t>
            </a:r>
            <a:r>
              <a:rPr lang="pt-BR" altLang="pt-BR" sz="2400" b="1" dirty="0" smtClean="0">
                <a:solidFill>
                  <a:srgbClr val="FF0000"/>
                </a:solidFill>
                <a:effectLst>
                  <a:outerShdw blurRad="38100" dist="38100" dir="2700000" algn="tl">
                    <a:srgbClr val="C0C0C0"/>
                  </a:outerShdw>
                </a:effectLst>
              </a:rPr>
              <a:t>: </a:t>
            </a:r>
            <a:r>
              <a:rPr lang="pt-BR" altLang="pt-BR" sz="2400" dirty="0" smtClean="0">
                <a:solidFill>
                  <a:srgbClr val="FF0000"/>
                </a:solidFill>
                <a:effectLst>
                  <a:outerShdw blurRad="38100" dist="38100" dir="2700000" algn="tl">
                    <a:srgbClr val="C0C0C0"/>
                  </a:outerShdw>
                </a:effectLst>
              </a:rPr>
              <a:t>Fornecimento de informações estáticas e dinâmicas sobre a rede de transporte para usuários, incluindo opções modais e baldeações.</a:t>
            </a:r>
            <a:endParaRPr lang="pt-BR" altLang="pt-BR" sz="2400" u="sng" dirty="0" smtClean="0">
              <a:solidFill>
                <a:srgbClr val="FF0000"/>
              </a:solidFill>
              <a:effectLst>
                <a:outerShdw blurRad="38100" dist="38100" dir="2700000" algn="tl">
                  <a:srgbClr val="C0C0C0"/>
                </a:outerShdw>
              </a:effectLst>
            </a:endParaRPr>
          </a:p>
          <a:p>
            <a:pPr>
              <a:lnSpc>
                <a:spcPct val="80000"/>
              </a:lnSpc>
            </a:pPr>
            <a:r>
              <a:rPr lang="pt-BR" altLang="pt-BR" sz="2000" b="1" u="sng" dirty="0" smtClean="0">
                <a:solidFill>
                  <a:srgbClr val="0000CC"/>
                </a:solidFill>
                <a:effectLst>
                  <a:outerShdw blurRad="38100" dist="38100" dir="2700000" algn="tl">
                    <a:srgbClr val="C0C0C0"/>
                  </a:outerShdw>
                </a:effectLst>
              </a:rPr>
              <a:t>Operações e gerenciamento de tráfego</a:t>
            </a:r>
            <a:r>
              <a:rPr lang="pt-BR" altLang="pt-BR" sz="2000" b="1" dirty="0" smtClean="0">
                <a:solidFill>
                  <a:srgbClr val="0000CC"/>
                </a:solidFill>
                <a:effectLst>
                  <a:outerShdw blurRad="38100" dist="38100" dir="2700000" algn="tl">
                    <a:srgbClr val="C0C0C0"/>
                  </a:outerShdw>
                </a:effectLst>
              </a:rPr>
              <a:t>:</a:t>
            </a:r>
            <a:r>
              <a:rPr lang="pt-BR" altLang="pt-BR" sz="2000" dirty="0" smtClean="0">
                <a:solidFill>
                  <a:srgbClr val="0000CC"/>
                </a:solidFill>
                <a:effectLst>
                  <a:outerShdw blurRad="38100" dist="38100" dir="2700000" algn="tl">
                    <a:srgbClr val="C0C0C0"/>
                  </a:outerShdw>
                </a:effectLst>
              </a:rPr>
              <a:t> Gerenciamento da circulação de veículos, viajantes e pedestres em toda a rede de transporte rodoviário.</a:t>
            </a:r>
            <a:endParaRPr lang="pt-BR" altLang="pt-BR" sz="2000" u="sng" dirty="0" smtClean="0">
              <a:solidFill>
                <a:srgbClr val="0000CC"/>
              </a:solidFill>
              <a:effectLst>
                <a:outerShdw blurRad="38100" dist="38100" dir="2700000" algn="tl">
                  <a:srgbClr val="C0C0C0"/>
                </a:outerShdw>
              </a:effectLst>
            </a:endParaRPr>
          </a:p>
          <a:p>
            <a:pPr>
              <a:lnSpc>
                <a:spcPct val="80000"/>
              </a:lnSpc>
            </a:pPr>
            <a:r>
              <a:rPr lang="pt-BR" altLang="pt-BR" sz="1400" u="sng" dirty="0" smtClean="0">
                <a:effectLst>
                  <a:outerShdw blurRad="38100" dist="38100" dir="2700000" algn="tl">
                    <a:srgbClr val="C0C0C0"/>
                  </a:outerShdw>
                </a:effectLst>
              </a:rPr>
              <a:t>Serviços de veículo</a:t>
            </a:r>
            <a:endParaRPr lang="pt-BR" altLang="pt-BR" sz="1400" dirty="0" smtClean="0">
              <a:effectLst>
                <a:outerShdw blurRad="38100" dist="38100" dir="2700000" algn="tl">
                  <a:srgbClr val="C0C0C0"/>
                </a:outerShdw>
              </a:effectLst>
            </a:endParaRPr>
          </a:p>
          <a:p>
            <a:pPr>
              <a:lnSpc>
                <a:spcPct val="80000"/>
              </a:lnSpc>
            </a:pPr>
            <a:r>
              <a:rPr lang="pt-BR" altLang="pt-BR" sz="1400" u="sng" dirty="0" smtClean="0">
                <a:effectLst>
                  <a:outerShdw blurRad="38100" dist="38100" dir="2700000" algn="tl">
                    <a:srgbClr val="C0C0C0"/>
                  </a:outerShdw>
                </a:effectLst>
              </a:rPr>
              <a:t>Transporte de cargas</a:t>
            </a:r>
            <a:endParaRPr lang="pt-BR" altLang="pt-BR" sz="1400" dirty="0" smtClean="0">
              <a:effectLst>
                <a:outerShdw blurRad="38100" dist="38100" dir="2700000" algn="tl">
                  <a:srgbClr val="C0C0C0"/>
                </a:outerShdw>
              </a:effectLst>
            </a:endParaRPr>
          </a:p>
          <a:p>
            <a:pPr>
              <a:lnSpc>
                <a:spcPct val="80000"/>
              </a:lnSpc>
            </a:pPr>
            <a:r>
              <a:rPr lang="pt-BR" altLang="pt-BR" sz="2000" b="1" u="sng" dirty="0" smtClean="0">
                <a:solidFill>
                  <a:srgbClr val="0000CC"/>
                </a:solidFill>
                <a:effectLst>
                  <a:outerShdw blurRad="38100" dist="38100" dir="2700000" algn="tl">
                    <a:srgbClr val="C0C0C0"/>
                  </a:outerShdw>
                </a:effectLst>
              </a:rPr>
              <a:t>Transporte público</a:t>
            </a:r>
            <a:r>
              <a:rPr lang="pt-BR" altLang="pt-BR" sz="2000" b="1" dirty="0" smtClean="0">
                <a:solidFill>
                  <a:srgbClr val="0000CC"/>
                </a:solidFill>
                <a:effectLst>
                  <a:outerShdw blurRad="38100" dist="38100" dir="2700000" algn="tl">
                    <a:srgbClr val="C0C0C0"/>
                  </a:outerShdw>
                </a:effectLst>
              </a:rPr>
              <a:t>:</a:t>
            </a:r>
            <a:r>
              <a:rPr lang="pt-BR" altLang="pt-BR" sz="2000" dirty="0" smtClean="0">
                <a:solidFill>
                  <a:srgbClr val="0000CC"/>
                </a:solidFill>
                <a:effectLst>
                  <a:outerShdw blurRad="38100" dist="38100" dir="2700000" algn="tl">
                    <a:srgbClr val="C0C0C0"/>
                  </a:outerShdw>
                </a:effectLst>
              </a:rPr>
              <a:t> Operação de serviços de transporte público e o fornecimento de informações operacionais ao operador e ao usuário, incluindo aspectos multimodais.</a:t>
            </a:r>
          </a:p>
          <a:p>
            <a:pPr>
              <a:lnSpc>
                <a:spcPct val="80000"/>
              </a:lnSpc>
            </a:pPr>
            <a:r>
              <a:rPr lang="pt-BR" altLang="pt-BR" sz="1400" u="sng" dirty="0" smtClean="0">
                <a:effectLst>
                  <a:outerShdw blurRad="38100" dist="38100" dir="2700000" algn="tl">
                    <a:srgbClr val="C0C0C0"/>
                  </a:outerShdw>
                </a:effectLst>
              </a:rPr>
              <a:t>Emergência</a:t>
            </a:r>
            <a:endParaRPr lang="pt-BR" altLang="pt-BR" sz="1400" dirty="0">
              <a:effectLst>
                <a:outerShdw blurRad="38100" dist="38100" dir="2700000" algn="tl">
                  <a:srgbClr val="C0C0C0"/>
                </a:outerShdw>
              </a:effectLst>
            </a:endParaRPr>
          </a:p>
          <a:p>
            <a:pPr>
              <a:lnSpc>
                <a:spcPct val="80000"/>
              </a:lnSpc>
            </a:pPr>
            <a:r>
              <a:rPr lang="pt-BR" altLang="pt-BR" sz="1800" b="1" u="sng" dirty="0" smtClean="0">
                <a:solidFill>
                  <a:srgbClr val="0000CC"/>
                </a:solidFill>
                <a:effectLst>
                  <a:outerShdw blurRad="38100" dist="38100" dir="2700000" algn="tl">
                    <a:srgbClr val="C0C0C0"/>
                  </a:outerShdw>
                </a:effectLst>
              </a:rPr>
              <a:t>Pagamento eletrônico relacionado ao transporte</a:t>
            </a:r>
            <a:r>
              <a:rPr lang="pt-BR" altLang="pt-BR" sz="1800" b="1" dirty="0" smtClean="0">
                <a:solidFill>
                  <a:srgbClr val="0000CC"/>
                </a:solidFill>
                <a:effectLst>
                  <a:outerShdw blurRad="38100" dist="38100" dir="2700000" algn="tl">
                    <a:srgbClr val="C0C0C0"/>
                  </a:outerShdw>
                </a:effectLst>
              </a:rPr>
              <a:t>:</a:t>
            </a:r>
            <a:r>
              <a:rPr lang="pt-BR" altLang="pt-BR" sz="1800" dirty="0" smtClean="0">
                <a:solidFill>
                  <a:srgbClr val="0000CC"/>
                </a:solidFill>
                <a:effectLst>
                  <a:outerShdw blurRad="38100" dist="38100" dir="2700000" algn="tl">
                    <a:srgbClr val="C0C0C0"/>
                  </a:outerShdw>
                </a:effectLst>
              </a:rPr>
              <a:t> Transações e reservas para serviços relacionados ao transporte.</a:t>
            </a:r>
            <a:endParaRPr lang="pt-BR" altLang="pt-BR" sz="1800" u="sng" dirty="0" smtClean="0">
              <a:solidFill>
                <a:srgbClr val="0000CC"/>
              </a:solidFill>
              <a:effectLst>
                <a:outerShdw blurRad="38100" dist="38100" dir="2700000" algn="tl">
                  <a:srgbClr val="C0C0C0"/>
                </a:outerShdw>
              </a:effectLst>
            </a:endParaRPr>
          </a:p>
          <a:p>
            <a:pPr>
              <a:lnSpc>
                <a:spcPct val="80000"/>
              </a:lnSpc>
            </a:pPr>
            <a:r>
              <a:rPr lang="pt-BR" altLang="pt-BR" sz="1400" u="sng" dirty="0" smtClean="0">
                <a:effectLst>
                  <a:outerShdw blurRad="38100" dist="38100" dir="2700000" algn="tl">
                    <a:srgbClr val="C0C0C0"/>
                  </a:outerShdw>
                </a:effectLst>
              </a:rPr>
              <a:t>Segurança pessoal relacionada ao transporte rodoviário</a:t>
            </a:r>
            <a:endParaRPr lang="pt-BR" altLang="pt-BR" sz="1400" dirty="0">
              <a:effectLst>
                <a:outerShdw blurRad="38100" dist="38100" dir="2700000" algn="tl">
                  <a:srgbClr val="C0C0C0"/>
                </a:outerShdw>
              </a:effectLst>
            </a:endParaRPr>
          </a:p>
          <a:p>
            <a:pPr>
              <a:lnSpc>
                <a:spcPct val="80000"/>
              </a:lnSpc>
            </a:pPr>
            <a:r>
              <a:rPr lang="pt-BR" altLang="pt-BR" sz="1400" u="sng" dirty="0" smtClean="0">
                <a:effectLst>
                  <a:outerShdw blurRad="38100" dist="38100" dir="2700000" algn="tl">
                    <a:srgbClr val="C0C0C0"/>
                  </a:outerShdw>
                </a:effectLst>
              </a:rPr>
              <a:t>Monitoramento das condições climáticas e ambientais</a:t>
            </a:r>
            <a:endParaRPr lang="pt-BR" altLang="pt-BR" sz="1400" dirty="0">
              <a:effectLst>
                <a:outerShdw blurRad="38100" dist="38100" dir="2700000" algn="tl">
                  <a:srgbClr val="C0C0C0"/>
                </a:outerShdw>
              </a:effectLst>
            </a:endParaRPr>
          </a:p>
          <a:p>
            <a:pPr>
              <a:lnSpc>
                <a:spcPct val="80000"/>
              </a:lnSpc>
            </a:pPr>
            <a:r>
              <a:rPr lang="pt-BR" altLang="pt-BR" sz="1400" u="sng" dirty="0" smtClean="0">
                <a:effectLst>
                  <a:outerShdw blurRad="38100" dist="38100" dir="2700000" algn="tl">
                    <a:srgbClr val="C0C0C0"/>
                  </a:outerShdw>
                </a:effectLst>
              </a:rPr>
              <a:t>Gerenciamento e coordenação de resposta a desastres</a:t>
            </a:r>
            <a:endParaRPr lang="pt-BR" altLang="pt-BR" sz="1400" dirty="0">
              <a:effectLst>
                <a:outerShdw blurRad="38100" dist="38100" dir="2700000" algn="tl">
                  <a:srgbClr val="C0C0C0"/>
                </a:outerShdw>
              </a:effectLst>
            </a:endParaRPr>
          </a:p>
          <a:p>
            <a:pPr>
              <a:lnSpc>
                <a:spcPct val="80000"/>
              </a:lnSpc>
            </a:pPr>
            <a:r>
              <a:rPr lang="pt-BR" altLang="pt-BR" sz="1400" u="sng" dirty="0" smtClean="0">
                <a:effectLst>
                  <a:outerShdw blurRad="38100" dist="38100" dir="2700000" algn="tl">
                    <a:srgbClr val="C0C0C0"/>
                  </a:outerShdw>
                </a:effectLst>
              </a:rPr>
              <a:t>Segurança nacional</a:t>
            </a:r>
            <a:endParaRPr lang="pt-BR" altLang="pt-BR" sz="1400"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Grp="1"/>
          </p:cNvSpPr>
          <p:nvPr>
            <p:ph type="title"/>
          </p:nvPr>
        </p:nvSpPr>
        <p:spPr>
          <a:xfrm>
            <a:off x="609600" y="228600"/>
            <a:ext cx="8153400" cy="990600"/>
          </a:xfrm>
        </p:spPr>
        <p:txBody>
          <a:bodyPr/>
          <a:lstStyle/>
          <a:p>
            <a:r>
              <a:rPr lang="pt-BR" altLang="pt-BR" sz="2400" b="1" dirty="0" smtClean="0"/>
              <a:t>Custo/Benefício estimado para os “Sistemas ITS” na região de Munique</a:t>
            </a:r>
            <a:r>
              <a:rPr lang="pt-BR" altLang="pt-BR" sz="2800" dirty="0" smtClean="0"/>
              <a:t> </a:t>
            </a:r>
          </a:p>
        </p:txBody>
      </p:sp>
      <p:graphicFrame>
        <p:nvGraphicFramePr>
          <p:cNvPr id="1144835" name="Group 3"/>
          <p:cNvGraphicFramePr>
            <a:graphicFrameLocks noGrp="1"/>
          </p:cNvGraphicFramePr>
          <p:nvPr>
            <p:ph idx="1"/>
          </p:nvPr>
        </p:nvGraphicFramePr>
        <p:xfrm>
          <a:off x="612775" y="1600200"/>
          <a:ext cx="8153400" cy="4595496"/>
        </p:xfrm>
        <a:graphic>
          <a:graphicData uri="http://schemas.openxmlformats.org/drawingml/2006/table">
            <a:tbl>
              <a:tblPr/>
              <a:tblGrid>
                <a:gridCol w="4352925"/>
                <a:gridCol w="1069975"/>
                <a:gridCol w="1373188"/>
                <a:gridCol w="1357312"/>
              </a:tblGrid>
              <a:tr h="923925">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l"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Sistema Telem</a:t>
                      </a:r>
                      <a:r>
                        <a:rPr kumimoji="0" lang="pt-BR" altLang="pt-BR" sz="13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á</a:t>
                      </a: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tico</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Custos*</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Benef</a:t>
                      </a:r>
                      <a:r>
                        <a:rPr kumimoji="0" lang="pt-BR" altLang="pt-BR" sz="13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í</a:t>
                      </a: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cios*</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Custo-Benef</a:t>
                      </a:r>
                      <a:r>
                        <a:rPr kumimoji="0" lang="pt-BR" altLang="pt-BR" sz="13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í</a:t>
                      </a: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cio*</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Dados da Rede</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0,3</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N.A.</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-0,3</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1988">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21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Sistema de Informa</a:t>
                      </a:r>
                      <a:r>
                        <a:rPr kumimoji="0" lang="pt-BR" altLang="pt-BR" sz="2100" b="1" i="0" u="none" strike="noStrike" cap="none" normalizeH="0" baseline="0" smtClean="0">
                          <a:ln>
                            <a:noFill/>
                          </a:ln>
                          <a:solidFill>
                            <a:srgbClr val="FF0000"/>
                          </a:solidFill>
                          <a:effectLst/>
                          <a:latin typeface="Arial" panose="020B0604020202020204" pitchFamily="34" charset="0"/>
                          <a:cs typeface="Times New Roman" panose="02020603050405020304" pitchFamily="18" charset="0"/>
                        </a:rPr>
                        <a:t>ç</a:t>
                      </a:r>
                      <a:r>
                        <a:rPr kumimoji="0" lang="pt-BR" altLang="pt-BR" sz="21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ão </a:t>
                      </a:r>
                    </a:p>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21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do Transporte P</a:t>
                      </a:r>
                      <a:r>
                        <a:rPr kumimoji="0" lang="pt-BR" altLang="pt-BR" sz="2100" b="1" i="0" u="none" strike="noStrike" cap="none" normalizeH="0" baseline="0" smtClean="0">
                          <a:ln>
                            <a:noFill/>
                          </a:ln>
                          <a:solidFill>
                            <a:srgbClr val="FF0000"/>
                          </a:solidFill>
                          <a:effectLst/>
                          <a:latin typeface="Arial" panose="020B0604020202020204" pitchFamily="34" charset="0"/>
                          <a:cs typeface="Times New Roman" panose="02020603050405020304" pitchFamily="18" charset="0"/>
                        </a:rPr>
                        <a:t>ú</a:t>
                      </a:r>
                      <a:r>
                        <a:rPr kumimoji="0" lang="pt-BR" altLang="pt-BR" sz="21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blico</a:t>
                      </a:r>
                      <a:endParaRPr kumimoji="0" lang="pt-BR" altLang="pt-BR" sz="3700" b="1" i="0" u="none" strike="noStrike" cap="none" normalizeH="0" baseline="0" smtClean="0">
                        <a:ln>
                          <a:noFill/>
                        </a:ln>
                        <a:solidFill>
                          <a:srgbClr val="FF0000"/>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21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3,5</a:t>
                      </a:r>
                      <a:endParaRPr kumimoji="0" lang="pt-BR" altLang="pt-BR" sz="3700" b="0" i="0" u="none" strike="noStrike" cap="none" normalizeH="0" baseline="0" smtClean="0">
                        <a:ln>
                          <a:noFill/>
                        </a:ln>
                        <a:solidFill>
                          <a:srgbClr val="FF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21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48</a:t>
                      </a:r>
                      <a:endParaRPr kumimoji="0" lang="pt-BR" altLang="pt-BR" sz="3700" b="1" i="0" u="none" strike="noStrike" cap="none" normalizeH="0" baseline="0" smtClean="0">
                        <a:ln>
                          <a:noFill/>
                        </a:ln>
                        <a:solidFill>
                          <a:srgbClr val="FF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21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44,5</a:t>
                      </a:r>
                      <a:endParaRPr kumimoji="0" lang="pt-BR" altLang="pt-BR" sz="3700" b="0" i="0" u="none" strike="noStrike" cap="none" normalizeH="0" baseline="0" smtClean="0">
                        <a:ln>
                          <a:noFill/>
                        </a:ln>
                        <a:solidFill>
                          <a:srgbClr val="FF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Garantia da Conexão</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N.A.</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0,4</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0,4</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1988">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Sistema de Informa</a:t>
                      </a:r>
                      <a:r>
                        <a:rPr kumimoji="0" lang="pt-BR" altLang="pt-BR" sz="13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ç</a:t>
                      </a: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ão Dinâmico (Park &amp; Ride)</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0,6</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1,8</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Controle de Sinais Adaptativos</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1,1</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0,4</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3575">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Integra</a:t>
                      </a:r>
                      <a:r>
                        <a:rPr kumimoji="0" lang="pt-BR" altLang="pt-BR" sz="17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ç</a:t>
                      </a:r>
                      <a:r>
                        <a:rPr kumimoji="0" lang="pt-BR" altLang="pt-BR"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ão Urbana e Controle do Tr</a:t>
                      </a:r>
                      <a:r>
                        <a:rPr kumimoji="0" lang="pt-BR" altLang="pt-BR" sz="17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á</a:t>
                      </a:r>
                      <a:r>
                        <a:rPr kumimoji="0" lang="pt-BR" altLang="pt-BR"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fego Regional</a:t>
                      </a:r>
                      <a:endParaRPr kumimoji="0" lang="pt-BR" altLang="pt-BR" sz="2900" b="1"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2,3</a:t>
                      </a:r>
                      <a:endParaRPr kumimoji="0" lang="pt-BR" altLang="pt-BR" sz="29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3,9</a:t>
                      </a:r>
                      <a:endParaRPr kumimoji="0" lang="pt-BR" altLang="pt-BR" sz="29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a:t>
                      </a:r>
                      <a:endParaRPr kumimoji="0" lang="pt-BR" altLang="pt-BR" sz="29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Total</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7,8</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55,6</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47,8</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44888" name="Text Box 56"/>
          <p:cNvSpPr txBox="1">
            <a:spLocks noChangeArrowheads="1"/>
          </p:cNvSpPr>
          <p:nvPr/>
        </p:nvSpPr>
        <p:spPr bwMode="auto">
          <a:xfrm>
            <a:off x="663575" y="6184900"/>
            <a:ext cx="8012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0"/>
              </a:spcBef>
              <a:buClrTx/>
              <a:buSzTx/>
              <a:buFontTx/>
              <a:buNone/>
            </a:pPr>
            <a:r>
              <a:rPr lang="pt-BR" altLang="pt-BR" sz="1800">
                <a:latin typeface="Arial" panose="020B0604020202020204" pitchFamily="34" charset="0"/>
              </a:rPr>
              <a:t>(*) Milhões de DMarcos / ano       (N.A.)  Não aplicável</a:t>
            </a:r>
            <a:endParaRPr lang="pt-BR" altLang="pt-BR" sz="1800" b="1">
              <a:latin typeface="Arial" panose="020B0604020202020204" pitchFamily="34" charset="0"/>
            </a:endParaRPr>
          </a:p>
          <a:p>
            <a:pPr eaLnBrk="1" hangingPunct="1">
              <a:spcBef>
                <a:spcPct val="0"/>
              </a:spcBef>
              <a:buClrTx/>
              <a:buSzTx/>
              <a:buFontTx/>
              <a:buNone/>
            </a:pPr>
            <a:r>
              <a:rPr lang="pt-BR" altLang="pt-BR" sz="1800" b="1">
                <a:latin typeface="Arial" panose="020B0604020202020204" pitchFamily="34" charset="0"/>
              </a:rPr>
              <a:t>          Fonte: [Kühne, 1999]</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4" name="Rectangle 1026"/>
          <p:cNvSpPr>
            <a:spLocks noGrp="1" noChangeArrowheads="1"/>
          </p:cNvSpPr>
          <p:nvPr>
            <p:ph type="title" idx="4294967295"/>
          </p:nvPr>
        </p:nvSpPr>
        <p:spPr>
          <a:xfrm>
            <a:off x="612775" y="228600"/>
            <a:ext cx="8153400" cy="990600"/>
          </a:xfrm>
        </p:spPr>
        <p:txBody>
          <a:bodyPr/>
          <a:lstStyle/>
          <a:p>
            <a:pPr eaLnBrk="1" hangingPunct="1"/>
            <a:r>
              <a:rPr lang="pt-BR" altLang="pt-BR" sz="4000" b="1" dirty="0" smtClean="0"/>
              <a:t>Forma de Apresentação</a:t>
            </a:r>
            <a:endParaRPr lang="en-US" altLang="pt-BR" sz="4000" b="1" dirty="0" smtClean="0"/>
          </a:p>
        </p:txBody>
      </p:sp>
      <p:sp>
        <p:nvSpPr>
          <p:cNvPr id="1508355" name="Rectangle 1027"/>
          <p:cNvSpPr>
            <a:spLocks noGrp="1" noChangeArrowheads="1"/>
          </p:cNvSpPr>
          <p:nvPr>
            <p:ph sz="quarter" idx="4294967295"/>
          </p:nvPr>
        </p:nvSpPr>
        <p:spPr>
          <a:xfrm>
            <a:off x="250825" y="1454150"/>
            <a:ext cx="8642350" cy="4495800"/>
          </a:xfrm>
        </p:spPr>
        <p:txBody>
          <a:bodyPr/>
          <a:lstStyle/>
          <a:p>
            <a:pPr eaLnBrk="1" hangingPunct="1">
              <a:lnSpc>
                <a:spcPct val="90000"/>
              </a:lnSpc>
              <a:buSzTx/>
              <a:buFont typeface="Wingdings" panose="05000000000000000000" pitchFamily="2" charset="2"/>
              <a:buChar char="v"/>
            </a:pPr>
            <a:r>
              <a:rPr lang="pt-BR" altLang="pt-BR" sz="2400" b="1" dirty="0" smtClean="0">
                <a:solidFill>
                  <a:schemeClr val="accent2"/>
                </a:solidFill>
                <a:effectLst>
                  <a:outerShdw blurRad="38100" dist="38100" dir="2700000" algn="tl">
                    <a:srgbClr val="C0C0C0"/>
                  </a:outerShdw>
                </a:effectLst>
                <a:cs typeface="Times New Roman" panose="02020603050405020304" pitchFamily="18" charset="0"/>
              </a:rPr>
              <a:t>Considerações Gerais</a:t>
            </a:r>
            <a:r>
              <a:rPr lang="pt-BR" altLang="pt-BR" sz="2800" b="1" dirty="0" smtClean="0">
                <a:solidFill>
                  <a:srgbClr val="FF0000"/>
                </a:solidFill>
                <a:effectLst>
                  <a:outerShdw blurRad="38100" dist="38100" dir="2700000" algn="tl">
                    <a:srgbClr val="C0C0C0"/>
                  </a:outerShdw>
                </a:effectLst>
                <a:cs typeface="Times New Roman" panose="02020603050405020304" pitchFamily="18" charset="0"/>
              </a:rPr>
              <a:t> [</a:t>
            </a:r>
            <a:r>
              <a:rPr lang="pt-BR" altLang="pt-BR" sz="2800" b="1" dirty="0" smtClean="0">
                <a:effectLst>
                  <a:outerShdw blurRad="38100" dist="38100" dir="2700000" algn="tl">
                    <a:srgbClr val="C0C0C0"/>
                  </a:outerShdw>
                </a:effectLst>
              </a:rPr>
              <a:t>“Dicas” (“</a:t>
            </a:r>
            <a:r>
              <a:rPr lang="pt-BR" altLang="pt-BR" sz="2800" b="1" dirty="0" err="1" smtClean="0">
                <a:effectLst>
                  <a:outerShdw blurRad="38100" dist="38100" dir="2700000" algn="tl">
                    <a:srgbClr val="C0C0C0"/>
                  </a:outerShdw>
                </a:effectLst>
              </a:rPr>
              <a:t>Caveats</a:t>
            </a:r>
            <a:r>
              <a:rPr lang="pt-BR" altLang="pt-BR" sz="2800" b="1" dirty="0" smtClean="0">
                <a:effectLst>
                  <a:outerShdw blurRad="38100" dist="38100" dir="2700000" algn="tl">
                    <a:srgbClr val="C0C0C0"/>
                  </a:outerShdw>
                </a:effectLst>
              </a:rPr>
              <a:t>”)</a:t>
            </a:r>
            <a:r>
              <a:rPr lang="pt-BR" altLang="pt-BR" sz="2800" b="1" dirty="0" smtClean="0">
                <a:solidFill>
                  <a:srgbClr val="FF0000"/>
                </a:solidFill>
                <a:effectLst>
                  <a:outerShdw blurRad="38100" dist="38100" dir="2700000" algn="tl">
                    <a:srgbClr val="C0C0C0"/>
                  </a:outerShdw>
                </a:effectLst>
                <a:cs typeface="Times New Roman" panose="02020603050405020304" pitchFamily="18" charset="0"/>
              </a:rPr>
              <a:t>]</a:t>
            </a:r>
            <a:r>
              <a:rPr lang="pt-BR" altLang="pt-BR" sz="3200" b="1" dirty="0" smtClean="0">
                <a:effectLst>
                  <a:outerShdw blurRad="38100" dist="38100" dir="2700000" algn="tl">
                    <a:srgbClr val="C0C0C0"/>
                  </a:outerShdw>
                </a:effectLst>
              </a:rPr>
              <a:t> </a:t>
            </a:r>
          </a:p>
          <a:p>
            <a:pPr lvl="1" eaLnBrk="1" hangingPunct="1">
              <a:lnSpc>
                <a:spcPct val="90000"/>
              </a:lnSpc>
            </a:pPr>
            <a:r>
              <a:rPr lang="pt-BR" altLang="pt-BR" sz="2000" b="1" dirty="0" smtClean="0">
                <a:solidFill>
                  <a:srgbClr val="0000CC"/>
                </a:solidFill>
                <a:effectLst>
                  <a:outerShdw blurRad="38100" dist="38100" dir="2700000" algn="tl">
                    <a:srgbClr val="C0C0C0"/>
                  </a:outerShdw>
                </a:effectLst>
              </a:rPr>
              <a:t>Alertas</a:t>
            </a:r>
            <a:endParaRPr lang="pt-BR" altLang="pt-BR" sz="2400" b="1" dirty="0" smtClean="0">
              <a:solidFill>
                <a:srgbClr val="0000CC"/>
              </a:solidFill>
              <a:effectLst>
                <a:outerShdw blurRad="38100" dist="38100" dir="2700000" algn="tl">
                  <a:srgbClr val="C0C0C0"/>
                </a:outerShdw>
              </a:effectLst>
              <a:cs typeface="Times New Roman" panose="02020603050405020304" pitchFamily="18" charset="0"/>
            </a:endParaRPr>
          </a:p>
          <a:p>
            <a:pPr marL="1143000" lvl="2" eaLnBrk="1" hangingPunct="1">
              <a:lnSpc>
                <a:spcPct val="90000"/>
              </a:lnSpc>
            </a:pPr>
            <a:r>
              <a:rPr lang="pt-BR" altLang="pt-BR" sz="2400" b="1" dirty="0" smtClean="0">
                <a:solidFill>
                  <a:schemeClr val="bg1">
                    <a:lumMod val="65000"/>
                  </a:schemeClr>
                </a:solidFill>
                <a:effectLst>
                  <a:outerShdw blurRad="38100" dist="38100" dir="2700000" algn="tl">
                    <a:srgbClr val="C0C0C0"/>
                  </a:outerShdw>
                </a:effectLst>
              </a:rPr>
              <a:t>Considerações práticas quanto à implementação</a:t>
            </a:r>
            <a:r>
              <a:rPr lang="pt-BR" altLang="pt-BR" sz="2000" b="1" dirty="0" smtClean="0">
                <a:solidFill>
                  <a:schemeClr val="bg1">
                    <a:lumMod val="65000"/>
                  </a:schemeClr>
                </a:solidFill>
                <a:effectLst>
                  <a:outerShdw blurRad="38100" dist="38100" dir="2700000" algn="tl">
                    <a:srgbClr val="C0C0C0"/>
                  </a:outerShdw>
                </a:effectLst>
              </a:rPr>
              <a:t> </a:t>
            </a:r>
          </a:p>
          <a:p>
            <a:pPr marL="1600200" lvl="3" eaLnBrk="1" hangingPunct="1">
              <a:lnSpc>
                <a:spcPct val="90000"/>
              </a:lnSpc>
            </a:pPr>
            <a:r>
              <a:rPr lang="pt-BR" altLang="pt-BR" sz="1800" dirty="0" smtClean="0">
                <a:solidFill>
                  <a:schemeClr val="bg1">
                    <a:lumMod val="65000"/>
                  </a:schemeClr>
                </a:solidFill>
                <a:effectLst>
                  <a:outerShdw blurRad="38100" dist="38100" dir="2700000" algn="tl">
                    <a:srgbClr val="C0C0C0"/>
                  </a:outerShdw>
                </a:effectLst>
              </a:rPr>
              <a:t>para o usuário, organizacionais, ...</a:t>
            </a:r>
            <a:endParaRPr lang="pt-BR" altLang="pt-BR" dirty="0" smtClean="0">
              <a:solidFill>
                <a:schemeClr val="bg1">
                  <a:lumMod val="65000"/>
                </a:schemeClr>
              </a:solidFill>
              <a:effectLst>
                <a:outerShdw blurRad="38100" dist="38100" dir="2700000" algn="tl">
                  <a:srgbClr val="C0C0C0"/>
                </a:outerShdw>
              </a:effectLst>
              <a:cs typeface="Times New Roman" panose="02020603050405020304" pitchFamily="18" charset="0"/>
            </a:endParaRPr>
          </a:p>
          <a:p>
            <a:pPr marL="1143000" lvl="2" eaLnBrk="1" hangingPunct="1">
              <a:lnSpc>
                <a:spcPct val="90000"/>
              </a:lnSpc>
            </a:pPr>
            <a:r>
              <a:rPr lang="pt-BR" altLang="pt-BR" sz="2400" b="1" dirty="0" smtClean="0">
                <a:solidFill>
                  <a:schemeClr val="bg1">
                    <a:lumMod val="65000"/>
                  </a:schemeClr>
                </a:solidFill>
                <a:effectLst>
                  <a:outerShdw blurRad="38100" dist="38100" dir="2700000" algn="tl">
                    <a:srgbClr val="C0C0C0"/>
                  </a:outerShdw>
                </a:effectLst>
              </a:rPr>
              <a:t>Dificuldades tecnológicas</a:t>
            </a:r>
            <a:r>
              <a:rPr lang="pt-BR" altLang="pt-BR" sz="2000" b="1" dirty="0" smtClean="0">
                <a:solidFill>
                  <a:schemeClr val="bg1">
                    <a:lumMod val="65000"/>
                  </a:schemeClr>
                </a:solidFill>
                <a:effectLst>
                  <a:outerShdw blurRad="38100" dist="38100" dir="2700000" algn="tl">
                    <a:srgbClr val="C0C0C0"/>
                  </a:outerShdw>
                </a:effectLst>
              </a:rPr>
              <a:t> </a:t>
            </a:r>
          </a:p>
          <a:p>
            <a:pPr marL="1600200" lvl="3" eaLnBrk="1" hangingPunct="1">
              <a:lnSpc>
                <a:spcPct val="90000"/>
              </a:lnSpc>
            </a:pPr>
            <a:r>
              <a:rPr lang="pt-BR" altLang="pt-BR" sz="1800" dirty="0" smtClean="0">
                <a:solidFill>
                  <a:schemeClr val="bg1">
                    <a:lumMod val="65000"/>
                  </a:schemeClr>
                </a:solidFill>
                <a:effectLst>
                  <a:outerShdw blurRad="38100" dist="38100" dir="2700000" algn="tl">
                    <a:srgbClr val="C0C0C0"/>
                  </a:outerShdw>
                </a:effectLst>
              </a:rPr>
              <a:t>o lado “ruim” da tecnologia</a:t>
            </a:r>
          </a:p>
          <a:p>
            <a:pPr marL="1600200" lvl="3" eaLnBrk="1" hangingPunct="1">
              <a:lnSpc>
                <a:spcPct val="90000"/>
              </a:lnSpc>
            </a:pPr>
            <a:r>
              <a:rPr lang="pt-BR" altLang="pt-BR" sz="1800" dirty="0" smtClean="0">
                <a:solidFill>
                  <a:schemeClr val="bg1">
                    <a:lumMod val="65000"/>
                  </a:schemeClr>
                </a:solidFill>
                <a:effectLst>
                  <a:outerShdw blurRad="38100" dist="38100" dir="2700000" algn="tl">
                    <a:srgbClr val="C0C0C0"/>
                  </a:outerShdw>
                </a:effectLst>
              </a:rPr>
              <a:t>problemas que podem ocorrer</a:t>
            </a:r>
            <a:endParaRPr lang="pt-BR" altLang="pt-BR" sz="1800" b="1" dirty="0" smtClean="0">
              <a:solidFill>
                <a:schemeClr val="bg1">
                  <a:lumMod val="65000"/>
                </a:schemeClr>
              </a:solidFill>
              <a:effectLst>
                <a:outerShdw blurRad="38100" dist="38100" dir="2700000" algn="tl">
                  <a:srgbClr val="C0C0C0"/>
                </a:outerShdw>
              </a:effectLst>
            </a:endParaRPr>
          </a:p>
          <a:p>
            <a:pPr lvl="1" eaLnBrk="1" hangingPunct="1">
              <a:lnSpc>
                <a:spcPct val="90000"/>
              </a:lnSpc>
            </a:pPr>
            <a:endParaRPr lang="pt-BR" altLang="pt-BR" sz="900" b="1" dirty="0" smtClean="0">
              <a:solidFill>
                <a:srgbClr val="333300"/>
              </a:solidFill>
              <a:effectLst>
                <a:outerShdw blurRad="38100" dist="38100" dir="2700000" algn="tl">
                  <a:srgbClr val="C0C0C0"/>
                </a:outerShdw>
              </a:effectLst>
              <a:cs typeface="Times New Roman" panose="02020603050405020304" pitchFamily="18" charset="0"/>
            </a:endParaRPr>
          </a:p>
          <a:p>
            <a:pPr lvl="1" eaLnBrk="1" hangingPunct="1">
              <a:lnSpc>
                <a:spcPct val="90000"/>
              </a:lnSpc>
            </a:pPr>
            <a:r>
              <a:rPr lang="pt-BR" altLang="pt-BR" sz="2000" b="1" dirty="0" smtClean="0">
                <a:solidFill>
                  <a:srgbClr val="FF0000"/>
                </a:solidFill>
                <a:effectLst>
                  <a:outerShdw blurRad="38100" dist="38100" dir="2700000" algn="tl">
                    <a:srgbClr val="C0C0C0"/>
                  </a:outerShdw>
                </a:effectLst>
              </a:rPr>
              <a:t>Reflexões</a:t>
            </a:r>
            <a:r>
              <a:rPr lang="pt-BR" altLang="pt-BR" sz="2400" dirty="0" smtClean="0">
                <a:effectLst>
                  <a:outerShdw blurRad="38100" dist="38100" dir="2700000" algn="tl">
                    <a:srgbClr val="C0C0C0"/>
                  </a:outerShdw>
                </a:effectLst>
              </a:rPr>
              <a:t> </a:t>
            </a:r>
            <a:endParaRPr lang="pt-BR" altLang="pt-BR" sz="2800" b="1" dirty="0" smtClean="0">
              <a:solidFill>
                <a:srgbClr val="333300"/>
              </a:solidFill>
              <a:effectLst>
                <a:outerShdw blurRad="38100" dist="38100" dir="2700000" algn="tl">
                  <a:srgbClr val="C0C0C0"/>
                </a:outerShdw>
              </a:effectLst>
              <a:cs typeface="Times New Roman" panose="02020603050405020304" pitchFamily="18" charset="0"/>
            </a:endParaRPr>
          </a:p>
          <a:p>
            <a:pPr marL="1143000" lvl="2"/>
            <a:r>
              <a:rPr lang="pt-BR" altLang="pt-BR" sz="2800" b="1" dirty="0" smtClean="0">
                <a:solidFill>
                  <a:schemeClr val="accent2"/>
                </a:solidFill>
                <a:effectLst>
                  <a:outerShdw blurRad="38100" dist="38100" dir="2700000" algn="tl">
                    <a:srgbClr val="C0C0C0"/>
                  </a:outerShdw>
                </a:effectLst>
                <a:cs typeface="Times New Roman" panose="02020603050405020304" pitchFamily="18" charset="0"/>
              </a:rPr>
              <a:t> </a:t>
            </a:r>
            <a:r>
              <a:rPr lang="pt-BR" altLang="pt-BR" sz="2400" b="1" dirty="0" smtClean="0">
                <a:effectLst>
                  <a:outerShdw blurRad="38100" dist="38100" dir="2700000" algn="tl">
                    <a:srgbClr val="C0C0C0"/>
                  </a:outerShdw>
                </a:effectLst>
              </a:rPr>
              <a:t>Aspectos de </a:t>
            </a:r>
            <a:r>
              <a:rPr lang="pt-BR" altLang="pt-BR" sz="2400" b="1" dirty="0" smtClean="0">
                <a:solidFill>
                  <a:srgbClr val="FF0000"/>
                </a:solidFill>
                <a:effectLst>
                  <a:outerShdw blurRad="38100" dist="38100" dir="2700000" algn="tl">
                    <a:srgbClr val="C0C0C0"/>
                  </a:outerShdw>
                </a:effectLst>
              </a:rPr>
              <a:t>custo-benefício</a:t>
            </a:r>
            <a:r>
              <a:rPr lang="pt-BR" altLang="pt-BR" sz="2000" b="1" dirty="0" smtClean="0">
                <a:effectLst>
                  <a:outerShdw blurRad="38100" dist="38100" dir="2700000" algn="tl">
                    <a:srgbClr val="C0C0C0"/>
                  </a:outerShdw>
                </a:effectLst>
              </a:rPr>
              <a:t> (</a:t>
            </a:r>
            <a:r>
              <a:rPr lang="pt-BR" altLang="pt-BR" sz="1600" b="1" dirty="0" smtClean="0">
                <a:effectLst>
                  <a:outerShdw blurRad="38100" dist="38100" dir="2700000" algn="tl">
                    <a:srgbClr val="C0C0C0"/>
                  </a:outerShdw>
                </a:effectLst>
              </a:rPr>
              <a:t>Benefícios Diretos e/ou Indiretos</a:t>
            </a:r>
            <a:r>
              <a:rPr lang="pt-BR" altLang="pt-BR" sz="2000" b="1" dirty="0" smtClean="0">
                <a:effectLst>
                  <a:outerShdw blurRad="38100" dist="38100" dir="2700000" algn="tl">
                    <a:srgbClr val="C0C0C0"/>
                  </a:outerShdw>
                </a:effectLst>
              </a:rPr>
              <a:t>)</a:t>
            </a:r>
          </a:p>
          <a:p>
            <a:pPr marL="1143000" lvl="2"/>
            <a:r>
              <a:rPr lang="pt-BR" altLang="pt-BR" sz="2800" b="1" dirty="0" smtClean="0">
                <a:solidFill>
                  <a:srgbClr val="FF0000"/>
                </a:solidFill>
                <a:effectLst>
                  <a:outerShdw blurRad="38100" dist="38100" dir="2700000" algn="tl">
                    <a:srgbClr val="C0C0C0"/>
                  </a:outerShdw>
                </a:effectLst>
                <a:cs typeface="Times New Roman" panose="02020603050405020304" pitchFamily="18" charset="0"/>
              </a:rPr>
              <a:t> </a:t>
            </a:r>
            <a:r>
              <a:rPr lang="pt-BR" altLang="pt-BR" sz="2000" b="1" dirty="0" smtClean="0">
                <a:solidFill>
                  <a:srgbClr val="FF0000"/>
                </a:solidFill>
                <a:effectLst>
                  <a:outerShdw blurRad="38100" dist="38100" dir="2700000" algn="tl">
                    <a:srgbClr val="C0C0C0"/>
                  </a:outerShdw>
                </a:effectLst>
              </a:rPr>
              <a:t>Potencial de Impactos e Impactos Medidos</a:t>
            </a:r>
            <a:r>
              <a:rPr lang="pt-BR" altLang="pt-BR" sz="1800" b="1" dirty="0" smtClean="0">
                <a:solidFill>
                  <a:srgbClr val="FF0000"/>
                </a:solidFill>
                <a:effectLst>
                  <a:outerShdw blurRad="38100" dist="38100" dir="2700000" algn="tl">
                    <a:srgbClr val="C0C0C0"/>
                  </a:outerShdw>
                </a:effectLst>
              </a:rPr>
              <a:t> (</a:t>
            </a:r>
            <a:r>
              <a:rPr lang="pt-BR" altLang="pt-BR" sz="1600" b="1" dirty="0" smtClean="0">
                <a:solidFill>
                  <a:srgbClr val="FF0000"/>
                </a:solidFill>
                <a:effectLst>
                  <a:outerShdw blurRad="38100" dist="38100" dir="2700000" algn="tl">
                    <a:srgbClr val="C0C0C0"/>
                  </a:outerShdw>
                </a:effectLst>
              </a:rPr>
              <a:t>Gerais na Operação</a:t>
            </a:r>
            <a:r>
              <a:rPr lang="pt-BR" altLang="pt-BR" sz="1800" b="1" dirty="0" smtClean="0">
                <a:solidFill>
                  <a:srgbClr val="FF0000"/>
                </a:solidFill>
                <a:effectLst>
                  <a:outerShdw blurRad="38100" dist="38100" dir="2700000" algn="tl">
                    <a:srgbClr val="C0C0C0"/>
                  </a:outerShdw>
                </a:effectLst>
              </a:rPr>
              <a:t>)</a:t>
            </a:r>
            <a:r>
              <a:rPr lang="pt-BR" altLang="pt-BR" sz="2000" b="1" dirty="0" smtClean="0">
                <a:effectLst>
                  <a:outerShdw blurRad="38100" dist="38100" dir="2700000" algn="tl">
                    <a:srgbClr val="C0C0C0"/>
                  </a:outerShdw>
                </a:effectLst>
              </a:rPr>
              <a:t> </a:t>
            </a:r>
          </a:p>
          <a:p>
            <a:pPr marL="1600200" lvl="3"/>
            <a:r>
              <a:rPr lang="pt-BR" altLang="pt-BR" sz="1800" dirty="0" smtClean="0">
                <a:effectLst>
                  <a:outerShdw blurRad="38100" dist="38100" dir="2700000" algn="tl">
                    <a:srgbClr val="C0C0C0"/>
                  </a:outerShdw>
                </a:effectLst>
              </a:rPr>
              <a:t>impactos causados pela aplicação dos serviços (ou variantes)</a:t>
            </a:r>
            <a:endParaRPr lang="pt-BR" altLang="pt-BR" sz="1800" b="1" dirty="0" smtClean="0">
              <a:effectLst>
                <a:outerShdw blurRad="38100" dist="38100" dir="2700000" algn="tl">
                  <a:srgbClr val="C0C0C0"/>
                </a:outerShdw>
              </a:effectLst>
            </a:endParaRPr>
          </a:p>
          <a:p>
            <a:pPr marL="1600200" lvl="3"/>
            <a:endParaRPr lang="pt-BR" altLang="pt-BR" sz="700" b="1" dirty="0" smtClean="0">
              <a:effectLst>
                <a:outerShdw blurRad="38100" dist="38100" dir="2700000" algn="tl">
                  <a:srgbClr val="C0C0C0"/>
                </a:outerShdw>
              </a:effectLst>
            </a:endParaRPr>
          </a:p>
        </p:txBody>
      </p:sp>
      <p:sp>
        <p:nvSpPr>
          <p:cNvPr id="1508356" name="Line 1028"/>
          <p:cNvSpPr>
            <a:spLocks noChangeShapeType="1"/>
          </p:cNvSpPr>
          <p:nvPr/>
        </p:nvSpPr>
        <p:spPr bwMode="auto">
          <a:xfrm>
            <a:off x="1905000" y="1219200"/>
            <a:ext cx="5334000" cy="0"/>
          </a:xfrm>
          <a:prstGeom prst="line">
            <a:avLst/>
          </a:prstGeom>
          <a:noFill/>
          <a:ln w="38100">
            <a:pattFill prst="pct50">
              <a:fgClr>
                <a:schemeClr val="accent2"/>
              </a:fgClr>
              <a:bgClr>
                <a:srgbClr val="FFFFFF"/>
              </a:bgClr>
            </a:pattFill>
            <a:miter lim="800000"/>
            <a:headEnd/>
            <a:tailEnd/>
          </a:ln>
          <a:extLst>
            <a:ext uri="{909E8E84-426E-40DD-AFC4-6F175D3DCCD1}">
              <a14:hiddenFill xmlns:a14="http://schemas.microsoft.com/office/drawing/2010/main">
                <a:noFill/>
              </a14:hiddenFill>
            </a:ext>
          </a:extLst>
        </p:spPr>
        <p:txBody>
          <a:bodyPr wrap="none"/>
          <a:lstStyle/>
          <a:p>
            <a:endParaRPr lang="pt-B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8" name="Rectangle 4"/>
          <p:cNvSpPr>
            <a:spLocks noGrp="1"/>
          </p:cNvSpPr>
          <p:nvPr>
            <p:ph type="title"/>
          </p:nvPr>
        </p:nvSpPr>
        <p:spPr/>
        <p:txBody>
          <a:bodyPr/>
          <a:lstStyle/>
          <a:p>
            <a:r>
              <a:rPr lang="pt-BR" altLang="pt-BR" sz="4000" smtClean="0">
                <a:solidFill>
                  <a:srgbClr val="FF0000"/>
                </a:solidFill>
                <a:effectLst>
                  <a:outerShdw blurRad="38100" dist="38100" dir="2700000" algn="tl">
                    <a:srgbClr val="C0C0C0"/>
                  </a:outerShdw>
                </a:effectLst>
              </a:rPr>
              <a:t>Impactos:</a:t>
            </a:r>
            <a:r>
              <a:rPr lang="pt-BR" altLang="pt-BR" sz="4000" smtClean="0">
                <a:effectLst>
                  <a:outerShdw blurRad="38100" dist="38100" dir="2700000" algn="tl">
                    <a:srgbClr val="C0C0C0"/>
                  </a:outerShdw>
                </a:effectLst>
              </a:rPr>
              <a:t> </a:t>
            </a:r>
            <a:r>
              <a:rPr lang="pt-BR" altLang="pt-BR" sz="3600" smtClean="0">
                <a:effectLst>
                  <a:outerShdw blurRad="38100" dist="38100" dir="2700000" algn="tl">
                    <a:srgbClr val="C0C0C0"/>
                  </a:outerShdw>
                </a:effectLst>
              </a:rPr>
              <a:t>Matriz de Redução de Custos (ganhos por tecnologia)</a:t>
            </a:r>
            <a:r>
              <a:rPr lang="pt-BR" altLang="pt-BR" sz="4000" smtClean="0">
                <a:effectLst>
                  <a:outerShdw blurRad="38100" dist="38100" dir="2700000" algn="tl">
                    <a:srgbClr val="C0C0C0"/>
                  </a:outerShdw>
                </a:effectLst>
              </a:rPr>
              <a:t> (*)</a:t>
            </a:r>
          </a:p>
        </p:txBody>
      </p:sp>
      <p:sp>
        <p:nvSpPr>
          <p:cNvPr id="1449989" name="Rectangle 5"/>
          <p:cNvSpPr>
            <a:spLocks noGrp="1"/>
          </p:cNvSpPr>
          <p:nvPr>
            <p:ph type="body" sz="half" idx="1"/>
          </p:nvPr>
        </p:nvSpPr>
        <p:spPr>
          <a:xfrm>
            <a:off x="612775" y="1773238"/>
            <a:ext cx="4000500" cy="2908300"/>
          </a:xfrm>
        </p:spPr>
        <p:txBody>
          <a:bodyPr/>
          <a:lstStyle/>
          <a:p>
            <a:r>
              <a:rPr lang="pt-BR" altLang="pt-BR" sz="2500" smtClean="0">
                <a:effectLst>
                  <a:outerShdw blurRad="38100" dist="38100" dir="2700000" algn="tl">
                    <a:srgbClr val="C0C0C0"/>
                  </a:outerShdw>
                </a:effectLst>
              </a:rPr>
              <a:t>Bilhetagem Eletrônica</a:t>
            </a:r>
          </a:p>
          <a:p>
            <a:r>
              <a:rPr lang="pt-BR" altLang="pt-BR" sz="2500" smtClean="0">
                <a:solidFill>
                  <a:srgbClr val="FF0000"/>
                </a:solidFill>
                <a:effectLst>
                  <a:outerShdw blurRad="38100" dist="38100" dir="2700000" algn="tl">
                    <a:srgbClr val="C0C0C0"/>
                  </a:outerShdw>
                </a:effectLst>
              </a:rPr>
              <a:t>Informação ao Usuário</a:t>
            </a:r>
          </a:p>
          <a:p>
            <a:r>
              <a:rPr lang="pt-BR" altLang="pt-BR" sz="2500" smtClean="0">
                <a:effectLst>
                  <a:outerShdw blurRad="38100" dist="38100" dir="2700000" algn="tl">
                    <a:srgbClr val="C0C0C0"/>
                  </a:outerShdw>
                </a:effectLst>
              </a:rPr>
              <a:t>Gestão de Frota</a:t>
            </a:r>
          </a:p>
          <a:p>
            <a:r>
              <a:rPr lang="pt-BR" altLang="pt-BR" sz="2500" smtClean="0">
                <a:effectLst>
                  <a:outerShdw blurRad="38100" dist="38100" dir="2700000" algn="tl">
                    <a:srgbClr val="C0C0C0"/>
                  </a:outerShdw>
                </a:effectLst>
              </a:rPr>
              <a:t>Despacho Automático</a:t>
            </a:r>
          </a:p>
          <a:p>
            <a:r>
              <a:rPr lang="pt-BR" altLang="pt-BR" sz="2500" smtClean="0">
                <a:effectLst>
                  <a:outerShdw blurRad="38100" dist="38100" dir="2700000" algn="tl">
                    <a:srgbClr val="C0C0C0"/>
                  </a:outerShdw>
                </a:effectLst>
              </a:rPr>
              <a:t>Gestão Inteligente do Veículo</a:t>
            </a:r>
          </a:p>
        </p:txBody>
      </p:sp>
      <p:sp>
        <p:nvSpPr>
          <p:cNvPr id="1449990" name="Rectangle 6"/>
          <p:cNvSpPr>
            <a:spLocks noGrp="1"/>
          </p:cNvSpPr>
          <p:nvPr>
            <p:ph type="body" sz="half" idx="2"/>
          </p:nvPr>
        </p:nvSpPr>
        <p:spPr>
          <a:xfrm>
            <a:off x="4765675" y="1728788"/>
            <a:ext cx="4000500" cy="2981325"/>
          </a:xfrm>
        </p:spPr>
        <p:txBody>
          <a:bodyPr/>
          <a:lstStyle/>
          <a:p>
            <a:r>
              <a:rPr lang="pt-BR" altLang="pt-BR" sz="2500" smtClean="0">
                <a:effectLst>
                  <a:outerShdw blurRad="38100" dist="38100" dir="2700000" algn="tl">
                    <a:srgbClr val="C0C0C0"/>
                  </a:outerShdw>
                </a:effectLst>
              </a:rPr>
              <a:t>35%</a:t>
            </a:r>
          </a:p>
          <a:p>
            <a:r>
              <a:rPr lang="pt-BR" altLang="pt-BR" sz="2500" smtClean="0">
                <a:solidFill>
                  <a:srgbClr val="FF0000"/>
                </a:solidFill>
                <a:effectLst>
                  <a:outerShdw blurRad="38100" dist="38100" dir="2700000" algn="tl">
                    <a:srgbClr val="C0C0C0"/>
                  </a:outerShdw>
                </a:effectLst>
              </a:rPr>
              <a:t>25%</a:t>
            </a:r>
          </a:p>
          <a:p>
            <a:r>
              <a:rPr lang="pt-BR" altLang="pt-BR" sz="2500" smtClean="0">
                <a:effectLst>
                  <a:outerShdw blurRad="38100" dist="38100" dir="2700000" algn="tl">
                    <a:srgbClr val="C0C0C0"/>
                  </a:outerShdw>
                </a:effectLst>
              </a:rPr>
              <a:t>18%</a:t>
            </a:r>
          </a:p>
          <a:p>
            <a:r>
              <a:rPr lang="pt-BR" altLang="pt-BR" sz="2500" smtClean="0">
                <a:effectLst>
                  <a:outerShdw blurRad="38100" dist="38100" dir="2700000" algn="tl">
                    <a:srgbClr val="C0C0C0"/>
                  </a:outerShdw>
                </a:effectLst>
              </a:rPr>
              <a:t>10%</a:t>
            </a:r>
          </a:p>
          <a:p>
            <a:r>
              <a:rPr lang="pt-BR" altLang="pt-BR" sz="2500" smtClean="0">
                <a:effectLst>
                  <a:outerShdw blurRad="38100" dist="38100" dir="2700000" algn="tl">
                    <a:srgbClr val="C0C0C0"/>
                  </a:outerShdw>
                </a:effectLst>
              </a:rPr>
              <a:t>12%</a:t>
            </a:r>
          </a:p>
        </p:txBody>
      </p:sp>
      <p:sp>
        <p:nvSpPr>
          <p:cNvPr id="1449991" name="Text Box 7"/>
          <p:cNvSpPr txBox="1">
            <a:spLocks noChangeArrowheads="1"/>
          </p:cNvSpPr>
          <p:nvPr/>
        </p:nvSpPr>
        <p:spPr bwMode="auto">
          <a:xfrm>
            <a:off x="395288" y="4529138"/>
            <a:ext cx="7494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19088" indent="-319088">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ts val="700"/>
              </a:spcBef>
              <a:buFont typeface="Wingdings" panose="05000000000000000000" pitchFamily="2" charset="2"/>
              <a:buNone/>
            </a:pPr>
            <a:r>
              <a:rPr lang="pt-BR" altLang="pt-BR" sz="2100">
                <a:effectLst>
                  <a:outerShdw blurRad="38100" dist="38100" dir="2700000" algn="tl">
                    <a:srgbClr val="C0C0C0"/>
                  </a:outerShdw>
                </a:effectLst>
                <a:latin typeface="Tw Cen MT" panose="020B0602020104020603" pitchFamily="34" charset="0"/>
              </a:rPr>
              <a:t> (*) ITS Europe. </a:t>
            </a:r>
            <a:r>
              <a:rPr lang="pt-BR" altLang="pt-BR" sz="2100" b="1">
                <a:effectLst>
                  <a:outerShdw blurRad="38100" dist="38100" dir="2700000" algn="tl">
                    <a:srgbClr val="C0C0C0"/>
                  </a:outerShdw>
                </a:effectLst>
                <a:latin typeface="Tw Cen MT" panose="020B0602020104020603" pitchFamily="34" charset="0"/>
              </a:rPr>
              <a:t>Economics of Investment in ITS</a:t>
            </a:r>
            <a:r>
              <a:rPr lang="pt-BR" altLang="pt-BR" sz="2100">
                <a:effectLst>
                  <a:outerShdw blurRad="38100" dist="38100" dir="2700000" algn="tl">
                    <a:srgbClr val="C0C0C0"/>
                  </a:outerShdw>
                </a:effectLst>
                <a:latin typeface="Tw Cen MT" panose="020B0602020104020603" pitchFamily="34" charset="0"/>
              </a:rPr>
              <a:t>. White Paper, 2007</a:t>
            </a:r>
          </a:p>
        </p:txBody>
      </p:sp>
      <p:sp>
        <p:nvSpPr>
          <p:cNvPr id="1449992" name="Text Box 8"/>
          <p:cNvSpPr txBox="1">
            <a:spLocks noChangeArrowheads="1"/>
          </p:cNvSpPr>
          <p:nvPr/>
        </p:nvSpPr>
        <p:spPr bwMode="auto">
          <a:xfrm>
            <a:off x="519113" y="5445125"/>
            <a:ext cx="8156575"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19088" indent="-319088">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80000"/>
              </a:lnSpc>
              <a:spcBef>
                <a:spcPts val="700"/>
              </a:spcBef>
              <a:buFont typeface="Wingdings" panose="05000000000000000000" pitchFamily="2" charset="2"/>
              <a:buNone/>
            </a:pPr>
            <a:r>
              <a:rPr lang="pt-BR" altLang="pt-BR" sz="2100">
                <a:effectLst>
                  <a:outerShdw blurRad="38100" dist="38100" dir="2700000" algn="tl">
                    <a:srgbClr val="C0C0C0"/>
                  </a:outerShdw>
                </a:effectLst>
                <a:latin typeface="Tw Cen MT" panose="020B0602020104020603" pitchFamily="34" charset="0"/>
              </a:rPr>
              <a:t>FUNDATEC: estima-se, ..., que um adicional entre </a:t>
            </a:r>
            <a:r>
              <a:rPr lang="pt-BR" altLang="pt-BR" sz="2100" b="1">
                <a:solidFill>
                  <a:srgbClr val="FF0000"/>
                </a:solidFill>
                <a:effectLst>
                  <a:outerShdw blurRad="38100" dist="38100" dir="2700000" algn="tl">
                    <a:srgbClr val="C0C0C0"/>
                  </a:outerShdw>
                </a:effectLst>
                <a:latin typeface="Tw Cen MT" panose="020B0602020104020603" pitchFamily="34" charset="0"/>
              </a:rPr>
              <a:t>4 a 8% das receitas totais</a:t>
            </a:r>
            <a:r>
              <a:rPr lang="pt-BR" altLang="pt-BR" sz="2100">
                <a:effectLst>
                  <a:outerShdw blurRad="38100" dist="38100" dir="2700000" algn="tl">
                    <a:srgbClr val="C0C0C0"/>
                  </a:outerShdw>
                </a:effectLst>
                <a:latin typeface="Tw Cen MT" panose="020B0602020104020603" pitchFamily="34" charset="0"/>
              </a:rPr>
              <a:t> de um sistema </a:t>
            </a:r>
            <a:r>
              <a:rPr lang="pt-BR" altLang="pt-BR" sz="2100">
                <a:solidFill>
                  <a:srgbClr val="FF0000"/>
                </a:solidFill>
                <a:effectLst>
                  <a:outerShdw blurRad="38100" dist="38100" dir="2700000" algn="tl">
                    <a:srgbClr val="C0C0C0"/>
                  </a:outerShdw>
                </a:effectLst>
                <a:latin typeface="Tw Cen MT" panose="020B0602020104020603" pitchFamily="34" charset="0"/>
              </a:rPr>
              <a:t>poderia ser capturado</a:t>
            </a:r>
            <a:r>
              <a:rPr lang="pt-BR" altLang="pt-BR" sz="2100">
                <a:effectLst>
                  <a:outerShdw blurRad="38100" dist="38100" dir="2700000" algn="tl">
                    <a:srgbClr val="C0C0C0"/>
                  </a:outerShdw>
                </a:effectLst>
                <a:latin typeface="Tw Cen MT" panose="020B0602020104020603" pitchFamily="34" charset="0"/>
              </a:rPr>
              <a:t> através da exploração dos recursos tecnológicos dos diversos canais eletrônicos de </a:t>
            </a:r>
            <a:r>
              <a:rPr lang="pt-BR" altLang="pt-BR" sz="2100" b="1">
                <a:solidFill>
                  <a:srgbClr val="FF0000"/>
                </a:solidFill>
                <a:effectLst>
                  <a:outerShdw blurRad="38100" dist="38100" dir="2700000" algn="tl">
                    <a:srgbClr val="C0C0C0"/>
                  </a:outerShdw>
                </a:effectLst>
                <a:latin typeface="Tw Cen MT" panose="020B0602020104020603" pitchFamily="34" charset="0"/>
              </a:rPr>
              <a:t>Informação ao Usuário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p:cNvSpPr>
          <p:nvPr>
            <p:ph type="title"/>
          </p:nvPr>
        </p:nvSpPr>
        <p:spPr>
          <a:xfrm>
            <a:off x="609600" y="228600"/>
            <a:ext cx="8153400" cy="990600"/>
          </a:xfrm>
        </p:spPr>
        <p:txBody>
          <a:bodyPr/>
          <a:lstStyle/>
          <a:p>
            <a:r>
              <a:rPr lang="pt-BR" altLang="pt-BR" sz="3200" dirty="0" smtClean="0">
                <a:latin typeface="Arial" panose="020B0604020202020204" pitchFamily="34" charset="0"/>
                <a:cs typeface="Arial" panose="020B0604020202020204" pitchFamily="34" charset="0"/>
              </a:rPr>
              <a:t>Planejamento, Programação</a:t>
            </a:r>
            <a:br>
              <a:rPr lang="pt-BR" altLang="pt-BR" sz="3200" dirty="0" smtClean="0">
                <a:latin typeface="Arial" panose="020B0604020202020204" pitchFamily="34" charset="0"/>
                <a:cs typeface="Arial" panose="020B0604020202020204" pitchFamily="34" charset="0"/>
              </a:rPr>
            </a:br>
            <a:r>
              <a:rPr lang="pt-BR" altLang="pt-BR" sz="3200" dirty="0" smtClean="0">
                <a:latin typeface="Arial" panose="020B0604020202020204" pitchFamily="34" charset="0"/>
                <a:cs typeface="Arial" panose="020B0604020202020204" pitchFamily="34" charset="0"/>
              </a:rPr>
              <a:t> e </a:t>
            </a:r>
            <a:r>
              <a:rPr lang="pt-BR" altLang="pt-BR" sz="3200" b="1" dirty="0" smtClean="0">
                <a:solidFill>
                  <a:srgbClr val="FF0000"/>
                </a:solidFill>
                <a:latin typeface="Arial" panose="020B0604020202020204" pitchFamily="34" charset="0"/>
                <a:cs typeface="Arial" panose="020B0604020202020204" pitchFamily="34" charset="0"/>
              </a:rPr>
              <a:t>Gestão (</a:t>
            </a:r>
            <a:r>
              <a:rPr lang="pt-BR" altLang="pt-BR" sz="2400" b="1" dirty="0" smtClean="0">
                <a:solidFill>
                  <a:srgbClr val="0000CC"/>
                </a:solidFill>
                <a:latin typeface="Arial" panose="020B0604020202020204" pitchFamily="34" charset="0"/>
                <a:cs typeface="Arial" panose="020B0604020202020204" pitchFamily="34" charset="0"/>
              </a:rPr>
              <a:t>Exemplo 1</a:t>
            </a:r>
            <a:r>
              <a:rPr lang="pt-BR" altLang="pt-BR" sz="3200" b="1" dirty="0" smtClean="0">
                <a:solidFill>
                  <a:srgbClr val="FF0000"/>
                </a:solidFill>
                <a:latin typeface="Arial" panose="020B0604020202020204" pitchFamily="34" charset="0"/>
                <a:cs typeface="Arial" panose="020B0604020202020204" pitchFamily="34" charset="0"/>
              </a:rPr>
              <a:t>)</a:t>
            </a:r>
          </a:p>
        </p:txBody>
      </p:sp>
      <p:sp>
        <p:nvSpPr>
          <p:cNvPr id="1069059" name="Rectangle 3"/>
          <p:cNvSpPr>
            <a:spLocks noGrp="1"/>
          </p:cNvSpPr>
          <p:nvPr>
            <p:ph type="body" idx="1"/>
          </p:nvPr>
        </p:nvSpPr>
        <p:spPr>
          <a:xfrm>
            <a:off x="250825" y="1412776"/>
            <a:ext cx="8713788" cy="1036637"/>
          </a:xfrm>
        </p:spPr>
        <p:txBody>
          <a:bodyPr/>
          <a:lstStyle/>
          <a:p>
            <a:pPr>
              <a:lnSpc>
                <a:spcPct val="80000"/>
              </a:lnSpc>
            </a:pPr>
            <a:r>
              <a:rPr lang="pt-BR" altLang="pt-BR" sz="2100" b="1" dirty="0" smtClean="0">
                <a:solidFill>
                  <a:srgbClr val="FF0000"/>
                </a:solidFill>
                <a:effectLst>
                  <a:outerShdw blurRad="38100" dist="38100" dir="2700000" algn="tl">
                    <a:srgbClr val="C0C0C0"/>
                  </a:outerShdw>
                </a:effectLst>
              </a:rPr>
              <a:t>Gestão</a:t>
            </a:r>
            <a:r>
              <a:rPr lang="pt-BR" altLang="pt-BR" sz="1700" b="1" dirty="0" smtClean="0">
                <a:effectLst>
                  <a:outerShdw blurRad="38100" dist="38100" dir="2700000" algn="tl">
                    <a:srgbClr val="C0C0C0"/>
                  </a:outerShdw>
                </a:effectLst>
              </a:rPr>
              <a:t> (Supervisão, Fiscalização e Controle Operacional)</a:t>
            </a:r>
          </a:p>
          <a:p>
            <a:pPr lvl="1">
              <a:lnSpc>
                <a:spcPct val="80000"/>
              </a:lnSpc>
            </a:pPr>
            <a:r>
              <a:rPr lang="pt-BR" altLang="pt-BR" sz="2100" b="1" dirty="0" smtClean="0">
                <a:solidFill>
                  <a:srgbClr val="0000CC"/>
                </a:solidFill>
                <a:effectLst>
                  <a:outerShdw blurRad="38100" dist="38100" dir="2700000" algn="tl">
                    <a:srgbClr val="C0C0C0"/>
                  </a:outerShdw>
                </a:effectLst>
              </a:rPr>
              <a:t>Gestão </a:t>
            </a:r>
            <a:r>
              <a:rPr lang="en-US" altLang="pt-BR" sz="2100" b="1" dirty="0" smtClean="0">
                <a:solidFill>
                  <a:srgbClr val="0000CC"/>
                </a:solidFill>
                <a:effectLst>
                  <a:outerShdw blurRad="38100" dist="38100" dir="2700000" algn="tl">
                    <a:srgbClr val="C0C0C0"/>
                  </a:outerShdw>
                </a:effectLst>
              </a:rPr>
              <a:t>dos </a:t>
            </a:r>
            <a:r>
              <a:rPr lang="en-US" altLang="pt-BR" sz="2100" b="1" dirty="0" err="1" smtClean="0">
                <a:solidFill>
                  <a:srgbClr val="0000CC"/>
                </a:solidFill>
                <a:effectLst>
                  <a:outerShdw blurRad="38100" dist="38100" dir="2700000" algn="tl">
                    <a:srgbClr val="C0C0C0"/>
                  </a:outerShdw>
                </a:effectLst>
              </a:rPr>
              <a:t>Serviços</a:t>
            </a:r>
            <a:r>
              <a:rPr lang="en-US" altLang="pt-BR" sz="2100" b="1" dirty="0" smtClean="0">
                <a:solidFill>
                  <a:srgbClr val="0000CC"/>
                </a:solidFill>
                <a:effectLst>
                  <a:outerShdw blurRad="38100" dist="38100" dir="2700000" algn="tl">
                    <a:srgbClr val="C0C0C0"/>
                  </a:outerShdw>
                </a:effectLst>
              </a:rPr>
              <a:t> </a:t>
            </a:r>
            <a:r>
              <a:rPr lang="en-US" altLang="pt-BR" sz="2100" b="1" dirty="0" err="1" smtClean="0">
                <a:solidFill>
                  <a:srgbClr val="0000CC"/>
                </a:solidFill>
                <a:effectLst>
                  <a:outerShdw blurRad="38100" dist="38100" dir="2700000" algn="tl">
                    <a:srgbClr val="C0C0C0"/>
                  </a:outerShdw>
                </a:effectLst>
              </a:rPr>
              <a:t>Prestados</a:t>
            </a:r>
            <a:r>
              <a:rPr lang="en-US" altLang="pt-BR" sz="1900" dirty="0" smtClean="0">
                <a:effectLst>
                  <a:outerShdw blurRad="38100" dist="38100" dir="2700000" algn="tl">
                    <a:srgbClr val="C0C0C0"/>
                  </a:outerShdw>
                </a:effectLst>
              </a:rPr>
              <a:t>  (</a:t>
            </a:r>
            <a:r>
              <a:rPr lang="en-US" altLang="pt-BR" sz="1700" dirty="0" err="1" smtClean="0">
                <a:effectLst>
                  <a:outerShdw blurRad="38100" dist="38100" dir="2700000" algn="tl">
                    <a:srgbClr val="C0C0C0"/>
                  </a:outerShdw>
                </a:effectLst>
              </a:rPr>
              <a:t>Viagens</a:t>
            </a:r>
            <a:r>
              <a:rPr lang="en-US" altLang="pt-BR" sz="1700" dirty="0" smtClean="0">
                <a:effectLst>
                  <a:outerShdw blurRad="38100" dist="38100" dir="2700000" algn="tl">
                    <a:srgbClr val="C0C0C0"/>
                  </a:outerShdw>
                </a:effectLst>
              </a:rPr>
              <a:t>, </a:t>
            </a:r>
            <a:r>
              <a:rPr lang="en-US" altLang="pt-BR" sz="1700" dirty="0" err="1" smtClean="0">
                <a:effectLst>
                  <a:outerShdw blurRad="38100" dist="38100" dir="2700000" algn="tl">
                    <a:srgbClr val="C0C0C0"/>
                  </a:outerShdw>
                </a:effectLst>
              </a:rPr>
              <a:t>Rotas</a:t>
            </a:r>
            <a:r>
              <a:rPr lang="en-US" altLang="pt-BR" sz="1700" dirty="0" smtClean="0">
                <a:effectLst>
                  <a:outerShdw blurRad="38100" dist="38100" dir="2700000" algn="tl">
                    <a:srgbClr val="C0C0C0"/>
                  </a:outerShdw>
                </a:effectLst>
              </a:rPr>
              <a:t> e </a:t>
            </a:r>
            <a:r>
              <a:rPr lang="en-US" altLang="pt-BR" sz="1700" dirty="0" err="1" smtClean="0">
                <a:effectLst>
                  <a:outerShdw blurRad="38100" dist="38100" dir="2700000" algn="tl">
                    <a:srgbClr val="C0C0C0"/>
                  </a:outerShdw>
                </a:effectLst>
              </a:rPr>
              <a:t>Ofertas</a:t>
            </a:r>
            <a:r>
              <a:rPr lang="en-US" altLang="pt-BR" sz="1900" dirty="0" smtClean="0">
                <a:effectLst>
                  <a:outerShdw blurRad="38100" dist="38100" dir="2700000" algn="tl">
                    <a:srgbClr val="C0C0C0"/>
                  </a:outerShdw>
                </a:effectLst>
              </a:rPr>
              <a:t>)</a:t>
            </a:r>
            <a:endParaRPr lang="pt-BR" altLang="pt-BR" sz="1300" b="1" dirty="0" smtClean="0">
              <a:effectLst>
                <a:outerShdw blurRad="38100" dist="38100" dir="2700000" algn="tl">
                  <a:srgbClr val="C0C0C0"/>
                </a:outerShdw>
              </a:effectLst>
            </a:endParaRPr>
          </a:p>
          <a:p>
            <a:pPr lvl="2">
              <a:lnSpc>
                <a:spcPct val="80000"/>
              </a:lnSpc>
            </a:pPr>
            <a:endParaRPr lang="pt-BR" altLang="pt-BR" sz="2400" dirty="0" smtClean="0">
              <a:effectLst>
                <a:outerShdw blurRad="38100" dist="38100" dir="2700000" algn="tl">
                  <a:srgbClr val="C0C0C0"/>
                </a:outerShdw>
              </a:effectLst>
              <a:latin typeface="Arial" panose="020B0604020202020204" pitchFamily="34" charset="0"/>
            </a:endParaRPr>
          </a:p>
          <a:p>
            <a:pPr lvl="2">
              <a:lnSpc>
                <a:spcPct val="80000"/>
              </a:lnSpc>
            </a:pPr>
            <a:r>
              <a:rPr lang="pt-BR" altLang="pt-BR" sz="2400" dirty="0" smtClean="0">
                <a:effectLst>
                  <a:outerShdw blurRad="38100" dist="38100" dir="2700000" algn="tl">
                    <a:srgbClr val="C0C0C0"/>
                  </a:outerShdw>
                </a:effectLst>
                <a:latin typeface="Arial" panose="020B0604020202020204" pitchFamily="34" charset="0"/>
              </a:rPr>
              <a:t>Cali (Colômbia)</a:t>
            </a:r>
          </a:p>
          <a:p>
            <a:pPr lvl="3">
              <a:lnSpc>
                <a:spcPct val="80000"/>
              </a:lnSpc>
            </a:pPr>
            <a:r>
              <a:rPr lang="pt-BR" altLang="pt-BR" sz="2100" dirty="0" smtClean="0">
                <a:effectLst>
                  <a:outerShdw blurRad="38100" dist="38100" dir="2700000" algn="tl">
                    <a:srgbClr val="C0C0C0"/>
                  </a:outerShdw>
                </a:effectLst>
                <a:latin typeface="Arial" panose="020B0604020202020204" pitchFamily="34" charset="0"/>
              </a:rPr>
              <a:t>tem uma população de aproximadamente 2,3 milhões de habitantes</a:t>
            </a:r>
          </a:p>
          <a:p>
            <a:pPr lvl="3">
              <a:lnSpc>
                <a:spcPct val="80000"/>
              </a:lnSpc>
            </a:pPr>
            <a:r>
              <a:rPr lang="pt-BR" altLang="pt-BR" sz="2100" dirty="0" smtClean="0">
                <a:effectLst>
                  <a:outerShdw blurRad="38100" dist="38100" dir="2700000" algn="tl">
                    <a:srgbClr val="C0C0C0"/>
                  </a:outerShdw>
                </a:effectLst>
                <a:latin typeface="Arial" panose="020B0604020202020204" pitchFamily="34" charset="0"/>
              </a:rPr>
              <a:t>é servida pelo sistema de transporte de massa denominado </a:t>
            </a:r>
            <a:r>
              <a:rPr lang="pt-BR" altLang="pt-BR" sz="2100" dirty="0" smtClean="0">
                <a:solidFill>
                  <a:srgbClr val="FF0000"/>
                </a:solidFill>
                <a:effectLst>
                  <a:outerShdw blurRad="38100" dist="38100" dir="2700000" algn="tl">
                    <a:srgbClr val="C0C0C0"/>
                  </a:outerShdw>
                </a:effectLst>
                <a:latin typeface="Arial" panose="020B0604020202020204" pitchFamily="34" charset="0"/>
              </a:rPr>
              <a:t>MIO – </a:t>
            </a:r>
            <a:r>
              <a:rPr lang="pt-BR" altLang="pt-BR" sz="2100" i="1" dirty="0" err="1" smtClean="0">
                <a:solidFill>
                  <a:srgbClr val="FF0000"/>
                </a:solidFill>
                <a:effectLst>
                  <a:outerShdw blurRad="38100" dist="38100" dir="2700000" algn="tl">
                    <a:srgbClr val="C0C0C0"/>
                  </a:outerShdw>
                </a:effectLst>
                <a:latin typeface="Arial" panose="020B0604020202020204" pitchFamily="34" charset="0"/>
              </a:rPr>
              <a:t>Masivo</a:t>
            </a:r>
            <a:r>
              <a:rPr lang="pt-BR" altLang="pt-BR" sz="2100" i="1" dirty="0" smtClean="0">
                <a:solidFill>
                  <a:srgbClr val="FF0000"/>
                </a:solidFill>
                <a:effectLst>
                  <a:outerShdw blurRad="38100" dist="38100" dir="2700000" algn="tl">
                    <a:srgbClr val="C0C0C0"/>
                  </a:outerShdw>
                </a:effectLst>
                <a:latin typeface="Arial" panose="020B0604020202020204" pitchFamily="34" charset="0"/>
              </a:rPr>
              <a:t> Integrado de </a:t>
            </a:r>
            <a:r>
              <a:rPr lang="pt-BR" altLang="pt-BR" sz="2100" i="1" dirty="0" err="1" smtClean="0">
                <a:solidFill>
                  <a:srgbClr val="FF0000"/>
                </a:solidFill>
                <a:effectLst>
                  <a:outerShdw blurRad="38100" dist="38100" dir="2700000" algn="tl">
                    <a:srgbClr val="C0C0C0"/>
                  </a:outerShdw>
                </a:effectLst>
                <a:latin typeface="Arial" panose="020B0604020202020204" pitchFamily="34" charset="0"/>
              </a:rPr>
              <a:t>Occidente</a:t>
            </a:r>
            <a:endParaRPr lang="pt-BR" altLang="pt-BR" sz="2100" i="1" dirty="0" smtClean="0">
              <a:solidFill>
                <a:srgbClr val="FF0000"/>
              </a:solidFill>
              <a:effectLst>
                <a:outerShdw blurRad="38100" dist="38100" dir="2700000" algn="tl">
                  <a:srgbClr val="C0C0C0"/>
                </a:outerShdw>
              </a:effectLst>
              <a:latin typeface="Arial" panose="020B0604020202020204" pitchFamily="34" charset="0"/>
            </a:endParaRPr>
          </a:p>
          <a:p>
            <a:pPr lvl="4">
              <a:lnSpc>
                <a:spcPct val="80000"/>
              </a:lnSpc>
            </a:pPr>
            <a:r>
              <a:rPr lang="pt-BR" altLang="pt-BR" sz="2100" dirty="0" smtClean="0">
                <a:effectLst>
                  <a:outerShdw blurRad="38100" dist="38100" dir="2700000" algn="tl">
                    <a:srgbClr val="C0C0C0"/>
                  </a:outerShdw>
                </a:effectLst>
                <a:latin typeface="Arial" panose="020B0604020202020204" pitchFamily="34" charset="0"/>
              </a:rPr>
              <a:t>gerenciado pela Metro Cali S.A. </a:t>
            </a:r>
          </a:p>
          <a:p>
            <a:pPr lvl="2">
              <a:lnSpc>
                <a:spcPct val="80000"/>
              </a:lnSpc>
            </a:pPr>
            <a:endParaRPr lang="pt-BR" altLang="pt-BR" sz="2400" dirty="0" smtClean="0">
              <a:effectLst>
                <a:outerShdw blurRad="38100" dist="38100" dir="2700000" algn="tl">
                  <a:srgbClr val="C0C0C0"/>
                </a:outerShdw>
              </a:effectLst>
              <a:latin typeface="Arial" panose="020B0604020202020204" pitchFamily="34" charset="0"/>
            </a:endParaRPr>
          </a:p>
          <a:p>
            <a:pPr lvl="2">
              <a:lnSpc>
                <a:spcPct val="80000"/>
              </a:lnSpc>
            </a:pPr>
            <a:r>
              <a:rPr lang="pt-BR" altLang="pt-BR" sz="2400" dirty="0" smtClean="0">
                <a:effectLst>
                  <a:outerShdw blurRad="38100" dist="38100" dir="2700000" algn="tl">
                    <a:srgbClr val="C0C0C0"/>
                  </a:outerShdw>
                </a:effectLst>
                <a:latin typeface="Arial" panose="020B0604020202020204" pitchFamily="34" charset="0"/>
              </a:rPr>
              <a:t>O sistema cobre metade da cidade e o planejamento é de expandi-lo para toda a cidade</a:t>
            </a:r>
          </a:p>
          <a:p>
            <a:pPr lvl="2">
              <a:lnSpc>
                <a:spcPct val="80000"/>
              </a:lnSpc>
            </a:pPr>
            <a:endParaRPr lang="pt-BR" altLang="pt-BR" sz="2400" dirty="0" smtClean="0">
              <a:effectLst>
                <a:outerShdw blurRad="38100" dist="38100" dir="2700000" algn="tl">
                  <a:srgbClr val="C0C0C0"/>
                </a:outerShdw>
              </a:effectLst>
              <a:latin typeface="Arial" panose="020B0604020202020204" pitchFamily="34" charset="0"/>
            </a:endParaRPr>
          </a:p>
          <a:p>
            <a:pPr lvl="2">
              <a:lnSpc>
                <a:spcPct val="80000"/>
              </a:lnSpc>
            </a:pPr>
            <a:r>
              <a:rPr lang="pt-BR" altLang="pt-BR" sz="2400" dirty="0" smtClean="0">
                <a:effectLst>
                  <a:outerShdw blurRad="38100" dist="38100" dir="2700000" algn="tl">
                    <a:srgbClr val="C0C0C0"/>
                  </a:outerShdw>
                </a:effectLst>
                <a:latin typeface="Arial" panose="020B0604020202020204" pitchFamily="34" charset="0"/>
              </a:rPr>
              <a:t>O MIO opera em </a:t>
            </a:r>
            <a:r>
              <a:rPr lang="pt-BR" altLang="pt-BR" sz="2400" dirty="0" smtClean="0">
                <a:solidFill>
                  <a:srgbClr val="FF0000"/>
                </a:solidFill>
                <a:effectLst>
                  <a:outerShdw blurRad="38100" dist="38100" dir="2700000" algn="tl">
                    <a:srgbClr val="C0C0C0"/>
                  </a:outerShdw>
                </a:effectLst>
                <a:latin typeface="Arial" panose="020B0604020202020204" pitchFamily="34" charset="0"/>
              </a:rPr>
              <a:t>corredores exclusivos</a:t>
            </a:r>
            <a:r>
              <a:rPr lang="pt-BR" altLang="pt-BR" sz="2400" dirty="0" smtClean="0">
                <a:effectLst>
                  <a:outerShdw blurRad="38100" dist="38100" dir="2700000" algn="tl">
                    <a:srgbClr val="C0C0C0"/>
                  </a:outerShdw>
                </a:effectLst>
                <a:latin typeface="Arial" panose="020B0604020202020204" pitchFamily="34" charset="0"/>
              </a:rPr>
              <a:t> e é alimentado por sistemas de </a:t>
            </a:r>
            <a:r>
              <a:rPr lang="pt-BR" altLang="pt-BR" sz="2400" dirty="0" smtClean="0">
                <a:solidFill>
                  <a:srgbClr val="FF0000"/>
                </a:solidFill>
                <a:effectLst>
                  <a:outerShdw blurRad="38100" dist="38100" dir="2700000" algn="tl">
                    <a:srgbClr val="C0C0C0"/>
                  </a:outerShdw>
                </a:effectLst>
                <a:latin typeface="Arial" panose="020B0604020202020204" pitchFamily="34" charset="0"/>
              </a:rPr>
              <a:t>ônibus que trafegam nas ruas da cidade</a:t>
            </a:r>
            <a:endParaRPr lang="pt-BR" altLang="pt-BR" sz="2400" dirty="0" smtClean="0">
              <a:effectLst>
                <a:outerShdw blurRad="38100" dist="38100" dir="2700000" algn="tl">
                  <a:srgbClr val="C0C0C0"/>
                </a:outerShdw>
              </a:effectLst>
              <a:latin typeface="Arial" panose="020B0604020202020204" pitchFamily="34" charset="0"/>
            </a:endParaRPr>
          </a:p>
          <a:p>
            <a:pPr lvl="3">
              <a:lnSpc>
                <a:spcPct val="80000"/>
              </a:lnSpc>
            </a:pPr>
            <a:r>
              <a:rPr lang="pt-BR" altLang="pt-BR" dirty="0" smtClean="0">
                <a:effectLst>
                  <a:outerShdw blurRad="38100" dist="38100" dir="2700000" algn="tl">
                    <a:srgbClr val="C0C0C0"/>
                  </a:outerShdw>
                </a:effectLst>
                <a:latin typeface="Arial" panose="020B0604020202020204" pitchFamily="34" charset="0"/>
              </a:rPr>
              <a:t>21 Km de troncos e 47 estações de embarque/desembarque</a:t>
            </a:r>
            <a:r>
              <a:rPr lang="pt-BR" altLang="pt-BR" sz="1200" dirty="0" smtClean="0">
                <a:effectLst>
                  <a:outerShdw blurRad="38100" dist="38100" dir="2700000" algn="tl">
                    <a:srgbClr val="C0C0C0"/>
                  </a:outerShdw>
                </a:effectLst>
              </a:rPr>
              <a:t> </a:t>
            </a:r>
          </a:p>
        </p:txBody>
      </p:sp>
      <p:sp>
        <p:nvSpPr>
          <p:cNvPr id="106906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2"/>
          <p:cNvSpPr>
            <a:spLocks noGrp="1"/>
          </p:cNvSpPr>
          <p:nvPr>
            <p:ph type="title"/>
          </p:nvPr>
        </p:nvSpPr>
        <p:spPr>
          <a:xfrm>
            <a:off x="609600" y="228600"/>
            <a:ext cx="8153400" cy="990600"/>
          </a:xfrm>
        </p:spPr>
        <p:txBody>
          <a:bodyPr/>
          <a:lstStyle/>
          <a:p>
            <a:r>
              <a:rPr lang="pt-BR" altLang="pt-BR" sz="3200" dirty="0" smtClean="0">
                <a:latin typeface="Arial" panose="020B0604020202020204" pitchFamily="34" charset="0"/>
                <a:cs typeface="Arial" panose="020B0604020202020204" pitchFamily="34" charset="0"/>
              </a:rPr>
              <a:t>Planejamento, Programação</a:t>
            </a:r>
            <a:br>
              <a:rPr lang="pt-BR" altLang="pt-BR" sz="3200" dirty="0" smtClean="0">
                <a:latin typeface="Arial" panose="020B0604020202020204" pitchFamily="34" charset="0"/>
                <a:cs typeface="Arial" panose="020B0604020202020204" pitchFamily="34" charset="0"/>
              </a:rPr>
            </a:br>
            <a:r>
              <a:rPr lang="pt-BR" altLang="pt-BR" sz="3200" dirty="0" smtClean="0">
                <a:latin typeface="Arial" panose="020B0604020202020204" pitchFamily="34" charset="0"/>
                <a:cs typeface="Arial" panose="020B0604020202020204" pitchFamily="34" charset="0"/>
              </a:rPr>
              <a:t> e </a:t>
            </a:r>
            <a:r>
              <a:rPr lang="pt-BR" altLang="pt-BR" sz="3200" b="1" dirty="0" smtClean="0">
                <a:solidFill>
                  <a:srgbClr val="FF0000"/>
                </a:solidFill>
                <a:latin typeface="Arial" panose="020B0604020202020204" pitchFamily="34" charset="0"/>
                <a:cs typeface="Arial" panose="020B0604020202020204" pitchFamily="34" charset="0"/>
              </a:rPr>
              <a:t>Gestão (</a:t>
            </a:r>
            <a:r>
              <a:rPr lang="pt-BR" altLang="pt-BR" sz="1800" b="1" dirty="0" smtClean="0">
                <a:solidFill>
                  <a:srgbClr val="0000CC"/>
                </a:solidFill>
                <a:latin typeface="Arial" panose="020B0604020202020204" pitchFamily="34" charset="0"/>
                <a:cs typeface="Arial" panose="020B0604020202020204" pitchFamily="34" charset="0"/>
              </a:rPr>
              <a:t>Exemplo 1</a:t>
            </a:r>
            <a:r>
              <a:rPr lang="pt-BR" altLang="pt-BR" sz="3200" b="1" dirty="0" smtClean="0">
                <a:solidFill>
                  <a:srgbClr val="FF0000"/>
                </a:solidFill>
                <a:latin typeface="Arial" panose="020B0604020202020204" pitchFamily="34" charset="0"/>
                <a:cs typeface="Arial" panose="020B0604020202020204" pitchFamily="34" charset="0"/>
              </a:rPr>
              <a:t>)</a:t>
            </a:r>
          </a:p>
        </p:txBody>
      </p:sp>
      <p:sp>
        <p:nvSpPr>
          <p:cNvPr id="1077251" name="Rectangle 3"/>
          <p:cNvSpPr>
            <a:spLocks noGrp="1"/>
          </p:cNvSpPr>
          <p:nvPr>
            <p:ph type="body" idx="1"/>
          </p:nvPr>
        </p:nvSpPr>
        <p:spPr>
          <a:xfrm>
            <a:off x="250825" y="1528266"/>
            <a:ext cx="8713788" cy="1036638"/>
          </a:xfrm>
        </p:spPr>
        <p:txBody>
          <a:bodyPr/>
          <a:lstStyle/>
          <a:p>
            <a:pPr>
              <a:lnSpc>
                <a:spcPct val="80000"/>
              </a:lnSpc>
            </a:pPr>
            <a:r>
              <a:rPr lang="pt-BR" altLang="pt-BR" sz="1800" b="1" dirty="0" smtClean="0">
                <a:solidFill>
                  <a:srgbClr val="FF0000"/>
                </a:solidFill>
                <a:effectLst>
                  <a:outerShdw blurRad="38100" dist="38100" dir="2700000" algn="tl">
                    <a:srgbClr val="C0C0C0"/>
                  </a:outerShdw>
                </a:effectLst>
              </a:rPr>
              <a:t>Gestão </a:t>
            </a:r>
            <a:r>
              <a:rPr lang="pt-BR" altLang="pt-BR" sz="1400" b="1" dirty="0" smtClean="0">
                <a:effectLst>
                  <a:outerShdw blurRad="38100" dist="38100" dir="2700000" algn="tl">
                    <a:srgbClr val="C0C0C0"/>
                  </a:outerShdw>
                </a:effectLst>
              </a:rPr>
              <a:t>(Supervisão, Fiscalização e Controle Operacional)</a:t>
            </a:r>
          </a:p>
          <a:p>
            <a:pPr lvl="1">
              <a:lnSpc>
                <a:spcPct val="80000"/>
              </a:lnSpc>
            </a:pPr>
            <a:r>
              <a:rPr lang="pt-BR" altLang="pt-BR" sz="1800" b="1" dirty="0" smtClean="0">
                <a:solidFill>
                  <a:srgbClr val="0000CC"/>
                </a:solidFill>
                <a:effectLst>
                  <a:outerShdw blurRad="38100" dist="38100" dir="2700000" algn="tl">
                    <a:srgbClr val="C0C0C0"/>
                  </a:outerShdw>
                </a:effectLst>
              </a:rPr>
              <a:t>Gestão </a:t>
            </a:r>
            <a:r>
              <a:rPr lang="en-US" altLang="pt-BR" sz="1800" b="1" dirty="0" smtClean="0">
                <a:solidFill>
                  <a:srgbClr val="0000CC"/>
                </a:solidFill>
                <a:effectLst>
                  <a:outerShdw blurRad="38100" dist="38100" dir="2700000" algn="tl">
                    <a:srgbClr val="C0C0C0"/>
                  </a:outerShdw>
                </a:effectLst>
              </a:rPr>
              <a:t>dos </a:t>
            </a:r>
            <a:r>
              <a:rPr lang="en-US" altLang="pt-BR" sz="1800" b="1" dirty="0" err="1" smtClean="0">
                <a:solidFill>
                  <a:srgbClr val="0000CC"/>
                </a:solidFill>
                <a:effectLst>
                  <a:outerShdw blurRad="38100" dist="38100" dir="2700000" algn="tl">
                    <a:srgbClr val="C0C0C0"/>
                  </a:outerShdw>
                </a:effectLst>
              </a:rPr>
              <a:t>Serviços</a:t>
            </a:r>
            <a:r>
              <a:rPr lang="en-US" altLang="pt-BR" sz="1800" b="1" dirty="0" smtClean="0">
                <a:solidFill>
                  <a:srgbClr val="0000CC"/>
                </a:solidFill>
                <a:effectLst>
                  <a:outerShdw blurRad="38100" dist="38100" dir="2700000" algn="tl">
                    <a:srgbClr val="C0C0C0"/>
                  </a:outerShdw>
                </a:effectLst>
              </a:rPr>
              <a:t> </a:t>
            </a:r>
            <a:r>
              <a:rPr lang="en-US" altLang="pt-BR" sz="1800" b="1" dirty="0" err="1" smtClean="0">
                <a:solidFill>
                  <a:srgbClr val="0000CC"/>
                </a:solidFill>
                <a:effectLst>
                  <a:outerShdw blurRad="38100" dist="38100" dir="2700000" algn="tl">
                    <a:srgbClr val="C0C0C0"/>
                  </a:outerShdw>
                </a:effectLst>
              </a:rPr>
              <a:t>Prestados</a:t>
            </a:r>
            <a:r>
              <a:rPr lang="en-US" altLang="pt-BR" sz="1600" dirty="0" smtClean="0">
                <a:effectLst>
                  <a:outerShdw blurRad="38100" dist="38100" dir="2700000" algn="tl">
                    <a:srgbClr val="C0C0C0"/>
                  </a:outerShdw>
                </a:effectLst>
              </a:rPr>
              <a:t>  (</a:t>
            </a:r>
            <a:r>
              <a:rPr lang="en-US" altLang="pt-BR" sz="1400" dirty="0" err="1" smtClean="0">
                <a:effectLst>
                  <a:outerShdw blurRad="38100" dist="38100" dir="2700000" algn="tl">
                    <a:srgbClr val="C0C0C0"/>
                  </a:outerShdw>
                </a:effectLst>
              </a:rPr>
              <a:t>Viagens</a:t>
            </a:r>
            <a:r>
              <a:rPr lang="en-US" altLang="pt-BR" sz="1400" dirty="0" smtClean="0">
                <a:effectLst>
                  <a:outerShdw blurRad="38100" dist="38100" dir="2700000" algn="tl">
                    <a:srgbClr val="C0C0C0"/>
                  </a:outerShdw>
                </a:effectLst>
              </a:rPr>
              <a:t>, </a:t>
            </a:r>
            <a:r>
              <a:rPr lang="en-US" altLang="pt-BR" sz="1400" dirty="0" err="1" smtClean="0">
                <a:effectLst>
                  <a:outerShdw blurRad="38100" dist="38100" dir="2700000" algn="tl">
                    <a:srgbClr val="C0C0C0"/>
                  </a:outerShdw>
                </a:effectLst>
              </a:rPr>
              <a:t>Rotas</a:t>
            </a:r>
            <a:r>
              <a:rPr lang="en-US" altLang="pt-BR" sz="1400" dirty="0" smtClean="0">
                <a:effectLst>
                  <a:outerShdw blurRad="38100" dist="38100" dir="2700000" algn="tl">
                    <a:srgbClr val="C0C0C0"/>
                  </a:outerShdw>
                </a:effectLst>
              </a:rPr>
              <a:t> e </a:t>
            </a:r>
            <a:r>
              <a:rPr lang="en-US" altLang="pt-BR" sz="1400" dirty="0" err="1" smtClean="0">
                <a:effectLst>
                  <a:outerShdw blurRad="38100" dist="38100" dir="2700000" algn="tl">
                    <a:srgbClr val="C0C0C0"/>
                  </a:outerShdw>
                </a:effectLst>
              </a:rPr>
              <a:t>Ofertas</a:t>
            </a:r>
            <a:r>
              <a:rPr lang="en-US" altLang="pt-BR" sz="1600" dirty="0" smtClean="0">
                <a:effectLst>
                  <a:outerShdw blurRad="38100" dist="38100" dir="2700000" algn="tl">
                    <a:srgbClr val="C0C0C0"/>
                  </a:outerShdw>
                </a:effectLst>
              </a:rPr>
              <a:t>)</a:t>
            </a:r>
            <a:endParaRPr lang="pt-BR" altLang="pt-BR" sz="1100" b="1" dirty="0" smtClean="0">
              <a:effectLst>
                <a:outerShdw blurRad="38100" dist="38100" dir="2700000" algn="tl">
                  <a:srgbClr val="C0C0C0"/>
                </a:outerShdw>
              </a:effectLst>
            </a:endParaRPr>
          </a:p>
          <a:p>
            <a:pPr lvl="2">
              <a:lnSpc>
                <a:spcPct val="80000"/>
              </a:lnSpc>
            </a:pPr>
            <a:r>
              <a:rPr lang="pt-BR" altLang="pt-BR" sz="1800" b="1" dirty="0" smtClean="0">
                <a:effectLst>
                  <a:outerShdw blurRad="38100" dist="38100" dir="2700000" algn="tl">
                    <a:srgbClr val="C0C0C0"/>
                  </a:outerShdw>
                </a:effectLst>
              </a:rPr>
              <a:t>Cali – Colômbia em 1999 (esquerda) e 2009 (direita)</a:t>
            </a:r>
            <a:r>
              <a:rPr lang="pt-BR" altLang="pt-BR" sz="1100" dirty="0" smtClean="0">
                <a:effectLst>
                  <a:outerShdw blurRad="38100" dist="38100" dir="2700000" algn="tl">
                    <a:srgbClr val="C0C0C0"/>
                  </a:outerShdw>
                </a:effectLst>
              </a:rPr>
              <a:t> </a:t>
            </a:r>
          </a:p>
        </p:txBody>
      </p:sp>
      <p:sp>
        <p:nvSpPr>
          <p:cNvPr id="107725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pic>
        <p:nvPicPr>
          <p:cNvPr id="1077253" name="Image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422525"/>
            <a:ext cx="741680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Grp="1"/>
          </p:cNvSpPr>
          <p:nvPr>
            <p:ph type="title"/>
          </p:nvPr>
        </p:nvSpPr>
        <p:spPr>
          <a:xfrm>
            <a:off x="609600" y="228600"/>
            <a:ext cx="8153400" cy="990600"/>
          </a:xfrm>
        </p:spPr>
        <p:txBody>
          <a:bodyPr/>
          <a:lstStyle/>
          <a:p>
            <a:r>
              <a:rPr lang="pt-BR" altLang="pt-BR" sz="3600" dirty="0" smtClean="0">
                <a:latin typeface="Arial" panose="020B0604020202020204" pitchFamily="34" charset="0"/>
                <a:cs typeface="Arial" panose="020B0604020202020204" pitchFamily="34" charset="0"/>
              </a:rPr>
              <a:t>Planejamento, Programação</a:t>
            </a:r>
            <a:br>
              <a:rPr lang="pt-BR" altLang="pt-BR" sz="3600" dirty="0" smtClean="0">
                <a:latin typeface="Arial" panose="020B0604020202020204" pitchFamily="34" charset="0"/>
                <a:cs typeface="Arial" panose="020B0604020202020204" pitchFamily="34" charset="0"/>
              </a:rPr>
            </a:br>
            <a:r>
              <a:rPr lang="pt-BR" altLang="pt-BR" sz="3600" dirty="0" smtClean="0">
                <a:latin typeface="Arial" panose="020B0604020202020204" pitchFamily="34" charset="0"/>
                <a:cs typeface="Arial" panose="020B0604020202020204" pitchFamily="34" charset="0"/>
              </a:rPr>
              <a:t> e </a:t>
            </a:r>
            <a:r>
              <a:rPr lang="pt-BR" altLang="pt-BR" sz="3600" b="1" dirty="0" smtClean="0">
                <a:solidFill>
                  <a:srgbClr val="FF0000"/>
                </a:solidFill>
                <a:latin typeface="Arial" panose="020B0604020202020204" pitchFamily="34" charset="0"/>
                <a:cs typeface="Arial" panose="020B0604020202020204" pitchFamily="34" charset="0"/>
              </a:rPr>
              <a:t>Gestão (</a:t>
            </a:r>
            <a:r>
              <a:rPr lang="pt-BR" altLang="pt-BR" sz="2800" b="1" dirty="0" smtClean="0">
                <a:solidFill>
                  <a:srgbClr val="0000CC"/>
                </a:solidFill>
                <a:latin typeface="Arial" panose="020B0604020202020204" pitchFamily="34" charset="0"/>
                <a:cs typeface="Arial" panose="020B0604020202020204" pitchFamily="34" charset="0"/>
              </a:rPr>
              <a:t>Exemplo 1</a:t>
            </a:r>
            <a:r>
              <a:rPr lang="pt-BR" altLang="pt-BR" sz="3600" b="1" dirty="0" smtClean="0">
                <a:solidFill>
                  <a:srgbClr val="FF0000"/>
                </a:solidFill>
                <a:latin typeface="Arial" panose="020B0604020202020204" pitchFamily="34" charset="0"/>
                <a:cs typeface="Arial" panose="020B0604020202020204" pitchFamily="34" charset="0"/>
              </a:rPr>
              <a:t>)</a:t>
            </a:r>
          </a:p>
        </p:txBody>
      </p:sp>
      <p:sp>
        <p:nvSpPr>
          <p:cNvPr id="1093635" name="Rectangle 3"/>
          <p:cNvSpPr>
            <a:spLocks noGrp="1"/>
          </p:cNvSpPr>
          <p:nvPr>
            <p:ph type="body" idx="1"/>
          </p:nvPr>
        </p:nvSpPr>
        <p:spPr>
          <a:xfrm>
            <a:off x="71438" y="1628775"/>
            <a:ext cx="8964612" cy="1036638"/>
          </a:xfrm>
        </p:spPr>
        <p:txBody>
          <a:bodyPr/>
          <a:lstStyle/>
          <a:p>
            <a:pPr>
              <a:lnSpc>
                <a:spcPct val="80000"/>
              </a:lnSpc>
            </a:pPr>
            <a:r>
              <a:rPr lang="pt-BR" altLang="pt-BR" sz="2000" b="1" dirty="0" smtClean="0">
                <a:solidFill>
                  <a:srgbClr val="FF0000"/>
                </a:solidFill>
                <a:effectLst>
                  <a:outerShdw blurRad="38100" dist="38100" dir="2700000" algn="tl">
                    <a:srgbClr val="C0C0C0"/>
                  </a:outerShdw>
                </a:effectLst>
              </a:rPr>
              <a:t>Gestão</a:t>
            </a:r>
            <a:r>
              <a:rPr lang="pt-BR" altLang="pt-BR" sz="2000" b="1" dirty="0" smtClean="0">
                <a:effectLst>
                  <a:outerShdw blurRad="38100" dist="38100" dir="2700000" algn="tl">
                    <a:srgbClr val="C0C0C0"/>
                  </a:outerShdw>
                </a:effectLst>
              </a:rPr>
              <a:t> (Supervisão, Fiscalização e Controle Operacional)</a:t>
            </a:r>
          </a:p>
          <a:p>
            <a:pPr lvl="1">
              <a:lnSpc>
                <a:spcPct val="80000"/>
              </a:lnSpc>
            </a:pPr>
            <a:r>
              <a:rPr lang="pt-BR" altLang="pt-BR" sz="2000" b="1" dirty="0" smtClean="0">
                <a:solidFill>
                  <a:srgbClr val="0000CC"/>
                </a:solidFill>
                <a:effectLst>
                  <a:outerShdw blurRad="38100" dist="38100" dir="2700000" algn="tl">
                    <a:srgbClr val="C0C0C0"/>
                  </a:outerShdw>
                </a:effectLst>
              </a:rPr>
              <a:t>Gestão </a:t>
            </a:r>
            <a:r>
              <a:rPr lang="en-US" altLang="pt-BR" sz="2000" b="1" dirty="0" smtClean="0">
                <a:solidFill>
                  <a:srgbClr val="0000CC"/>
                </a:solidFill>
                <a:effectLst>
                  <a:outerShdw blurRad="38100" dist="38100" dir="2700000" algn="tl">
                    <a:srgbClr val="C0C0C0"/>
                  </a:outerShdw>
                </a:effectLst>
              </a:rPr>
              <a:t>dos </a:t>
            </a:r>
            <a:r>
              <a:rPr lang="en-US" altLang="pt-BR" sz="2000" b="1" dirty="0" err="1" smtClean="0">
                <a:solidFill>
                  <a:srgbClr val="0000CC"/>
                </a:solidFill>
                <a:effectLst>
                  <a:outerShdw blurRad="38100" dist="38100" dir="2700000" algn="tl">
                    <a:srgbClr val="C0C0C0"/>
                  </a:outerShdw>
                </a:effectLst>
              </a:rPr>
              <a:t>Serviços</a:t>
            </a:r>
            <a:r>
              <a:rPr lang="en-US" altLang="pt-BR" sz="2000" b="1" dirty="0" smtClean="0">
                <a:solidFill>
                  <a:srgbClr val="0000CC"/>
                </a:solidFill>
                <a:effectLst>
                  <a:outerShdw blurRad="38100" dist="38100" dir="2700000" algn="tl">
                    <a:srgbClr val="C0C0C0"/>
                  </a:outerShdw>
                </a:effectLst>
              </a:rPr>
              <a:t> </a:t>
            </a:r>
            <a:r>
              <a:rPr lang="en-US" altLang="pt-BR" sz="2000" b="1" dirty="0" err="1" smtClean="0">
                <a:solidFill>
                  <a:srgbClr val="0000CC"/>
                </a:solidFill>
                <a:effectLst>
                  <a:outerShdw blurRad="38100" dist="38100" dir="2700000" algn="tl">
                    <a:srgbClr val="C0C0C0"/>
                  </a:outerShdw>
                </a:effectLst>
              </a:rPr>
              <a:t>Prestados</a:t>
            </a:r>
            <a:r>
              <a:rPr lang="en-US" altLang="pt-BR" sz="2000" dirty="0" smtClean="0">
                <a:effectLst>
                  <a:outerShdw blurRad="38100" dist="38100" dir="2700000" algn="tl">
                    <a:srgbClr val="C0C0C0"/>
                  </a:outerShdw>
                </a:effectLst>
              </a:rPr>
              <a:t>  (</a:t>
            </a:r>
            <a:r>
              <a:rPr lang="en-US" altLang="pt-BR" sz="1200" dirty="0" err="1" smtClean="0">
                <a:effectLst>
                  <a:outerShdw blurRad="38100" dist="38100" dir="2700000" algn="tl">
                    <a:srgbClr val="C0C0C0"/>
                  </a:outerShdw>
                </a:effectLst>
              </a:rPr>
              <a:t>Viagens</a:t>
            </a:r>
            <a:r>
              <a:rPr lang="en-US" altLang="pt-BR" sz="1200" dirty="0" smtClean="0">
                <a:effectLst>
                  <a:outerShdw blurRad="38100" dist="38100" dir="2700000" algn="tl">
                    <a:srgbClr val="C0C0C0"/>
                  </a:outerShdw>
                </a:effectLst>
              </a:rPr>
              <a:t>, </a:t>
            </a:r>
            <a:r>
              <a:rPr lang="en-US" altLang="pt-BR" sz="1200" dirty="0" err="1" smtClean="0">
                <a:effectLst>
                  <a:outerShdw blurRad="38100" dist="38100" dir="2700000" algn="tl">
                    <a:srgbClr val="C0C0C0"/>
                  </a:outerShdw>
                </a:effectLst>
              </a:rPr>
              <a:t>Rotas</a:t>
            </a:r>
            <a:r>
              <a:rPr lang="en-US" altLang="pt-BR" sz="1200" dirty="0" smtClean="0">
                <a:effectLst>
                  <a:outerShdw blurRad="38100" dist="38100" dir="2700000" algn="tl">
                    <a:srgbClr val="C0C0C0"/>
                  </a:outerShdw>
                </a:effectLst>
              </a:rPr>
              <a:t> e </a:t>
            </a:r>
            <a:r>
              <a:rPr lang="en-US" altLang="pt-BR" sz="1200" dirty="0" err="1" smtClean="0">
                <a:effectLst>
                  <a:outerShdw blurRad="38100" dist="38100" dir="2700000" algn="tl">
                    <a:srgbClr val="C0C0C0"/>
                  </a:outerShdw>
                </a:effectLst>
              </a:rPr>
              <a:t>Ofertas</a:t>
            </a:r>
            <a:r>
              <a:rPr lang="en-US" altLang="pt-BR" sz="2000" dirty="0" smtClean="0">
                <a:effectLst>
                  <a:outerShdw blurRad="38100" dist="38100" dir="2700000" algn="tl">
                    <a:srgbClr val="C0C0C0"/>
                  </a:outerShdw>
                </a:effectLst>
              </a:rPr>
              <a:t>)</a:t>
            </a:r>
            <a:endParaRPr lang="pt-BR" altLang="pt-BR" sz="1400" b="1" dirty="0" smtClean="0">
              <a:effectLst>
                <a:outerShdw blurRad="38100" dist="38100" dir="2700000" algn="tl">
                  <a:srgbClr val="C0C0C0"/>
                </a:outerShdw>
              </a:effectLst>
            </a:endParaRPr>
          </a:p>
          <a:p>
            <a:pPr lvl="2">
              <a:lnSpc>
                <a:spcPct val="80000"/>
              </a:lnSpc>
            </a:pPr>
            <a:endParaRPr lang="pt-BR" altLang="pt-BR" sz="2400" dirty="0" smtClean="0">
              <a:effectLst>
                <a:outerShdw blurRad="38100" dist="38100" dir="2700000" algn="tl">
                  <a:srgbClr val="C0C0C0"/>
                </a:outerShdw>
              </a:effectLst>
            </a:endParaRPr>
          </a:p>
          <a:p>
            <a:pPr lvl="2">
              <a:lnSpc>
                <a:spcPct val="80000"/>
              </a:lnSpc>
            </a:pPr>
            <a:r>
              <a:rPr lang="pt-BR" altLang="pt-BR" sz="2400" dirty="0" smtClean="0">
                <a:effectLst>
                  <a:outerShdw blurRad="38100" dist="38100" dir="2700000" algn="tl">
                    <a:srgbClr val="C0C0C0"/>
                  </a:outerShdw>
                </a:effectLst>
              </a:rPr>
              <a:t>O SIUR – </a:t>
            </a:r>
            <a:r>
              <a:rPr lang="pt-BR" altLang="pt-BR" sz="2400" b="1" i="1" dirty="0" smtClean="0">
                <a:solidFill>
                  <a:srgbClr val="FF3300"/>
                </a:solidFill>
                <a:effectLst>
                  <a:outerShdw blurRad="38100" dist="38100" dir="2700000" algn="tl">
                    <a:srgbClr val="C0C0C0"/>
                  </a:outerShdw>
                </a:effectLst>
              </a:rPr>
              <a:t>Sistema de </a:t>
            </a:r>
            <a:r>
              <a:rPr lang="pt-BR" altLang="pt-BR" sz="2400" b="1" i="1" dirty="0" err="1" smtClean="0">
                <a:solidFill>
                  <a:srgbClr val="FF3300"/>
                </a:solidFill>
                <a:effectLst>
                  <a:outerShdw blurRad="38100" dist="38100" dir="2700000" algn="tl">
                    <a:srgbClr val="C0C0C0"/>
                  </a:outerShdw>
                </a:effectLst>
              </a:rPr>
              <a:t>Información</a:t>
            </a:r>
            <a:r>
              <a:rPr lang="pt-BR" altLang="pt-BR" sz="2400" b="1" i="1" dirty="0" smtClean="0">
                <a:solidFill>
                  <a:srgbClr val="FF3300"/>
                </a:solidFill>
                <a:effectLst>
                  <a:outerShdw blurRad="38100" dist="38100" dir="2700000" algn="tl">
                    <a:srgbClr val="C0C0C0"/>
                  </a:outerShdw>
                </a:effectLst>
              </a:rPr>
              <a:t> Unificado de </a:t>
            </a:r>
            <a:r>
              <a:rPr lang="pt-BR" altLang="pt-BR" sz="2400" b="1" i="1" dirty="0" err="1" smtClean="0">
                <a:solidFill>
                  <a:srgbClr val="FF3300"/>
                </a:solidFill>
                <a:effectLst>
                  <a:outerShdw blurRad="38100" dist="38100" dir="2700000" algn="tl">
                    <a:srgbClr val="C0C0C0"/>
                  </a:outerShdw>
                </a:effectLst>
              </a:rPr>
              <a:t>Respuesta</a:t>
            </a:r>
            <a:r>
              <a:rPr lang="pt-BR" altLang="pt-BR" sz="2400" i="1" dirty="0" smtClean="0">
                <a:effectLst>
                  <a:outerShdw blurRad="38100" dist="38100" dir="2700000" algn="tl">
                    <a:srgbClr val="C0C0C0"/>
                  </a:outerShdw>
                </a:effectLst>
              </a:rPr>
              <a:t> </a:t>
            </a:r>
            <a:r>
              <a:rPr lang="pt-BR" altLang="pt-BR" sz="2400" i="1" dirty="0" err="1" smtClean="0">
                <a:effectLst>
                  <a:outerShdw blurRad="38100" dist="38100" dir="2700000" algn="tl">
                    <a:srgbClr val="C0C0C0"/>
                  </a:outerShdw>
                </a:effectLst>
              </a:rPr>
              <a:t>del</a:t>
            </a:r>
            <a:r>
              <a:rPr lang="pt-BR" altLang="pt-BR" sz="2400" i="1" dirty="0" smtClean="0">
                <a:effectLst>
                  <a:outerShdw blurRad="38100" dist="38100" dir="2700000" algn="tl">
                    <a:srgbClr val="C0C0C0"/>
                  </a:outerShdw>
                </a:effectLst>
              </a:rPr>
              <a:t> Sistema MIO</a:t>
            </a:r>
            <a:r>
              <a:rPr lang="pt-BR" altLang="pt-BR" sz="2400" dirty="0" smtClean="0">
                <a:effectLst>
                  <a:outerShdw blurRad="38100" dist="38100" dir="2700000" algn="tl">
                    <a:srgbClr val="C0C0C0"/>
                  </a:outerShdw>
                </a:effectLst>
              </a:rPr>
              <a:t> teve sua implantação em fases e iniciou o sistema de controle de frota em novembro de 2008</a:t>
            </a:r>
            <a:r>
              <a:rPr lang="pt-BR" altLang="pt-BR" sz="2800" dirty="0" smtClean="0">
                <a:effectLst>
                  <a:outerShdw blurRad="38100" dist="38100" dir="2700000" algn="tl">
                    <a:srgbClr val="C0C0C0"/>
                  </a:outerShdw>
                </a:effectLst>
              </a:rPr>
              <a:t> </a:t>
            </a:r>
          </a:p>
          <a:p>
            <a:pPr lvl="2">
              <a:lnSpc>
                <a:spcPct val="80000"/>
              </a:lnSpc>
            </a:pPr>
            <a:endParaRPr lang="pt-BR" altLang="pt-BR" sz="2800" dirty="0" smtClean="0">
              <a:effectLst>
                <a:outerShdw blurRad="38100" dist="38100" dir="2700000" algn="tl">
                  <a:srgbClr val="C0C0C0"/>
                </a:outerShdw>
              </a:effectLst>
            </a:endParaRPr>
          </a:p>
          <a:p>
            <a:pPr lvl="2">
              <a:lnSpc>
                <a:spcPct val="80000"/>
              </a:lnSpc>
            </a:pPr>
            <a:r>
              <a:rPr lang="pt-BR" altLang="pt-BR" sz="2800" dirty="0" smtClean="0">
                <a:effectLst>
                  <a:outerShdw blurRad="38100" dist="38100" dir="2700000" algn="tl">
                    <a:srgbClr val="C0C0C0"/>
                  </a:outerShdw>
                </a:effectLst>
              </a:rPr>
              <a:t>Seus objetivos são:</a:t>
            </a:r>
          </a:p>
          <a:p>
            <a:pPr lvl="3">
              <a:lnSpc>
                <a:spcPct val="80000"/>
              </a:lnSpc>
            </a:pPr>
            <a:r>
              <a:rPr lang="pt-BR" altLang="pt-BR" u="sng" dirty="0" smtClean="0">
                <a:effectLst>
                  <a:outerShdw blurRad="38100" dist="38100" dir="2700000" algn="tl">
                    <a:srgbClr val="C0C0C0"/>
                  </a:outerShdw>
                </a:effectLst>
              </a:rPr>
              <a:t>Planejamento e controle da operação</a:t>
            </a:r>
            <a:r>
              <a:rPr lang="pt-BR" altLang="pt-BR" dirty="0" smtClean="0">
                <a:effectLst>
                  <a:outerShdw blurRad="38100" dist="38100" dir="2700000" algn="tl">
                    <a:srgbClr val="C0C0C0"/>
                  </a:outerShdw>
                </a:effectLst>
              </a:rPr>
              <a:t> de veículos e condutores</a:t>
            </a:r>
          </a:p>
          <a:p>
            <a:pPr lvl="3">
              <a:lnSpc>
                <a:spcPct val="80000"/>
              </a:lnSpc>
            </a:pPr>
            <a:r>
              <a:rPr lang="pt-BR" altLang="pt-BR" sz="2800" b="1" dirty="0" smtClean="0">
                <a:solidFill>
                  <a:srgbClr val="FF0000"/>
                </a:solidFill>
                <a:effectLst>
                  <a:outerShdw blurRad="38100" dist="38100" dir="2700000" algn="tl">
                    <a:srgbClr val="C0C0C0"/>
                  </a:outerShdw>
                </a:effectLst>
              </a:rPr>
              <a:t>Informação ao Usuário </a:t>
            </a:r>
            <a:r>
              <a:rPr lang="pt-BR" altLang="pt-BR" sz="2800" dirty="0" smtClean="0">
                <a:solidFill>
                  <a:srgbClr val="006666"/>
                </a:solidFill>
                <a:effectLst>
                  <a:outerShdw blurRad="38100" dist="38100" dir="2700000" algn="tl">
                    <a:srgbClr val="C0C0C0"/>
                  </a:outerShdw>
                </a:effectLst>
              </a:rPr>
              <a:t>[Antes / Durante]</a:t>
            </a:r>
            <a:endParaRPr lang="pt-BR" altLang="pt-BR" sz="2800" b="1" dirty="0" smtClean="0">
              <a:solidFill>
                <a:srgbClr val="FF0000"/>
              </a:solidFill>
              <a:effectLst>
                <a:outerShdw blurRad="38100" dist="38100" dir="2700000" algn="tl">
                  <a:srgbClr val="C0C0C0"/>
                </a:outerShdw>
              </a:effectLst>
            </a:endParaRPr>
          </a:p>
          <a:p>
            <a:pPr lvl="3">
              <a:lnSpc>
                <a:spcPct val="80000"/>
              </a:lnSpc>
            </a:pPr>
            <a:r>
              <a:rPr lang="pt-BR" altLang="pt-BR" sz="2800" dirty="0" smtClean="0">
                <a:effectLst>
                  <a:outerShdw blurRad="38100" dist="38100" dir="2700000" algn="tl">
                    <a:srgbClr val="C0C0C0"/>
                  </a:outerShdw>
                </a:effectLst>
              </a:rPr>
              <a:t>Geração de </a:t>
            </a:r>
            <a:r>
              <a:rPr lang="pt-BR" altLang="pt-BR" sz="2800" b="1" u="sng" dirty="0" smtClean="0">
                <a:solidFill>
                  <a:srgbClr val="FF0000"/>
                </a:solidFill>
                <a:effectLst>
                  <a:outerShdw blurRad="38100" dist="38100" dir="2700000" algn="tl">
                    <a:srgbClr val="C0C0C0"/>
                  </a:outerShdw>
                </a:effectLst>
              </a:rPr>
              <a:t>dados da operação</a:t>
            </a:r>
            <a:r>
              <a:rPr lang="pt-BR" altLang="pt-BR" sz="2800" dirty="0" smtClean="0">
                <a:effectLst>
                  <a:outerShdw blurRad="38100" dist="38100" dir="2700000" algn="tl">
                    <a:srgbClr val="C0C0C0"/>
                  </a:outerShdw>
                </a:effectLst>
              </a:rPr>
              <a:t> para </a:t>
            </a:r>
            <a:r>
              <a:rPr lang="pt-BR" altLang="pt-BR" sz="2800" b="1" dirty="0" smtClean="0">
                <a:solidFill>
                  <a:srgbClr val="FF3300"/>
                </a:solidFill>
                <a:effectLst>
                  <a:outerShdw blurRad="38100" dist="38100" dir="2700000" algn="tl">
                    <a:srgbClr val="C0C0C0"/>
                  </a:outerShdw>
                </a:effectLst>
              </a:rPr>
              <a:t>posterior análise e tratamento</a:t>
            </a:r>
            <a:r>
              <a:rPr lang="pt-BR" altLang="pt-BR" sz="2800" dirty="0" smtClean="0">
                <a:solidFill>
                  <a:srgbClr val="FF3300"/>
                </a:solidFill>
                <a:effectLst>
                  <a:outerShdw blurRad="38100" dist="38100" dir="2700000" algn="tl">
                    <a:srgbClr val="C0C0C0"/>
                  </a:outerShdw>
                </a:effectLst>
              </a:rPr>
              <a:t> </a:t>
            </a:r>
            <a:r>
              <a:rPr lang="pt-BR" altLang="pt-BR" sz="2800" dirty="0" smtClean="0">
                <a:solidFill>
                  <a:srgbClr val="006666"/>
                </a:solidFill>
                <a:effectLst>
                  <a:outerShdw blurRad="38100" dist="38100" dir="2700000" algn="tl">
                    <a:srgbClr val="C0C0C0"/>
                  </a:outerShdw>
                </a:effectLst>
              </a:rPr>
              <a:t>[Depois]</a:t>
            </a:r>
          </a:p>
          <a:p>
            <a:pPr lvl="3">
              <a:lnSpc>
                <a:spcPct val="80000"/>
              </a:lnSpc>
            </a:pPr>
            <a:r>
              <a:rPr lang="pt-BR" altLang="pt-BR" dirty="0" smtClean="0">
                <a:effectLst>
                  <a:outerShdw blurRad="38100" dist="38100" dir="2700000" algn="tl">
                    <a:srgbClr val="C0C0C0"/>
                  </a:outerShdw>
                </a:effectLst>
              </a:rPr>
              <a:t>Otimização dos recursos do sistema</a:t>
            </a:r>
          </a:p>
          <a:p>
            <a:pPr lvl="3">
              <a:lnSpc>
                <a:spcPct val="80000"/>
              </a:lnSpc>
            </a:pPr>
            <a:r>
              <a:rPr lang="pt-BR" altLang="pt-BR" dirty="0" smtClean="0">
                <a:solidFill>
                  <a:srgbClr val="0000CC"/>
                </a:solidFill>
                <a:effectLst>
                  <a:outerShdw blurRad="38100" dist="38100" dir="2700000" algn="tl">
                    <a:srgbClr val="C0C0C0"/>
                  </a:outerShdw>
                </a:effectLst>
              </a:rPr>
              <a:t>Integração com o sistema de Bilhetagem Eletrônica</a:t>
            </a:r>
          </a:p>
        </p:txBody>
      </p:sp>
      <p:sp>
        <p:nvSpPr>
          <p:cNvPr id="109363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p:cNvSpPr>
            <a:spLocks noGrp="1"/>
          </p:cNvSpPr>
          <p:nvPr>
            <p:ph type="title"/>
          </p:nvPr>
        </p:nvSpPr>
        <p:spPr>
          <a:xfrm>
            <a:off x="609600" y="228600"/>
            <a:ext cx="8153400" cy="990600"/>
          </a:xfrm>
        </p:spPr>
        <p:txBody>
          <a:bodyPr/>
          <a:lstStyle/>
          <a:p>
            <a:r>
              <a:rPr lang="pt-BR" altLang="pt-BR" sz="3600" smtClean="0">
                <a:latin typeface="Arial" panose="020B0604020202020204" pitchFamily="34" charset="0"/>
                <a:cs typeface="Arial" panose="020B0604020202020204" pitchFamily="34" charset="0"/>
              </a:rPr>
              <a:t>Planejamento, Programação</a:t>
            </a:r>
            <a:br>
              <a:rPr lang="pt-BR" altLang="pt-BR" sz="3600" smtClean="0">
                <a:latin typeface="Arial" panose="020B0604020202020204" pitchFamily="34" charset="0"/>
                <a:cs typeface="Arial" panose="020B0604020202020204" pitchFamily="34" charset="0"/>
              </a:rPr>
            </a:br>
            <a:r>
              <a:rPr lang="pt-BR" altLang="pt-BR" sz="3600" smtClean="0">
                <a:latin typeface="Arial" panose="020B0604020202020204" pitchFamily="34" charset="0"/>
                <a:cs typeface="Arial" panose="020B0604020202020204" pitchFamily="34" charset="0"/>
              </a:rPr>
              <a:t> e </a:t>
            </a:r>
            <a:r>
              <a:rPr lang="pt-BR" altLang="pt-BR" sz="3600" b="1" smtClean="0">
                <a:solidFill>
                  <a:srgbClr val="FF0000"/>
                </a:solidFill>
                <a:latin typeface="Arial" panose="020B0604020202020204" pitchFamily="34" charset="0"/>
                <a:cs typeface="Arial" panose="020B0604020202020204" pitchFamily="34" charset="0"/>
              </a:rPr>
              <a:t>Gestão (</a:t>
            </a:r>
            <a:r>
              <a:rPr lang="pt-BR" altLang="pt-BR" sz="2800" b="1" smtClean="0">
                <a:solidFill>
                  <a:srgbClr val="0000CC"/>
                </a:solidFill>
                <a:latin typeface="Arial" panose="020B0604020202020204" pitchFamily="34" charset="0"/>
                <a:cs typeface="Arial" panose="020B0604020202020204" pitchFamily="34" charset="0"/>
              </a:rPr>
              <a:t>Exemplo 1</a:t>
            </a:r>
            <a:r>
              <a:rPr lang="pt-BR" altLang="pt-BR" sz="3600" b="1" smtClean="0">
                <a:solidFill>
                  <a:srgbClr val="FF0000"/>
                </a:solidFill>
                <a:latin typeface="Arial" panose="020B0604020202020204" pitchFamily="34" charset="0"/>
                <a:cs typeface="Arial" panose="020B0604020202020204" pitchFamily="34" charset="0"/>
              </a:rPr>
              <a:t>)</a:t>
            </a:r>
          </a:p>
        </p:txBody>
      </p:sp>
      <p:sp>
        <p:nvSpPr>
          <p:cNvPr id="1083395" name="Rectangle 3"/>
          <p:cNvSpPr>
            <a:spLocks noGrp="1"/>
          </p:cNvSpPr>
          <p:nvPr>
            <p:ph type="body" idx="1"/>
          </p:nvPr>
        </p:nvSpPr>
        <p:spPr>
          <a:xfrm>
            <a:off x="144463" y="1671638"/>
            <a:ext cx="8964612" cy="1036637"/>
          </a:xfrm>
        </p:spPr>
        <p:txBody>
          <a:bodyPr/>
          <a:lstStyle/>
          <a:p>
            <a:pPr>
              <a:lnSpc>
                <a:spcPct val="80000"/>
              </a:lnSpc>
            </a:pPr>
            <a:r>
              <a:rPr lang="pt-BR" altLang="pt-BR" sz="1800" b="1" dirty="0" smtClean="0">
                <a:solidFill>
                  <a:srgbClr val="FF0000"/>
                </a:solidFill>
                <a:effectLst>
                  <a:outerShdw blurRad="38100" dist="38100" dir="2700000" algn="tl">
                    <a:srgbClr val="C0C0C0"/>
                  </a:outerShdw>
                </a:effectLst>
              </a:rPr>
              <a:t>Gestão</a:t>
            </a:r>
            <a:r>
              <a:rPr lang="pt-BR" altLang="pt-BR" sz="1600" b="1" dirty="0" smtClean="0">
                <a:effectLst>
                  <a:outerShdw blurRad="38100" dist="38100" dir="2700000" algn="tl">
                    <a:srgbClr val="C0C0C0"/>
                  </a:outerShdw>
                </a:effectLst>
              </a:rPr>
              <a:t> (Supervisão, Fiscalização e Controle Operacional)</a:t>
            </a:r>
          </a:p>
          <a:p>
            <a:pPr lvl="1">
              <a:lnSpc>
                <a:spcPct val="80000"/>
              </a:lnSpc>
            </a:pPr>
            <a:r>
              <a:rPr lang="pt-BR" altLang="pt-BR" sz="2400" b="1" dirty="0" smtClean="0">
                <a:solidFill>
                  <a:srgbClr val="0000CC"/>
                </a:solidFill>
                <a:effectLst>
                  <a:outerShdw blurRad="38100" dist="38100" dir="2700000" algn="tl">
                    <a:srgbClr val="C0C0C0"/>
                  </a:outerShdw>
                </a:effectLst>
              </a:rPr>
              <a:t>Gestão </a:t>
            </a:r>
            <a:r>
              <a:rPr lang="en-US" altLang="pt-BR" sz="2400" b="1" dirty="0" smtClean="0">
                <a:solidFill>
                  <a:srgbClr val="0000CC"/>
                </a:solidFill>
                <a:effectLst>
                  <a:outerShdw blurRad="38100" dist="38100" dir="2700000" algn="tl">
                    <a:srgbClr val="C0C0C0"/>
                  </a:outerShdw>
                </a:effectLst>
              </a:rPr>
              <a:t>dos </a:t>
            </a:r>
            <a:r>
              <a:rPr lang="en-US" altLang="pt-BR" sz="2400" b="1" dirty="0" err="1" smtClean="0">
                <a:solidFill>
                  <a:srgbClr val="0000CC"/>
                </a:solidFill>
                <a:effectLst>
                  <a:outerShdw blurRad="38100" dist="38100" dir="2700000" algn="tl">
                    <a:srgbClr val="C0C0C0"/>
                  </a:outerShdw>
                </a:effectLst>
              </a:rPr>
              <a:t>Serviços</a:t>
            </a:r>
            <a:r>
              <a:rPr lang="en-US" altLang="pt-BR" sz="2400" b="1" dirty="0" smtClean="0">
                <a:solidFill>
                  <a:srgbClr val="0000CC"/>
                </a:solidFill>
                <a:effectLst>
                  <a:outerShdw blurRad="38100" dist="38100" dir="2700000" algn="tl">
                    <a:srgbClr val="C0C0C0"/>
                  </a:outerShdw>
                </a:effectLst>
              </a:rPr>
              <a:t> </a:t>
            </a:r>
            <a:r>
              <a:rPr lang="en-US" altLang="pt-BR" sz="2400" b="1" dirty="0" err="1" smtClean="0">
                <a:solidFill>
                  <a:srgbClr val="0000CC"/>
                </a:solidFill>
                <a:effectLst>
                  <a:outerShdw blurRad="38100" dist="38100" dir="2700000" algn="tl">
                    <a:srgbClr val="C0C0C0"/>
                  </a:outerShdw>
                </a:effectLst>
              </a:rPr>
              <a:t>Prestados</a:t>
            </a:r>
            <a:r>
              <a:rPr lang="en-US" altLang="pt-BR" sz="2400" dirty="0" smtClean="0">
                <a:effectLst>
                  <a:outerShdw blurRad="38100" dist="38100" dir="2700000" algn="tl">
                    <a:srgbClr val="C0C0C0"/>
                  </a:outerShdw>
                </a:effectLst>
              </a:rPr>
              <a:t> (</a:t>
            </a:r>
            <a:r>
              <a:rPr lang="en-US" altLang="pt-BR" sz="1400" dirty="0" err="1" smtClean="0">
                <a:effectLst>
                  <a:outerShdw blurRad="38100" dist="38100" dir="2700000" algn="tl">
                    <a:srgbClr val="C0C0C0"/>
                  </a:outerShdw>
                </a:effectLst>
              </a:rPr>
              <a:t>Viagens</a:t>
            </a:r>
            <a:r>
              <a:rPr lang="en-US" altLang="pt-BR" sz="1400" dirty="0" smtClean="0">
                <a:effectLst>
                  <a:outerShdw blurRad="38100" dist="38100" dir="2700000" algn="tl">
                    <a:srgbClr val="C0C0C0"/>
                  </a:outerShdw>
                </a:effectLst>
              </a:rPr>
              <a:t>, </a:t>
            </a:r>
            <a:r>
              <a:rPr lang="en-US" altLang="pt-BR" sz="1400" dirty="0" err="1" smtClean="0">
                <a:effectLst>
                  <a:outerShdw blurRad="38100" dist="38100" dir="2700000" algn="tl">
                    <a:srgbClr val="C0C0C0"/>
                  </a:outerShdw>
                </a:effectLst>
              </a:rPr>
              <a:t>Rotas</a:t>
            </a:r>
            <a:r>
              <a:rPr lang="en-US" altLang="pt-BR" sz="1400" dirty="0" smtClean="0">
                <a:effectLst>
                  <a:outerShdw blurRad="38100" dist="38100" dir="2700000" algn="tl">
                    <a:srgbClr val="C0C0C0"/>
                  </a:outerShdw>
                </a:effectLst>
              </a:rPr>
              <a:t> e </a:t>
            </a:r>
            <a:r>
              <a:rPr lang="en-US" altLang="pt-BR" sz="1400" dirty="0" err="1" smtClean="0">
                <a:effectLst>
                  <a:outerShdw blurRad="38100" dist="38100" dir="2700000" algn="tl">
                    <a:srgbClr val="C0C0C0"/>
                  </a:outerShdw>
                </a:effectLst>
              </a:rPr>
              <a:t>Ofertas</a:t>
            </a:r>
            <a:r>
              <a:rPr lang="en-US" altLang="pt-BR" sz="2400" dirty="0" smtClean="0">
                <a:effectLst>
                  <a:outerShdw blurRad="38100" dist="38100" dir="2700000" algn="tl">
                    <a:srgbClr val="C0C0C0"/>
                  </a:outerShdw>
                </a:effectLst>
              </a:rPr>
              <a:t>)</a:t>
            </a:r>
            <a:endParaRPr lang="pt-BR" altLang="pt-BR" sz="2400" dirty="0" smtClean="0">
              <a:effectLst>
                <a:outerShdw blurRad="38100" dist="38100" dir="2700000" algn="tl">
                  <a:srgbClr val="C0C0C0"/>
                </a:outerShdw>
              </a:effectLst>
            </a:endParaRPr>
          </a:p>
          <a:p>
            <a:pPr lvl="2">
              <a:lnSpc>
                <a:spcPct val="80000"/>
              </a:lnSpc>
            </a:pPr>
            <a:r>
              <a:rPr lang="pt-BR" altLang="pt-BR" sz="2400" dirty="0" smtClean="0">
                <a:effectLst>
                  <a:outerShdw blurRad="38100" dist="38100" dir="2700000" algn="tl">
                    <a:srgbClr val="C0C0C0"/>
                  </a:outerShdw>
                </a:effectLst>
              </a:rPr>
              <a:t>O </a:t>
            </a:r>
            <a:r>
              <a:rPr lang="pt-BR" altLang="pt-BR" sz="2400" dirty="0" smtClean="0">
                <a:solidFill>
                  <a:srgbClr val="FF0000"/>
                </a:solidFill>
                <a:effectLst>
                  <a:outerShdw blurRad="38100" dist="38100" dir="2700000" algn="tl">
                    <a:srgbClr val="C0C0C0"/>
                  </a:outerShdw>
                </a:effectLst>
              </a:rPr>
              <a:t>Sistema de Informação ao Usuário é baseado em</a:t>
            </a:r>
            <a:r>
              <a:rPr lang="pt-BR" altLang="pt-BR" sz="2800" dirty="0" smtClean="0">
                <a:solidFill>
                  <a:srgbClr val="FF0000"/>
                </a:solidFill>
                <a:effectLst>
                  <a:outerShdw blurRad="38100" dist="38100" dir="2700000" algn="tl">
                    <a:srgbClr val="C0C0C0"/>
                  </a:outerShdw>
                </a:effectLst>
              </a:rPr>
              <a:t> </a:t>
            </a:r>
          </a:p>
          <a:p>
            <a:pPr lvl="3">
              <a:lnSpc>
                <a:spcPct val="80000"/>
              </a:lnSpc>
            </a:pPr>
            <a:r>
              <a:rPr lang="pt-BR" altLang="pt-BR" sz="2400" b="1" dirty="0" smtClean="0">
                <a:effectLst>
                  <a:outerShdw blurRad="38100" dist="38100" dir="2700000" algn="tl">
                    <a:srgbClr val="C0C0C0"/>
                  </a:outerShdw>
                </a:effectLst>
              </a:rPr>
              <a:t> painéis de mensagens variáveis nas estações</a:t>
            </a:r>
            <a:r>
              <a:rPr lang="pt-BR" altLang="pt-BR" sz="2400" dirty="0" smtClean="0">
                <a:effectLst>
                  <a:outerShdw blurRad="38100" dist="38100" dir="2700000" algn="tl">
                    <a:srgbClr val="C0C0C0"/>
                  </a:outerShdw>
                </a:effectLst>
              </a:rPr>
              <a:t> de embarque/desembarque, </a:t>
            </a:r>
          </a:p>
          <a:p>
            <a:pPr lvl="3">
              <a:lnSpc>
                <a:spcPct val="80000"/>
              </a:lnSpc>
            </a:pPr>
            <a:r>
              <a:rPr lang="pt-BR" altLang="pt-BR" sz="2400" b="1" dirty="0" smtClean="0">
                <a:effectLst>
                  <a:outerShdw blurRad="38100" dist="38100" dir="2700000" algn="tl">
                    <a:srgbClr val="C0C0C0"/>
                  </a:outerShdw>
                </a:effectLst>
              </a:rPr>
              <a:t> painéis internos e externos aos ônibus</a:t>
            </a:r>
            <a:r>
              <a:rPr lang="pt-BR" altLang="pt-BR" sz="2400" dirty="0" smtClean="0">
                <a:effectLst>
                  <a:outerShdw blurRad="38100" dist="38100" dir="2700000" algn="tl">
                    <a:srgbClr val="C0C0C0"/>
                  </a:outerShdw>
                </a:effectLst>
              </a:rPr>
              <a:t>,</a:t>
            </a:r>
          </a:p>
          <a:p>
            <a:pPr lvl="3">
              <a:lnSpc>
                <a:spcPct val="80000"/>
              </a:lnSpc>
            </a:pPr>
            <a:r>
              <a:rPr lang="pt-BR" altLang="pt-BR" sz="2400" b="1" dirty="0" smtClean="0">
                <a:effectLst>
                  <a:outerShdw blurRad="38100" dist="38100" dir="2700000" algn="tl">
                    <a:srgbClr val="C0C0C0"/>
                  </a:outerShdw>
                </a:effectLst>
              </a:rPr>
              <a:t> integração com sistema de mensagens via telefonia celular e integração com portais na internet,</a:t>
            </a:r>
          </a:p>
          <a:p>
            <a:pPr lvl="3">
              <a:lnSpc>
                <a:spcPct val="80000"/>
              </a:lnSpc>
            </a:pPr>
            <a:r>
              <a:rPr lang="pt-BR" altLang="pt-BR" sz="2400" dirty="0" smtClean="0">
                <a:solidFill>
                  <a:srgbClr val="FF0000"/>
                </a:solidFill>
                <a:effectLst>
                  <a:outerShdw blurRad="38100" dist="38100" dir="2700000" algn="tl">
                    <a:srgbClr val="C0C0C0"/>
                  </a:outerShdw>
                </a:effectLst>
              </a:rPr>
              <a:t>Outros:</a:t>
            </a:r>
            <a:r>
              <a:rPr lang="pt-BR" altLang="pt-BR" sz="2400" b="1" dirty="0" smtClean="0">
                <a:solidFill>
                  <a:srgbClr val="FF0000"/>
                </a:solidFill>
                <a:effectLst>
                  <a:outerShdw blurRad="38100" dist="38100" dir="2700000" algn="tl">
                    <a:srgbClr val="C0C0C0"/>
                  </a:outerShdw>
                </a:effectLst>
              </a:rPr>
              <a:t> </a:t>
            </a:r>
            <a:r>
              <a:rPr lang="pt-BR" altLang="pt-BR" sz="2400" dirty="0" smtClean="0">
                <a:effectLst>
                  <a:outerShdw blurRad="38100" dist="38100" dir="2700000" algn="tl">
                    <a:srgbClr val="C0C0C0"/>
                  </a:outerShdw>
                </a:effectLst>
              </a:rPr>
              <a:t>contador de passageiros embarcado, computador de bordo, sensor de porta, botão de pânico, </a:t>
            </a:r>
            <a:endParaRPr lang="pt-BR" altLang="pt-BR" sz="2400" b="1" u="sng" dirty="0" smtClean="0">
              <a:solidFill>
                <a:srgbClr val="FF0000"/>
              </a:solidFill>
              <a:effectLst>
                <a:outerShdw blurRad="38100" dist="38100" dir="2700000" algn="tl">
                  <a:srgbClr val="C0C0C0"/>
                </a:outerShdw>
              </a:effectLst>
            </a:endParaRPr>
          </a:p>
          <a:p>
            <a:pPr lvl="2">
              <a:lnSpc>
                <a:spcPct val="80000"/>
              </a:lnSpc>
            </a:pPr>
            <a:endParaRPr lang="pt-BR" altLang="pt-BR" sz="2500" dirty="0" smtClean="0">
              <a:effectLst>
                <a:outerShdw blurRad="38100" dist="38100" dir="2700000" algn="tl">
                  <a:srgbClr val="C0C0C0"/>
                </a:outerShdw>
              </a:effectLst>
            </a:endParaRPr>
          </a:p>
        </p:txBody>
      </p:sp>
      <p:sp>
        <p:nvSpPr>
          <p:cNvPr id="108339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2" name="Rectangle 2"/>
          <p:cNvSpPr>
            <a:spLocks noGrp="1"/>
          </p:cNvSpPr>
          <p:nvPr>
            <p:ph type="body" idx="1"/>
          </p:nvPr>
        </p:nvSpPr>
        <p:spPr>
          <a:xfrm>
            <a:off x="468313" y="1341438"/>
            <a:ext cx="8229600" cy="4824412"/>
          </a:xfrm>
        </p:spPr>
        <p:txBody>
          <a:bodyPr/>
          <a:lstStyle/>
          <a:p>
            <a:pPr algn="ctr">
              <a:buFont typeface="Wingdings" panose="05000000000000000000" pitchFamily="2" charset="2"/>
              <a:buNone/>
            </a:pPr>
            <a:r>
              <a:rPr lang="pt-BR" altLang="pt-BR" smtClean="0">
                <a:effectLst>
                  <a:outerShdw blurRad="38100" dist="38100" dir="2700000" algn="tl">
                    <a:srgbClr val="C0C0C0"/>
                  </a:outerShdw>
                </a:effectLst>
              </a:rPr>
              <a:t>Modelos</a:t>
            </a:r>
          </a:p>
          <a:p>
            <a:pPr algn="ctr">
              <a:buFont typeface="Wingdings" panose="05000000000000000000" pitchFamily="2" charset="2"/>
              <a:buNone/>
            </a:pPr>
            <a:endParaRPr lang="pt-BR" altLang="pt-BR" smtClean="0">
              <a:effectLst>
                <a:outerShdw blurRad="38100" dist="38100" dir="2700000" algn="tl">
                  <a:srgbClr val="C0C0C0"/>
                </a:outerShdw>
              </a:effectLst>
            </a:endParaRPr>
          </a:p>
          <a:p>
            <a:pPr algn="ctr">
              <a:buFont typeface="Wingdings" panose="05000000000000000000" pitchFamily="2" charset="2"/>
              <a:buNone/>
            </a:pPr>
            <a:r>
              <a:rPr lang="pt-BR" altLang="pt-BR" smtClean="0">
                <a:effectLst>
                  <a:outerShdw blurRad="38100" dist="38100" dir="2700000" algn="tl">
                    <a:srgbClr val="C0C0C0"/>
                  </a:outerShdw>
                </a:effectLst>
              </a:rPr>
              <a:t>Arquiteturas ITS </a:t>
            </a:r>
          </a:p>
          <a:p>
            <a:pPr algn="ctr">
              <a:buFont typeface="Wingdings" panose="05000000000000000000" pitchFamily="2" charset="2"/>
              <a:buNone/>
            </a:pPr>
            <a:endParaRPr lang="pt-BR" altLang="pt-BR" smtClean="0">
              <a:effectLst>
                <a:outerShdw blurRad="38100" dist="38100" dir="2700000" algn="tl">
                  <a:srgbClr val="C0C0C0"/>
                </a:outerShdw>
              </a:effectLst>
            </a:endParaRPr>
          </a:p>
          <a:p>
            <a:pPr algn="ctr">
              <a:buFont typeface="Wingdings" panose="05000000000000000000" pitchFamily="2" charset="2"/>
              <a:buNone/>
            </a:pPr>
            <a:r>
              <a:rPr lang="pt-BR" altLang="pt-BR" b="1" smtClean="0">
                <a:solidFill>
                  <a:srgbClr val="FF0000"/>
                </a:solidFill>
                <a:effectLst>
                  <a:outerShdw blurRad="38100" dist="38100" dir="2700000" algn="tl">
                    <a:srgbClr val="C0C0C0"/>
                  </a:outerShdw>
                </a:effectLst>
              </a:rPr>
              <a:t>Modelo Orientado a Objetos (MOO)</a:t>
            </a:r>
          </a:p>
          <a:p>
            <a:pPr algn="ctr">
              <a:buFont typeface="Wingdings" panose="05000000000000000000" pitchFamily="2" charset="2"/>
              <a:buNone/>
            </a:pPr>
            <a:endParaRPr lang="pt-BR" altLang="pt-BR" b="1" smtClean="0">
              <a:solidFill>
                <a:srgbClr val="FF3300"/>
              </a:solidFill>
              <a:effectLst>
                <a:outerShdw blurRad="38100" dist="38100" dir="2700000" algn="tl">
                  <a:srgbClr val="C0C0C0"/>
                </a:outerShdw>
              </a:effectLst>
            </a:endParaRPr>
          </a:p>
          <a:p>
            <a:pPr algn="ctr">
              <a:buFont typeface="Wingdings" panose="05000000000000000000" pitchFamily="2" charset="2"/>
              <a:buNone/>
            </a:pPr>
            <a:r>
              <a:rPr lang="en-US" altLang="pt-BR" b="1" smtClean="0">
                <a:solidFill>
                  <a:srgbClr val="FF0000"/>
                </a:solidFill>
                <a:effectLst>
                  <a:outerShdw blurRad="38100" dist="38100" dir="2700000" algn="tl">
                    <a:srgbClr val="C0C0C0"/>
                  </a:outerShdw>
                </a:effectLst>
              </a:rPr>
              <a:t>Unified Modeling Language</a:t>
            </a:r>
            <a:r>
              <a:rPr lang="pt-BR" altLang="pt-BR" b="1" smtClean="0">
                <a:solidFill>
                  <a:srgbClr val="FF0000"/>
                </a:solidFill>
                <a:effectLst>
                  <a:outerShdw blurRad="38100" dist="38100" dir="2700000" algn="tl">
                    <a:srgbClr val="C0C0C0"/>
                  </a:outerShdw>
                </a:effectLst>
              </a:rPr>
              <a:t> (UML)</a:t>
            </a:r>
          </a:p>
          <a:p>
            <a:pPr algn="ctr">
              <a:buFont typeface="Wingdings" panose="05000000000000000000" pitchFamily="2" charset="2"/>
              <a:buNone/>
            </a:pPr>
            <a:endParaRPr lang="pt-BR" altLang="pt-BR" smtClean="0">
              <a:effectLst>
                <a:outerShdw blurRad="38100" dist="38100" dir="2700000" algn="tl">
                  <a:srgbClr val="C0C0C0"/>
                </a:outerShdw>
              </a:effectLst>
            </a:endParaRPr>
          </a:p>
          <a:p>
            <a:pPr algn="ctr">
              <a:buFont typeface="Wingdings" panose="05000000000000000000" pitchFamily="2" charset="2"/>
              <a:buNone/>
            </a:pPr>
            <a:r>
              <a:rPr lang="pt-BR" altLang="pt-BR" smtClean="0">
                <a:effectLst>
                  <a:outerShdw blurRad="38100" dist="38100" dir="2700000" algn="tl">
                    <a:srgbClr val="C0C0C0"/>
                  </a:outerShdw>
                </a:effectLst>
              </a:rPr>
              <a:t>Bibliografia</a:t>
            </a:r>
          </a:p>
        </p:txBody>
      </p:sp>
      <p:sp>
        <p:nvSpPr>
          <p:cNvPr id="1469443" name="Rectangle 3"/>
          <p:cNvSpPr>
            <a:spLocks noGrp="1" noChangeArrowheads="1"/>
          </p:cNvSpPr>
          <p:nvPr>
            <p:ph type="title"/>
          </p:nvPr>
        </p:nvSpPr>
        <p:spPr>
          <a:xfrm>
            <a:off x="323850" y="188913"/>
            <a:ext cx="8569325" cy="792162"/>
          </a:xfrm>
          <a:gradFill rotWithShape="1">
            <a:gsLst>
              <a:gs pos="0">
                <a:schemeClr val="bg1"/>
              </a:gs>
              <a:gs pos="100000">
                <a:schemeClr val="folHlink"/>
              </a:gs>
            </a:gsLst>
            <a:lin ang="0" scaled="1"/>
          </a:gradFill>
          <a:ln/>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altLang="pt-BR" sz="4000" smtClean="0">
                <a:effectLst>
                  <a:outerShdw blurRad="38100" dist="38100" dir="2700000" algn="tl">
                    <a:srgbClr val="000000"/>
                  </a:outerShdw>
                </a:effectLst>
              </a:rPr>
              <a:t>AGENDA (Aula de Modelagem)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Text Box 2"/>
          <p:cNvSpPr txBox="1">
            <a:spLocks noChangeArrowheads="1"/>
          </p:cNvSpPr>
          <p:nvPr/>
        </p:nvSpPr>
        <p:spPr bwMode="auto">
          <a:xfrm>
            <a:off x="5373688" y="441325"/>
            <a:ext cx="1100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Detalhamento das</a:t>
            </a:r>
          </a:p>
          <a:p>
            <a:pPr algn="ctr">
              <a:buClrTx/>
              <a:buSzTx/>
              <a:buFontTx/>
              <a:buNone/>
            </a:pPr>
            <a:r>
              <a:rPr lang="pt-BR" altLang="pt-BR" sz="1000">
                <a:latin typeface="Times New Roman" panose="02020603050405020304" pitchFamily="18" charset="0"/>
              </a:rPr>
              <a:t>Emergências</a:t>
            </a:r>
          </a:p>
        </p:txBody>
      </p:sp>
      <p:sp>
        <p:nvSpPr>
          <p:cNvPr id="183299" name="Text Box 3"/>
          <p:cNvSpPr txBox="1">
            <a:spLocks noChangeArrowheads="1"/>
          </p:cNvSpPr>
          <p:nvPr/>
        </p:nvSpPr>
        <p:spPr bwMode="auto">
          <a:xfrm>
            <a:off x="107950" y="76200"/>
            <a:ext cx="8990013" cy="381000"/>
          </a:xfrm>
          <a:prstGeom prst="rect">
            <a:avLst/>
          </a:prstGeom>
          <a:noFill/>
          <a:ln w="9525">
            <a:noFill/>
            <a:miter lim="800000"/>
            <a:headEnd/>
            <a:tailEnd/>
          </a:ln>
          <a:effectLst/>
        </p:spPr>
        <p:txBody>
          <a:bodyPr wrap="none">
            <a:spAutoFit/>
          </a:bodyPr>
          <a:lstStyle/>
          <a:p>
            <a:pPr algn="ctr">
              <a:spcBef>
                <a:spcPct val="0"/>
              </a:spcBef>
              <a:buClrTx/>
              <a:buSzTx/>
              <a:buFontTx/>
              <a:buNone/>
              <a:defRPr/>
            </a:pPr>
            <a:r>
              <a:rPr lang="pt-BR" sz="1900" b="1">
                <a:effectLst>
                  <a:outerShdw blurRad="38100" dist="38100" dir="2700000" algn="tl">
                    <a:srgbClr val="C0C0C0"/>
                  </a:outerShdw>
                </a:effectLst>
                <a:latin typeface="Times New Roman" pitchFamily="18" charset="0"/>
              </a:rPr>
              <a:t>Diagrama simplificado da </a:t>
            </a:r>
            <a:r>
              <a:rPr lang="pt-BR" sz="1900" b="1">
                <a:solidFill>
                  <a:srgbClr val="FF3300"/>
                </a:solidFill>
                <a:effectLst>
                  <a:outerShdw blurRad="38100" dist="38100" dir="2700000" algn="tl">
                    <a:srgbClr val="C0C0C0"/>
                  </a:outerShdw>
                </a:effectLst>
                <a:latin typeface="Times New Roman" pitchFamily="18" charset="0"/>
              </a:rPr>
              <a:t>Arquitetura Lógica</a:t>
            </a:r>
            <a:r>
              <a:rPr lang="pt-BR" sz="1900" b="1">
                <a:effectLst>
                  <a:outerShdw blurRad="38100" dist="38100" dir="2700000" algn="tl">
                    <a:srgbClr val="C0C0C0"/>
                  </a:outerShdw>
                </a:effectLst>
                <a:latin typeface="Times New Roman" pitchFamily="18" charset="0"/>
              </a:rPr>
              <a:t> do Modelo Nacional Americano de ITS</a:t>
            </a:r>
          </a:p>
        </p:txBody>
      </p:sp>
      <p:sp>
        <p:nvSpPr>
          <p:cNvPr id="1582084" name="Line 4"/>
          <p:cNvSpPr>
            <a:spLocks noChangeShapeType="1"/>
          </p:cNvSpPr>
          <p:nvPr/>
        </p:nvSpPr>
        <p:spPr bwMode="auto">
          <a:xfrm flipH="1">
            <a:off x="2952750" y="5295900"/>
            <a:ext cx="838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085" name="Line 5"/>
          <p:cNvSpPr>
            <a:spLocks noChangeShapeType="1"/>
          </p:cNvSpPr>
          <p:nvPr/>
        </p:nvSpPr>
        <p:spPr bwMode="auto">
          <a:xfrm flipV="1">
            <a:off x="2114550" y="4686300"/>
            <a:ext cx="838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nvGrpSpPr>
          <p:cNvPr id="1582086" name="Group 6"/>
          <p:cNvGrpSpPr>
            <a:grpSpLocks/>
          </p:cNvGrpSpPr>
          <p:nvPr/>
        </p:nvGrpSpPr>
        <p:grpSpPr bwMode="auto">
          <a:xfrm>
            <a:off x="6559550" y="723900"/>
            <a:ext cx="1295400" cy="3124200"/>
            <a:chOff x="4944" y="480"/>
            <a:chExt cx="816" cy="1968"/>
          </a:xfrm>
        </p:grpSpPr>
        <p:sp>
          <p:nvSpPr>
            <p:cNvPr id="1582087" name="Oval 7"/>
            <p:cNvSpPr>
              <a:spLocks noChangeArrowheads="1"/>
            </p:cNvSpPr>
            <p:nvPr/>
          </p:nvSpPr>
          <p:spPr bwMode="auto">
            <a:xfrm>
              <a:off x="4944" y="480"/>
              <a:ext cx="816" cy="720"/>
            </a:xfrm>
            <a:prstGeom prst="ellipse">
              <a:avLst/>
            </a:prstGeom>
            <a:solidFill>
              <a:schemeClr val="bg1"/>
            </a:solidFill>
            <a:ln w="9525">
              <a:solidFill>
                <a:schemeClr val="tx1"/>
              </a:solidFill>
              <a:round/>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p>
          </p:txBody>
        </p:sp>
        <p:sp>
          <p:nvSpPr>
            <p:cNvPr id="1582088" name="Oval 8"/>
            <p:cNvSpPr>
              <a:spLocks noChangeArrowheads="1"/>
            </p:cNvSpPr>
            <p:nvPr/>
          </p:nvSpPr>
          <p:spPr bwMode="auto">
            <a:xfrm>
              <a:off x="4944" y="1728"/>
              <a:ext cx="816" cy="720"/>
            </a:xfrm>
            <a:prstGeom prst="ellipse">
              <a:avLst/>
            </a:prstGeom>
            <a:solidFill>
              <a:schemeClr val="bg1"/>
            </a:solidFill>
            <a:ln w="9525">
              <a:solidFill>
                <a:schemeClr val="tx1"/>
              </a:solidFill>
              <a:round/>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p>
          </p:txBody>
        </p:sp>
      </p:grpSp>
      <p:grpSp>
        <p:nvGrpSpPr>
          <p:cNvPr id="1582089" name="Group 9"/>
          <p:cNvGrpSpPr>
            <a:grpSpLocks/>
          </p:cNvGrpSpPr>
          <p:nvPr/>
        </p:nvGrpSpPr>
        <p:grpSpPr bwMode="auto">
          <a:xfrm>
            <a:off x="3765550" y="723900"/>
            <a:ext cx="1295400" cy="5105400"/>
            <a:chOff x="2880" y="480"/>
            <a:chExt cx="816" cy="3216"/>
          </a:xfrm>
        </p:grpSpPr>
        <p:sp>
          <p:nvSpPr>
            <p:cNvPr id="1582090" name="Oval 10"/>
            <p:cNvSpPr>
              <a:spLocks noChangeArrowheads="1"/>
            </p:cNvSpPr>
            <p:nvPr/>
          </p:nvSpPr>
          <p:spPr bwMode="auto">
            <a:xfrm>
              <a:off x="2880" y="2976"/>
              <a:ext cx="816" cy="720"/>
            </a:xfrm>
            <a:prstGeom prst="ellipse">
              <a:avLst/>
            </a:prstGeom>
            <a:solidFill>
              <a:schemeClr val="bg1"/>
            </a:solidFill>
            <a:ln w="9525">
              <a:solidFill>
                <a:schemeClr val="tx1"/>
              </a:solidFill>
              <a:round/>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p>
          </p:txBody>
        </p:sp>
        <p:sp>
          <p:nvSpPr>
            <p:cNvPr id="1582091" name="Oval 11"/>
            <p:cNvSpPr>
              <a:spLocks noChangeArrowheads="1"/>
            </p:cNvSpPr>
            <p:nvPr/>
          </p:nvSpPr>
          <p:spPr bwMode="auto">
            <a:xfrm>
              <a:off x="2880" y="1728"/>
              <a:ext cx="816" cy="720"/>
            </a:xfrm>
            <a:prstGeom prst="ellipse">
              <a:avLst/>
            </a:prstGeom>
            <a:solidFill>
              <a:schemeClr val="bg1"/>
            </a:solidFill>
            <a:ln w="9525">
              <a:solidFill>
                <a:schemeClr val="tx1"/>
              </a:solidFill>
              <a:round/>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p>
          </p:txBody>
        </p:sp>
        <p:sp>
          <p:nvSpPr>
            <p:cNvPr id="1582092" name="Oval 12"/>
            <p:cNvSpPr>
              <a:spLocks noChangeArrowheads="1"/>
            </p:cNvSpPr>
            <p:nvPr/>
          </p:nvSpPr>
          <p:spPr bwMode="auto">
            <a:xfrm>
              <a:off x="2880" y="480"/>
              <a:ext cx="816" cy="720"/>
            </a:xfrm>
            <a:prstGeom prst="ellipse">
              <a:avLst/>
            </a:prstGeom>
            <a:solidFill>
              <a:schemeClr val="bg1"/>
            </a:solidFill>
            <a:ln w="9525">
              <a:solidFill>
                <a:schemeClr val="tx1"/>
              </a:solidFill>
              <a:round/>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p>
          </p:txBody>
        </p:sp>
      </p:grpSp>
      <p:grpSp>
        <p:nvGrpSpPr>
          <p:cNvPr id="1582093" name="Group 13"/>
          <p:cNvGrpSpPr>
            <a:grpSpLocks/>
          </p:cNvGrpSpPr>
          <p:nvPr/>
        </p:nvGrpSpPr>
        <p:grpSpPr bwMode="auto">
          <a:xfrm>
            <a:off x="946150" y="723900"/>
            <a:ext cx="1295400" cy="5105400"/>
            <a:chOff x="896" y="480"/>
            <a:chExt cx="816" cy="3216"/>
          </a:xfrm>
        </p:grpSpPr>
        <p:sp>
          <p:nvSpPr>
            <p:cNvPr id="1582094" name="Oval 14"/>
            <p:cNvSpPr>
              <a:spLocks noChangeArrowheads="1"/>
            </p:cNvSpPr>
            <p:nvPr/>
          </p:nvSpPr>
          <p:spPr bwMode="auto">
            <a:xfrm>
              <a:off x="896" y="2976"/>
              <a:ext cx="816" cy="720"/>
            </a:xfrm>
            <a:prstGeom prst="ellipse">
              <a:avLst/>
            </a:prstGeom>
            <a:solidFill>
              <a:schemeClr val="bg1"/>
            </a:solidFill>
            <a:ln w="9525">
              <a:solidFill>
                <a:schemeClr val="tx1"/>
              </a:solidFill>
              <a:round/>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p>
          </p:txBody>
        </p:sp>
        <p:sp>
          <p:nvSpPr>
            <p:cNvPr id="1582095" name="Oval 15"/>
            <p:cNvSpPr>
              <a:spLocks noChangeArrowheads="1"/>
            </p:cNvSpPr>
            <p:nvPr/>
          </p:nvSpPr>
          <p:spPr bwMode="auto">
            <a:xfrm>
              <a:off x="896" y="1712"/>
              <a:ext cx="816" cy="720"/>
            </a:xfrm>
            <a:prstGeom prst="ellipse">
              <a:avLst/>
            </a:prstGeom>
            <a:solidFill>
              <a:schemeClr val="bg1"/>
            </a:solidFill>
            <a:ln w="9525">
              <a:solidFill>
                <a:schemeClr val="tx1"/>
              </a:solidFill>
              <a:round/>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p>
          </p:txBody>
        </p:sp>
        <p:sp>
          <p:nvSpPr>
            <p:cNvPr id="1582096" name="Oval 16"/>
            <p:cNvSpPr>
              <a:spLocks noChangeArrowheads="1"/>
            </p:cNvSpPr>
            <p:nvPr/>
          </p:nvSpPr>
          <p:spPr bwMode="auto">
            <a:xfrm>
              <a:off x="896" y="480"/>
              <a:ext cx="816" cy="720"/>
            </a:xfrm>
            <a:prstGeom prst="ellipse">
              <a:avLst/>
            </a:prstGeom>
            <a:solidFill>
              <a:schemeClr val="bg1"/>
            </a:solidFill>
            <a:ln w="9525">
              <a:solidFill>
                <a:schemeClr val="tx1"/>
              </a:solidFill>
              <a:round/>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p>
          </p:txBody>
        </p:sp>
      </p:grpSp>
      <p:sp>
        <p:nvSpPr>
          <p:cNvPr id="1582097" name="Line 17"/>
          <p:cNvSpPr>
            <a:spLocks noChangeShapeType="1"/>
          </p:cNvSpPr>
          <p:nvPr/>
        </p:nvSpPr>
        <p:spPr bwMode="auto">
          <a:xfrm flipH="1" flipV="1">
            <a:off x="3105150" y="876300"/>
            <a:ext cx="685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098" name="Line 18"/>
          <p:cNvSpPr>
            <a:spLocks noChangeShapeType="1"/>
          </p:cNvSpPr>
          <p:nvPr/>
        </p:nvSpPr>
        <p:spPr bwMode="auto">
          <a:xfrm rot="21298084" flipH="1">
            <a:off x="2192338" y="893763"/>
            <a:ext cx="928687" cy="4222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099" name="Line 19"/>
          <p:cNvSpPr>
            <a:spLocks noChangeShapeType="1"/>
          </p:cNvSpPr>
          <p:nvPr/>
        </p:nvSpPr>
        <p:spPr bwMode="auto">
          <a:xfrm>
            <a:off x="2190750" y="1485900"/>
            <a:ext cx="914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00" name="Line 20"/>
          <p:cNvSpPr>
            <a:spLocks noChangeShapeType="1"/>
          </p:cNvSpPr>
          <p:nvPr/>
        </p:nvSpPr>
        <p:spPr bwMode="auto">
          <a:xfrm flipV="1">
            <a:off x="3105150" y="13335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01" name="Rectangle 21"/>
          <p:cNvSpPr>
            <a:spLocks noChangeArrowheads="1"/>
          </p:cNvSpPr>
          <p:nvPr/>
        </p:nvSpPr>
        <p:spPr bwMode="auto">
          <a:xfrm>
            <a:off x="200025" y="2019300"/>
            <a:ext cx="762000" cy="381000"/>
          </a:xfrm>
          <a:prstGeom prst="rect">
            <a:avLst/>
          </a:prstGeom>
          <a:solidFill>
            <a:schemeClr val="bg1"/>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Instituição</a:t>
            </a:r>
          </a:p>
          <a:p>
            <a:pPr algn="ctr">
              <a:buClrTx/>
              <a:buSzTx/>
              <a:buFontTx/>
              <a:buNone/>
            </a:pPr>
            <a:r>
              <a:rPr lang="pt-BR" altLang="pt-BR" sz="1000">
                <a:latin typeface="Times New Roman" panose="02020603050405020304" pitchFamily="18" charset="0"/>
              </a:rPr>
              <a:t>Financeira</a:t>
            </a:r>
            <a:endParaRPr lang="pt-BR" altLang="pt-BR" sz="2400">
              <a:latin typeface="Times New Roman" panose="02020603050405020304" pitchFamily="18" charset="0"/>
            </a:endParaRPr>
          </a:p>
        </p:txBody>
      </p:sp>
      <p:sp>
        <p:nvSpPr>
          <p:cNvPr id="1582102" name="Line 22"/>
          <p:cNvSpPr>
            <a:spLocks noChangeShapeType="1"/>
          </p:cNvSpPr>
          <p:nvPr/>
        </p:nvSpPr>
        <p:spPr bwMode="auto">
          <a:xfrm flipV="1">
            <a:off x="590550" y="1485900"/>
            <a:ext cx="381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03" name="Line 23"/>
          <p:cNvSpPr>
            <a:spLocks noChangeShapeType="1"/>
          </p:cNvSpPr>
          <p:nvPr/>
        </p:nvSpPr>
        <p:spPr bwMode="auto">
          <a:xfrm flipV="1">
            <a:off x="2114550" y="2247900"/>
            <a:ext cx="609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04" name="Line 24"/>
          <p:cNvSpPr>
            <a:spLocks noChangeShapeType="1"/>
          </p:cNvSpPr>
          <p:nvPr/>
        </p:nvSpPr>
        <p:spPr bwMode="auto">
          <a:xfrm flipV="1">
            <a:off x="2724150" y="1587500"/>
            <a:ext cx="1143000" cy="660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05" name="Line 25"/>
          <p:cNvSpPr>
            <a:spLocks noChangeShapeType="1"/>
          </p:cNvSpPr>
          <p:nvPr/>
        </p:nvSpPr>
        <p:spPr bwMode="auto">
          <a:xfrm flipH="1">
            <a:off x="3181350" y="1743075"/>
            <a:ext cx="8382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06" name="Line 26"/>
          <p:cNvSpPr>
            <a:spLocks noChangeShapeType="1"/>
          </p:cNvSpPr>
          <p:nvPr/>
        </p:nvSpPr>
        <p:spPr bwMode="auto">
          <a:xfrm flipH="1">
            <a:off x="2190750" y="2628900"/>
            <a:ext cx="990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07" name="Rectangle 27"/>
          <p:cNvSpPr>
            <a:spLocks noChangeArrowheads="1"/>
          </p:cNvSpPr>
          <p:nvPr/>
        </p:nvSpPr>
        <p:spPr bwMode="auto">
          <a:xfrm>
            <a:off x="209550" y="3924300"/>
            <a:ext cx="762000" cy="381000"/>
          </a:xfrm>
          <a:prstGeom prst="rect">
            <a:avLst/>
          </a:prstGeom>
          <a:solidFill>
            <a:schemeClr val="bg1"/>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Veículo</a:t>
            </a:r>
          </a:p>
          <a:p>
            <a:pPr algn="ctr">
              <a:buClrTx/>
              <a:buSzTx/>
              <a:buFontTx/>
              <a:buNone/>
            </a:pPr>
            <a:r>
              <a:rPr lang="pt-BR" altLang="pt-BR" sz="1000">
                <a:latin typeface="Times New Roman" panose="02020603050405020304" pitchFamily="18" charset="0"/>
              </a:rPr>
              <a:t>Comercial</a:t>
            </a:r>
            <a:endParaRPr lang="pt-BR" altLang="pt-BR" sz="2400">
              <a:latin typeface="Times New Roman" panose="02020603050405020304" pitchFamily="18" charset="0"/>
            </a:endParaRPr>
          </a:p>
        </p:txBody>
      </p:sp>
      <p:sp>
        <p:nvSpPr>
          <p:cNvPr id="1582108" name="Line 28"/>
          <p:cNvSpPr>
            <a:spLocks noChangeShapeType="1"/>
          </p:cNvSpPr>
          <p:nvPr/>
        </p:nvSpPr>
        <p:spPr bwMode="auto">
          <a:xfrm flipV="1">
            <a:off x="985838" y="3743325"/>
            <a:ext cx="290512" cy="2905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09" name="Rectangle 29"/>
          <p:cNvSpPr>
            <a:spLocks noChangeArrowheads="1"/>
          </p:cNvSpPr>
          <p:nvPr/>
        </p:nvSpPr>
        <p:spPr bwMode="auto">
          <a:xfrm>
            <a:off x="209550" y="5967413"/>
            <a:ext cx="762000" cy="381000"/>
          </a:xfrm>
          <a:prstGeom prst="rect">
            <a:avLst/>
          </a:prstGeom>
          <a:solidFill>
            <a:schemeClr val="bg1"/>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Veículo</a:t>
            </a:r>
          </a:p>
          <a:p>
            <a:pPr algn="ctr">
              <a:buClrTx/>
              <a:buSzTx/>
              <a:buFontTx/>
              <a:buNone/>
            </a:pPr>
            <a:r>
              <a:rPr lang="pt-BR" altLang="pt-BR" sz="1000">
                <a:latin typeface="Times New Roman" panose="02020603050405020304" pitchFamily="18" charset="0"/>
              </a:rPr>
              <a:t>Básico</a:t>
            </a:r>
            <a:endParaRPr lang="pt-BR" altLang="pt-BR" sz="2400">
              <a:latin typeface="Times New Roman" panose="02020603050405020304" pitchFamily="18" charset="0"/>
            </a:endParaRPr>
          </a:p>
        </p:txBody>
      </p:sp>
      <p:sp>
        <p:nvSpPr>
          <p:cNvPr id="1582110" name="Line 30"/>
          <p:cNvSpPr>
            <a:spLocks noChangeShapeType="1"/>
          </p:cNvSpPr>
          <p:nvPr/>
        </p:nvSpPr>
        <p:spPr bwMode="auto">
          <a:xfrm flipV="1">
            <a:off x="2038350" y="1790700"/>
            <a:ext cx="2057400" cy="30480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11" name="Line 31"/>
          <p:cNvSpPr>
            <a:spLocks noChangeShapeType="1"/>
          </p:cNvSpPr>
          <p:nvPr/>
        </p:nvSpPr>
        <p:spPr bwMode="auto">
          <a:xfrm>
            <a:off x="2952750" y="4686300"/>
            <a:ext cx="838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12" name="Line 32"/>
          <p:cNvSpPr>
            <a:spLocks noChangeShapeType="1"/>
          </p:cNvSpPr>
          <p:nvPr/>
        </p:nvSpPr>
        <p:spPr bwMode="auto">
          <a:xfrm flipH="1" flipV="1">
            <a:off x="2266950" y="5219700"/>
            <a:ext cx="685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13" name="Line 33"/>
          <p:cNvSpPr>
            <a:spLocks noChangeShapeType="1"/>
          </p:cNvSpPr>
          <p:nvPr/>
        </p:nvSpPr>
        <p:spPr bwMode="auto">
          <a:xfrm flipV="1">
            <a:off x="619125" y="5572125"/>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14" name="Line 34"/>
          <p:cNvSpPr>
            <a:spLocks noChangeShapeType="1"/>
          </p:cNvSpPr>
          <p:nvPr/>
        </p:nvSpPr>
        <p:spPr bwMode="auto">
          <a:xfrm flipH="1" flipV="1">
            <a:off x="2952750" y="4152900"/>
            <a:ext cx="990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15" name="Line 35"/>
          <p:cNvSpPr>
            <a:spLocks noChangeShapeType="1"/>
          </p:cNvSpPr>
          <p:nvPr/>
        </p:nvSpPr>
        <p:spPr bwMode="auto">
          <a:xfrm flipV="1">
            <a:off x="2952750" y="1866900"/>
            <a:ext cx="1254125"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grpSp>
        <p:nvGrpSpPr>
          <p:cNvPr id="1582116" name="Group 36"/>
          <p:cNvGrpSpPr>
            <a:grpSpLocks/>
          </p:cNvGrpSpPr>
          <p:nvPr/>
        </p:nvGrpSpPr>
        <p:grpSpPr bwMode="auto">
          <a:xfrm>
            <a:off x="3733800" y="3619500"/>
            <a:ext cx="533400" cy="1143000"/>
            <a:chOff x="2352" y="2256"/>
            <a:chExt cx="336" cy="720"/>
          </a:xfrm>
        </p:grpSpPr>
        <p:sp>
          <p:nvSpPr>
            <p:cNvPr id="1582117" name="Line 37"/>
            <p:cNvSpPr>
              <a:spLocks noChangeShapeType="1"/>
            </p:cNvSpPr>
            <p:nvPr/>
          </p:nvSpPr>
          <p:spPr bwMode="auto">
            <a:xfrm flipH="1" flipV="1">
              <a:off x="2352" y="2544"/>
              <a:ext cx="336"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18" name="Line 38"/>
            <p:cNvSpPr>
              <a:spLocks noChangeShapeType="1"/>
            </p:cNvSpPr>
            <p:nvPr/>
          </p:nvSpPr>
          <p:spPr bwMode="auto">
            <a:xfrm flipV="1">
              <a:off x="2352" y="2256"/>
              <a:ext cx="144"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grpSp>
      <p:sp>
        <p:nvSpPr>
          <p:cNvPr id="1582119" name="Line 39"/>
          <p:cNvSpPr>
            <a:spLocks noChangeShapeType="1"/>
          </p:cNvSpPr>
          <p:nvPr/>
        </p:nvSpPr>
        <p:spPr bwMode="auto">
          <a:xfrm>
            <a:off x="4781550" y="377190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20" name="Line 40"/>
          <p:cNvSpPr>
            <a:spLocks noChangeShapeType="1"/>
          </p:cNvSpPr>
          <p:nvPr/>
        </p:nvSpPr>
        <p:spPr bwMode="auto">
          <a:xfrm flipH="1">
            <a:off x="4552950" y="4076700"/>
            <a:ext cx="457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21" name="Line 41"/>
          <p:cNvSpPr>
            <a:spLocks noChangeShapeType="1"/>
          </p:cNvSpPr>
          <p:nvPr/>
        </p:nvSpPr>
        <p:spPr bwMode="auto">
          <a:xfrm flipV="1">
            <a:off x="5010150" y="3619500"/>
            <a:ext cx="16764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22" name="Rectangle 42"/>
          <p:cNvSpPr>
            <a:spLocks noChangeArrowheads="1"/>
          </p:cNvSpPr>
          <p:nvPr/>
        </p:nvSpPr>
        <p:spPr bwMode="auto">
          <a:xfrm>
            <a:off x="5314950" y="5676900"/>
            <a:ext cx="762000" cy="381000"/>
          </a:xfrm>
          <a:prstGeom prst="rect">
            <a:avLst/>
          </a:prstGeom>
          <a:solidFill>
            <a:schemeClr val="bg1"/>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Tráfego</a:t>
            </a:r>
            <a:endParaRPr lang="pt-BR" altLang="pt-BR" sz="2400">
              <a:latin typeface="Times New Roman" panose="02020603050405020304" pitchFamily="18" charset="0"/>
            </a:endParaRPr>
          </a:p>
        </p:txBody>
      </p:sp>
      <p:sp>
        <p:nvSpPr>
          <p:cNvPr id="1582123" name="Rectangle 43"/>
          <p:cNvSpPr>
            <a:spLocks noChangeArrowheads="1"/>
          </p:cNvSpPr>
          <p:nvPr/>
        </p:nvSpPr>
        <p:spPr bwMode="auto">
          <a:xfrm>
            <a:off x="7905750" y="3924300"/>
            <a:ext cx="762000" cy="381000"/>
          </a:xfrm>
          <a:prstGeom prst="rect">
            <a:avLst/>
          </a:prstGeom>
          <a:solidFill>
            <a:schemeClr val="bg1"/>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Planejadores</a:t>
            </a:r>
          </a:p>
          <a:p>
            <a:pPr algn="ctr">
              <a:buClrTx/>
              <a:buSzTx/>
              <a:buFontTx/>
              <a:buNone/>
            </a:pPr>
            <a:r>
              <a:rPr lang="pt-BR" altLang="pt-BR" sz="1000">
                <a:latin typeface="Times New Roman" panose="02020603050405020304" pitchFamily="18" charset="0"/>
              </a:rPr>
              <a:t>ITS</a:t>
            </a:r>
            <a:endParaRPr lang="pt-BR" altLang="pt-BR" sz="2400">
              <a:latin typeface="Times New Roman" panose="02020603050405020304" pitchFamily="18" charset="0"/>
            </a:endParaRPr>
          </a:p>
        </p:txBody>
      </p:sp>
      <p:sp>
        <p:nvSpPr>
          <p:cNvPr id="1582124" name="Line 44"/>
          <p:cNvSpPr>
            <a:spLocks noChangeShapeType="1"/>
          </p:cNvSpPr>
          <p:nvPr/>
        </p:nvSpPr>
        <p:spPr bwMode="auto">
          <a:xfrm>
            <a:off x="7829550" y="3390900"/>
            <a:ext cx="381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25" name="Line 45"/>
          <p:cNvSpPr>
            <a:spLocks noChangeShapeType="1"/>
          </p:cNvSpPr>
          <p:nvPr/>
        </p:nvSpPr>
        <p:spPr bwMode="auto">
          <a:xfrm>
            <a:off x="5010150" y="1562100"/>
            <a:ext cx="106680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26" name="Line 46"/>
          <p:cNvSpPr>
            <a:spLocks noChangeShapeType="1"/>
          </p:cNvSpPr>
          <p:nvPr/>
        </p:nvSpPr>
        <p:spPr bwMode="auto">
          <a:xfrm flipH="1">
            <a:off x="4933950" y="3467100"/>
            <a:ext cx="11430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27" name="Line 47"/>
          <p:cNvSpPr>
            <a:spLocks noChangeShapeType="1"/>
          </p:cNvSpPr>
          <p:nvPr/>
        </p:nvSpPr>
        <p:spPr bwMode="auto">
          <a:xfrm flipH="1" flipV="1">
            <a:off x="4171950" y="24003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28" name="Line 48"/>
          <p:cNvSpPr>
            <a:spLocks noChangeShapeType="1"/>
          </p:cNvSpPr>
          <p:nvPr/>
        </p:nvSpPr>
        <p:spPr bwMode="auto">
          <a:xfrm flipV="1">
            <a:off x="4171950" y="1866900"/>
            <a:ext cx="228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29" name="Line 49"/>
          <p:cNvSpPr>
            <a:spLocks noChangeShapeType="1"/>
          </p:cNvSpPr>
          <p:nvPr/>
        </p:nvSpPr>
        <p:spPr bwMode="auto">
          <a:xfrm>
            <a:off x="4829175" y="1719263"/>
            <a:ext cx="341313" cy="681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30" name="Line 50"/>
          <p:cNvSpPr>
            <a:spLocks noChangeShapeType="1"/>
          </p:cNvSpPr>
          <p:nvPr/>
        </p:nvSpPr>
        <p:spPr bwMode="auto">
          <a:xfrm flipH="1">
            <a:off x="4857750" y="2400300"/>
            <a:ext cx="304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31" name="Line 51"/>
          <p:cNvSpPr>
            <a:spLocks noChangeShapeType="1"/>
          </p:cNvSpPr>
          <p:nvPr/>
        </p:nvSpPr>
        <p:spPr bwMode="auto">
          <a:xfrm>
            <a:off x="5086350" y="1409700"/>
            <a:ext cx="1447800" cy="1828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32" name="Rectangle 52"/>
          <p:cNvSpPr>
            <a:spLocks noChangeArrowheads="1"/>
          </p:cNvSpPr>
          <p:nvPr/>
        </p:nvSpPr>
        <p:spPr bwMode="auto">
          <a:xfrm>
            <a:off x="5924550" y="1790700"/>
            <a:ext cx="762000" cy="381000"/>
          </a:xfrm>
          <a:prstGeom prst="rect">
            <a:avLst/>
          </a:prstGeom>
          <a:solidFill>
            <a:schemeClr val="bg1"/>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Polícia / </a:t>
            </a:r>
          </a:p>
          <a:p>
            <a:pPr algn="ctr">
              <a:buClrTx/>
              <a:buSzTx/>
              <a:buFontTx/>
              <a:buNone/>
            </a:pPr>
            <a:r>
              <a:rPr lang="pt-BR" altLang="pt-BR" sz="1000">
                <a:latin typeface="Times New Roman" panose="02020603050405020304" pitchFamily="18" charset="0"/>
              </a:rPr>
              <a:t>Bombeiros</a:t>
            </a:r>
          </a:p>
        </p:txBody>
      </p:sp>
      <p:sp>
        <p:nvSpPr>
          <p:cNvPr id="1582133" name="Line 53"/>
          <p:cNvSpPr>
            <a:spLocks noChangeShapeType="1"/>
          </p:cNvSpPr>
          <p:nvPr/>
        </p:nvSpPr>
        <p:spPr bwMode="auto">
          <a:xfrm flipH="1" flipV="1">
            <a:off x="5924550" y="800100"/>
            <a:ext cx="609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34" name="Line 54"/>
          <p:cNvSpPr>
            <a:spLocks noChangeShapeType="1"/>
          </p:cNvSpPr>
          <p:nvPr/>
        </p:nvSpPr>
        <p:spPr bwMode="auto">
          <a:xfrm flipH="1">
            <a:off x="5010150" y="800100"/>
            <a:ext cx="914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35" name="Line 55"/>
          <p:cNvSpPr>
            <a:spLocks noChangeShapeType="1"/>
          </p:cNvSpPr>
          <p:nvPr/>
        </p:nvSpPr>
        <p:spPr bwMode="auto">
          <a:xfrm>
            <a:off x="5057775" y="1176338"/>
            <a:ext cx="838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36" name="Line 56"/>
          <p:cNvSpPr>
            <a:spLocks noChangeShapeType="1"/>
          </p:cNvSpPr>
          <p:nvPr/>
        </p:nvSpPr>
        <p:spPr bwMode="auto">
          <a:xfrm flipV="1">
            <a:off x="5862638" y="1319213"/>
            <a:ext cx="685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37" name="Line 57"/>
          <p:cNvSpPr>
            <a:spLocks noChangeShapeType="1"/>
          </p:cNvSpPr>
          <p:nvPr/>
        </p:nvSpPr>
        <p:spPr bwMode="auto">
          <a:xfrm>
            <a:off x="4248150" y="58293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38" name="Line 58"/>
          <p:cNvSpPr>
            <a:spLocks noChangeShapeType="1"/>
          </p:cNvSpPr>
          <p:nvPr/>
        </p:nvSpPr>
        <p:spPr bwMode="auto">
          <a:xfrm>
            <a:off x="4552950" y="6515100"/>
            <a:ext cx="434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39" name="Line 59"/>
          <p:cNvSpPr>
            <a:spLocks noChangeShapeType="1"/>
          </p:cNvSpPr>
          <p:nvPr/>
        </p:nvSpPr>
        <p:spPr bwMode="auto">
          <a:xfrm flipV="1">
            <a:off x="8896350" y="1485900"/>
            <a:ext cx="0" cy="502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40" name="Line 60"/>
          <p:cNvSpPr>
            <a:spLocks noChangeShapeType="1"/>
          </p:cNvSpPr>
          <p:nvPr/>
        </p:nvSpPr>
        <p:spPr bwMode="auto">
          <a:xfrm flipH="1" flipV="1">
            <a:off x="7829550" y="1104900"/>
            <a:ext cx="1066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41" name="Line 61"/>
          <p:cNvSpPr>
            <a:spLocks noChangeShapeType="1"/>
          </p:cNvSpPr>
          <p:nvPr/>
        </p:nvSpPr>
        <p:spPr bwMode="auto">
          <a:xfrm>
            <a:off x="7829550" y="14097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42" name="Line 62"/>
          <p:cNvSpPr>
            <a:spLocks noChangeShapeType="1"/>
          </p:cNvSpPr>
          <p:nvPr/>
        </p:nvSpPr>
        <p:spPr bwMode="auto">
          <a:xfrm>
            <a:off x="8743950" y="17145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43" name="Line 63"/>
          <p:cNvSpPr>
            <a:spLocks noChangeShapeType="1"/>
          </p:cNvSpPr>
          <p:nvPr/>
        </p:nvSpPr>
        <p:spPr bwMode="auto">
          <a:xfrm>
            <a:off x="4933950" y="5600700"/>
            <a:ext cx="381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44" name="Line 64"/>
          <p:cNvSpPr>
            <a:spLocks noChangeShapeType="1"/>
          </p:cNvSpPr>
          <p:nvPr/>
        </p:nvSpPr>
        <p:spPr bwMode="auto">
          <a:xfrm flipH="1">
            <a:off x="4781550" y="6362700"/>
            <a:ext cx="396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45" name="Line 65"/>
          <p:cNvSpPr>
            <a:spLocks noChangeShapeType="1"/>
          </p:cNvSpPr>
          <p:nvPr/>
        </p:nvSpPr>
        <p:spPr bwMode="auto">
          <a:xfrm flipH="1" flipV="1">
            <a:off x="4476750" y="5829300"/>
            <a:ext cx="304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46" name="Text Box 66"/>
          <p:cNvSpPr txBox="1">
            <a:spLocks noChangeArrowheads="1"/>
          </p:cNvSpPr>
          <p:nvPr/>
        </p:nvSpPr>
        <p:spPr bwMode="auto">
          <a:xfrm>
            <a:off x="2468563" y="1016000"/>
            <a:ext cx="1260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Solicitação de</a:t>
            </a:r>
          </a:p>
          <a:p>
            <a:pPr algn="ctr">
              <a:buClrTx/>
              <a:buSzTx/>
              <a:buFontTx/>
              <a:buNone/>
            </a:pPr>
            <a:r>
              <a:rPr lang="pt-BR" altLang="pt-BR" sz="1000">
                <a:latin typeface="Times New Roman" panose="02020603050405020304" pitchFamily="18" charset="0"/>
              </a:rPr>
              <a:t>Crédito /  Pagamento</a:t>
            </a:r>
          </a:p>
        </p:txBody>
      </p:sp>
      <p:sp>
        <p:nvSpPr>
          <p:cNvPr id="1582147" name="Text Box 67"/>
          <p:cNvSpPr txBox="1">
            <a:spLocks noChangeArrowheads="1"/>
          </p:cNvSpPr>
          <p:nvPr/>
        </p:nvSpPr>
        <p:spPr bwMode="auto">
          <a:xfrm>
            <a:off x="2136775" y="1647825"/>
            <a:ext cx="781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ClrTx/>
              <a:buSzTx/>
              <a:buFontTx/>
              <a:buNone/>
            </a:pPr>
            <a:r>
              <a:rPr lang="pt-BR" altLang="pt-BR" sz="1000">
                <a:latin typeface="Times New Roman" panose="02020603050405020304" pitchFamily="18" charset="0"/>
              </a:rPr>
              <a:t>Pagamento </a:t>
            </a:r>
          </a:p>
          <a:p>
            <a:pPr>
              <a:buClrTx/>
              <a:buSzTx/>
              <a:buFontTx/>
              <a:buNone/>
            </a:pPr>
            <a:r>
              <a:rPr lang="pt-BR" altLang="pt-BR" sz="1000">
                <a:latin typeface="Times New Roman" panose="02020603050405020304" pitchFamily="18" charset="0"/>
              </a:rPr>
              <a:t>efetuado</a:t>
            </a:r>
          </a:p>
        </p:txBody>
      </p:sp>
      <p:sp>
        <p:nvSpPr>
          <p:cNvPr id="1582148" name="Text Box 68"/>
          <p:cNvSpPr txBox="1">
            <a:spLocks noChangeArrowheads="1"/>
          </p:cNvSpPr>
          <p:nvPr/>
        </p:nvSpPr>
        <p:spPr bwMode="auto">
          <a:xfrm>
            <a:off x="1708150" y="2349500"/>
            <a:ext cx="781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Solicitação </a:t>
            </a:r>
          </a:p>
          <a:p>
            <a:pPr algn="ctr">
              <a:buClrTx/>
              <a:buSzTx/>
              <a:buFontTx/>
              <a:buNone/>
            </a:pPr>
            <a:r>
              <a:rPr lang="pt-BR" altLang="pt-BR" sz="1000">
                <a:latin typeface="Times New Roman" panose="02020603050405020304" pitchFamily="18" charset="0"/>
              </a:rPr>
              <a:t>de Rota</a:t>
            </a:r>
          </a:p>
        </p:txBody>
      </p:sp>
      <p:sp>
        <p:nvSpPr>
          <p:cNvPr id="1582149" name="Text Box 69"/>
          <p:cNvSpPr txBox="1">
            <a:spLocks noChangeArrowheads="1"/>
          </p:cNvSpPr>
          <p:nvPr/>
        </p:nvSpPr>
        <p:spPr bwMode="auto">
          <a:xfrm>
            <a:off x="2330450" y="2946400"/>
            <a:ext cx="822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Informações</a:t>
            </a:r>
          </a:p>
          <a:p>
            <a:pPr algn="ctr">
              <a:buClrTx/>
              <a:buSzTx/>
              <a:buFontTx/>
              <a:buNone/>
            </a:pPr>
            <a:r>
              <a:rPr lang="pt-BR" altLang="pt-BR" sz="1000">
                <a:latin typeface="Times New Roman" panose="02020603050405020304" pitchFamily="18" charset="0"/>
              </a:rPr>
              <a:t> sobre Rotas</a:t>
            </a:r>
          </a:p>
        </p:txBody>
      </p:sp>
      <p:sp>
        <p:nvSpPr>
          <p:cNvPr id="1582150" name="Text Box 70"/>
          <p:cNvSpPr txBox="1">
            <a:spLocks noChangeArrowheads="1"/>
          </p:cNvSpPr>
          <p:nvPr/>
        </p:nvSpPr>
        <p:spPr bwMode="auto">
          <a:xfrm>
            <a:off x="2990850" y="3886200"/>
            <a:ext cx="822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Informações</a:t>
            </a:r>
          </a:p>
          <a:p>
            <a:pPr algn="ctr">
              <a:buClrTx/>
              <a:buSzTx/>
              <a:buFontTx/>
              <a:buNone/>
            </a:pPr>
            <a:r>
              <a:rPr lang="pt-BR" altLang="pt-BR" sz="1000">
                <a:latin typeface="Times New Roman" panose="02020603050405020304" pitchFamily="18" charset="0"/>
              </a:rPr>
              <a:t>de Tráfego</a:t>
            </a:r>
          </a:p>
        </p:txBody>
      </p:sp>
      <p:sp>
        <p:nvSpPr>
          <p:cNvPr id="1582151" name="Text Box 71"/>
          <p:cNvSpPr txBox="1">
            <a:spLocks noChangeArrowheads="1"/>
          </p:cNvSpPr>
          <p:nvPr/>
        </p:nvSpPr>
        <p:spPr bwMode="auto">
          <a:xfrm>
            <a:off x="2562225" y="4762500"/>
            <a:ext cx="78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Estados dos</a:t>
            </a:r>
          </a:p>
          <a:p>
            <a:pPr algn="ctr">
              <a:buClrTx/>
              <a:buSzTx/>
              <a:buFontTx/>
              <a:buNone/>
            </a:pPr>
            <a:r>
              <a:rPr lang="pt-BR" altLang="pt-BR" sz="1000">
                <a:latin typeface="Times New Roman" panose="02020603050405020304" pitchFamily="18" charset="0"/>
              </a:rPr>
              <a:t>Veículos</a:t>
            </a:r>
          </a:p>
        </p:txBody>
      </p:sp>
      <p:sp>
        <p:nvSpPr>
          <p:cNvPr id="1582152" name="Text Box 72"/>
          <p:cNvSpPr txBox="1">
            <a:spLocks noChangeArrowheads="1"/>
          </p:cNvSpPr>
          <p:nvPr/>
        </p:nvSpPr>
        <p:spPr bwMode="auto">
          <a:xfrm>
            <a:off x="2571750" y="5537200"/>
            <a:ext cx="822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Informações</a:t>
            </a:r>
          </a:p>
          <a:p>
            <a:pPr algn="ctr">
              <a:buClrTx/>
              <a:buSzTx/>
              <a:buFontTx/>
              <a:buNone/>
            </a:pPr>
            <a:r>
              <a:rPr lang="pt-BR" altLang="pt-BR" sz="1000">
                <a:latin typeface="Times New Roman" panose="02020603050405020304" pitchFamily="18" charset="0"/>
              </a:rPr>
              <a:t>de Tráfego</a:t>
            </a:r>
          </a:p>
        </p:txBody>
      </p:sp>
      <p:sp>
        <p:nvSpPr>
          <p:cNvPr id="1582153" name="Text Box 73"/>
          <p:cNvSpPr txBox="1">
            <a:spLocks noChangeArrowheads="1"/>
          </p:cNvSpPr>
          <p:nvPr/>
        </p:nvSpPr>
        <p:spPr bwMode="auto">
          <a:xfrm>
            <a:off x="6256338" y="6461125"/>
            <a:ext cx="860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Notificação </a:t>
            </a:r>
          </a:p>
          <a:p>
            <a:pPr algn="ctr">
              <a:buClrTx/>
              <a:buSzTx/>
              <a:buFontTx/>
              <a:buNone/>
            </a:pPr>
            <a:r>
              <a:rPr lang="pt-BR" altLang="pt-BR" sz="1000">
                <a:latin typeface="Times New Roman" panose="02020603050405020304" pitchFamily="18" charset="0"/>
              </a:rPr>
              <a:t>de Incidentes</a:t>
            </a:r>
          </a:p>
        </p:txBody>
      </p:sp>
      <p:sp>
        <p:nvSpPr>
          <p:cNvPr id="1582154" name="Text Box 74"/>
          <p:cNvSpPr txBox="1">
            <a:spLocks noChangeArrowheads="1"/>
          </p:cNvSpPr>
          <p:nvPr/>
        </p:nvSpPr>
        <p:spPr bwMode="auto">
          <a:xfrm>
            <a:off x="6815138" y="6019800"/>
            <a:ext cx="101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Informação </a:t>
            </a:r>
          </a:p>
          <a:p>
            <a:pPr algn="ctr">
              <a:buClrTx/>
              <a:buSzTx/>
              <a:buFontTx/>
              <a:buNone/>
            </a:pPr>
            <a:r>
              <a:rPr lang="pt-BR" altLang="pt-BR" sz="1000">
                <a:latin typeface="Times New Roman" panose="02020603050405020304" pitchFamily="18" charset="0"/>
              </a:rPr>
              <a:t>sobre Incidentes</a:t>
            </a:r>
          </a:p>
        </p:txBody>
      </p:sp>
      <p:sp>
        <p:nvSpPr>
          <p:cNvPr id="1582155" name="Text Box 75"/>
          <p:cNvSpPr txBox="1">
            <a:spLocks noChangeArrowheads="1"/>
          </p:cNvSpPr>
          <p:nvPr/>
        </p:nvSpPr>
        <p:spPr bwMode="auto">
          <a:xfrm>
            <a:off x="5727700" y="4330700"/>
            <a:ext cx="1327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Banco de Dados sobre</a:t>
            </a:r>
          </a:p>
          <a:p>
            <a:pPr algn="ctr">
              <a:buClrTx/>
              <a:buSzTx/>
              <a:buFontTx/>
              <a:buNone/>
            </a:pPr>
            <a:r>
              <a:rPr lang="pt-BR" altLang="pt-BR" sz="1000">
                <a:latin typeface="Times New Roman" panose="02020603050405020304" pitchFamily="18" charset="0"/>
              </a:rPr>
              <a:t>Congestionamentos</a:t>
            </a:r>
          </a:p>
        </p:txBody>
      </p:sp>
      <p:sp>
        <p:nvSpPr>
          <p:cNvPr id="1582156" name="Text Box 76"/>
          <p:cNvSpPr txBox="1">
            <a:spLocks noChangeArrowheads="1"/>
          </p:cNvSpPr>
          <p:nvPr/>
        </p:nvSpPr>
        <p:spPr bwMode="auto">
          <a:xfrm>
            <a:off x="3917950" y="3949700"/>
            <a:ext cx="1046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Solicitação de</a:t>
            </a:r>
          </a:p>
          <a:p>
            <a:pPr algn="ctr">
              <a:buClrTx/>
              <a:buSzTx/>
              <a:buFontTx/>
              <a:buNone/>
            </a:pPr>
            <a:r>
              <a:rPr lang="pt-BR" altLang="pt-BR" sz="1000">
                <a:latin typeface="Times New Roman" panose="02020603050405020304" pitchFamily="18" charset="0"/>
              </a:rPr>
              <a:t>Prioridade ao TP</a:t>
            </a:r>
          </a:p>
        </p:txBody>
      </p:sp>
      <p:sp>
        <p:nvSpPr>
          <p:cNvPr id="1582157" name="Text Box 77"/>
          <p:cNvSpPr txBox="1">
            <a:spLocks noChangeArrowheads="1"/>
          </p:cNvSpPr>
          <p:nvPr/>
        </p:nvSpPr>
        <p:spPr bwMode="auto">
          <a:xfrm>
            <a:off x="7751763" y="3098800"/>
            <a:ext cx="1060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Banco de Dados</a:t>
            </a:r>
          </a:p>
          <a:p>
            <a:pPr algn="ctr">
              <a:buClrTx/>
              <a:buSzTx/>
              <a:buFontTx/>
              <a:buNone/>
            </a:pPr>
            <a:r>
              <a:rPr lang="pt-BR" altLang="pt-BR" sz="1000">
                <a:latin typeface="Times New Roman" panose="02020603050405020304" pitchFamily="18" charset="0"/>
              </a:rPr>
              <a:t> de Planejamento</a:t>
            </a:r>
          </a:p>
        </p:txBody>
      </p:sp>
      <p:sp>
        <p:nvSpPr>
          <p:cNvPr id="1582158" name="Text Box 78"/>
          <p:cNvSpPr txBox="1">
            <a:spLocks noChangeArrowheads="1"/>
          </p:cNvSpPr>
          <p:nvPr/>
        </p:nvSpPr>
        <p:spPr bwMode="auto">
          <a:xfrm>
            <a:off x="4886325" y="2514600"/>
            <a:ext cx="9334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Solicitação </a:t>
            </a:r>
          </a:p>
          <a:p>
            <a:pPr algn="ctr">
              <a:buClrTx/>
              <a:buSzTx/>
              <a:buFontTx/>
              <a:buNone/>
            </a:pPr>
            <a:r>
              <a:rPr lang="pt-BR" altLang="pt-BR" sz="1000">
                <a:latin typeface="Times New Roman" panose="02020603050405020304" pitchFamily="18" charset="0"/>
              </a:rPr>
              <a:t>de </a:t>
            </a:r>
          </a:p>
          <a:p>
            <a:pPr algn="ctr">
              <a:buClrTx/>
              <a:buSzTx/>
              <a:buFontTx/>
              <a:buNone/>
            </a:pPr>
            <a:r>
              <a:rPr lang="pt-BR" altLang="pt-BR" sz="1000">
                <a:latin typeface="Times New Roman" panose="02020603050405020304" pitchFamily="18" charset="0"/>
              </a:rPr>
              <a:t>Reserva do TP</a:t>
            </a:r>
          </a:p>
        </p:txBody>
      </p:sp>
      <p:sp>
        <p:nvSpPr>
          <p:cNvPr id="1582159" name="Text Box 79"/>
          <p:cNvSpPr txBox="1">
            <a:spLocks noChangeArrowheads="1"/>
          </p:cNvSpPr>
          <p:nvPr/>
        </p:nvSpPr>
        <p:spPr bwMode="auto">
          <a:xfrm>
            <a:off x="4171950" y="2235200"/>
            <a:ext cx="785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Escala de </a:t>
            </a:r>
          </a:p>
          <a:p>
            <a:pPr algn="ctr">
              <a:buClrTx/>
              <a:buSzTx/>
              <a:buFontTx/>
              <a:buNone/>
            </a:pPr>
            <a:r>
              <a:rPr lang="pt-BR" altLang="pt-BR" sz="1000">
                <a:latin typeface="Times New Roman" panose="02020603050405020304" pitchFamily="18" charset="0"/>
              </a:rPr>
              <a:t>Transportes</a:t>
            </a:r>
          </a:p>
        </p:txBody>
      </p:sp>
      <p:sp>
        <p:nvSpPr>
          <p:cNvPr id="1582160" name="Text Box 80"/>
          <p:cNvSpPr txBox="1">
            <a:spLocks noChangeArrowheads="1"/>
          </p:cNvSpPr>
          <p:nvPr/>
        </p:nvSpPr>
        <p:spPr bwMode="auto">
          <a:xfrm>
            <a:off x="5219700" y="3282950"/>
            <a:ext cx="822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Informações</a:t>
            </a:r>
          </a:p>
          <a:p>
            <a:pPr algn="ctr">
              <a:buClrTx/>
              <a:buSzTx/>
              <a:buFontTx/>
              <a:buNone/>
            </a:pPr>
            <a:r>
              <a:rPr lang="pt-BR" altLang="pt-BR" sz="1000">
                <a:latin typeface="Times New Roman" panose="02020603050405020304" pitchFamily="18" charset="0"/>
              </a:rPr>
              <a:t>sobre Rotas</a:t>
            </a:r>
          </a:p>
        </p:txBody>
      </p:sp>
      <p:sp>
        <p:nvSpPr>
          <p:cNvPr id="1582161" name="Line 81"/>
          <p:cNvSpPr>
            <a:spLocks noChangeShapeType="1"/>
          </p:cNvSpPr>
          <p:nvPr/>
        </p:nvSpPr>
        <p:spPr bwMode="auto">
          <a:xfrm>
            <a:off x="7677150" y="1714500"/>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62" name="Line 82"/>
          <p:cNvSpPr>
            <a:spLocks noChangeShapeType="1"/>
          </p:cNvSpPr>
          <p:nvPr/>
        </p:nvSpPr>
        <p:spPr bwMode="auto">
          <a:xfrm flipH="1">
            <a:off x="7524750" y="1943100"/>
            <a:ext cx="8382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63" name="Text Box 83"/>
          <p:cNvSpPr txBox="1">
            <a:spLocks noChangeArrowheads="1"/>
          </p:cNvSpPr>
          <p:nvPr/>
        </p:nvSpPr>
        <p:spPr bwMode="auto">
          <a:xfrm>
            <a:off x="7227888" y="1816100"/>
            <a:ext cx="10509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Banco de Dados </a:t>
            </a:r>
          </a:p>
          <a:p>
            <a:pPr algn="ctr">
              <a:buClrTx/>
              <a:buSzTx/>
              <a:buFontTx/>
              <a:buNone/>
            </a:pPr>
            <a:r>
              <a:rPr lang="pt-BR" altLang="pt-BR" sz="1000">
                <a:latin typeface="Times New Roman" panose="02020603050405020304" pitchFamily="18" charset="0"/>
              </a:rPr>
              <a:t>sobre </a:t>
            </a:r>
          </a:p>
          <a:p>
            <a:pPr algn="ctr">
              <a:buClrTx/>
              <a:buSzTx/>
              <a:buFontTx/>
              <a:buNone/>
            </a:pPr>
            <a:r>
              <a:rPr lang="pt-BR" altLang="pt-BR" sz="1000">
                <a:latin typeface="Times New Roman" panose="02020603050405020304" pitchFamily="18" charset="0"/>
              </a:rPr>
              <a:t>Incidentes</a:t>
            </a:r>
          </a:p>
        </p:txBody>
      </p:sp>
      <p:sp>
        <p:nvSpPr>
          <p:cNvPr id="1582164" name="Text Box 84"/>
          <p:cNvSpPr txBox="1">
            <a:spLocks noChangeArrowheads="1"/>
          </p:cNvSpPr>
          <p:nvPr/>
        </p:nvSpPr>
        <p:spPr bwMode="auto">
          <a:xfrm>
            <a:off x="5454650" y="1092200"/>
            <a:ext cx="931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Notificação de</a:t>
            </a:r>
          </a:p>
          <a:p>
            <a:pPr algn="ctr">
              <a:buClrTx/>
              <a:buSzTx/>
              <a:buFontTx/>
              <a:buNone/>
            </a:pPr>
            <a:r>
              <a:rPr lang="pt-BR" altLang="pt-BR" sz="1000">
                <a:latin typeface="Times New Roman" panose="02020603050405020304" pitchFamily="18" charset="0"/>
              </a:rPr>
              <a:t>Emergência</a:t>
            </a:r>
          </a:p>
        </p:txBody>
      </p:sp>
      <p:sp>
        <p:nvSpPr>
          <p:cNvPr id="1582165" name="Text Box 85"/>
          <p:cNvSpPr txBox="1">
            <a:spLocks noChangeArrowheads="1"/>
          </p:cNvSpPr>
          <p:nvPr/>
        </p:nvSpPr>
        <p:spPr bwMode="auto">
          <a:xfrm>
            <a:off x="6538913" y="1027113"/>
            <a:ext cx="1344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400" b="1">
                <a:latin typeface="Times New Roman" panose="02020603050405020304" pitchFamily="18" charset="0"/>
              </a:rPr>
              <a:t>Serviços de</a:t>
            </a:r>
          </a:p>
          <a:p>
            <a:pPr algn="ctr">
              <a:buClrTx/>
              <a:buSzTx/>
              <a:buFontTx/>
              <a:buNone/>
            </a:pPr>
            <a:r>
              <a:rPr lang="pt-BR" altLang="pt-BR" sz="1400" b="1">
                <a:latin typeface="Times New Roman" panose="02020603050405020304" pitchFamily="18" charset="0"/>
              </a:rPr>
              <a:t>Emergência (5)</a:t>
            </a:r>
          </a:p>
        </p:txBody>
      </p:sp>
      <p:sp>
        <p:nvSpPr>
          <p:cNvPr id="1582166" name="Text Box 86"/>
          <p:cNvSpPr txBox="1">
            <a:spLocks noChangeArrowheads="1"/>
          </p:cNvSpPr>
          <p:nvPr/>
        </p:nvSpPr>
        <p:spPr bwMode="auto">
          <a:xfrm>
            <a:off x="3900791" y="762000"/>
            <a:ext cx="10534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200" b="1" dirty="0">
                <a:solidFill>
                  <a:srgbClr val="FF0000"/>
                </a:solidFill>
                <a:latin typeface="Times New Roman" panose="02020603050405020304" pitchFamily="18" charset="0"/>
              </a:rPr>
              <a:t>Serviços de </a:t>
            </a:r>
          </a:p>
          <a:p>
            <a:pPr algn="ctr">
              <a:buClrTx/>
              <a:buSzTx/>
              <a:buFontTx/>
              <a:buNone/>
            </a:pPr>
            <a:r>
              <a:rPr lang="pt-BR" altLang="pt-BR" sz="1200" b="1" dirty="0">
                <a:solidFill>
                  <a:srgbClr val="FF0000"/>
                </a:solidFill>
                <a:latin typeface="Times New Roman" panose="02020603050405020304" pitchFamily="18" charset="0"/>
              </a:rPr>
              <a:t>Informações</a:t>
            </a:r>
          </a:p>
          <a:p>
            <a:pPr algn="ctr">
              <a:buClrTx/>
              <a:buSzTx/>
              <a:buFontTx/>
              <a:buNone/>
            </a:pPr>
            <a:r>
              <a:rPr lang="pt-BR" altLang="pt-BR" sz="1200" b="1" dirty="0">
                <a:solidFill>
                  <a:srgbClr val="FF0000"/>
                </a:solidFill>
                <a:latin typeface="Times New Roman" panose="02020603050405020304" pitchFamily="18" charset="0"/>
              </a:rPr>
              <a:t> ao Viajante</a:t>
            </a:r>
          </a:p>
          <a:p>
            <a:pPr algn="ctr">
              <a:buClrTx/>
              <a:buSzTx/>
              <a:buFontTx/>
              <a:buNone/>
            </a:pPr>
            <a:r>
              <a:rPr lang="pt-BR" altLang="pt-BR" sz="1200" b="1" dirty="0">
                <a:solidFill>
                  <a:srgbClr val="FF0000"/>
                </a:solidFill>
                <a:latin typeface="Times New Roman" panose="02020603050405020304" pitchFamily="18" charset="0"/>
              </a:rPr>
              <a:t>e ao </a:t>
            </a:r>
          </a:p>
          <a:p>
            <a:pPr algn="ctr">
              <a:buClrTx/>
              <a:buSzTx/>
              <a:buFontTx/>
              <a:buNone/>
            </a:pPr>
            <a:r>
              <a:rPr lang="pt-BR" altLang="pt-BR" sz="1200" b="1" dirty="0">
                <a:solidFill>
                  <a:srgbClr val="FF0000"/>
                </a:solidFill>
                <a:latin typeface="Times New Roman" panose="02020603050405020304" pitchFamily="18" charset="0"/>
              </a:rPr>
              <a:t>Motorista </a:t>
            </a:r>
            <a:r>
              <a:rPr lang="pt-BR" altLang="pt-BR" sz="1200" b="1" dirty="0">
                <a:latin typeface="Times New Roman" panose="02020603050405020304" pitchFamily="18" charset="0"/>
              </a:rPr>
              <a:t>(6)</a:t>
            </a:r>
            <a:endParaRPr lang="pt-BR" altLang="pt-BR" sz="1000" dirty="0">
              <a:latin typeface="Times New Roman" panose="02020603050405020304" pitchFamily="18" charset="0"/>
            </a:endParaRPr>
          </a:p>
        </p:txBody>
      </p:sp>
      <p:sp>
        <p:nvSpPr>
          <p:cNvPr id="1582167" name="Text Box 87"/>
          <p:cNvSpPr txBox="1">
            <a:spLocks noChangeArrowheads="1"/>
          </p:cNvSpPr>
          <p:nvPr/>
        </p:nvSpPr>
        <p:spPr bwMode="auto">
          <a:xfrm>
            <a:off x="1008063" y="889000"/>
            <a:ext cx="12541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400" b="1">
                <a:latin typeface="Times New Roman" panose="02020603050405020304" pitchFamily="18" charset="0"/>
              </a:rPr>
              <a:t>Serviços </a:t>
            </a:r>
          </a:p>
          <a:p>
            <a:pPr algn="ctr">
              <a:buClrTx/>
              <a:buSzTx/>
              <a:buFontTx/>
              <a:buNone/>
            </a:pPr>
            <a:r>
              <a:rPr lang="pt-BR" altLang="pt-BR" sz="1400" b="1">
                <a:latin typeface="Times New Roman" panose="02020603050405020304" pitchFamily="18" charset="0"/>
              </a:rPr>
              <a:t>de Pagamento</a:t>
            </a:r>
          </a:p>
          <a:p>
            <a:pPr algn="ctr">
              <a:buClrTx/>
              <a:buSzTx/>
              <a:buFontTx/>
              <a:buNone/>
            </a:pPr>
            <a:r>
              <a:rPr lang="pt-BR" altLang="pt-BR" sz="1400" b="1">
                <a:latin typeface="Times New Roman" panose="02020603050405020304" pitchFamily="18" charset="0"/>
              </a:rPr>
              <a:t>Eletrônico (7)</a:t>
            </a:r>
            <a:endParaRPr lang="pt-BR" altLang="pt-BR" sz="1200">
              <a:latin typeface="Times New Roman" panose="02020603050405020304" pitchFamily="18" charset="0"/>
            </a:endParaRPr>
          </a:p>
        </p:txBody>
      </p:sp>
      <p:sp>
        <p:nvSpPr>
          <p:cNvPr id="1582168" name="Text Box 88"/>
          <p:cNvSpPr txBox="1">
            <a:spLocks noChangeArrowheads="1"/>
          </p:cNvSpPr>
          <p:nvPr/>
        </p:nvSpPr>
        <p:spPr bwMode="auto">
          <a:xfrm>
            <a:off x="1003300" y="2870200"/>
            <a:ext cx="1295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400" b="1">
                <a:latin typeface="Times New Roman" panose="02020603050405020304" pitchFamily="18" charset="0"/>
              </a:rPr>
              <a:t>Operação de</a:t>
            </a:r>
          </a:p>
          <a:p>
            <a:pPr algn="ctr">
              <a:buClrTx/>
              <a:buSzTx/>
              <a:buFontTx/>
              <a:buNone/>
            </a:pPr>
            <a:r>
              <a:rPr lang="pt-BR" altLang="pt-BR" sz="1400" b="1">
                <a:latin typeface="Times New Roman" panose="02020603050405020304" pitchFamily="18" charset="0"/>
              </a:rPr>
              <a:t>Veículos</a:t>
            </a:r>
          </a:p>
          <a:p>
            <a:pPr algn="ctr">
              <a:buClrTx/>
              <a:buSzTx/>
              <a:buFontTx/>
              <a:buNone/>
            </a:pPr>
            <a:r>
              <a:rPr lang="pt-BR" altLang="pt-BR" sz="1400" b="1">
                <a:latin typeface="Times New Roman" panose="02020603050405020304" pitchFamily="18" charset="0"/>
              </a:rPr>
              <a:t>Comerciais (2)</a:t>
            </a:r>
          </a:p>
        </p:txBody>
      </p:sp>
      <p:sp>
        <p:nvSpPr>
          <p:cNvPr id="1582169" name="Text Box 89"/>
          <p:cNvSpPr txBox="1">
            <a:spLocks noChangeArrowheads="1"/>
          </p:cNvSpPr>
          <p:nvPr/>
        </p:nvSpPr>
        <p:spPr bwMode="auto">
          <a:xfrm>
            <a:off x="966788" y="4889500"/>
            <a:ext cx="12858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400" b="1">
                <a:latin typeface="Times New Roman" panose="02020603050405020304" pitchFamily="18" charset="0"/>
              </a:rPr>
              <a:t>Monitoração e</a:t>
            </a:r>
          </a:p>
          <a:p>
            <a:pPr algn="ctr">
              <a:buClrTx/>
              <a:buSzTx/>
              <a:buFontTx/>
              <a:buNone/>
            </a:pPr>
            <a:r>
              <a:rPr lang="pt-BR" altLang="pt-BR" sz="1400" b="1">
                <a:latin typeface="Times New Roman" panose="02020603050405020304" pitchFamily="18" charset="0"/>
              </a:rPr>
              <a:t>Controle do </a:t>
            </a:r>
          </a:p>
          <a:p>
            <a:pPr algn="ctr">
              <a:buClrTx/>
              <a:buSzTx/>
              <a:buFontTx/>
              <a:buNone/>
            </a:pPr>
            <a:r>
              <a:rPr lang="pt-BR" altLang="pt-BR" sz="1400" b="1">
                <a:latin typeface="Times New Roman" panose="02020603050405020304" pitchFamily="18" charset="0"/>
              </a:rPr>
              <a:t>Veículo (3)</a:t>
            </a:r>
            <a:endParaRPr lang="pt-BR" altLang="pt-BR" sz="1200">
              <a:latin typeface="Times New Roman" panose="02020603050405020304" pitchFamily="18" charset="0"/>
            </a:endParaRPr>
          </a:p>
        </p:txBody>
      </p:sp>
      <p:sp>
        <p:nvSpPr>
          <p:cNvPr id="1582170" name="Text Box 90"/>
          <p:cNvSpPr txBox="1">
            <a:spLocks noChangeArrowheads="1"/>
          </p:cNvSpPr>
          <p:nvPr/>
        </p:nvSpPr>
        <p:spPr bwMode="auto">
          <a:xfrm>
            <a:off x="3754438" y="4965700"/>
            <a:ext cx="13763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200" b="1">
                <a:latin typeface="Times New Roman" panose="02020603050405020304" pitchFamily="18" charset="0"/>
              </a:rPr>
              <a:t>Serviços de</a:t>
            </a:r>
          </a:p>
          <a:p>
            <a:pPr algn="ctr">
              <a:buClrTx/>
              <a:buSzTx/>
              <a:buFontTx/>
              <a:buNone/>
            </a:pPr>
            <a:r>
              <a:rPr lang="pt-BR" altLang="pt-BR" sz="1200" b="1">
                <a:latin typeface="Times New Roman" panose="02020603050405020304" pitchFamily="18" charset="0"/>
              </a:rPr>
              <a:t>Gerenciamento de</a:t>
            </a:r>
          </a:p>
          <a:p>
            <a:pPr algn="ctr">
              <a:buClrTx/>
              <a:buSzTx/>
              <a:buFontTx/>
              <a:buNone/>
            </a:pPr>
            <a:r>
              <a:rPr lang="pt-BR" altLang="pt-BR" sz="1200" b="1">
                <a:latin typeface="Times New Roman" panose="02020603050405020304" pitchFamily="18" charset="0"/>
              </a:rPr>
              <a:t>Tráfego (1)</a:t>
            </a:r>
          </a:p>
        </p:txBody>
      </p:sp>
      <p:sp>
        <p:nvSpPr>
          <p:cNvPr id="1582171" name="Text Box 91"/>
          <p:cNvSpPr txBox="1">
            <a:spLocks noChangeArrowheads="1"/>
          </p:cNvSpPr>
          <p:nvPr/>
        </p:nvSpPr>
        <p:spPr bwMode="auto">
          <a:xfrm>
            <a:off x="6578600" y="3070225"/>
            <a:ext cx="1262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Planejamento e</a:t>
            </a:r>
          </a:p>
          <a:p>
            <a:pPr algn="ctr">
              <a:buClrTx/>
              <a:buSzTx/>
              <a:buFontTx/>
              <a:buNone/>
            </a:pPr>
            <a:r>
              <a:rPr lang="pt-BR" altLang="pt-BR" sz="1000">
                <a:latin typeface="Times New Roman" panose="02020603050405020304" pitchFamily="18" charset="0"/>
              </a:rPr>
              <a:t>Desenvolvimento (8)</a:t>
            </a:r>
          </a:p>
        </p:txBody>
      </p:sp>
      <p:sp>
        <p:nvSpPr>
          <p:cNvPr id="1582172" name="Text Box 92"/>
          <p:cNvSpPr txBox="1">
            <a:spLocks noChangeArrowheads="1"/>
          </p:cNvSpPr>
          <p:nvPr/>
        </p:nvSpPr>
        <p:spPr bwMode="auto">
          <a:xfrm>
            <a:off x="3754438" y="2957513"/>
            <a:ext cx="137636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200" b="1">
                <a:latin typeface="Times New Roman" panose="02020603050405020304" pitchFamily="18" charset="0"/>
              </a:rPr>
              <a:t>Serviços de</a:t>
            </a:r>
          </a:p>
          <a:p>
            <a:pPr algn="ctr">
              <a:buClrTx/>
              <a:buSzTx/>
              <a:buFontTx/>
              <a:buNone/>
            </a:pPr>
            <a:r>
              <a:rPr lang="pt-BR" altLang="pt-BR" sz="1200" b="1">
                <a:latin typeface="Times New Roman" panose="02020603050405020304" pitchFamily="18" charset="0"/>
              </a:rPr>
              <a:t>Gerenciamento de</a:t>
            </a:r>
          </a:p>
          <a:p>
            <a:pPr algn="ctr">
              <a:buClrTx/>
              <a:buSzTx/>
              <a:buFontTx/>
              <a:buNone/>
            </a:pPr>
            <a:r>
              <a:rPr lang="pt-BR" altLang="pt-BR" sz="1200" b="1">
                <a:latin typeface="Times New Roman" panose="02020603050405020304" pitchFamily="18" charset="0"/>
              </a:rPr>
              <a:t>Transportes (4)</a:t>
            </a:r>
          </a:p>
        </p:txBody>
      </p:sp>
      <p:sp>
        <p:nvSpPr>
          <p:cNvPr id="1582173" name="Line 93"/>
          <p:cNvSpPr>
            <a:spLocks noChangeShapeType="1"/>
          </p:cNvSpPr>
          <p:nvPr/>
        </p:nvSpPr>
        <p:spPr bwMode="auto">
          <a:xfrm flipV="1">
            <a:off x="6248400" y="1571625"/>
            <a:ext cx="381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74" name="Text Box 94"/>
          <p:cNvSpPr txBox="1">
            <a:spLocks noChangeArrowheads="1"/>
          </p:cNvSpPr>
          <p:nvPr/>
        </p:nvSpPr>
        <p:spPr bwMode="auto">
          <a:xfrm>
            <a:off x="5948363" y="2333625"/>
            <a:ext cx="1019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Banco de Dados</a:t>
            </a:r>
          </a:p>
          <a:p>
            <a:pPr algn="ctr">
              <a:buClrTx/>
              <a:buSzTx/>
              <a:buFontTx/>
              <a:buNone/>
            </a:pPr>
            <a:r>
              <a:rPr lang="pt-BR" altLang="pt-BR" sz="1000">
                <a:latin typeface="Times New Roman" panose="02020603050405020304" pitchFamily="18" charset="0"/>
              </a:rPr>
              <a:t> sobre Rotas</a:t>
            </a:r>
          </a:p>
        </p:txBody>
      </p:sp>
    </p:spTree>
    <p:extLst>
      <p:ext uri="{BB962C8B-B14F-4D97-AF65-F5344CB8AC3E}">
        <p14:creationId xmlns:p14="http://schemas.microsoft.com/office/powerpoint/2010/main" val="239425783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2"/>
          <p:cNvSpPr>
            <a:spLocks noGrp="1"/>
          </p:cNvSpPr>
          <p:nvPr>
            <p:ph type="body" idx="1"/>
          </p:nvPr>
        </p:nvSpPr>
        <p:spPr>
          <a:xfrm>
            <a:off x="395288" y="1125538"/>
            <a:ext cx="8229600" cy="5327650"/>
          </a:xfrm>
        </p:spPr>
        <p:txBody>
          <a:bodyPr/>
          <a:lstStyle/>
          <a:p>
            <a:pPr>
              <a:buFont typeface="Wingdings" panose="05000000000000000000" pitchFamily="2" charset="2"/>
              <a:buNone/>
            </a:pPr>
            <a:endParaRPr lang="pt-BR" altLang="pt-BR" smtClean="0">
              <a:cs typeface="Times New Roman" panose="02020603050405020304" pitchFamily="18" charset="0"/>
            </a:endParaRPr>
          </a:p>
          <a:p>
            <a:pPr>
              <a:buFont typeface="Wingdings" panose="05000000000000000000" pitchFamily="2" charset="2"/>
              <a:buNone/>
            </a:pPr>
            <a:endParaRPr lang="pt-BR" altLang="pt-BR" smtClean="0">
              <a:cs typeface="Times New Roman" panose="02020603050405020304" pitchFamily="18" charset="0"/>
            </a:endParaRPr>
          </a:p>
          <a:p>
            <a:pPr>
              <a:buFont typeface="Wingdings" panose="05000000000000000000" pitchFamily="2" charset="2"/>
              <a:buNone/>
            </a:pPr>
            <a:endParaRPr lang="pt-BR" altLang="pt-BR" smtClean="0">
              <a:cs typeface="Times New Roman" panose="02020603050405020304" pitchFamily="18" charset="0"/>
            </a:endParaRPr>
          </a:p>
        </p:txBody>
      </p:sp>
      <p:sp>
        <p:nvSpPr>
          <p:cNvPr id="1459203" name="Rectangle 3"/>
          <p:cNvSpPr>
            <a:spLocks noChangeArrowheads="1"/>
          </p:cNvSpPr>
          <p:nvPr/>
        </p:nvSpPr>
        <p:spPr bwMode="auto">
          <a:xfrm>
            <a:off x="250825" y="1557338"/>
            <a:ext cx="8642350"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19088" indent="-319088">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SzPct val="75000"/>
              <a:buChar char=""/>
              <a:defRPr sz="2300">
                <a:solidFill>
                  <a:schemeClr val="tx1"/>
                </a:solidFill>
                <a:latin typeface="Tw Cen MT" panose="020B0602020104020603" pitchFamily="34" charset="0"/>
              </a:defRPr>
            </a:lvl3pPr>
            <a:lvl4pPr indent="-228600">
              <a:spcBef>
                <a:spcPts val="400"/>
              </a:spcBef>
              <a:buClr>
                <a:srgbClr val="A5AB81"/>
              </a:buClr>
              <a:buSzPct val="75000"/>
              <a:buChar char=""/>
              <a:defRPr sz="2000">
                <a:solidFill>
                  <a:schemeClr val="tx1"/>
                </a:solidFill>
                <a:latin typeface="Tw Cen MT" panose="020B0602020104020603" pitchFamily="34" charset="0"/>
              </a:defRPr>
            </a:lvl4pPr>
            <a:lvl5pPr indent="-228600">
              <a:spcBef>
                <a:spcPts val="400"/>
              </a:spcBef>
              <a:buClr>
                <a:srgbClr val="D8B25C"/>
              </a:buClr>
              <a:buSzPct val="65000"/>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buFont typeface="Wingdings" panose="05000000000000000000" pitchFamily="2" charset="2"/>
              <a:buNone/>
            </a:pPr>
            <a:r>
              <a:rPr lang="pt-BR" altLang="pt-BR">
                <a:effectLst>
                  <a:outerShdw blurRad="38100" dist="38100" dir="2700000" algn="tl">
                    <a:srgbClr val="C0C0C0"/>
                  </a:outerShdw>
                </a:effectLst>
                <a:cs typeface="Times New Roman" panose="02020603050405020304" pitchFamily="18" charset="0"/>
              </a:rPr>
              <a:t>A modelagem de dados envolve:</a:t>
            </a:r>
          </a:p>
          <a:p>
            <a:pPr lvl="1">
              <a:buClr>
                <a:srgbClr val="000099"/>
              </a:buClr>
              <a:buFont typeface="Wingdings" panose="05000000000000000000" pitchFamily="2" charset="2"/>
              <a:buChar char="Ø"/>
            </a:pPr>
            <a:r>
              <a:rPr lang="pt-BR" altLang="pt-BR" u="sng">
                <a:solidFill>
                  <a:srgbClr val="FF3300"/>
                </a:solidFill>
                <a:effectLst>
                  <a:outerShdw blurRad="38100" dist="38100" dir="2700000" algn="tl">
                    <a:srgbClr val="C0C0C0"/>
                  </a:outerShdw>
                </a:effectLst>
                <a:cs typeface="Times New Roman" panose="02020603050405020304" pitchFamily="18" charset="0"/>
              </a:rPr>
              <a:t>Identificar objetivos do uso da informação</a:t>
            </a:r>
            <a:r>
              <a:rPr lang="pt-BR" altLang="pt-BR">
                <a:solidFill>
                  <a:srgbClr val="FF3300"/>
                </a:solidFill>
                <a:effectLst>
                  <a:outerShdw blurRad="38100" dist="38100" dir="2700000" algn="tl">
                    <a:srgbClr val="C0C0C0"/>
                  </a:outerShdw>
                </a:effectLst>
                <a:cs typeface="Times New Roman" panose="02020603050405020304" pitchFamily="18" charset="0"/>
              </a:rPr>
              <a:t>;</a:t>
            </a:r>
            <a:endParaRPr lang="pt-BR" altLang="pt-BR" sz="1000">
              <a:effectLst>
                <a:outerShdw blurRad="38100" dist="38100" dir="2700000" algn="tl">
                  <a:srgbClr val="C0C0C0"/>
                </a:outerShdw>
              </a:effectLst>
              <a:cs typeface="Times New Roman" panose="02020603050405020304" pitchFamily="18" charset="0"/>
            </a:endParaRPr>
          </a:p>
          <a:p>
            <a:pPr lvl="1">
              <a:buClr>
                <a:srgbClr val="000099"/>
              </a:buClr>
              <a:buFont typeface="Wingdings" panose="05000000000000000000" pitchFamily="2" charset="2"/>
              <a:buChar char="Ø"/>
            </a:pPr>
            <a:r>
              <a:rPr lang="pt-BR" altLang="pt-BR">
                <a:solidFill>
                  <a:srgbClr val="FF3300"/>
                </a:solidFill>
                <a:effectLst>
                  <a:outerShdw blurRad="38100" dist="38100" dir="2700000" algn="tl">
                    <a:srgbClr val="C0C0C0"/>
                  </a:outerShdw>
                </a:effectLst>
                <a:cs typeface="Times New Roman" panose="02020603050405020304" pitchFamily="18" charset="0"/>
              </a:rPr>
              <a:t>Identificar os </a:t>
            </a:r>
            <a:r>
              <a:rPr lang="pt-BR" altLang="pt-BR" b="1" u="sng">
                <a:solidFill>
                  <a:srgbClr val="FF3300"/>
                </a:solidFill>
                <a:effectLst>
                  <a:outerShdw blurRad="38100" dist="38100" dir="2700000" algn="tl">
                    <a:srgbClr val="C0C0C0"/>
                  </a:outerShdw>
                </a:effectLst>
                <a:cs typeface="Times New Roman" panose="02020603050405020304" pitchFamily="18" charset="0"/>
              </a:rPr>
              <a:t>geradores de informações</a:t>
            </a:r>
            <a:r>
              <a:rPr lang="pt-BR" altLang="pt-BR">
                <a:solidFill>
                  <a:srgbClr val="FF3300"/>
                </a:solidFill>
                <a:effectLst>
                  <a:outerShdw blurRad="38100" dist="38100" dir="2700000" algn="tl">
                    <a:srgbClr val="C0C0C0"/>
                  </a:outerShdw>
                </a:effectLst>
                <a:cs typeface="Times New Roman" panose="02020603050405020304" pitchFamily="18" charset="0"/>
              </a:rPr>
              <a:t> e as regras que regem cada informação;</a:t>
            </a:r>
            <a:r>
              <a:rPr lang="pt-BR" altLang="pt-BR">
                <a:effectLst>
                  <a:outerShdw blurRad="38100" dist="38100" dir="2700000" algn="tl">
                    <a:srgbClr val="C0C0C0"/>
                  </a:outerShdw>
                </a:effectLst>
                <a:cs typeface="Times New Roman" panose="02020603050405020304" pitchFamily="18" charset="0"/>
              </a:rPr>
              <a:t> </a:t>
            </a:r>
          </a:p>
          <a:p>
            <a:pPr lvl="1">
              <a:buClr>
                <a:srgbClr val="000099"/>
              </a:buClr>
              <a:buFont typeface="Wingdings" panose="05000000000000000000" pitchFamily="2" charset="2"/>
              <a:buChar char="Ø"/>
            </a:pPr>
            <a:r>
              <a:rPr lang="pt-BR" altLang="pt-BR">
                <a:solidFill>
                  <a:srgbClr val="FF3300"/>
                </a:solidFill>
                <a:effectLst>
                  <a:outerShdw blurRad="38100" dist="38100" dir="2700000" algn="tl">
                    <a:srgbClr val="C0C0C0"/>
                  </a:outerShdw>
                </a:effectLst>
                <a:cs typeface="Times New Roman" panose="02020603050405020304" pitchFamily="18" charset="0"/>
              </a:rPr>
              <a:t>Identificar a </a:t>
            </a:r>
            <a:r>
              <a:rPr lang="pt-BR" altLang="pt-BR" b="1">
                <a:solidFill>
                  <a:srgbClr val="FF3300"/>
                </a:solidFill>
                <a:effectLst>
                  <a:outerShdw blurRad="38100" dist="38100" dir="2700000" algn="tl">
                    <a:srgbClr val="C0C0C0"/>
                  </a:outerShdw>
                </a:effectLst>
                <a:cs typeface="Times New Roman" panose="02020603050405020304" pitchFamily="18" charset="0"/>
              </a:rPr>
              <a:t>necessidade de informações no(s) processo(s)</a:t>
            </a:r>
            <a:r>
              <a:rPr lang="pt-BR" altLang="pt-BR">
                <a:solidFill>
                  <a:srgbClr val="FF3300"/>
                </a:solidFill>
                <a:effectLst>
                  <a:outerShdw blurRad="38100" dist="38100" dir="2700000" algn="tl">
                    <a:srgbClr val="C0C0C0"/>
                  </a:outerShdw>
                </a:effectLst>
                <a:cs typeface="Times New Roman" panose="02020603050405020304" pitchFamily="18" charset="0"/>
              </a:rPr>
              <a:t>;</a:t>
            </a:r>
            <a:endParaRPr lang="pt-BR" altLang="pt-BR" sz="1100">
              <a:solidFill>
                <a:srgbClr val="FF3300"/>
              </a:solidFill>
              <a:effectLst>
                <a:outerShdw blurRad="38100" dist="38100" dir="2700000" algn="tl">
                  <a:srgbClr val="C0C0C0"/>
                </a:outerShdw>
              </a:effectLst>
              <a:cs typeface="Times New Roman" panose="02020603050405020304" pitchFamily="18" charset="0"/>
            </a:endParaRPr>
          </a:p>
          <a:p>
            <a:pPr lvl="1">
              <a:buClr>
                <a:srgbClr val="000099"/>
              </a:buClr>
              <a:buFont typeface="Wingdings" panose="05000000000000000000" pitchFamily="2" charset="2"/>
              <a:buChar char="Ø"/>
            </a:pPr>
            <a:endParaRPr lang="pt-BR" altLang="pt-BR" sz="1300">
              <a:effectLst>
                <a:outerShdw blurRad="38100" dist="38100" dir="2700000" algn="tl">
                  <a:srgbClr val="C0C0C0"/>
                </a:outerShdw>
              </a:effectLst>
              <a:cs typeface="Times New Roman" panose="02020603050405020304" pitchFamily="18" charset="0"/>
            </a:endParaRPr>
          </a:p>
          <a:p>
            <a:pPr lvl="1">
              <a:buClr>
                <a:srgbClr val="000099"/>
              </a:buClr>
              <a:buFont typeface="Wingdings" panose="05000000000000000000" pitchFamily="2" charset="2"/>
              <a:buChar char="Ø"/>
            </a:pPr>
            <a:r>
              <a:rPr lang="pt-BR" altLang="pt-BR">
                <a:solidFill>
                  <a:srgbClr val="333399"/>
                </a:solidFill>
                <a:effectLst>
                  <a:outerShdw blurRad="38100" dist="38100" dir="2700000" algn="tl">
                    <a:srgbClr val="C0C0C0"/>
                  </a:outerShdw>
                </a:effectLst>
                <a:cs typeface="Times New Roman" panose="02020603050405020304" pitchFamily="18" charset="0"/>
              </a:rPr>
              <a:t>Traduzir a realidade das informações ou de um sistema em um modelo.</a:t>
            </a:r>
            <a:endParaRPr lang="pt-BR" altLang="pt-BR" sz="3100">
              <a:solidFill>
                <a:srgbClr val="333399"/>
              </a:solidFill>
              <a:effectLst>
                <a:outerShdw blurRad="38100" dist="38100" dir="2700000" algn="tl">
                  <a:srgbClr val="C0C0C0"/>
                </a:outerShdw>
              </a:effectLst>
              <a:cs typeface="Times New Roman" panose="02020603050405020304" pitchFamily="18" charset="0"/>
            </a:endParaRPr>
          </a:p>
        </p:txBody>
      </p:sp>
      <p:sp>
        <p:nvSpPr>
          <p:cNvPr id="1459204" name="Rectangle 4"/>
          <p:cNvSpPr>
            <a:spLocks noGrp="1" noChangeArrowheads="1"/>
          </p:cNvSpPr>
          <p:nvPr>
            <p:ph type="title"/>
          </p:nvPr>
        </p:nvSpPr>
        <p:spPr>
          <a:xfrm>
            <a:off x="179388" y="260350"/>
            <a:ext cx="8713787" cy="865188"/>
          </a:xfrm>
          <a:gradFill rotWithShape="1">
            <a:gsLst>
              <a:gs pos="0">
                <a:schemeClr val="bg1"/>
              </a:gs>
              <a:gs pos="100000">
                <a:schemeClr val="folHlink"/>
              </a:gs>
            </a:gsLst>
            <a:lin ang="0" scaled="1"/>
          </a:gradFill>
          <a:ln/>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altLang="pt-BR" sz="4000" smtClean="0">
                <a:effectLst>
                  <a:outerShdw blurRad="38100" dist="38100" dir="2700000" algn="tl">
                    <a:srgbClr val="000000"/>
                  </a:outerShdw>
                </a:effectLst>
                <a:cs typeface="Times New Roman" panose="02020603050405020304" pitchFamily="18" charset="0"/>
              </a:rPr>
              <a:t>Modelagem de Dados - Definição</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62" name="Imagem 1"/>
          <p:cNvPicPr>
            <a:picLocks noChangeAspect="1" noChangeArrowheads="1"/>
          </p:cNvPicPr>
          <p:nvPr/>
        </p:nvPicPr>
        <p:blipFill>
          <a:blip r:embed="rId3">
            <a:extLst>
              <a:ext uri="{28A0092B-C50C-407E-A947-70E740481C1C}">
                <a14:useLocalDpi xmlns:a14="http://schemas.microsoft.com/office/drawing/2010/main" val="0"/>
              </a:ext>
            </a:extLst>
          </a:blip>
          <a:srcRect l="18378" t="24998" r="21028" b="8449"/>
          <a:stretch>
            <a:fillRect/>
          </a:stretch>
        </p:blipFill>
        <p:spPr bwMode="auto">
          <a:xfrm>
            <a:off x="920750" y="1700213"/>
            <a:ext cx="7889875" cy="4868862"/>
          </a:xfrm>
          <a:prstGeom prst="rect">
            <a:avLst/>
          </a:prstGeom>
          <a:noFill/>
          <a:extLst>
            <a:ext uri="{909E8E84-426E-40DD-AFC4-6F175D3DCCD1}">
              <a14:hiddenFill xmlns:a14="http://schemas.microsoft.com/office/drawing/2010/main">
                <a:solidFill>
                  <a:srgbClr val="FFFFFF"/>
                </a:solidFill>
              </a14:hiddenFill>
            </a:ext>
          </a:extLst>
        </p:spPr>
      </p:pic>
      <p:sp>
        <p:nvSpPr>
          <p:cNvPr id="1116163" name="Rectangle 3"/>
          <p:cNvSpPr>
            <a:spLocks noGrp="1" noChangeArrowheads="1"/>
          </p:cNvSpPr>
          <p:nvPr>
            <p:ph type="title"/>
          </p:nvPr>
        </p:nvSpPr>
        <p:spPr>
          <a:xfrm>
            <a:off x="250825" y="274638"/>
            <a:ext cx="8713788" cy="706437"/>
          </a:xfrm>
          <a:gradFill rotWithShape="1">
            <a:gsLst>
              <a:gs pos="0">
                <a:schemeClr val="bg1"/>
              </a:gs>
              <a:gs pos="100000">
                <a:schemeClr val="folHlink"/>
              </a:gs>
            </a:gsLst>
            <a:lin ang="0" scaled="1"/>
          </a:gradFill>
          <a:ln/>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altLang="pt-BR" sz="2400" b="1" dirty="0" smtClean="0"/>
              <a:t>14813 -2: Arquitetura de referência de núcleo de TICS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90264"/>
            <a:ext cx="8229600" cy="1143000"/>
          </a:xfrm>
          <a:noFill/>
        </p:spPr>
        <p:txBody>
          <a:bodyPr>
            <a:normAutofit/>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pt-BR" sz="41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ATORES</a:t>
            </a:r>
            <a:endParaRPr lang="pt-BR"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graphicFrame>
        <p:nvGraphicFramePr>
          <p:cNvPr id="4" name="Espaço Reservado para Conteúdo 3"/>
          <p:cNvGraphicFramePr>
            <a:graphicFrameLocks noGrp="1"/>
          </p:cNvGraphicFramePr>
          <p:nvPr>
            <p:ph idx="4294967295"/>
          </p:nvPr>
        </p:nvGraphicFramePr>
        <p:xfrm>
          <a:off x="0" y="1124744"/>
          <a:ext cx="91440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274" name="Rectangle 2"/>
          <p:cNvSpPr>
            <a:spLocks noGrp="1"/>
          </p:cNvSpPr>
          <p:nvPr>
            <p:ph type="title"/>
          </p:nvPr>
        </p:nvSpPr>
        <p:spPr>
          <a:xfrm>
            <a:off x="598488" y="228600"/>
            <a:ext cx="8294687" cy="990600"/>
          </a:xfrm>
        </p:spPr>
        <p:txBody>
          <a:bodyPr/>
          <a:lstStyle/>
          <a:p>
            <a:r>
              <a:rPr lang="pt-BR" altLang="pt-BR" sz="2400" b="1" dirty="0" smtClean="0"/>
              <a:t>14813 – 2: Arquitetura de referência de núcleo de TICS</a:t>
            </a:r>
          </a:p>
        </p:txBody>
      </p:sp>
      <p:sp>
        <p:nvSpPr>
          <p:cNvPr id="1590275" name="Rectangle 3"/>
          <p:cNvSpPr>
            <a:spLocks noGrp="1"/>
          </p:cNvSpPr>
          <p:nvPr>
            <p:ph type="body" idx="1"/>
          </p:nvPr>
        </p:nvSpPr>
        <p:spPr>
          <a:xfrm>
            <a:off x="395288" y="1600200"/>
            <a:ext cx="8497887" cy="4525963"/>
          </a:xfrm>
        </p:spPr>
        <p:txBody>
          <a:bodyPr/>
          <a:lstStyle/>
          <a:p>
            <a:pPr>
              <a:lnSpc>
                <a:spcPct val="80000"/>
              </a:lnSpc>
            </a:pPr>
            <a:r>
              <a:rPr lang="pt-BR" altLang="ja-JP" sz="1800" b="1" smtClean="0">
                <a:solidFill>
                  <a:srgbClr val="FF0000"/>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USUÁRIO </a:t>
            </a:r>
          </a:p>
          <a:p>
            <a:pPr lvl="1">
              <a:lnSpc>
                <a:spcPct val="80000"/>
              </a:lnSpc>
            </a:pPr>
            <a:r>
              <a:rPr lang="pt-BR" altLang="ja-JP" sz="1800"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Este ator representa todas as entidades humanas que se utilizam, direta ou indiretamente, dos serviços do Sistema de Transportes. </a:t>
            </a:r>
          </a:p>
          <a:p>
            <a:pPr lvl="1">
              <a:lnSpc>
                <a:spcPct val="80000"/>
              </a:lnSpc>
            </a:pPr>
            <a:r>
              <a:rPr lang="pt-BR" altLang="ja-JP" sz="1800"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Conforme o momento e situação, este ator pode ser um pedestre, </a:t>
            </a:r>
            <a:r>
              <a:rPr lang="pt-BR" altLang="ja-JP" sz="1800" u="sng"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Viajante</a:t>
            </a:r>
            <a:r>
              <a:rPr lang="pt-BR" altLang="ja-JP" sz="1800"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 </a:t>
            </a:r>
            <a:r>
              <a:rPr lang="pt-BR" altLang="ja-JP" sz="1800" u="sng"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Passageiro, Condutor</a:t>
            </a:r>
            <a:r>
              <a:rPr lang="pt-BR" altLang="ja-JP" sz="1800"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 empresas clientes de crédito tarifários ou qualquer outro que se beneficie dos serviços oferecidos.</a:t>
            </a:r>
          </a:p>
          <a:p>
            <a:pPr>
              <a:lnSpc>
                <a:spcPct val="80000"/>
              </a:lnSpc>
            </a:pPr>
            <a:endParaRPr lang="pt-BR" altLang="ja-JP" sz="1800" smtClean="0">
              <a:effectLst>
                <a:outerShdw blurRad="38100" dist="38100" dir="2700000" algn="tl">
                  <a:srgbClr val="C0C0C0"/>
                </a:outerShdw>
              </a:effectLst>
              <a:latin typeface="Arial" panose="020B0604020202020204" pitchFamily="34" charset="0"/>
              <a:ea typeface="ＭＳ Ｐゴシック" panose="020B0600070205080204" pitchFamily="34" charset="-128"/>
            </a:endParaRPr>
          </a:p>
          <a:p>
            <a:pPr>
              <a:lnSpc>
                <a:spcPct val="80000"/>
              </a:lnSpc>
            </a:pPr>
            <a:r>
              <a:rPr lang="pt-BR" altLang="ja-JP" sz="1800" b="1" smtClean="0">
                <a:solidFill>
                  <a:srgbClr val="FF0000"/>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VIAJANTE (</a:t>
            </a:r>
            <a:r>
              <a:rPr lang="pt-BR" altLang="ja-JP" sz="1600" b="1" smtClean="0">
                <a:solidFill>
                  <a:srgbClr val="FF0000"/>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não embarcado</a:t>
            </a:r>
            <a:r>
              <a:rPr lang="pt-BR" altLang="ja-JP" sz="1800" b="1" smtClean="0">
                <a:solidFill>
                  <a:srgbClr val="FF0000"/>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a:t>
            </a:r>
            <a:endParaRPr lang="pt-BR" altLang="ja-JP" sz="1800" smtClean="0">
              <a:solidFill>
                <a:srgbClr val="FF0000"/>
              </a:solidFill>
              <a:effectLst>
                <a:outerShdw blurRad="38100" dist="38100" dir="2700000" algn="tl">
                  <a:srgbClr val="C0C0C0"/>
                </a:outerShdw>
              </a:effectLst>
              <a:latin typeface="Arial" panose="020B0604020202020204" pitchFamily="34" charset="0"/>
              <a:ea typeface="ＭＳ Ｐゴシック" panose="020B0600070205080204" pitchFamily="34" charset="-128"/>
            </a:endParaRPr>
          </a:p>
          <a:p>
            <a:pPr lvl="1">
              <a:lnSpc>
                <a:spcPct val="80000"/>
              </a:lnSpc>
            </a:pPr>
            <a:r>
              <a:rPr lang="pt-BR" altLang="ja-JP" sz="1800"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Representa qualquer indivíduo (humano) que utiliza os serviços de transporte. </a:t>
            </a:r>
          </a:p>
          <a:p>
            <a:pPr lvl="1">
              <a:lnSpc>
                <a:spcPct val="80000"/>
              </a:lnSpc>
              <a:buFont typeface="Wingdings 2" panose="05020102010507070707" pitchFamily="18" charset="2"/>
              <a:buNone/>
            </a:pPr>
            <a:endParaRPr lang="pt-BR" altLang="ja-JP" sz="1400" smtClean="0">
              <a:effectLst>
                <a:outerShdw blurRad="38100" dist="38100" dir="2700000" algn="tl">
                  <a:srgbClr val="C0C0C0"/>
                </a:outerShdw>
              </a:effectLst>
              <a:latin typeface="Arial" panose="020B0604020202020204" pitchFamily="34" charset="0"/>
              <a:ea typeface="ＭＳ Ｐゴシック" panose="020B0600070205080204" pitchFamily="34" charset="-128"/>
            </a:endParaRPr>
          </a:p>
          <a:p>
            <a:pPr>
              <a:lnSpc>
                <a:spcPct val="80000"/>
              </a:lnSpc>
            </a:pPr>
            <a:r>
              <a:rPr lang="pt-BR" altLang="ja-JP" sz="1800" b="1" smtClean="0">
                <a:solidFill>
                  <a:srgbClr val="FF0000"/>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PASSAGEIRO</a:t>
            </a:r>
          </a:p>
          <a:p>
            <a:pPr lvl="1">
              <a:lnSpc>
                <a:spcPct val="80000"/>
              </a:lnSpc>
            </a:pPr>
            <a:r>
              <a:rPr lang="pt-BR" altLang="ja-JP" sz="1800"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Representa um indivíduo ou grupo </a:t>
            </a:r>
            <a:r>
              <a:rPr lang="pt-BR" altLang="ja-JP" sz="1800" b="1" smtClean="0">
                <a:solidFill>
                  <a:srgbClr val="FF0000"/>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a bordo de um veículo</a:t>
            </a:r>
            <a:r>
              <a:rPr lang="pt-BR" altLang="ja-JP" sz="1800"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 durante a realização de uma viagem.</a:t>
            </a:r>
          </a:p>
          <a:p>
            <a:pPr lvl="1">
              <a:lnSpc>
                <a:spcPct val="80000"/>
              </a:lnSpc>
            </a:pPr>
            <a:endParaRPr lang="pt-BR" altLang="ja-JP" sz="1800" smtClean="0">
              <a:effectLst>
                <a:outerShdw blurRad="38100" dist="38100" dir="2700000" algn="tl">
                  <a:srgbClr val="C0C0C0"/>
                </a:outerShdw>
              </a:effectLst>
              <a:latin typeface="Arial" panose="020B0604020202020204" pitchFamily="34" charset="0"/>
              <a:ea typeface="ＭＳ Ｐゴシック" panose="020B0600070205080204" pitchFamily="34" charset="-128"/>
            </a:endParaRPr>
          </a:p>
          <a:p>
            <a:pPr>
              <a:lnSpc>
                <a:spcPct val="80000"/>
              </a:lnSpc>
            </a:pPr>
            <a:r>
              <a:rPr lang="pt-BR" altLang="ja-JP" sz="1800" b="1" smtClean="0">
                <a:solidFill>
                  <a:srgbClr val="FF0000"/>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CONDUTOR</a:t>
            </a:r>
          </a:p>
          <a:p>
            <a:pPr lvl="1">
              <a:lnSpc>
                <a:spcPct val="80000"/>
              </a:lnSpc>
            </a:pPr>
            <a:r>
              <a:rPr lang="pt-BR" altLang="pt-BR" sz="1800"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Opera um veículo licenciado e vinculado aos serviços de TPCU.</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251360675"/>
              </p:ext>
            </p:extLst>
          </p:nvPr>
        </p:nvGraphicFramePr>
        <p:xfrm>
          <a:off x="970029" y="1968871"/>
          <a:ext cx="7132503" cy="4840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86531" name="Rectangle 3"/>
          <p:cNvSpPr>
            <a:spLocks noChangeArrowheads="1"/>
          </p:cNvSpPr>
          <p:nvPr/>
        </p:nvSpPr>
        <p:spPr bwMode="auto">
          <a:xfrm>
            <a:off x="250825" y="274638"/>
            <a:ext cx="8713788" cy="706437"/>
          </a:xfrm>
          <a:prstGeom prst="rect">
            <a:avLst/>
          </a:prstGeom>
          <a:gradFill rotWithShape="1">
            <a:gsLst>
              <a:gs pos="0">
                <a:schemeClr val="bg1"/>
              </a:gs>
              <a:gs pos="100000">
                <a:schemeClr val="folHlink"/>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2400" b="1" dirty="0"/>
              <a:t>14813 -1: Arquitetura(s) de modelo de referência </a:t>
            </a:r>
            <a:br>
              <a:rPr lang="pt-BR" altLang="pt-BR" sz="2400" b="1" dirty="0"/>
            </a:br>
            <a:r>
              <a:rPr lang="pt-BR" altLang="pt-BR" sz="2400" b="1" dirty="0"/>
              <a:t>	       para o setor de ITS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ta circular 11"/>
          <p:cNvSpPr/>
          <p:nvPr/>
        </p:nvSpPr>
        <p:spPr>
          <a:xfrm>
            <a:off x="1889125" y="1320800"/>
            <a:ext cx="5438775" cy="5437188"/>
          </a:xfrm>
          <a:prstGeom prst="circularArrow">
            <a:avLst>
              <a:gd name="adj1" fmla="val 5085"/>
              <a:gd name="adj2" fmla="val 327528"/>
              <a:gd name="adj3" fmla="val 18957827"/>
              <a:gd name="adj4" fmla="val 16200343"/>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8" name="Seta circular 17"/>
          <p:cNvSpPr/>
          <p:nvPr/>
        </p:nvSpPr>
        <p:spPr>
          <a:xfrm>
            <a:off x="1789113" y="1320800"/>
            <a:ext cx="5438775" cy="5437188"/>
          </a:xfrm>
          <a:prstGeom prst="circularArrow">
            <a:avLst>
              <a:gd name="adj1" fmla="val 5085"/>
              <a:gd name="adj2" fmla="val 327528"/>
              <a:gd name="adj3" fmla="val 15872129"/>
              <a:gd name="adj4" fmla="val 13114645"/>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1653764" name="Group 4"/>
          <p:cNvGrpSpPr>
            <a:grpSpLocks/>
          </p:cNvGrpSpPr>
          <p:nvPr/>
        </p:nvGrpSpPr>
        <p:grpSpPr bwMode="auto">
          <a:xfrm>
            <a:off x="1727200" y="1398588"/>
            <a:ext cx="5662613" cy="5578475"/>
            <a:chOff x="1088" y="881"/>
            <a:chExt cx="3567" cy="3514"/>
          </a:xfrm>
        </p:grpSpPr>
        <p:sp>
          <p:nvSpPr>
            <p:cNvPr id="5" name="Forma livre 4">
              <a:hlinkClick r:id="rId3" action="ppaction://hlinksldjump"/>
            </p:cNvPr>
            <p:cNvSpPr/>
            <p:nvPr/>
          </p:nvSpPr>
          <p:spPr>
            <a:xfrm>
              <a:off x="1379" y="1021"/>
              <a:ext cx="3048" cy="3048"/>
            </a:xfrm>
            <a:custGeom>
              <a:avLst/>
              <a:gdLst>
                <a:gd name="connsiteX0" fmla="*/ 2419468 w 4838937"/>
                <a:gd name="connsiteY0" fmla="*/ 0 h 4838937"/>
                <a:gd name="connsiteX1" fmla="*/ 4311086 w 4838937"/>
                <a:gd name="connsiteY1" fmla="*/ 910956 h 4838937"/>
                <a:gd name="connsiteX2" fmla="*/ 2419469 w 4838937"/>
                <a:gd name="connsiteY2" fmla="*/ 2419469 h 4838937"/>
                <a:gd name="connsiteX3" fmla="*/ 2419468 w 4838937"/>
                <a:gd name="connsiteY3" fmla="*/ 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2419468" y="0"/>
                  </a:moveTo>
                  <a:cubicBezTo>
                    <a:pt x="3155772" y="0"/>
                    <a:pt x="3852008" y="335289"/>
                    <a:pt x="4311086" y="910956"/>
                  </a:cubicBezTo>
                  <a:lnTo>
                    <a:pt x="2419469" y="2419469"/>
                  </a:lnTo>
                  <a:cubicBezTo>
                    <a:pt x="2419469" y="1612979"/>
                    <a:pt x="2419468" y="806490"/>
                    <a:pt x="2419468" y="0"/>
                  </a:cubicBezTo>
                  <a:close/>
                </a:path>
              </a:pathLst>
            </a:custGeom>
            <a:solidFill>
              <a:srgbClr val="FF000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562491" tIns="469649" rIns="1164958" bIns="348822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Tarifação</a:t>
              </a:r>
            </a:p>
          </p:txBody>
        </p:sp>
        <p:sp>
          <p:nvSpPr>
            <p:cNvPr id="8" name="Forma livre 7">
              <a:hlinkClick r:id="rId4" action="ppaction://hlinksldjump"/>
            </p:cNvPr>
            <p:cNvSpPr/>
            <p:nvPr/>
          </p:nvSpPr>
          <p:spPr>
            <a:xfrm>
              <a:off x="1347" y="1158"/>
              <a:ext cx="3048" cy="3049"/>
            </a:xfrm>
            <a:custGeom>
              <a:avLst/>
              <a:gdLst>
                <a:gd name="connsiteX0" fmla="*/ 3469184 w 4838937"/>
                <a:gd name="connsiteY0" fmla="*/ 4599360 h 4838937"/>
                <a:gd name="connsiteX1" fmla="*/ 1369700 w 4838937"/>
                <a:gd name="connsiteY1" fmla="*/ 4599334 h 4838937"/>
                <a:gd name="connsiteX2" fmla="*/ 2419469 w 4838937"/>
                <a:gd name="connsiteY2" fmla="*/ 2419469 h 4838937"/>
                <a:gd name="connsiteX3" fmla="*/ 3469184 w 4838937"/>
                <a:gd name="connsiteY3" fmla="*/ 459936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3469184" y="4599360"/>
                  </a:moveTo>
                  <a:cubicBezTo>
                    <a:pt x="2805808" y="4918805"/>
                    <a:pt x="2033068" y="4918796"/>
                    <a:pt x="1369700" y="4599334"/>
                  </a:cubicBezTo>
                  <a:lnTo>
                    <a:pt x="2419469" y="2419469"/>
                  </a:lnTo>
                  <a:lnTo>
                    <a:pt x="3469184" y="4599360"/>
                  </a:lnTo>
                  <a:close/>
                </a:path>
              </a:pathLst>
            </a:custGeom>
            <a:solidFill>
              <a:srgbClr val="00206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878126" tIns="3822342" rIns="1878127" bIns="25074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Prevenção e Segurança</a:t>
              </a:r>
            </a:p>
          </p:txBody>
        </p:sp>
        <p:sp>
          <p:nvSpPr>
            <p:cNvPr id="11" name="Forma livre 10">
              <a:hlinkClick r:id="rId5" action="ppaction://hlinksldjump"/>
            </p:cNvPr>
            <p:cNvSpPr/>
            <p:nvPr/>
          </p:nvSpPr>
          <p:spPr>
            <a:xfrm>
              <a:off x="1316" y="1021"/>
              <a:ext cx="3048" cy="3048"/>
            </a:xfrm>
            <a:custGeom>
              <a:avLst/>
              <a:gdLst>
                <a:gd name="connsiteX0" fmla="*/ 527851 w 4838937"/>
                <a:gd name="connsiteY0" fmla="*/ 910956 h 4838937"/>
                <a:gd name="connsiteX1" fmla="*/ 2419469 w 4838937"/>
                <a:gd name="connsiteY1" fmla="*/ 0 h 4838937"/>
                <a:gd name="connsiteX2" fmla="*/ 2419469 w 4838937"/>
                <a:gd name="connsiteY2" fmla="*/ 2419469 h 4838937"/>
                <a:gd name="connsiteX3" fmla="*/ 527851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527851" y="910956"/>
                  </a:moveTo>
                  <a:cubicBezTo>
                    <a:pt x="986929" y="335290"/>
                    <a:pt x="1683164" y="0"/>
                    <a:pt x="2419469" y="0"/>
                  </a:cubicBezTo>
                  <a:lnTo>
                    <a:pt x="2419469" y="2419469"/>
                  </a:lnTo>
                  <a:lnTo>
                    <a:pt x="527851" y="910956"/>
                  </a:lnTo>
                  <a:close/>
                </a:path>
              </a:pathLst>
            </a:custGeom>
            <a:solidFill>
              <a:schemeClr val="accent4">
                <a:lumMod val="75000"/>
              </a:scheme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164959" tIns="469649" rIns="2562490" bIns="3488226"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Coordenação </a:t>
              </a:r>
              <a:r>
                <a:rPr lang="pt-BR" sz="1400" dirty="0" err="1">
                  <a:solidFill>
                    <a:schemeClr val="bg1"/>
                  </a:solidFill>
                  <a:effectLst>
                    <a:outerShdw blurRad="38100" dist="38100" dir="2700000" algn="tl">
                      <a:srgbClr val="000000">
                        <a:alpha val="43137"/>
                      </a:srgbClr>
                    </a:outerShdw>
                  </a:effectLst>
                </a:rPr>
                <a:t>Multimodos</a:t>
              </a:r>
              <a:endParaRPr lang="pt-BR" sz="1400" dirty="0">
                <a:solidFill>
                  <a:schemeClr val="bg1"/>
                </a:solidFill>
                <a:effectLst>
                  <a:outerShdw blurRad="38100" dist="38100" dir="2700000" algn="tl">
                    <a:srgbClr val="000000">
                      <a:alpha val="43137"/>
                    </a:srgbClr>
                  </a:outerShdw>
                </a:effectLst>
              </a:endParaRPr>
            </a:p>
          </p:txBody>
        </p:sp>
        <p:sp>
          <p:nvSpPr>
            <p:cNvPr id="13" name="Seta circular 12"/>
            <p:cNvSpPr/>
            <p:nvPr/>
          </p:nvSpPr>
          <p:spPr>
            <a:xfrm>
              <a:off x="1229" y="881"/>
              <a:ext cx="3426" cy="3426"/>
            </a:xfrm>
            <a:prstGeom prst="circularArrow">
              <a:avLst>
                <a:gd name="adj1" fmla="val 5085"/>
                <a:gd name="adj2" fmla="val 327528"/>
                <a:gd name="adj3" fmla="val 443744"/>
                <a:gd name="adj4" fmla="val 1928577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4" name="Seta circular 13"/>
            <p:cNvSpPr/>
            <p:nvPr/>
          </p:nvSpPr>
          <p:spPr>
            <a:xfrm>
              <a:off x="1215" y="943"/>
              <a:ext cx="3426" cy="3425"/>
            </a:xfrm>
            <a:prstGeom prst="circularArrow">
              <a:avLst>
                <a:gd name="adj1" fmla="val 5085"/>
                <a:gd name="adj2" fmla="val 327528"/>
                <a:gd name="adj3" fmla="val 3529100"/>
                <a:gd name="adj4" fmla="val 770764"/>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5" name="Seta circular 14"/>
            <p:cNvSpPr/>
            <p:nvPr/>
          </p:nvSpPr>
          <p:spPr>
            <a:xfrm>
              <a:off x="1159" y="970"/>
              <a:ext cx="3425" cy="3425"/>
            </a:xfrm>
            <a:prstGeom prst="circularArrow">
              <a:avLst>
                <a:gd name="adj1" fmla="val 5085"/>
                <a:gd name="adj2" fmla="val 327528"/>
                <a:gd name="adj3" fmla="val 6615046"/>
                <a:gd name="adj4" fmla="val 385742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6" name="Seta circular 15"/>
            <p:cNvSpPr/>
            <p:nvPr/>
          </p:nvSpPr>
          <p:spPr>
            <a:xfrm>
              <a:off x="1102" y="943"/>
              <a:ext cx="3426" cy="3425"/>
            </a:xfrm>
            <a:prstGeom prst="circularArrow">
              <a:avLst>
                <a:gd name="adj1" fmla="val 5085"/>
                <a:gd name="adj2" fmla="val 327528"/>
                <a:gd name="adj3" fmla="val 9701707"/>
                <a:gd name="adj4" fmla="val 6943371"/>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7" name="Seta circular 16"/>
            <p:cNvSpPr/>
            <p:nvPr/>
          </p:nvSpPr>
          <p:spPr>
            <a:xfrm>
              <a:off x="1088" y="881"/>
              <a:ext cx="3425" cy="3426"/>
            </a:xfrm>
            <a:prstGeom prst="circularArrow">
              <a:avLst>
                <a:gd name="adj1" fmla="val 5085"/>
                <a:gd name="adj2" fmla="val 327528"/>
                <a:gd name="adj3" fmla="val 12786695"/>
                <a:gd name="adj4" fmla="val 10028727"/>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1653779" name="Group 19"/>
            <p:cNvGrpSpPr>
              <a:grpSpLocks/>
            </p:cNvGrpSpPr>
            <p:nvPr/>
          </p:nvGrpSpPr>
          <p:grpSpPr bwMode="auto">
            <a:xfrm>
              <a:off x="1225" y="1597"/>
              <a:ext cx="3375" cy="2566"/>
              <a:chOff x="1225" y="1597"/>
              <a:chExt cx="3375" cy="2566"/>
            </a:xfrm>
          </p:grpSpPr>
          <p:sp>
            <p:nvSpPr>
              <p:cNvPr id="6" name="Forma livre 5">
                <a:hlinkClick r:id="rId6" action="ppaction://hlinksldjump"/>
              </p:cNvPr>
              <p:cNvSpPr/>
              <p:nvPr/>
            </p:nvSpPr>
            <p:spPr>
              <a:xfrm>
                <a:off x="1418" y="1070"/>
                <a:ext cx="3048" cy="3048"/>
              </a:xfrm>
              <a:custGeom>
                <a:avLst/>
                <a:gdLst>
                  <a:gd name="connsiteX0" fmla="*/ 4311086 w 4838937"/>
                  <a:gd name="connsiteY0" fmla="*/ 910956 h 4838937"/>
                  <a:gd name="connsiteX1" fmla="*/ 4778276 w 4838937"/>
                  <a:gd name="connsiteY1" fmla="*/ 2957851 h 4838937"/>
                  <a:gd name="connsiteX2" fmla="*/ 2419469 w 4838937"/>
                  <a:gd name="connsiteY2" fmla="*/ 2419469 h 4838937"/>
                  <a:gd name="connsiteX3" fmla="*/ 4311086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311086" y="910956"/>
                    </a:moveTo>
                    <a:cubicBezTo>
                      <a:pt x="4770163" y="1486621"/>
                      <a:pt x="4942119" y="2240009"/>
                      <a:pt x="4778276" y="2957851"/>
                    </a:cubicBezTo>
                    <a:lnTo>
                      <a:pt x="2419469" y="2419469"/>
                    </a:lnTo>
                    <a:lnTo>
                      <a:pt x="4311086" y="910956"/>
                    </a:lnTo>
                    <a:close/>
                  </a:path>
                </a:pathLst>
              </a:custGeom>
              <a:solidFill>
                <a:srgbClr val="FFC00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306765" tIns="1774435" rIns="247865" bIns="2298653"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Informações aos Usuários</a:t>
                </a:r>
              </a:p>
            </p:txBody>
          </p:sp>
          <p:sp>
            <p:nvSpPr>
              <p:cNvPr id="7" name="Forma livre 6">
                <a:hlinkClick r:id="rId7" action="ppaction://hlinksldjump"/>
              </p:cNvPr>
              <p:cNvSpPr/>
              <p:nvPr/>
            </p:nvSpPr>
            <p:spPr>
              <a:xfrm>
                <a:off x="1404" y="1131"/>
                <a:ext cx="3048" cy="3048"/>
              </a:xfrm>
              <a:custGeom>
                <a:avLst/>
                <a:gdLst>
                  <a:gd name="connsiteX0" fmla="*/ 4778276 w 4838937"/>
                  <a:gd name="connsiteY0" fmla="*/ 2957850 h 4838937"/>
                  <a:gd name="connsiteX1" fmla="*/ 3469236 w 4838937"/>
                  <a:gd name="connsiteY1" fmla="*/ 4599334 h 4838937"/>
                  <a:gd name="connsiteX2" fmla="*/ 2419469 w 4838937"/>
                  <a:gd name="connsiteY2" fmla="*/ 2419469 h 4838937"/>
                  <a:gd name="connsiteX3" fmla="*/ 4778276 w 4838937"/>
                  <a:gd name="connsiteY3" fmla="*/ 295785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778276" y="2957850"/>
                    </a:moveTo>
                    <a:cubicBezTo>
                      <a:pt x="4614433" y="3675694"/>
                      <a:pt x="4132623" y="4279864"/>
                      <a:pt x="3469236" y="4599334"/>
                    </a:cubicBezTo>
                    <a:lnTo>
                      <a:pt x="2419469" y="2419469"/>
                    </a:lnTo>
                    <a:lnTo>
                      <a:pt x="4778276" y="2957850"/>
                    </a:lnTo>
                    <a:close/>
                  </a:path>
                </a:pathLst>
              </a:custGeom>
              <a:solidFill>
                <a:srgbClr val="00B05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127609" tIns="2886238" rIns="599840" bIns="1100440"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Planejamento Programação e Controle</a:t>
                </a:r>
                <a:r>
                  <a:rPr lang="pt-BR" sz="1600" dirty="0">
                    <a:solidFill>
                      <a:schemeClr val="bg1"/>
                    </a:solidFill>
                    <a:effectLst>
                      <a:outerShdw blurRad="38100" dist="38100" dir="2700000" algn="tl">
                        <a:srgbClr val="000000">
                          <a:alpha val="43137"/>
                        </a:srgbClr>
                      </a:outerShdw>
                    </a:effectLst>
                  </a:rPr>
                  <a:t> </a:t>
                </a:r>
              </a:p>
            </p:txBody>
          </p:sp>
          <p:sp>
            <p:nvSpPr>
              <p:cNvPr id="9" name="Forma livre 8">
                <a:hlinkClick r:id="rId8" action="ppaction://hlinksldjump"/>
              </p:cNvPr>
              <p:cNvSpPr/>
              <p:nvPr/>
            </p:nvSpPr>
            <p:spPr>
              <a:xfrm>
                <a:off x="1291" y="1131"/>
                <a:ext cx="3048" cy="3048"/>
              </a:xfrm>
              <a:custGeom>
                <a:avLst/>
                <a:gdLst>
                  <a:gd name="connsiteX0" fmla="*/ 1369700 w 4838937"/>
                  <a:gd name="connsiteY0" fmla="*/ 4599334 h 4838937"/>
                  <a:gd name="connsiteX1" fmla="*/ 60661 w 4838937"/>
                  <a:gd name="connsiteY1" fmla="*/ 2957849 h 4838937"/>
                  <a:gd name="connsiteX2" fmla="*/ 2419469 w 4838937"/>
                  <a:gd name="connsiteY2" fmla="*/ 2419469 h 4838937"/>
                  <a:gd name="connsiteX3" fmla="*/ 1369700 w 4838937"/>
                  <a:gd name="connsiteY3" fmla="*/ 4599334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1369700" y="4599334"/>
                    </a:moveTo>
                    <a:cubicBezTo>
                      <a:pt x="706313" y="4279863"/>
                      <a:pt x="224503" y="3675693"/>
                      <a:pt x="60661" y="2957849"/>
                    </a:cubicBezTo>
                    <a:lnTo>
                      <a:pt x="2419469" y="2419469"/>
                    </a:lnTo>
                    <a:lnTo>
                      <a:pt x="1369700" y="4599334"/>
                    </a:lnTo>
                    <a:close/>
                  </a:path>
                </a:pathLst>
              </a:custGeom>
              <a:solidFill>
                <a:srgbClr val="7030A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599840" tIns="2886238" rIns="3127609" bIns="1100440"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Infraestrutura</a:t>
                </a:r>
              </a:p>
            </p:txBody>
          </p:sp>
          <p:sp>
            <p:nvSpPr>
              <p:cNvPr id="10" name="Forma livre 9">
                <a:hlinkClick r:id="rId9" action="ppaction://hlinksldjump"/>
              </p:cNvPr>
              <p:cNvSpPr/>
              <p:nvPr/>
            </p:nvSpPr>
            <p:spPr>
              <a:xfrm>
                <a:off x="1277" y="1070"/>
                <a:ext cx="3048" cy="3048"/>
              </a:xfrm>
              <a:custGeom>
                <a:avLst/>
                <a:gdLst>
                  <a:gd name="connsiteX0" fmla="*/ 60661 w 4838937"/>
                  <a:gd name="connsiteY0" fmla="*/ 2957849 h 4838937"/>
                  <a:gd name="connsiteX1" fmla="*/ 527851 w 4838937"/>
                  <a:gd name="connsiteY1" fmla="*/ 910955 h 4838937"/>
                  <a:gd name="connsiteX2" fmla="*/ 2419469 w 4838937"/>
                  <a:gd name="connsiteY2" fmla="*/ 2419469 h 4838937"/>
                  <a:gd name="connsiteX3" fmla="*/ 60661 w 4838937"/>
                  <a:gd name="connsiteY3" fmla="*/ 2957849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60661" y="2957849"/>
                    </a:moveTo>
                    <a:cubicBezTo>
                      <a:pt x="-103181" y="2240007"/>
                      <a:pt x="68774" y="1486620"/>
                      <a:pt x="527851" y="910955"/>
                    </a:cubicBezTo>
                    <a:lnTo>
                      <a:pt x="2419469" y="2419469"/>
                    </a:lnTo>
                    <a:lnTo>
                      <a:pt x="60661" y="2957849"/>
                    </a:lnTo>
                    <a:close/>
                  </a:path>
                </a:pathLst>
              </a:custGeom>
              <a:solidFill>
                <a:srgbClr val="33330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47866" tIns="1774435" rIns="3306764" bIns="2298653" spcCol="1270" anchor="ctr"/>
              <a:lstStyle/>
              <a:p>
                <a:pPr algn="ctr" defTabSz="711200" eaLnBrk="1" hangingPunct="1">
                  <a:lnSpc>
                    <a:spcPct val="90000"/>
                  </a:lnSpc>
                  <a:spcBef>
                    <a:spcPct val="0"/>
                  </a:spcBef>
                  <a:spcAft>
                    <a:spcPct val="35000"/>
                  </a:spcAft>
                  <a:buClrTx/>
                  <a:buSzTx/>
                  <a:buFontTx/>
                  <a:buNone/>
                  <a:defRPr/>
                </a:pPr>
                <a:r>
                  <a:rPr lang="en-US" sz="1600" dirty="0">
                    <a:solidFill>
                      <a:schemeClr val="bg1"/>
                    </a:solidFill>
                    <a:effectLst>
                      <a:outerShdw blurRad="38100" dist="38100" dir="2700000" algn="tl">
                        <a:srgbClr val="000000">
                          <a:alpha val="43137"/>
                        </a:srgbClr>
                      </a:outerShdw>
                    </a:effectLst>
                  </a:rPr>
                  <a:t>Marketing e “</a:t>
                </a:r>
                <a:r>
                  <a:rPr lang="en-US" sz="1600" dirty="0" err="1">
                    <a:solidFill>
                      <a:schemeClr val="bg1"/>
                    </a:solidFill>
                    <a:effectLst>
                      <a:outerShdw blurRad="38100" dist="38100" dir="2700000" algn="tl">
                        <a:srgbClr val="000000">
                          <a:alpha val="43137"/>
                        </a:srgbClr>
                      </a:outerShdw>
                    </a:effectLst>
                  </a:rPr>
                  <a:t>Imagem</a:t>
                </a:r>
                <a:r>
                  <a:rPr lang="en-US" sz="1600" dirty="0">
                    <a:solidFill>
                      <a:schemeClr val="bg1"/>
                    </a:solidFill>
                    <a:effectLst>
                      <a:outerShdw blurRad="38100" dist="38100" dir="2700000" algn="tl">
                        <a:srgbClr val="000000">
                          <a:alpha val="43137"/>
                        </a:srgbClr>
                      </a:outerShdw>
                    </a:effectLst>
                  </a:rPr>
                  <a:t>_</a:t>
                </a:r>
              </a:p>
              <a:p>
                <a:pPr algn="ctr" defTabSz="711200" eaLnBrk="1" hangingPunct="1">
                  <a:lnSpc>
                    <a:spcPct val="90000"/>
                  </a:lnSpc>
                  <a:spcBef>
                    <a:spcPct val="0"/>
                  </a:spcBef>
                  <a:spcAft>
                    <a:spcPct val="35000"/>
                  </a:spcAft>
                  <a:buClrTx/>
                  <a:buSzTx/>
                  <a:buFontTx/>
                  <a:buNone/>
                  <a:defRPr/>
                </a:pPr>
                <a:r>
                  <a:rPr lang="en-US" sz="1600" dirty="0">
                    <a:solidFill>
                      <a:schemeClr val="bg1"/>
                    </a:solidFill>
                    <a:effectLst>
                      <a:outerShdw blurRad="38100" dist="38100" dir="2700000" algn="tl">
                        <a:srgbClr val="000000">
                          <a:alpha val="43137"/>
                        </a:srgbClr>
                      </a:outerShdw>
                    </a:effectLst>
                  </a:rPr>
                  <a:t>BRT”</a:t>
                </a:r>
                <a:endParaRPr lang="pt-BR" sz="1600" dirty="0">
                  <a:solidFill>
                    <a:schemeClr val="bg1"/>
                  </a:solidFill>
                  <a:effectLst>
                    <a:outerShdw blurRad="38100" dist="38100" dir="2700000" algn="tl">
                      <a:srgbClr val="000000">
                        <a:alpha val="43137"/>
                      </a:srgbClr>
                    </a:outerShdw>
                  </a:effectLst>
                </a:endParaRPr>
              </a:p>
            </p:txBody>
          </p:sp>
          <p:sp>
            <p:nvSpPr>
              <p:cNvPr id="21" name="Elipse 20"/>
              <p:cNvSpPr/>
              <p:nvPr/>
            </p:nvSpPr>
            <p:spPr>
              <a:xfrm>
                <a:off x="2437" y="2157"/>
                <a:ext cx="871" cy="853"/>
              </a:xfrm>
              <a:prstGeom prst="ellipse">
                <a:avLst/>
              </a:prstGeom>
              <a:ln cmpd="sng">
                <a:solidFill>
                  <a:schemeClr val="bg1"/>
                </a:solidFill>
              </a:ln>
            </p:spPr>
            <p:style>
              <a:lnRef idx="3">
                <a:schemeClr val="lt1"/>
              </a:lnRef>
              <a:fillRef idx="1">
                <a:schemeClr val="dk1"/>
              </a:fillRef>
              <a:effectRef idx="1">
                <a:schemeClr val="dk1"/>
              </a:effectRef>
              <a:fontRef idx="minor">
                <a:schemeClr val="lt1"/>
              </a:fontRef>
            </p:style>
            <p:txBody>
              <a:bodyPr anchor="ctr"/>
              <a:lstStyle/>
              <a:p>
                <a:pPr algn="ctr" eaLnBrk="1" hangingPunct="1">
                  <a:spcBef>
                    <a:spcPct val="0"/>
                  </a:spcBef>
                  <a:buClrTx/>
                  <a:buSzTx/>
                  <a:buFontTx/>
                  <a:buNone/>
                  <a:defRPr/>
                </a:pPr>
                <a:r>
                  <a:rPr lang="pt-BR" sz="1400" b="1" dirty="0">
                    <a:solidFill>
                      <a:schemeClr val="tx1"/>
                    </a:solidFill>
                    <a:effectLst>
                      <a:outerShdw blurRad="38100" dist="38100" dir="2700000" algn="tl">
                        <a:srgbClr val="000000">
                          <a:alpha val="43137"/>
                        </a:srgbClr>
                      </a:outerShdw>
                    </a:effectLst>
                  </a:rPr>
                  <a:t>ITS4BRT</a:t>
                </a:r>
              </a:p>
            </p:txBody>
          </p:sp>
        </p:grpSp>
      </p:grpSp>
      <p:sp>
        <p:nvSpPr>
          <p:cNvPr id="1653793" name="Rectangle 33"/>
          <p:cNvSpPr>
            <a:spLocks/>
          </p:cNvSpPr>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3600" b="1" dirty="0">
                <a:solidFill>
                  <a:srgbClr val="FF0000"/>
                </a:solidFill>
                <a:ea typeface="ＭＳ Ｐゴシック" panose="020B0600070205080204" pitchFamily="34" charset="-128"/>
              </a:rPr>
              <a:t>ITS4BRT (TPCU) –</a:t>
            </a:r>
            <a:r>
              <a:rPr lang="pt-BR" altLang="pt-BR" sz="4000" dirty="0"/>
              <a:t> </a:t>
            </a:r>
            <a:br>
              <a:rPr lang="pt-BR" altLang="pt-BR" sz="4000" dirty="0"/>
            </a:br>
            <a:r>
              <a:rPr lang="pt-BR" altLang="pt-BR" sz="3200" b="1" dirty="0">
                <a:solidFill>
                  <a:srgbClr val="0000CC"/>
                </a:solidFill>
              </a:rPr>
              <a:t>Grupos de</a:t>
            </a:r>
            <a:r>
              <a:rPr lang="pt-BR" altLang="pt-BR" dirty="0"/>
              <a:t> </a:t>
            </a:r>
            <a:r>
              <a:rPr lang="pt-BR" altLang="pt-BR" sz="3200" b="1" dirty="0">
                <a:solidFill>
                  <a:srgbClr val="0000CC"/>
                </a:solidFill>
              </a:rPr>
              <a:t>Serviços/funções envolvidas</a:t>
            </a:r>
          </a:p>
        </p:txBody>
      </p:sp>
    </p:spTree>
    <p:extLst>
      <p:ext uri="{BB962C8B-B14F-4D97-AF65-F5344CB8AC3E}">
        <p14:creationId xmlns:p14="http://schemas.microsoft.com/office/powerpoint/2010/main" val="15454652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ta circular 11"/>
          <p:cNvSpPr/>
          <p:nvPr/>
        </p:nvSpPr>
        <p:spPr>
          <a:xfrm>
            <a:off x="1889125" y="1320800"/>
            <a:ext cx="5438775" cy="5437188"/>
          </a:xfrm>
          <a:prstGeom prst="circularArrow">
            <a:avLst>
              <a:gd name="adj1" fmla="val 5085"/>
              <a:gd name="adj2" fmla="val 327528"/>
              <a:gd name="adj3" fmla="val 18957827"/>
              <a:gd name="adj4" fmla="val 16200343"/>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8" name="Seta circular 17"/>
          <p:cNvSpPr/>
          <p:nvPr/>
        </p:nvSpPr>
        <p:spPr>
          <a:xfrm>
            <a:off x="1789113" y="1320800"/>
            <a:ext cx="5438775" cy="5437188"/>
          </a:xfrm>
          <a:prstGeom prst="circularArrow">
            <a:avLst>
              <a:gd name="adj1" fmla="val 5085"/>
              <a:gd name="adj2" fmla="val 327528"/>
              <a:gd name="adj3" fmla="val 15872129"/>
              <a:gd name="adj4" fmla="val 13114645"/>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19" name="Grupo 18"/>
          <p:cNvGrpSpPr>
            <a:grpSpLocks/>
          </p:cNvGrpSpPr>
          <p:nvPr/>
        </p:nvGrpSpPr>
        <p:grpSpPr bwMode="auto">
          <a:xfrm>
            <a:off x="1727200" y="1398588"/>
            <a:ext cx="5662613" cy="5578475"/>
            <a:chOff x="1727200" y="1398588"/>
            <a:chExt cx="5662613" cy="5578475"/>
          </a:xfrm>
        </p:grpSpPr>
        <p:sp>
          <p:nvSpPr>
            <p:cNvPr id="13" name="Seta circular 12"/>
            <p:cNvSpPr/>
            <p:nvPr/>
          </p:nvSpPr>
          <p:spPr>
            <a:xfrm>
              <a:off x="1951038" y="1398588"/>
              <a:ext cx="5438775" cy="5438775"/>
            </a:xfrm>
            <a:prstGeom prst="circularArrow">
              <a:avLst>
                <a:gd name="adj1" fmla="val 5085"/>
                <a:gd name="adj2" fmla="val 327528"/>
                <a:gd name="adj3" fmla="val 443744"/>
                <a:gd name="adj4" fmla="val 1928577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7" name="Seta circular 16"/>
            <p:cNvSpPr/>
            <p:nvPr/>
          </p:nvSpPr>
          <p:spPr>
            <a:xfrm>
              <a:off x="1727200" y="1398588"/>
              <a:ext cx="5437188" cy="5438775"/>
            </a:xfrm>
            <a:prstGeom prst="circularArrow">
              <a:avLst>
                <a:gd name="adj1" fmla="val 5085"/>
                <a:gd name="adj2" fmla="val 327528"/>
                <a:gd name="adj3" fmla="val 12786695"/>
                <a:gd name="adj4" fmla="val 10028727"/>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1571848" name="Grupo 3"/>
            <p:cNvGrpSpPr>
              <a:grpSpLocks/>
            </p:cNvGrpSpPr>
            <p:nvPr/>
          </p:nvGrpSpPr>
          <p:grpSpPr bwMode="auto">
            <a:xfrm>
              <a:off x="1749425" y="1497013"/>
              <a:ext cx="5618163" cy="5480050"/>
              <a:chOff x="1749425" y="1497013"/>
              <a:chExt cx="5618163" cy="5480050"/>
            </a:xfrm>
          </p:grpSpPr>
          <p:sp>
            <p:nvSpPr>
              <p:cNvPr id="14" name="Seta circular 13"/>
              <p:cNvSpPr/>
              <p:nvPr/>
            </p:nvSpPr>
            <p:spPr>
              <a:xfrm>
                <a:off x="1928813" y="1497013"/>
                <a:ext cx="5438775" cy="5437187"/>
              </a:xfrm>
              <a:prstGeom prst="circularArrow">
                <a:avLst>
                  <a:gd name="adj1" fmla="val 5085"/>
                  <a:gd name="adj2" fmla="val 327528"/>
                  <a:gd name="adj3" fmla="val 3529100"/>
                  <a:gd name="adj4" fmla="val 770764"/>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5" name="Seta circular 14"/>
              <p:cNvSpPr/>
              <p:nvPr/>
            </p:nvSpPr>
            <p:spPr>
              <a:xfrm>
                <a:off x="1839913" y="1539875"/>
                <a:ext cx="5437187" cy="5437188"/>
              </a:xfrm>
              <a:prstGeom prst="circularArrow">
                <a:avLst>
                  <a:gd name="adj1" fmla="val 5085"/>
                  <a:gd name="adj2" fmla="val 327528"/>
                  <a:gd name="adj3" fmla="val 6615046"/>
                  <a:gd name="adj4" fmla="val 385742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6" name="Seta circular 15"/>
              <p:cNvSpPr/>
              <p:nvPr/>
            </p:nvSpPr>
            <p:spPr>
              <a:xfrm>
                <a:off x="1749425" y="1497013"/>
                <a:ext cx="5438775" cy="5437187"/>
              </a:xfrm>
              <a:prstGeom prst="circularArrow">
                <a:avLst>
                  <a:gd name="adj1" fmla="val 5085"/>
                  <a:gd name="adj2" fmla="val 327528"/>
                  <a:gd name="adj3" fmla="val 9701707"/>
                  <a:gd name="adj4" fmla="val 6943371"/>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5" name="Forma livre 4"/>
              <p:cNvSpPr/>
              <p:nvPr/>
            </p:nvSpPr>
            <p:spPr>
              <a:xfrm>
                <a:off x="2189000" y="1620159"/>
                <a:ext cx="4838937" cy="4838937"/>
              </a:xfrm>
              <a:custGeom>
                <a:avLst/>
                <a:gdLst>
                  <a:gd name="connsiteX0" fmla="*/ 2419468 w 4838937"/>
                  <a:gd name="connsiteY0" fmla="*/ 0 h 4838937"/>
                  <a:gd name="connsiteX1" fmla="*/ 4311086 w 4838937"/>
                  <a:gd name="connsiteY1" fmla="*/ 910956 h 4838937"/>
                  <a:gd name="connsiteX2" fmla="*/ 2419469 w 4838937"/>
                  <a:gd name="connsiteY2" fmla="*/ 2419469 h 4838937"/>
                  <a:gd name="connsiteX3" fmla="*/ 2419468 w 4838937"/>
                  <a:gd name="connsiteY3" fmla="*/ 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2419468" y="0"/>
                    </a:moveTo>
                    <a:cubicBezTo>
                      <a:pt x="3155772" y="0"/>
                      <a:pt x="3852008" y="335289"/>
                      <a:pt x="4311086" y="910956"/>
                    </a:cubicBezTo>
                    <a:lnTo>
                      <a:pt x="2419469" y="2419469"/>
                    </a:lnTo>
                    <a:cubicBezTo>
                      <a:pt x="2419469" y="1612979"/>
                      <a:pt x="2419468" y="806490"/>
                      <a:pt x="2419468" y="0"/>
                    </a:cubicBezTo>
                    <a:close/>
                  </a:path>
                </a:pathLst>
              </a:custGeom>
              <a:solidFill>
                <a:srgbClr val="FF000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562491" tIns="469649" rIns="1164958" bIns="348822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Tarifação</a:t>
                </a:r>
              </a:p>
            </p:txBody>
          </p:sp>
          <p:sp>
            <p:nvSpPr>
              <p:cNvPr id="6" name="Forma livre 5"/>
              <p:cNvSpPr/>
              <p:nvPr/>
            </p:nvSpPr>
            <p:spPr>
              <a:xfrm>
                <a:off x="2251215" y="1697927"/>
                <a:ext cx="4838937" cy="4838937"/>
              </a:xfrm>
              <a:custGeom>
                <a:avLst/>
                <a:gdLst>
                  <a:gd name="connsiteX0" fmla="*/ 4311086 w 4838937"/>
                  <a:gd name="connsiteY0" fmla="*/ 910956 h 4838937"/>
                  <a:gd name="connsiteX1" fmla="*/ 4778276 w 4838937"/>
                  <a:gd name="connsiteY1" fmla="*/ 2957851 h 4838937"/>
                  <a:gd name="connsiteX2" fmla="*/ 2419469 w 4838937"/>
                  <a:gd name="connsiteY2" fmla="*/ 2419469 h 4838937"/>
                  <a:gd name="connsiteX3" fmla="*/ 4311086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311086" y="910956"/>
                    </a:moveTo>
                    <a:cubicBezTo>
                      <a:pt x="4770163" y="1486621"/>
                      <a:pt x="4942119" y="2240009"/>
                      <a:pt x="4778276" y="2957851"/>
                    </a:cubicBezTo>
                    <a:lnTo>
                      <a:pt x="2419469" y="2419469"/>
                    </a:lnTo>
                    <a:lnTo>
                      <a:pt x="4311086" y="910956"/>
                    </a:lnTo>
                    <a:close/>
                  </a:path>
                </a:pathLst>
              </a:custGeom>
              <a:solidFill>
                <a:srgbClr val="FFC00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306765" tIns="1774435" rIns="247865" bIns="2298653"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Informações aos Usuários</a:t>
                </a:r>
              </a:p>
            </p:txBody>
          </p:sp>
          <p:sp>
            <p:nvSpPr>
              <p:cNvPr id="7" name="Forma livre 6"/>
              <p:cNvSpPr/>
              <p:nvPr/>
            </p:nvSpPr>
            <p:spPr>
              <a:xfrm>
                <a:off x="2228749" y="1795858"/>
                <a:ext cx="4838937" cy="4838937"/>
              </a:xfrm>
              <a:custGeom>
                <a:avLst/>
                <a:gdLst>
                  <a:gd name="connsiteX0" fmla="*/ 4778276 w 4838937"/>
                  <a:gd name="connsiteY0" fmla="*/ 2957850 h 4838937"/>
                  <a:gd name="connsiteX1" fmla="*/ 3469236 w 4838937"/>
                  <a:gd name="connsiteY1" fmla="*/ 4599334 h 4838937"/>
                  <a:gd name="connsiteX2" fmla="*/ 2419469 w 4838937"/>
                  <a:gd name="connsiteY2" fmla="*/ 2419469 h 4838937"/>
                  <a:gd name="connsiteX3" fmla="*/ 4778276 w 4838937"/>
                  <a:gd name="connsiteY3" fmla="*/ 295785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778276" y="2957850"/>
                    </a:moveTo>
                    <a:cubicBezTo>
                      <a:pt x="4614433" y="3675694"/>
                      <a:pt x="4132623" y="4279864"/>
                      <a:pt x="3469236" y="4599334"/>
                    </a:cubicBezTo>
                    <a:lnTo>
                      <a:pt x="2419469" y="2419469"/>
                    </a:lnTo>
                    <a:lnTo>
                      <a:pt x="4778276" y="2957850"/>
                    </a:lnTo>
                    <a:close/>
                  </a:path>
                </a:pathLst>
              </a:custGeom>
              <a:solidFill>
                <a:srgbClr val="00B05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127609" tIns="2886238" rIns="599840" bIns="1100440" spcCol="1270" anchor="ctr"/>
              <a:lstStyle/>
              <a:p>
                <a:pPr algn="ctr" defTabSz="711200" eaLnBrk="1" hangingPunct="1">
                  <a:lnSpc>
                    <a:spcPct val="90000"/>
                  </a:lnSpc>
                  <a:spcBef>
                    <a:spcPct val="0"/>
                  </a:spcBef>
                  <a:spcAft>
                    <a:spcPct val="35000"/>
                  </a:spcAft>
                  <a:buClrTx/>
                  <a:buSzTx/>
                  <a:buFontTx/>
                  <a:buNone/>
                  <a:defRPr/>
                </a:pPr>
                <a:r>
                  <a:rPr lang="pt-BR" sz="1400" dirty="0" err="1">
                    <a:solidFill>
                      <a:schemeClr val="bg1"/>
                    </a:solidFill>
                    <a:effectLst>
                      <a:outerShdw blurRad="38100" dist="38100" dir="2700000" algn="tl">
                        <a:srgbClr val="000000">
                          <a:alpha val="43137"/>
                        </a:srgbClr>
                      </a:outerShdw>
                    </a:effectLst>
                  </a:rPr>
                  <a:t>PlanejamentoProgramação</a:t>
                </a:r>
                <a:r>
                  <a:rPr lang="pt-BR" sz="1400" dirty="0">
                    <a:solidFill>
                      <a:schemeClr val="bg1"/>
                    </a:solidFill>
                    <a:effectLst>
                      <a:outerShdw blurRad="38100" dist="38100" dir="2700000" algn="tl">
                        <a:srgbClr val="000000">
                          <a:alpha val="43137"/>
                        </a:srgbClr>
                      </a:outerShdw>
                    </a:effectLst>
                  </a:rPr>
                  <a:t> e Controle </a:t>
                </a:r>
              </a:p>
            </p:txBody>
          </p:sp>
          <p:sp>
            <p:nvSpPr>
              <p:cNvPr id="8" name="Forma livre 7"/>
              <p:cNvSpPr/>
              <p:nvPr/>
            </p:nvSpPr>
            <p:spPr>
              <a:xfrm>
                <a:off x="2138883" y="1839063"/>
                <a:ext cx="4838937" cy="4838937"/>
              </a:xfrm>
              <a:custGeom>
                <a:avLst/>
                <a:gdLst>
                  <a:gd name="connsiteX0" fmla="*/ 3469184 w 4838937"/>
                  <a:gd name="connsiteY0" fmla="*/ 4599360 h 4838937"/>
                  <a:gd name="connsiteX1" fmla="*/ 1369700 w 4838937"/>
                  <a:gd name="connsiteY1" fmla="*/ 4599334 h 4838937"/>
                  <a:gd name="connsiteX2" fmla="*/ 2419469 w 4838937"/>
                  <a:gd name="connsiteY2" fmla="*/ 2419469 h 4838937"/>
                  <a:gd name="connsiteX3" fmla="*/ 3469184 w 4838937"/>
                  <a:gd name="connsiteY3" fmla="*/ 459936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3469184" y="4599360"/>
                    </a:moveTo>
                    <a:cubicBezTo>
                      <a:pt x="2805808" y="4918805"/>
                      <a:pt x="2033068" y="4918796"/>
                      <a:pt x="1369700" y="4599334"/>
                    </a:cubicBezTo>
                    <a:lnTo>
                      <a:pt x="2419469" y="2419469"/>
                    </a:lnTo>
                    <a:lnTo>
                      <a:pt x="3469184" y="4599360"/>
                    </a:lnTo>
                    <a:close/>
                  </a:path>
                </a:pathLst>
              </a:custGeom>
              <a:solidFill>
                <a:srgbClr val="00206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878126" tIns="3822342" rIns="1878127" bIns="25074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Prevenção e Segurança</a:t>
                </a:r>
              </a:p>
            </p:txBody>
          </p:sp>
          <p:sp>
            <p:nvSpPr>
              <p:cNvPr id="9" name="Forma livre 8"/>
              <p:cNvSpPr/>
              <p:nvPr/>
            </p:nvSpPr>
            <p:spPr>
              <a:xfrm>
                <a:off x="2049017" y="1795858"/>
                <a:ext cx="4838937" cy="4838937"/>
              </a:xfrm>
              <a:custGeom>
                <a:avLst/>
                <a:gdLst>
                  <a:gd name="connsiteX0" fmla="*/ 1369700 w 4838937"/>
                  <a:gd name="connsiteY0" fmla="*/ 4599334 h 4838937"/>
                  <a:gd name="connsiteX1" fmla="*/ 60661 w 4838937"/>
                  <a:gd name="connsiteY1" fmla="*/ 2957849 h 4838937"/>
                  <a:gd name="connsiteX2" fmla="*/ 2419469 w 4838937"/>
                  <a:gd name="connsiteY2" fmla="*/ 2419469 h 4838937"/>
                  <a:gd name="connsiteX3" fmla="*/ 1369700 w 4838937"/>
                  <a:gd name="connsiteY3" fmla="*/ 4599334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1369700" y="4599334"/>
                    </a:moveTo>
                    <a:cubicBezTo>
                      <a:pt x="706313" y="4279863"/>
                      <a:pt x="224503" y="3675693"/>
                      <a:pt x="60661" y="2957849"/>
                    </a:cubicBezTo>
                    <a:lnTo>
                      <a:pt x="2419469" y="2419469"/>
                    </a:lnTo>
                    <a:lnTo>
                      <a:pt x="1369700" y="4599334"/>
                    </a:lnTo>
                    <a:close/>
                  </a:path>
                </a:pathLst>
              </a:custGeom>
              <a:solidFill>
                <a:srgbClr val="7030A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599840" tIns="2886238" rIns="3127609" bIns="1100440"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Infraestrutura</a:t>
                </a:r>
              </a:p>
            </p:txBody>
          </p:sp>
          <p:sp>
            <p:nvSpPr>
              <p:cNvPr id="10" name="Forma livre 9"/>
              <p:cNvSpPr/>
              <p:nvPr/>
            </p:nvSpPr>
            <p:spPr>
              <a:xfrm>
                <a:off x="2026550" y="1697927"/>
                <a:ext cx="4838937" cy="4838937"/>
              </a:xfrm>
              <a:custGeom>
                <a:avLst/>
                <a:gdLst>
                  <a:gd name="connsiteX0" fmla="*/ 60661 w 4838937"/>
                  <a:gd name="connsiteY0" fmla="*/ 2957849 h 4838937"/>
                  <a:gd name="connsiteX1" fmla="*/ 527851 w 4838937"/>
                  <a:gd name="connsiteY1" fmla="*/ 910955 h 4838937"/>
                  <a:gd name="connsiteX2" fmla="*/ 2419469 w 4838937"/>
                  <a:gd name="connsiteY2" fmla="*/ 2419469 h 4838937"/>
                  <a:gd name="connsiteX3" fmla="*/ 60661 w 4838937"/>
                  <a:gd name="connsiteY3" fmla="*/ 2957849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60661" y="2957849"/>
                    </a:moveTo>
                    <a:cubicBezTo>
                      <a:pt x="-103181" y="2240007"/>
                      <a:pt x="68774" y="1486620"/>
                      <a:pt x="527851" y="910955"/>
                    </a:cubicBezTo>
                    <a:lnTo>
                      <a:pt x="2419469" y="2419469"/>
                    </a:lnTo>
                    <a:lnTo>
                      <a:pt x="60661" y="2957849"/>
                    </a:lnTo>
                    <a:close/>
                  </a:path>
                </a:pathLst>
              </a:custGeom>
              <a:solidFill>
                <a:srgbClr val="33330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47866" tIns="1774435" rIns="3306764" bIns="2298653" spcCol="1270" anchor="ctr"/>
              <a:lstStyle/>
              <a:p>
                <a:pPr algn="ctr" defTabSz="711200" eaLnBrk="1" hangingPunct="1">
                  <a:lnSpc>
                    <a:spcPct val="90000"/>
                  </a:lnSpc>
                  <a:spcBef>
                    <a:spcPct val="0"/>
                  </a:spcBef>
                  <a:spcAft>
                    <a:spcPct val="35000"/>
                  </a:spcAft>
                  <a:buClrTx/>
                  <a:buSzTx/>
                  <a:buFontTx/>
                  <a:buNone/>
                  <a:defRPr/>
                </a:pPr>
                <a:r>
                  <a:rPr lang="en-US" sz="1400" dirty="0">
                    <a:solidFill>
                      <a:schemeClr val="bg1"/>
                    </a:solidFill>
                    <a:effectLst>
                      <a:outerShdw blurRad="38100" dist="38100" dir="2700000" algn="tl">
                        <a:srgbClr val="000000">
                          <a:alpha val="43137"/>
                        </a:srgbClr>
                      </a:outerShdw>
                    </a:effectLst>
                  </a:rPr>
                  <a:t>Marketing e “</a:t>
                </a:r>
                <a:r>
                  <a:rPr lang="en-US" sz="1400" dirty="0" err="1">
                    <a:solidFill>
                      <a:schemeClr val="bg1"/>
                    </a:solidFill>
                    <a:effectLst>
                      <a:outerShdw blurRad="38100" dist="38100" dir="2700000" algn="tl">
                        <a:srgbClr val="000000">
                          <a:alpha val="43137"/>
                        </a:srgbClr>
                      </a:outerShdw>
                    </a:effectLst>
                  </a:rPr>
                  <a:t>Imagem_BRT</a:t>
                </a:r>
                <a:r>
                  <a:rPr lang="en-US" sz="1400" dirty="0">
                    <a:solidFill>
                      <a:schemeClr val="bg1"/>
                    </a:solidFill>
                    <a:effectLst>
                      <a:outerShdw blurRad="38100" dist="38100" dir="2700000" algn="tl">
                        <a:srgbClr val="000000">
                          <a:alpha val="43137"/>
                        </a:srgbClr>
                      </a:outerShdw>
                    </a:effectLst>
                  </a:rPr>
                  <a:t>”</a:t>
                </a:r>
                <a:endParaRPr lang="pt-BR" sz="1400" dirty="0">
                  <a:solidFill>
                    <a:schemeClr val="bg1"/>
                  </a:solidFill>
                  <a:effectLst>
                    <a:outerShdw blurRad="38100" dist="38100" dir="2700000" algn="tl">
                      <a:srgbClr val="000000">
                        <a:alpha val="43137"/>
                      </a:srgbClr>
                    </a:outerShdw>
                  </a:effectLst>
                </a:endParaRPr>
              </a:p>
            </p:txBody>
          </p:sp>
          <p:sp>
            <p:nvSpPr>
              <p:cNvPr id="11" name="Forma livre 10"/>
              <p:cNvSpPr/>
              <p:nvPr/>
            </p:nvSpPr>
            <p:spPr>
              <a:xfrm>
                <a:off x="2088765" y="1620159"/>
                <a:ext cx="4838937" cy="4838937"/>
              </a:xfrm>
              <a:custGeom>
                <a:avLst/>
                <a:gdLst>
                  <a:gd name="connsiteX0" fmla="*/ 527851 w 4838937"/>
                  <a:gd name="connsiteY0" fmla="*/ 910956 h 4838937"/>
                  <a:gd name="connsiteX1" fmla="*/ 2419469 w 4838937"/>
                  <a:gd name="connsiteY1" fmla="*/ 0 h 4838937"/>
                  <a:gd name="connsiteX2" fmla="*/ 2419469 w 4838937"/>
                  <a:gd name="connsiteY2" fmla="*/ 2419469 h 4838937"/>
                  <a:gd name="connsiteX3" fmla="*/ 527851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527851" y="910956"/>
                    </a:moveTo>
                    <a:cubicBezTo>
                      <a:pt x="986929" y="335290"/>
                      <a:pt x="1683164" y="0"/>
                      <a:pt x="2419469" y="0"/>
                    </a:cubicBezTo>
                    <a:lnTo>
                      <a:pt x="2419469" y="2419469"/>
                    </a:lnTo>
                    <a:lnTo>
                      <a:pt x="527851" y="910956"/>
                    </a:lnTo>
                    <a:close/>
                  </a:path>
                </a:pathLst>
              </a:custGeom>
              <a:solidFill>
                <a:schemeClr val="accent4">
                  <a:lumMod val="75000"/>
                  <a:alpha val="10000"/>
                </a:scheme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164959" tIns="469649" rIns="2562490" bIns="3488226"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Coordenação Multimodos</a:t>
                </a:r>
              </a:p>
            </p:txBody>
          </p:sp>
          <p:sp>
            <p:nvSpPr>
              <p:cNvPr id="21" name="Elipse 20"/>
              <p:cNvSpPr/>
              <p:nvPr/>
            </p:nvSpPr>
            <p:spPr>
              <a:xfrm>
                <a:off x="3868738" y="3424238"/>
                <a:ext cx="1382712" cy="1354137"/>
              </a:xfrm>
              <a:prstGeom prst="ellipse">
                <a:avLst/>
              </a:prstGeom>
              <a:ln cmpd="sng">
                <a:solidFill>
                  <a:schemeClr val="bg1"/>
                </a:solidFill>
              </a:ln>
            </p:spPr>
            <p:style>
              <a:lnRef idx="3">
                <a:schemeClr val="lt1"/>
              </a:lnRef>
              <a:fillRef idx="1">
                <a:schemeClr val="dk1"/>
              </a:fillRef>
              <a:effectRef idx="1">
                <a:schemeClr val="dk1"/>
              </a:effectRef>
              <a:fontRef idx="minor">
                <a:schemeClr val="lt1"/>
              </a:fontRef>
            </p:style>
            <p:txBody>
              <a:bodyPr anchor="ctr"/>
              <a:lstStyle/>
              <a:p>
                <a:pPr algn="ctr" eaLnBrk="1" hangingPunct="1">
                  <a:spcBef>
                    <a:spcPct val="0"/>
                  </a:spcBef>
                  <a:buClrTx/>
                  <a:buSzTx/>
                  <a:buFontTx/>
                  <a:buNone/>
                  <a:defRPr/>
                </a:pPr>
                <a:r>
                  <a:rPr lang="pt-BR" sz="1400" b="1" dirty="0">
                    <a:solidFill>
                      <a:schemeClr val="bg1"/>
                    </a:solidFill>
                    <a:effectLst>
                      <a:outerShdw blurRad="38100" dist="38100" dir="2700000" algn="tl">
                        <a:srgbClr val="000000">
                          <a:alpha val="43137"/>
                        </a:srgbClr>
                      </a:outerShdw>
                    </a:effectLst>
                  </a:rPr>
                  <a:t>ITS </a:t>
                </a:r>
              </a:p>
              <a:p>
                <a:pPr algn="ctr" eaLnBrk="1" hangingPunct="1">
                  <a:spcBef>
                    <a:spcPct val="0"/>
                  </a:spcBef>
                  <a:buClrTx/>
                  <a:buSzTx/>
                  <a:buFontTx/>
                  <a:buNone/>
                  <a:defRPr/>
                </a:pPr>
                <a:r>
                  <a:rPr lang="pt-BR" sz="1400" b="1" dirty="0">
                    <a:solidFill>
                      <a:schemeClr val="tx1"/>
                    </a:solidFill>
                    <a:effectLst>
                      <a:outerShdw blurRad="38100" dist="38100" dir="2700000" algn="tl">
                        <a:srgbClr val="000000">
                          <a:alpha val="43137"/>
                        </a:srgbClr>
                      </a:outerShdw>
                    </a:effectLst>
                  </a:rPr>
                  <a:t>ITS4BRT</a:t>
                </a:r>
                <a:endParaRPr lang="pt-BR" sz="1400" b="1" dirty="0">
                  <a:solidFill>
                    <a:schemeClr val="bg1"/>
                  </a:solidFill>
                  <a:effectLst>
                    <a:outerShdw blurRad="38100" dist="38100" dir="2700000" algn="tl">
                      <a:srgbClr val="000000">
                        <a:alpha val="43137"/>
                      </a:srgbClr>
                    </a:outerShdw>
                  </a:effectLst>
                </a:endParaRPr>
              </a:p>
            </p:txBody>
          </p:sp>
        </p:grpSp>
      </p:grpSp>
      <p:sp>
        <p:nvSpPr>
          <p:cNvPr id="1571876" name="Rectangle 36"/>
          <p:cNvSpPr>
            <a:spLocks/>
          </p:cNvSpPr>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3200" b="1" dirty="0">
                <a:solidFill>
                  <a:srgbClr val="FF0000"/>
                </a:solidFill>
                <a:ea typeface="ＭＳ Ｐゴシック" panose="020B0600070205080204" pitchFamily="34" charset="-128"/>
              </a:rPr>
              <a:t>ITS4BRT (</a:t>
            </a:r>
            <a:r>
              <a:rPr lang="pt-BR" altLang="pt-BR" sz="3200" b="1" dirty="0" smtClean="0">
                <a:solidFill>
                  <a:srgbClr val="FF0000"/>
                </a:solidFill>
                <a:ea typeface="ＭＳ Ｐゴシック" panose="020B0600070205080204" pitchFamily="34" charset="-128"/>
              </a:rPr>
              <a:t>TPC) </a:t>
            </a:r>
            <a:r>
              <a:rPr lang="pt-BR" altLang="pt-BR" sz="3200" b="1" dirty="0">
                <a:solidFill>
                  <a:srgbClr val="FF0000"/>
                </a:solidFill>
                <a:ea typeface="ＭＳ Ｐゴシック" panose="020B0600070205080204" pitchFamily="34" charset="-128"/>
              </a:rPr>
              <a:t>–</a:t>
            </a:r>
            <a:r>
              <a:rPr lang="pt-BR" altLang="pt-BR" sz="3600" dirty="0"/>
              <a:t> </a:t>
            </a:r>
            <a:r>
              <a:rPr lang="pt-BR" altLang="pt-BR" sz="2800" b="1" dirty="0">
                <a:solidFill>
                  <a:srgbClr val="0000CC"/>
                </a:solidFill>
              </a:rPr>
              <a:t/>
            </a:r>
            <a:br>
              <a:rPr lang="pt-BR" altLang="pt-BR" sz="2800" b="1" dirty="0">
                <a:solidFill>
                  <a:srgbClr val="0000CC"/>
                </a:solidFill>
              </a:rPr>
            </a:br>
            <a:r>
              <a:rPr lang="pt-BR" altLang="pt-BR" sz="2800" b="1" dirty="0">
                <a:solidFill>
                  <a:srgbClr val="0000CC"/>
                </a:solidFill>
              </a:rPr>
              <a:t>Grupos de</a:t>
            </a:r>
            <a:r>
              <a:rPr lang="pt-BR" altLang="pt-BR" sz="2800" dirty="0"/>
              <a:t> </a:t>
            </a:r>
            <a:r>
              <a:rPr lang="pt-BR" altLang="pt-BR" sz="2800" b="1" dirty="0">
                <a:solidFill>
                  <a:srgbClr val="0000CC"/>
                </a:solidFill>
              </a:rPr>
              <a:t>Serviços/funções envolvidas</a:t>
            </a:r>
          </a:p>
        </p:txBody>
      </p:sp>
    </p:spTree>
    <p:extLst>
      <p:ext uri="{BB962C8B-B14F-4D97-AF65-F5344CB8AC3E}">
        <p14:creationId xmlns:p14="http://schemas.microsoft.com/office/powerpoint/2010/main" val="442562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2.5E-6 -3.25624E-6 L -0.39219 0.00486 " pathEditMode="relative" rAng="0" ptsTypes="AA">
                                      <p:cBhvr>
                                        <p:cTn id="6" dur="10" fill="hold"/>
                                        <p:tgtEl>
                                          <p:spTgt spid="19"/>
                                        </p:tgtEl>
                                        <p:attrNameLst>
                                          <p:attrName>ppt_x</p:attrName>
                                          <p:attrName>ppt_y</p:attrName>
                                        </p:attrNameLst>
                                      </p:cBhvr>
                                      <p:rCtr x="-196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Rectangle 2"/>
          <p:cNvSpPr>
            <a:spLocks noGrp="1"/>
          </p:cNvSpPr>
          <p:nvPr>
            <p:ph type="title"/>
          </p:nvPr>
        </p:nvSpPr>
        <p:spPr>
          <a:xfrm>
            <a:off x="495300" y="260350"/>
            <a:ext cx="8153400" cy="990600"/>
          </a:xfrm>
        </p:spPr>
        <p:txBody>
          <a:bodyPr/>
          <a:lstStyle/>
          <a:p>
            <a:r>
              <a:rPr lang="pt-BR" altLang="pt-BR" sz="3600" b="1" dirty="0" smtClean="0">
                <a:solidFill>
                  <a:srgbClr val="FF0000"/>
                </a:solidFill>
                <a:ea typeface="ＭＳ Ｐゴシック" panose="020B0600070205080204" pitchFamily="34" charset="-128"/>
              </a:rPr>
              <a:t>ITS4BRT (TPC) –</a:t>
            </a:r>
            <a:r>
              <a:rPr lang="pt-BR" altLang="pt-BR" sz="4000" dirty="0" smtClean="0"/>
              <a:t> </a:t>
            </a:r>
            <a:br>
              <a:rPr lang="pt-BR" altLang="pt-BR" sz="4000" dirty="0" smtClean="0"/>
            </a:br>
            <a:r>
              <a:rPr lang="pt-BR" altLang="pt-BR" sz="3200" b="1" dirty="0" smtClean="0">
                <a:solidFill>
                  <a:srgbClr val="0000CC"/>
                </a:solidFill>
              </a:rPr>
              <a:t>Grupos de</a:t>
            </a:r>
            <a:r>
              <a:rPr lang="pt-BR" altLang="pt-BR" dirty="0" smtClean="0"/>
              <a:t> </a:t>
            </a:r>
            <a:r>
              <a:rPr lang="pt-BR" altLang="pt-BR" sz="3200" b="1" dirty="0" smtClean="0">
                <a:solidFill>
                  <a:srgbClr val="0000CC"/>
                </a:solidFill>
              </a:rPr>
              <a:t>Serviços/funções envolvidas</a:t>
            </a:r>
            <a:r>
              <a:rPr lang="pt-BR" altLang="pt-BR" dirty="0" smtClean="0"/>
              <a:t> </a:t>
            </a:r>
          </a:p>
        </p:txBody>
      </p:sp>
      <p:sp>
        <p:nvSpPr>
          <p:cNvPr id="1627139" name="Rectangle 3"/>
          <p:cNvSpPr>
            <a:spLocks noGrp="1"/>
          </p:cNvSpPr>
          <p:nvPr>
            <p:ph type="body" idx="1"/>
          </p:nvPr>
        </p:nvSpPr>
        <p:spPr>
          <a:xfrm>
            <a:off x="612775" y="1600200"/>
            <a:ext cx="8153400" cy="4525963"/>
          </a:xfrm>
        </p:spPr>
        <p:txBody>
          <a:bodyPr/>
          <a:lstStyle/>
          <a:p>
            <a:pPr>
              <a:lnSpc>
                <a:spcPct val="80000"/>
              </a:lnSpc>
            </a:pPr>
            <a:r>
              <a:rPr lang="pt-BR" altLang="pt-BR" sz="2400" b="1" dirty="0" smtClean="0">
                <a:solidFill>
                  <a:srgbClr val="FF0000"/>
                </a:solidFill>
              </a:rPr>
              <a:t>Informações aos Usuários: conjunto de serviços responsáveis por distribuir, de forma extensiva, atualizada e eficaz informações estáticas e dinâmicas sobre a rede de transportes e sobre serviços aos </a:t>
            </a:r>
            <a:r>
              <a:rPr lang="pt-BR" altLang="pt-BR" sz="2400" b="1" u="sng" dirty="0" smtClean="0">
                <a:solidFill>
                  <a:srgbClr val="FF0000"/>
                </a:solidFill>
              </a:rPr>
              <a:t>Usuários</a:t>
            </a:r>
            <a:r>
              <a:rPr lang="pt-BR" altLang="pt-BR" sz="2400" b="1" dirty="0" smtClean="0">
                <a:solidFill>
                  <a:srgbClr val="FF0000"/>
                </a:solidFill>
              </a:rPr>
              <a:t>;</a:t>
            </a:r>
          </a:p>
          <a:p>
            <a:pPr>
              <a:lnSpc>
                <a:spcPct val="80000"/>
              </a:lnSpc>
            </a:pPr>
            <a:r>
              <a:rPr lang="pt-BR" altLang="pt-BR" sz="2000" b="1" dirty="0" smtClean="0">
                <a:solidFill>
                  <a:srgbClr val="0000CC"/>
                </a:solidFill>
              </a:rPr>
              <a:t>Coordenação Multimodos</a:t>
            </a:r>
            <a:r>
              <a:rPr lang="pt-BR" altLang="pt-BR" sz="2000" dirty="0" smtClean="0">
                <a:solidFill>
                  <a:srgbClr val="0000CC"/>
                </a:solidFill>
              </a:rPr>
              <a:t>: conjunto de serviços responsáveis pela coordenação entre sistemas de transporte e trânsito, visando melhorar os serviços de transferência </a:t>
            </a:r>
            <a:r>
              <a:rPr lang="pt-BR" altLang="pt-BR" sz="2000" dirty="0" err="1" smtClean="0">
                <a:solidFill>
                  <a:srgbClr val="0000CC"/>
                </a:solidFill>
              </a:rPr>
              <a:t>intermodos</a:t>
            </a:r>
            <a:r>
              <a:rPr lang="pt-BR" altLang="pt-BR" sz="2000" dirty="0" smtClean="0">
                <a:solidFill>
                  <a:srgbClr val="0000CC"/>
                </a:solidFill>
              </a:rPr>
              <a:t> e priorizar o TPCU em interseções semafóricas;</a:t>
            </a:r>
            <a:endParaRPr lang="pt-BR" altLang="pt-BR" sz="2000" b="1" dirty="0" smtClean="0">
              <a:solidFill>
                <a:srgbClr val="0000CC"/>
              </a:solidFill>
            </a:endParaRPr>
          </a:p>
          <a:p>
            <a:pPr>
              <a:lnSpc>
                <a:spcPct val="80000"/>
              </a:lnSpc>
            </a:pPr>
            <a:r>
              <a:rPr lang="pt-BR" altLang="pt-BR" sz="1800" b="1" dirty="0" smtClean="0"/>
              <a:t>Planejamento </a:t>
            </a:r>
            <a:r>
              <a:rPr lang="pt-BR" altLang="pt-BR" sz="1800" b="1" dirty="0"/>
              <a:t>e Programação</a:t>
            </a:r>
          </a:p>
          <a:p>
            <a:pPr>
              <a:lnSpc>
                <a:spcPct val="80000"/>
              </a:lnSpc>
            </a:pPr>
            <a:r>
              <a:rPr lang="pt-BR" altLang="pt-BR" sz="1800" b="1" dirty="0"/>
              <a:t>Gestão da Operação</a:t>
            </a:r>
          </a:p>
          <a:p>
            <a:pPr>
              <a:lnSpc>
                <a:spcPct val="80000"/>
              </a:lnSpc>
            </a:pPr>
            <a:r>
              <a:rPr lang="pt-BR" altLang="pt-BR" sz="1800" b="1" dirty="0"/>
              <a:t>Tarifação </a:t>
            </a:r>
            <a:r>
              <a:rPr lang="pt-BR" altLang="pt-BR" sz="1800" b="1" dirty="0" smtClean="0"/>
              <a:t>Eletrônica</a:t>
            </a:r>
          </a:p>
          <a:p>
            <a:pPr>
              <a:lnSpc>
                <a:spcPct val="80000"/>
              </a:lnSpc>
            </a:pPr>
            <a:r>
              <a:rPr lang="pt-BR" altLang="pt-BR" sz="1800" b="1" dirty="0"/>
              <a:t>Infraestrutura</a:t>
            </a:r>
          </a:p>
          <a:p>
            <a:pPr>
              <a:lnSpc>
                <a:spcPct val="80000"/>
              </a:lnSpc>
            </a:pPr>
            <a:r>
              <a:rPr lang="pt-BR" altLang="pt-BR" sz="1800" b="1" dirty="0"/>
              <a:t>Prevenção e Segurança</a:t>
            </a:r>
          </a:p>
          <a:p>
            <a:pPr>
              <a:lnSpc>
                <a:spcPct val="80000"/>
              </a:lnSpc>
            </a:pPr>
            <a:endParaRPr lang="pt-BR" altLang="pt-BR" sz="1800" dirty="0"/>
          </a:p>
          <a:p>
            <a:pPr>
              <a:lnSpc>
                <a:spcPct val="80000"/>
              </a:lnSpc>
            </a:pPr>
            <a:endParaRPr lang="pt-BR" altLang="pt-BR" sz="1800" dirty="0"/>
          </a:p>
          <a:p>
            <a:pPr>
              <a:lnSpc>
                <a:spcPct val="80000"/>
              </a:lnSpc>
            </a:pPr>
            <a:endParaRPr lang="pt-BR" altLang="pt-BR" sz="18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2674" name="Retângulo 2"/>
          <p:cNvSpPr>
            <a:spLocks noChangeArrowheads="1"/>
          </p:cNvSpPr>
          <p:nvPr/>
        </p:nvSpPr>
        <p:spPr bwMode="auto">
          <a:xfrm>
            <a:off x="1241425" y="1989138"/>
            <a:ext cx="6661150" cy="41767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pt-BR"/>
          </a:p>
        </p:txBody>
      </p:sp>
      <p:sp>
        <p:nvSpPr>
          <p:cNvPr id="9" name="Forma livre 8"/>
          <p:cNvSpPr/>
          <p:nvPr/>
        </p:nvSpPr>
        <p:spPr>
          <a:xfrm>
            <a:off x="1244600" y="5186363"/>
            <a:ext cx="1287463"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a:t>
            </a:r>
          </a:p>
        </p:txBody>
      </p:sp>
      <p:sp>
        <p:nvSpPr>
          <p:cNvPr id="11" name="Forma livre 10"/>
          <p:cNvSpPr/>
          <p:nvPr/>
        </p:nvSpPr>
        <p:spPr>
          <a:xfrm>
            <a:off x="2586038" y="5186363"/>
            <a:ext cx="1287462"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a:t>
            </a:r>
          </a:p>
        </p:txBody>
      </p:sp>
      <p:sp>
        <p:nvSpPr>
          <p:cNvPr id="13" name="Forma livre 12">
            <a:hlinkClick r:id="rId3" action="ppaction://hlinksldjump"/>
          </p:cNvPr>
          <p:cNvSpPr/>
          <p:nvPr/>
        </p:nvSpPr>
        <p:spPr>
          <a:xfrm>
            <a:off x="3927475" y="5186363"/>
            <a:ext cx="1289050"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sp>
        <p:nvSpPr>
          <p:cNvPr id="15" name="Forma livre 14"/>
          <p:cNvSpPr/>
          <p:nvPr/>
        </p:nvSpPr>
        <p:spPr>
          <a:xfrm>
            <a:off x="5270500" y="5186363"/>
            <a:ext cx="1287463"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grpSp>
        <p:nvGrpSpPr>
          <p:cNvPr id="1692679" name="Group 7"/>
          <p:cNvGrpSpPr>
            <a:grpSpLocks/>
          </p:cNvGrpSpPr>
          <p:nvPr/>
        </p:nvGrpSpPr>
        <p:grpSpPr bwMode="auto">
          <a:xfrm>
            <a:off x="755650" y="1844675"/>
            <a:ext cx="7632700" cy="4032250"/>
            <a:chOff x="784" y="1254"/>
            <a:chExt cx="4194" cy="1958"/>
          </a:xfrm>
        </p:grpSpPr>
        <p:sp>
          <p:nvSpPr>
            <p:cNvPr id="6" name="Forma livre 5"/>
            <p:cNvSpPr/>
            <p:nvPr/>
          </p:nvSpPr>
          <p:spPr>
            <a:xfrm>
              <a:off x="784" y="1254"/>
              <a:ext cx="4192" cy="616"/>
            </a:xfrm>
            <a:custGeom>
              <a:avLst/>
              <a:gdLst>
                <a:gd name="connsiteX0" fmla="*/ 0 w 6655952"/>
                <a:gd name="connsiteY0" fmla="*/ 0 h 977839"/>
                <a:gd name="connsiteX1" fmla="*/ 6655952 w 6655952"/>
                <a:gd name="connsiteY1" fmla="*/ 0 h 977839"/>
                <a:gd name="connsiteX2" fmla="*/ 6655952 w 6655952"/>
                <a:gd name="connsiteY2" fmla="*/ 977839 h 977839"/>
                <a:gd name="connsiteX3" fmla="*/ 0 w 6655952"/>
                <a:gd name="connsiteY3" fmla="*/ 977839 h 977839"/>
                <a:gd name="connsiteX4" fmla="*/ 0 w 6655952"/>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952" h="977839">
                  <a:moveTo>
                    <a:pt x="0" y="0"/>
                  </a:moveTo>
                  <a:lnTo>
                    <a:pt x="6655952" y="0"/>
                  </a:lnTo>
                  <a:lnTo>
                    <a:pt x="6655952" y="977839"/>
                  </a:lnTo>
                  <a:lnTo>
                    <a:pt x="0" y="977839"/>
                  </a:lnTo>
                  <a:lnTo>
                    <a:pt x="0" y="0"/>
                  </a:lnTo>
                  <a:close/>
                </a:path>
              </a:pathLst>
            </a:custGeom>
            <a:solidFill>
              <a:schemeClr val="tx2">
                <a:lumMod val="50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5720" rIns="45720" spcCol="1270" anchor="ctr"/>
            <a:lstStyle/>
            <a:p>
              <a:pPr algn="ctr" defTabSz="533400" eaLnBrk="1" fontAlgn="auto" hangingPunct="1">
                <a:lnSpc>
                  <a:spcPct val="90000"/>
                </a:lnSpc>
                <a:spcBef>
                  <a:spcPct val="0"/>
                </a:spcBef>
                <a:spcAft>
                  <a:spcPct val="35000"/>
                </a:spcAft>
                <a:buClrTx/>
                <a:buSzTx/>
                <a:buFontTx/>
                <a:buNone/>
                <a:defRPr/>
              </a:pPr>
              <a:r>
                <a:rPr lang="pt-BR" sz="1200" dirty="0">
                  <a:effectLst>
                    <a:outerShdw blurRad="38100" dist="38100" dir="2700000" algn="tl">
                      <a:srgbClr val="000000">
                        <a:alpha val="43137"/>
                      </a:srgbClr>
                    </a:outerShdw>
                  </a:effectLst>
                  <a:latin typeface="Arial Narrow" pitchFamily="34" charset="0"/>
                  <a:cs typeface="Arial" pitchFamily="34" charset="0"/>
                </a:rPr>
                <a:t> </a:t>
              </a:r>
              <a:r>
                <a:rPr lang="pt-BR" sz="2000" dirty="0">
                  <a:effectLst>
                    <a:outerShdw blurRad="38100" dist="38100" dir="2700000" algn="tl">
                      <a:srgbClr val="000000">
                        <a:alpha val="43137"/>
                      </a:srgbClr>
                    </a:outerShdw>
                  </a:effectLst>
                  <a:latin typeface="Arial Narrow" pitchFamily="34" charset="0"/>
                  <a:cs typeface="Arial" pitchFamily="34" charset="0"/>
                </a:rPr>
                <a:t>Arquitetura de referência de ITS</a:t>
              </a:r>
            </a:p>
          </p:txBody>
        </p:sp>
        <p:sp>
          <p:nvSpPr>
            <p:cNvPr id="7" name="Forma livre 6"/>
            <p:cNvSpPr/>
            <p:nvPr/>
          </p:nvSpPr>
          <p:spPr>
            <a:xfrm>
              <a:off x="785" y="1925"/>
              <a:ext cx="4193" cy="617"/>
            </a:xfrm>
            <a:custGeom>
              <a:avLst/>
              <a:gdLst>
                <a:gd name="connsiteX0" fmla="*/ 0 w 6655952"/>
                <a:gd name="connsiteY0" fmla="*/ 0 h 977839"/>
                <a:gd name="connsiteX1" fmla="*/ 6655952 w 6655952"/>
                <a:gd name="connsiteY1" fmla="*/ 0 h 977839"/>
                <a:gd name="connsiteX2" fmla="*/ 6655952 w 6655952"/>
                <a:gd name="connsiteY2" fmla="*/ 977839 h 977839"/>
                <a:gd name="connsiteX3" fmla="*/ 0 w 6655952"/>
                <a:gd name="connsiteY3" fmla="*/ 977839 h 977839"/>
                <a:gd name="connsiteX4" fmla="*/ 0 w 6655952"/>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952" h="977839">
                  <a:moveTo>
                    <a:pt x="0" y="0"/>
                  </a:moveTo>
                  <a:lnTo>
                    <a:pt x="6655952" y="0"/>
                  </a:lnTo>
                  <a:lnTo>
                    <a:pt x="6655952" y="977839"/>
                  </a:lnTo>
                  <a:lnTo>
                    <a:pt x="0" y="977839"/>
                  </a:lnTo>
                  <a:lnTo>
                    <a:pt x="0" y="0"/>
                  </a:lnTo>
                  <a:close/>
                </a:path>
              </a:pathLst>
            </a:custGeom>
            <a:solidFill>
              <a:schemeClr val="accent2">
                <a:lumMod val="7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53340" tIns="53340" rIns="53340" bIns="53340" spcCol="1270" anchor="ctr"/>
            <a:lstStyle/>
            <a:p>
              <a:pPr algn="ctr" defTabSz="622300" eaLnBrk="1" fontAlgn="auto" hangingPunct="1">
                <a:lnSpc>
                  <a:spcPct val="90000"/>
                </a:lnSpc>
                <a:spcBef>
                  <a:spcPct val="0"/>
                </a:spcBef>
                <a:spcAft>
                  <a:spcPct val="35000"/>
                </a:spcAft>
                <a:buClrTx/>
                <a:buSzTx/>
                <a:buFontTx/>
                <a:buNone/>
                <a:defRPr/>
              </a:pPr>
              <a:r>
                <a:rPr lang="pt-BR" sz="1400" b="1" dirty="0">
                  <a:solidFill>
                    <a:srgbClr val="0000CC"/>
                  </a:solidFill>
                  <a:effectLst>
                    <a:outerShdw blurRad="38100" dist="38100" dir="2700000" algn="tl">
                      <a:srgbClr val="000000">
                        <a:alpha val="43137"/>
                      </a:srgbClr>
                    </a:outerShdw>
                  </a:effectLst>
                  <a:latin typeface="Arial Narrow" pitchFamily="34" charset="0"/>
                  <a:cs typeface="Arial" pitchFamily="34" charset="0"/>
                </a:rPr>
                <a:t>2. Operações e gerenciamento de tráfego</a:t>
              </a:r>
            </a:p>
          </p:txBody>
        </p:sp>
        <p:sp>
          <p:nvSpPr>
            <p:cNvPr id="8" name="Forma livre 7"/>
            <p:cNvSpPr/>
            <p:nvPr/>
          </p:nvSpPr>
          <p:spPr>
            <a:xfrm>
              <a:off x="784"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2.1 Gerenciamento e controle de tráfego</a:t>
              </a:r>
            </a:p>
          </p:txBody>
        </p:sp>
        <p:sp>
          <p:nvSpPr>
            <p:cNvPr id="10" name="Forma livre 9"/>
            <p:cNvSpPr/>
            <p:nvPr/>
          </p:nvSpPr>
          <p:spPr>
            <a:xfrm>
              <a:off x="1629" y="2596"/>
              <a:ext cx="810"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2.2 Gerenciamento de incidentes relacionados ao transporte</a:t>
              </a:r>
            </a:p>
          </p:txBody>
        </p:sp>
        <p:sp>
          <p:nvSpPr>
            <p:cNvPr id="12" name="Forma livre 11"/>
            <p:cNvSpPr/>
            <p:nvPr/>
          </p:nvSpPr>
          <p:spPr>
            <a:xfrm>
              <a:off x="2474" y="2596"/>
              <a:ext cx="812"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2.3 Gerenciamento de demanda</a:t>
              </a:r>
            </a:p>
          </p:txBody>
        </p:sp>
        <p:sp>
          <p:nvSpPr>
            <p:cNvPr id="14" name="Forma livre 13"/>
            <p:cNvSpPr/>
            <p:nvPr/>
          </p:nvSpPr>
          <p:spPr>
            <a:xfrm>
              <a:off x="3320"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2.4 Gerenciamento de manutenção da infraestrutura do transporte</a:t>
              </a:r>
            </a:p>
          </p:txBody>
        </p:sp>
        <p:sp>
          <p:nvSpPr>
            <p:cNvPr id="16" name="Forma livre 15"/>
            <p:cNvSpPr/>
            <p:nvPr/>
          </p:nvSpPr>
          <p:spPr>
            <a:xfrm>
              <a:off x="4165"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2.5 Diretrizes/ cumprimento das regras de trânsito</a:t>
              </a:r>
            </a:p>
          </p:txBody>
        </p:sp>
      </p:grpSp>
      <p:sp>
        <p:nvSpPr>
          <p:cNvPr id="1692687" name="Rectangle 15"/>
          <p:cNvSpPr>
            <a:spLocks/>
          </p:cNvSpPr>
          <p:nvPr/>
        </p:nvSpPr>
        <p:spPr bwMode="auto">
          <a:xfrm>
            <a:off x="250825" y="228600"/>
            <a:ext cx="87137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2400" b="1" dirty="0"/>
              <a:t>14813 – 1:</a:t>
            </a:r>
            <a:r>
              <a:rPr lang="pt-BR" altLang="pt-BR" sz="2800" b="1" dirty="0"/>
              <a:t> Domínios de serviços (grupos) ITS</a:t>
            </a:r>
            <a:r>
              <a:rPr lang="pt-BR" altLang="pt-BR" sz="2800" dirty="0"/>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p:cNvSpPr>
            <a:spLocks noGrp="1"/>
          </p:cNvSpPr>
          <p:nvPr>
            <p:ph type="title"/>
          </p:nvPr>
        </p:nvSpPr>
        <p:spPr>
          <a:xfrm>
            <a:off x="179388" y="228600"/>
            <a:ext cx="8785225" cy="990600"/>
          </a:xfrm>
        </p:spPr>
        <p:txBody>
          <a:bodyPr/>
          <a:lstStyle/>
          <a:p>
            <a:pPr>
              <a:lnSpc>
                <a:spcPct val="70000"/>
              </a:lnSpc>
            </a:pPr>
            <a:r>
              <a:rPr lang="pt-BR" altLang="ja-JP" sz="3600" b="1" smtClean="0">
                <a:solidFill>
                  <a:srgbClr val="FF0000"/>
                </a:solidFill>
                <a:ea typeface="ＭＳ Ｐゴシック" panose="020B0600070205080204" pitchFamily="34" charset="-128"/>
              </a:rPr>
              <a:t>ITS em Rodovias - </a:t>
            </a:r>
            <a:r>
              <a:rPr lang="pt-BR" altLang="pt-BR" smtClean="0"/>
              <a:t> </a:t>
            </a:r>
            <a:br>
              <a:rPr lang="pt-BR" altLang="pt-BR" smtClean="0"/>
            </a:br>
            <a:r>
              <a:rPr lang="pt-BR" altLang="pt-BR" sz="3200" b="1" smtClean="0">
                <a:solidFill>
                  <a:srgbClr val="0000CC"/>
                </a:solidFill>
              </a:rPr>
              <a:t>Grupos de</a:t>
            </a:r>
            <a:r>
              <a:rPr lang="pt-BR" altLang="pt-BR" smtClean="0"/>
              <a:t> </a:t>
            </a:r>
            <a:r>
              <a:rPr lang="pt-BR" altLang="pt-BR" sz="3200" b="1" smtClean="0">
                <a:solidFill>
                  <a:srgbClr val="0000CC"/>
                </a:solidFill>
              </a:rPr>
              <a:t>Serviços/funções envolvidas</a:t>
            </a:r>
            <a:r>
              <a:rPr lang="pt-BR" altLang="pt-BR" smtClean="0"/>
              <a:t>  </a:t>
            </a:r>
            <a:r>
              <a:rPr lang="pt-BR" altLang="ja-JP" sz="3600" b="1" smtClean="0">
                <a:ea typeface="ＭＳ Ｐゴシック" panose="020B0600070205080204" pitchFamily="34" charset="-128"/>
              </a:rPr>
              <a:t> </a:t>
            </a:r>
            <a:endParaRPr lang="pt-BR" altLang="pt-BR" sz="3600" b="1" smtClean="0">
              <a:ea typeface="ＭＳ Ｐゴシック" panose="020B0600070205080204" pitchFamily="34" charset="-128"/>
            </a:endParaRPr>
          </a:p>
        </p:txBody>
      </p:sp>
      <p:sp>
        <p:nvSpPr>
          <p:cNvPr id="1637379" name="Rectangle 3"/>
          <p:cNvSpPr>
            <a:spLocks noChangeArrowheads="1"/>
          </p:cNvSpPr>
          <p:nvPr/>
        </p:nvSpPr>
        <p:spPr bwMode="auto">
          <a:xfrm>
            <a:off x="0" y="140970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t-BR"/>
          </a:p>
        </p:txBody>
      </p:sp>
      <p:pic>
        <p:nvPicPr>
          <p:cNvPr id="1637380" name="Picture 4" descr="Figura_1_Arquitetura_Sistemas_ITS_em_Rodov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76400"/>
            <a:ext cx="8713787" cy="4848225"/>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de cantos arredondados 1"/>
          <p:cNvSpPr/>
          <p:nvPr/>
        </p:nvSpPr>
        <p:spPr>
          <a:xfrm>
            <a:off x="3192633" y="2348880"/>
            <a:ext cx="2710015" cy="446449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1130"/>
          <p:cNvSpPr txBox="1">
            <a:spLocks noChangeArrowheads="1"/>
          </p:cNvSpPr>
          <p:nvPr/>
        </p:nvSpPr>
        <p:spPr bwMode="auto">
          <a:xfrm>
            <a:off x="395288" y="381000"/>
            <a:ext cx="8353425" cy="519113"/>
          </a:xfrm>
          <a:prstGeom prst="rect">
            <a:avLst/>
          </a:prstGeom>
          <a:noFill/>
          <a:ln w="9525">
            <a:noFill/>
            <a:miter lim="800000"/>
            <a:headEnd/>
            <a:tailEnd/>
          </a:ln>
        </p:spPr>
        <p:txBody>
          <a:bodyPr>
            <a:spAutoFit/>
          </a:bodyPr>
          <a:lstStyle/>
          <a:p>
            <a:pPr algn="ctr" eaLnBrk="1" hangingPunct="1">
              <a:spcBef>
                <a:spcPct val="50000"/>
              </a:spcBef>
              <a:defRPr/>
            </a:pPr>
            <a:r>
              <a:rPr lang="pt-BR" sz="2800" b="1">
                <a:effectLst>
                  <a:outerShdw blurRad="38100" dist="38100" dir="2700000" algn="tl">
                    <a:srgbClr val="C0C0C0"/>
                  </a:outerShdw>
                </a:effectLst>
                <a:latin typeface="Arial" charset="0"/>
              </a:rPr>
              <a:t>Macro-Programação</a:t>
            </a:r>
            <a:endParaRPr lang="en-US" sz="2800" b="1">
              <a:effectLst>
                <a:outerShdw blurRad="38100" dist="38100" dir="2700000" algn="tl">
                  <a:srgbClr val="C0C0C0"/>
                </a:outerShdw>
              </a:effectLst>
              <a:latin typeface="Arial" charset="0"/>
            </a:endParaRPr>
          </a:p>
        </p:txBody>
      </p:sp>
      <p:sp>
        <p:nvSpPr>
          <p:cNvPr id="134147" name="Line 1131"/>
          <p:cNvSpPr>
            <a:spLocks noChangeShapeType="1"/>
          </p:cNvSpPr>
          <p:nvPr/>
        </p:nvSpPr>
        <p:spPr bwMode="auto">
          <a:xfrm>
            <a:off x="1524000" y="990600"/>
            <a:ext cx="6172200" cy="0"/>
          </a:xfrm>
          <a:prstGeom prst="line">
            <a:avLst/>
          </a:prstGeom>
          <a:noFill/>
          <a:ln w="38100">
            <a:pattFill prst="pct50">
              <a:fgClr>
                <a:schemeClr val="accent2"/>
              </a:fgClr>
              <a:bgClr>
                <a:srgbClr val="FFFFFF"/>
              </a:bgClr>
            </a:pattFill>
            <a:miter lim="800000"/>
            <a:headEnd/>
            <a:tailEnd/>
          </a:ln>
          <a:extLst>
            <a:ext uri="{909E8E84-426E-40DD-AFC4-6F175D3DCCD1}">
              <a14:hiddenFill xmlns:a14="http://schemas.microsoft.com/office/drawing/2010/main">
                <a:noFill/>
              </a14:hiddenFill>
            </a:ext>
          </a:extLst>
        </p:spPr>
        <p:txBody>
          <a:bodyPr wrap="none"/>
          <a:lstStyle/>
          <a:p>
            <a:endParaRPr lang="pt-BR"/>
          </a:p>
        </p:txBody>
      </p:sp>
      <p:graphicFrame>
        <p:nvGraphicFramePr>
          <p:cNvPr id="285722" name="Group 26"/>
          <p:cNvGraphicFramePr>
            <a:graphicFrameLocks noGrp="1"/>
          </p:cNvGraphicFramePr>
          <p:nvPr>
            <p:extLst>
              <p:ext uri="{D42A27DB-BD31-4B8C-83A1-F6EECF244321}">
                <p14:modId xmlns:p14="http://schemas.microsoft.com/office/powerpoint/2010/main" val="3655175094"/>
              </p:ext>
            </p:extLst>
          </p:nvPr>
        </p:nvGraphicFramePr>
        <p:xfrm>
          <a:off x="323850" y="1268413"/>
          <a:ext cx="8569325" cy="5486400"/>
        </p:xfrm>
        <a:graphic>
          <a:graphicData uri="http://schemas.openxmlformats.org/drawingml/2006/table">
            <a:tbl>
              <a:tblPr/>
              <a:tblGrid>
                <a:gridCol w="1800225"/>
                <a:gridCol w="1911350"/>
                <a:gridCol w="4857750"/>
              </a:tblGrid>
              <a:tr h="935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FF0000"/>
                          </a:solidFill>
                          <a:effectLst>
                            <a:outerShdw blurRad="38100" dist="38100" dir="2700000" algn="tl">
                              <a:srgbClr val="C0C0C0"/>
                            </a:outerShdw>
                          </a:effectLst>
                          <a:latin typeface="Arial" charset="0"/>
                          <a:cs typeface="Times New Roman" pitchFamily="18" charset="0"/>
                        </a:rPr>
                        <a:t>Parte 1</a:t>
                      </a:r>
                      <a:endParaRPr kumimoji="0" lang="pt-BR" sz="1800" b="1" i="0" u="none" strike="noStrike" cap="none" normalizeH="0" baseline="0" dirty="0" smtClean="0">
                        <a:ln>
                          <a:noFill/>
                        </a:ln>
                        <a:solidFill>
                          <a:srgbClr val="FF0000"/>
                        </a:solidFill>
                        <a:effectLst>
                          <a:outerShdw blurRad="38100" dist="38100" dir="2700000" algn="tl">
                            <a:srgbClr val="C0C0C0"/>
                          </a:outerShdw>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pt-BR" sz="1800" b="1" i="0" u="none" strike="noStrike" cap="none" normalizeH="0" baseline="0" smtClean="0">
                          <a:ln>
                            <a:noFill/>
                          </a:ln>
                          <a:solidFill>
                            <a:srgbClr val="FF0000"/>
                          </a:solidFill>
                          <a:effectLst>
                            <a:outerShdw blurRad="38100" dist="38100" dir="2700000" algn="tl">
                              <a:srgbClr val="C0C0C0"/>
                            </a:outerShdw>
                          </a:effectLst>
                          <a:latin typeface="Arial" charset="0"/>
                          <a:cs typeface="Times New Roman" pitchFamily="18" charset="0"/>
                        </a:rPr>
                        <a:t>Introdução</a:t>
                      </a:r>
                      <a:endParaRPr kumimoji="0" lang="pt-BR" sz="1800" b="1" i="0" u="none" strike="noStrike" cap="none" normalizeH="0" baseline="0" smtClean="0">
                        <a:ln>
                          <a:noFill/>
                        </a:ln>
                        <a:solidFill>
                          <a:srgbClr val="FF0000"/>
                        </a:solidFill>
                        <a:effectLst>
                          <a:outerShdw blurRad="38100" dist="38100" dir="2700000" algn="tl">
                            <a:srgbClr val="C0C0C0"/>
                          </a:outerShdw>
                        </a:effectLst>
                        <a:latin typeface="Calibri"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Planejamento da Disciplina. Pacotes de Serviços (e Funções) ITS.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Arcabouço Conceitual e Metodológico - Arquiteturas ITS</a:t>
                      </a:r>
                      <a:r>
                        <a:rPr kumimoji="0" lang="pt-BR" sz="1800" b="0" i="0" u="none" strike="noStrike" cap="none" normalizeH="0" baseline="0" dirty="0" smtClean="0">
                          <a:ln>
                            <a:noFill/>
                          </a:ln>
                          <a:solidFill>
                            <a:srgbClr val="FF0000"/>
                          </a:solidFill>
                          <a:effectLst>
                            <a:outerShdw blurRad="38100" dist="38100" dir="2700000" algn="tl">
                              <a:srgbClr val="C0C0C0"/>
                            </a:outerShdw>
                          </a:effectLst>
                          <a:latin typeface="Arial" charset="0"/>
                          <a:cs typeface="Times New Roman" pitchFamily="18" charset="0"/>
                        </a:rPr>
                        <a:t>. Informações ao Usuário [</a:t>
                      </a:r>
                      <a:r>
                        <a:rPr kumimoji="0" lang="pt-BR" sz="1600" b="0" i="0" u="none" strike="noStrike" cap="none" normalizeH="0" baseline="0" dirty="0" smtClean="0">
                          <a:ln>
                            <a:noFill/>
                          </a:ln>
                          <a:solidFill>
                            <a:srgbClr val="FF0000"/>
                          </a:solidFill>
                          <a:effectLst>
                            <a:outerShdw blurRad="38100" dist="38100" dir="2700000" algn="tl">
                              <a:srgbClr val="C0C0C0"/>
                            </a:outerShdw>
                          </a:effectLst>
                          <a:latin typeface="Arial" charset="0"/>
                          <a:cs typeface="Times New Roman" pitchFamily="18" charset="0"/>
                        </a:rPr>
                        <a:t>ITIS</a:t>
                      </a:r>
                      <a:r>
                        <a:rPr kumimoji="0" lang="pt-BR" sz="1800" b="0" i="0" u="none" strike="noStrike" cap="none" normalizeH="0" baseline="0" dirty="0" smtClean="0">
                          <a:ln>
                            <a:noFill/>
                          </a:ln>
                          <a:solidFill>
                            <a:srgbClr val="FF0000"/>
                          </a:solidFill>
                          <a:effectLst>
                            <a:outerShdw blurRad="38100" dist="38100" dir="2700000" algn="tl">
                              <a:srgbClr val="C0C0C0"/>
                            </a:outerShdw>
                          </a:effectLst>
                          <a:latin typeface="Arial" charset="0"/>
                          <a:cs typeface="Times New Roman" pitchFamily="18" charset="0"/>
                        </a:rPr>
                        <a:t>]</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87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outerShdw blurRad="38100" dist="38100" dir="2700000" algn="tl">
                              <a:srgbClr val="C0C0C0"/>
                            </a:outerShdw>
                          </a:effectLst>
                          <a:latin typeface="Arial" charset="0"/>
                          <a:cs typeface="Times New Roman" pitchFamily="18" charset="0"/>
                        </a:rPr>
                        <a:t>Parte 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Gerenciamento de Tráfego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a:t>
                      </a:r>
                      <a:r>
                        <a:rPr kumimoji="0" lang="pt-BR" sz="16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IHS / ITMS</a:t>
                      </a: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Cenário Interurbano</a:t>
                      </a: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  Supervisão Aplicada as Rodovias. Fiscalização do cumprimento de regras de trânsito. Serviços de Apoio aos Usuários (SAU).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Cenário Urbano</a:t>
                      </a: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 Gerenciamento de Incidentes. </a:t>
                      </a:r>
                      <a:r>
                        <a:rPr kumimoji="0" lang="en-US" sz="1800" b="0" i="0" u="none" strike="noStrike" cap="none" normalizeH="0" baseline="0" dirty="0" err="1" smtClean="0">
                          <a:ln>
                            <a:noFill/>
                          </a:ln>
                          <a:solidFill>
                            <a:schemeClr val="tx1"/>
                          </a:solidFill>
                          <a:effectLst>
                            <a:outerShdw blurRad="38100" dist="38100" dir="2700000" algn="tl">
                              <a:srgbClr val="C0C0C0"/>
                            </a:outerShdw>
                          </a:effectLst>
                          <a:latin typeface="Arial" charset="0"/>
                          <a:cs typeface="Times New Roman" pitchFamily="18" charset="0"/>
                        </a:rPr>
                        <a:t>Controle</a:t>
                      </a:r>
                      <a:r>
                        <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do </a:t>
                      </a:r>
                      <a:r>
                        <a:rPr kumimoji="0" lang="en-US" sz="1800" b="0" i="0" u="none" strike="noStrike" cap="none" normalizeH="0" baseline="0" dirty="0" err="1" smtClean="0">
                          <a:ln>
                            <a:noFill/>
                          </a:ln>
                          <a:solidFill>
                            <a:schemeClr val="tx1"/>
                          </a:solidFill>
                          <a:effectLst>
                            <a:outerShdw blurRad="38100" dist="38100" dir="2700000" algn="tl">
                              <a:srgbClr val="C0C0C0"/>
                            </a:outerShdw>
                          </a:effectLst>
                          <a:latin typeface="Arial" charset="0"/>
                          <a:cs typeface="Times New Roman" pitchFamily="18" charset="0"/>
                        </a:rPr>
                        <a:t>Fluxo</a:t>
                      </a:r>
                      <a:r>
                        <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e </a:t>
                      </a: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da Demanda.</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outerShdw blurRad="38100" dist="38100" dir="2700000" algn="tl">
                              <a:srgbClr val="C0C0C0"/>
                            </a:outerShdw>
                          </a:effectLst>
                          <a:latin typeface="Arial" charset="0"/>
                          <a:cs typeface="Times New Roman" pitchFamily="18" charset="0"/>
                        </a:rPr>
                        <a:t>Parte 3</a:t>
                      </a:r>
                      <a:endParaRPr kumimoji="0" lang="pt-BR" sz="18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outerShdw blurRad="38100" dist="38100" dir="2700000" algn="tl">
                              <a:srgbClr val="C0C0C0"/>
                            </a:outerShdw>
                          </a:effectLst>
                          <a:latin typeface="Arial" charset="0"/>
                          <a:cs typeface="Times New Roman" pitchFamily="18" charset="0"/>
                        </a:rPr>
                        <a:t>      Gerenciamento de Frotas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outerShdw blurRad="38100" dist="38100" dir="2700000" algn="tl">
                              <a:srgbClr val="C0C0C0"/>
                            </a:outerShdw>
                          </a:effectLst>
                          <a:latin typeface="Arial" charset="0"/>
                          <a:cs typeface="Times New Roman" pitchFamily="18" charset="0"/>
                        </a:rPr>
                        <a:t>[</a:t>
                      </a:r>
                      <a:r>
                        <a:rPr kumimoji="0" lang="pt-BR" sz="1400" b="0" i="0" u="none" strike="noStrike" cap="none" normalizeH="0" baseline="0" smtClean="0">
                          <a:ln>
                            <a:noFill/>
                          </a:ln>
                          <a:solidFill>
                            <a:schemeClr val="tx1"/>
                          </a:solidFill>
                          <a:effectLst>
                            <a:outerShdw blurRad="38100" dist="38100" dir="2700000" algn="tl">
                              <a:srgbClr val="C0C0C0"/>
                            </a:outerShdw>
                          </a:effectLst>
                          <a:latin typeface="Arial" charset="0"/>
                          <a:cs typeface="Times New Roman" pitchFamily="18" charset="0"/>
                        </a:rPr>
                        <a:t>IPTS, CVO</a:t>
                      </a:r>
                      <a:r>
                        <a:rPr kumimoji="0" lang="pt-BR" sz="1800" b="0" i="0" u="none" strike="noStrike" cap="none" normalizeH="0" baseline="0" smtClean="0">
                          <a:ln>
                            <a:noFill/>
                          </a:ln>
                          <a:solidFill>
                            <a:schemeClr val="tx1"/>
                          </a:solidFill>
                          <a:effectLst>
                            <a:outerShdw blurRad="38100" dist="38100" dir="2700000" algn="tl">
                              <a:srgbClr val="C0C0C0"/>
                            </a:outerShdw>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outerShdw blurRad="38100" dist="38100" dir="2700000" algn="tl">
                              <a:srgbClr val="C0C0C0"/>
                            </a:outerShdw>
                          </a:effectLst>
                          <a:latin typeface="Arial"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outerShdw blurRad="38100" dist="38100" dir="2700000" algn="tl">
                            <a:srgbClr val="C0C0C0"/>
                          </a:outerShdw>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Cenário Urbano</a:t>
                      </a: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outerShdw blurRad="38100" dist="38100" dir="2700000" algn="tl">
                              <a:srgbClr val="C0C0C0"/>
                            </a:outerShdw>
                          </a:effectLst>
                          <a:latin typeface="Arial" charset="0"/>
                          <a:cs typeface="Times New Roman" pitchFamily="18" charset="0"/>
                        </a:rPr>
                        <a:t>Operação</a:t>
                      </a:r>
                      <a:r>
                        <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do </a:t>
                      </a:r>
                      <a:r>
                        <a:rPr kumimoji="0" lang="en-US" sz="1800" b="0" i="0" u="none" strike="noStrike" cap="none" normalizeH="0" baseline="0" dirty="0" err="1" smtClean="0">
                          <a:ln>
                            <a:noFill/>
                          </a:ln>
                          <a:solidFill>
                            <a:schemeClr val="tx1"/>
                          </a:solidFill>
                          <a:effectLst>
                            <a:outerShdw blurRad="38100" dist="38100" dir="2700000" algn="tl">
                              <a:srgbClr val="C0C0C0"/>
                            </a:outerShdw>
                          </a:effectLst>
                          <a:latin typeface="Arial" charset="0"/>
                          <a:cs typeface="Times New Roman" pitchFamily="18" charset="0"/>
                        </a:rPr>
                        <a:t>Transporte</a:t>
                      </a:r>
                      <a:r>
                        <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a:t>
                      </a:r>
                      <a:r>
                        <a:rPr kumimoji="0" lang="en-US" sz="1800" b="0" i="0" u="none" strike="noStrike" cap="none" normalizeH="0" baseline="0" dirty="0" err="1" smtClean="0">
                          <a:ln>
                            <a:noFill/>
                          </a:ln>
                          <a:solidFill>
                            <a:schemeClr val="tx1"/>
                          </a:solidFill>
                          <a:effectLst>
                            <a:outerShdw blurRad="38100" dist="38100" dir="2700000" algn="tl">
                              <a:srgbClr val="C0C0C0"/>
                            </a:outerShdw>
                          </a:effectLst>
                          <a:latin typeface="Arial" charset="0"/>
                          <a:cs typeface="Times New Roman" pitchFamily="18" charset="0"/>
                        </a:rPr>
                        <a:t>Público</a:t>
                      </a:r>
                      <a:r>
                        <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(TP) de “Rota </a:t>
                      </a:r>
                      <a:r>
                        <a:rPr kumimoji="0" lang="en-US" sz="1800" b="0" i="0" u="none" strike="noStrike" cap="none" normalizeH="0" baseline="0" dirty="0" err="1" smtClean="0">
                          <a:ln>
                            <a:noFill/>
                          </a:ln>
                          <a:solidFill>
                            <a:schemeClr val="tx1"/>
                          </a:solidFill>
                          <a:effectLst>
                            <a:outerShdw blurRad="38100" dist="38100" dir="2700000" algn="tl">
                              <a:srgbClr val="C0C0C0"/>
                            </a:outerShdw>
                          </a:effectLst>
                          <a:latin typeface="Arial" charset="0"/>
                          <a:cs typeface="Times New Roman" pitchFamily="18" charset="0"/>
                        </a:rPr>
                        <a:t>Fixa</a:t>
                      </a:r>
                      <a:r>
                        <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a:t>
                      </a: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Gestão de Frotas e dos Serviços Prestados. Prevenção e Segurança.  Coordenação Multimodos. </a:t>
                      </a:r>
                      <a:r>
                        <a:rPr kumimoji="0" lang="pt-BR" sz="1800" b="0" i="0" u="none" strike="noStrike" cap="none" normalizeH="0" baseline="0" dirty="0" err="1" smtClean="0">
                          <a:ln>
                            <a:noFill/>
                          </a:ln>
                          <a:solidFill>
                            <a:schemeClr val="tx1"/>
                          </a:solidFill>
                          <a:effectLst>
                            <a:outerShdw blurRad="38100" dist="38100" dir="2700000" algn="tl">
                              <a:srgbClr val="C0C0C0"/>
                            </a:outerShdw>
                          </a:effectLst>
                          <a:latin typeface="Arial" charset="0"/>
                          <a:cs typeface="Times New Roman" pitchFamily="18" charset="0"/>
                        </a:rPr>
                        <a:t>BRTs</a:t>
                      </a: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(Bus </a:t>
                      </a:r>
                      <a:r>
                        <a:rPr kumimoji="0" lang="pt-BR" sz="1800" b="0" i="0" u="none" strike="noStrike" cap="none" normalizeH="0" baseline="0" dirty="0" err="1" smtClean="0">
                          <a:ln>
                            <a:noFill/>
                          </a:ln>
                          <a:solidFill>
                            <a:schemeClr val="tx1"/>
                          </a:solidFill>
                          <a:effectLst>
                            <a:outerShdw blurRad="38100" dist="38100" dir="2700000" algn="tl">
                              <a:srgbClr val="C0C0C0"/>
                            </a:outerShdw>
                          </a:effectLst>
                          <a:latin typeface="Arial" charset="0"/>
                          <a:cs typeface="Times New Roman" pitchFamily="18" charset="0"/>
                        </a:rPr>
                        <a:t>Rapid</a:t>
                      </a: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Transit)</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Transporte sob Demanda. Processos relacionados ao Veículo Comercial (Baldeações Modais). Gerenciamento de Frotas para o Transporte de Cargas.</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721753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p:cNvSpPr>
          <p:nvPr>
            <p:ph type="title"/>
          </p:nvPr>
        </p:nvSpPr>
        <p:spPr>
          <a:xfrm>
            <a:off x="609600" y="228600"/>
            <a:ext cx="8153400" cy="990600"/>
          </a:xfrm>
        </p:spPr>
        <p:txBody>
          <a:bodyPr/>
          <a:lstStyle/>
          <a:p>
            <a:r>
              <a:rPr lang="pt-BR" altLang="ja-JP" sz="3600" b="1" smtClean="0">
                <a:solidFill>
                  <a:srgbClr val="FF0000"/>
                </a:solidFill>
                <a:ea typeface="ＭＳ Ｐゴシック" panose="020B0600070205080204" pitchFamily="34" charset="-128"/>
              </a:rPr>
              <a:t>ITS em Rodovias - </a:t>
            </a:r>
            <a:r>
              <a:rPr lang="pt-BR" altLang="pt-BR" smtClean="0"/>
              <a:t> </a:t>
            </a:r>
            <a:br>
              <a:rPr lang="pt-BR" altLang="pt-BR" smtClean="0"/>
            </a:br>
            <a:r>
              <a:rPr lang="pt-BR" altLang="pt-BR" sz="3200" b="1" smtClean="0">
                <a:solidFill>
                  <a:srgbClr val="0000CC"/>
                </a:solidFill>
              </a:rPr>
              <a:t>Grupos de</a:t>
            </a:r>
            <a:r>
              <a:rPr lang="pt-BR" altLang="pt-BR" smtClean="0"/>
              <a:t> </a:t>
            </a:r>
            <a:r>
              <a:rPr lang="pt-BR" altLang="pt-BR" sz="3200" b="1" smtClean="0">
                <a:solidFill>
                  <a:srgbClr val="0000CC"/>
                </a:solidFill>
              </a:rPr>
              <a:t>Serviços/funções envolvidas</a:t>
            </a:r>
          </a:p>
        </p:txBody>
      </p:sp>
      <p:sp>
        <p:nvSpPr>
          <p:cNvPr id="1629187" name="Rectangle 3"/>
          <p:cNvSpPr>
            <a:spLocks noGrp="1"/>
          </p:cNvSpPr>
          <p:nvPr>
            <p:ph type="body" idx="1"/>
          </p:nvPr>
        </p:nvSpPr>
        <p:spPr>
          <a:xfrm>
            <a:off x="612775" y="1600200"/>
            <a:ext cx="8153400" cy="4525963"/>
          </a:xfrm>
        </p:spPr>
        <p:txBody>
          <a:bodyPr/>
          <a:lstStyle/>
          <a:p>
            <a:pPr>
              <a:buFont typeface="Wingdings" panose="05000000000000000000" pitchFamily="2" charset="2"/>
              <a:buNone/>
            </a:pPr>
            <a:r>
              <a:rPr lang="pt-BR" altLang="pt-BR" dirty="0" smtClean="0"/>
              <a:t>Cinco principais grupos de funções:</a:t>
            </a:r>
            <a:endParaRPr lang="en-GB" altLang="pt-BR" dirty="0" smtClean="0"/>
          </a:p>
          <a:p>
            <a:r>
              <a:rPr lang="pt-BR" altLang="pt-BR" b="1" dirty="0">
                <a:solidFill>
                  <a:srgbClr val="FF0000"/>
                </a:solidFill>
              </a:rPr>
              <a:t>Informações ao viajante/ condutor (motorista);</a:t>
            </a:r>
            <a:endParaRPr lang="en-GB" altLang="pt-BR" b="1" dirty="0">
              <a:solidFill>
                <a:srgbClr val="FF0000"/>
              </a:solidFill>
            </a:endParaRPr>
          </a:p>
          <a:p>
            <a:r>
              <a:rPr lang="en-GB" altLang="pt-BR" dirty="0" err="1" smtClean="0"/>
              <a:t>Pagamento</a:t>
            </a:r>
            <a:r>
              <a:rPr lang="en-GB" altLang="pt-BR" dirty="0" smtClean="0"/>
              <a:t> </a:t>
            </a:r>
            <a:r>
              <a:rPr lang="en-GB" altLang="pt-BR" dirty="0" err="1" smtClean="0"/>
              <a:t>eletrônico</a:t>
            </a:r>
            <a:r>
              <a:rPr lang="en-GB" altLang="pt-BR" dirty="0" smtClean="0"/>
              <a:t> de </a:t>
            </a:r>
            <a:r>
              <a:rPr lang="en-GB" altLang="pt-BR" dirty="0" err="1" smtClean="0"/>
              <a:t>pedágio</a:t>
            </a:r>
            <a:r>
              <a:rPr lang="en-GB" altLang="pt-BR" dirty="0" smtClean="0"/>
              <a:t>;</a:t>
            </a:r>
            <a:endParaRPr lang="pt-BR" altLang="pt-BR" dirty="0" smtClean="0"/>
          </a:p>
          <a:p>
            <a:r>
              <a:rPr lang="en-GB" altLang="pt-BR" dirty="0" err="1" smtClean="0"/>
              <a:t>Gerenciamento</a:t>
            </a:r>
            <a:r>
              <a:rPr lang="en-GB" altLang="pt-BR" dirty="0" smtClean="0"/>
              <a:t> de </a:t>
            </a:r>
            <a:r>
              <a:rPr lang="en-GB" altLang="pt-BR" dirty="0" err="1" smtClean="0"/>
              <a:t>tráfego</a:t>
            </a:r>
            <a:r>
              <a:rPr lang="en-GB" altLang="pt-BR" dirty="0" smtClean="0"/>
              <a:t>;</a:t>
            </a:r>
            <a:endParaRPr lang="pt-BR" altLang="pt-BR" dirty="0" smtClean="0"/>
          </a:p>
          <a:p>
            <a:r>
              <a:rPr lang="pt-BR" altLang="pt-BR" dirty="0" smtClean="0"/>
              <a:t>Gerenciamento de fiscalização dos transportes; </a:t>
            </a:r>
          </a:p>
          <a:p>
            <a:r>
              <a:rPr lang="pt-BR" altLang="pt-BR" dirty="0" smtClean="0"/>
              <a:t>Serviços de emergência e de apoio aos usuários (SAU).</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098310648"/>
              </p:ext>
            </p:extLst>
          </p:nvPr>
        </p:nvGraphicFramePr>
        <p:xfrm>
          <a:off x="1113098" y="1748974"/>
          <a:ext cx="7152297" cy="4612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59875" name="Rectangle 3"/>
          <p:cNvSpPr>
            <a:spLocks noChangeArrowheads="1"/>
          </p:cNvSpPr>
          <p:nvPr/>
        </p:nvSpPr>
        <p:spPr bwMode="auto">
          <a:xfrm>
            <a:off x="250825" y="274638"/>
            <a:ext cx="8713788" cy="706437"/>
          </a:xfrm>
          <a:prstGeom prst="rect">
            <a:avLst/>
          </a:prstGeom>
          <a:gradFill rotWithShape="1">
            <a:gsLst>
              <a:gs pos="0">
                <a:schemeClr val="bg1"/>
              </a:gs>
              <a:gs pos="100000">
                <a:schemeClr val="folHlink"/>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2400" b="1" dirty="0"/>
              <a:t>14813 -1: Arquitetura(s) de modelo de referência </a:t>
            </a:r>
            <a:br>
              <a:rPr lang="pt-BR" altLang="pt-BR" sz="2400" b="1" dirty="0"/>
            </a:br>
            <a:r>
              <a:rPr lang="pt-BR" altLang="pt-BR" sz="2400" b="1" dirty="0"/>
              <a:t>	       para o setor de ITS</a:t>
            </a:r>
          </a:p>
        </p:txBody>
      </p:sp>
    </p:spTree>
    <p:extLst>
      <p:ext uri="{BB962C8B-B14F-4D97-AF65-F5344CB8AC3E}">
        <p14:creationId xmlns:p14="http://schemas.microsoft.com/office/powerpoint/2010/main" val="22414011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p:cNvSpPr>
          <p:nvPr>
            <p:ph type="title"/>
          </p:nvPr>
        </p:nvSpPr>
        <p:spPr>
          <a:xfrm>
            <a:off x="609600" y="228600"/>
            <a:ext cx="8153400" cy="990600"/>
          </a:xfrm>
        </p:spPr>
        <p:txBody>
          <a:bodyPr/>
          <a:lstStyle/>
          <a:p>
            <a:r>
              <a:rPr lang="pt-BR" altLang="pt-BR" sz="4000" b="1" smtClean="0">
                <a:solidFill>
                  <a:srgbClr val="FF0000"/>
                </a:solidFill>
                <a:latin typeface="Arial" panose="020B0604020202020204" pitchFamily="34" charset="0"/>
                <a:cs typeface="Arial" panose="020B0604020202020204" pitchFamily="34" charset="0"/>
              </a:rPr>
              <a:t>Informações aos Usuários</a:t>
            </a:r>
          </a:p>
        </p:txBody>
      </p:sp>
      <p:sp>
        <p:nvSpPr>
          <p:cNvPr id="1138691" name="Rectangle 3"/>
          <p:cNvSpPr>
            <a:spLocks noGrp="1"/>
          </p:cNvSpPr>
          <p:nvPr>
            <p:ph type="body" idx="1"/>
          </p:nvPr>
        </p:nvSpPr>
        <p:spPr>
          <a:xfrm>
            <a:off x="250825" y="1600200"/>
            <a:ext cx="8713788" cy="4852988"/>
          </a:xfrm>
        </p:spPr>
        <p:txBody>
          <a:bodyPr/>
          <a:lstStyle/>
          <a:p>
            <a:r>
              <a:rPr lang="pt-BR" altLang="pt-BR" sz="2000" b="1" dirty="0" smtClean="0">
                <a:solidFill>
                  <a:srgbClr val="FF0000"/>
                </a:solidFill>
                <a:effectLst>
                  <a:outerShdw blurRad="38100" dist="38100" dir="2700000" algn="tl">
                    <a:srgbClr val="C0C0C0"/>
                  </a:outerShdw>
                </a:effectLst>
              </a:rPr>
              <a:t>Definição do Grupo de Funcionalidades</a:t>
            </a:r>
            <a:r>
              <a:rPr lang="pt-BR" altLang="pt-BR" sz="2000" b="1" dirty="0" smtClean="0">
                <a:effectLst>
                  <a:outerShdw blurRad="38100" dist="38100" dir="2700000" algn="tl">
                    <a:srgbClr val="C0C0C0"/>
                  </a:outerShdw>
                </a:effectLst>
              </a:rPr>
              <a:t> [PROPÓSITO (</a:t>
            </a:r>
            <a:r>
              <a:rPr lang="pt-BR" altLang="pt-BR" sz="2000" b="1" dirty="0" smtClean="0">
                <a:solidFill>
                  <a:srgbClr val="FF0000"/>
                </a:solidFill>
                <a:effectLst>
                  <a:outerShdw blurRad="38100" dist="38100" dir="2700000" algn="tl">
                    <a:srgbClr val="C0C0C0"/>
                  </a:outerShdw>
                </a:effectLst>
              </a:rPr>
              <a:t>o que é ?</a:t>
            </a:r>
            <a:r>
              <a:rPr lang="pt-BR" altLang="pt-BR" sz="2000" b="1" dirty="0" smtClean="0">
                <a:effectLst>
                  <a:outerShdw blurRad="38100" dist="38100" dir="2700000" algn="tl">
                    <a:srgbClr val="C0C0C0"/>
                  </a:outerShdw>
                </a:effectLst>
              </a:rPr>
              <a:t>)]</a:t>
            </a:r>
          </a:p>
          <a:p>
            <a:pPr lvl="1"/>
            <a:r>
              <a:rPr lang="pt-BR" altLang="pt-BR" dirty="0" smtClean="0">
                <a:effectLst>
                  <a:outerShdw blurRad="38100" dist="38100" dir="2700000" algn="tl">
                    <a:srgbClr val="C0C0C0"/>
                  </a:outerShdw>
                </a:effectLst>
              </a:rPr>
              <a:t>Consiste em distribuir, de forma extensiva, rápida, atualizada, objetiva e eficaz, </a:t>
            </a:r>
            <a:r>
              <a:rPr lang="pt-BR" altLang="pt-BR" dirty="0" smtClean="0">
                <a:solidFill>
                  <a:srgbClr val="0000CC"/>
                </a:solidFill>
                <a:effectLst>
                  <a:outerShdw blurRad="38100" dist="38100" dir="2700000" algn="tl">
                    <a:srgbClr val="C0C0C0"/>
                  </a:outerShdw>
                </a:effectLst>
              </a:rPr>
              <a:t>informações </a:t>
            </a:r>
            <a:r>
              <a:rPr lang="pt-BR" altLang="pt-BR" u="sng" dirty="0" smtClean="0">
                <a:solidFill>
                  <a:srgbClr val="0000CC"/>
                </a:solidFill>
                <a:effectLst>
                  <a:outerShdw blurRad="38100" dist="38100" dir="2700000" algn="tl">
                    <a:srgbClr val="C0C0C0"/>
                  </a:outerShdw>
                </a:effectLst>
              </a:rPr>
              <a:t>estáticas e dinâmicas</a:t>
            </a:r>
            <a:r>
              <a:rPr lang="pt-BR" altLang="pt-BR" dirty="0" smtClean="0">
                <a:effectLst>
                  <a:outerShdw blurRad="38100" dist="38100" dir="2700000" algn="tl">
                    <a:srgbClr val="C0C0C0"/>
                  </a:outerShdw>
                </a:effectLst>
              </a:rPr>
              <a:t> sobre a </a:t>
            </a:r>
            <a:r>
              <a:rPr lang="pt-BR" altLang="pt-BR" dirty="0" smtClean="0">
                <a:solidFill>
                  <a:srgbClr val="FF0000"/>
                </a:solidFill>
                <a:effectLst>
                  <a:outerShdw blurRad="38100" dist="38100" dir="2700000" algn="tl">
                    <a:srgbClr val="C0C0C0"/>
                  </a:outerShdw>
                </a:effectLst>
              </a:rPr>
              <a:t>rede de transportes</a:t>
            </a:r>
            <a:r>
              <a:rPr lang="pt-BR" altLang="pt-BR" dirty="0" smtClean="0">
                <a:effectLst>
                  <a:outerShdw blurRad="38100" dist="38100" dir="2700000" algn="tl">
                    <a:srgbClr val="C0C0C0"/>
                  </a:outerShdw>
                </a:effectLst>
              </a:rPr>
              <a:t> (operações de trânsito) e sobre </a:t>
            </a:r>
            <a:r>
              <a:rPr lang="pt-BR" altLang="pt-BR" dirty="0" smtClean="0">
                <a:solidFill>
                  <a:srgbClr val="FF0000"/>
                </a:solidFill>
                <a:effectLst>
                  <a:outerShdw blurRad="38100" dist="38100" dir="2700000" algn="tl">
                    <a:srgbClr val="C0C0C0"/>
                  </a:outerShdw>
                </a:effectLst>
              </a:rPr>
              <a:t>serviços aos </a:t>
            </a:r>
            <a:r>
              <a:rPr lang="pt-BR" altLang="pt-BR" u="sng" dirty="0" smtClean="0">
                <a:solidFill>
                  <a:srgbClr val="FF0000"/>
                </a:solidFill>
                <a:effectLst>
                  <a:outerShdw blurRad="38100" dist="38100" dir="2700000" algn="tl">
                    <a:srgbClr val="C0C0C0"/>
                  </a:outerShdw>
                </a:effectLst>
              </a:rPr>
              <a:t>usuários</a:t>
            </a:r>
            <a:r>
              <a:rPr lang="pt-BR" altLang="pt-BR" dirty="0" smtClean="0">
                <a:solidFill>
                  <a:srgbClr val="FF0000"/>
                </a:solidFill>
                <a:effectLst>
                  <a:outerShdw blurRad="38100" dist="38100" dir="2700000" algn="tl">
                    <a:srgbClr val="C0C0C0"/>
                  </a:outerShdw>
                </a:effectLst>
              </a:rPr>
              <a:t> </a:t>
            </a:r>
            <a:r>
              <a:rPr lang="pt-BR" altLang="pt-BR" dirty="0" smtClean="0">
                <a:effectLst>
                  <a:outerShdw blurRad="38100" dist="38100" dir="2700000" algn="tl">
                    <a:srgbClr val="C0C0C0"/>
                  </a:outerShdw>
                </a:effectLst>
              </a:rPr>
              <a:t>(serviços de transporte público coletivo)</a:t>
            </a:r>
          </a:p>
          <a:p>
            <a:pPr lvl="1"/>
            <a:r>
              <a:rPr lang="pt-BR" altLang="pt-BR" dirty="0" smtClean="0">
                <a:effectLst>
                  <a:outerShdw blurRad="38100" dist="38100" dir="2700000" algn="tl">
                    <a:srgbClr val="C0C0C0"/>
                  </a:outerShdw>
                </a:effectLst>
              </a:rPr>
              <a:t>Objetiva o </a:t>
            </a:r>
            <a:r>
              <a:rPr lang="pt-BR" altLang="pt-BR" dirty="0" smtClean="0">
                <a:solidFill>
                  <a:srgbClr val="FF0000"/>
                </a:solidFill>
                <a:effectLst>
                  <a:outerShdw blurRad="38100" dist="38100" dir="2700000" algn="tl">
                    <a:srgbClr val="C0C0C0"/>
                  </a:outerShdw>
                </a:effectLst>
              </a:rPr>
              <a:t>aumento de sua conveniência, usabilidade e conforto</a:t>
            </a:r>
            <a:r>
              <a:rPr lang="pt-BR" altLang="pt-BR" dirty="0" smtClean="0">
                <a:effectLst>
                  <a:outerShdw blurRad="38100" dist="38100" dir="2700000" algn="tl">
                    <a:srgbClr val="C0C0C0"/>
                  </a:outerShdw>
                </a:effectLst>
              </a:rPr>
              <a:t> na utilização das redes e dos serviços de transporte, incluindo opções modais e baldeações - em </a:t>
            </a:r>
            <a:r>
              <a:rPr lang="pt-BR" altLang="pt-BR" dirty="0" smtClean="0">
                <a:solidFill>
                  <a:srgbClr val="FF0000"/>
                </a:solidFill>
                <a:effectLst>
                  <a:outerShdw blurRad="38100" dist="38100" dir="2700000" algn="tl">
                    <a:srgbClr val="C0C0C0"/>
                  </a:outerShdw>
                </a:effectLst>
              </a:rPr>
              <a:t>regiões </a:t>
            </a:r>
            <a:r>
              <a:rPr lang="pt-BR" altLang="pt-BR" dirty="0" err="1" smtClean="0">
                <a:solidFill>
                  <a:srgbClr val="FF0000"/>
                </a:solidFill>
                <a:effectLst>
                  <a:outerShdw blurRad="38100" dist="38100" dir="2700000" algn="tl">
                    <a:srgbClr val="C0C0C0"/>
                  </a:outerShdw>
                </a:effectLst>
              </a:rPr>
              <a:t>conurbanas</a:t>
            </a:r>
            <a:endParaRPr lang="pt-BR" altLang="pt-BR" dirty="0" smtClean="0">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Rectangle 2"/>
          <p:cNvSpPr>
            <a:spLocks noGrp="1"/>
          </p:cNvSpPr>
          <p:nvPr>
            <p:ph type="title"/>
          </p:nvPr>
        </p:nvSpPr>
        <p:spPr>
          <a:xfrm>
            <a:off x="609600" y="228600"/>
            <a:ext cx="8153400" cy="990600"/>
          </a:xfrm>
        </p:spPr>
        <p:txBody>
          <a:bodyPr/>
          <a:lstStyle/>
          <a:p>
            <a:r>
              <a:rPr lang="pt-BR" altLang="pt-BR" sz="4000" b="1" smtClean="0">
                <a:solidFill>
                  <a:srgbClr val="FF0000"/>
                </a:solidFill>
                <a:latin typeface="Arial" panose="020B0604020202020204" pitchFamily="34" charset="0"/>
                <a:cs typeface="Arial" panose="020B0604020202020204" pitchFamily="34" charset="0"/>
              </a:rPr>
              <a:t>Informações aos Usuários</a:t>
            </a:r>
          </a:p>
        </p:txBody>
      </p:sp>
      <p:sp>
        <p:nvSpPr>
          <p:cNvPr id="1608707" name="Rectangle 3"/>
          <p:cNvSpPr>
            <a:spLocks noGrp="1"/>
          </p:cNvSpPr>
          <p:nvPr>
            <p:ph type="body" idx="1"/>
          </p:nvPr>
        </p:nvSpPr>
        <p:spPr>
          <a:xfrm>
            <a:off x="250825" y="1600200"/>
            <a:ext cx="8713788" cy="4852988"/>
          </a:xfrm>
        </p:spPr>
        <p:txBody>
          <a:bodyPr/>
          <a:lstStyle/>
          <a:p>
            <a:r>
              <a:rPr lang="pt-BR" altLang="pt-BR" sz="2000" b="1" dirty="0" smtClean="0">
                <a:solidFill>
                  <a:srgbClr val="FF0000"/>
                </a:solidFill>
                <a:effectLst>
                  <a:outerShdw blurRad="38100" dist="38100" dir="2700000" algn="tl">
                    <a:srgbClr val="C0C0C0"/>
                  </a:outerShdw>
                </a:effectLst>
              </a:rPr>
              <a:t>Definição do Grupo de Funcionalidades</a:t>
            </a:r>
            <a:r>
              <a:rPr lang="pt-BR" altLang="pt-BR" sz="2000" b="1" dirty="0" smtClean="0">
                <a:effectLst>
                  <a:outerShdw blurRad="38100" dist="38100" dir="2700000" algn="tl">
                    <a:srgbClr val="C0C0C0"/>
                  </a:outerShdw>
                </a:effectLst>
              </a:rPr>
              <a:t> [PROPÓSITO (</a:t>
            </a:r>
            <a:r>
              <a:rPr lang="pt-BR" altLang="pt-BR" sz="2000" b="1" dirty="0" smtClean="0">
                <a:solidFill>
                  <a:srgbClr val="FF0000"/>
                </a:solidFill>
                <a:effectLst>
                  <a:outerShdw blurRad="38100" dist="38100" dir="2700000" algn="tl">
                    <a:srgbClr val="C0C0C0"/>
                  </a:outerShdw>
                </a:effectLst>
              </a:rPr>
              <a:t>o que é ?</a:t>
            </a:r>
            <a:r>
              <a:rPr lang="pt-BR" altLang="pt-BR" sz="2000" b="1" dirty="0" smtClean="0">
                <a:effectLst>
                  <a:outerShdw blurRad="38100" dist="38100" dir="2700000" algn="tl">
                    <a:srgbClr val="C0C0C0"/>
                  </a:outerShdw>
                </a:effectLst>
              </a:rPr>
              <a:t>)]</a:t>
            </a:r>
          </a:p>
          <a:p>
            <a:pPr lvl="1"/>
            <a:r>
              <a:rPr lang="pt-BR" altLang="pt-BR" dirty="0" smtClean="0">
                <a:effectLst>
                  <a:outerShdw blurRad="38100" dist="38100" dir="2700000" algn="tl">
                    <a:srgbClr val="C0C0C0"/>
                  </a:outerShdw>
                </a:effectLst>
              </a:rPr>
              <a:t>Visa por exemplo: </a:t>
            </a:r>
          </a:p>
          <a:p>
            <a:pPr lvl="2"/>
            <a:r>
              <a:rPr lang="pt-BR" altLang="pt-BR" sz="2500" dirty="0" smtClean="0">
                <a:effectLst>
                  <a:outerShdw blurRad="38100" dist="38100" dir="2700000" algn="tl">
                    <a:srgbClr val="C0C0C0"/>
                  </a:outerShdw>
                </a:effectLst>
              </a:rPr>
              <a:t>Influenciar a escolha do </a:t>
            </a:r>
            <a:r>
              <a:rPr lang="pt-BR" altLang="pt-BR" sz="2500" b="1" u="sng" dirty="0" smtClean="0">
                <a:solidFill>
                  <a:srgbClr val="FF0000"/>
                </a:solidFill>
                <a:effectLst>
                  <a:outerShdw blurRad="38100" dist="38100" dir="2700000" algn="tl">
                    <a:srgbClr val="C0C0C0"/>
                  </a:outerShdw>
                </a:effectLst>
              </a:rPr>
              <a:t>viajante</a:t>
            </a:r>
            <a:r>
              <a:rPr lang="pt-BR" altLang="pt-BR" sz="2500" dirty="0" smtClean="0">
                <a:effectLst>
                  <a:outerShdw blurRad="38100" dist="38100" dir="2700000" algn="tl">
                    <a:srgbClr val="C0C0C0"/>
                  </a:outerShdw>
                </a:effectLst>
              </a:rPr>
              <a:t> através da informação acurada sobre </a:t>
            </a:r>
            <a:r>
              <a:rPr lang="pt-BR" altLang="pt-BR" sz="2500" b="1" dirty="0" smtClean="0">
                <a:solidFill>
                  <a:srgbClr val="FF0000"/>
                </a:solidFill>
                <a:effectLst>
                  <a:outerShdw blurRad="38100" dist="38100" dir="2700000" algn="tl">
                    <a:srgbClr val="C0C0C0"/>
                  </a:outerShdw>
                </a:effectLst>
              </a:rPr>
              <a:t>transporte público coletivo</a:t>
            </a:r>
            <a:r>
              <a:rPr lang="pt-BR" altLang="pt-BR" sz="2500" dirty="0" smtClean="0">
                <a:effectLst>
                  <a:outerShdw blurRad="38100" dist="38100" dir="2700000" algn="tl">
                    <a:srgbClr val="C0C0C0"/>
                  </a:outerShdw>
                </a:effectLst>
              </a:rPr>
              <a:t> (p.ex.: horários, itinerários, tarifas, )</a:t>
            </a:r>
          </a:p>
          <a:p>
            <a:pPr lvl="2"/>
            <a:r>
              <a:rPr lang="pt-BR" altLang="pt-BR" sz="2500" dirty="0" smtClean="0">
                <a:effectLst>
                  <a:outerShdw blurRad="38100" dist="38100" dir="2700000" algn="tl">
                    <a:srgbClr val="C0C0C0"/>
                  </a:outerShdw>
                </a:effectLst>
              </a:rPr>
              <a:t>Melhorar o comportamento dos </a:t>
            </a:r>
            <a:r>
              <a:rPr lang="pt-BR" altLang="pt-BR" sz="2500" b="1" dirty="0" smtClean="0">
                <a:solidFill>
                  <a:srgbClr val="0000CC"/>
                </a:solidFill>
                <a:effectLst>
                  <a:outerShdw blurRad="38100" dist="38100" dir="2700000" algn="tl">
                    <a:srgbClr val="C0C0C0"/>
                  </a:outerShdw>
                </a:effectLst>
              </a:rPr>
              <a:t>condutores </a:t>
            </a:r>
            <a:r>
              <a:rPr lang="pt-BR" altLang="pt-BR" sz="2500" dirty="0" smtClean="0">
                <a:solidFill>
                  <a:srgbClr val="0000CC"/>
                </a:solidFill>
                <a:effectLst>
                  <a:outerShdw blurRad="38100" dist="38100" dir="2700000" algn="tl">
                    <a:srgbClr val="C0C0C0"/>
                  </a:outerShdw>
                </a:effectLst>
              </a:rPr>
              <a:t>(motoristas)</a:t>
            </a:r>
            <a:r>
              <a:rPr lang="pt-BR" altLang="pt-BR" sz="2500" dirty="0" smtClean="0">
                <a:effectLst>
                  <a:outerShdw blurRad="38100" dist="38100" dir="2700000" algn="tl">
                    <a:srgbClr val="C0C0C0"/>
                  </a:outerShdw>
                </a:effectLst>
              </a:rPr>
              <a:t> pela informação recebida, por avisos e recomendações sobre as </a:t>
            </a:r>
            <a:r>
              <a:rPr lang="pt-BR" altLang="pt-BR" sz="2500" b="1" dirty="0" smtClean="0">
                <a:solidFill>
                  <a:srgbClr val="0000CC"/>
                </a:solidFill>
                <a:effectLst>
                  <a:outerShdw blurRad="38100" dist="38100" dir="2700000" algn="tl">
                    <a:srgbClr val="C0C0C0"/>
                  </a:outerShdw>
                </a:effectLst>
              </a:rPr>
              <a:t>condições de tráfego</a:t>
            </a:r>
            <a:endParaRPr lang="pt-BR" altLang="pt-BR" sz="2500" b="1" dirty="0" smtClean="0">
              <a:effectLst>
                <a:outerShdw blurRad="38100" dist="38100" dir="2700000" algn="tl">
                  <a:srgbClr val="C0C0C0"/>
                </a:outerShdw>
              </a:effectLst>
            </a:endParaRPr>
          </a:p>
          <a:p>
            <a:pPr lvl="2"/>
            <a:r>
              <a:rPr lang="pt-BR" altLang="pt-BR" sz="2500" dirty="0" smtClean="0">
                <a:effectLst>
                  <a:outerShdw blurRad="38100" dist="38100" dir="2700000" algn="tl">
                    <a:srgbClr val="C0C0C0"/>
                  </a:outerShdw>
                </a:effectLst>
              </a:rPr>
              <a:t>Fornecer ferramentas para os </a:t>
            </a:r>
            <a:r>
              <a:rPr lang="pt-BR" altLang="pt-BR" sz="2500" b="1" dirty="0" smtClean="0">
                <a:solidFill>
                  <a:srgbClr val="006666"/>
                </a:solidFill>
                <a:effectLst>
                  <a:outerShdw blurRad="38100" dist="38100" dir="2700000" algn="tl">
                    <a:srgbClr val="C0C0C0"/>
                  </a:outerShdw>
                </a:effectLst>
              </a:rPr>
              <a:t>profissionais do transporte</a:t>
            </a:r>
            <a:r>
              <a:rPr lang="pt-BR" altLang="pt-BR" sz="2500" dirty="0" smtClean="0">
                <a:effectLst>
                  <a:outerShdw blurRad="38100" dist="38100" dir="2700000" algn="tl">
                    <a:srgbClr val="C0C0C0"/>
                  </a:outerShdw>
                </a:effectLst>
              </a:rPr>
              <a:t>, subsidiando as </a:t>
            </a:r>
            <a:r>
              <a:rPr lang="pt-BR" altLang="pt-BR" sz="2500" b="1" dirty="0" smtClean="0">
                <a:solidFill>
                  <a:srgbClr val="006666"/>
                </a:solidFill>
                <a:effectLst>
                  <a:outerShdw blurRad="38100" dist="38100" dir="2700000" algn="tl">
                    <a:srgbClr val="C0C0C0"/>
                  </a:outerShdw>
                </a:effectLst>
              </a:rPr>
              <a:t>atividades de gestão, planejamento</a:t>
            </a:r>
            <a:r>
              <a:rPr lang="pt-BR" altLang="pt-BR" sz="2500" dirty="0" smtClean="0">
                <a:effectLst>
                  <a:outerShdw blurRad="38100" dist="38100" dir="2700000" algn="tl">
                    <a:srgbClr val="C0C0C0"/>
                  </a:outerShdw>
                </a:effectLst>
              </a:rPr>
              <a:t>, entre outras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Rectangle 2"/>
          <p:cNvSpPr>
            <a:spLocks noGrp="1"/>
          </p:cNvSpPr>
          <p:nvPr>
            <p:ph type="title"/>
          </p:nvPr>
        </p:nvSpPr>
        <p:spPr>
          <a:xfrm>
            <a:off x="666750" y="260350"/>
            <a:ext cx="8153400" cy="990600"/>
          </a:xfrm>
        </p:spPr>
        <p:txBody>
          <a:bodyPr/>
          <a:lstStyle/>
          <a:p>
            <a:pPr>
              <a:lnSpc>
                <a:spcPct val="70000"/>
              </a:lnSpc>
            </a:pPr>
            <a:r>
              <a:rPr lang="pt-BR" altLang="pt-BR" sz="4000" b="1" smtClean="0">
                <a:solidFill>
                  <a:srgbClr val="FF0000"/>
                </a:solidFill>
                <a:latin typeface="Arial" panose="020B0604020202020204" pitchFamily="34" charset="0"/>
                <a:cs typeface="Arial" panose="020B0604020202020204" pitchFamily="34" charset="0"/>
              </a:rPr>
              <a:t>Informações aos Usuários</a:t>
            </a:r>
          </a:p>
        </p:txBody>
      </p:sp>
      <p:sp>
        <p:nvSpPr>
          <p:cNvPr id="1388547" name="Rectangle 3"/>
          <p:cNvSpPr>
            <a:spLocks noGrp="1"/>
          </p:cNvSpPr>
          <p:nvPr>
            <p:ph type="body" idx="1"/>
          </p:nvPr>
        </p:nvSpPr>
        <p:spPr>
          <a:xfrm>
            <a:off x="323850" y="1270000"/>
            <a:ext cx="8496300" cy="4751388"/>
          </a:xfrm>
        </p:spPr>
        <p:txBody>
          <a:bodyPr/>
          <a:lstStyle/>
          <a:p>
            <a:pPr lvl="1">
              <a:lnSpc>
                <a:spcPct val="80000"/>
              </a:lnSpc>
              <a:buFont typeface="Wingdings 2" panose="05020102010507070707" pitchFamily="18" charset="2"/>
              <a:buNone/>
            </a:pPr>
            <a:endParaRPr lang="pt-BR" altLang="pt-BR" sz="3000" smtClean="0">
              <a:effectLst>
                <a:outerShdw blurRad="38100" dist="38100" dir="2700000" algn="tl">
                  <a:srgbClr val="C0C0C0"/>
                </a:outerShdw>
              </a:effectLst>
            </a:endParaRPr>
          </a:p>
          <a:p>
            <a:pPr>
              <a:lnSpc>
                <a:spcPct val="80000"/>
              </a:lnSpc>
              <a:buFont typeface="Wingdings" panose="05000000000000000000" pitchFamily="2" charset="2"/>
              <a:buNone/>
            </a:pPr>
            <a:endParaRPr lang="pt-BR" altLang="pt-BR" b="1" u="sng" smtClean="0">
              <a:solidFill>
                <a:srgbClr val="FF0000"/>
              </a:solidFill>
              <a:effectLst>
                <a:outerShdw blurRad="38100" dist="38100" dir="2700000" algn="tl">
                  <a:srgbClr val="C0C0C0"/>
                </a:outerShdw>
              </a:effectLst>
            </a:endParaRPr>
          </a:p>
          <a:p>
            <a:pPr>
              <a:lnSpc>
                <a:spcPct val="80000"/>
              </a:lnSpc>
            </a:pPr>
            <a:r>
              <a:rPr lang="pt-BR" altLang="pt-BR" b="1" u="sng" smtClean="0">
                <a:solidFill>
                  <a:srgbClr val="FF0000"/>
                </a:solidFill>
                <a:effectLst>
                  <a:outerShdw blurRad="38100" dist="38100" dir="2700000" algn="tl">
                    <a:srgbClr val="C0C0C0"/>
                  </a:outerShdw>
                </a:effectLst>
              </a:rPr>
              <a:t>Informações estáticas</a:t>
            </a:r>
            <a:r>
              <a:rPr lang="pt-BR" altLang="pt-BR" smtClean="0">
                <a:effectLst>
                  <a:outerShdw blurRad="38100" dist="38100" dir="2700000" algn="tl">
                    <a:srgbClr val="C0C0C0"/>
                  </a:outerShdw>
                </a:effectLst>
              </a:rPr>
              <a:t> </a:t>
            </a:r>
          </a:p>
          <a:p>
            <a:pPr lvl="1">
              <a:lnSpc>
                <a:spcPct val="80000"/>
              </a:lnSpc>
            </a:pPr>
            <a:r>
              <a:rPr lang="pt-BR" altLang="pt-BR" sz="3000" smtClean="0">
                <a:effectLst>
                  <a:outerShdw blurRad="38100" dist="38100" dir="2700000" algn="tl">
                    <a:srgbClr val="C0C0C0"/>
                  </a:outerShdw>
                </a:effectLst>
              </a:rPr>
              <a:t>oriundas de dados programados</a:t>
            </a:r>
            <a:endParaRPr lang="pt-BR" altLang="pt-BR" sz="2500" smtClean="0">
              <a:effectLst>
                <a:outerShdw blurRad="38100" dist="38100" dir="2700000" algn="tl">
                  <a:srgbClr val="C0C0C0"/>
                </a:outerShdw>
              </a:effectLst>
            </a:endParaRPr>
          </a:p>
          <a:p>
            <a:pPr lvl="1">
              <a:lnSpc>
                <a:spcPct val="80000"/>
              </a:lnSpc>
            </a:pPr>
            <a:r>
              <a:rPr lang="pt-BR" altLang="pt-BR" sz="2500" smtClean="0">
                <a:effectLst>
                  <a:outerShdw blurRad="38100" dist="38100" dir="2700000" algn="tl">
                    <a:srgbClr val="C0C0C0"/>
                  </a:outerShdw>
                </a:effectLst>
              </a:rPr>
              <a:t>são aquelas que mudam lentamente e normalmente são utilizadas para </a:t>
            </a:r>
            <a:r>
              <a:rPr lang="pt-BR" altLang="pt-BR" sz="2500" b="1" smtClean="0">
                <a:solidFill>
                  <a:srgbClr val="FF0000"/>
                </a:solidFill>
                <a:effectLst>
                  <a:outerShdw blurRad="38100" dist="38100" dir="2700000" algn="tl">
                    <a:srgbClr val="C0C0C0"/>
                  </a:outerShdw>
                </a:effectLst>
              </a:rPr>
              <a:t>planejamento da viagem</a:t>
            </a:r>
            <a:r>
              <a:rPr lang="pt-BR" altLang="pt-BR" sz="2500" smtClean="0">
                <a:effectLst>
                  <a:outerShdw blurRad="38100" dist="38100" dir="2700000" algn="tl">
                    <a:srgbClr val="C0C0C0"/>
                  </a:outerShdw>
                </a:effectLst>
              </a:rPr>
              <a:t> (antes do início dela)</a:t>
            </a:r>
          </a:p>
          <a:p>
            <a:pPr lvl="1">
              <a:lnSpc>
                <a:spcPct val="80000"/>
              </a:lnSpc>
            </a:pPr>
            <a:r>
              <a:rPr lang="pt-BR" altLang="pt-BR" sz="2500" smtClean="0">
                <a:solidFill>
                  <a:srgbClr val="FF0000"/>
                </a:solidFill>
                <a:effectLst>
                  <a:outerShdw blurRad="38100" dist="38100" dir="2700000" algn="tl">
                    <a:srgbClr val="C0C0C0"/>
                  </a:outerShdw>
                </a:effectLst>
              </a:rPr>
              <a:t>Exemplos</a:t>
            </a:r>
            <a:r>
              <a:rPr lang="pt-BR" altLang="pt-BR" sz="2500" smtClean="0">
                <a:effectLst>
                  <a:outerShdw blurRad="38100" dist="38100" dir="2700000" algn="tl">
                    <a:srgbClr val="C0C0C0"/>
                  </a:outerShdw>
                </a:effectLst>
              </a:rPr>
              <a:t>: informações sobre terminais/estações, rotas, programação horária, duração prevista da viagem, conexões e tarifas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Rectangle 2"/>
          <p:cNvSpPr>
            <a:spLocks noGrp="1"/>
          </p:cNvSpPr>
          <p:nvPr>
            <p:ph type="title"/>
          </p:nvPr>
        </p:nvSpPr>
        <p:spPr>
          <a:xfrm>
            <a:off x="666750" y="260350"/>
            <a:ext cx="8153400" cy="990600"/>
          </a:xfrm>
        </p:spPr>
        <p:txBody>
          <a:bodyPr/>
          <a:lstStyle/>
          <a:p>
            <a:pPr>
              <a:lnSpc>
                <a:spcPct val="70000"/>
              </a:lnSpc>
            </a:pPr>
            <a:r>
              <a:rPr lang="pt-BR" altLang="pt-BR" sz="4000" b="1" smtClean="0">
                <a:solidFill>
                  <a:srgbClr val="FF0000"/>
                </a:solidFill>
                <a:latin typeface="Arial" panose="020B0604020202020204" pitchFamily="34" charset="0"/>
                <a:cs typeface="Arial" panose="020B0604020202020204" pitchFamily="34" charset="0"/>
              </a:rPr>
              <a:t>Informações aos Usuários</a:t>
            </a:r>
          </a:p>
        </p:txBody>
      </p:sp>
      <p:sp>
        <p:nvSpPr>
          <p:cNvPr id="1612803" name="Rectangle 3"/>
          <p:cNvSpPr>
            <a:spLocks noGrp="1"/>
          </p:cNvSpPr>
          <p:nvPr>
            <p:ph type="body" idx="1"/>
          </p:nvPr>
        </p:nvSpPr>
        <p:spPr>
          <a:xfrm>
            <a:off x="323850" y="1270000"/>
            <a:ext cx="8496300" cy="4751388"/>
          </a:xfrm>
        </p:spPr>
        <p:txBody>
          <a:bodyPr/>
          <a:lstStyle/>
          <a:p>
            <a:pPr lvl="1">
              <a:lnSpc>
                <a:spcPct val="80000"/>
              </a:lnSpc>
              <a:buFont typeface="Wingdings 2" panose="05020102010507070707" pitchFamily="18" charset="2"/>
              <a:buNone/>
            </a:pPr>
            <a:endParaRPr lang="pt-BR" altLang="pt-BR" smtClean="0">
              <a:effectLst>
                <a:outerShdw blurRad="38100" dist="38100" dir="2700000" algn="tl">
                  <a:srgbClr val="C0C0C0"/>
                </a:outerShdw>
              </a:effectLst>
            </a:endParaRPr>
          </a:p>
          <a:p>
            <a:pPr>
              <a:lnSpc>
                <a:spcPct val="80000"/>
              </a:lnSpc>
              <a:buFont typeface="Wingdings" panose="05000000000000000000" pitchFamily="2" charset="2"/>
              <a:buNone/>
            </a:pPr>
            <a:endParaRPr lang="pt-BR" altLang="pt-BR" sz="2400" smtClean="0">
              <a:effectLst>
                <a:outerShdw blurRad="38100" dist="38100" dir="2700000" algn="tl">
                  <a:srgbClr val="C0C0C0"/>
                </a:outerShdw>
              </a:effectLst>
            </a:endParaRPr>
          </a:p>
          <a:p>
            <a:pPr>
              <a:lnSpc>
                <a:spcPct val="80000"/>
              </a:lnSpc>
            </a:pPr>
            <a:r>
              <a:rPr lang="pt-BR" altLang="pt-BR" b="1" u="sng" smtClean="0">
                <a:solidFill>
                  <a:srgbClr val="FF0000"/>
                </a:solidFill>
                <a:effectLst>
                  <a:outerShdw blurRad="38100" dist="38100" dir="2700000" algn="tl">
                    <a:srgbClr val="C0C0C0"/>
                  </a:outerShdw>
                </a:effectLst>
              </a:rPr>
              <a:t>Informações dinâmicas</a:t>
            </a:r>
            <a:r>
              <a:rPr lang="pt-BR" altLang="pt-BR" sz="2500" smtClean="0">
                <a:effectLst>
                  <a:outerShdw blurRad="38100" dist="38100" dir="2700000" algn="tl">
                    <a:srgbClr val="C0C0C0"/>
                  </a:outerShdw>
                </a:effectLst>
              </a:rPr>
              <a:t> </a:t>
            </a:r>
          </a:p>
          <a:p>
            <a:pPr lvl="1">
              <a:lnSpc>
                <a:spcPct val="80000"/>
              </a:lnSpc>
            </a:pPr>
            <a:r>
              <a:rPr lang="pt-BR" altLang="pt-BR" smtClean="0">
                <a:effectLst>
                  <a:outerShdw blurRad="38100" dist="38100" dir="2700000" algn="tl">
                    <a:srgbClr val="C0C0C0"/>
                  </a:outerShdw>
                </a:effectLst>
              </a:rPr>
              <a:t>informações apuradas e atualizadas em tempo real</a:t>
            </a:r>
          </a:p>
          <a:p>
            <a:pPr lvl="1">
              <a:lnSpc>
                <a:spcPct val="80000"/>
              </a:lnSpc>
            </a:pPr>
            <a:r>
              <a:rPr lang="pt-BR" altLang="pt-BR" sz="2100" smtClean="0">
                <a:effectLst>
                  <a:outerShdw blurRad="38100" dist="38100" dir="2700000" algn="tl">
                    <a:srgbClr val="C0C0C0"/>
                  </a:outerShdw>
                </a:effectLst>
              </a:rPr>
              <a:t>tem a característica de mudar continuamente como resultado de divergências entre o horário programado e a situação do tráfego no instante da consulta/exibição </a:t>
            </a:r>
          </a:p>
          <a:p>
            <a:pPr lvl="1">
              <a:lnSpc>
                <a:spcPct val="80000"/>
              </a:lnSpc>
            </a:pPr>
            <a:r>
              <a:rPr lang="pt-BR" altLang="pt-BR" sz="2100" smtClean="0">
                <a:effectLst>
                  <a:outerShdw blurRad="38100" dist="38100" dir="2700000" algn="tl">
                    <a:srgbClr val="C0C0C0"/>
                  </a:outerShdw>
                </a:effectLst>
              </a:rPr>
              <a:t>são normalmente utilizadas </a:t>
            </a:r>
            <a:r>
              <a:rPr lang="pt-BR" altLang="pt-BR" sz="2100" b="1" smtClean="0">
                <a:solidFill>
                  <a:srgbClr val="FF0000"/>
                </a:solidFill>
                <a:effectLst>
                  <a:outerShdw blurRad="38100" dist="38100" dir="2700000" algn="tl">
                    <a:srgbClr val="C0C0C0"/>
                  </a:outerShdw>
                </a:effectLst>
              </a:rPr>
              <a:t>durante o transcurso da viagem</a:t>
            </a:r>
            <a:r>
              <a:rPr lang="pt-BR" altLang="pt-BR" sz="2100" smtClean="0">
                <a:effectLst>
                  <a:outerShdw blurRad="38100" dist="38100" dir="2700000" algn="tl">
                    <a:srgbClr val="C0C0C0"/>
                  </a:outerShdw>
                </a:effectLst>
              </a:rPr>
              <a:t> e  disponibilizadas em pontos estratégicos</a:t>
            </a:r>
          </a:p>
          <a:p>
            <a:pPr lvl="1">
              <a:lnSpc>
                <a:spcPct val="80000"/>
              </a:lnSpc>
            </a:pPr>
            <a:r>
              <a:rPr lang="pt-BR" altLang="pt-BR" sz="2100" smtClean="0">
                <a:solidFill>
                  <a:srgbClr val="FF0000"/>
                </a:solidFill>
                <a:effectLst>
                  <a:outerShdw blurRad="38100" dist="38100" dir="2700000" algn="tl">
                    <a:srgbClr val="C0C0C0"/>
                  </a:outerShdw>
                </a:effectLst>
              </a:rPr>
              <a:t>Exemplos:</a:t>
            </a:r>
            <a:r>
              <a:rPr lang="pt-BR" altLang="pt-BR" sz="2100" smtClean="0">
                <a:effectLst>
                  <a:outerShdw blurRad="38100" dist="38100" dir="2700000" algn="tl">
                    <a:srgbClr val="C0C0C0"/>
                  </a:outerShdw>
                </a:effectLst>
              </a:rPr>
              <a:t> </a:t>
            </a:r>
          </a:p>
          <a:p>
            <a:pPr lvl="2">
              <a:lnSpc>
                <a:spcPct val="80000"/>
              </a:lnSpc>
            </a:pPr>
            <a:r>
              <a:rPr lang="pt-BR" altLang="pt-BR" sz="2000" smtClean="0">
                <a:effectLst>
                  <a:outerShdw blurRad="38100" dist="38100" dir="2700000" algn="tl">
                    <a:srgbClr val="C0C0C0"/>
                  </a:outerShdw>
                </a:effectLst>
              </a:rPr>
              <a:t>informações sobre condições do tráfego aos </a:t>
            </a:r>
            <a:r>
              <a:rPr lang="pt-BR" altLang="pt-BR" sz="2000" smtClean="0">
                <a:solidFill>
                  <a:srgbClr val="FF0000"/>
                </a:solidFill>
                <a:effectLst>
                  <a:outerShdw blurRad="38100" dist="38100" dir="2700000" algn="tl">
                    <a:srgbClr val="C0C0C0"/>
                  </a:outerShdw>
                </a:effectLst>
              </a:rPr>
              <a:t>condutores</a:t>
            </a:r>
            <a:endParaRPr lang="pt-BR" altLang="pt-BR" sz="2000" smtClean="0">
              <a:effectLst>
                <a:outerShdw blurRad="38100" dist="38100" dir="2700000" algn="tl">
                  <a:srgbClr val="C0C0C0"/>
                </a:outerShdw>
              </a:effectLst>
            </a:endParaRPr>
          </a:p>
          <a:p>
            <a:pPr lvl="2">
              <a:lnSpc>
                <a:spcPct val="80000"/>
              </a:lnSpc>
            </a:pPr>
            <a:r>
              <a:rPr lang="pt-BR" altLang="pt-BR" sz="2000" smtClean="0">
                <a:effectLst>
                  <a:outerShdw blurRad="38100" dist="38100" dir="2700000" algn="tl">
                    <a:srgbClr val="C0C0C0"/>
                  </a:outerShdw>
                </a:effectLst>
              </a:rPr>
              <a:t>informações sobre alteração de escalas aos </a:t>
            </a:r>
            <a:r>
              <a:rPr lang="pt-BR" altLang="pt-BR" sz="2000" smtClean="0">
                <a:solidFill>
                  <a:srgbClr val="FF0000"/>
                </a:solidFill>
                <a:effectLst>
                  <a:outerShdw blurRad="38100" dist="38100" dir="2700000" algn="tl">
                    <a:srgbClr val="C0C0C0"/>
                  </a:outerShdw>
                </a:effectLst>
              </a:rPr>
              <a:t>viajantes</a:t>
            </a:r>
            <a:r>
              <a:rPr lang="pt-BR" altLang="pt-BR" sz="2000" smtClean="0">
                <a:effectLst>
                  <a:outerShdw blurRad="38100" dist="38100" dir="2700000" algn="tl">
                    <a:srgbClr val="C0C0C0"/>
                  </a:outerShdw>
                </a:effectLst>
              </a:rPr>
              <a:t> intermodais e </a:t>
            </a:r>
            <a:r>
              <a:rPr lang="pt-BR" altLang="pt-BR" sz="2000" smtClean="0">
                <a:solidFill>
                  <a:srgbClr val="FF0000"/>
                </a:solidFill>
                <a:effectLst>
                  <a:outerShdw blurRad="38100" dist="38100" dir="2700000" algn="tl">
                    <a:srgbClr val="C0C0C0"/>
                  </a:outerShdw>
                </a:effectLst>
              </a:rPr>
              <a:t>passageiros</a:t>
            </a:r>
            <a:r>
              <a:rPr lang="pt-BR" altLang="pt-BR" sz="2000" smtClean="0">
                <a:effectLst>
                  <a:outerShdw blurRad="38100" dist="38100" dir="2700000" algn="tl">
                    <a:srgbClr val="C0C0C0"/>
                  </a:outerShdw>
                </a:effectLst>
              </a:rPr>
              <a:t> do transporte público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Rectangle 2"/>
          <p:cNvSpPr>
            <a:spLocks noGrp="1"/>
          </p:cNvSpPr>
          <p:nvPr>
            <p:ph type="body" idx="1"/>
          </p:nvPr>
        </p:nvSpPr>
        <p:spPr>
          <a:xfrm>
            <a:off x="395288" y="1125538"/>
            <a:ext cx="8229600" cy="5327650"/>
          </a:xfrm>
        </p:spPr>
        <p:txBody>
          <a:bodyPr/>
          <a:lstStyle/>
          <a:p>
            <a:pPr>
              <a:buFont typeface="Wingdings" panose="05000000000000000000" pitchFamily="2" charset="2"/>
              <a:buNone/>
            </a:pPr>
            <a:endParaRPr lang="pt-BR" altLang="pt-BR" smtClean="0">
              <a:cs typeface="Times New Roman" panose="02020603050405020304" pitchFamily="18" charset="0"/>
            </a:endParaRPr>
          </a:p>
          <a:p>
            <a:pPr>
              <a:buFont typeface="Wingdings" panose="05000000000000000000" pitchFamily="2" charset="2"/>
              <a:buNone/>
            </a:pPr>
            <a:endParaRPr lang="pt-BR" altLang="pt-BR" smtClean="0">
              <a:cs typeface="Times New Roman" panose="02020603050405020304" pitchFamily="18" charset="0"/>
            </a:endParaRPr>
          </a:p>
          <a:p>
            <a:pPr>
              <a:buFont typeface="Wingdings" panose="05000000000000000000" pitchFamily="2" charset="2"/>
              <a:buNone/>
            </a:pPr>
            <a:endParaRPr lang="pt-BR" altLang="pt-BR" smtClean="0">
              <a:cs typeface="Times New Roman" panose="02020603050405020304" pitchFamily="18" charset="0"/>
            </a:endParaRPr>
          </a:p>
        </p:txBody>
      </p:sp>
      <p:sp>
        <p:nvSpPr>
          <p:cNvPr id="1473539" name="Rectangle 3"/>
          <p:cNvSpPr>
            <a:spLocks noChangeArrowheads="1"/>
          </p:cNvSpPr>
          <p:nvPr/>
        </p:nvSpPr>
        <p:spPr bwMode="auto">
          <a:xfrm>
            <a:off x="250825" y="1557338"/>
            <a:ext cx="8642350"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19088" indent="-319088">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SzPct val="75000"/>
              <a:buChar char=""/>
              <a:defRPr sz="2300">
                <a:solidFill>
                  <a:schemeClr val="tx1"/>
                </a:solidFill>
                <a:latin typeface="Tw Cen MT" panose="020B0602020104020603" pitchFamily="34" charset="0"/>
              </a:defRPr>
            </a:lvl3pPr>
            <a:lvl4pPr indent="-228600">
              <a:spcBef>
                <a:spcPts val="400"/>
              </a:spcBef>
              <a:buClr>
                <a:srgbClr val="A5AB81"/>
              </a:buClr>
              <a:buSzPct val="75000"/>
              <a:buChar char=""/>
              <a:defRPr sz="2000">
                <a:solidFill>
                  <a:schemeClr val="tx1"/>
                </a:solidFill>
                <a:latin typeface="Tw Cen MT" panose="020B0602020104020603" pitchFamily="34" charset="0"/>
              </a:defRPr>
            </a:lvl4pPr>
            <a:lvl5pPr indent="-228600">
              <a:spcBef>
                <a:spcPts val="400"/>
              </a:spcBef>
              <a:buClr>
                <a:srgbClr val="D8B25C"/>
              </a:buClr>
              <a:buSzPct val="65000"/>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buFont typeface="Wingdings" panose="05000000000000000000" pitchFamily="2" charset="2"/>
              <a:buNone/>
            </a:pPr>
            <a:r>
              <a:rPr lang="pt-BR" altLang="pt-BR" dirty="0">
                <a:effectLst>
                  <a:outerShdw blurRad="38100" dist="38100" dir="2700000" algn="tl">
                    <a:srgbClr val="C0C0C0"/>
                  </a:outerShdw>
                </a:effectLst>
                <a:cs typeface="Times New Roman" panose="02020603050405020304" pitchFamily="18" charset="0"/>
              </a:rPr>
              <a:t>A modelagem de dados envolve:</a:t>
            </a:r>
          </a:p>
          <a:p>
            <a:pPr lvl="1">
              <a:buClr>
                <a:srgbClr val="000099"/>
              </a:buClr>
              <a:buFont typeface="Wingdings" panose="05000000000000000000" pitchFamily="2" charset="2"/>
              <a:buChar char="Ø"/>
            </a:pPr>
            <a:r>
              <a:rPr lang="pt-BR" altLang="pt-BR" u="sng" dirty="0">
                <a:solidFill>
                  <a:schemeClr val="bg1">
                    <a:lumMod val="65000"/>
                  </a:schemeClr>
                </a:solidFill>
                <a:effectLst>
                  <a:outerShdw blurRad="38100" dist="38100" dir="2700000" algn="tl">
                    <a:srgbClr val="C0C0C0"/>
                  </a:outerShdw>
                </a:effectLst>
                <a:cs typeface="Times New Roman" panose="02020603050405020304" pitchFamily="18" charset="0"/>
              </a:rPr>
              <a:t>Identificar objetivos do uso da informação</a:t>
            </a:r>
            <a:r>
              <a:rPr lang="pt-BR" altLang="pt-BR" dirty="0">
                <a:solidFill>
                  <a:schemeClr val="bg1">
                    <a:lumMod val="65000"/>
                  </a:schemeClr>
                </a:solidFill>
                <a:effectLst>
                  <a:outerShdw blurRad="38100" dist="38100" dir="2700000" algn="tl">
                    <a:srgbClr val="C0C0C0"/>
                  </a:outerShdw>
                </a:effectLst>
                <a:cs typeface="Times New Roman" panose="02020603050405020304" pitchFamily="18" charset="0"/>
              </a:rPr>
              <a:t>;</a:t>
            </a:r>
            <a:endParaRPr lang="pt-BR" altLang="pt-BR" sz="1000" dirty="0">
              <a:solidFill>
                <a:schemeClr val="bg1">
                  <a:lumMod val="65000"/>
                </a:schemeClr>
              </a:solidFill>
              <a:effectLst>
                <a:outerShdw blurRad="38100" dist="38100" dir="2700000" algn="tl">
                  <a:srgbClr val="C0C0C0"/>
                </a:outerShdw>
              </a:effectLst>
              <a:cs typeface="Times New Roman" panose="02020603050405020304" pitchFamily="18" charset="0"/>
            </a:endParaRPr>
          </a:p>
          <a:p>
            <a:pPr lvl="1">
              <a:buClr>
                <a:srgbClr val="000099"/>
              </a:buClr>
              <a:buFont typeface="Wingdings" panose="05000000000000000000" pitchFamily="2" charset="2"/>
              <a:buChar char="Ø"/>
            </a:pPr>
            <a:r>
              <a:rPr lang="pt-BR" altLang="pt-BR" dirty="0">
                <a:solidFill>
                  <a:schemeClr val="bg1">
                    <a:lumMod val="65000"/>
                  </a:schemeClr>
                </a:solidFill>
                <a:effectLst>
                  <a:outerShdw blurRad="38100" dist="38100" dir="2700000" algn="tl">
                    <a:srgbClr val="C0C0C0"/>
                  </a:outerShdw>
                </a:effectLst>
                <a:cs typeface="Times New Roman" panose="02020603050405020304" pitchFamily="18" charset="0"/>
              </a:rPr>
              <a:t>Identificar os </a:t>
            </a:r>
            <a:r>
              <a:rPr lang="pt-BR" altLang="pt-BR" b="1" u="sng" dirty="0">
                <a:solidFill>
                  <a:schemeClr val="bg1">
                    <a:lumMod val="65000"/>
                  </a:schemeClr>
                </a:solidFill>
                <a:effectLst>
                  <a:outerShdw blurRad="38100" dist="38100" dir="2700000" algn="tl">
                    <a:srgbClr val="C0C0C0"/>
                  </a:outerShdw>
                </a:effectLst>
                <a:cs typeface="Times New Roman" panose="02020603050405020304" pitchFamily="18" charset="0"/>
              </a:rPr>
              <a:t>geradores de informações</a:t>
            </a:r>
            <a:r>
              <a:rPr lang="pt-BR" altLang="pt-BR" dirty="0">
                <a:solidFill>
                  <a:schemeClr val="bg1">
                    <a:lumMod val="65000"/>
                  </a:schemeClr>
                </a:solidFill>
                <a:effectLst>
                  <a:outerShdw blurRad="38100" dist="38100" dir="2700000" algn="tl">
                    <a:srgbClr val="C0C0C0"/>
                  </a:outerShdw>
                </a:effectLst>
                <a:cs typeface="Times New Roman" panose="02020603050405020304" pitchFamily="18" charset="0"/>
              </a:rPr>
              <a:t> e as regras que regem cada informação; </a:t>
            </a:r>
          </a:p>
          <a:p>
            <a:pPr lvl="1">
              <a:buClr>
                <a:srgbClr val="000099"/>
              </a:buClr>
              <a:buFont typeface="Wingdings" panose="05000000000000000000" pitchFamily="2" charset="2"/>
              <a:buChar char="Ø"/>
            </a:pPr>
            <a:r>
              <a:rPr lang="pt-BR" altLang="pt-BR" dirty="0">
                <a:solidFill>
                  <a:schemeClr val="bg1">
                    <a:lumMod val="65000"/>
                  </a:schemeClr>
                </a:solidFill>
                <a:effectLst>
                  <a:outerShdw blurRad="38100" dist="38100" dir="2700000" algn="tl">
                    <a:srgbClr val="C0C0C0"/>
                  </a:outerShdw>
                </a:effectLst>
                <a:cs typeface="Times New Roman" panose="02020603050405020304" pitchFamily="18" charset="0"/>
              </a:rPr>
              <a:t>Identificar a </a:t>
            </a:r>
            <a:r>
              <a:rPr lang="pt-BR" altLang="pt-BR" b="1" dirty="0">
                <a:solidFill>
                  <a:schemeClr val="bg1">
                    <a:lumMod val="65000"/>
                  </a:schemeClr>
                </a:solidFill>
                <a:effectLst>
                  <a:outerShdw blurRad="38100" dist="38100" dir="2700000" algn="tl">
                    <a:srgbClr val="C0C0C0"/>
                  </a:outerShdw>
                </a:effectLst>
                <a:cs typeface="Times New Roman" panose="02020603050405020304" pitchFamily="18" charset="0"/>
              </a:rPr>
              <a:t>necessidade de informações no(s) processo(s);</a:t>
            </a:r>
            <a:endParaRPr lang="pt-BR" altLang="pt-BR" sz="1100" b="1" dirty="0">
              <a:solidFill>
                <a:schemeClr val="bg1">
                  <a:lumMod val="65000"/>
                </a:schemeClr>
              </a:solidFill>
              <a:effectLst>
                <a:outerShdw blurRad="38100" dist="38100" dir="2700000" algn="tl">
                  <a:srgbClr val="C0C0C0"/>
                </a:outerShdw>
              </a:effectLst>
              <a:cs typeface="Times New Roman" panose="02020603050405020304" pitchFamily="18" charset="0"/>
            </a:endParaRPr>
          </a:p>
          <a:p>
            <a:pPr lvl="1">
              <a:buClr>
                <a:srgbClr val="000099"/>
              </a:buClr>
              <a:buFont typeface="Wingdings" panose="05000000000000000000" pitchFamily="2" charset="2"/>
              <a:buChar char="Ø"/>
            </a:pPr>
            <a:endParaRPr lang="pt-BR" altLang="pt-BR" sz="1300" dirty="0">
              <a:effectLst>
                <a:outerShdw blurRad="38100" dist="38100" dir="2700000" algn="tl">
                  <a:srgbClr val="C0C0C0"/>
                </a:outerShdw>
              </a:effectLst>
              <a:cs typeface="Times New Roman" panose="02020603050405020304" pitchFamily="18" charset="0"/>
            </a:endParaRPr>
          </a:p>
          <a:p>
            <a:pPr lvl="1">
              <a:buClr>
                <a:srgbClr val="000099"/>
              </a:buClr>
              <a:buFont typeface="Wingdings" panose="05000000000000000000" pitchFamily="2" charset="2"/>
              <a:buChar char="Ø"/>
            </a:pPr>
            <a:r>
              <a:rPr lang="pt-BR" altLang="pt-BR" b="1" dirty="0">
                <a:solidFill>
                  <a:srgbClr val="FF0000"/>
                </a:solidFill>
                <a:effectLst>
                  <a:outerShdw blurRad="38100" dist="38100" dir="2700000" algn="tl">
                    <a:srgbClr val="C0C0C0"/>
                  </a:outerShdw>
                </a:effectLst>
                <a:cs typeface="Times New Roman" panose="02020603050405020304" pitchFamily="18" charset="0"/>
              </a:rPr>
              <a:t>Traduzir a realidade das informações ou de um sistema em um modelo.</a:t>
            </a:r>
            <a:endParaRPr lang="pt-BR" altLang="pt-BR" sz="3100" b="1" dirty="0">
              <a:solidFill>
                <a:srgbClr val="FF0000"/>
              </a:solidFill>
              <a:effectLst>
                <a:outerShdw blurRad="38100" dist="38100" dir="2700000" algn="tl">
                  <a:srgbClr val="C0C0C0"/>
                </a:outerShdw>
              </a:effectLst>
              <a:cs typeface="Times New Roman" panose="02020603050405020304" pitchFamily="18" charset="0"/>
            </a:endParaRPr>
          </a:p>
        </p:txBody>
      </p:sp>
      <p:sp>
        <p:nvSpPr>
          <p:cNvPr id="1473540" name="Rectangle 4"/>
          <p:cNvSpPr>
            <a:spLocks noGrp="1" noChangeArrowheads="1"/>
          </p:cNvSpPr>
          <p:nvPr>
            <p:ph type="title"/>
          </p:nvPr>
        </p:nvSpPr>
        <p:spPr>
          <a:xfrm>
            <a:off x="179388" y="260350"/>
            <a:ext cx="8713787" cy="865188"/>
          </a:xfrm>
          <a:gradFill rotWithShape="1">
            <a:gsLst>
              <a:gs pos="0">
                <a:schemeClr val="bg1"/>
              </a:gs>
              <a:gs pos="100000">
                <a:schemeClr val="folHlink"/>
              </a:gs>
            </a:gsLst>
            <a:lin ang="0" scaled="1"/>
          </a:gradFill>
          <a:ln/>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altLang="pt-BR" sz="4000" smtClean="0">
                <a:effectLst>
                  <a:outerShdw blurRad="38100" dist="38100" dir="2700000" algn="tl">
                    <a:srgbClr val="000000"/>
                  </a:outerShdw>
                </a:effectLst>
                <a:cs typeface="Times New Roman" panose="02020603050405020304" pitchFamily="18" charset="0"/>
              </a:rPr>
              <a:t>Modelagem de Dados - Definição</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2" name="Rectangle 76"/>
          <p:cNvSpPr>
            <a:spLocks noChangeArrowheads="1"/>
          </p:cNvSpPr>
          <p:nvPr/>
        </p:nvSpPr>
        <p:spPr bwMode="auto">
          <a:xfrm>
            <a:off x="1763713" y="404813"/>
            <a:ext cx="5616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r>
              <a:rPr lang="pt-BR" altLang="pt-BR" sz="2800" b="1" dirty="0" smtClean="0">
                <a:effectLst>
                  <a:outerShdw blurRad="38100" dist="38100" dir="2700000" algn="tl">
                    <a:srgbClr val="C0C0C0"/>
                  </a:outerShdw>
                </a:effectLst>
                <a:cs typeface="Arial" panose="020B0604020202020204" pitchFamily="34" charset="0"/>
              </a:rPr>
              <a:t>RITA - ITS</a:t>
            </a:r>
            <a:r>
              <a:rPr lang="pt-BR" altLang="pt-BR" sz="2800" b="1" dirty="0">
                <a:effectLst>
                  <a:outerShdw blurRad="38100" dist="38100" dir="2700000" algn="tl">
                    <a:srgbClr val="C0C0C0"/>
                  </a:outerShdw>
                </a:effectLst>
                <a:cs typeface="Arial" panose="020B0604020202020204" pitchFamily="34" charset="0"/>
              </a:rPr>
              <a:t>: Áreas de Aplicação</a:t>
            </a:r>
          </a:p>
        </p:txBody>
      </p:sp>
      <p:sp>
        <p:nvSpPr>
          <p:cNvPr id="1226755" name="Rectangle 3"/>
          <p:cNvSpPr>
            <a:spLocks noChangeArrowheads="1"/>
          </p:cNvSpPr>
          <p:nvPr/>
        </p:nvSpPr>
        <p:spPr bwMode="auto">
          <a:xfrm>
            <a:off x="2286000" y="1828800"/>
            <a:ext cx="1509713" cy="8985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b="1">
                <a:cs typeface="Times New Roman" panose="02020603050405020304" pitchFamily="18" charset="0"/>
              </a:rPr>
              <a:t>Controle de Tráfego Urbano</a:t>
            </a:r>
            <a:endParaRPr lang="pt-BR" altLang="pt-BR" sz="1200" b="1">
              <a:latin typeface="Times New Roman" panose="02020603050405020304" pitchFamily="18" charset="0"/>
              <a:cs typeface="Times New Roman" panose="02020603050405020304" pitchFamily="18" charset="0"/>
            </a:endParaRPr>
          </a:p>
        </p:txBody>
      </p:sp>
      <p:sp>
        <p:nvSpPr>
          <p:cNvPr id="1226756" name="Rectangle 17"/>
          <p:cNvSpPr>
            <a:spLocks noChangeArrowheads="1"/>
          </p:cNvSpPr>
          <p:nvPr/>
        </p:nvSpPr>
        <p:spPr bwMode="auto">
          <a:xfrm>
            <a:off x="6792913" y="3573463"/>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100">
              <a:latin typeface="Calibri" panose="020F0502020204030204" pitchFamily="34" charset="0"/>
              <a:cs typeface="Times New Roman" panose="02020603050405020304" pitchFamily="18" charset="0"/>
            </a:endParaRPr>
          </a:p>
        </p:txBody>
      </p:sp>
      <p:sp>
        <p:nvSpPr>
          <p:cNvPr id="1226757" name="Rectangle 13"/>
          <p:cNvSpPr>
            <a:spLocks noChangeArrowheads="1"/>
          </p:cNvSpPr>
          <p:nvPr/>
        </p:nvSpPr>
        <p:spPr bwMode="auto">
          <a:xfrm>
            <a:off x="755650" y="3573463"/>
            <a:ext cx="1509713"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100">
              <a:latin typeface="Calibri" panose="020F0502020204030204" pitchFamily="34" charset="0"/>
              <a:cs typeface="Times New Roman" panose="02020603050405020304" pitchFamily="18" charset="0"/>
            </a:endParaRPr>
          </a:p>
        </p:txBody>
      </p:sp>
      <p:sp>
        <p:nvSpPr>
          <p:cNvPr id="1226758" name="Rectangle 14"/>
          <p:cNvSpPr>
            <a:spLocks noChangeArrowheads="1"/>
          </p:cNvSpPr>
          <p:nvPr/>
        </p:nvSpPr>
        <p:spPr bwMode="auto">
          <a:xfrm>
            <a:off x="2265363" y="3575050"/>
            <a:ext cx="1509712" cy="1189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Gerenciamento das Condições Climáticas </a:t>
            </a:r>
            <a:endParaRPr lang="pt-BR" altLang="pt-BR" sz="1200">
              <a:latin typeface="Times New Roman" panose="02020603050405020304" pitchFamily="18" charset="0"/>
              <a:cs typeface="Times New Roman" panose="02020603050405020304" pitchFamily="18" charset="0"/>
            </a:endParaRPr>
          </a:p>
        </p:txBody>
      </p:sp>
      <p:sp>
        <p:nvSpPr>
          <p:cNvPr id="1226759" name="Rectangle 16"/>
          <p:cNvSpPr>
            <a:spLocks noChangeArrowheads="1"/>
          </p:cNvSpPr>
          <p:nvPr/>
        </p:nvSpPr>
        <p:spPr bwMode="auto">
          <a:xfrm>
            <a:off x="5284788" y="3575050"/>
            <a:ext cx="1508125" cy="1189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Integração Inter-modal de Viagens </a:t>
            </a:r>
            <a:endParaRPr lang="pt-BR" altLang="pt-BR" sz="1200">
              <a:latin typeface="Times New Roman" panose="02020603050405020304" pitchFamily="18" charset="0"/>
              <a:cs typeface="Times New Roman" panose="02020603050405020304" pitchFamily="18" charset="0"/>
            </a:endParaRPr>
          </a:p>
        </p:txBody>
      </p:sp>
      <p:sp>
        <p:nvSpPr>
          <p:cNvPr id="1226760" name="Rectangle 15"/>
          <p:cNvSpPr>
            <a:spLocks noChangeArrowheads="1"/>
          </p:cNvSpPr>
          <p:nvPr/>
        </p:nvSpPr>
        <p:spPr bwMode="auto">
          <a:xfrm>
            <a:off x="3744913" y="3724275"/>
            <a:ext cx="1539875" cy="1128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b="1">
                <a:cs typeface="Times New Roman" panose="02020603050405020304" pitchFamily="18" charset="0"/>
              </a:rPr>
              <a:t>Operação de Veículos Comerciais</a:t>
            </a:r>
            <a:r>
              <a:rPr lang="pt-BR" altLang="pt-BR" sz="900">
                <a:solidFill>
                  <a:srgbClr val="000000"/>
                </a:solidFill>
                <a:cs typeface="Times New Roman" panose="02020603050405020304" pitchFamily="18" charset="0"/>
              </a:rPr>
              <a:t> </a:t>
            </a:r>
            <a:endParaRPr lang="pt-BR" altLang="pt-BR" sz="1200">
              <a:latin typeface="Times New Roman" panose="02020603050405020304" pitchFamily="18" charset="0"/>
              <a:cs typeface="Times New Roman" panose="02020603050405020304" pitchFamily="18" charset="0"/>
            </a:endParaRPr>
          </a:p>
        </p:txBody>
      </p:sp>
      <p:sp>
        <p:nvSpPr>
          <p:cNvPr id="1226761" name="Rectangle 10"/>
          <p:cNvSpPr>
            <a:spLocks noChangeArrowheads="1"/>
          </p:cNvSpPr>
          <p:nvPr/>
        </p:nvSpPr>
        <p:spPr bwMode="auto">
          <a:xfrm>
            <a:off x="3775075" y="2773363"/>
            <a:ext cx="1509713" cy="10064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b="1">
                <a:solidFill>
                  <a:srgbClr val="FF3300"/>
                </a:solidFill>
                <a:cs typeface="Times New Roman" panose="02020603050405020304" pitchFamily="18" charset="0"/>
              </a:rPr>
              <a:t>Gestão da Informação</a:t>
            </a:r>
            <a:r>
              <a:rPr lang="pt-BR" altLang="pt-BR" sz="900">
                <a:solidFill>
                  <a:srgbClr val="000000"/>
                </a:solidFill>
                <a:cs typeface="Times New Roman" panose="02020603050405020304" pitchFamily="18" charset="0"/>
              </a:rPr>
              <a:t> </a:t>
            </a:r>
            <a:endParaRPr lang="pt-BR" altLang="pt-BR" sz="1200">
              <a:latin typeface="Times New Roman" panose="02020603050405020304" pitchFamily="18" charset="0"/>
              <a:cs typeface="Times New Roman" panose="02020603050405020304" pitchFamily="18" charset="0"/>
            </a:endParaRPr>
          </a:p>
        </p:txBody>
      </p:sp>
      <p:sp>
        <p:nvSpPr>
          <p:cNvPr id="1226762" name="Rectangle 47"/>
          <p:cNvSpPr>
            <a:spLocks noChangeArrowheads="1"/>
          </p:cNvSpPr>
          <p:nvPr/>
        </p:nvSpPr>
        <p:spPr bwMode="auto">
          <a:xfrm>
            <a:off x="755650" y="4975225"/>
            <a:ext cx="1509713"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100">
              <a:latin typeface="Calibri" panose="020F0502020204030204" pitchFamily="34" charset="0"/>
              <a:cs typeface="Times New Roman" panose="02020603050405020304" pitchFamily="18" charset="0"/>
            </a:endParaRPr>
          </a:p>
        </p:txBody>
      </p:sp>
      <p:sp>
        <p:nvSpPr>
          <p:cNvPr id="1226763" name="Rectangle 48"/>
          <p:cNvSpPr>
            <a:spLocks noChangeArrowheads="1"/>
          </p:cNvSpPr>
          <p:nvPr/>
        </p:nvSpPr>
        <p:spPr bwMode="auto">
          <a:xfrm>
            <a:off x="2265363" y="4976813"/>
            <a:ext cx="1509712" cy="1189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Sistema de Prevenção de Colisões</a:t>
            </a:r>
          </a:p>
        </p:txBody>
      </p:sp>
      <p:sp>
        <p:nvSpPr>
          <p:cNvPr id="1226764" name="Rectangle 49"/>
          <p:cNvSpPr>
            <a:spLocks noChangeArrowheads="1"/>
          </p:cNvSpPr>
          <p:nvPr/>
        </p:nvSpPr>
        <p:spPr bwMode="auto">
          <a:xfrm>
            <a:off x="3775075" y="4976813"/>
            <a:ext cx="1509713" cy="1189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Sistema de Atendimento ao Motorista </a:t>
            </a:r>
          </a:p>
        </p:txBody>
      </p:sp>
      <p:sp>
        <p:nvSpPr>
          <p:cNvPr id="1226765" name="Rectangle 50"/>
          <p:cNvSpPr>
            <a:spLocks noChangeArrowheads="1"/>
          </p:cNvSpPr>
          <p:nvPr/>
        </p:nvSpPr>
        <p:spPr bwMode="auto">
          <a:xfrm>
            <a:off x="5284788" y="4976813"/>
            <a:ext cx="1508125" cy="1189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Sistema de Notificação de Colisão</a:t>
            </a:r>
          </a:p>
        </p:txBody>
      </p:sp>
      <p:sp>
        <p:nvSpPr>
          <p:cNvPr id="1226766" name="Rectangle 51"/>
          <p:cNvSpPr>
            <a:spLocks noChangeArrowheads="1"/>
          </p:cNvSpPr>
          <p:nvPr/>
        </p:nvSpPr>
        <p:spPr bwMode="auto">
          <a:xfrm>
            <a:off x="6792913" y="4975225"/>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100">
              <a:latin typeface="Calibri" panose="020F0502020204030204" pitchFamily="34" charset="0"/>
              <a:cs typeface="Times New Roman" panose="02020603050405020304" pitchFamily="18" charset="0"/>
            </a:endParaRPr>
          </a:p>
        </p:txBody>
      </p:sp>
      <p:sp>
        <p:nvSpPr>
          <p:cNvPr id="1226767" name="Rectangle 44"/>
          <p:cNvSpPr>
            <a:spLocks noChangeArrowheads="1"/>
          </p:cNvSpPr>
          <p:nvPr/>
        </p:nvSpPr>
        <p:spPr bwMode="auto">
          <a:xfrm>
            <a:off x="768350" y="4756150"/>
            <a:ext cx="7546975" cy="403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b="1">
                <a:solidFill>
                  <a:srgbClr val="000000"/>
                </a:solidFill>
                <a:cs typeface="Times New Roman" panose="02020603050405020304" pitchFamily="18" charset="0"/>
              </a:rPr>
              <a:t>VEÍCULOS INTELIGENTES</a:t>
            </a:r>
            <a:endParaRPr lang="pt-BR" altLang="pt-BR" sz="1600" b="1">
              <a:latin typeface="Times New Roman" panose="02020603050405020304" pitchFamily="18" charset="0"/>
              <a:cs typeface="Times New Roman" panose="02020603050405020304" pitchFamily="18" charset="0"/>
            </a:endParaRPr>
          </a:p>
        </p:txBody>
      </p:sp>
      <p:sp>
        <p:nvSpPr>
          <p:cNvPr id="1226768" name="Rectangle 2"/>
          <p:cNvSpPr>
            <a:spLocks noChangeArrowheads="1"/>
          </p:cNvSpPr>
          <p:nvPr/>
        </p:nvSpPr>
        <p:spPr bwMode="auto">
          <a:xfrm>
            <a:off x="755650" y="1428750"/>
            <a:ext cx="7546975" cy="403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b="1">
                <a:solidFill>
                  <a:srgbClr val="000000"/>
                </a:solidFill>
                <a:cs typeface="Times New Roman" panose="02020603050405020304" pitchFamily="18" charset="0"/>
              </a:rPr>
              <a:t>INFRA-ESTRUTURA INTELIGENTE</a:t>
            </a:r>
            <a:endParaRPr lang="pt-BR" altLang="pt-BR" sz="1600" b="1">
              <a:latin typeface="Times New Roman" panose="02020603050405020304" pitchFamily="18" charset="0"/>
              <a:cs typeface="Times New Roman" panose="02020603050405020304" pitchFamily="18" charset="0"/>
            </a:endParaRPr>
          </a:p>
        </p:txBody>
      </p:sp>
      <p:sp>
        <p:nvSpPr>
          <p:cNvPr id="1226769" name="Rectangle 4"/>
          <p:cNvSpPr>
            <a:spLocks noChangeArrowheads="1"/>
          </p:cNvSpPr>
          <p:nvPr/>
        </p:nvSpPr>
        <p:spPr bwMode="auto">
          <a:xfrm>
            <a:off x="755650" y="1844675"/>
            <a:ext cx="1509713" cy="935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b="1">
                <a:cs typeface="Times New Roman" panose="02020603050405020304" pitchFamily="18" charset="0"/>
              </a:rPr>
              <a:t>Controle de Rodovias</a:t>
            </a:r>
            <a:endParaRPr lang="pt-BR" altLang="pt-BR" sz="1200" b="1">
              <a:latin typeface="Times New Roman" panose="02020603050405020304" pitchFamily="18" charset="0"/>
              <a:cs typeface="Times New Roman" panose="02020603050405020304" pitchFamily="18" charset="0"/>
            </a:endParaRPr>
          </a:p>
        </p:txBody>
      </p:sp>
      <p:sp>
        <p:nvSpPr>
          <p:cNvPr id="1226770" name="Rectangle 5"/>
          <p:cNvSpPr>
            <a:spLocks noChangeArrowheads="1"/>
          </p:cNvSpPr>
          <p:nvPr/>
        </p:nvSpPr>
        <p:spPr bwMode="auto">
          <a:xfrm>
            <a:off x="3775075" y="1836738"/>
            <a:ext cx="1509713" cy="9620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Gestão de Transporte de Passageiros </a:t>
            </a:r>
            <a:endParaRPr lang="pt-BR" altLang="pt-BR" sz="1200">
              <a:latin typeface="Times New Roman" panose="02020603050405020304" pitchFamily="18" charset="0"/>
              <a:cs typeface="Times New Roman" panose="02020603050405020304" pitchFamily="18" charset="0"/>
            </a:endParaRPr>
          </a:p>
        </p:txBody>
      </p:sp>
      <p:sp>
        <p:nvSpPr>
          <p:cNvPr id="1226771" name="Rectangle 6"/>
          <p:cNvSpPr>
            <a:spLocks noChangeArrowheads="1"/>
          </p:cNvSpPr>
          <p:nvPr/>
        </p:nvSpPr>
        <p:spPr bwMode="auto">
          <a:xfrm>
            <a:off x="5284788" y="1830388"/>
            <a:ext cx="1508125" cy="935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Gestão de Incidentes</a:t>
            </a:r>
            <a:endParaRPr lang="pt-BR" altLang="pt-BR" sz="1200">
              <a:latin typeface="Times New Roman" panose="02020603050405020304" pitchFamily="18" charset="0"/>
              <a:cs typeface="Times New Roman" panose="02020603050405020304" pitchFamily="18" charset="0"/>
            </a:endParaRPr>
          </a:p>
        </p:txBody>
      </p:sp>
      <p:sp>
        <p:nvSpPr>
          <p:cNvPr id="1226772" name="Rectangle 7"/>
          <p:cNvSpPr>
            <a:spLocks noChangeArrowheads="1"/>
          </p:cNvSpPr>
          <p:nvPr/>
        </p:nvSpPr>
        <p:spPr bwMode="auto">
          <a:xfrm>
            <a:off x="6792913" y="1830388"/>
            <a:ext cx="1509712" cy="935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Gestão de Emergências</a:t>
            </a:r>
            <a:endParaRPr lang="pt-BR" altLang="pt-BR" sz="1200">
              <a:latin typeface="Times New Roman" panose="02020603050405020304" pitchFamily="18" charset="0"/>
              <a:cs typeface="Times New Roman" panose="02020603050405020304" pitchFamily="18" charset="0"/>
            </a:endParaRPr>
          </a:p>
        </p:txBody>
      </p:sp>
      <p:sp>
        <p:nvSpPr>
          <p:cNvPr id="1226773" name="Rectangle 8"/>
          <p:cNvSpPr>
            <a:spLocks noChangeArrowheads="1"/>
          </p:cNvSpPr>
          <p:nvPr/>
        </p:nvSpPr>
        <p:spPr bwMode="auto">
          <a:xfrm>
            <a:off x="755650" y="2682875"/>
            <a:ext cx="1509713" cy="977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Meios Eletrônicos de Pagamento e Tarifação</a:t>
            </a:r>
          </a:p>
        </p:txBody>
      </p:sp>
      <p:sp>
        <p:nvSpPr>
          <p:cNvPr id="1226774" name="Rectangle 9"/>
          <p:cNvSpPr>
            <a:spLocks noChangeArrowheads="1"/>
          </p:cNvSpPr>
          <p:nvPr/>
        </p:nvSpPr>
        <p:spPr bwMode="auto">
          <a:xfrm>
            <a:off x="2265363" y="2682875"/>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b="1">
                <a:solidFill>
                  <a:srgbClr val="FF3300"/>
                </a:solidFill>
                <a:cs typeface="Times New Roman" panose="02020603050405020304" pitchFamily="18" charset="0"/>
              </a:rPr>
              <a:t>Informação ao Usuário</a:t>
            </a:r>
            <a:r>
              <a:rPr lang="pt-BR" altLang="pt-BR" sz="900">
                <a:solidFill>
                  <a:srgbClr val="000000"/>
                </a:solidFill>
                <a:cs typeface="Times New Roman" panose="02020603050405020304" pitchFamily="18" charset="0"/>
              </a:rPr>
              <a:t> </a:t>
            </a:r>
            <a:endParaRPr lang="pt-BR" altLang="pt-BR" sz="1200">
              <a:latin typeface="Times New Roman" panose="02020603050405020304" pitchFamily="18" charset="0"/>
              <a:cs typeface="Times New Roman" panose="02020603050405020304" pitchFamily="18" charset="0"/>
            </a:endParaRPr>
          </a:p>
        </p:txBody>
      </p:sp>
      <p:sp>
        <p:nvSpPr>
          <p:cNvPr id="1226775" name="Rectangle 11"/>
          <p:cNvSpPr>
            <a:spLocks noChangeArrowheads="1"/>
          </p:cNvSpPr>
          <p:nvPr/>
        </p:nvSpPr>
        <p:spPr bwMode="auto">
          <a:xfrm>
            <a:off x="5284788" y="2682875"/>
            <a:ext cx="1508125"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Prevenção de Acidentes e Segurança</a:t>
            </a:r>
            <a:endParaRPr lang="pt-BR" altLang="pt-BR" sz="1200">
              <a:latin typeface="Times New Roman" panose="02020603050405020304" pitchFamily="18" charset="0"/>
              <a:cs typeface="Times New Roman" panose="02020603050405020304" pitchFamily="18" charset="0"/>
            </a:endParaRPr>
          </a:p>
        </p:txBody>
      </p:sp>
      <p:sp>
        <p:nvSpPr>
          <p:cNvPr id="1226776" name="Rectangle 12"/>
          <p:cNvSpPr>
            <a:spLocks noChangeArrowheads="1"/>
          </p:cNvSpPr>
          <p:nvPr/>
        </p:nvSpPr>
        <p:spPr bwMode="auto">
          <a:xfrm>
            <a:off x="6792913" y="2682875"/>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Operação e Manutenção Rodoviária</a:t>
            </a:r>
            <a:endParaRPr lang="pt-BR" altLang="pt-BR" sz="1200">
              <a:latin typeface="Times New Roman" panose="02020603050405020304" pitchFamily="18" charset="0"/>
              <a:cs typeface="Times New Roman" panose="02020603050405020304" pitchFamily="18" charset="0"/>
            </a:endParaRPr>
          </a:p>
        </p:txBody>
      </p:sp>
      <p:sp>
        <p:nvSpPr>
          <p:cNvPr id="1226777" name="Line 18"/>
          <p:cNvSpPr>
            <a:spLocks noChangeShapeType="1"/>
          </p:cNvSpPr>
          <p:nvPr/>
        </p:nvSpPr>
        <p:spPr bwMode="auto">
          <a:xfrm>
            <a:off x="2265363"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778" name="Line 19"/>
          <p:cNvSpPr>
            <a:spLocks noChangeShapeType="1"/>
          </p:cNvSpPr>
          <p:nvPr/>
        </p:nvSpPr>
        <p:spPr bwMode="auto">
          <a:xfrm>
            <a:off x="3775075"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779" name="Line 20"/>
          <p:cNvSpPr>
            <a:spLocks noChangeShapeType="1"/>
          </p:cNvSpPr>
          <p:nvPr/>
        </p:nvSpPr>
        <p:spPr bwMode="auto">
          <a:xfrm>
            <a:off x="5284788"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780" name="Line 21"/>
          <p:cNvSpPr>
            <a:spLocks noChangeShapeType="1"/>
          </p:cNvSpPr>
          <p:nvPr/>
        </p:nvSpPr>
        <p:spPr bwMode="auto">
          <a:xfrm>
            <a:off x="6792913"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781" name="Line 22"/>
          <p:cNvSpPr>
            <a:spLocks noChangeShapeType="1"/>
          </p:cNvSpPr>
          <p:nvPr/>
        </p:nvSpPr>
        <p:spPr bwMode="auto">
          <a:xfrm>
            <a:off x="755650" y="183038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782" name="Line 23"/>
          <p:cNvSpPr>
            <a:spLocks noChangeShapeType="1"/>
          </p:cNvSpPr>
          <p:nvPr/>
        </p:nvSpPr>
        <p:spPr bwMode="auto">
          <a:xfrm>
            <a:off x="755650" y="278923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783" name="Line 24"/>
          <p:cNvSpPr>
            <a:spLocks noChangeShapeType="1"/>
          </p:cNvSpPr>
          <p:nvPr/>
        </p:nvSpPr>
        <p:spPr bwMode="auto">
          <a:xfrm>
            <a:off x="755650" y="376078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784" name="Line 25"/>
          <p:cNvSpPr>
            <a:spLocks noChangeShapeType="1"/>
          </p:cNvSpPr>
          <p:nvPr/>
        </p:nvSpPr>
        <p:spPr bwMode="auto">
          <a:xfrm>
            <a:off x="755650" y="1435100"/>
            <a:ext cx="0" cy="4703763"/>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785" name="Line 26"/>
          <p:cNvSpPr>
            <a:spLocks noChangeShapeType="1"/>
          </p:cNvSpPr>
          <p:nvPr/>
        </p:nvSpPr>
        <p:spPr bwMode="auto">
          <a:xfrm>
            <a:off x="8302625" y="1435100"/>
            <a:ext cx="0" cy="4703763"/>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786" name="Line 27"/>
          <p:cNvSpPr>
            <a:spLocks noChangeShapeType="1"/>
          </p:cNvSpPr>
          <p:nvPr/>
        </p:nvSpPr>
        <p:spPr bwMode="auto">
          <a:xfrm>
            <a:off x="755650" y="1428750"/>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787" name="Line 28"/>
          <p:cNvSpPr>
            <a:spLocks noChangeShapeType="1"/>
          </p:cNvSpPr>
          <p:nvPr/>
        </p:nvSpPr>
        <p:spPr bwMode="auto">
          <a:xfrm>
            <a:off x="755650" y="4765675"/>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1226788" name="Picture 28" descr="Freeway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20788" y="1890713"/>
            <a:ext cx="609600"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789" name="Picture 27" descr="Transit Management Systems"/>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233863" y="1881188"/>
            <a:ext cx="604837"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790" name="Picture 26" descr="Incident Management Systems"/>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743575" y="1881188"/>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791" name="Picture 25" descr="Emergency Management Systems"/>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7253288" y="1881188"/>
            <a:ext cx="604837"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792" name="Picture 24" descr="Electronic Payment Systems"/>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1211263" y="2833688"/>
            <a:ext cx="609600"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793" name="Picture 22" descr="Information Management"/>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4235450" y="2830513"/>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794" name="Picture 21" descr="Crash Prevention and Safety"/>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5746750" y="2833688"/>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795" name="Picture 20" descr="Roadway Operations and Maintenance"/>
          <p:cNvPicPr>
            <a:picLocks noChangeAspect="1" noChangeArrowheads="1"/>
          </p:cNvPicPr>
          <p:nvPr/>
        </p:nvPicPr>
        <p:blipFill>
          <a:blip r:embed="rId17" r:link="rId18">
            <a:extLst>
              <a:ext uri="{28A0092B-C50C-407E-A947-70E740481C1C}">
                <a14:useLocalDpi xmlns:a14="http://schemas.microsoft.com/office/drawing/2010/main" val="0"/>
              </a:ext>
            </a:extLst>
          </a:blip>
          <a:srcRect/>
          <a:stretch>
            <a:fillRect/>
          </a:stretch>
        </p:blipFill>
        <p:spPr bwMode="auto">
          <a:xfrm>
            <a:off x="7250113" y="2833688"/>
            <a:ext cx="604837"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796" name="Picture 19" descr="Road Weather Management"/>
          <p:cNvPicPr>
            <a:picLocks noChangeAspect="1" noChangeArrowheads="1"/>
          </p:cNvPicPr>
          <p:nvPr/>
        </p:nvPicPr>
        <p:blipFill>
          <a:blip r:embed="rId19" r:link="rId20">
            <a:extLst>
              <a:ext uri="{28A0092B-C50C-407E-A947-70E740481C1C}">
                <a14:useLocalDpi xmlns:a14="http://schemas.microsoft.com/office/drawing/2010/main" val="0"/>
              </a:ext>
            </a:extLst>
          </a:blip>
          <a:srcRect/>
          <a:stretch>
            <a:fillRect/>
          </a:stretch>
        </p:blipFill>
        <p:spPr bwMode="auto">
          <a:xfrm>
            <a:off x="2724150" y="3808413"/>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797" name="Picture 18" descr="Commercial Vehicle Operations"/>
          <p:cNvPicPr>
            <a:picLocks noChangeAspect="1" noChangeArrowheads="1"/>
          </p:cNvPicPr>
          <p:nvPr/>
        </p:nvPicPr>
        <p:blipFill>
          <a:blip r:embed="rId21" r:link="rId22">
            <a:extLst>
              <a:ext uri="{28A0092B-C50C-407E-A947-70E740481C1C}">
                <a14:useLocalDpi xmlns:a14="http://schemas.microsoft.com/office/drawing/2010/main" val="0"/>
              </a:ext>
            </a:extLst>
          </a:blip>
          <a:srcRect/>
          <a:stretch>
            <a:fillRect/>
          </a:stretch>
        </p:blipFill>
        <p:spPr bwMode="auto">
          <a:xfrm>
            <a:off x="4229100" y="3808413"/>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798" name="Picture 17" descr="Intermodal Freight"/>
          <p:cNvPicPr>
            <a:picLocks noChangeAspect="1" noChangeArrowheads="1"/>
          </p:cNvPicPr>
          <p:nvPr/>
        </p:nvPicPr>
        <p:blipFill>
          <a:blip r:embed="rId23" r:link="rId24">
            <a:extLst>
              <a:ext uri="{28A0092B-C50C-407E-A947-70E740481C1C}">
                <a14:useLocalDpi xmlns:a14="http://schemas.microsoft.com/office/drawing/2010/main" val="0"/>
              </a:ext>
            </a:extLst>
          </a:blip>
          <a:srcRect/>
          <a:stretch>
            <a:fillRect/>
          </a:stretch>
        </p:blipFill>
        <p:spPr bwMode="auto">
          <a:xfrm>
            <a:off x="5745163" y="3806825"/>
            <a:ext cx="604837" cy="588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6799" name="Line 45"/>
          <p:cNvSpPr>
            <a:spLocks noChangeShapeType="1"/>
          </p:cNvSpPr>
          <p:nvPr/>
        </p:nvSpPr>
        <p:spPr bwMode="auto">
          <a:xfrm>
            <a:off x="758825" y="515778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800" name="Line 53"/>
          <p:cNvSpPr>
            <a:spLocks noChangeShapeType="1"/>
          </p:cNvSpPr>
          <p:nvPr/>
        </p:nvSpPr>
        <p:spPr bwMode="auto">
          <a:xfrm>
            <a:off x="755650" y="6149975"/>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801" name="Line 58"/>
          <p:cNvSpPr>
            <a:spLocks noChangeShapeType="1"/>
          </p:cNvSpPr>
          <p:nvPr/>
        </p:nvSpPr>
        <p:spPr bwMode="auto">
          <a:xfrm>
            <a:off x="2270125" y="5165725"/>
            <a:ext cx="0" cy="979488"/>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802" name="Line 59"/>
          <p:cNvSpPr>
            <a:spLocks noChangeShapeType="1"/>
          </p:cNvSpPr>
          <p:nvPr/>
        </p:nvSpPr>
        <p:spPr bwMode="auto">
          <a:xfrm>
            <a:off x="3778250" y="5167313"/>
            <a:ext cx="0" cy="97790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803" name="Line 61"/>
          <p:cNvSpPr>
            <a:spLocks noChangeShapeType="1"/>
          </p:cNvSpPr>
          <p:nvPr/>
        </p:nvSpPr>
        <p:spPr bwMode="auto">
          <a:xfrm>
            <a:off x="6792913" y="5164138"/>
            <a:ext cx="0" cy="981075"/>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1226804" name="Picture 6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43200" y="5210175"/>
            <a:ext cx="571500" cy="571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805" name="Picture 6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52913" y="5203825"/>
            <a:ext cx="571500" cy="5730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806" name="Picture 6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59450" y="5203825"/>
            <a:ext cx="571500" cy="5730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6807" name="Line 67"/>
          <p:cNvSpPr>
            <a:spLocks noChangeShapeType="1"/>
          </p:cNvSpPr>
          <p:nvPr/>
        </p:nvSpPr>
        <p:spPr bwMode="auto">
          <a:xfrm>
            <a:off x="5286375" y="5160963"/>
            <a:ext cx="0" cy="981075"/>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1226808" name="Grupo 69"/>
          <p:cNvGrpSpPr>
            <a:grpSpLocks/>
          </p:cNvGrpSpPr>
          <p:nvPr/>
        </p:nvGrpSpPr>
        <p:grpSpPr bwMode="auto">
          <a:xfrm>
            <a:off x="2722563" y="2881313"/>
            <a:ext cx="611187" cy="515937"/>
            <a:chOff x="2765657" y="3296451"/>
            <a:chExt cx="611008" cy="517335"/>
          </a:xfrm>
        </p:grpSpPr>
        <p:grpSp>
          <p:nvGrpSpPr>
            <p:cNvPr id="1226809" name="Grupo 61"/>
            <p:cNvGrpSpPr>
              <a:grpSpLocks/>
            </p:cNvGrpSpPr>
            <p:nvPr/>
          </p:nvGrpSpPr>
          <p:grpSpPr bwMode="auto">
            <a:xfrm>
              <a:off x="2803746" y="3296451"/>
              <a:ext cx="549113" cy="458481"/>
              <a:chOff x="8441630" y="410493"/>
              <a:chExt cx="641984" cy="888198"/>
            </a:xfrm>
          </p:grpSpPr>
          <p:sp>
            <p:nvSpPr>
              <p:cNvPr id="60" name="CaixaDeTexto 59"/>
              <p:cNvSpPr txBox="1"/>
              <p:nvPr/>
            </p:nvSpPr>
            <p:spPr>
              <a:xfrm>
                <a:off x="8469461" y="410493"/>
                <a:ext cx="569623" cy="888116"/>
              </a:xfrm>
              <a:prstGeom prst="rect">
                <a:avLst/>
              </a:prstGeom>
              <a:noFill/>
            </p:spPr>
            <p:txBody>
              <a:bodyPr>
                <a:spAutoFit/>
              </a:bodyPr>
              <a:lstStyle/>
              <a:p>
                <a:pPr algn="ctr" eaLnBrk="1" hangingPunct="1">
                  <a:spcBef>
                    <a:spcPct val="0"/>
                  </a:spcBef>
                  <a:buClrTx/>
                  <a:buSzTx/>
                  <a:buFontTx/>
                  <a:buNone/>
                  <a:defRPr/>
                </a:pPr>
                <a:r>
                  <a:rPr lang="pt-BR" sz="2400" i="1" dirty="0">
                    <a:solidFill>
                      <a:schemeClr val="tx2">
                        <a:lumMod val="60000"/>
                        <a:lumOff val="40000"/>
                      </a:schemeClr>
                    </a:solidFill>
                    <a:latin typeface="Script MT Bold" pitchFamily="66" charset="0"/>
                    <a:cs typeface="Arial" pitchFamily="34" charset="0"/>
                  </a:rPr>
                  <a:t>i</a:t>
                </a:r>
              </a:p>
            </p:txBody>
          </p:sp>
          <p:sp>
            <p:nvSpPr>
              <p:cNvPr id="61" name="Elipse 60"/>
              <p:cNvSpPr/>
              <p:nvPr/>
            </p:nvSpPr>
            <p:spPr>
              <a:xfrm>
                <a:off x="8441630" y="573930"/>
                <a:ext cx="641985" cy="715427"/>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800"/>
              </a:p>
            </p:txBody>
          </p:sp>
        </p:grpSp>
        <p:sp>
          <p:nvSpPr>
            <p:cNvPr id="63" name="Retângulo 62"/>
            <p:cNvSpPr/>
            <p:nvPr/>
          </p:nvSpPr>
          <p:spPr>
            <a:xfrm>
              <a:off x="2765657" y="3334654"/>
              <a:ext cx="611008" cy="47913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800"/>
            </a:p>
          </p:txBody>
        </p:sp>
      </p:grpSp>
      <p:pic>
        <p:nvPicPr>
          <p:cNvPr id="1226813" name="Picture 29" descr="Arterial Management Systems"/>
          <p:cNvPicPr>
            <a:picLocks noChangeAspect="1" noChangeArrowheads="1"/>
          </p:cNvPicPr>
          <p:nvPr/>
        </p:nvPicPr>
        <p:blipFill>
          <a:blip r:embed="rId28" r:link="rId29">
            <a:extLst>
              <a:ext uri="{28A0092B-C50C-407E-A947-70E740481C1C}">
                <a14:useLocalDpi xmlns:a14="http://schemas.microsoft.com/office/drawing/2010/main" val="0"/>
              </a:ext>
            </a:extLst>
          </a:blip>
          <a:srcRect/>
          <a:stretch>
            <a:fillRect/>
          </a:stretch>
        </p:blipFill>
        <p:spPr bwMode="auto">
          <a:xfrm>
            <a:off x="2701925" y="1862138"/>
            <a:ext cx="581025" cy="5635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3"/>
          <p:cNvSpPr>
            <a:spLocks noGrp="1"/>
          </p:cNvSpPr>
          <p:nvPr>
            <p:ph type="body" idx="4294967295"/>
          </p:nvPr>
        </p:nvSpPr>
        <p:spPr>
          <a:xfrm>
            <a:off x="468313" y="1681163"/>
            <a:ext cx="8229600" cy="1316037"/>
          </a:xfrm>
        </p:spPr>
        <p:txBody>
          <a:bodyPr/>
          <a:lstStyle/>
          <a:p>
            <a:pPr marL="0" indent="0">
              <a:buFont typeface="Wingdings" panose="05000000000000000000" pitchFamily="2" charset="2"/>
              <a:buNone/>
            </a:pPr>
            <a:r>
              <a:rPr lang="pt-BR" altLang="pt-BR" sz="1700" b="1" smtClean="0">
                <a:effectLst>
                  <a:outerShdw blurRad="38100" dist="38100" dir="2700000" algn="tl">
                    <a:srgbClr val="C0C0C0"/>
                  </a:outerShdw>
                </a:effectLst>
              </a:rPr>
              <a:t>A informação ao usuário é fundamental no exercício dos conceitos do ITS. </a:t>
            </a:r>
          </a:p>
          <a:p>
            <a:pPr marL="0" indent="0">
              <a:buFont typeface="Wingdings" panose="05000000000000000000" pitchFamily="2" charset="2"/>
              <a:buNone/>
            </a:pPr>
            <a:r>
              <a:rPr lang="pt-BR" altLang="pt-BR" sz="1700" b="1" smtClean="0">
                <a:effectLst>
                  <a:outerShdw blurRad="38100" dist="38100" dir="2700000" algn="tl">
                    <a:srgbClr val="C0C0C0"/>
                  </a:outerShdw>
                </a:effectLst>
              </a:rPr>
              <a:t>Para isso são utilizadas várias tecnologias, inclusive web sites, telefones disk-trânsito, bem como televisão e rádio, de forma a permitir que usuários estejam informados para tomar decisões quanto a partidas, vias e modo da viagem.</a:t>
            </a:r>
            <a:endParaRPr lang="pt-BR" altLang="pt-BR" sz="1700" b="1" smtClean="0">
              <a:solidFill>
                <a:srgbClr val="000000"/>
              </a:solidFill>
              <a:effectLst>
                <a:outerShdw blurRad="38100" dist="38100" dir="2700000" algn="tl">
                  <a:srgbClr val="C0C0C0"/>
                </a:outerShdw>
              </a:effectLst>
              <a:cs typeface="Times New Roman" panose="02020603050405020304" pitchFamily="18" charset="0"/>
            </a:endParaRPr>
          </a:p>
        </p:txBody>
      </p:sp>
      <p:grpSp>
        <p:nvGrpSpPr>
          <p:cNvPr id="1228803" name="Group 55"/>
          <p:cNvGrpSpPr>
            <a:grpSpLocks/>
          </p:cNvGrpSpPr>
          <p:nvPr/>
        </p:nvGrpSpPr>
        <p:grpSpPr bwMode="auto">
          <a:xfrm>
            <a:off x="2771775" y="3275013"/>
            <a:ext cx="3951288" cy="365125"/>
            <a:chOff x="1746" y="2063"/>
            <a:chExt cx="2489" cy="230"/>
          </a:xfrm>
        </p:grpSpPr>
        <p:sp>
          <p:nvSpPr>
            <p:cNvPr id="1228804" name="Rectangle 5"/>
            <p:cNvSpPr>
              <a:spLocks noChangeArrowheads="1"/>
            </p:cNvSpPr>
            <p:nvPr/>
          </p:nvSpPr>
          <p:spPr bwMode="auto">
            <a:xfrm>
              <a:off x="1746" y="2064"/>
              <a:ext cx="2246" cy="227"/>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228805" name="Text Box 6"/>
            <p:cNvSpPr txBox="1">
              <a:spLocks noChangeArrowheads="1"/>
            </p:cNvSpPr>
            <p:nvPr/>
          </p:nvSpPr>
          <p:spPr bwMode="auto">
            <a:xfrm>
              <a:off x="2422" y="2080"/>
              <a:ext cx="8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a:cs typeface="Arial" panose="020B0604020202020204" pitchFamily="34" charset="0"/>
                </a:rPr>
                <a:t>Informação Prévia</a:t>
              </a:r>
            </a:p>
          </p:txBody>
        </p:sp>
        <p:grpSp>
          <p:nvGrpSpPr>
            <p:cNvPr id="1228806" name="Group 39"/>
            <p:cNvGrpSpPr>
              <a:grpSpLocks/>
            </p:cNvGrpSpPr>
            <p:nvPr/>
          </p:nvGrpSpPr>
          <p:grpSpPr bwMode="auto">
            <a:xfrm>
              <a:off x="3992" y="2063"/>
              <a:ext cx="243" cy="230"/>
              <a:chOff x="3992" y="2063"/>
              <a:chExt cx="243" cy="230"/>
            </a:xfrm>
          </p:grpSpPr>
          <p:pic>
            <p:nvPicPr>
              <p:cNvPr id="1228807" name="Picture 27" descr="Pre-trip Inform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 y="2063"/>
                <a:ext cx="2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08" name="Rectangle 38"/>
              <p:cNvSpPr>
                <a:spLocks noChangeArrowheads="1"/>
              </p:cNvSpPr>
              <p:nvPr/>
            </p:nvSpPr>
            <p:spPr bwMode="auto">
              <a:xfrm>
                <a:off x="3992" y="2063"/>
                <a:ext cx="227" cy="22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grpSp>
        <p:pic>
          <p:nvPicPr>
            <p:cNvPr id="1228809" name="Picture 41" descr="Pre-trip Inform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 y="2063"/>
              <a:ext cx="22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10" name="Rectangle 42"/>
            <p:cNvSpPr>
              <a:spLocks noChangeArrowheads="1"/>
            </p:cNvSpPr>
            <p:nvPr/>
          </p:nvSpPr>
          <p:spPr bwMode="auto">
            <a:xfrm>
              <a:off x="1749" y="2063"/>
              <a:ext cx="227" cy="22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grpSp>
      <p:grpSp>
        <p:nvGrpSpPr>
          <p:cNvPr id="1228811" name="Group 56"/>
          <p:cNvGrpSpPr>
            <a:grpSpLocks/>
          </p:cNvGrpSpPr>
          <p:nvPr/>
        </p:nvGrpSpPr>
        <p:grpSpPr bwMode="auto">
          <a:xfrm>
            <a:off x="2768600" y="4652963"/>
            <a:ext cx="3954463" cy="368300"/>
            <a:chOff x="1744" y="2931"/>
            <a:chExt cx="2491" cy="232"/>
          </a:xfrm>
        </p:grpSpPr>
        <p:sp>
          <p:nvSpPr>
            <p:cNvPr id="1228812" name="Rectangle 7"/>
            <p:cNvSpPr>
              <a:spLocks noChangeArrowheads="1"/>
            </p:cNvSpPr>
            <p:nvPr/>
          </p:nvSpPr>
          <p:spPr bwMode="auto">
            <a:xfrm>
              <a:off x="1746" y="2931"/>
              <a:ext cx="2246" cy="227"/>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228813" name="Text Box 8"/>
            <p:cNvSpPr txBox="1">
              <a:spLocks noChangeArrowheads="1"/>
            </p:cNvSpPr>
            <p:nvPr/>
          </p:nvSpPr>
          <p:spPr bwMode="auto">
            <a:xfrm>
              <a:off x="2173" y="2953"/>
              <a:ext cx="13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a:cs typeface="Arial" panose="020B0604020202020204" pitchFamily="34" charset="0"/>
                </a:rPr>
                <a:t>Informação Durante a Viagem</a:t>
              </a:r>
            </a:p>
          </p:txBody>
        </p:sp>
        <p:pic>
          <p:nvPicPr>
            <p:cNvPr id="1228814" name="Picture 44" descr="Pre-trip Inform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7" y="2933"/>
              <a:ext cx="22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15" name="Rectangle 45"/>
            <p:cNvSpPr>
              <a:spLocks noChangeArrowheads="1"/>
            </p:cNvSpPr>
            <p:nvPr/>
          </p:nvSpPr>
          <p:spPr bwMode="auto">
            <a:xfrm>
              <a:off x="1744" y="2933"/>
              <a:ext cx="227" cy="22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grpSp>
          <p:nvGrpSpPr>
            <p:cNvPr id="1228816" name="Group 46"/>
            <p:cNvGrpSpPr>
              <a:grpSpLocks/>
            </p:cNvGrpSpPr>
            <p:nvPr/>
          </p:nvGrpSpPr>
          <p:grpSpPr bwMode="auto">
            <a:xfrm>
              <a:off x="3992" y="2931"/>
              <a:ext cx="243" cy="230"/>
              <a:chOff x="3992" y="2063"/>
              <a:chExt cx="243" cy="230"/>
            </a:xfrm>
          </p:grpSpPr>
          <p:pic>
            <p:nvPicPr>
              <p:cNvPr id="1228817" name="Picture 47" descr="Pre-trip Inform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 y="2063"/>
                <a:ext cx="2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18" name="Rectangle 48"/>
              <p:cNvSpPr>
                <a:spLocks noChangeArrowheads="1"/>
              </p:cNvSpPr>
              <p:nvPr/>
            </p:nvSpPr>
            <p:spPr bwMode="auto">
              <a:xfrm>
                <a:off x="3992" y="2063"/>
                <a:ext cx="227" cy="22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grpSp>
      </p:grpSp>
      <p:grpSp>
        <p:nvGrpSpPr>
          <p:cNvPr id="1228819" name="Group 57"/>
          <p:cNvGrpSpPr>
            <a:grpSpLocks/>
          </p:cNvGrpSpPr>
          <p:nvPr/>
        </p:nvGrpSpPr>
        <p:grpSpPr bwMode="auto">
          <a:xfrm>
            <a:off x="2779713" y="6038850"/>
            <a:ext cx="3940175" cy="366713"/>
            <a:chOff x="1751" y="3804"/>
            <a:chExt cx="2482" cy="231"/>
          </a:xfrm>
        </p:grpSpPr>
        <p:sp>
          <p:nvSpPr>
            <p:cNvPr id="1228820" name="Rectangle 9"/>
            <p:cNvSpPr>
              <a:spLocks noChangeArrowheads="1"/>
            </p:cNvSpPr>
            <p:nvPr/>
          </p:nvSpPr>
          <p:spPr bwMode="auto">
            <a:xfrm>
              <a:off x="1751" y="3804"/>
              <a:ext cx="2246" cy="227"/>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228821" name="Text Box 10"/>
            <p:cNvSpPr txBox="1">
              <a:spLocks noChangeArrowheads="1"/>
            </p:cNvSpPr>
            <p:nvPr/>
          </p:nvSpPr>
          <p:spPr bwMode="auto">
            <a:xfrm>
              <a:off x="2411" y="3834"/>
              <a:ext cx="9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a:cs typeface="Arial" panose="020B0604020202020204" pitchFamily="34" charset="0"/>
                </a:rPr>
                <a:t>Turismo e Eventos</a:t>
              </a:r>
            </a:p>
          </p:txBody>
        </p:sp>
        <p:grpSp>
          <p:nvGrpSpPr>
            <p:cNvPr id="1228822" name="Group 49"/>
            <p:cNvGrpSpPr>
              <a:grpSpLocks/>
            </p:cNvGrpSpPr>
            <p:nvPr/>
          </p:nvGrpSpPr>
          <p:grpSpPr bwMode="auto">
            <a:xfrm>
              <a:off x="3990" y="3804"/>
              <a:ext cx="243" cy="230"/>
              <a:chOff x="3992" y="2063"/>
              <a:chExt cx="243" cy="230"/>
            </a:xfrm>
          </p:grpSpPr>
          <p:pic>
            <p:nvPicPr>
              <p:cNvPr id="1228823" name="Picture 50" descr="Pre-trip Inform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 y="2063"/>
                <a:ext cx="2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24" name="Rectangle 51"/>
              <p:cNvSpPr>
                <a:spLocks noChangeArrowheads="1"/>
              </p:cNvSpPr>
              <p:nvPr/>
            </p:nvSpPr>
            <p:spPr bwMode="auto">
              <a:xfrm>
                <a:off x="3992" y="2063"/>
                <a:ext cx="227" cy="22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grpSp>
        <p:pic>
          <p:nvPicPr>
            <p:cNvPr id="1228825" name="Picture 53" descr="Pre-trip Inform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5" y="3805"/>
              <a:ext cx="21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26" name="Rectangle 54"/>
            <p:cNvSpPr>
              <a:spLocks noChangeArrowheads="1"/>
            </p:cNvSpPr>
            <p:nvPr/>
          </p:nvSpPr>
          <p:spPr bwMode="auto">
            <a:xfrm>
              <a:off x="1752" y="3805"/>
              <a:ext cx="227" cy="22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grpSp>
      <p:sp>
        <p:nvSpPr>
          <p:cNvPr id="99386" name="Rectangle 58"/>
          <p:cNvSpPr>
            <a:spLocks noChangeArrowheads="1"/>
          </p:cNvSpPr>
          <p:nvPr/>
        </p:nvSpPr>
        <p:spPr bwMode="auto">
          <a:xfrm>
            <a:off x="1573213" y="333375"/>
            <a:ext cx="5899150" cy="641350"/>
          </a:xfrm>
          <a:prstGeom prst="rect">
            <a:avLst/>
          </a:prstGeom>
          <a:noFill/>
          <a:ln w="9525" algn="ctr">
            <a:noFill/>
            <a:miter lim="800000"/>
            <a:headEnd/>
            <a:tailEnd/>
          </a:ln>
          <a:effec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3600" b="1">
                <a:effectLst>
                  <a:outerShdw blurRad="38100" dist="38100" dir="2700000" algn="tl">
                    <a:srgbClr val="C0C0C0"/>
                  </a:outerShdw>
                </a:effectLst>
                <a:cs typeface="Arial" panose="020B0604020202020204" pitchFamily="34" charset="0"/>
              </a:rPr>
              <a:t>Informações aos Usuários</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0850" name="Grupo 51"/>
          <p:cNvGrpSpPr>
            <a:grpSpLocks/>
          </p:cNvGrpSpPr>
          <p:nvPr/>
        </p:nvGrpSpPr>
        <p:grpSpPr bwMode="auto">
          <a:xfrm>
            <a:off x="495300" y="1844675"/>
            <a:ext cx="8166100" cy="4000500"/>
            <a:chOff x="552450" y="2500306"/>
            <a:chExt cx="8166100" cy="4000528"/>
          </a:xfrm>
        </p:grpSpPr>
        <p:pic>
          <p:nvPicPr>
            <p:cNvPr id="1230851" name="Picture 41" descr="Pre-trip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958" y="2547168"/>
              <a:ext cx="857256" cy="107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0852" name="Group 55"/>
            <p:cNvGrpSpPr>
              <a:grpSpLocks/>
            </p:cNvGrpSpPr>
            <p:nvPr/>
          </p:nvGrpSpPr>
          <p:grpSpPr bwMode="auto">
            <a:xfrm>
              <a:off x="688582" y="2500306"/>
              <a:ext cx="7655282" cy="1143000"/>
              <a:chOff x="1746" y="2063"/>
              <a:chExt cx="2484" cy="720"/>
            </a:xfrm>
          </p:grpSpPr>
          <p:sp>
            <p:nvSpPr>
              <p:cNvPr id="1230853" name="Rectangle 5"/>
              <p:cNvSpPr>
                <a:spLocks noChangeArrowheads="1"/>
              </p:cNvSpPr>
              <p:nvPr/>
            </p:nvSpPr>
            <p:spPr bwMode="auto">
              <a:xfrm>
                <a:off x="1746" y="2064"/>
                <a:ext cx="2210" cy="719"/>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230854" name="Text Box 6"/>
              <p:cNvSpPr txBox="1">
                <a:spLocks noChangeArrowheads="1"/>
              </p:cNvSpPr>
              <p:nvPr/>
            </p:nvSpPr>
            <p:spPr bwMode="auto">
              <a:xfrm>
                <a:off x="2524" y="2153"/>
                <a:ext cx="939"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a:cs typeface="Arial" panose="020B0604020202020204" pitchFamily="34" charset="0"/>
                  </a:rPr>
                  <a:t>Informação Prévia</a:t>
                </a:r>
              </a:p>
              <a:p>
                <a:pPr algn="ctr" eaLnBrk="1" hangingPunct="1">
                  <a:buClrTx/>
                  <a:buSzTx/>
                  <a:buFontTx/>
                  <a:buNone/>
                </a:pPr>
                <a:endParaRPr lang="pt-BR" altLang="pt-BR" sz="1600">
                  <a:cs typeface="Arial" panose="020B0604020202020204" pitchFamily="34" charset="0"/>
                </a:endParaRPr>
              </a:p>
              <a:p>
                <a:pPr algn="ctr" eaLnBrk="1" hangingPunct="1">
                  <a:buClrTx/>
                  <a:buSzTx/>
                  <a:buFontTx/>
                  <a:buNone/>
                </a:pPr>
                <a:r>
                  <a:rPr lang="pt-BR" altLang="pt-BR" sz="1600">
                    <a:cs typeface="Arial" panose="020B0604020202020204" pitchFamily="34" charset="0"/>
                  </a:rPr>
                  <a:t>Informação Durante a Viagem</a:t>
                </a:r>
              </a:p>
            </p:txBody>
          </p:sp>
          <p:pic>
            <p:nvPicPr>
              <p:cNvPr id="1230855" name="Picture 41" descr="Pre-trip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 y="2089"/>
                <a:ext cx="277"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856" name="Rectangle 38"/>
              <p:cNvSpPr>
                <a:spLocks noChangeArrowheads="1"/>
              </p:cNvSpPr>
              <p:nvPr/>
            </p:nvSpPr>
            <p:spPr bwMode="auto">
              <a:xfrm>
                <a:off x="3956" y="2063"/>
                <a:ext cx="274" cy="72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230857" name="Rectangle 42"/>
              <p:cNvSpPr>
                <a:spLocks noChangeArrowheads="1"/>
              </p:cNvSpPr>
              <p:nvPr/>
            </p:nvSpPr>
            <p:spPr bwMode="auto">
              <a:xfrm>
                <a:off x="1749" y="2063"/>
                <a:ext cx="284" cy="72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grpSp>
        <p:sp>
          <p:nvSpPr>
            <p:cNvPr id="1230858" name="Text Box 17"/>
            <p:cNvSpPr txBox="1">
              <a:spLocks noChangeArrowheads="1"/>
            </p:cNvSpPr>
            <p:nvPr/>
          </p:nvSpPr>
          <p:spPr bwMode="auto">
            <a:xfrm>
              <a:off x="5435600" y="4014792"/>
              <a:ext cx="3065463" cy="33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600">
                  <a:cs typeface="Arial" panose="020B0604020202020204" pitchFamily="34" charset="0"/>
                </a:rPr>
                <a:t>Internet / Comunicação sem Fio</a:t>
              </a:r>
            </a:p>
          </p:txBody>
        </p:sp>
        <p:sp>
          <p:nvSpPr>
            <p:cNvPr id="1230859" name="Rectangle 19"/>
            <p:cNvSpPr>
              <a:spLocks noChangeArrowheads="1"/>
            </p:cNvSpPr>
            <p:nvPr/>
          </p:nvSpPr>
          <p:spPr bwMode="auto">
            <a:xfrm>
              <a:off x="5572132" y="4929198"/>
              <a:ext cx="1009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a:cs typeface="Arial" panose="020B0604020202020204" pitchFamily="34" charset="0"/>
                </a:rPr>
                <a:t>Rádio / TV</a:t>
              </a:r>
            </a:p>
          </p:txBody>
        </p:sp>
        <p:sp>
          <p:nvSpPr>
            <p:cNvPr id="1230860" name="Rectangle 20"/>
            <p:cNvSpPr>
              <a:spLocks noChangeArrowheads="1"/>
            </p:cNvSpPr>
            <p:nvPr/>
          </p:nvSpPr>
          <p:spPr bwMode="auto">
            <a:xfrm>
              <a:off x="6276994" y="6069034"/>
              <a:ext cx="1009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a:cs typeface="Arial" panose="020B0604020202020204" pitchFamily="34" charset="0"/>
                </a:rPr>
                <a:t>Quiosques de Informações</a:t>
              </a:r>
            </a:p>
          </p:txBody>
        </p:sp>
        <p:sp>
          <p:nvSpPr>
            <p:cNvPr id="1230861" name="Text Box 23"/>
            <p:cNvSpPr txBox="1">
              <a:spLocks noChangeArrowheads="1"/>
            </p:cNvSpPr>
            <p:nvPr/>
          </p:nvSpPr>
          <p:spPr bwMode="auto">
            <a:xfrm>
              <a:off x="1201738" y="4343406"/>
              <a:ext cx="2227262" cy="33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600">
                  <a:cs typeface="Arial" panose="020B0604020202020204" pitchFamily="34" charset="0"/>
                </a:rPr>
                <a:t>Telefones disk-trânsito</a:t>
              </a:r>
            </a:p>
          </p:txBody>
        </p:sp>
        <p:sp>
          <p:nvSpPr>
            <p:cNvPr id="1230862" name="Line 47"/>
            <p:cNvSpPr>
              <a:spLocks noChangeShapeType="1"/>
            </p:cNvSpPr>
            <p:nvPr/>
          </p:nvSpPr>
          <p:spPr bwMode="auto">
            <a:xfrm rot="-5400000">
              <a:off x="4895851" y="3879853"/>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0863" name="Line 48"/>
            <p:cNvSpPr>
              <a:spLocks noChangeShapeType="1"/>
            </p:cNvSpPr>
            <p:nvPr/>
          </p:nvSpPr>
          <p:spPr bwMode="auto">
            <a:xfrm rot="-5400000">
              <a:off x="3317875" y="4959372"/>
              <a:ext cx="2651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0864" name="Rectangle 49"/>
            <p:cNvSpPr>
              <a:spLocks noChangeArrowheads="1"/>
            </p:cNvSpPr>
            <p:nvPr/>
          </p:nvSpPr>
          <p:spPr bwMode="auto">
            <a:xfrm>
              <a:off x="557213" y="4286256"/>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600">
                <a:cs typeface="Arial" panose="020B0604020202020204" pitchFamily="34" charset="0"/>
              </a:endParaRPr>
            </a:p>
          </p:txBody>
        </p:sp>
        <p:sp>
          <p:nvSpPr>
            <p:cNvPr id="1230865" name="Rectangle 50"/>
            <p:cNvSpPr>
              <a:spLocks noChangeArrowheads="1"/>
            </p:cNvSpPr>
            <p:nvPr/>
          </p:nvSpPr>
          <p:spPr bwMode="auto">
            <a:xfrm>
              <a:off x="5153025" y="3929066"/>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600">
                <a:cs typeface="Arial" panose="020B0604020202020204" pitchFamily="34" charset="0"/>
              </a:endParaRPr>
            </a:p>
          </p:txBody>
        </p:sp>
        <p:sp>
          <p:nvSpPr>
            <p:cNvPr id="1230866" name="Line 51"/>
            <p:cNvSpPr>
              <a:spLocks noChangeShapeType="1"/>
            </p:cNvSpPr>
            <p:nvPr/>
          </p:nvSpPr>
          <p:spPr bwMode="auto">
            <a:xfrm rot="-5400000">
              <a:off x="4891091" y="6027758"/>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0867" name="Line 52"/>
            <p:cNvSpPr>
              <a:spLocks noChangeShapeType="1"/>
            </p:cNvSpPr>
            <p:nvPr/>
          </p:nvSpPr>
          <p:spPr bwMode="auto">
            <a:xfrm rot="-5400000">
              <a:off x="4887913" y="4884747"/>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0868" name="Rectangle 53"/>
            <p:cNvSpPr>
              <a:spLocks noChangeArrowheads="1"/>
            </p:cNvSpPr>
            <p:nvPr/>
          </p:nvSpPr>
          <p:spPr bwMode="auto">
            <a:xfrm>
              <a:off x="5140325" y="4929198"/>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600">
                <a:cs typeface="Arial" panose="020B0604020202020204" pitchFamily="34" charset="0"/>
              </a:endParaRPr>
            </a:p>
          </p:txBody>
        </p:sp>
        <p:sp>
          <p:nvSpPr>
            <p:cNvPr id="1230869" name="Rectangle 54"/>
            <p:cNvSpPr>
              <a:spLocks noChangeArrowheads="1"/>
            </p:cNvSpPr>
            <p:nvPr/>
          </p:nvSpPr>
          <p:spPr bwMode="auto">
            <a:xfrm>
              <a:off x="5149879" y="6064271"/>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600">
                <a:cs typeface="Arial" panose="020B0604020202020204" pitchFamily="34" charset="0"/>
              </a:endParaRPr>
            </a:p>
          </p:txBody>
        </p:sp>
        <p:sp>
          <p:nvSpPr>
            <p:cNvPr id="1230870" name="Line 55"/>
            <p:cNvSpPr>
              <a:spLocks noChangeShapeType="1"/>
            </p:cNvSpPr>
            <p:nvPr/>
          </p:nvSpPr>
          <p:spPr bwMode="auto">
            <a:xfrm rot="-5400000">
              <a:off x="4384676" y="4252918"/>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0871" name="Rectangle 18"/>
            <p:cNvSpPr>
              <a:spLocks noChangeArrowheads="1"/>
            </p:cNvSpPr>
            <p:nvPr/>
          </p:nvSpPr>
          <p:spPr bwMode="auto">
            <a:xfrm>
              <a:off x="1785918" y="5426092"/>
              <a:ext cx="1009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a:cs typeface="Arial" panose="020B0604020202020204" pitchFamily="34" charset="0"/>
                </a:rPr>
                <a:t>Sistemas Embarcados</a:t>
              </a:r>
            </a:p>
          </p:txBody>
        </p:sp>
        <p:sp>
          <p:nvSpPr>
            <p:cNvPr id="1230872" name="Line 49"/>
            <p:cNvSpPr>
              <a:spLocks noChangeShapeType="1"/>
            </p:cNvSpPr>
            <p:nvPr/>
          </p:nvSpPr>
          <p:spPr bwMode="auto">
            <a:xfrm rot="-5400000">
              <a:off x="4379913" y="5383229"/>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0873" name="Rectangle 52"/>
            <p:cNvSpPr>
              <a:spLocks noChangeArrowheads="1"/>
            </p:cNvSpPr>
            <p:nvPr/>
          </p:nvSpPr>
          <p:spPr bwMode="auto">
            <a:xfrm>
              <a:off x="552450" y="5419742"/>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600">
                <a:cs typeface="Arial" panose="020B0604020202020204" pitchFamily="34" charset="0"/>
              </a:endParaRPr>
            </a:p>
          </p:txBody>
        </p:sp>
      </p:grpSp>
      <p:sp>
        <p:nvSpPr>
          <p:cNvPr id="99386" name="Rectangle 58"/>
          <p:cNvSpPr>
            <a:spLocks noChangeArrowheads="1"/>
          </p:cNvSpPr>
          <p:nvPr/>
        </p:nvSpPr>
        <p:spPr bwMode="auto">
          <a:xfrm>
            <a:off x="1573213" y="333375"/>
            <a:ext cx="5899150" cy="641350"/>
          </a:xfrm>
          <a:prstGeom prst="rect">
            <a:avLst/>
          </a:prstGeom>
          <a:noFill/>
          <a:ln w="9525" algn="ctr">
            <a:noFill/>
            <a:miter lim="800000"/>
            <a:headEnd/>
            <a:tailEnd/>
          </a:ln>
          <a:effec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3600" b="1">
                <a:effectLst>
                  <a:outerShdw blurRad="38100" dist="38100" dir="2700000" algn="tl">
                    <a:srgbClr val="C0C0C0"/>
                  </a:outerShdw>
                </a:effectLst>
                <a:cs typeface="Arial" panose="020B0604020202020204" pitchFamily="34" charset="0"/>
              </a:rPr>
              <a:t>Informações aos Usuários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flipV="1">
            <a:off x="-154293" y="2636910"/>
            <a:ext cx="134392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pic>
        <p:nvPicPr>
          <p:cNvPr id="667649" name="Picture 2" descr="w0098-n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1476" y="1727466"/>
            <a:ext cx="6551640" cy="48717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322263" y="188913"/>
            <a:ext cx="8713787" cy="863600"/>
          </a:xfrm>
          <a:gradFill rotWithShape="1">
            <a:gsLst>
              <a:gs pos="0">
                <a:schemeClr val="bg1"/>
              </a:gs>
              <a:gs pos="100000">
                <a:schemeClr val="folHlink"/>
              </a:gs>
            </a:gsLst>
            <a:lin ang="0" scaled="1"/>
          </a:gradFill>
        </p:spPr>
        <p:txBody>
          <a:bodyPr/>
          <a:lstStyle/>
          <a:p>
            <a:pPr eaLnBrk="1" hangingPunct="1">
              <a:defRPr/>
            </a:pPr>
            <a:r>
              <a:rPr lang="pt-BR" altLang="pt-BR" sz="3200" b="1" dirty="0" smtClean="0">
                <a:cs typeface="Times New Roman" pitchFamily="18" charset="0"/>
              </a:rPr>
              <a:t>Os processos (estágios) da </a:t>
            </a:r>
            <a:br>
              <a:rPr lang="pt-BR" altLang="pt-BR" sz="3200" b="1" dirty="0" smtClean="0">
                <a:cs typeface="Times New Roman" pitchFamily="18" charset="0"/>
              </a:rPr>
            </a:br>
            <a:r>
              <a:rPr lang="pt-BR" altLang="pt-BR" sz="3200" b="1" dirty="0" smtClean="0">
                <a:cs typeface="Times New Roman" pitchFamily="18" charset="0"/>
              </a:rPr>
              <a:t>Modelagem de Dados</a:t>
            </a:r>
          </a:p>
        </p:txBody>
      </p:sp>
    </p:spTree>
    <p:extLst>
      <p:ext uri="{BB962C8B-B14F-4D97-AF65-F5344CB8AC3E}">
        <p14:creationId xmlns:p14="http://schemas.microsoft.com/office/powerpoint/2010/main" val="13061855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2899" name="Grupo 26"/>
          <p:cNvGrpSpPr>
            <a:grpSpLocks/>
          </p:cNvGrpSpPr>
          <p:nvPr/>
        </p:nvGrpSpPr>
        <p:grpSpPr bwMode="auto">
          <a:xfrm>
            <a:off x="519113" y="2176463"/>
            <a:ext cx="8156575" cy="3395662"/>
            <a:chOff x="519113" y="1714488"/>
            <a:chExt cx="8156575" cy="3395675"/>
          </a:xfrm>
        </p:grpSpPr>
        <p:sp>
          <p:nvSpPr>
            <p:cNvPr id="1232900" name="Text Box 15"/>
            <p:cNvSpPr txBox="1">
              <a:spLocks noChangeArrowheads="1"/>
            </p:cNvSpPr>
            <p:nvPr/>
          </p:nvSpPr>
          <p:spPr bwMode="auto">
            <a:xfrm>
              <a:off x="900113" y="3963988"/>
              <a:ext cx="22012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a:cs typeface="Arial" panose="020B0604020202020204" pitchFamily="34" charset="0"/>
                </a:rPr>
                <a:t>Pagamento Eletrônico</a:t>
              </a:r>
            </a:p>
          </p:txBody>
        </p:sp>
        <p:sp>
          <p:nvSpPr>
            <p:cNvPr id="1232901" name="Text Box 16"/>
            <p:cNvSpPr txBox="1">
              <a:spLocks noChangeArrowheads="1"/>
            </p:cNvSpPr>
            <p:nvPr/>
          </p:nvSpPr>
          <p:spPr bwMode="auto">
            <a:xfrm>
              <a:off x="5413375" y="3297239"/>
              <a:ext cx="2902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a:cs typeface="Arial" panose="020B0604020202020204" pitchFamily="34" charset="0"/>
                </a:rPr>
                <a:t>Serviços de Apoio ao Viajante</a:t>
              </a:r>
            </a:p>
          </p:txBody>
        </p:sp>
        <p:sp>
          <p:nvSpPr>
            <p:cNvPr id="1232902" name="Text Box 17"/>
            <p:cNvSpPr txBox="1">
              <a:spLocks noChangeArrowheads="1"/>
            </p:cNvSpPr>
            <p:nvPr/>
          </p:nvSpPr>
          <p:spPr bwMode="auto">
            <a:xfrm>
              <a:off x="5440363" y="4756150"/>
              <a:ext cx="29562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a:cs typeface="Arial" panose="020B0604020202020204" pitchFamily="34" charset="0"/>
                </a:rPr>
                <a:t>Estacionamento Informatizado</a:t>
              </a:r>
            </a:p>
          </p:txBody>
        </p:sp>
        <p:sp>
          <p:nvSpPr>
            <p:cNvPr id="1232903" name="Line 38"/>
            <p:cNvSpPr>
              <a:spLocks noChangeShapeType="1"/>
            </p:cNvSpPr>
            <p:nvPr/>
          </p:nvSpPr>
          <p:spPr bwMode="auto">
            <a:xfrm rot="-5400000">
              <a:off x="4849813" y="4629150"/>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2904" name="Line 39"/>
            <p:cNvSpPr>
              <a:spLocks noChangeShapeType="1"/>
            </p:cNvSpPr>
            <p:nvPr/>
          </p:nvSpPr>
          <p:spPr bwMode="auto">
            <a:xfrm rot="-5400000">
              <a:off x="3434556" y="3721894"/>
              <a:ext cx="2312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2905" name="Line 40"/>
            <p:cNvSpPr>
              <a:spLocks noChangeShapeType="1"/>
            </p:cNvSpPr>
            <p:nvPr/>
          </p:nvSpPr>
          <p:spPr bwMode="auto">
            <a:xfrm rot="-5400000">
              <a:off x="4849813" y="2392357"/>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2906" name="Rectangle 41"/>
            <p:cNvSpPr>
              <a:spLocks noChangeArrowheads="1"/>
            </p:cNvSpPr>
            <p:nvPr/>
          </p:nvSpPr>
          <p:spPr bwMode="auto">
            <a:xfrm>
              <a:off x="5110163" y="3222625"/>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endParaRPr lang="pt-BR" altLang="pt-BR" sz="1600">
                <a:cs typeface="Arial" panose="020B0604020202020204" pitchFamily="34" charset="0"/>
              </a:endParaRPr>
            </a:p>
          </p:txBody>
        </p:sp>
        <p:sp>
          <p:nvSpPr>
            <p:cNvPr id="1232907" name="Rectangle 42"/>
            <p:cNvSpPr>
              <a:spLocks noChangeArrowheads="1"/>
            </p:cNvSpPr>
            <p:nvPr/>
          </p:nvSpPr>
          <p:spPr bwMode="auto">
            <a:xfrm>
              <a:off x="5106988" y="4678363"/>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endParaRPr lang="pt-BR" altLang="pt-BR" sz="1600">
                <a:cs typeface="Arial" panose="020B0604020202020204" pitchFamily="34" charset="0"/>
              </a:endParaRPr>
            </a:p>
          </p:txBody>
        </p:sp>
        <p:sp>
          <p:nvSpPr>
            <p:cNvPr id="1232908" name="Line 43"/>
            <p:cNvSpPr>
              <a:spLocks noChangeShapeType="1"/>
            </p:cNvSpPr>
            <p:nvPr/>
          </p:nvSpPr>
          <p:spPr bwMode="auto">
            <a:xfrm rot="-5400000">
              <a:off x="4332288" y="3836987"/>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2909" name="Rectangle 44"/>
            <p:cNvSpPr>
              <a:spLocks noChangeArrowheads="1"/>
            </p:cNvSpPr>
            <p:nvPr/>
          </p:nvSpPr>
          <p:spPr bwMode="auto">
            <a:xfrm>
              <a:off x="519113" y="3873500"/>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endParaRPr lang="pt-BR" altLang="pt-BR" sz="1600">
                <a:cs typeface="Arial" panose="020B0604020202020204" pitchFamily="34" charset="0"/>
              </a:endParaRPr>
            </a:p>
          </p:txBody>
        </p:sp>
        <p:pic>
          <p:nvPicPr>
            <p:cNvPr id="1232910" name="Picture 41" descr="Pre-trip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958" y="1761350"/>
              <a:ext cx="857256" cy="107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2911" name="Group 55"/>
            <p:cNvGrpSpPr>
              <a:grpSpLocks/>
            </p:cNvGrpSpPr>
            <p:nvPr/>
          </p:nvGrpSpPr>
          <p:grpSpPr bwMode="auto">
            <a:xfrm>
              <a:off x="688582" y="1714491"/>
              <a:ext cx="7655282" cy="1143001"/>
              <a:chOff x="1746" y="2063"/>
              <a:chExt cx="2484" cy="720"/>
            </a:xfrm>
          </p:grpSpPr>
          <p:sp>
            <p:nvSpPr>
              <p:cNvPr id="1232912" name="Rectangle 5"/>
              <p:cNvSpPr>
                <a:spLocks noChangeArrowheads="1"/>
              </p:cNvSpPr>
              <p:nvPr/>
            </p:nvSpPr>
            <p:spPr bwMode="auto">
              <a:xfrm>
                <a:off x="1746" y="2064"/>
                <a:ext cx="2210" cy="719"/>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232913" name="Text Box 6"/>
              <p:cNvSpPr txBox="1">
                <a:spLocks noChangeArrowheads="1"/>
              </p:cNvSpPr>
              <p:nvPr/>
            </p:nvSpPr>
            <p:spPr bwMode="auto">
              <a:xfrm>
                <a:off x="2695" y="2300"/>
                <a:ext cx="61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a:cs typeface="Arial" panose="020B0604020202020204" pitchFamily="34" charset="0"/>
                  </a:rPr>
                  <a:t>Turismo e Eventos</a:t>
                </a:r>
              </a:p>
            </p:txBody>
          </p:sp>
          <p:pic>
            <p:nvPicPr>
              <p:cNvPr id="1232914" name="Picture 41" descr="Pre-trip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 y="2089"/>
                <a:ext cx="277"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915" name="Rectangle 38"/>
              <p:cNvSpPr>
                <a:spLocks noChangeArrowheads="1"/>
              </p:cNvSpPr>
              <p:nvPr/>
            </p:nvSpPr>
            <p:spPr bwMode="auto">
              <a:xfrm>
                <a:off x="3956" y="2063"/>
                <a:ext cx="274" cy="72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232916" name="Rectangle 42"/>
              <p:cNvSpPr>
                <a:spLocks noChangeArrowheads="1"/>
              </p:cNvSpPr>
              <p:nvPr/>
            </p:nvSpPr>
            <p:spPr bwMode="auto">
              <a:xfrm>
                <a:off x="1749" y="2063"/>
                <a:ext cx="284" cy="72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grpSp>
      </p:grpSp>
      <p:sp>
        <p:nvSpPr>
          <p:cNvPr id="99386" name="Rectangle 58"/>
          <p:cNvSpPr>
            <a:spLocks noChangeArrowheads="1"/>
          </p:cNvSpPr>
          <p:nvPr/>
        </p:nvSpPr>
        <p:spPr bwMode="auto">
          <a:xfrm>
            <a:off x="1573213" y="333375"/>
            <a:ext cx="5899150" cy="641350"/>
          </a:xfrm>
          <a:prstGeom prst="rect">
            <a:avLst/>
          </a:prstGeom>
          <a:noFill/>
          <a:ln w="9525" algn="ctr">
            <a:noFill/>
            <a:miter lim="800000"/>
            <a:headEnd/>
            <a:tailEnd/>
          </a:ln>
          <a:effec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3600" b="1">
                <a:effectLst>
                  <a:outerShdw blurRad="38100" dist="38100" dir="2700000" algn="tl">
                    <a:srgbClr val="C0C0C0"/>
                  </a:outerShdw>
                </a:effectLst>
                <a:cs typeface="Arial" panose="020B0604020202020204" pitchFamily="34" charset="0"/>
              </a:rPr>
              <a:t>Informações aos Usuários</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206097816"/>
              </p:ext>
            </p:extLst>
          </p:nvPr>
        </p:nvGraphicFramePr>
        <p:xfrm>
          <a:off x="968845" y="1821983"/>
          <a:ext cx="7011631" cy="4610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56451" name="Rectangle 3"/>
          <p:cNvSpPr>
            <a:spLocks noChangeArrowheads="1"/>
          </p:cNvSpPr>
          <p:nvPr/>
        </p:nvSpPr>
        <p:spPr bwMode="auto">
          <a:xfrm>
            <a:off x="250825" y="274638"/>
            <a:ext cx="8713788" cy="706437"/>
          </a:xfrm>
          <a:prstGeom prst="rect">
            <a:avLst/>
          </a:prstGeom>
          <a:gradFill rotWithShape="1">
            <a:gsLst>
              <a:gs pos="0">
                <a:schemeClr val="bg1"/>
              </a:gs>
              <a:gs pos="100000">
                <a:schemeClr val="folHlink"/>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2400" b="1" dirty="0"/>
              <a:t>14813 -1: Arquitetura(s) de modelo de referência </a:t>
            </a:r>
            <a:br>
              <a:rPr lang="pt-BR" altLang="pt-BR" sz="2400" b="1" dirty="0"/>
            </a:br>
            <a:r>
              <a:rPr lang="pt-BR" altLang="pt-BR" sz="2400" b="1" dirty="0"/>
              <a:t>	       para o setor de ITS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28113672"/>
              </p:ext>
            </p:extLst>
          </p:nvPr>
        </p:nvGraphicFramePr>
        <p:xfrm>
          <a:off x="972656" y="1826383"/>
          <a:ext cx="7400477" cy="5027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58499" name="Rectangle 3"/>
          <p:cNvSpPr>
            <a:spLocks noChangeArrowheads="1"/>
          </p:cNvSpPr>
          <p:nvPr/>
        </p:nvSpPr>
        <p:spPr bwMode="auto">
          <a:xfrm>
            <a:off x="250825" y="274638"/>
            <a:ext cx="8713788" cy="706437"/>
          </a:xfrm>
          <a:prstGeom prst="rect">
            <a:avLst/>
          </a:prstGeom>
          <a:gradFill rotWithShape="1">
            <a:gsLst>
              <a:gs pos="0">
                <a:schemeClr val="bg1"/>
              </a:gs>
              <a:gs pos="100000">
                <a:schemeClr val="folHlink"/>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2400" b="1"/>
              <a:t>14813 -1: Arquitetura(s) de modelo de referência </a:t>
            </a:r>
            <a:br>
              <a:rPr lang="pt-BR" altLang="pt-BR" sz="2400" b="1"/>
            </a:br>
            <a:r>
              <a:rPr lang="pt-BR" altLang="pt-BR" sz="2400" b="1"/>
              <a:t>	       para o setor de ITS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endParaRPr lang="pt-BR" altLang="pt-BR" sz="4000" b="1" smtClean="0">
              <a:effectLst>
                <a:outerShdw blurRad="38100" dist="38100" dir="2700000" algn="tl">
                  <a:srgbClr val="C0C0C0"/>
                </a:outerShdw>
              </a:effectLst>
              <a:latin typeface="Arial" panose="020B0604020202020204" pitchFamily="34" charset="0"/>
            </a:endParaRPr>
          </a:p>
        </p:txBody>
      </p:sp>
      <p:sp>
        <p:nvSpPr>
          <p:cNvPr id="1266691" name="Rectangle 3"/>
          <p:cNvSpPr>
            <a:spLocks noGrp="1"/>
          </p:cNvSpPr>
          <p:nvPr>
            <p:ph type="body" idx="1"/>
          </p:nvPr>
        </p:nvSpPr>
        <p:spPr>
          <a:xfrm>
            <a:off x="250825" y="1600200"/>
            <a:ext cx="8713788" cy="4525963"/>
          </a:xfrm>
        </p:spPr>
        <p:txBody>
          <a:bodyPr/>
          <a:lstStyle/>
          <a:p>
            <a:pPr eaLnBrk="1" fontAlgn="b" hangingPunct="1">
              <a:spcBef>
                <a:spcPct val="0"/>
              </a:spcBef>
              <a:buClrTx/>
              <a:buSzTx/>
              <a:buFontTx/>
              <a:buNone/>
            </a:pPr>
            <a:endParaRPr lang="pt-BR" altLang="pt-BR" sz="3600" smtClean="0">
              <a:effectLst>
                <a:outerShdw blurRad="38100" dist="38100" dir="2700000" algn="tl">
                  <a:srgbClr val="C0C0C0"/>
                </a:outerShdw>
              </a:effectLst>
              <a:latin typeface="Arial" panose="020B0604020202020204" pitchFamily="34" charset="0"/>
            </a:endParaRPr>
          </a:p>
          <a:p>
            <a:r>
              <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rPr>
              <a:t>Serviços/funções envolvidas</a:t>
            </a:r>
          </a:p>
          <a:p>
            <a:pPr lvl="1"/>
            <a:r>
              <a:rPr lang="pt-BR" altLang="pt-BR" sz="3300" smtClean="0">
                <a:effectLst>
                  <a:outerShdw blurRad="38100" dist="38100" dir="2700000" algn="tl">
                    <a:srgbClr val="C0C0C0"/>
                  </a:outerShdw>
                </a:effectLst>
                <a:latin typeface="Arial" panose="020B0604020202020204" pitchFamily="34" charset="0"/>
                <a:cs typeface="Arial" panose="020B0604020202020204" pitchFamily="34" charset="0"/>
              </a:rPr>
              <a:t>Antes do início da Viagem (planejada)</a:t>
            </a:r>
          </a:p>
          <a:p>
            <a:pPr lvl="1"/>
            <a:r>
              <a:rPr lang="pt-BR" altLang="pt-BR" sz="3300" smtClean="0">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 (dinâmica)</a:t>
            </a:r>
          </a:p>
          <a:p>
            <a:pPr lvl="1"/>
            <a:r>
              <a:rPr lang="pt-BR" altLang="pt-BR" sz="3300" smtClean="0">
                <a:effectLst>
                  <a:outerShdw blurRad="38100" dist="38100" dir="2700000" algn="tl">
                    <a:srgbClr val="C0C0C0"/>
                  </a:outerShdw>
                </a:effectLst>
                <a:latin typeface="Arial" panose="020B0604020202020204" pitchFamily="34" charset="0"/>
                <a:cs typeface="Arial" panose="020B0604020202020204" pitchFamily="34" charset="0"/>
              </a:rPr>
              <a:t>Pós viagem</a:t>
            </a:r>
          </a:p>
          <a:p>
            <a:endPar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endParaRPr>
          </a:p>
          <a:p>
            <a:endPar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6" name="Rectangle 1026"/>
          <p:cNvSpPr>
            <a:spLocks noGrp="1" noChangeArrowheads="1"/>
          </p:cNvSpPr>
          <p:nvPr>
            <p:ph type="title" idx="4294967295"/>
          </p:nvPr>
        </p:nvSpPr>
        <p:spPr>
          <a:xfrm>
            <a:off x="612775" y="228600"/>
            <a:ext cx="8153400" cy="990600"/>
          </a:xfrm>
        </p:spPr>
        <p:txBody>
          <a:bodyPr/>
          <a:lstStyle/>
          <a:p>
            <a:pPr eaLnBrk="1" hangingPunct="1"/>
            <a:r>
              <a:rPr lang="pt-BR" altLang="pt-BR" sz="4000" b="1" smtClean="0">
                <a:effectLst>
                  <a:outerShdw blurRad="38100" dist="38100" dir="2700000" algn="tl">
                    <a:srgbClr val="C0C0C0"/>
                  </a:outerShdw>
                </a:effectLst>
              </a:rPr>
              <a:t>Forma de Apresentação</a:t>
            </a:r>
            <a:endParaRPr lang="en-US" altLang="pt-BR" sz="4000" b="1" smtClean="0">
              <a:effectLst>
                <a:outerShdw blurRad="38100" dist="38100" dir="2700000" algn="tl">
                  <a:srgbClr val="C0C0C0"/>
                </a:outerShdw>
              </a:effectLst>
            </a:endParaRPr>
          </a:p>
        </p:txBody>
      </p:sp>
      <p:sp>
        <p:nvSpPr>
          <p:cNvPr id="1475587" name="Rectangle 1027"/>
          <p:cNvSpPr>
            <a:spLocks noGrp="1" noChangeArrowheads="1"/>
          </p:cNvSpPr>
          <p:nvPr>
            <p:ph sz="quarter" idx="4294967295"/>
          </p:nvPr>
        </p:nvSpPr>
        <p:spPr>
          <a:xfrm>
            <a:off x="612775" y="1600200"/>
            <a:ext cx="8153400" cy="4495800"/>
          </a:xfrm>
        </p:spPr>
        <p:txBody>
          <a:bodyPr/>
          <a:lstStyle/>
          <a:p>
            <a:pPr eaLnBrk="1" hangingPunct="1">
              <a:lnSpc>
                <a:spcPct val="90000"/>
              </a:lnSpc>
              <a:buSzTx/>
              <a:buFont typeface="Wingdings" panose="05000000000000000000" pitchFamily="2" charset="2"/>
              <a:buChar char="v"/>
            </a:pPr>
            <a:r>
              <a:rPr lang="pt-BR" altLang="pt-BR" sz="2800" b="1" dirty="0" smtClean="0">
                <a:solidFill>
                  <a:schemeClr val="accent2"/>
                </a:solidFill>
                <a:effectLst>
                  <a:outerShdw blurRad="38100" dist="38100" dir="2700000" algn="tl">
                    <a:srgbClr val="C0C0C0"/>
                  </a:outerShdw>
                </a:effectLst>
                <a:cs typeface="Times New Roman" panose="02020603050405020304" pitchFamily="18" charset="0"/>
              </a:rPr>
              <a:t>“Pacotes” de Serviços</a:t>
            </a:r>
            <a:r>
              <a:rPr lang="pt-BR" altLang="pt-BR" sz="2400" b="1" dirty="0" smtClean="0">
                <a:solidFill>
                  <a:schemeClr val="accent2"/>
                </a:solidFill>
                <a:effectLst>
                  <a:outerShdw blurRad="38100" dist="38100" dir="2700000" algn="tl">
                    <a:srgbClr val="C0C0C0"/>
                  </a:outerShdw>
                </a:effectLst>
                <a:cs typeface="Times New Roman" panose="02020603050405020304" pitchFamily="18" charset="0"/>
              </a:rPr>
              <a:t> </a:t>
            </a:r>
          </a:p>
          <a:p>
            <a:pPr lvl="1" eaLnBrk="1" hangingPunct="1">
              <a:lnSpc>
                <a:spcPct val="90000"/>
              </a:lnSpc>
            </a:pPr>
            <a:r>
              <a:rPr lang="pt-BR" altLang="pt-BR" sz="2400" b="1" dirty="0" smtClean="0">
                <a:solidFill>
                  <a:srgbClr val="333300"/>
                </a:solidFill>
                <a:effectLst>
                  <a:outerShdw blurRad="38100" dist="38100" dir="2700000" algn="tl">
                    <a:srgbClr val="C0C0C0"/>
                  </a:outerShdw>
                </a:effectLst>
                <a:cs typeface="Times New Roman" panose="02020603050405020304" pitchFamily="18" charset="0"/>
              </a:rPr>
              <a:t>Funções envolvidas</a:t>
            </a:r>
          </a:p>
          <a:p>
            <a:pPr marL="1143000" lvl="2" eaLnBrk="1" hangingPunct="1">
              <a:lnSpc>
                <a:spcPct val="90000"/>
              </a:lnSpc>
            </a:pPr>
            <a:r>
              <a:rPr lang="pt-BR" altLang="pt-BR" sz="2000" b="1" dirty="0" smtClean="0">
                <a:solidFill>
                  <a:srgbClr val="333300"/>
                </a:solidFill>
                <a:effectLst>
                  <a:outerShdw blurRad="38100" dist="38100" dir="2700000" algn="tl">
                    <a:srgbClr val="C0C0C0"/>
                  </a:outerShdw>
                </a:effectLst>
                <a:cs typeface="Times New Roman" panose="02020603050405020304" pitchFamily="18" charset="0"/>
              </a:rPr>
              <a:t>Propósito </a:t>
            </a:r>
            <a:r>
              <a:rPr lang="pt-BR" altLang="pt-BR" sz="2400" b="1" dirty="0" smtClean="0">
                <a:solidFill>
                  <a:srgbClr val="FF0000"/>
                </a:solidFill>
                <a:effectLst>
                  <a:outerShdw blurRad="38100" dist="38100" dir="2700000" algn="tl">
                    <a:srgbClr val="C0C0C0"/>
                  </a:outerShdw>
                </a:effectLst>
                <a:cs typeface="Times New Roman" panose="02020603050405020304" pitchFamily="18" charset="0"/>
              </a:rPr>
              <a:t>[o que é]</a:t>
            </a:r>
          </a:p>
          <a:p>
            <a:pPr marL="1143000" lvl="2" eaLnBrk="1" hangingPunct="1">
              <a:lnSpc>
                <a:spcPct val="90000"/>
              </a:lnSpc>
            </a:pPr>
            <a:r>
              <a:rPr lang="pt-BR" altLang="pt-BR" sz="2000" b="1" dirty="0" smtClean="0">
                <a:solidFill>
                  <a:srgbClr val="333300"/>
                </a:solidFill>
                <a:effectLst>
                  <a:outerShdw blurRad="38100" dist="38100" dir="2700000" algn="tl">
                    <a:srgbClr val="C0C0C0"/>
                  </a:outerShdw>
                </a:effectLst>
                <a:cs typeface="Times New Roman" panose="02020603050405020304" pitchFamily="18" charset="0"/>
              </a:rPr>
              <a:t>Benefícios </a:t>
            </a:r>
            <a:r>
              <a:rPr lang="pt-BR" altLang="pt-BR" sz="2000" b="1" dirty="0" smtClean="0">
                <a:solidFill>
                  <a:srgbClr val="333300"/>
                </a:solidFill>
                <a:effectLst>
                  <a:outerShdw blurRad="38100" dist="38100" dir="2700000" algn="tl">
                    <a:srgbClr val="C0C0C0"/>
                  </a:outerShdw>
                </a:effectLst>
                <a:cs typeface="Times New Roman" panose="02020603050405020304" pitchFamily="18" charset="0"/>
                <a:sym typeface="Wingdings" panose="05000000000000000000" pitchFamily="2" charset="2"/>
              </a:rPr>
              <a:t> </a:t>
            </a:r>
            <a:r>
              <a:rPr lang="pt-BR" altLang="pt-BR" sz="2400" b="1" dirty="0" err="1" smtClean="0">
                <a:effectLst>
                  <a:outerShdw blurRad="38100" dist="38100" dir="2700000" algn="tl">
                    <a:srgbClr val="C0C0C0"/>
                  </a:outerShdw>
                </a:effectLst>
              </a:rPr>
              <a:t>Correlacionamento</a:t>
            </a:r>
            <a:r>
              <a:rPr lang="pt-BR" altLang="pt-BR" sz="2400" b="1" dirty="0" smtClean="0">
                <a:effectLst>
                  <a:outerShdw blurRad="38100" dist="38100" dir="2700000" algn="tl">
                    <a:srgbClr val="C0C0C0"/>
                  </a:outerShdw>
                </a:effectLst>
              </a:rPr>
              <a:t> das Funções ITS com os Atores</a:t>
            </a:r>
            <a:r>
              <a:rPr lang="pt-BR" altLang="pt-BR" sz="2400" b="1" dirty="0" smtClean="0">
                <a:solidFill>
                  <a:srgbClr val="FF0000"/>
                </a:solidFill>
                <a:effectLst>
                  <a:outerShdw blurRad="38100" dist="38100" dir="2700000" algn="tl">
                    <a:srgbClr val="C0C0C0"/>
                  </a:outerShdw>
                </a:effectLst>
              </a:rPr>
              <a:t> [para que serve]</a:t>
            </a:r>
            <a:endParaRPr lang="pt-BR" altLang="pt-BR" sz="2800" b="1" dirty="0" smtClean="0">
              <a:solidFill>
                <a:srgbClr val="FF0000"/>
              </a:solidFill>
              <a:effectLst>
                <a:outerShdw blurRad="38100" dist="38100" dir="2700000" algn="tl">
                  <a:srgbClr val="C0C0C0"/>
                </a:outerShdw>
              </a:effectLst>
              <a:cs typeface="Times New Roman" panose="02020603050405020304" pitchFamily="18" charset="0"/>
            </a:endParaRPr>
          </a:p>
          <a:p>
            <a:pPr lvl="1" eaLnBrk="1" hangingPunct="1">
              <a:lnSpc>
                <a:spcPct val="90000"/>
              </a:lnSpc>
            </a:pPr>
            <a:r>
              <a:rPr lang="pt-BR" altLang="pt-BR" sz="2400" b="1" dirty="0" smtClean="0">
                <a:solidFill>
                  <a:schemeClr val="bg1">
                    <a:lumMod val="75000"/>
                  </a:schemeClr>
                </a:solidFill>
                <a:effectLst>
                  <a:outerShdw blurRad="38100" dist="38100" dir="2700000" algn="tl">
                    <a:srgbClr val="C0C0C0"/>
                  </a:outerShdw>
                </a:effectLst>
                <a:cs typeface="Times New Roman" panose="02020603050405020304" pitchFamily="18" charset="0"/>
              </a:rPr>
              <a:t>Integração </a:t>
            </a:r>
            <a:r>
              <a:rPr lang="pt-BR" altLang="pt-BR" sz="2000" b="1" dirty="0" smtClean="0">
                <a:solidFill>
                  <a:schemeClr val="bg1">
                    <a:lumMod val="75000"/>
                  </a:schemeClr>
                </a:solidFill>
                <a:effectLst>
                  <a:outerShdw blurRad="38100" dist="38100" dir="2700000" algn="tl">
                    <a:srgbClr val="C0C0C0"/>
                  </a:outerShdw>
                </a:effectLst>
              </a:rPr>
              <a:t>(inter-relacionamento)</a:t>
            </a:r>
            <a:r>
              <a:rPr lang="pt-BR" altLang="pt-BR" sz="2000" dirty="0" smtClean="0">
                <a:solidFill>
                  <a:schemeClr val="bg1">
                    <a:lumMod val="75000"/>
                  </a:schemeClr>
                </a:solidFill>
                <a:effectLst>
                  <a:outerShdw blurRad="38100" dist="38100" dir="2700000" algn="tl">
                    <a:srgbClr val="C0C0C0"/>
                  </a:outerShdw>
                </a:effectLst>
              </a:rPr>
              <a:t> </a:t>
            </a:r>
            <a:r>
              <a:rPr lang="pt-BR" altLang="pt-BR" sz="2400" b="1" dirty="0" smtClean="0">
                <a:solidFill>
                  <a:schemeClr val="bg1">
                    <a:lumMod val="75000"/>
                  </a:schemeClr>
                </a:solidFill>
                <a:effectLst>
                  <a:outerShdw blurRad="38100" dist="38100" dir="2700000" algn="tl">
                    <a:srgbClr val="C0C0C0"/>
                  </a:outerShdw>
                </a:effectLst>
                <a:cs typeface="Times New Roman" panose="02020603050405020304" pitchFamily="18" charset="0"/>
              </a:rPr>
              <a:t>com outras funções ou pacotes</a:t>
            </a:r>
          </a:p>
          <a:p>
            <a:pPr lvl="1"/>
            <a:r>
              <a:rPr lang="pt-BR" altLang="pt-BR" sz="2000" b="1" dirty="0" smtClean="0">
                <a:solidFill>
                  <a:schemeClr val="bg1">
                    <a:lumMod val="75000"/>
                  </a:schemeClr>
                </a:solidFill>
                <a:effectLst>
                  <a:outerShdw blurRad="38100" dist="38100" dir="2700000" algn="tl">
                    <a:srgbClr val="C0C0C0"/>
                  </a:outerShdw>
                </a:effectLst>
              </a:rPr>
              <a:t>Aspectos da Tecnologia envolvida  (padrões, interfaces) </a:t>
            </a:r>
            <a:endParaRPr lang="pt-BR" altLang="pt-BR" sz="2300" b="1" dirty="0" smtClean="0">
              <a:solidFill>
                <a:schemeClr val="bg1">
                  <a:lumMod val="75000"/>
                </a:schemeClr>
              </a:solidFill>
              <a:effectLst>
                <a:outerShdw blurRad="38100" dist="38100" dir="2700000" algn="tl">
                  <a:srgbClr val="C0C0C0"/>
                </a:outerShdw>
              </a:effectLst>
              <a:cs typeface="Times New Roman" panose="02020603050405020304" pitchFamily="18" charset="0"/>
            </a:endParaRPr>
          </a:p>
          <a:p>
            <a:pPr eaLnBrk="1" hangingPunct="1">
              <a:lnSpc>
                <a:spcPct val="90000"/>
              </a:lnSpc>
              <a:buSzTx/>
              <a:buFont typeface="Wingdings" panose="05000000000000000000" pitchFamily="2" charset="2"/>
              <a:buChar char="v"/>
            </a:pPr>
            <a:r>
              <a:rPr lang="pt-BR" altLang="pt-BR" sz="2800" b="1" dirty="0" smtClean="0">
                <a:solidFill>
                  <a:schemeClr val="bg1">
                    <a:lumMod val="75000"/>
                  </a:schemeClr>
                </a:solidFill>
                <a:effectLst>
                  <a:outerShdw blurRad="38100" dist="38100" dir="2700000" algn="tl">
                    <a:srgbClr val="C0C0C0"/>
                  </a:outerShdw>
                </a:effectLst>
                <a:cs typeface="Times New Roman" panose="02020603050405020304" pitchFamily="18" charset="0"/>
              </a:rPr>
              <a:t>Aspectos de Implantação</a:t>
            </a:r>
            <a:r>
              <a:rPr lang="pt-BR" altLang="pt-BR" sz="2400" b="1" dirty="0" smtClean="0">
                <a:solidFill>
                  <a:schemeClr val="bg1">
                    <a:lumMod val="75000"/>
                  </a:schemeClr>
                </a:solidFill>
                <a:effectLst>
                  <a:outerShdw blurRad="38100" dist="38100" dir="2700000" algn="tl">
                    <a:srgbClr val="C0C0C0"/>
                  </a:outerShdw>
                </a:effectLst>
                <a:cs typeface="Times New Roman" panose="02020603050405020304" pitchFamily="18" charset="0"/>
              </a:rPr>
              <a:t> </a:t>
            </a:r>
          </a:p>
          <a:p>
            <a:pPr lvl="1" eaLnBrk="1" hangingPunct="1">
              <a:lnSpc>
                <a:spcPct val="90000"/>
              </a:lnSpc>
            </a:pPr>
            <a:r>
              <a:rPr lang="pt-BR" altLang="pt-BR" sz="2400" b="1" dirty="0" smtClean="0">
                <a:solidFill>
                  <a:schemeClr val="bg1">
                    <a:lumMod val="75000"/>
                  </a:schemeClr>
                </a:solidFill>
                <a:effectLst>
                  <a:outerShdw blurRad="38100" dist="38100" dir="2700000" algn="tl">
                    <a:srgbClr val="C0C0C0"/>
                  </a:outerShdw>
                </a:effectLst>
                <a:cs typeface="Times New Roman" panose="02020603050405020304" pitchFamily="18" charset="0"/>
              </a:rPr>
              <a:t>Implementações de sucesso </a:t>
            </a:r>
          </a:p>
          <a:p>
            <a:pPr lvl="1" eaLnBrk="1" hangingPunct="1">
              <a:lnSpc>
                <a:spcPct val="90000"/>
              </a:lnSpc>
            </a:pPr>
            <a:r>
              <a:rPr lang="pt-BR" altLang="pt-BR" sz="2400" b="1" dirty="0" smtClean="0">
                <a:solidFill>
                  <a:schemeClr val="bg1">
                    <a:lumMod val="75000"/>
                  </a:schemeClr>
                </a:solidFill>
                <a:effectLst>
                  <a:outerShdw blurRad="38100" dist="38100" dir="2700000" algn="tl">
                    <a:srgbClr val="C0C0C0"/>
                  </a:outerShdw>
                </a:effectLst>
                <a:cs typeface="Times New Roman" panose="02020603050405020304" pitchFamily="18" charset="0"/>
              </a:rPr>
              <a:t>Exemplos de </a:t>
            </a:r>
            <a:r>
              <a:rPr lang="pt-BR" altLang="pt-BR" sz="2400" b="1" u="sng" dirty="0" smtClean="0">
                <a:solidFill>
                  <a:schemeClr val="bg1">
                    <a:lumMod val="75000"/>
                  </a:schemeClr>
                </a:solidFill>
                <a:effectLst>
                  <a:outerShdw blurRad="38100" dist="38100" dir="2700000" algn="tl">
                    <a:srgbClr val="C0C0C0"/>
                  </a:outerShdw>
                </a:effectLst>
                <a:cs typeface="Times New Roman" panose="02020603050405020304" pitchFamily="18" charset="0"/>
              </a:rPr>
              <a:t>Boas Práticas</a:t>
            </a:r>
            <a:r>
              <a:rPr lang="pt-BR" altLang="pt-BR" sz="2000" dirty="0" smtClean="0">
                <a:solidFill>
                  <a:schemeClr val="bg1">
                    <a:lumMod val="75000"/>
                  </a:schemeClr>
                </a:solidFill>
                <a:effectLst>
                  <a:outerShdw blurRad="38100" dist="38100" dir="2700000" algn="tl">
                    <a:srgbClr val="C0C0C0"/>
                  </a:outerShdw>
                </a:effectLst>
              </a:rPr>
              <a:t> </a:t>
            </a:r>
            <a:endParaRPr lang="pt-BR" altLang="pt-BR" sz="2300" b="1" dirty="0" smtClean="0">
              <a:solidFill>
                <a:schemeClr val="bg1">
                  <a:lumMod val="75000"/>
                </a:schemeClr>
              </a:solidFill>
              <a:effectLst>
                <a:outerShdw blurRad="38100" dist="38100" dir="2700000" algn="tl">
                  <a:srgbClr val="C0C0C0"/>
                </a:outerShdw>
              </a:effectLst>
              <a:cs typeface="Times New Roman" panose="02020603050405020304" pitchFamily="18" charset="0"/>
            </a:endParaRPr>
          </a:p>
          <a:p>
            <a:pPr eaLnBrk="1" hangingPunct="1">
              <a:lnSpc>
                <a:spcPct val="90000"/>
              </a:lnSpc>
              <a:buSzTx/>
              <a:buFont typeface="Wingdings" panose="05000000000000000000" pitchFamily="2" charset="2"/>
              <a:buChar char="v"/>
            </a:pPr>
            <a:r>
              <a:rPr lang="pt-BR" altLang="pt-BR" sz="2800" b="1" dirty="0" smtClean="0">
                <a:solidFill>
                  <a:schemeClr val="bg1">
                    <a:lumMod val="75000"/>
                  </a:schemeClr>
                </a:solidFill>
                <a:effectLst>
                  <a:outerShdw blurRad="38100" dist="38100" dir="2700000" algn="tl">
                    <a:srgbClr val="C0C0C0"/>
                  </a:outerShdw>
                </a:effectLst>
                <a:cs typeface="Times New Roman" panose="02020603050405020304" pitchFamily="18" charset="0"/>
              </a:rPr>
              <a:t>Referências para maiores informações</a:t>
            </a:r>
          </a:p>
        </p:txBody>
      </p:sp>
      <p:sp>
        <p:nvSpPr>
          <p:cNvPr id="1475588" name="Line 1028"/>
          <p:cNvSpPr>
            <a:spLocks noChangeShapeType="1"/>
          </p:cNvSpPr>
          <p:nvPr/>
        </p:nvSpPr>
        <p:spPr bwMode="auto">
          <a:xfrm>
            <a:off x="1905000" y="1219200"/>
            <a:ext cx="5334000" cy="0"/>
          </a:xfrm>
          <a:prstGeom prst="line">
            <a:avLst/>
          </a:prstGeom>
          <a:noFill/>
          <a:ln w="38100">
            <a:pattFill prst="pct50">
              <a:fgClr>
                <a:schemeClr val="accent2"/>
              </a:fgClr>
              <a:bgClr>
                <a:srgbClr val="FFFFFF"/>
              </a:bgClr>
            </a:pattFill>
            <a:miter lim="800000"/>
            <a:headEnd/>
            <a:tailEnd/>
          </a:ln>
          <a:extLst>
            <a:ext uri="{909E8E84-426E-40DD-AFC4-6F175D3DCCD1}">
              <a14:hiddenFill xmlns:a14="http://schemas.microsoft.com/office/drawing/2010/main">
                <a:noFill/>
              </a14:hiddenFill>
            </a:ext>
          </a:extLst>
        </p:spPr>
        <p:txBody>
          <a:bodyPr wrap="none"/>
          <a:lstStyle/>
          <a:p>
            <a:endParaRPr lang="pt-B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0"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endParaRPr lang="pt-BR" altLang="pt-BR" sz="4000" b="1" smtClean="0">
              <a:effectLst>
                <a:outerShdw blurRad="38100" dist="38100" dir="2700000" algn="tl">
                  <a:srgbClr val="C0C0C0"/>
                </a:outerShdw>
              </a:effectLst>
              <a:latin typeface="Arial" panose="020B0604020202020204" pitchFamily="34" charset="0"/>
            </a:endParaRPr>
          </a:p>
        </p:txBody>
      </p:sp>
      <p:sp>
        <p:nvSpPr>
          <p:cNvPr id="1374211" name="Rectangle 3"/>
          <p:cNvSpPr>
            <a:spLocks noGrp="1"/>
          </p:cNvSpPr>
          <p:nvPr>
            <p:ph type="body" idx="1"/>
          </p:nvPr>
        </p:nvSpPr>
        <p:spPr>
          <a:xfrm>
            <a:off x="250825" y="1600200"/>
            <a:ext cx="8713788" cy="4525963"/>
          </a:xfrm>
        </p:spPr>
        <p:txBody>
          <a:bodyPr/>
          <a:lstStyle/>
          <a:p>
            <a:pPr eaLnBrk="1" fontAlgn="b" hangingPunct="1">
              <a:spcBef>
                <a:spcPct val="0"/>
              </a:spcBef>
              <a:buClrTx/>
              <a:buSzTx/>
              <a:buFontTx/>
              <a:buNone/>
            </a:pPr>
            <a:endParaRPr lang="pt-BR" altLang="pt-BR" sz="3600" smtClean="0">
              <a:effectLst>
                <a:outerShdw blurRad="38100" dist="38100" dir="2700000" algn="tl">
                  <a:srgbClr val="C0C0C0"/>
                </a:outerShdw>
              </a:effectLst>
              <a:latin typeface="Arial" panose="020B0604020202020204" pitchFamily="34" charset="0"/>
            </a:endParaRPr>
          </a:p>
          <a:p>
            <a:r>
              <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rPr>
              <a:t>Serviços/funções envolvidas</a:t>
            </a:r>
          </a:p>
          <a:p>
            <a:pPr lvl="1"/>
            <a:r>
              <a:rPr lang="pt-BR" altLang="pt-BR" sz="33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Antes do início da Viagem (planejada)</a:t>
            </a:r>
          </a:p>
          <a:p>
            <a:pPr lvl="1"/>
            <a:r>
              <a:rPr lang="pt-BR" altLang="pt-BR" sz="3300" smtClean="0">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 (dinâmica)</a:t>
            </a:r>
          </a:p>
          <a:p>
            <a:pPr lvl="1"/>
            <a:r>
              <a:rPr lang="pt-BR" altLang="pt-BR" sz="3300" smtClean="0">
                <a:effectLst>
                  <a:outerShdw blurRad="38100" dist="38100" dir="2700000" algn="tl">
                    <a:srgbClr val="C0C0C0"/>
                  </a:outerShdw>
                </a:effectLst>
                <a:latin typeface="Arial" panose="020B0604020202020204" pitchFamily="34" charset="0"/>
                <a:cs typeface="Arial" panose="020B0604020202020204" pitchFamily="34" charset="0"/>
              </a:rPr>
              <a:t>Pós viagem</a:t>
            </a:r>
          </a:p>
          <a:p>
            <a:endPar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endParaRPr>
          </a:p>
          <a:p>
            <a:endPar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p:cNvSpPr>
          <p:nvPr>
            <p:ph type="title"/>
          </p:nvPr>
        </p:nvSpPr>
        <p:spPr>
          <a:xfrm>
            <a:off x="609600" y="228600"/>
            <a:ext cx="8153400" cy="990600"/>
          </a:xfrm>
        </p:spPr>
        <p:txBody>
          <a:bodyPr/>
          <a:lstStyle/>
          <a:p>
            <a: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6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Antes do início da Viagem </a:t>
            </a:r>
          </a:p>
        </p:txBody>
      </p:sp>
      <p:sp>
        <p:nvSpPr>
          <p:cNvPr id="1140739" name="Rectangle 3"/>
          <p:cNvSpPr>
            <a:spLocks noGrp="1"/>
          </p:cNvSpPr>
          <p:nvPr>
            <p:ph type="body" idx="1"/>
          </p:nvPr>
        </p:nvSpPr>
        <p:spPr>
          <a:xfrm>
            <a:off x="250825" y="1600200"/>
            <a:ext cx="8713788" cy="4525963"/>
          </a:xfrm>
        </p:spPr>
        <p:txBody>
          <a:bodyPr/>
          <a:lstStyle/>
          <a:p>
            <a:r>
              <a:rPr lang="pt-BR" altLang="pt-BR" sz="2700" b="1" dirty="0" smtClean="0">
                <a:effectLst>
                  <a:outerShdw blurRad="38100" dist="38100" dir="2700000" algn="tl">
                    <a:srgbClr val="C0C0C0"/>
                  </a:outerShdw>
                </a:effectLst>
              </a:rPr>
              <a:t>Palavras-chaves</a:t>
            </a:r>
            <a:r>
              <a:rPr lang="pt-BR" altLang="pt-BR" sz="3000" b="1" dirty="0" smtClean="0">
                <a:effectLst>
                  <a:outerShdw blurRad="38100" dist="38100" dir="2700000" algn="tl">
                    <a:srgbClr val="C0C0C0"/>
                  </a:outerShdw>
                </a:effectLst>
              </a:rPr>
              <a:t>: </a:t>
            </a:r>
            <a:r>
              <a:rPr lang="pt-BR" altLang="pt-BR" sz="2400" dirty="0" smtClean="0">
                <a:solidFill>
                  <a:srgbClr val="FF0000"/>
                </a:solidFill>
                <a:effectLst>
                  <a:outerShdw blurRad="38100" dist="38100" dir="2700000" algn="tl">
                    <a:srgbClr val="C0C0C0"/>
                  </a:outerShdw>
                </a:effectLst>
              </a:rPr>
              <a:t>informações estáticas</a:t>
            </a:r>
            <a:r>
              <a:rPr lang="pt-BR" altLang="pt-BR" sz="2400" dirty="0" smtClean="0">
                <a:effectLst>
                  <a:outerShdw blurRad="38100" dist="38100" dir="2700000" algn="tl">
                    <a:srgbClr val="C0C0C0"/>
                  </a:outerShdw>
                </a:effectLst>
              </a:rPr>
              <a:t>, visando o </a:t>
            </a:r>
            <a:r>
              <a:rPr lang="pt-BR" altLang="pt-BR" sz="2400" b="1" dirty="0" smtClean="0">
                <a:solidFill>
                  <a:srgbClr val="FF0000"/>
                </a:solidFill>
                <a:effectLst>
                  <a:outerShdw blurRad="38100" dist="38100" dir="2700000" algn="tl">
                    <a:srgbClr val="C0C0C0"/>
                  </a:outerShdw>
                </a:effectLst>
              </a:rPr>
              <a:t>planejamento da viagem</a:t>
            </a:r>
          </a:p>
          <a:p>
            <a:pPr lvl="2"/>
            <a:endParaRPr lang="pt-BR" altLang="pt-BR" dirty="0" smtClean="0">
              <a:effectLst>
                <a:outerShdw blurRad="38100" dist="38100" dir="2700000" algn="tl">
                  <a:srgbClr val="C0C0C0"/>
                </a:outerShdw>
              </a:effectLst>
            </a:endParaRPr>
          </a:p>
          <a:p>
            <a:r>
              <a:rPr lang="pt-BR" altLang="pt-BR" sz="2000" b="1" dirty="0" err="1" smtClean="0">
                <a:solidFill>
                  <a:srgbClr val="0000CC"/>
                </a:solidFill>
                <a:effectLst>
                  <a:outerShdw blurRad="38100" dist="38100" dir="2700000" algn="tl">
                    <a:srgbClr val="C0C0C0"/>
                  </a:outerShdw>
                </a:effectLst>
              </a:rPr>
              <a:t>Correlacionamento</a:t>
            </a:r>
            <a:r>
              <a:rPr lang="pt-BR" altLang="pt-BR" sz="2000" b="1" dirty="0" smtClean="0">
                <a:solidFill>
                  <a:srgbClr val="0000CC"/>
                </a:solidFill>
                <a:effectLst>
                  <a:outerShdw blurRad="38100" dist="38100" dir="2700000" algn="tl">
                    <a:srgbClr val="C0C0C0"/>
                  </a:outerShdw>
                </a:effectLst>
              </a:rPr>
              <a:t> das Funções ITS com os Atores</a:t>
            </a:r>
            <a:r>
              <a:rPr lang="pt-BR" altLang="pt-BR" sz="2000" b="1" dirty="0" smtClean="0">
                <a:effectLst>
                  <a:outerShdw blurRad="38100" dist="38100" dir="2700000" algn="tl">
                    <a:srgbClr val="C0C0C0"/>
                  </a:outerShdw>
                </a:effectLst>
              </a:rPr>
              <a:t> [</a:t>
            </a:r>
            <a:r>
              <a:rPr lang="pt-BR" altLang="pt-BR" sz="1800" b="1" dirty="0" smtClean="0">
                <a:solidFill>
                  <a:srgbClr val="FF0000"/>
                </a:solidFill>
                <a:effectLst>
                  <a:outerShdw blurRad="38100" dist="38100" dir="2700000" algn="tl">
                    <a:srgbClr val="C0C0C0"/>
                  </a:outerShdw>
                </a:effectLst>
              </a:rPr>
              <a:t>para que serve</a:t>
            </a:r>
            <a:r>
              <a:rPr lang="pt-BR" altLang="pt-BR" sz="2000" b="1" dirty="0" smtClean="0">
                <a:effectLst>
                  <a:outerShdw blurRad="38100" dist="38100" dir="2700000" algn="tl">
                    <a:srgbClr val="C0C0C0"/>
                  </a:outerShdw>
                </a:effectLst>
              </a:rPr>
              <a:t>]:</a:t>
            </a:r>
            <a:endParaRPr lang="en-US" altLang="pt-BR" sz="2000" dirty="0" smtClean="0">
              <a:effectLst>
                <a:outerShdw blurRad="38100" dist="38100" dir="2700000" algn="tl">
                  <a:srgbClr val="C0C0C0"/>
                </a:outerShdw>
              </a:effectLst>
            </a:endParaRPr>
          </a:p>
          <a:p>
            <a:pPr lvl="1"/>
            <a:r>
              <a:rPr lang="pt-BR" altLang="pt-BR" sz="2300" dirty="0" smtClean="0">
                <a:effectLst>
                  <a:outerShdw blurRad="38100" dist="38100" dir="2700000" algn="tl">
                    <a:srgbClr val="C0C0C0"/>
                  </a:outerShdw>
                </a:effectLst>
              </a:rPr>
              <a:t>É um dos fatores na decisão de um </a:t>
            </a:r>
            <a:r>
              <a:rPr lang="pt-BR" altLang="pt-BR" sz="2300" b="1" u="sng" dirty="0" smtClean="0">
                <a:solidFill>
                  <a:srgbClr val="006666"/>
                </a:solidFill>
                <a:effectLst>
                  <a:outerShdw blurRad="38100" dist="38100" dir="2700000" algn="tl">
                    <a:srgbClr val="C0C0C0"/>
                  </a:outerShdw>
                </a:effectLst>
              </a:rPr>
              <a:t>viajante</a:t>
            </a:r>
            <a:r>
              <a:rPr lang="pt-BR" altLang="pt-BR" sz="2300" dirty="0" smtClean="0">
                <a:effectLst>
                  <a:outerShdw blurRad="38100" dist="38100" dir="2700000" algn="tl">
                    <a:srgbClr val="C0C0C0"/>
                  </a:outerShdw>
                </a:effectLst>
              </a:rPr>
              <a:t> ao utilizar ou não o </a:t>
            </a:r>
            <a:r>
              <a:rPr lang="pt-BR" altLang="pt-BR" sz="2300" u="sng" dirty="0" smtClean="0">
                <a:effectLst>
                  <a:outerShdw blurRad="38100" dist="38100" dir="2700000" algn="tl">
                    <a:srgbClr val="C0C0C0"/>
                  </a:outerShdw>
                </a:effectLst>
              </a:rPr>
              <a:t>transporte público</a:t>
            </a:r>
            <a:r>
              <a:rPr lang="pt-BR" altLang="pt-BR" sz="2300" dirty="0" smtClean="0">
                <a:effectLst>
                  <a:outerShdw blurRad="38100" dist="38100" dir="2700000" algn="tl">
                    <a:srgbClr val="C0C0C0"/>
                  </a:outerShdw>
                </a:effectLst>
              </a:rPr>
              <a:t>, pois o auxilia no </a:t>
            </a:r>
            <a:r>
              <a:rPr lang="pt-BR" altLang="pt-BR" sz="2300" u="sng" dirty="0" smtClean="0">
                <a:effectLst>
                  <a:outerShdw blurRad="38100" dist="38100" dir="2700000" algn="tl">
                    <a:srgbClr val="C0C0C0"/>
                  </a:outerShdw>
                </a:effectLst>
              </a:rPr>
              <a:t>planejamento de sua viagem</a:t>
            </a:r>
            <a:r>
              <a:rPr lang="pt-BR" altLang="pt-BR" sz="2300" dirty="0" smtClean="0">
                <a:effectLst>
                  <a:outerShdw blurRad="38100" dist="38100" dir="2700000" algn="tl">
                    <a:srgbClr val="C0C0C0"/>
                  </a:outerShdw>
                </a:effectLst>
              </a:rPr>
              <a:t>. </a:t>
            </a:r>
          </a:p>
          <a:p>
            <a:pPr lvl="1"/>
            <a:r>
              <a:rPr lang="pt-BR" altLang="pt-BR" sz="2300" dirty="0" smtClean="0">
                <a:effectLst>
                  <a:outerShdw blurRad="38100" dist="38100" dir="2700000" algn="tl">
                    <a:srgbClr val="C0C0C0"/>
                  </a:outerShdw>
                </a:effectLst>
              </a:rPr>
              <a:t>Diminui a incerteza sobre sua viagem e permite ao </a:t>
            </a:r>
            <a:r>
              <a:rPr lang="pt-BR" altLang="pt-BR" sz="2300" b="1" u="sng" dirty="0" smtClean="0">
                <a:solidFill>
                  <a:srgbClr val="006666"/>
                </a:solidFill>
                <a:effectLst>
                  <a:outerShdw blurRad="38100" dist="38100" dir="2700000" algn="tl">
                    <a:srgbClr val="C0C0C0"/>
                  </a:outerShdw>
                </a:effectLst>
              </a:rPr>
              <a:t>viajante</a:t>
            </a:r>
            <a:r>
              <a:rPr lang="pt-BR" altLang="pt-BR" sz="2300" dirty="0" smtClean="0">
                <a:effectLst>
                  <a:outerShdw blurRad="38100" dist="38100" dir="2700000" algn="tl">
                    <a:srgbClr val="C0C0C0"/>
                  </a:outerShdw>
                </a:effectLst>
              </a:rPr>
              <a:t> exercer sua escolha sobre </a:t>
            </a:r>
          </a:p>
          <a:p>
            <a:pPr lvl="2"/>
            <a:r>
              <a:rPr lang="pt-BR" altLang="pt-BR" dirty="0" smtClean="0">
                <a:effectLst>
                  <a:outerShdw blurRad="38100" dist="38100" dir="2700000" algn="tl">
                    <a:srgbClr val="C0C0C0"/>
                  </a:outerShdw>
                </a:effectLst>
              </a:rPr>
              <a:t>o modo e/ou itinerário </a:t>
            </a:r>
          </a:p>
          <a:p>
            <a:pPr lvl="2"/>
            <a:r>
              <a:rPr lang="pt-BR" altLang="pt-BR" dirty="0" smtClean="0">
                <a:effectLst>
                  <a:outerShdw blurRad="38100" dist="38100" dir="2700000" algn="tl">
                    <a:srgbClr val="C0C0C0"/>
                  </a:outerShdw>
                </a:effectLst>
              </a:rPr>
              <a:t>mais rápido(s) e mais eficiente(s)</a:t>
            </a:r>
            <a:r>
              <a:rPr lang="pt-BR" altLang="pt-BR" sz="2100" b="1" dirty="0" smtClean="0">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p:cNvSpPr>
          <p:nvPr>
            <p:ph type="title"/>
          </p:nvPr>
        </p:nvSpPr>
        <p:spPr>
          <a:xfrm>
            <a:off x="609600" y="228600"/>
            <a:ext cx="8153400" cy="990600"/>
          </a:xfrm>
        </p:spPr>
        <p:txBody>
          <a:bodyPr/>
          <a:lstStyle/>
          <a:p>
            <a: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2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Antes do início da Viagem (</a:t>
            </a:r>
            <a:r>
              <a:rPr lang="pt-BR" altLang="pt-BR" sz="2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planejamento</a:t>
            </a:r>
            <a:r>
              <a:rPr lang="pt-BR" altLang="pt-BR" sz="32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p>
        </p:txBody>
      </p:sp>
      <p:sp>
        <p:nvSpPr>
          <p:cNvPr id="1146883" name="Rectangle 3"/>
          <p:cNvSpPr>
            <a:spLocks noGrp="1"/>
          </p:cNvSpPr>
          <p:nvPr>
            <p:ph type="body" idx="1"/>
          </p:nvPr>
        </p:nvSpPr>
        <p:spPr>
          <a:xfrm>
            <a:off x="250825" y="1600200"/>
            <a:ext cx="8713788" cy="4781550"/>
          </a:xfrm>
        </p:spPr>
        <p:txBody>
          <a:bodyPr/>
          <a:lstStyle/>
          <a:p>
            <a:r>
              <a:rPr lang="pt-BR" altLang="pt-BR" sz="2000" b="1" dirty="0" err="1" smtClean="0">
                <a:solidFill>
                  <a:srgbClr val="0000CC"/>
                </a:solidFill>
                <a:effectLst>
                  <a:outerShdw blurRad="38100" dist="38100" dir="2700000" algn="tl">
                    <a:srgbClr val="C0C0C0"/>
                  </a:outerShdw>
                </a:effectLst>
              </a:rPr>
              <a:t>Correlacionamento</a:t>
            </a:r>
            <a:r>
              <a:rPr lang="pt-BR" altLang="pt-BR" sz="2000" b="1" dirty="0" smtClean="0">
                <a:solidFill>
                  <a:srgbClr val="0000CC"/>
                </a:solidFill>
                <a:effectLst>
                  <a:outerShdw blurRad="38100" dist="38100" dir="2700000" algn="tl">
                    <a:srgbClr val="C0C0C0"/>
                  </a:outerShdw>
                </a:effectLst>
              </a:rPr>
              <a:t> das Funções ITS com os Atores</a:t>
            </a:r>
            <a:r>
              <a:rPr lang="pt-BR" altLang="pt-BR" sz="2000" b="1" dirty="0" smtClean="0">
                <a:effectLst>
                  <a:outerShdw blurRad="38100" dist="38100" dir="2700000" algn="tl">
                    <a:srgbClr val="C0C0C0"/>
                  </a:outerShdw>
                </a:effectLst>
              </a:rPr>
              <a:t> [</a:t>
            </a:r>
            <a:r>
              <a:rPr lang="pt-BR" altLang="pt-BR" sz="1800" b="1" dirty="0" smtClean="0">
                <a:solidFill>
                  <a:srgbClr val="FF0000"/>
                </a:solidFill>
                <a:effectLst>
                  <a:outerShdw blurRad="38100" dist="38100" dir="2700000" algn="tl">
                    <a:srgbClr val="C0C0C0"/>
                  </a:outerShdw>
                </a:effectLst>
              </a:rPr>
              <a:t>para que serve</a:t>
            </a:r>
            <a:r>
              <a:rPr lang="pt-BR" altLang="pt-BR" sz="2000" b="1" dirty="0" smtClean="0">
                <a:effectLst>
                  <a:outerShdw blurRad="38100" dist="38100" dir="2700000" algn="tl">
                    <a:srgbClr val="C0C0C0"/>
                  </a:outerShdw>
                </a:effectLst>
              </a:rPr>
              <a:t>]:</a:t>
            </a:r>
          </a:p>
          <a:p>
            <a:pPr lvl="1"/>
            <a:r>
              <a:rPr lang="pt-BR" altLang="pt-BR" dirty="0" smtClean="0">
                <a:effectLst>
                  <a:outerShdw blurRad="38100" dist="38100" dir="2700000" algn="tl">
                    <a:srgbClr val="C0C0C0"/>
                  </a:outerShdw>
                </a:effectLst>
              </a:rPr>
              <a:t>A confiabilidade das informações pertencentes a esta categoria é importante para que o </a:t>
            </a:r>
            <a:r>
              <a:rPr lang="pt-BR" altLang="pt-BR" b="1" u="sng" dirty="0" smtClean="0">
                <a:solidFill>
                  <a:srgbClr val="006666"/>
                </a:solidFill>
                <a:effectLst>
                  <a:outerShdw blurRad="38100" dist="38100" dir="2700000" algn="tl">
                    <a:srgbClr val="C0C0C0"/>
                  </a:outerShdw>
                </a:effectLst>
              </a:rPr>
              <a:t>viajante</a:t>
            </a:r>
            <a:r>
              <a:rPr lang="pt-BR" altLang="pt-BR" dirty="0" smtClean="0">
                <a:effectLst>
                  <a:outerShdw blurRad="38100" dist="38100" dir="2700000" algn="tl">
                    <a:srgbClr val="C0C0C0"/>
                  </a:outerShdw>
                </a:effectLst>
              </a:rPr>
              <a:t> seja capaz de tomar decisões a partir do conhecimento de: </a:t>
            </a:r>
          </a:p>
          <a:p>
            <a:pPr lvl="2"/>
            <a:r>
              <a:rPr lang="pt-BR" altLang="pt-BR" sz="2500" dirty="0" smtClean="0">
                <a:effectLst>
                  <a:outerShdw blurRad="38100" dist="38100" dir="2700000" algn="tl">
                    <a:srgbClr val="C0C0C0"/>
                  </a:outerShdw>
                </a:effectLst>
              </a:rPr>
              <a:t>qual o melhor trajeto ?</a:t>
            </a:r>
          </a:p>
          <a:p>
            <a:pPr lvl="2"/>
            <a:r>
              <a:rPr lang="pt-BR" altLang="pt-BR" sz="2500" dirty="0" smtClean="0">
                <a:effectLst>
                  <a:outerShdw blurRad="38100" dist="38100" dir="2700000" algn="tl">
                    <a:srgbClr val="C0C0C0"/>
                  </a:outerShdw>
                </a:effectLst>
              </a:rPr>
              <a:t>que horas deve sair de casa ? (previsão de chegada)</a:t>
            </a:r>
          </a:p>
          <a:p>
            <a:pPr lvl="2"/>
            <a:r>
              <a:rPr lang="pt-BR" altLang="pt-BR" sz="2500" dirty="0" smtClean="0">
                <a:effectLst>
                  <a:outerShdw blurRad="38100" dist="38100" dir="2700000" algn="tl">
                    <a:srgbClr val="C0C0C0"/>
                  </a:outerShdw>
                </a:effectLst>
              </a:rPr>
              <a:t>qual a melhor combinação de modos de transporte ? </a:t>
            </a:r>
          </a:p>
          <a:p>
            <a:pPr lvl="3"/>
            <a:r>
              <a:rPr lang="pt-BR" altLang="pt-BR" sz="2200" dirty="0" smtClean="0">
                <a:effectLst>
                  <a:outerShdw blurRad="38100" dist="38100" dir="2700000" algn="tl">
                    <a:srgbClr val="C0C0C0"/>
                  </a:outerShdw>
                </a:effectLst>
              </a:rPr>
              <a:t>(em interface com o </a:t>
            </a:r>
            <a:r>
              <a:rPr lang="pt-BR" altLang="pt-BR" sz="2200" dirty="0" smtClean="0">
                <a:solidFill>
                  <a:srgbClr val="FF0000"/>
                </a:solidFill>
                <a:effectLst>
                  <a:outerShdw blurRad="38100" dist="38100" dir="2700000" algn="tl">
                    <a:srgbClr val="C0C0C0"/>
                  </a:outerShdw>
                </a:effectLst>
              </a:rPr>
              <a:t>Serviço </a:t>
            </a:r>
            <a:r>
              <a:rPr lang="pt-BR" altLang="pt-BR" sz="2200" u="sng" dirty="0" smtClean="0">
                <a:solidFill>
                  <a:srgbClr val="FF0000"/>
                </a:solidFill>
                <a:effectLst>
                  <a:outerShdw blurRad="38100" dist="38100" dir="2700000" algn="tl">
                    <a:srgbClr val="C0C0C0"/>
                  </a:outerShdw>
                </a:effectLst>
              </a:rPr>
              <a:t>Coordenação Multimodos – Integração entre modos</a:t>
            </a:r>
            <a:r>
              <a:rPr lang="pt-BR" altLang="pt-BR" sz="2200" u="sng" dirty="0" smtClean="0">
                <a:effectLst>
                  <a:outerShdw blurRad="38100" dist="38100" dir="2700000" algn="tl">
                    <a:srgbClr val="C0C0C0"/>
                  </a:outerShdw>
                </a:effectLst>
              </a:rPr>
              <a:t>)</a:t>
            </a:r>
          </a:p>
          <a:p>
            <a:pPr lvl="2"/>
            <a:r>
              <a:rPr lang="pt-BR" altLang="pt-BR" sz="2500" dirty="0" smtClean="0">
                <a:effectLst>
                  <a:outerShdw blurRad="38100" dist="38100" dir="2700000" algn="tl">
                    <a:srgbClr val="C0C0C0"/>
                  </a:outerShdw>
                </a:effectLst>
              </a:rPr>
              <a:t>qual será o custo da viagem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p:cNvSpPr>
            <a:spLocks noGrp="1"/>
          </p:cNvSpPr>
          <p:nvPr>
            <p:ph type="title"/>
          </p:nvPr>
        </p:nvSpPr>
        <p:spPr>
          <a:xfrm>
            <a:off x="179388" y="228600"/>
            <a:ext cx="8785225" cy="990600"/>
          </a:xfrm>
        </p:spPr>
        <p:txBody>
          <a:bodyPr/>
          <a:lstStyle/>
          <a:p>
            <a:pPr>
              <a:lnSpc>
                <a:spcPct val="70000"/>
              </a:lnSpc>
            </a:pPr>
            <a:r>
              <a:rPr lang="pt-BR" altLang="ja-JP" sz="3600" b="1" dirty="0" smtClean="0">
                <a:solidFill>
                  <a:srgbClr val="FF0000"/>
                </a:solidFill>
                <a:ea typeface="ＭＳ Ｐゴシック" panose="020B0600070205080204" pitchFamily="34" charset="-128"/>
              </a:rPr>
              <a:t>ITS em Rodovias - </a:t>
            </a:r>
            <a:r>
              <a:rPr lang="pt-BR" altLang="pt-BR" dirty="0" smtClean="0"/>
              <a:t> </a:t>
            </a:r>
            <a:br>
              <a:rPr lang="pt-BR" altLang="pt-BR" dirty="0" smtClean="0"/>
            </a:br>
            <a:r>
              <a:rPr lang="pt-BR" altLang="pt-BR" sz="3200" b="1" dirty="0">
                <a:solidFill>
                  <a:srgbClr val="0000CC"/>
                </a:solidFill>
              </a:rPr>
              <a:t>“Informações aos Usuários</a:t>
            </a:r>
            <a:r>
              <a:rPr lang="pt-BR" altLang="pt-BR" sz="3200" b="1" dirty="0" smtClean="0">
                <a:solidFill>
                  <a:srgbClr val="0000CC"/>
                </a:solidFill>
              </a:rPr>
              <a:t>”</a:t>
            </a:r>
            <a:endParaRPr lang="pt-BR" altLang="pt-BR" sz="3600" b="1" dirty="0" smtClean="0">
              <a:ea typeface="ＭＳ Ｐゴシック" panose="020B0600070205080204" pitchFamily="34" charset="-128"/>
            </a:endParaRPr>
          </a:p>
        </p:txBody>
      </p:sp>
      <p:sp>
        <p:nvSpPr>
          <p:cNvPr id="1637379" name="Rectangle 3"/>
          <p:cNvSpPr>
            <a:spLocks noChangeArrowheads="1"/>
          </p:cNvSpPr>
          <p:nvPr/>
        </p:nvSpPr>
        <p:spPr bwMode="auto">
          <a:xfrm>
            <a:off x="0" y="140970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t-BR"/>
          </a:p>
        </p:txBody>
      </p:sp>
      <p:pic>
        <p:nvPicPr>
          <p:cNvPr id="1637380" name="Picture 4" descr="Figura_1_Arquitetura_Sistemas_ITS_em_Rodov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76400"/>
            <a:ext cx="8713787" cy="4848225"/>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de cantos arredondados 1"/>
          <p:cNvSpPr/>
          <p:nvPr/>
        </p:nvSpPr>
        <p:spPr>
          <a:xfrm>
            <a:off x="3192633" y="2348880"/>
            <a:ext cx="2710015" cy="446449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78197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Rectangle 2"/>
          <p:cNvSpPr>
            <a:spLocks noGrp="1"/>
          </p:cNvSpPr>
          <p:nvPr>
            <p:ph type="title"/>
          </p:nvPr>
        </p:nvSpPr>
        <p:spPr>
          <a:xfrm>
            <a:off x="609600" y="228600"/>
            <a:ext cx="8153400" cy="990600"/>
          </a:xfrm>
        </p:spPr>
        <p:txBody>
          <a:bodyPr/>
          <a:lstStyle/>
          <a:p>
            <a: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2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Antes do início da Viagem (</a:t>
            </a:r>
            <a:r>
              <a:rPr lang="pt-BR" altLang="pt-BR" sz="2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planejamento</a:t>
            </a:r>
            <a:r>
              <a:rPr lang="pt-BR" altLang="pt-BR" sz="32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p>
        </p:txBody>
      </p:sp>
      <p:sp>
        <p:nvSpPr>
          <p:cNvPr id="1618947" name="Rectangle 3"/>
          <p:cNvSpPr>
            <a:spLocks noGrp="1"/>
          </p:cNvSpPr>
          <p:nvPr>
            <p:ph type="body" idx="1"/>
          </p:nvPr>
        </p:nvSpPr>
        <p:spPr>
          <a:xfrm>
            <a:off x="612775" y="1600200"/>
            <a:ext cx="8153400" cy="4525963"/>
          </a:xfrm>
        </p:spPr>
        <p:txBody>
          <a:bodyPr/>
          <a:lstStyle/>
          <a:p>
            <a:pPr marL="552450" indent="-552450"/>
            <a:r>
              <a:rPr lang="pt-BR" altLang="pt-BR" b="1" dirty="0" smtClean="0"/>
              <a:t>antes da viagem (Informações de Planejamento - </a:t>
            </a:r>
            <a:r>
              <a:rPr lang="pt-BR" altLang="pt-BR" b="1" dirty="0" err="1" smtClean="0"/>
              <a:t>Pre-trip</a:t>
            </a:r>
            <a:r>
              <a:rPr lang="pt-BR" altLang="pt-BR" b="1" dirty="0" smtClean="0"/>
              <a:t> </a:t>
            </a:r>
            <a:r>
              <a:rPr lang="pt-BR" altLang="pt-BR" b="1" dirty="0" err="1" smtClean="0"/>
              <a:t>Information</a:t>
            </a:r>
            <a:r>
              <a:rPr lang="pt-BR" altLang="pt-BR" b="1" dirty="0" smtClean="0"/>
              <a:t>): </a:t>
            </a:r>
          </a:p>
          <a:p>
            <a:pPr marL="862013" lvl="1" indent="-495300"/>
            <a:r>
              <a:rPr lang="pt-BR" altLang="pt-BR" sz="2400" dirty="0" smtClean="0">
                <a:latin typeface="Arial" panose="020B0604020202020204" pitchFamily="34" charset="0"/>
              </a:rPr>
              <a:t>Visam auxiliar o usuário (</a:t>
            </a:r>
            <a:r>
              <a:rPr lang="pt-BR" altLang="pt-BR" sz="2400" u="sng" dirty="0" smtClean="0">
                <a:solidFill>
                  <a:srgbClr val="006666"/>
                </a:solidFill>
                <a:latin typeface="Arial" panose="020B0604020202020204" pitchFamily="34" charset="0"/>
              </a:rPr>
              <a:t>Condutor/Viajante</a:t>
            </a:r>
            <a:r>
              <a:rPr lang="pt-BR" altLang="pt-BR" sz="2400" dirty="0" smtClean="0">
                <a:latin typeface="Arial" panose="020B0604020202020204" pitchFamily="34" charset="0"/>
              </a:rPr>
              <a:t>) a escolher o itinerário mais rápido e/ou menos oneroso;</a:t>
            </a:r>
          </a:p>
          <a:p>
            <a:pPr marL="862013" lvl="1" indent="-495300"/>
            <a:r>
              <a:rPr lang="pt-BR" altLang="pt-BR" sz="2400" dirty="0" smtClean="0">
                <a:solidFill>
                  <a:srgbClr val="FF0000"/>
                </a:solidFill>
                <a:latin typeface="Arial" panose="020B0604020202020204" pitchFamily="34" charset="0"/>
              </a:rPr>
              <a:t>Informações </a:t>
            </a:r>
            <a:r>
              <a:rPr lang="pt-BR" altLang="pt-BR" sz="2400" dirty="0" smtClean="0">
                <a:solidFill>
                  <a:srgbClr val="FF0000"/>
                </a:solidFill>
                <a:latin typeface="Arial" panose="020B0604020202020204" pitchFamily="34" charset="0"/>
              </a:rPr>
              <a:t>estáticas</a:t>
            </a:r>
            <a:r>
              <a:rPr lang="pt-BR" altLang="pt-BR" sz="2400" dirty="0" smtClean="0">
                <a:latin typeface="Arial" panose="020B0604020202020204" pitchFamily="34" charset="0"/>
              </a:rPr>
              <a:t>, antes do início da viagem (</a:t>
            </a:r>
            <a:r>
              <a:rPr lang="pt-BR" altLang="pt-BR" sz="2400" dirty="0" err="1" smtClean="0">
                <a:latin typeface="Arial" panose="020B0604020202020204" pitchFamily="34" charset="0"/>
              </a:rPr>
              <a:t>Pré-trip</a:t>
            </a:r>
            <a:r>
              <a:rPr lang="pt-BR" altLang="pt-BR" sz="2400" dirty="0" smtClean="0">
                <a:latin typeface="Arial" panose="020B0604020202020204" pitchFamily="34" charset="0"/>
              </a:rPr>
              <a:t>), através de </a:t>
            </a:r>
            <a:r>
              <a:rPr lang="pt-BR" altLang="pt-BR" sz="2400" dirty="0" smtClean="0">
                <a:solidFill>
                  <a:srgbClr val="FF0000"/>
                </a:solidFill>
                <a:latin typeface="Arial" panose="020B0604020202020204" pitchFamily="34" charset="0"/>
              </a:rPr>
              <a:t>distintas mídias</a:t>
            </a:r>
            <a:r>
              <a:rPr lang="pt-BR" altLang="pt-BR" sz="2400" dirty="0" smtClean="0">
                <a:latin typeface="Arial" panose="020B0604020202020204" pitchFamily="34" charset="0"/>
              </a:rPr>
              <a:t>, incluindo: </a:t>
            </a:r>
          </a:p>
          <a:p>
            <a:pPr marL="1123950" lvl="2" indent="-438150"/>
            <a:r>
              <a:rPr lang="pt-BR" altLang="pt-BR" sz="2100" dirty="0" smtClean="0">
                <a:latin typeface="Arial" panose="020B0604020202020204" pitchFamily="34" charset="0"/>
              </a:rPr>
              <a:t>telefone, Internet, radiodifusão convencional e em totens de serviços das concessionárias de rodovias (</a:t>
            </a:r>
            <a:r>
              <a:rPr lang="pt-BR" altLang="pt-BR" sz="2100" dirty="0" smtClean="0">
                <a:effectLst>
                  <a:outerShdw blurRad="38100" dist="38100" dir="2700000" algn="tl">
                    <a:srgbClr val="C0C0C0"/>
                  </a:outerShdw>
                </a:effectLst>
                <a:latin typeface="Arial" panose="020B0604020202020204" pitchFamily="34" charset="0"/>
              </a:rPr>
              <a:t>postos de serviços</a:t>
            </a:r>
            <a:r>
              <a:rPr lang="pt-BR" altLang="pt-BR" sz="2100" dirty="0" smtClean="0">
                <a:latin typeface="Arial" panose="020B0604020202020204" pitchFamily="34" charset="0"/>
              </a:rPr>
              <a:t>).</a:t>
            </a:r>
            <a:r>
              <a:rPr lang="pt-BR" altLang="pt-BR"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p:cNvSpPr>
          <p:nvPr>
            <p:ph type="title"/>
          </p:nvPr>
        </p:nvSpPr>
        <p:spPr>
          <a:xfrm>
            <a:off x="250825" y="274638"/>
            <a:ext cx="8642350" cy="777875"/>
          </a:xfrm>
          <a:gradFill rotWithShape="1">
            <a:gsLst>
              <a:gs pos="0">
                <a:schemeClr val="bg1"/>
              </a:gs>
              <a:gs pos="100000">
                <a:schemeClr val="folHlink"/>
              </a:gs>
            </a:gsLst>
            <a:lin ang="0" scaled="1"/>
          </a:gradFill>
          <a:ln/>
        </p:spPr>
        <p:txBody>
          <a:bodyPr/>
          <a:lstStyle/>
          <a:p>
            <a:r>
              <a:rPr lang="pt-BR" sz="4000" dirty="0" smtClean="0">
                <a:effectLst>
                  <a:outerShdw blurRad="38100" dist="38100" dir="2700000" algn="tl">
                    <a:srgbClr val="000000"/>
                  </a:outerShdw>
                </a:effectLst>
                <a:cs typeface="Times New Roman" pitchFamily="18" charset="0"/>
              </a:rPr>
              <a:t>MOO – </a:t>
            </a:r>
            <a:r>
              <a:rPr lang="pt-BR" sz="4000" dirty="0" smtClean="0">
                <a:solidFill>
                  <a:srgbClr val="FF0000"/>
                </a:solidFill>
                <a:effectLst>
                  <a:outerShdw blurRad="38100" dist="38100" dir="2700000" algn="tl">
                    <a:srgbClr val="000000"/>
                  </a:outerShdw>
                </a:effectLst>
                <a:cs typeface="Times New Roman" pitchFamily="18" charset="0"/>
              </a:rPr>
              <a:t>Atributos</a:t>
            </a:r>
            <a:endParaRPr lang="pt-BR" sz="4000" dirty="0" smtClean="0">
              <a:effectLst>
                <a:outerShdw blurRad="38100" dist="38100" dir="2700000" algn="tl">
                  <a:srgbClr val="000000"/>
                </a:outerShdw>
              </a:effectLst>
              <a:cs typeface="Times New Roman" pitchFamily="18" charset="0"/>
            </a:endParaRPr>
          </a:p>
        </p:txBody>
      </p:sp>
      <p:pic>
        <p:nvPicPr>
          <p:cNvPr id="482307" name="Picture 3" descr="fig_4"/>
          <p:cNvPicPr>
            <a:picLocks noChangeAspect="1" noChangeArrowheads="1"/>
          </p:cNvPicPr>
          <p:nvPr/>
        </p:nvPicPr>
        <p:blipFill>
          <a:blip r:embed="rId3" cstate="print"/>
          <a:srcRect/>
          <a:stretch>
            <a:fillRect/>
          </a:stretch>
        </p:blipFill>
        <p:spPr bwMode="auto">
          <a:xfrm>
            <a:off x="3203575" y="2276475"/>
            <a:ext cx="5400675" cy="2016125"/>
          </a:xfrm>
          <a:prstGeom prst="rect">
            <a:avLst/>
          </a:prstGeom>
          <a:noFill/>
        </p:spPr>
      </p:pic>
      <p:sp>
        <p:nvSpPr>
          <p:cNvPr id="482309" name="Rectangle 5"/>
          <p:cNvSpPr>
            <a:spLocks noChangeArrowheads="1"/>
          </p:cNvSpPr>
          <p:nvPr/>
        </p:nvSpPr>
        <p:spPr bwMode="auto">
          <a:xfrm>
            <a:off x="468313" y="2347913"/>
            <a:ext cx="2016125" cy="914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buNone/>
            </a:pPr>
            <a:r>
              <a:rPr lang="pt-BR" sz="1400" dirty="0">
                <a:latin typeface="Verdana" pitchFamily="34" charset="0"/>
              </a:rPr>
              <a:t>NOME DA CLASSE</a:t>
            </a:r>
            <a:endParaRPr lang="en-US" sz="1400" dirty="0">
              <a:latin typeface="Verdana" pitchFamily="34" charset="0"/>
            </a:endParaRPr>
          </a:p>
        </p:txBody>
      </p:sp>
      <p:sp>
        <p:nvSpPr>
          <p:cNvPr id="482310" name="Rectangle 6"/>
          <p:cNvSpPr>
            <a:spLocks noChangeArrowheads="1"/>
          </p:cNvSpPr>
          <p:nvPr/>
        </p:nvSpPr>
        <p:spPr bwMode="auto">
          <a:xfrm>
            <a:off x="468313" y="3284538"/>
            <a:ext cx="2016125" cy="914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buNone/>
            </a:pPr>
            <a:r>
              <a:rPr lang="pt-BR" sz="1400" dirty="0">
                <a:solidFill>
                  <a:srgbClr val="FF0000"/>
                </a:solidFill>
                <a:latin typeface="Verdana" pitchFamily="34" charset="0"/>
              </a:rPr>
              <a:t>ATRIBUTO 1: TIPO 1</a:t>
            </a:r>
          </a:p>
          <a:p>
            <a:pPr algn="ctr">
              <a:buNone/>
            </a:pPr>
            <a:r>
              <a:rPr lang="pt-BR" sz="1400" dirty="0">
                <a:solidFill>
                  <a:srgbClr val="FF0000"/>
                </a:solidFill>
                <a:latin typeface="Verdana" pitchFamily="34" charset="0"/>
              </a:rPr>
              <a:t>ATRIBUTO 2: TIPO 2</a:t>
            </a:r>
          </a:p>
          <a:p>
            <a:pPr algn="ctr">
              <a:buNone/>
            </a:pPr>
            <a:r>
              <a:rPr lang="pt-BR" sz="1400" dirty="0">
                <a:solidFill>
                  <a:srgbClr val="FF0000"/>
                </a:solidFill>
                <a:latin typeface="Verdana" pitchFamily="34" charset="0"/>
              </a:rPr>
              <a:t>ATRIBUTO 3: TIPO 3</a:t>
            </a:r>
            <a:endParaRPr lang="en-US" sz="1400" dirty="0">
              <a:solidFill>
                <a:srgbClr val="FF0000"/>
              </a:solidFill>
              <a:latin typeface="Verdana" pitchFamily="34" charset="0"/>
            </a:endParaRPr>
          </a:p>
        </p:txBody>
      </p:sp>
      <p:sp>
        <p:nvSpPr>
          <p:cNvPr id="482311" name="Rectangle 7"/>
          <p:cNvSpPr>
            <a:spLocks noChangeArrowheads="1"/>
          </p:cNvSpPr>
          <p:nvPr/>
        </p:nvSpPr>
        <p:spPr bwMode="auto">
          <a:xfrm>
            <a:off x="468313" y="4221163"/>
            <a:ext cx="2016125" cy="914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buNone/>
            </a:pPr>
            <a:r>
              <a:rPr lang="pt-BR" sz="1400" dirty="0">
                <a:latin typeface="Verdana" pitchFamily="34" charset="0"/>
              </a:rPr>
              <a:t>OPERAÇÃO 1()</a:t>
            </a:r>
          </a:p>
          <a:p>
            <a:pPr algn="ctr">
              <a:buNone/>
            </a:pPr>
            <a:r>
              <a:rPr lang="pt-BR" sz="1400" dirty="0">
                <a:latin typeface="Verdana" pitchFamily="34" charset="0"/>
              </a:rPr>
              <a:t>OPERAÇÃO 2()</a:t>
            </a:r>
            <a:endParaRPr lang="en-US" sz="1400" dirty="0">
              <a:latin typeface="Verdana" pitchFamily="34" charset="0"/>
            </a:endParaRPr>
          </a:p>
        </p:txBody>
      </p:sp>
      <p:sp>
        <p:nvSpPr>
          <p:cNvPr id="482312" name="Text Box 8"/>
          <p:cNvSpPr txBox="1">
            <a:spLocks noChangeArrowheads="1"/>
          </p:cNvSpPr>
          <p:nvPr/>
        </p:nvSpPr>
        <p:spPr bwMode="auto">
          <a:xfrm>
            <a:off x="842963" y="1628775"/>
            <a:ext cx="1938351" cy="477054"/>
          </a:xfrm>
          <a:prstGeom prst="rect">
            <a:avLst/>
          </a:prstGeom>
          <a:noFill/>
          <a:ln w="12700" cap="sq">
            <a:noFill/>
            <a:miter lim="800000"/>
            <a:headEnd type="none" w="sm" len="sm"/>
            <a:tailEnd type="none" w="sm" len="sm"/>
          </a:ln>
          <a:effectLst/>
        </p:spPr>
        <p:txBody>
          <a:bodyPr wrap="none">
            <a:spAutoFit/>
          </a:bodyPr>
          <a:lstStyle/>
          <a:p>
            <a:pPr>
              <a:buNone/>
            </a:pPr>
            <a:r>
              <a:rPr lang="pt-BR" dirty="0" smtClean="0">
                <a:latin typeface="Verdana" pitchFamily="34" charset="0"/>
              </a:rPr>
              <a:t>Modelo OO</a:t>
            </a:r>
            <a:endParaRPr lang="en-US" dirty="0">
              <a:latin typeface="Verdana" pitchFamily="34" charset="0"/>
            </a:endParaRPr>
          </a:p>
        </p:txBody>
      </p:sp>
      <p:sp>
        <p:nvSpPr>
          <p:cNvPr id="482313" name="Text Box 9"/>
          <p:cNvSpPr txBox="1">
            <a:spLocks noChangeArrowheads="1"/>
          </p:cNvSpPr>
          <p:nvPr/>
        </p:nvSpPr>
        <p:spPr bwMode="auto">
          <a:xfrm>
            <a:off x="5148263" y="1700213"/>
            <a:ext cx="1557862" cy="477054"/>
          </a:xfrm>
          <a:prstGeom prst="rect">
            <a:avLst/>
          </a:prstGeom>
          <a:noFill/>
          <a:ln w="12700" cap="sq">
            <a:noFill/>
            <a:miter lim="800000"/>
            <a:headEnd type="none" w="sm" len="sm"/>
            <a:tailEnd type="none" w="sm" len="sm"/>
          </a:ln>
          <a:effectLst/>
        </p:spPr>
        <p:txBody>
          <a:bodyPr wrap="none">
            <a:spAutoFit/>
          </a:bodyPr>
          <a:lstStyle/>
          <a:p>
            <a:pPr>
              <a:buNone/>
            </a:pPr>
            <a:r>
              <a:rPr lang="pt-BR" dirty="0" smtClean="0">
                <a:latin typeface="Verdana" pitchFamily="34" charset="0"/>
              </a:rPr>
              <a:t>Exemplo</a:t>
            </a:r>
            <a:endParaRPr lang="en-US" dirty="0">
              <a:latin typeface="Verdana" pitchFamily="34" charset="0"/>
            </a:endParaRPr>
          </a:p>
        </p:txBody>
      </p:sp>
    </p:spTree>
    <p:extLst>
      <p:ext uri="{BB962C8B-B14F-4D97-AF65-F5344CB8AC3E}">
        <p14:creationId xmlns:p14="http://schemas.microsoft.com/office/powerpoint/2010/main" val="4190328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ta circular 11"/>
          <p:cNvSpPr/>
          <p:nvPr/>
        </p:nvSpPr>
        <p:spPr>
          <a:xfrm>
            <a:off x="1889125" y="1320800"/>
            <a:ext cx="5438775" cy="5437188"/>
          </a:xfrm>
          <a:prstGeom prst="circularArrow">
            <a:avLst>
              <a:gd name="adj1" fmla="val 5085"/>
              <a:gd name="adj2" fmla="val 327528"/>
              <a:gd name="adj3" fmla="val 18957827"/>
              <a:gd name="adj4" fmla="val 16200343"/>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8" name="Seta circular 17"/>
          <p:cNvSpPr/>
          <p:nvPr/>
        </p:nvSpPr>
        <p:spPr>
          <a:xfrm>
            <a:off x="1789113" y="1320800"/>
            <a:ext cx="5438775" cy="5437188"/>
          </a:xfrm>
          <a:prstGeom prst="circularArrow">
            <a:avLst>
              <a:gd name="adj1" fmla="val 5085"/>
              <a:gd name="adj2" fmla="val 327528"/>
              <a:gd name="adj3" fmla="val 15872129"/>
              <a:gd name="adj4" fmla="val 13114645"/>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19" name="Grupo 18"/>
          <p:cNvGrpSpPr>
            <a:grpSpLocks/>
          </p:cNvGrpSpPr>
          <p:nvPr/>
        </p:nvGrpSpPr>
        <p:grpSpPr bwMode="auto">
          <a:xfrm>
            <a:off x="1727200" y="1398588"/>
            <a:ext cx="5662613" cy="5578475"/>
            <a:chOff x="1727200" y="1398588"/>
            <a:chExt cx="5662613" cy="5578475"/>
          </a:xfrm>
        </p:grpSpPr>
        <p:sp>
          <p:nvSpPr>
            <p:cNvPr id="13" name="Seta circular 12"/>
            <p:cNvSpPr/>
            <p:nvPr/>
          </p:nvSpPr>
          <p:spPr>
            <a:xfrm>
              <a:off x="1951038" y="1398588"/>
              <a:ext cx="5438775" cy="5438775"/>
            </a:xfrm>
            <a:prstGeom prst="circularArrow">
              <a:avLst>
                <a:gd name="adj1" fmla="val 5085"/>
                <a:gd name="adj2" fmla="val 327528"/>
                <a:gd name="adj3" fmla="val 443744"/>
                <a:gd name="adj4" fmla="val 1928577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7" name="Seta circular 16"/>
            <p:cNvSpPr/>
            <p:nvPr/>
          </p:nvSpPr>
          <p:spPr>
            <a:xfrm>
              <a:off x="1727200" y="1398588"/>
              <a:ext cx="5437188" cy="5438775"/>
            </a:xfrm>
            <a:prstGeom prst="circularArrow">
              <a:avLst>
                <a:gd name="adj1" fmla="val 5085"/>
                <a:gd name="adj2" fmla="val 327528"/>
                <a:gd name="adj3" fmla="val 12786695"/>
                <a:gd name="adj4" fmla="val 10028727"/>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1647623" name="Grupo 3"/>
            <p:cNvGrpSpPr>
              <a:grpSpLocks/>
            </p:cNvGrpSpPr>
            <p:nvPr/>
          </p:nvGrpSpPr>
          <p:grpSpPr bwMode="auto">
            <a:xfrm>
              <a:off x="1749425" y="1497013"/>
              <a:ext cx="5618163" cy="5480050"/>
              <a:chOff x="1749425" y="1497013"/>
              <a:chExt cx="5618163" cy="5480050"/>
            </a:xfrm>
          </p:grpSpPr>
          <p:sp>
            <p:nvSpPr>
              <p:cNvPr id="14" name="Seta circular 13"/>
              <p:cNvSpPr/>
              <p:nvPr/>
            </p:nvSpPr>
            <p:spPr>
              <a:xfrm>
                <a:off x="1928813" y="1497013"/>
                <a:ext cx="5438775" cy="5437187"/>
              </a:xfrm>
              <a:prstGeom prst="circularArrow">
                <a:avLst>
                  <a:gd name="adj1" fmla="val 5085"/>
                  <a:gd name="adj2" fmla="val 327528"/>
                  <a:gd name="adj3" fmla="val 3529100"/>
                  <a:gd name="adj4" fmla="val 770764"/>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5" name="Seta circular 14"/>
              <p:cNvSpPr/>
              <p:nvPr/>
            </p:nvSpPr>
            <p:spPr>
              <a:xfrm>
                <a:off x="1839913" y="1539875"/>
                <a:ext cx="5437187" cy="5437188"/>
              </a:xfrm>
              <a:prstGeom prst="circularArrow">
                <a:avLst>
                  <a:gd name="adj1" fmla="val 5085"/>
                  <a:gd name="adj2" fmla="val 327528"/>
                  <a:gd name="adj3" fmla="val 6615046"/>
                  <a:gd name="adj4" fmla="val 385742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6" name="Seta circular 15"/>
              <p:cNvSpPr/>
              <p:nvPr/>
            </p:nvSpPr>
            <p:spPr>
              <a:xfrm>
                <a:off x="1749425" y="1497013"/>
                <a:ext cx="5438775" cy="5437187"/>
              </a:xfrm>
              <a:prstGeom prst="circularArrow">
                <a:avLst>
                  <a:gd name="adj1" fmla="val 5085"/>
                  <a:gd name="adj2" fmla="val 327528"/>
                  <a:gd name="adj3" fmla="val 9701707"/>
                  <a:gd name="adj4" fmla="val 6943371"/>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5" name="Forma livre 4"/>
              <p:cNvSpPr/>
              <p:nvPr/>
            </p:nvSpPr>
            <p:spPr>
              <a:xfrm>
                <a:off x="2189000" y="1620159"/>
                <a:ext cx="4838937" cy="4838937"/>
              </a:xfrm>
              <a:custGeom>
                <a:avLst/>
                <a:gdLst>
                  <a:gd name="connsiteX0" fmla="*/ 2419468 w 4838937"/>
                  <a:gd name="connsiteY0" fmla="*/ 0 h 4838937"/>
                  <a:gd name="connsiteX1" fmla="*/ 4311086 w 4838937"/>
                  <a:gd name="connsiteY1" fmla="*/ 910956 h 4838937"/>
                  <a:gd name="connsiteX2" fmla="*/ 2419469 w 4838937"/>
                  <a:gd name="connsiteY2" fmla="*/ 2419469 h 4838937"/>
                  <a:gd name="connsiteX3" fmla="*/ 2419468 w 4838937"/>
                  <a:gd name="connsiteY3" fmla="*/ 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2419468" y="0"/>
                    </a:moveTo>
                    <a:cubicBezTo>
                      <a:pt x="3155772" y="0"/>
                      <a:pt x="3852008" y="335289"/>
                      <a:pt x="4311086" y="910956"/>
                    </a:cubicBezTo>
                    <a:lnTo>
                      <a:pt x="2419469" y="2419469"/>
                    </a:lnTo>
                    <a:cubicBezTo>
                      <a:pt x="2419469" y="1612979"/>
                      <a:pt x="2419468" y="806490"/>
                      <a:pt x="2419468" y="0"/>
                    </a:cubicBezTo>
                    <a:close/>
                  </a:path>
                </a:pathLst>
              </a:custGeom>
              <a:solidFill>
                <a:srgbClr val="FF000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562491" tIns="469649" rIns="1164958" bIns="348822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Tarifação</a:t>
                </a:r>
              </a:p>
            </p:txBody>
          </p:sp>
          <p:sp>
            <p:nvSpPr>
              <p:cNvPr id="6" name="Forma livre 5"/>
              <p:cNvSpPr/>
              <p:nvPr/>
            </p:nvSpPr>
            <p:spPr>
              <a:xfrm>
                <a:off x="2251215" y="1697927"/>
                <a:ext cx="4838937" cy="4838937"/>
              </a:xfrm>
              <a:custGeom>
                <a:avLst/>
                <a:gdLst>
                  <a:gd name="connsiteX0" fmla="*/ 4311086 w 4838937"/>
                  <a:gd name="connsiteY0" fmla="*/ 910956 h 4838937"/>
                  <a:gd name="connsiteX1" fmla="*/ 4778276 w 4838937"/>
                  <a:gd name="connsiteY1" fmla="*/ 2957851 h 4838937"/>
                  <a:gd name="connsiteX2" fmla="*/ 2419469 w 4838937"/>
                  <a:gd name="connsiteY2" fmla="*/ 2419469 h 4838937"/>
                  <a:gd name="connsiteX3" fmla="*/ 4311086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311086" y="910956"/>
                    </a:moveTo>
                    <a:cubicBezTo>
                      <a:pt x="4770163" y="1486621"/>
                      <a:pt x="4942119" y="2240009"/>
                      <a:pt x="4778276" y="2957851"/>
                    </a:cubicBezTo>
                    <a:lnTo>
                      <a:pt x="2419469" y="2419469"/>
                    </a:lnTo>
                    <a:lnTo>
                      <a:pt x="4311086" y="910956"/>
                    </a:lnTo>
                    <a:close/>
                  </a:path>
                </a:pathLst>
              </a:custGeom>
              <a:solidFill>
                <a:srgbClr val="FFC00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306765" tIns="1774435" rIns="247865" bIns="2298653"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Informações aos Usuários</a:t>
                </a:r>
              </a:p>
            </p:txBody>
          </p:sp>
          <p:sp>
            <p:nvSpPr>
              <p:cNvPr id="7" name="Forma livre 6"/>
              <p:cNvSpPr/>
              <p:nvPr/>
            </p:nvSpPr>
            <p:spPr>
              <a:xfrm>
                <a:off x="2228749" y="1795858"/>
                <a:ext cx="4838937" cy="4838937"/>
              </a:xfrm>
              <a:custGeom>
                <a:avLst/>
                <a:gdLst>
                  <a:gd name="connsiteX0" fmla="*/ 4778276 w 4838937"/>
                  <a:gd name="connsiteY0" fmla="*/ 2957850 h 4838937"/>
                  <a:gd name="connsiteX1" fmla="*/ 3469236 w 4838937"/>
                  <a:gd name="connsiteY1" fmla="*/ 4599334 h 4838937"/>
                  <a:gd name="connsiteX2" fmla="*/ 2419469 w 4838937"/>
                  <a:gd name="connsiteY2" fmla="*/ 2419469 h 4838937"/>
                  <a:gd name="connsiteX3" fmla="*/ 4778276 w 4838937"/>
                  <a:gd name="connsiteY3" fmla="*/ 295785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778276" y="2957850"/>
                    </a:moveTo>
                    <a:cubicBezTo>
                      <a:pt x="4614433" y="3675694"/>
                      <a:pt x="4132623" y="4279864"/>
                      <a:pt x="3469236" y="4599334"/>
                    </a:cubicBezTo>
                    <a:lnTo>
                      <a:pt x="2419469" y="2419469"/>
                    </a:lnTo>
                    <a:lnTo>
                      <a:pt x="4778276" y="2957850"/>
                    </a:lnTo>
                    <a:close/>
                  </a:path>
                </a:pathLst>
              </a:custGeom>
              <a:solidFill>
                <a:srgbClr val="00B05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127609" tIns="2886238" rIns="599840" bIns="1100440" spcCol="1270" anchor="ctr"/>
              <a:lstStyle/>
              <a:p>
                <a:pPr algn="ctr" defTabSz="711200" eaLnBrk="1" hangingPunct="1">
                  <a:lnSpc>
                    <a:spcPct val="90000"/>
                  </a:lnSpc>
                  <a:spcBef>
                    <a:spcPct val="0"/>
                  </a:spcBef>
                  <a:spcAft>
                    <a:spcPct val="35000"/>
                  </a:spcAft>
                  <a:buClrTx/>
                  <a:buSzTx/>
                  <a:buFontTx/>
                  <a:buNone/>
                  <a:defRPr/>
                </a:pPr>
                <a:r>
                  <a:rPr lang="pt-BR" sz="1400" dirty="0" err="1">
                    <a:solidFill>
                      <a:schemeClr val="bg1"/>
                    </a:solidFill>
                    <a:effectLst>
                      <a:outerShdw blurRad="38100" dist="38100" dir="2700000" algn="tl">
                        <a:srgbClr val="000000">
                          <a:alpha val="43137"/>
                        </a:srgbClr>
                      </a:outerShdw>
                    </a:effectLst>
                  </a:rPr>
                  <a:t>PlanejamentoProgramação</a:t>
                </a:r>
                <a:r>
                  <a:rPr lang="pt-BR" sz="1400" dirty="0">
                    <a:solidFill>
                      <a:schemeClr val="bg1"/>
                    </a:solidFill>
                    <a:effectLst>
                      <a:outerShdw blurRad="38100" dist="38100" dir="2700000" algn="tl">
                        <a:srgbClr val="000000">
                          <a:alpha val="43137"/>
                        </a:srgbClr>
                      </a:outerShdw>
                    </a:effectLst>
                  </a:rPr>
                  <a:t> e Controle </a:t>
                </a:r>
              </a:p>
            </p:txBody>
          </p:sp>
          <p:sp>
            <p:nvSpPr>
              <p:cNvPr id="8" name="Forma livre 7"/>
              <p:cNvSpPr/>
              <p:nvPr/>
            </p:nvSpPr>
            <p:spPr>
              <a:xfrm>
                <a:off x="2138883" y="1839063"/>
                <a:ext cx="4838937" cy="4838937"/>
              </a:xfrm>
              <a:custGeom>
                <a:avLst/>
                <a:gdLst>
                  <a:gd name="connsiteX0" fmla="*/ 3469184 w 4838937"/>
                  <a:gd name="connsiteY0" fmla="*/ 4599360 h 4838937"/>
                  <a:gd name="connsiteX1" fmla="*/ 1369700 w 4838937"/>
                  <a:gd name="connsiteY1" fmla="*/ 4599334 h 4838937"/>
                  <a:gd name="connsiteX2" fmla="*/ 2419469 w 4838937"/>
                  <a:gd name="connsiteY2" fmla="*/ 2419469 h 4838937"/>
                  <a:gd name="connsiteX3" fmla="*/ 3469184 w 4838937"/>
                  <a:gd name="connsiteY3" fmla="*/ 459936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3469184" y="4599360"/>
                    </a:moveTo>
                    <a:cubicBezTo>
                      <a:pt x="2805808" y="4918805"/>
                      <a:pt x="2033068" y="4918796"/>
                      <a:pt x="1369700" y="4599334"/>
                    </a:cubicBezTo>
                    <a:lnTo>
                      <a:pt x="2419469" y="2419469"/>
                    </a:lnTo>
                    <a:lnTo>
                      <a:pt x="3469184" y="4599360"/>
                    </a:lnTo>
                    <a:close/>
                  </a:path>
                </a:pathLst>
              </a:custGeom>
              <a:solidFill>
                <a:srgbClr val="00206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878126" tIns="3822342" rIns="1878127" bIns="25074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Prevenção e Segurança</a:t>
                </a:r>
              </a:p>
            </p:txBody>
          </p:sp>
          <p:sp>
            <p:nvSpPr>
              <p:cNvPr id="9" name="Forma livre 8"/>
              <p:cNvSpPr/>
              <p:nvPr/>
            </p:nvSpPr>
            <p:spPr>
              <a:xfrm>
                <a:off x="2049017" y="1795858"/>
                <a:ext cx="4838937" cy="4838937"/>
              </a:xfrm>
              <a:custGeom>
                <a:avLst/>
                <a:gdLst>
                  <a:gd name="connsiteX0" fmla="*/ 1369700 w 4838937"/>
                  <a:gd name="connsiteY0" fmla="*/ 4599334 h 4838937"/>
                  <a:gd name="connsiteX1" fmla="*/ 60661 w 4838937"/>
                  <a:gd name="connsiteY1" fmla="*/ 2957849 h 4838937"/>
                  <a:gd name="connsiteX2" fmla="*/ 2419469 w 4838937"/>
                  <a:gd name="connsiteY2" fmla="*/ 2419469 h 4838937"/>
                  <a:gd name="connsiteX3" fmla="*/ 1369700 w 4838937"/>
                  <a:gd name="connsiteY3" fmla="*/ 4599334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1369700" y="4599334"/>
                    </a:moveTo>
                    <a:cubicBezTo>
                      <a:pt x="706313" y="4279863"/>
                      <a:pt x="224503" y="3675693"/>
                      <a:pt x="60661" y="2957849"/>
                    </a:cubicBezTo>
                    <a:lnTo>
                      <a:pt x="2419469" y="2419469"/>
                    </a:lnTo>
                    <a:lnTo>
                      <a:pt x="1369700" y="4599334"/>
                    </a:lnTo>
                    <a:close/>
                  </a:path>
                </a:pathLst>
              </a:custGeom>
              <a:solidFill>
                <a:srgbClr val="7030A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599840" tIns="2886238" rIns="3127609" bIns="1100440"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Infraestrutura</a:t>
                </a:r>
              </a:p>
            </p:txBody>
          </p:sp>
          <p:sp>
            <p:nvSpPr>
              <p:cNvPr id="10" name="Forma livre 9"/>
              <p:cNvSpPr/>
              <p:nvPr/>
            </p:nvSpPr>
            <p:spPr>
              <a:xfrm>
                <a:off x="2026550" y="1697927"/>
                <a:ext cx="4838937" cy="4838937"/>
              </a:xfrm>
              <a:custGeom>
                <a:avLst/>
                <a:gdLst>
                  <a:gd name="connsiteX0" fmla="*/ 60661 w 4838937"/>
                  <a:gd name="connsiteY0" fmla="*/ 2957849 h 4838937"/>
                  <a:gd name="connsiteX1" fmla="*/ 527851 w 4838937"/>
                  <a:gd name="connsiteY1" fmla="*/ 910955 h 4838937"/>
                  <a:gd name="connsiteX2" fmla="*/ 2419469 w 4838937"/>
                  <a:gd name="connsiteY2" fmla="*/ 2419469 h 4838937"/>
                  <a:gd name="connsiteX3" fmla="*/ 60661 w 4838937"/>
                  <a:gd name="connsiteY3" fmla="*/ 2957849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60661" y="2957849"/>
                    </a:moveTo>
                    <a:cubicBezTo>
                      <a:pt x="-103181" y="2240007"/>
                      <a:pt x="68774" y="1486620"/>
                      <a:pt x="527851" y="910955"/>
                    </a:cubicBezTo>
                    <a:lnTo>
                      <a:pt x="2419469" y="2419469"/>
                    </a:lnTo>
                    <a:lnTo>
                      <a:pt x="60661" y="2957849"/>
                    </a:lnTo>
                    <a:close/>
                  </a:path>
                </a:pathLst>
              </a:custGeom>
              <a:solidFill>
                <a:srgbClr val="33330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47866" tIns="1774435" rIns="3306764" bIns="2298653" spcCol="1270" anchor="ctr"/>
              <a:lstStyle/>
              <a:p>
                <a:pPr algn="ctr" defTabSz="711200" eaLnBrk="1" hangingPunct="1">
                  <a:lnSpc>
                    <a:spcPct val="90000"/>
                  </a:lnSpc>
                  <a:spcBef>
                    <a:spcPct val="0"/>
                  </a:spcBef>
                  <a:spcAft>
                    <a:spcPct val="35000"/>
                  </a:spcAft>
                  <a:buClrTx/>
                  <a:buSzTx/>
                  <a:buFontTx/>
                  <a:buNone/>
                  <a:defRPr/>
                </a:pPr>
                <a:r>
                  <a:rPr lang="en-US" sz="1400" dirty="0">
                    <a:solidFill>
                      <a:schemeClr val="bg1"/>
                    </a:solidFill>
                    <a:effectLst>
                      <a:outerShdw blurRad="38100" dist="38100" dir="2700000" algn="tl">
                        <a:srgbClr val="000000">
                          <a:alpha val="43137"/>
                        </a:srgbClr>
                      </a:outerShdw>
                    </a:effectLst>
                  </a:rPr>
                  <a:t>Marketing e “</a:t>
                </a:r>
                <a:r>
                  <a:rPr lang="en-US" sz="1400" dirty="0" err="1">
                    <a:solidFill>
                      <a:schemeClr val="bg1"/>
                    </a:solidFill>
                    <a:effectLst>
                      <a:outerShdw blurRad="38100" dist="38100" dir="2700000" algn="tl">
                        <a:srgbClr val="000000">
                          <a:alpha val="43137"/>
                        </a:srgbClr>
                      </a:outerShdw>
                    </a:effectLst>
                  </a:rPr>
                  <a:t>Imagem_BRT</a:t>
                </a:r>
                <a:r>
                  <a:rPr lang="en-US" sz="1400" dirty="0">
                    <a:solidFill>
                      <a:schemeClr val="bg1"/>
                    </a:solidFill>
                    <a:effectLst>
                      <a:outerShdw blurRad="38100" dist="38100" dir="2700000" algn="tl">
                        <a:srgbClr val="000000">
                          <a:alpha val="43137"/>
                        </a:srgbClr>
                      </a:outerShdw>
                    </a:effectLst>
                  </a:rPr>
                  <a:t>”</a:t>
                </a:r>
                <a:endParaRPr lang="pt-BR" sz="1400" dirty="0">
                  <a:solidFill>
                    <a:schemeClr val="bg1"/>
                  </a:solidFill>
                  <a:effectLst>
                    <a:outerShdw blurRad="38100" dist="38100" dir="2700000" algn="tl">
                      <a:srgbClr val="000000">
                        <a:alpha val="43137"/>
                      </a:srgbClr>
                    </a:outerShdw>
                  </a:effectLst>
                </a:endParaRPr>
              </a:p>
            </p:txBody>
          </p:sp>
          <p:sp>
            <p:nvSpPr>
              <p:cNvPr id="11" name="Forma livre 10"/>
              <p:cNvSpPr/>
              <p:nvPr/>
            </p:nvSpPr>
            <p:spPr>
              <a:xfrm>
                <a:off x="2088765" y="1620159"/>
                <a:ext cx="4838937" cy="4838937"/>
              </a:xfrm>
              <a:custGeom>
                <a:avLst/>
                <a:gdLst>
                  <a:gd name="connsiteX0" fmla="*/ 527851 w 4838937"/>
                  <a:gd name="connsiteY0" fmla="*/ 910956 h 4838937"/>
                  <a:gd name="connsiteX1" fmla="*/ 2419469 w 4838937"/>
                  <a:gd name="connsiteY1" fmla="*/ 0 h 4838937"/>
                  <a:gd name="connsiteX2" fmla="*/ 2419469 w 4838937"/>
                  <a:gd name="connsiteY2" fmla="*/ 2419469 h 4838937"/>
                  <a:gd name="connsiteX3" fmla="*/ 527851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527851" y="910956"/>
                    </a:moveTo>
                    <a:cubicBezTo>
                      <a:pt x="986929" y="335290"/>
                      <a:pt x="1683164" y="0"/>
                      <a:pt x="2419469" y="0"/>
                    </a:cubicBezTo>
                    <a:lnTo>
                      <a:pt x="2419469" y="2419469"/>
                    </a:lnTo>
                    <a:lnTo>
                      <a:pt x="527851" y="910956"/>
                    </a:lnTo>
                    <a:close/>
                  </a:path>
                </a:pathLst>
              </a:custGeom>
              <a:solidFill>
                <a:schemeClr val="accent4">
                  <a:lumMod val="75000"/>
                  <a:alpha val="10000"/>
                </a:scheme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164959" tIns="469649" rIns="2562490" bIns="3488226"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Coordenação Multimodos</a:t>
                </a:r>
              </a:p>
            </p:txBody>
          </p:sp>
          <p:sp>
            <p:nvSpPr>
              <p:cNvPr id="21" name="Elipse 20"/>
              <p:cNvSpPr/>
              <p:nvPr/>
            </p:nvSpPr>
            <p:spPr>
              <a:xfrm>
                <a:off x="3868738" y="3424238"/>
                <a:ext cx="1382712" cy="1354137"/>
              </a:xfrm>
              <a:prstGeom prst="ellipse">
                <a:avLst/>
              </a:prstGeom>
              <a:ln cmpd="sng">
                <a:solidFill>
                  <a:schemeClr val="bg1"/>
                </a:solidFill>
              </a:ln>
            </p:spPr>
            <p:style>
              <a:lnRef idx="3">
                <a:schemeClr val="lt1"/>
              </a:lnRef>
              <a:fillRef idx="1">
                <a:schemeClr val="dk1"/>
              </a:fillRef>
              <a:effectRef idx="1">
                <a:schemeClr val="dk1"/>
              </a:effectRef>
              <a:fontRef idx="minor">
                <a:schemeClr val="lt1"/>
              </a:fontRef>
            </p:style>
            <p:txBody>
              <a:bodyPr anchor="ctr"/>
              <a:lstStyle/>
              <a:p>
                <a:pPr algn="ctr" eaLnBrk="1" hangingPunct="1">
                  <a:spcBef>
                    <a:spcPct val="0"/>
                  </a:spcBef>
                  <a:buClrTx/>
                  <a:buSzTx/>
                  <a:buFontTx/>
                  <a:buNone/>
                  <a:defRPr/>
                </a:pPr>
                <a:r>
                  <a:rPr lang="pt-BR" sz="1400" b="1" dirty="0">
                    <a:solidFill>
                      <a:schemeClr val="bg1"/>
                    </a:solidFill>
                    <a:effectLst>
                      <a:outerShdw blurRad="38100" dist="38100" dir="2700000" algn="tl">
                        <a:srgbClr val="000000">
                          <a:alpha val="43137"/>
                        </a:srgbClr>
                      </a:outerShdw>
                    </a:effectLst>
                  </a:rPr>
                  <a:t>ITS </a:t>
                </a:r>
              </a:p>
              <a:p>
                <a:pPr algn="ctr" eaLnBrk="1" hangingPunct="1">
                  <a:spcBef>
                    <a:spcPct val="0"/>
                  </a:spcBef>
                  <a:buClrTx/>
                  <a:buSzTx/>
                  <a:buFontTx/>
                  <a:buNone/>
                  <a:defRPr/>
                </a:pPr>
                <a:r>
                  <a:rPr lang="pt-BR" sz="1400" b="1" dirty="0">
                    <a:solidFill>
                      <a:schemeClr val="tx1"/>
                    </a:solidFill>
                    <a:effectLst>
                      <a:outerShdw blurRad="38100" dist="38100" dir="2700000" algn="tl">
                        <a:srgbClr val="000000">
                          <a:alpha val="43137"/>
                        </a:srgbClr>
                      </a:outerShdw>
                    </a:effectLst>
                  </a:rPr>
                  <a:t>ITS4BRT</a:t>
                </a:r>
                <a:endParaRPr lang="pt-BR" sz="1400" b="1" dirty="0">
                  <a:solidFill>
                    <a:schemeClr val="bg1"/>
                  </a:solidFill>
                  <a:effectLst>
                    <a:outerShdw blurRad="38100" dist="38100" dir="2700000" algn="tl">
                      <a:srgbClr val="000000">
                        <a:alpha val="43137"/>
                      </a:srgbClr>
                    </a:outerShdw>
                  </a:effectLst>
                </a:endParaRPr>
              </a:p>
            </p:txBody>
          </p:sp>
        </p:grpSp>
      </p:grpSp>
      <p:sp>
        <p:nvSpPr>
          <p:cNvPr id="1647650" name="Rectangle 34"/>
          <p:cNvSpPr>
            <a:spLocks/>
          </p:cNvSpPr>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4000" b="1" dirty="0">
                <a:solidFill>
                  <a:srgbClr val="FF0000"/>
                </a:solidFill>
                <a:ea typeface="ＭＳ Ｐゴシック" panose="020B0600070205080204" pitchFamily="34" charset="-128"/>
              </a:rPr>
              <a:t>ITS4BRT (</a:t>
            </a:r>
            <a:r>
              <a:rPr lang="pt-BR" altLang="pt-BR" sz="4000" b="1" dirty="0" smtClean="0">
                <a:solidFill>
                  <a:srgbClr val="FF0000"/>
                </a:solidFill>
                <a:ea typeface="ＭＳ Ｐゴシック" panose="020B0600070205080204" pitchFamily="34" charset="-128"/>
              </a:rPr>
              <a:t>TPC) </a:t>
            </a:r>
            <a:r>
              <a:rPr lang="pt-BR" altLang="pt-BR" sz="4000" b="1" dirty="0">
                <a:solidFill>
                  <a:srgbClr val="FF0000"/>
                </a:solidFill>
                <a:ea typeface="ＭＳ Ｐゴシック" panose="020B0600070205080204" pitchFamily="34" charset="-128"/>
              </a:rPr>
              <a:t>–</a:t>
            </a:r>
            <a:r>
              <a:rPr lang="pt-BR" altLang="pt-BR" dirty="0"/>
              <a:t> </a:t>
            </a:r>
            <a:r>
              <a:rPr lang="pt-BR" altLang="pt-BR" sz="3600" b="1" dirty="0">
                <a:solidFill>
                  <a:srgbClr val="0000CC"/>
                </a:solidFill>
              </a:rPr>
              <a:t/>
            </a:r>
            <a:br>
              <a:rPr lang="pt-BR" altLang="pt-BR" sz="3600" b="1" dirty="0">
                <a:solidFill>
                  <a:srgbClr val="0000CC"/>
                </a:solidFill>
              </a:rPr>
            </a:br>
            <a:r>
              <a:rPr lang="pt-BR" altLang="pt-BR" sz="3600" b="1" dirty="0">
                <a:solidFill>
                  <a:srgbClr val="0000CC"/>
                </a:solidFill>
              </a:rPr>
              <a:t>“Informações aos Usuários”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2.5E-6 -3.25624E-6 L -0.39219 0.00486 " pathEditMode="relative" rAng="0" ptsTypes="AA">
                                      <p:cBhvr>
                                        <p:cTn id="6" dur="2000" fill="hold"/>
                                        <p:tgtEl>
                                          <p:spTgt spid="19"/>
                                        </p:tgtEl>
                                        <p:attrNameLst>
                                          <p:attrName>ppt_x</p:attrName>
                                          <p:attrName>ppt_y</p:attrName>
                                        </p:attrNameLst>
                                      </p:cBhvr>
                                      <p:rCtr x="-196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p:cNvSpPr>
            <a:spLocks noGrp="1"/>
          </p:cNvSpPr>
          <p:nvPr>
            <p:ph type="title"/>
          </p:nvPr>
        </p:nvSpPr>
        <p:spPr>
          <a:xfrm>
            <a:off x="609600" y="116632"/>
            <a:ext cx="8153400" cy="990600"/>
          </a:xfrm>
        </p:spPr>
        <p:txBody>
          <a:bodyPr/>
          <a:lstStyle/>
          <a:p>
            <a: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2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Antes do início da Viagem (</a:t>
            </a:r>
            <a:r>
              <a:rPr lang="pt-BR" altLang="pt-BR" sz="2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planejamento</a:t>
            </a:r>
            <a:r>
              <a:rPr lang="pt-BR" altLang="pt-BR" sz="32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p>
        </p:txBody>
      </p:sp>
      <p:sp>
        <p:nvSpPr>
          <p:cNvPr id="1148931" name="Rectangle 3"/>
          <p:cNvSpPr>
            <a:spLocks noGrp="1"/>
          </p:cNvSpPr>
          <p:nvPr>
            <p:ph type="body" idx="1"/>
          </p:nvPr>
        </p:nvSpPr>
        <p:spPr>
          <a:xfrm>
            <a:off x="250825" y="1495325"/>
            <a:ext cx="8713788" cy="4525963"/>
          </a:xfrm>
        </p:spPr>
        <p:txBody>
          <a:bodyPr/>
          <a:lstStyle/>
          <a:p>
            <a:pPr>
              <a:lnSpc>
                <a:spcPct val="90000"/>
              </a:lnSpc>
            </a:pPr>
            <a:r>
              <a:rPr lang="pt-BR" altLang="pt-BR" sz="1800" b="1" dirty="0" smtClean="0">
                <a:effectLst>
                  <a:outerShdw blurRad="38100" dist="38100" dir="2700000" algn="tl">
                    <a:srgbClr val="C0C0C0"/>
                  </a:outerShdw>
                </a:effectLst>
              </a:rPr>
              <a:t>Definição da Funcionalidade [</a:t>
            </a:r>
            <a:r>
              <a:rPr lang="pt-BR" altLang="pt-BR" sz="1800" b="1" dirty="0" smtClean="0">
                <a:solidFill>
                  <a:srgbClr val="FF0000"/>
                </a:solidFill>
                <a:effectLst>
                  <a:outerShdw blurRad="38100" dist="38100" dir="2700000" algn="tl">
                    <a:srgbClr val="C0C0C0"/>
                  </a:outerShdw>
                </a:effectLst>
              </a:rPr>
              <a:t>PROPÓSITO</a:t>
            </a:r>
            <a:r>
              <a:rPr lang="pt-BR" altLang="pt-BR" sz="1800" b="1" dirty="0" smtClean="0">
                <a:effectLst>
                  <a:outerShdw blurRad="38100" dist="38100" dir="2700000" algn="tl">
                    <a:srgbClr val="C0C0C0"/>
                  </a:outerShdw>
                </a:effectLst>
              </a:rPr>
              <a:t> (o que é ?)]:</a:t>
            </a:r>
          </a:p>
          <a:p>
            <a:pPr lvl="1">
              <a:lnSpc>
                <a:spcPct val="90000"/>
              </a:lnSpc>
            </a:pPr>
            <a:r>
              <a:rPr lang="pt-BR" altLang="pt-BR" sz="2000" b="1" dirty="0" smtClean="0">
                <a:solidFill>
                  <a:srgbClr val="FF0000"/>
                </a:solidFill>
                <a:effectLst>
                  <a:outerShdw blurRad="38100" dist="38100" dir="2700000" algn="tl">
                    <a:srgbClr val="C0C0C0"/>
                  </a:outerShdw>
                </a:effectLst>
              </a:rPr>
              <a:t>Aspectos </a:t>
            </a:r>
            <a:r>
              <a:rPr lang="pt-BR" altLang="pt-BR" sz="2000" b="1" dirty="0" smtClean="0">
                <a:solidFill>
                  <a:srgbClr val="FF0000"/>
                </a:solidFill>
                <a:effectLst>
                  <a:outerShdw blurRad="38100" dist="38100" dir="2700000" algn="tl">
                    <a:srgbClr val="C0C0C0"/>
                  </a:outerShdw>
                </a:effectLst>
              </a:rPr>
              <a:t>estáticos</a:t>
            </a:r>
            <a:r>
              <a:rPr lang="pt-BR" altLang="pt-BR" sz="2000" dirty="0" smtClean="0">
                <a:effectLst>
                  <a:outerShdw blurRad="38100" dist="38100" dir="2700000" algn="tl">
                    <a:srgbClr val="C0C0C0"/>
                  </a:outerShdw>
                </a:effectLst>
              </a:rPr>
              <a:t> </a:t>
            </a:r>
          </a:p>
          <a:p>
            <a:pPr lvl="1">
              <a:lnSpc>
                <a:spcPct val="90000"/>
              </a:lnSpc>
            </a:pPr>
            <a:endParaRPr lang="pt-BR" altLang="pt-BR" sz="2000" dirty="0" smtClean="0">
              <a:effectLst>
                <a:outerShdw blurRad="38100" dist="38100" dir="2700000" algn="tl">
                  <a:srgbClr val="C0C0C0"/>
                </a:outerShdw>
              </a:effectLst>
            </a:endParaRPr>
          </a:p>
          <a:p>
            <a:pPr lvl="1">
              <a:lnSpc>
                <a:spcPct val="90000"/>
              </a:lnSpc>
            </a:pPr>
            <a:r>
              <a:rPr lang="pt-BR" altLang="pt-BR" sz="2000" dirty="0" smtClean="0">
                <a:effectLst>
                  <a:outerShdw blurRad="38100" dist="38100" dir="2700000" algn="tl">
                    <a:srgbClr val="C0C0C0"/>
                  </a:outerShdw>
                </a:effectLst>
              </a:rPr>
              <a:t>Há </a:t>
            </a:r>
            <a:r>
              <a:rPr lang="pt-BR" altLang="pt-BR" sz="2000" dirty="0" smtClean="0">
                <a:effectLst>
                  <a:outerShdw blurRad="38100" dist="38100" dir="2700000" algn="tl">
                    <a:srgbClr val="C0C0C0"/>
                  </a:outerShdw>
                </a:effectLst>
              </a:rPr>
              <a:t>uma </a:t>
            </a:r>
            <a:r>
              <a:rPr lang="pt-BR" altLang="pt-BR" sz="2000" b="1" dirty="0" smtClean="0">
                <a:solidFill>
                  <a:srgbClr val="FF0000"/>
                </a:solidFill>
                <a:effectLst>
                  <a:outerShdw blurRad="38100" dist="38100" dir="2700000" algn="tl">
                    <a:srgbClr val="C0C0C0"/>
                  </a:outerShdw>
                </a:effectLst>
              </a:rPr>
              <a:t>variedade de informações</a:t>
            </a:r>
            <a:r>
              <a:rPr lang="pt-BR" altLang="pt-BR" sz="2000" dirty="0" smtClean="0">
                <a:effectLst>
                  <a:outerShdw blurRad="38100" dist="38100" dir="2700000" algn="tl">
                    <a:srgbClr val="C0C0C0"/>
                  </a:outerShdw>
                </a:effectLst>
              </a:rPr>
              <a:t> que o </a:t>
            </a:r>
            <a:r>
              <a:rPr lang="pt-BR" altLang="pt-BR" sz="2000" b="1" u="sng" dirty="0" smtClean="0">
                <a:solidFill>
                  <a:srgbClr val="006666"/>
                </a:solidFill>
                <a:effectLst>
                  <a:outerShdw blurRad="38100" dist="38100" dir="2700000" algn="tl">
                    <a:srgbClr val="C0C0C0"/>
                  </a:outerShdw>
                </a:effectLst>
              </a:rPr>
              <a:t>usuário/viajante</a:t>
            </a:r>
            <a:r>
              <a:rPr lang="pt-BR" altLang="pt-BR" sz="2000" dirty="0" smtClean="0">
                <a:effectLst>
                  <a:outerShdw blurRad="38100" dist="38100" dir="2700000" algn="tl">
                    <a:srgbClr val="C0C0C0"/>
                  </a:outerShdw>
                </a:effectLst>
              </a:rPr>
              <a:t> poderá utilizar integradamente ou de maneira individual</a:t>
            </a:r>
          </a:p>
          <a:p>
            <a:pPr lvl="1">
              <a:lnSpc>
                <a:spcPct val="90000"/>
              </a:lnSpc>
            </a:pPr>
            <a:endParaRPr lang="pt-BR" altLang="pt-BR" sz="2000" b="1" dirty="0" smtClean="0">
              <a:solidFill>
                <a:srgbClr val="FF0000"/>
              </a:solidFill>
              <a:effectLst>
                <a:outerShdw blurRad="38100" dist="38100" dir="2700000" algn="tl">
                  <a:srgbClr val="C0C0C0"/>
                </a:outerShdw>
              </a:effectLst>
            </a:endParaRPr>
          </a:p>
          <a:p>
            <a:pPr lvl="1">
              <a:lnSpc>
                <a:spcPct val="90000"/>
              </a:lnSpc>
            </a:pPr>
            <a:r>
              <a:rPr lang="pt-BR" altLang="pt-BR" sz="2000" b="1" dirty="0" smtClean="0">
                <a:solidFill>
                  <a:srgbClr val="FF0000"/>
                </a:solidFill>
                <a:effectLst>
                  <a:outerShdw blurRad="38100" dist="38100" dir="2700000" algn="tl">
                    <a:srgbClr val="C0C0C0"/>
                  </a:outerShdw>
                </a:effectLst>
              </a:rPr>
              <a:t>Exemplos</a:t>
            </a:r>
            <a:r>
              <a:rPr lang="pt-BR" altLang="pt-BR" sz="2000" b="1" dirty="0" smtClean="0">
                <a:solidFill>
                  <a:srgbClr val="FF0000"/>
                </a:solidFill>
                <a:effectLst>
                  <a:outerShdw blurRad="38100" dist="38100" dir="2700000" algn="tl">
                    <a:srgbClr val="C0C0C0"/>
                  </a:outerShdw>
                </a:effectLst>
              </a:rPr>
              <a:t>:</a:t>
            </a:r>
            <a:r>
              <a:rPr lang="pt-BR" altLang="pt-BR" sz="2000" dirty="0" smtClean="0">
                <a:effectLst>
                  <a:outerShdw blurRad="38100" dist="38100" dir="2700000" algn="tl">
                    <a:srgbClr val="C0C0C0"/>
                  </a:outerShdw>
                </a:effectLst>
              </a:rPr>
              <a:t> linhas (rotas, programação horária, tarifas) de ônibus municipais/ intermunicipais, localização de terminais intermodais e de estacionamentos, serviços de transportes (táxis, trens urbanos/interurbanos, balsas), páginas amarelas </a:t>
            </a:r>
            <a:r>
              <a:rPr lang="pt-BR" altLang="pt-BR" sz="2000" dirty="0" smtClean="0">
                <a:effectLst>
                  <a:outerShdw blurRad="38100" dist="38100" dir="2700000" algn="tl">
                    <a:srgbClr val="C0C0C0"/>
                  </a:outerShdw>
                </a:effectLst>
                <a:hlinkClick r:id="" action="ppaction://noaction"/>
              </a:rPr>
              <a:t>(*)</a:t>
            </a:r>
            <a:r>
              <a:rPr lang="pt-BR" altLang="pt-BR" sz="2000" dirty="0" smtClean="0">
                <a:effectLst>
                  <a:outerShdw blurRad="38100" dist="38100" dir="2700000" algn="tl">
                    <a:srgbClr val="C0C0C0"/>
                  </a:outerShdw>
                </a:effectLst>
              </a:rPr>
              <a:t> (ex.: previsões sobre o clima), mapas e tarifas (de pedágios e de estacionamentos), horários restritivos ou veículos com restrições de circulação, ...</a:t>
            </a:r>
            <a:r>
              <a:rPr lang="pt-BR" altLang="pt-BR" sz="1800" dirty="0" smtClean="0">
                <a:effectLst>
                  <a:outerShdw blurRad="38100" dist="38100" dir="2700000" algn="tl">
                    <a:srgbClr val="C0C0C0"/>
                  </a:outerShdw>
                </a:effectLst>
              </a:rPr>
              <a:t> </a:t>
            </a:r>
            <a:endParaRPr lang="pt-BR" altLang="pt-BR" sz="1800" b="1" dirty="0" smtClean="0">
              <a:effectLst>
                <a:outerShdw blurRad="38100" dist="38100" dir="2700000" algn="tl">
                  <a:srgbClr val="C0C0C0"/>
                </a:outerShdw>
              </a:effectLst>
            </a:endParaRPr>
          </a:p>
          <a:p>
            <a:pPr lvl="2">
              <a:lnSpc>
                <a:spcPct val="90000"/>
              </a:lnSpc>
              <a:buFont typeface="Wingdings" panose="05000000000000000000" pitchFamily="2" charset="2"/>
              <a:buNone/>
            </a:pPr>
            <a:endParaRPr lang="pt-BR" altLang="pt-BR" sz="1600" b="1" dirty="0" smtClean="0">
              <a:solidFill>
                <a:schemeClr val="hlink"/>
              </a:solidFill>
              <a:effectLst>
                <a:outerShdw blurRad="38100" dist="38100" dir="2700000" algn="tl">
                  <a:srgbClr val="C0C0C0"/>
                </a:outerShdw>
              </a:effectLst>
            </a:endParaRPr>
          </a:p>
          <a:p>
            <a:pPr lvl="2">
              <a:lnSpc>
                <a:spcPct val="90000"/>
              </a:lnSpc>
              <a:buFont typeface="Wingdings" panose="05000000000000000000" pitchFamily="2" charset="2"/>
              <a:buNone/>
            </a:pPr>
            <a:r>
              <a:rPr lang="pt-BR" altLang="pt-BR" sz="1600" b="1" dirty="0" smtClean="0">
                <a:solidFill>
                  <a:schemeClr val="hlink"/>
                </a:solidFill>
                <a:effectLst>
                  <a:outerShdw blurRad="38100" dist="38100" dir="2700000" algn="tl">
                    <a:srgbClr val="C0C0C0"/>
                  </a:outerShdw>
                </a:effectLst>
              </a:rPr>
              <a:t>(*)</a:t>
            </a:r>
            <a:r>
              <a:rPr lang="pt-BR" altLang="pt-BR" sz="1600" b="1" dirty="0" smtClean="0">
                <a:effectLst>
                  <a:outerShdw blurRad="38100" dist="38100" dir="2700000" algn="tl">
                    <a:srgbClr val="C0C0C0"/>
                  </a:outerShdw>
                </a:effectLst>
              </a:rPr>
              <a:t> </a:t>
            </a:r>
            <a:r>
              <a:rPr lang="pt-BR" altLang="pt-BR" sz="1400" dirty="0" smtClean="0">
                <a:effectLst>
                  <a:outerShdw blurRad="38100" dist="38100" dir="2700000" algn="tl">
                    <a:srgbClr val="C0C0C0"/>
                  </a:outerShdw>
                </a:effectLst>
              </a:rPr>
              <a:t>Informações relacionadas a entretenimento (p.ex.: turísticas, lazer, cultura, pontos de interesse, ...), segundo a Arquitetura Americana de ITS</a:t>
            </a:r>
            <a:r>
              <a:rPr lang="pt-BR" altLang="pt-BR" sz="1600" dirty="0" smtClean="0">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Grp="1"/>
          </p:cNvSpPr>
          <p:nvPr>
            <p:ph type="title"/>
          </p:nvPr>
        </p:nvSpPr>
        <p:spPr>
          <a:xfrm>
            <a:off x="609600" y="116632"/>
            <a:ext cx="8153400" cy="990600"/>
          </a:xfrm>
        </p:spPr>
        <p:txBody>
          <a:bodyPr/>
          <a:lstStyle/>
          <a:p>
            <a: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2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Antes do início da Viagem (</a:t>
            </a:r>
            <a:r>
              <a:rPr lang="pt-BR" altLang="pt-BR" sz="2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planejamento</a:t>
            </a:r>
            <a:r>
              <a:rPr lang="pt-BR" altLang="pt-BR" sz="32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p>
        </p:txBody>
      </p:sp>
      <p:sp>
        <p:nvSpPr>
          <p:cNvPr id="1150979" name="Rectangle 3"/>
          <p:cNvSpPr>
            <a:spLocks noGrp="1"/>
          </p:cNvSpPr>
          <p:nvPr>
            <p:ph type="body" idx="1"/>
          </p:nvPr>
        </p:nvSpPr>
        <p:spPr>
          <a:xfrm>
            <a:off x="250825" y="1600200"/>
            <a:ext cx="8713788" cy="4525963"/>
          </a:xfrm>
        </p:spPr>
        <p:txBody>
          <a:bodyPr/>
          <a:lstStyle/>
          <a:p>
            <a:pPr>
              <a:lnSpc>
                <a:spcPct val="90000"/>
              </a:lnSpc>
            </a:pPr>
            <a:r>
              <a:rPr lang="pt-BR" altLang="pt-BR" sz="2400" b="1" dirty="0" smtClean="0">
                <a:effectLst>
                  <a:outerShdw blurRad="38100" dist="38100" dir="2700000" algn="tl">
                    <a:srgbClr val="C0C0C0"/>
                  </a:outerShdw>
                </a:effectLst>
              </a:rPr>
              <a:t>Definição da Funcionalidade [</a:t>
            </a:r>
            <a:r>
              <a:rPr lang="pt-BR" altLang="pt-BR" sz="2400" b="1" dirty="0" smtClean="0">
                <a:solidFill>
                  <a:srgbClr val="FF0000"/>
                </a:solidFill>
                <a:effectLst>
                  <a:outerShdw blurRad="38100" dist="38100" dir="2700000" algn="tl">
                    <a:srgbClr val="C0C0C0"/>
                  </a:outerShdw>
                </a:effectLst>
              </a:rPr>
              <a:t>PROPÓSITO</a:t>
            </a:r>
            <a:r>
              <a:rPr lang="pt-BR" altLang="pt-BR" sz="2400" b="1" dirty="0" smtClean="0">
                <a:effectLst>
                  <a:outerShdw blurRad="38100" dist="38100" dir="2700000" algn="tl">
                    <a:srgbClr val="C0C0C0"/>
                  </a:outerShdw>
                </a:effectLst>
              </a:rPr>
              <a:t> (o que é ?)]:</a:t>
            </a:r>
          </a:p>
          <a:p>
            <a:pPr lvl="1">
              <a:lnSpc>
                <a:spcPct val="90000"/>
              </a:lnSpc>
            </a:pPr>
            <a:r>
              <a:rPr lang="pt-BR" altLang="pt-BR" sz="2400" dirty="0" smtClean="0">
                <a:effectLst>
                  <a:outerShdw blurRad="38100" dist="38100" dir="2700000" algn="tl">
                    <a:srgbClr val="C0C0C0"/>
                  </a:outerShdw>
                </a:effectLst>
              </a:rPr>
              <a:t>As informações são oferecidas ao </a:t>
            </a:r>
            <a:r>
              <a:rPr lang="pt-BR" altLang="pt-BR" sz="2400" b="1" u="sng" dirty="0" smtClean="0">
                <a:solidFill>
                  <a:srgbClr val="006666"/>
                </a:solidFill>
                <a:effectLst>
                  <a:outerShdw blurRad="38100" dist="38100" dir="2700000" algn="tl">
                    <a:srgbClr val="C0C0C0"/>
                  </a:outerShdw>
                </a:effectLst>
              </a:rPr>
              <a:t>usuário/viajante</a:t>
            </a:r>
            <a:r>
              <a:rPr lang="pt-BR" altLang="pt-BR" sz="2400" dirty="0" smtClean="0">
                <a:effectLst>
                  <a:outerShdw blurRad="38100" dist="38100" dir="2700000" algn="tl">
                    <a:srgbClr val="C0C0C0"/>
                  </a:outerShdw>
                </a:effectLst>
              </a:rPr>
              <a:t> através de </a:t>
            </a:r>
            <a:r>
              <a:rPr lang="pt-BR" altLang="pt-BR" sz="2400" b="1" dirty="0" smtClean="0">
                <a:solidFill>
                  <a:srgbClr val="FF0000"/>
                </a:solidFill>
                <a:effectLst>
                  <a:outerShdw blurRad="38100" dist="38100" dir="2700000" algn="tl">
                    <a:srgbClr val="C0C0C0"/>
                  </a:outerShdw>
                </a:effectLst>
              </a:rPr>
              <a:t>distintas mídias</a:t>
            </a:r>
            <a:r>
              <a:rPr lang="pt-BR" altLang="pt-BR" sz="2400" dirty="0" smtClean="0">
                <a:effectLst>
                  <a:outerShdw blurRad="38100" dist="38100" dir="2700000" algn="tl">
                    <a:srgbClr val="C0C0C0"/>
                  </a:outerShdw>
                </a:effectLst>
              </a:rPr>
              <a:t>, conforme adequado a cada caso: </a:t>
            </a:r>
          </a:p>
          <a:p>
            <a:pPr lvl="2">
              <a:lnSpc>
                <a:spcPct val="90000"/>
              </a:lnSpc>
            </a:pPr>
            <a:r>
              <a:rPr lang="pt-BR" altLang="pt-BR" sz="2400" dirty="0" smtClean="0">
                <a:effectLst>
                  <a:outerShdw blurRad="38100" dist="38100" dir="2700000" algn="tl">
                    <a:srgbClr val="C0C0C0"/>
                  </a:outerShdw>
                </a:effectLst>
              </a:rPr>
              <a:t>telefone, internet, radiodifusão convencional, televisão, terminais públicos interativos (quiosques em pontos estratégicos), além de aplicativos que provém informação em celulares (smartphones).</a:t>
            </a:r>
          </a:p>
          <a:p>
            <a:pPr lvl="1">
              <a:lnSpc>
                <a:spcPct val="90000"/>
              </a:lnSpc>
            </a:pPr>
            <a:r>
              <a:rPr lang="pt-BR" altLang="pt-BR" sz="2400" dirty="0" smtClean="0">
                <a:effectLst>
                  <a:outerShdw blurRad="38100" dist="38100" dir="2700000" algn="tl">
                    <a:srgbClr val="C0C0C0"/>
                  </a:outerShdw>
                </a:effectLst>
              </a:rPr>
              <a:t>Essas informações podem provir de </a:t>
            </a:r>
            <a:r>
              <a:rPr lang="pt-BR" altLang="pt-BR" sz="2400" b="1" dirty="0" smtClean="0">
                <a:solidFill>
                  <a:srgbClr val="FF0000"/>
                </a:solidFill>
                <a:effectLst>
                  <a:outerShdw blurRad="38100" dist="38100" dir="2700000" algn="tl">
                    <a:srgbClr val="C0C0C0"/>
                  </a:outerShdw>
                </a:effectLst>
              </a:rPr>
              <a:t>múltiplas fontes </a:t>
            </a:r>
            <a:r>
              <a:rPr lang="pt-BR" altLang="pt-BR" sz="2400" dirty="0" smtClean="0">
                <a:effectLst>
                  <a:outerShdw blurRad="38100" dist="38100" dir="2700000" algn="tl">
                    <a:srgbClr val="C0C0C0"/>
                  </a:outerShdw>
                </a:effectLst>
              </a:rPr>
              <a:t>(além do</a:t>
            </a:r>
            <a:r>
              <a:rPr lang="pt-BR" altLang="pt-BR" sz="2400" b="1" dirty="0" smtClean="0">
                <a:solidFill>
                  <a:srgbClr val="FF0000"/>
                </a:solidFill>
                <a:effectLst>
                  <a:outerShdw blurRad="38100" dist="38100" dir="2700000" algn="tl">
                    <a:srgbClr val="C0C0C0"/>
                  </a:outerShdw>
                </a:effectLst>
              </a:rPr>
              <a:t> </a:t>
            </a:r>
            <a:r>
              <a:rPr lang="pt-BR" altLang="pt-BR" sz="2400" dirty="0" smtClean="0">
                <a:effectLst>
                  <a:outerShdw blurRad="38100" dist="38100" dir="2700000" algn="tl">
                    <a:srgbClr val="C0C0C0"/>
                  </a:outerShdw>
                </a:effectLst>
              </a:rPr>
              <a:t>transporte público coletivo): organizações turísticas, estacionamentos, trânsito urbano, operadores multimodos (rodoviários, ferroviários, aeroviários e </a:t>
            </a:r>
            <a:r>
              <a:rPr lang="pt-BR" altLang="pt-BR" sz="2400" dirty="0" err="1" smtClean="0">
                <a:effectLst>
                  <a:outerShdw blurRad="38100" dist="38100" dir="2700000" algn="tl">
                    <a:srgbClr val="C0C0C0"/>
                  </a:outerShdw>
                </a:effectLst>
              </a:rPr>
              <a:t>aquaviários</a:t>
            </a:r>
            <a:r>
              <a:rPr lang="pt-BR" altLang="pt-BR" sz="2400" dirty="0" smtClean="0">
                <a:effectLst>
                  <a:outerShdw blurRad="38100" dist="38100" dir="2700000" algn="tl">
                    <a:srgbClr val="C0C0C0"/>
                  </a:outerShdw>
                </a:effectLst>
              </a:rPr>
              <a: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337137688"/>
              </p:ext>
            </p:extLst>
          </p:nvPr>
        </p:nvGraphicFramePr>
        <p:xfrm>
          <a:off x="972656" y="1826383"/>
          <a:ext cx="7400477" cy="5027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58499" name="Rectangle 3"/>
          <p:cNvSpPr>
            <a:spLocks noChangeArrowheads="1"/>
          </p:cNvSpPr>
          <p:nvPr/>
        </p:nvSpPr>
        <p:spPr bwMode="auto">
          <a:xfrm>
            <a:off x="250825" y="274638"/>
            <a:ext cx="8713788" cy="706437"/>
          </a:xfrm>
          <a:prstGeom prst="rect">
            <a:avLst/>
          </a:prstGeom>
          <a:gradFill rotWithShape="1">
            <a:gsLst>
              <a:gs pos="0">
                <a:schemeClr val="bg1"/>
              </a:gs>
              <a:gs pos="100000">
                <a:schemeClr val="folHlink"/>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2400" b="1"/>
              <a:t>14813 -1: Arquitetura(s) de modelo de referência </a:t>
            </a:r>
            <a:br>
              <a:rPr lang="pt-BR" altLang="pt-BR" sz="2400" b="1"/>
            </a:br>
            <a:r>
              <a:rPr lang="pt-BR" altLang="pt-BR" sz="2400" b="1"/>
              <a:t>	       para o setor de ITS</a:t>
            </a:r>
          </a:p>
        </p:txBody>
      </p:sp>
    </p:spTree>
    <p:extLst>
      <p:ext uri="{BB962C8B-B14F-4D97-AF65-F5344CB8AC3E}">
        <p14:creationId xmlns:p14="http://schemas.microsoft.com/office/powerpoint/2010/main" val="30023987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endParaRPr lang="pt-BR" altLang="pt-BR" sz="4000" b="1" smtClean="0">
              <a:effectLst>
                <a:outerShdw blurRad="38100" dist="38100" dir="2700000" algn="tl">
                  <a:srgbClr val="C0C0C0"/>
                </a:outerShdw>
              </a:effectLst>
              <a:latin typeface="Arial" panose="020B0604020202020204" pitchFamily="34" charset="0"/>
            </a:endParaRPr>
          </a:p>
        </p:txBody>
      </p:sp>
      <p:sp>
        <p:nvSpPr>
          <p:cNvPr id="1376259" name="Rectangle 3"/>
          <p:cNvSpPr>
            <a:spLocks noGrp="1"/>
          </p:cNvSpPr>
          <p:nvPr>
            <p:ph type="body" idx="1"/>
          </p:nvPr>
        </p:nvSpPr>
        <p:spPr>
          <a:xfrm>
            <a:off x="250825" y="1600200"/>
            <a:ext cx="8713788" cy="4525963"/>
          </a:xfrm>
        </p:spPr>
        <p:txBody>
          <a:bodyPr/>
          <a:lstStyle/>
          <a:p>
            <a:pPr eaLnBrk="1" fontAlgn="b" hangingPunct="1">
              <a:spcBef>
                <a:spcPct val="0"/>
              </a:spcBef>
              <a:buClrTx/>
              <a:buSzTx/>
              <a:buFontTx/>
              <a:buNone/>
            </a:pPr>
            <a:endParaRPr lang="pt-BR" altLang="pt-BR" sz="3600" smtClean="0">
              <a:effectLst>
                <a:outerShdw blurRad="38100" dist="38100" dir="2700000" algn="tl">
                  <a:srgbClr val="C0C0C0"/>
                </a:outerShdw>
              </a:effectLst>
              <a:latin typeface="Arial" panose="020B0604020202020204" pitchFamily="34" charset="0"/>
            </a:endParaRPr>
          </a:p>
          <a:p>
            <a:r>
              <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rPr>
              <a:t>Serviços/funções envolvidas</a:t>
            </a:r>
          </a:p>
          <a:p>
            <a:pPr lvl="1"/>
            <a:r>
              <a:rPr lang="pt-BR" altLang="pt-BR" sz="3300" smtClean="0">
                <a:effectLst>
                  <a:outerShdw blurRad="38100" dist="38100" dir="2700000" algn="tl">
                    <a:srgbClr val="C0C0C0"/>
                  </a:outerShdw>
                </a:effectLst>
                <a:latin typeface="Arial" panose="020B0604020202020204" pitchFamily="34" charset="0"/>
                <a:cs typeface="Arial" panose="020B0604020202020204" pitchFamily="34" charset="0"/>
              </a:rPr>
              <a:t>Antes do início da Viagem (planejada)</a:t>
            </a:r>
          </a:p>
          <a:p>
            <a:pPr lvl="1"/>
            <a:r>
              <a:rPr lang="pt-BR" altLang="pt-BR" sz="33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 (dinâmica)</a:t>
            </a:r>
          </a:p>
          <a:p>
            <a:pPr lvl="1"/>
            <a:r>
              <a:rPr lang="pt-BR" altLang="pt-BR" sz="3300" smtClean="0">
                <a:effectLst>
                  <a:outerShdw blurRad="38100" dist="38100" dir="2700000" algn="tl">
                    <a:srgbClr val="C0C0C0"/>
                  </a:outerShdw>
                </a:effectLst>
                <a:latin typeface="Arial" panose="020B0604020202020204" pitchFamily="34" charset="0"/>
                <a:cs typeface="Arial" panose="020B0604020202020204" pitchFamily="34" charset="0"/>
              </a:rPr>
              <a:t>Pós viagem</a:t>
            </a:r>
          </a:p>
          <a:p>
            <a:endPar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endParaRPr>
          </a:p>
          <a:p>
            <a:endPar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p:cNvSpPr>
            <a:spLocks noGrp="1"/>
          </p:cNvSpPr>
          <p:nvPr>
            <p:ph type="title"/>
          </p:nvPr>
        </p:nvSpPr>
        <p:spPr>
          <a:xfrm>
            <a:off x="179388" y="228600"/>
            <a:ext cx="8785225" cy="990600"/>
          </a:xfrm>
        </p:spPr>
        <p:txBody>
          <a:bodyPr/>
          <a:lstStyle/>
          <a:p>
            <a:pPr>
              <a:lnSpc>
                <a:spcPct val="70000"/>
              </a:lnSpc>
            </a:pPr>
            <a:r>
              <a:rPr lang="pt-BR" altLang="ja-JP" sz="3600" b="1" dirty="0" smtClean="0">
                <a:solidFill>
                  <a:srgbClr val="FF0000"/>
                </a:solidFill>
                <a:ea typeface="ＭＳ Ｐゴシック" panose="020B0600070205080204" pitchFamily="34" charset="-128"/>
              </a:rPr>
              <a:t>ITS em Rodovias - </a:t>
            </a:r>
            <a:r>
              <a:rPr lang="pt-BR" altLang="pt-BR" dirty="0" smtClean="0"/>
              <a:t> </a:t>
            </a:r>
            <a:br>
              <a:rPr lang="pt-BR" altLang="pt-BR" dirty="0" smtClean="0"/>
            </a:br>
            <a:r>
              <a:rPr lang="pt-BR" altLang="pt-BR" sz="3200" b="1" dirty="0" smtClean="0">
                <a:solidFill>
                  <a:srgbClr val="0000CC"/>
                </a:solidFill>
              </a:rPr>
              <a:t>Grupos de</a:t>
            </a:r>
            <a:r>
              <a:rPr lang="pt-BR" altLang="pt-BR" dirty="0" smtClean="0"/>
              <a:t> </a:t>
            </a:r>
            <a:r>
              <a:rPr lang="pt-BR" altLang="pt-BR" sz="3200" b="1" dirty="0" smtClean="0">
                <a:solidFill>
                  <a:srgbClr val="0000CC"/>
                </a:solidFill>
              </a:rPr>
              <a:t>Serviços/funções envolvidas</a:t>
            </a:r>
            <a:r>
              <a:rPr lang="pt-BR" altLang="pt-BR" dirty="0" smtClean="0"/>
              <a:t>  </a:t>
            </a:r>
            <a:r>
              <a:rPr lang="pt-BR" altLang="ja-JP" sz="3600" b="1" dirty="0" smtClean="0">
                <a:ea typeface="ＭＳ Ｐゴシック" panose="020B0600070205080204" pitchFamily="34" charset="-128"/>
              </a:rPr>
              <a:t> </a:t>
            </a:r>
            <a:endParaRPr lang="pt-BR" altLang="pt-BR" sz="3600" b="1" dirty="0" smtClean="0">
              <a:ea typeface="ＭＳ Ｐゴシック" panose="020B0600070205080204" pitchFamily="34" charset="-128"/>
            </a:endParaRPr>
          </a:p>
        </p:txBody>
      </p:sp>
      <p:sp>
        <p:nvSpPr>
          <p:cNvPr id="1637379" name="Rectangle 3"/>
          <p:cNvSpPr>
            <a:spLocks noChangeArrowheads="1"/>
          </p:cNvSpPr>
          <p:nvPr/>
        </p:nvSpPr>
        <p:spPr bwMode="auto">
          <a:xfrm>
            <a:off x="0" y="140970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t-BR"/>
          </a:p>
        </p:txBody>
      </p:sp>
      <p:pic>
        <p:nvPicPr>
          <p:cNvPr id="1637380" name="Picture 4" descr="Figura_1_Arquitetura_Sistemas_ITS_em_Rodov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76400"/>
            <a:ext cx="8713787" cy="4848225"/>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de cantos arredondados 1"/>
          <p:cNvSpPr/>
          <p:nvPr/>
        </p:nvSpPr>
        <p:spPr>
          <a:xfrm>
            <a:off x="3192633" y="2348880"/>
            <a:ext cx="2710015" cy="446449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74082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Rectangle 2"/>
          <p:cNvSpPr>
            <a:spLocks noGrp="1"/>
          </p:cNvSpPr>
          <p:nvPr>
            <p:ph type="title"/>
          </p:nvPr>
        </p:nvSpPr>
        <p:spPr>
          <a:xfrm>
            <a:off x="609600" y="228600"/>
            <a:ext cx="8153400" cy="990600"/>
          </a:xfrm>
        </p:spPr>
        <p:txBody>
          <a:bodyPr/>
          <a:lstStyle/>
          <a:p>
            <a: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200" b="1"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a:t>
            </a:r>
          </a:p>
        </p:txBody>
      </p:sp>
      <p:sp>
        <p:nvSpPr>
          <p:cNvPr id="1633283" name="Rectangle 3"/>
          <p:cNvSpPr>
            <a:spLocks noGrp="1"/>
          </p:cNvSpPr>
          <p:nvPr>
            <p:ph type="body" idx="1"/>
          </p:nvPr>
        </p:nvSpPr>
        <p:spPr>
          <a:xfrm>
            <a:off x="612775" y="1600200"/>
            <a:ext cx="8153400" cy="4525963"/>
          </a:xfrm>
        </p:spPr>
        <p:txBody>
          <a:bodyPr/>
          <a:lstStyle/>
          <a:p>
            <a:pPr marL="552450" indent="-552450">
              <a:lnSpc>
                <a:spcPct val="80000"/>
              </a:lnSpc>
            </a:pPr>
            <a:r>
              <a:rPr lang="pt-BR" altLang="pt-BR" sz="2500" b="1" dirty="0" smtClean="0"/>
              <a:t>durante o transcurso da viagem (</a:t>
            </a:r>
            <a:r>
              <a:rPr lang="pt-BR" altLang="pt-BR" sz="2500" b="1" dirty="0" err="1" smtClean="0"/>
              <a:t>On-trip</a:t>
            </a:r>
            <a:r>
              <a:rPr lang="pt-BR" altLang="pt-BR" sz="2500" b="1" dirty="0" smtClean="0"/>
              <a:t> </a:t>
            </a:r>
            <a:r>
              <a:rPr lang="pt-BR" altLang="pt-BR" sz="2500" b="1" dirty="0" err="1" smtClean="0"/>
              <a:t>information</a:t>
            </a:r>
            <a:r>
              <a:rPr lang="pt-BR" altLang="pt-BR" sz="2500" b="1" dirty="0" smtClean="0"/>
              <a:t>):</a:t>
            </a:r>
          </a:p>
          <a:p>
            <a:pPr marL="862013" lvl="1" indent="-495300">
              <a:lnSpc>
                <a:spcPct val="80000"/>
              </a:lnSpc>
            </a:pPr>
            <a:r>
              <a:rPr lang="pt-BR" altLang="pt-BR" sz="2200" dirty="0" smtClean="0"/>
              <a:t>Normalmente são </a:t>
            </a:r>
            <a:r>
              <a:rPr lang="pt-BR" altLang="pt-BR" sz="2200" dirty="0" smtClean="0">
                <a:solidFill>
                  <a:srgbClr val="FF0000"/>
                </a:solidFill>
              </a:rPr>
              <a:t>informações operacionais dinâmicas</a:t>
            </a:r>
            <a:r>
              <a:rPr lang="pt-BR" altLang="pt-BR" sz="2200" dirty="0" smtClean="0"/>
              <a:t>, que   visam auxiliar o Usuário (</a:t>
            </a:r>
            <a:r>
              <a:rPr lang="pt-BR" altLang="pt-BR" sz="2200" u="sng" dirty="0" smtClean="0">
                <a:solidFill>
                  <a:srgbClr val="006666"/>
                </a:solidFill>
              </a:rPr>
              <a:t>Condutor/Viajante</a:t>
            </a:r>
            <a:r>
              <a:rPr lang="pt-BR" altLang="pt-BR" sz="2200" dirty="0" smtClean="0"/>
              <a:t>), que precisa de </a:t>
            </a:r>
            <a:r>
              <a:rPr lang="pt-BR" altLang="pt-BR" sz="2200" dirty="0" smtClean="0">
                <a:solidFill>
                  <a:srgbClr val="FF0000"/>
                </a:solidFill>
              </a:rPr>
              <a:t>informação complementar ao planejamento</a:t>
            </a:r>
            <a:r>
              <a:rPr lang="pt-BR" altLang="pt-BR" sz="2200" dirty="0" smtClean="0"/>
              <a:t>, para modificar a viagem. </a:t>
            </a:r>
          </a:p>
          <a:p>
            <a:pPr marL="862013" lvl="1" indent="-495300">
              <a:lnSpc>
                <a:spcPct val="80000"/>
              </a:lnSpc>
            </a:pPr>
            <a:r>
              <a:rPr lang="pt-BR" altLang="pt-BR" sz="2200" dirty="0" smtClean="0"/>
              <a:t>Podem ser provindas de distintas mídias:  Painéis de Mensagens Variáveis (</a:t>
            </a:r>
            <a:r>
              <a:rPr lang="pt-BR" altLang="pt-BR" sz="2200" dirty="0" err="1" smtClean="0"/>
              <a:t>Variable</a:t>
            </a:r>
            <a:r>
              <a:rPr lang="pt-BR" altLang="pt-BR" sz="2200" dirty="0" smtClean="0"/>
              <a:t> </a:t>
            </a:r>
            <a:r>
              <a:rPr lang="pt-BR" altLang="pt-BR" sz="2200" dirty="0" err="1" smtClean="0"/>
              <a:t>Message</a:t>
            </a:r>
            <a:r>
              <a:rPr lang="pt-BR" altLang="pt-BR" sz="2200" dirty="0" smtClean="0"/>
              <a:t> </a:t>
            </a:r>
            <a:r>
              <a:rPr lang="pt-BR" altLang="pt-BR" sz="2200" dirty="0" err="1" smtClean="0"/>
              <a:t>Signs</a:t>
            </a:r>
            <a:r>
              <a:rPr lang="pt-BR" altLang="pt-BR" sz="2200" dirty="0" smtClean="0"/>
              <a:t> - VMS) dispostos em pontos estratégicos nas vias, aparelhos especiais de rádio (</a:t>
            </a:r>
            <a:r>
              <a:rPr lang="pt-BR" altLang="pt-BR" sz="2200" dirty="0" smtClean="0">
                <a:solidFill>
                  <a:srgbClr val="FF0000"/>
                </a:solidFill>
              </a:rPr>
              <a:t>Radio Data System / </a:t>
            </a:r>
            <a:r>
              <a:rPr lang="pt-BR" altLang="pt-BR" sz="2200" dirty="0" err="1" smtClean="0">
                <a:solidFill>
                  <a:srgbClr val="FF0000"/>
                </a:solidFill>
              </a:rPr>
              <a:t>Traffic</a:t>
            </a:r>
            <a:r>
              <a:rPr lang="pt-BR" altLang="pt-BR" sz="2200" dirty="0" smtClean="0">
                <a:solidFill>
                  <a:srgbClr val="FF0000"/>
                </a:solidFill>
              </a:rPr>
              <a:t> </a:t>
            </a:r>
            <a:r>
              <a:rPr lang="pt-BR" altLang="pt-BR" sz="2200" dirty="0" err="1" smtClean="0">
                <a:solidFill>
                  <a:srgbClr val="FF0000"/>
                </a:solidFill>
              </a:rPr>
              <a:t>Message</a:t>
            </a:r>
            <a:r>
              <a:rPr lang="pt-BR" altLang="pt-BR" sz="2200" dirty="0" smtClean="0">
                <a:solidFill>
                  <a:srgbClr val="FF0000"/>
                </a:solidFill>
              </a:rPr>
              <a:t> </a:t>
            </a:r>
            <a:r>
              <a:rPr lang="pt-BR" altLang="pt-BR" sz="2200" dirty="0" err="1" smtClean="0">
                <a:solidFill>
                  <a:srgbClr val="FF0000"/>
                </a:solidFill>
              </a:rPr>
              <a:t>Channel</a:t>
            </a:r>
            <a:r>
              <a:rPr lang="pt-BR" altLang="pt-BR" sz="2200" dirty="0" smtClean="0">
                <a:solidFill>
                  <a:srgbClr val="FF0000"/>
                </a:solidFill>
              </a:rPr>
              <a:t> - RDS/TMC</a:t>
            </a:r>
            <a:r>
              <a:rPr lang="pt-BR" altLang="pt-BR" sz="2200" dirty="0" smtClean="0"/>
              <a:t>) </a:t>
            </a:r>
            <a:r>
              <a:rPr lang="pt-BR" altLang="pt-BR" sz="1800" dirty="0" smtClean="0">
                <a:solidFill>
                  <a:srgbClr val="FF9900"/>
                </a:solidFill>
                <a:effectLst>
                  <a:outerShdw blurRad="38100" dist="38100" dir="2700000" algn="tl">
                    <a:srgbClr val="C0C0C0"/>
                  </a:outerShdw>
                </a:effectLst>
              </a:rPr>
              <a:t>(*)</a:t>
            </a:r>
            <a:r>
              <a:rPr lang="pt-BR" altLang="pt-BR" sz="2200" dirty="0" smtClean="0"/>
              <a:t> até dispositivos móveis mais avançados (portáteis ou embarcadas). </a:t>
            </a:r>
          </a:p>
          <a:p>
            <a:pPr marL="552450" indent="-552450">
              <a:lnSpc>
                <a:spcPct val="80000"/>
              </a:lnSpc>
              <a:buFont typeface="Wingdings" panose="05000000000000000000" pitchFamily="2" charset="2"/>
              <a:buNone/>
            </a:pPr>
            <a:r>
              <a:rPr lang="pt-BR" altLang="pt-BR" sz="1900" dirty="0" smtClean="0">
                <a:solidFill>
                  <a:srgbClr val="FF9900"/>
                </a:solidFill>
                <a:effectLst>
                  <a:outerShdw blurRad="38100" dist="38100" dir="2700000" algn="tl">
                    <a:srgbClr val="C0C0C0"/>
                  </a:outerShdw>
                </a:effectLst>
              </a:rPr>
              <a:t>(*)</a:t>
            </a:r>
            <a:r>
              <a:rPr lang="pt-BR" altLang="pt-BR" sz="1900" dirty="0" smtClean="0">
                <a:effectLst>
                  <a:outerShdw blurRad="38100" dist="38100" dir="2700000" algn="tl">
                    <a:srgbClr val="C0C0C0"/>
                  </a:outerShdw>
                </a:effectLst>
              </a:rPr>
              <a:t> ABNT / ISO 14819 (2003): Protocolo de codificação para RDS (</a:t>
            </a:r>
            <a:r>
              <a:rPr lang="pt-BR" altLang="pt-BR" sz="1900" i="1" dirty="0" smtClean="0">
                <a:effectLst>
                  <a:outerShdw blurRad="38100" dist="38100" dir="2700000" algn="tl">
                    <a:srgbClr val="C0C0C0"/>
                  </a:outerShdw>
                </a:effectLst>
              </a:rPr>
              <a:t>Radio Data System</a:t>
            </a:r>
            <a:r>
              <a:rPr lang="pt-BR" altLang="pt-BR" sz="1900" dirty="0" smtClean="0">
                <a:effectLst>
                  <a:outerShdw blurRad="38100" dist="38100" dir="2700000" algn="tl">
                    <a:srgbClr val="C0C0C0"/>
                  </a:outerShdw>
                </a:effectLst>
              </a:rPr>
              <a:t>) – Canal de Mensagens de Trânsito (RDS–TMC [</a:t>
            </a:r>
            <a:r>
              <a:rPr lang="pt-BR" altLang="pt-BR" sz="1900" i="1" dirty="0" err="1" smtClean="0">
                <a:effectLst>
                  <a:outerShdw blurRad="38100" dist="38100" dir="2700000" algn="tl">
                    <a:srgbClr val="C0C0C0"/>
                  </a:outerShdw>
                </a:effectLst>
              </a:rPr>
              <a:t>Traffic</a:t>
            </a:r>
            <a:r>
              <a:rPr lang="pt-BR" altLang="pt-BR" sz="1900" i="1" dirty="0" smtClean="0">
                <a:effectLst>
                  <a:outerShdw blurRad="38100" dist="38100" dir="2700000" algn="tl">
                    <a:srgbClr val="C0C0C0"/>
                  </a:outerShdw>
                </a:effectLst>
              </a:rPr>
              <a:t> </a:t>
            </a:r>
            <a:r>
              <a:rPr lang="pt-BR" altLang="pt-BR" sz="1900" i="1" dirty="0" err="1" smtClean="0">
                <a:effectLst>
                  <a:outerShdw blurRad="38100" dist="38100" dir="2700000" algn="tl">
                    <a:srgbClr val="C0C0C0"/>
                  </a:outerShdw>
                </a:effectLst>
              </a:rPr>
              <a:t>Message</a:t>
            </a:r>
            <a:r>
              <a:rPr lang="pt-BR" altLang="pt-BR" sz="1900" i="1" dirty="0" smtClean="0">
                <a:effectLst>
                  <a:outerShdw blurRad="38100" dist="38100" dir="2700000" algn="tl">
                    <a:srgbClr val="C0C0C0"/>
                  </a:outerShdw>
                </a:effectLst>
              </a:rPr>
              <a:t> </a:t>
            </a:r>
            <a:r>
              <a:rPr lang="pt-BR" altLang="pt-BR" sz="1900" i="1" dirty="0" err="1" smtClean="0">
                <a:effectLst>
                  <a:outerShdw blurRad="38100" dist="38100" dir="2700000" algn="tl">
                    <a:srgbClr val="C0C0C0"/>
                  </a:outerShdw>
                </a:effectLst>
              </a:rPr>
              <a:t>Channel</a:t>
            </a:r>
            <a:r>
              <a:rPr lang="pt-BR" altLang="pt-BR" sz="1900" dirty="0" smtClean="0">
                <a:effectLst>
                  <a:outerShdw blurRad="38100" dist="38100" dir="2700000" algn="tl">
                    <a:srgbClr val="C0C0C0"/>
                  </a:outerShdw>
                </a:effectLst>
              </a:rPr>
              <a:t>]) utilizando o ALERT–C (</a:t>
            </a:r>
            <a:r>
              <a:rPr lang="pt-BR" altLang="pt-BR" sz="1900" i="1" dirty="0" err="1" smtClean="0">
                <a:effectLst>
                  <a:outerShdw blurRad="38100" dist="38100" dir="2700000" algn="tl">
                    <a:srgbClr val="C0C0C0"/>
                  </a:outerShdw>
                </a:effectLst>
              </a:rPr>
              <a:t>Advice</a:t>
            </a:r>
            <a:r>
              <a:rPr lang="pt-BR" altLang="pt-BR" sz="1900" i="1" dirty="0" smtClean="0">
                <a:effectLst>
                  <a:outerShdw blurRad="38100" dist="38100" dir="2700000" algn="tl">
                    <a:srgbClr val="C0C0C0"/>
                  </a:outerShdw>
                </a:effectLst>
              </a:rPr>
              <a:t> </a:t>
            </a:r>
            <a:r>
              <a:rPr lang="pt-BR" altLang="pt-BR" sz="1900" i="1" dirty="0" err="1" smtClean="0">
                <a:effectLst>
                  <a:outerShdw blurRad="38100" dist="38100" dir="2700000" algn="tl">
                    <a:srgbClr val="C0C0C0"/>
                  </a:outerShdw>
                </a:effectLst>
              </a:rPr>
              <a:t>and</a:t>
            </a:r>
            <a:r>
              <a:rPr lang="pt-BR" altLang="pt-BR" sz="1900" i="1" dirty="0" smtClean="0">
                <a:effectLst>
                  <a:outerShdw blurRad="38100" dist="38100" dir="2700000" algn="tl">
                    <a:srgbClr val="C0C0C0"/>
                  </a:outerShdw>
                </a:effectLst>
              </a:rPr>
              <a:t> </a:t>
            </a:r>
            <a:r>
              <a:rPr lang="pt-BR" altLang="pt-BR" sz="1900" i="1" dirty="0" err="1" smtClean="0">
                <a:effectLst>
                  <a:outerShdw blurRad="38100" dist="38100" dir="2700000" algn="tl">
                    <a:srgbClr val="C0C0C0"/>
                  </a:outerShdw>
                </a:effectLst>
              </a:rPr>
              <a:t>Problem</a:t>
            </a:r>
            <a:r>
              <a:rPr lang="pt-BR" altLang="pt-BR" sz="1900" i="1" dirty="0" smtClean="0">
                <a:effectLst>
                  <a:outerShdw blurRad="38100" dist="38100" dir="2700000" algn="tl">
                    <a:srgbClr val="C0C0C0"/>
                  </a:outerShdw>
                </a:effectLst>
              </a:rPr>
              <a:t> </a:t>
            </a:r>
            <a:r>
              <a:rPr lang="pt-BR" altLang="pt-BR" sz="1900" i="1" dirty="0" err="1" smtClean="0">
                <a:effectLst>
                  <a:outerShdw blurRad="38100" dist="38100" dir="2700000" algn="tl">
                    <a:srgbClr val="C0C0C0"/>
                  </a:outerShdw>
                </a:effectLst>
              </a:rPr>
              <a:t>Location</a:t>
            </a:r>
            <a:r>
              <a:rPr lang="pt-BR" altLang="pt-BR" sz="1900" i="1" dirty="0" smtClean="0">
                <a:effectLst>
                  <a:outerShdw blurRad="38100" dist="38100" dir="2700000" algn="tl">
                    <a:srgbClr val="C0C0C0"/>
                  </a:outerShdw>
                </a:effectLst>
              </a:rPr>
              <a:t> for </a:t>
            </a:r>
            <a:r>
              <a:rPr lang="pt-BR" altLang="pt-BR" sz="1900" i="1" dirty="0" err="1" smtClean="0">
                <a:effectLst>
                  <a:outerShdw blurRad="38100" dist="38100" dir="2700000" algn="tl">
                    <a:srgbClr val="C0C0C0"/>
                  </a:outerShdw>
                </a:effectLst>
              </a:rPr>
              <a:t>European</a:t>
            </a:r>
            <a:r>
              <a:rPr lang="pt-BR" altLang="pt-BR" sz="1900" i="1" dirty="0" smtClean="0">
                <a:effectLst>
                  <a:outerShdw blurRad="38100" dist="38100" dir="2700000" algn="tl">
                    <a:srgbClr val="C0C0C0"/>
                  </a:outerShdw>
                </a:effectLst>
              </a:rPr>
              <a:t> Road </a:t>
            </a:r>
            <a:r>
              <a:rPr lang="pt-BR" altLang="pt-BR" sz="1900" i="1" dirty="0" err="1" smtClean="0">
                <a:effectLst>
                  <a:outerShdw blurRad="38100" dist="38100" dir="2700000" algn="tl">
                    <a:srgbClr val="C0C0C0"/>
                  </a:outerShdw>
                </a:effectLst>
              </a:rPr>
              <a:t>Traffic</a:t>
            </a:r>
            <a:r>
              <a:rPr lang="pt-BR" altLang="pt-BR" sz="1900" i="1" dirty="0" smtClean="0">
                <a:effectLst>
                  <a:outerShdw blurRad="38100" dist="38100" dir="2700000" algn="tl">
                    <a:srgbClr val="C0C0C0"/>
                  </a:outerShdw>
                </a:effectLst>
              </a:rPr>
              <a:t>, </a:t>
            </a:r>
            <a:r>
              <a:rPr lang="pt-BR" altLang="pt-BR" sz="1900" i="1" dirty="0" err="1" smtClean="0">
                <a:effectLst>
                  <a:outerShdw blurRad="38100" dist="38100" dir="2700000" algn="tl">
                    <a:srgbClr val="C0C0C0"/>
                  </a:outerShdw>
                </a:effectLst>
              </a:rPr>
              <a:t>Version</a:t>
            </a:r>
            <a:r>
              <a:rPr lang="pt-BR" altLang="pt-BR" sz="1900" i="1" dirty="0" smtClean="0">
                <a:effectLst>
                  <a:outerShdw blurRad="38100" dist="38100" dir="2700000" algn="tl">
                    <a:srgbClr val="C0C0C0"/>
                  </a:outerShdw>
                </a:effectLst>
              </a:rPr>
              <a:t> C</a:t>
            </a:r>
            <a:r>
              <a:rPr lang="pt-BR" altLang="pt-BR" sz="1900" dirty="0" smtClean="0">
                <a:effectLst>
                  <a:outerShdw blurRad="38100" dist="38100" dir="2700000" algn="tl">
                    <a:srgbClr val="C0C0C0"/>
                  </a:outerShdw>
                </a:effectLst>
              </a:rPr>
              <a:t>) </a:t>
            </a:r>
          </a:p>
          <a:p>
            <a:pPr marL="862013" lvl="1" indent="-495300">
              <a:lnSpc>
                <a:spcPct val="80000"/>
              </a:lnSpc>
            </a:pPr>
            <a:endParaRPr lang="pt-BR" altLang="pt-BR" sz="2200"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2"/>
          <p:cNvSpPr>
            <a:spLocks noGrp="1"/>
          </p:cNvSpPr>
          <p:nvPr>
            <p:ph type="title"/>
          </p:nvPr>
        </p:nvSpPr>
        <p:spPr>
          <a:xfrm>
            <a:off x="323850" y="493713"/>
            <a:ext cx="8569325" cy="990600"/>
          </a:xfrm>
        </p:spPr>
        <p:txBody>
          <a:bodyPr/>
          <a:lstStyle/>
          <a:p>
            <a:r>
              <a:rPr lang="pt-BR" altLang="pt-BR" sz="2000" dirty="0" smtClean="0">
                <a:effectLst>
                  <a:outerShdw blurRad="38100" dist="38100" dir="2700000" algn="tl">
                    <a:srgbClr val="C0C0C0"/>
                  </a:outerShdw>
                </a:effectLst>
              </a:rPr>
              <a:t>A</a:t>
            </a:r>
            <a:r>
              <a:rPr lang="pt-BR" altLang="pt-BR" sz="2000" dirty="0" smtClean="0">
                <a:solidFill>
                  <a:schemeClr val="tx1"/>
                </a:solidFill>
                <a:effectLst>
                  <a:outerShdw blurRad="38100" dist="38100" dir="2700000" algn="tl">
                    <a:srgbClr val="C0C0C0"/>
                  </a:outerShdw>
                </a:effectLst>
              </a:rPr>
              <a:t>BNT / ISO 14819: Protocolo de codificação para RDS – </a:t>
            </a:r>
            <a:br>
              <a:rPr lang="pt-BR" altLang="pt-BR" sz="2000" dirty="0" smtClean="0">
                <a:solidFill>
                  <a:schemeClr val="tx1"/>
                </a:solidFill>
                <a:effectLst>
                  <a:outerShdw blurRad="38100" dist="38100" dir="2700000" algn="tl">
                    <a:srgbClr val="C0C0C0"/>
                  </a:outerShdw>
                </a:effectLst>
              </a:rPr>
            </a:br>
            <a:r>
              <a:rPr lang="pt-BR" altLang="pt-BR" sz="2000" dirty="0" smtClean="0">
                <a:solidFill>
                  <a:schemeClr val="tx1"/>
                </a:solidFill>
                <a:effectLst>
                  <a:outerShdw blurRad="38100" dist="38100" dir="2700000" algn="tl">
                    <a:srgbClr val="C0C0C0"/>
                  </a:outerShdw>
                </a:effectLst>
              </a:rPr>
              <a:t>Canal de Mensagens de Trânsito (RDS–TMC) utilizando ALERT–C</a:t>
            </a:r>
            <a:r>
              <a:rPr lang="pt-BR" altLang="pt-BR" sz="4000" dirty="0" smtClean="0">
                <a:effectLst>
                  <a:outerShdw blurRad="38100" dist="38100" dir="2700000" algn="tl">
                    <a:srgbClr val="C0C0C0"/>
                  </a:outerShdw>
                </a:effectLst>
              </a:rPr>
              <a:t> </a:t>
            </a:r>
            <a:br>
              <a:rPr lang="pt-BR" altLang="pt-BR" sz="4000" dirty="0" smtClean="0">
                <a:effectLst>
                  <a:outerShdw blurRad="38100" dist="38100" dir="2700000" algn="tl">
                    <a:srgbClr val="C0C0C0"/>
                  </a:outerShdw>
                </a:effectLst>
              </a:rPr>
            </a:br>
            <a:endParaRPr lang="pt-BR" altLang="pt-BR" sz="4000" dirty="0" smtClean="0">
              <a:effectLst>
                <a:outerShdw blurRad="38100" dist="38100" dir="2700000" algn="tl">
                  <a:srgbClr val="C0C0C0"/>
                </a:outerShdw>
              </a:effectLst>
            </a:endParaRPr>
          </a:p>
        </p:txBody>
      </p:sp>
      <p:pic>
        <p:nvPicPr>
          <p:cNvPr id="1682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390650"/>
            <a:ext cx="7704137" cy="520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522"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5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a:t>
            </a:r>
          </a:p>
        </p:txBody>
      </p:sp>
      <p:sp>
        <p:nvSpPr>
          <p:cNvPr id="1643523" name="Rectangle 3"/>
          <p:cNvSpPr>
            <a:spLocks noGrp="1"/>
          </p:cNvSpPr>
          <p:nvPr>
            <p:ph type="body" idx="1"/>
          </p:nvPr>
        </p:nvSpPr>
        <p:spPr>
          <a:xfrm>
            <a:off x="612775" y="1600200"/>
            <a:ext cx="8153400" cy="4525963"/>
          </a:xfrm>
        </p:spPr>
        <p:txBody>
          <a:bodyPr/>
          <a:lstStyle/>
          <a:p>
            <a:r>
              <a:rPr lang="pt-BR" altLang="pt-BR" dirty="0"/>
              <a:t>T</a:t>
            </a:r>
            <a:r>
              <a:rPr lang="pt-BR" altLang="pt-BR" dirty="0" smtClean="0"/>
              <a:t>endência nos </a:t>
            </a:r>
            <a:r>
              <a:rPr lang="pt-BR" altLang="pt-BR" dirty="0" smtClean="0"/>
              <a:t>dispositivos </a:t>
            </a:r>
            <a:r>
              <a:rPr lang="pt-BR" altLang="pt-BR" dirty="0" smtClean="0"/>
              <a:t>móveis</a:t>
            </a:r>
          </a:p>
          <a:p>
            <a:pPr lvl="1"/>
            <a:r>
              <a:rPr lang="pt-BR" altLang="pt-BR" dirty="0" smtClean="0"/>
              <a:t>D</a:t>
            </a:r>
            <a:r>
              <a:rPr lang="pt-BR" altLang="pt-BR" dirty="0" smtClean="0"/>
              <a:t>a </a:t>
            </a:r>
            <a:r>
              <a:rPr lang="pt-BR" altLang="pt-BR" dirty="0" smtClean="0"/>
              <a:t>utilização de aplicativos que fornecem informações de tráfego e alternativas de rotas em tempo </a:t>
            </a:r>
            <a:r>
              <a:rPr lang="pt-BR" altLang="pt-BR" dirty="0" smtClean="0"/>
              <a:t>real</a:t>
            </a:r>
          </a:p>
          <a:p>
            <a:pPr lvl="1"/>
            <a:r>
              <a:rPr lang="pt-BR" altLang="pt-BR" dirty="0" smtClean="0"/>
              <a:t>A</a:t>
            </a:r>
            <a:r>
              <a:rPr lang="pt-BR" altLang="pt-BR" dirty="0" smtClean="0"/>
              <a:t>lém </a:t>
            </a:r>
            <a:r>
              <a:rPr lang="pt-BR" altLang="pt-BR" dirty="0" smtClean="0"/>
              <a:t>de aplicativos em redes sociais </a:t>
            </a:r>
            <a:endParaRPr lang="pt-BR" altLang="pt-BR" dirty="0" smtClean="0"/>
          </a:p>
          <a:p>
            <a:pPr lvl="2"/>
            <a:r>
              <a:rPr lang="pt-BR" altLang="pt-BR" dirty="0" smtClean="0"/>
              <a:t>que </a:t>
            </a:r>
            <a:r>
              <a:rPr lang="pt-BR" altLang="pt-BR" dirty="0" smtClean="0"/>
              <a:t>também disseminam informações de trânsito – geradas pelos próprios usuários (</a:t>
            </a:r>
            <a:r>
              <a:rPr lang="pt-BR" altLang="pt-BR" dirty="0" smtClean="0">
                <a:solidFill>
                  <a:srgbClr val="FF0000"/>
                </a:solidFill>
              </a:rPr>
              <a:t>informação voluntária</a:t>
            </a:r>
            <a:r>
              <a:rPr lang="pt-BR" altLang="pt-BR" dirty="0" smtClean="0"/>
              <a: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522"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5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a:t>
            </a:r>
          </a:p>
        </p:txBody>
      </p:sp>
      <p:sp>
        <p:nvSpPr>
          <p:cNvPr id="1643523" name="Rectangle 3"/>
          <p:cNvSpPr>
            <a:spLocks noGrp="1"/>
          </p:cNvSpPr>
          <p:nvPr>
            <p:ph type="body" idx="1"/>
          </p:nvPr>
        </p:nvSpPr>
        <p:spPr>
          <a:xfrm>
            <a:off x="612775" y="1600200"/>
            <a:ext cx="3671193" cy="4525963"/>
          </a:xfrm>
        </p:spPr>
        <p:txBody>
          <a:bodyPr/>
          <a:lstStyle/>
          <a:p>
            <a:r>
              <a:rPr lang="en-US" sz="1400" b="1" dirty="0"/>
              <a:t>SP </a:t>
            </a:r>
            <a:r>
              <a:rPr lang="en-US" sz="1400" b="1" dirty="0" err="1"/>
              <a:t>Serviços</a:t>
            </a:r>
            <a:endParaRPr lang="pt-BR" sz="1400" dirty="0"/>
          </a:p>
          <a:p>
            <a:pPr marL="0" indent="0">
              <a:buNone/>
            </a:pPr>
            <a:r>
              <a:rPr lang="en-US" sz="1400" u="sng" dirty="0">
                <a:hlinkClick r:id="rId3"/>
              </a:rPr>
              <a:t>https://itunes.apple.com/br/app/sp-servicos/id879855533?mt=8</a:t>
            </a:r>
            <a:endParaRPr lang="pt-BR" sz="1400" dirty="0"/>
          </a:p>
          <a:p>
            <a:endParaRPr lang="pt-BR" sz="1400" dirty="0"/>
          </a:p>
          <a:p>
            <a:r>
              <a:rPr lang="en-US" sz="1400" b="1" dirty="0" err="1"/>
              <a:t>SmartAppCity</a:t>
            </a:r>
            <a:endParaRPr lang="pt-BR" sz="1400" dirty="0"/>
          </a:p>
          <a:p>
            <a:pPr marL="0" indent="0">
              <a:buNone/>
            </a:pPr>
            <a:r>
              <a:rPr lang="en-US" sz="1400" u="sng" dirty="0">
                <a:hlinkClick r:id="rId4"/>
              </a:rPr>
              <a:t>http://smartappcity.com/en/</a:t>
            </a:r>
            <a:endParaRPr lang="pt-BR" sz="1400" dirty="0"/>
          </a:p>
          <a:p>
            <a:endParaRPr lang="pt-BR" sz="1400" dirty="0"/>
          </a:p>
          <a:p>
            <a:r>
              <a:rPr lang="en-US" sz="1400" b="1" dirty="0" err="1"/>
              <a:t>TakeVista</a:t>
            </a:r>
            <a:endParaRPr lang="pt-BR" sz="1400" dirty="0"/>
          </a:p>
          <a:p>
            <a:pPr marL="0" indent="0">
              <a:buNone/>
            </a:pPr>
            <a:r>
              <a:rPr lang="en-US" sz="1400" u="sng" dirty="0">
                <a:hlinkClick r:id="rId5"/>
              </a:rPr>
              <a:t>http://takevista.com/</a:t>
            </a:r>
            <a:endParaRPr lang="pt-BR" sz="1400" dirty="0"/>
          </a:p>
          <a:p>
            <a:endParaRPr lang="pt-BR" sz="1400" dirty="0"/>
          </a:p>
          <a:p>
            <a:r>
              <a:rPr lang="en-US" sz="1400" b="1" dirty="0" err="1"/>
              <a:t>AquiAlaga</a:t>
            </a:r>
            <a:endParaRPr lang="pt-BR" sz="1400" dirty="0"/>
          </a:p>
          <a:p>
            <a:pPr marL="0" indent="0">
              <a:buNone/>
            </a:pPr>
            <a:r>
              <a:rPr lang="en-US" sz="1400" u="sng" dirty="0">
                <a:hlinkClick r:id="rId6"/>
              </a:rPr>
              <a:t>http://aquialaga.ornitorrinko.com/</a:t>
            </a:r>
            <a:endParaRPr lang="pt-BR" sz="1400" dirty="0"/>
          </a:p>
          <a:p>
            <a:pPr marL="0" indent="0">
              <a:buNone/>
            </a:pPr>
            <a:r>
              <a:rPr lang="en-US" sz="1400" dirty="0"/>
              <a:t> </a:t>
            </a:r>
            <a:endParaRPr lang="pt-BR" sz="1400" dirty="0"/>
          </a:p>
          <a:p>
            <a:r>
              <a:rPr lang="en-US" sz="1400" b="1" dirty="0" err="1"/>
              <a:t>Cidadera</a:t>
            </a:r>
            <a:endParaRPr lang="pt-BR" sz="1400" dirty="0"/>
          </a:p>
          <a:p>
            <a:pPr marL="0" indent="0">
              <a:buNone/>
            </a:pPr>
            <a:r>
              <a:rPr lang="en-US" sz="1400" u="sng" dirty="0">
                <a:hlinkClick r:id="rId7"/>
              </a:rPr>
              <a:t>https://cidadera.com/?locale=pt-BR</a:t>
            </a:r>
            <a:endParaRPr lang="pt-BR" sz="1400" dirty="0"/>
          </a:p>
          <a:p>
            <a:endParaRPr lang="pt-BR" sz="1400" dirty="0"/>
          </a:p>
        </p:txBody>
      </p:sp>
      <p:sp>
        <p:nvSpPr>
          <p:cNvPr id="4" name="Rectangle 3"/>
          <p:cNvSpPr txBox="1">
            <a:spLocks/>
          </p:cNvSpPr>
          <p:nvPr/>
        </p:nvSpPr>
        <p:spPr bwMode="auto">
          <a:xfrm>
            <a:off x="4789239" y="1752600"/>
            <a:ext cx="367119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pt-BR" sz="1800" b="1" dirty="0" smtClean="0"/>
              <a:t>SPTrans – Olho Vivo</a:t>
            </a:r>
            <a:endParaRPr lang="pt-BR" sz="1800" dirty="0" smtClean="0"/>
          </a:p>
          <a:p>
            <a:pPr marL="0" indent="0">
              <a:buNone/>
            </a:pPr>
            <a:r>
              <a:rPr lang="pt-BR" sz="1800" u="sng" dirty="0" smtClean="0">
                <a:hlinkClick r:id="rId8"/>
              </a:rPr>
              <a:t>http://olhovivo.sptrans.com.br/#sp?cat=DeOlhoNaVia</a:t>
            </a:r>
            <a:endParaRPr lang="pt-BR" sz="1800" dirty="0" smtClean="0"/>
          </a:p>
          <a:p>
            <a:pPr marL="0" indent="0">
              <a:buNone/>
            </a:pPr>
            <a:endParaRPr lang="pt-BR" sz="1800" dirty="0" smtClean="0"/>
          </a:p>
          <a:p>
            <a:r>
              <a:rPr lang="pt-BR" sz="1800" b="1" dirty="0" err="1" smtClean="0"/>
              <a:t>Caronetas</a:t>
            </a:r>
            <a:endParaRPr lang="pt-BR" sz="1800" dirty="0" smtClean="0"/>
          </a:p>
          <a:p>
            <a:pPr marL="0" indent="0">
              <a:buNone/>
            </a:pPr>
            <a:r>
              <a:rPr lang="pt-BR" sz="1800" u="sng" dirty="0" smtClean="0">
                <a:hlinkClick r:id="rId9"/>
              </a:rPr>
              <a:t>http://www.caronetas.com.br/</a:t>
            </a:r>
            <a:endParaRPr lang="pt-BR" sz="1800" dirty="0" smtClean="0"/>
          </a:p>
          <a:p>
            <a:endParaRPr lang="pt-BR" sz="1800" dirty="0" smtClean="0"/>
          </a:p>
          <a:p>
            <a:r>
              <a:rPr lang="pt-BR" sz="1800" b="1" dirty="0" err="1" smtClean="0"/>
              <a:t>Zaznu</a:t>
            </a:r>
            <a:endParaRPr lang="pt-BR" sz="1800" dirty="0" smtClean="0"/>
          </a:p>
          <a:p>
            <a:pPr marL="0" indent="0">
              <a:buNone/>
            </a:pPr>
            <a:r>
              <a:rPr lang="pt-BR" sz="1800" u="sng" dirty="0" smtClean="0">
                <a:hlinkClick r:id="rId10"/>
              </a:rPr>
              <a:t>http://www.zaznu.co/</a:t>
            </a:r>
            <a:endParaRPr lang="pt-BR" sz="1800" dirty="0" smtClean="0"/>
          </a:p>
          <a:p>
            <a:endParaRPr lang="pt-BR" altLang="pt-BR" sz="1800" dirty="0" smtClean="0"/>
          </a:p>
        </p:txBody>
      </p:sp>
    </p:spTree>
    <p:extLst>
      <p:ext uri="{BB962C8B-B14F-4D97-AF65-F5344CB8AC3E}">
        <p14:creationId xmlns:p14="http://schemas.microsoft.com/office/powerpoint/2010/main" val="2639823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idx="4294967295"/>
          </p:nvPr>
        </p:nvSpPr>
        <p:spPr>
          <a:xfrm>
            <a:off x="457200" y="127000"/>
            <a:ext cx="8229600" cy="854075"/>
          </a:xfrm>
        </p:spPr>
        <p:txBody>
          <a:bodyPr lIns="90000" tIns="46800" rIns="90000" bIns="46800"/>
          <a:lstStyle/>
          <a:p>
            <a:pPr fontAlgn="auto">
              <a:lnSpc>
                <a:spcPct val="102000"/>
              </a:lnSpc>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pt-BR" sz="2800" b="1" dirty="0" smtClean="0">
                <a:solidFill>
                  <a:srgbClr val="FF3300"/>
                </a:solidFill>
                <a:effectLst>
                  <a:outerShdw blurRad="38100" dist="38100" dir="2700000" algn="tl">
                    <a:srgbClr val="C0C0C0"/>
                  </a:outerShdw>
                </a:effectLst>
              </a:rPr>
              <a:t>Banco de Dados: </a:t>
            </a:r>
            <a:r>
              <a:rPr lang="en-GB" altLang="pt-BR" sz="2800" b="1" dirty="0" err="1" smtClean="0">
                <a:solidFill>
                  <a:srgbClr val="FF3300"/>
                </a:solidFill>
                <a:effectLst>
                  <a:outerShdw blurRad="38100" dist="38100" dir="2700000" algn="tl">
                    <a:srgbClr val="C0C0C0"/>
                  </a:outerShdw>
                </a:effectLst>
              </a:rPr>
              <a:t>Modelo</a:t>
            </a:r>
            <a:r>
              <a:rPr lang="en-GB" altLang="pt-BR" sz="2800" b="1" dirty="0" smtClean="0">
                <a:solidFill>
                  <a:srgbClr val="FF3300"/>
                </a:solidFill>
                <a:effectLst>
                  <a:outerShdw blurRad="38100" dist="38100" dir="2700000" algn="tl">
                    <a:srgbClr val="C0C0C0"/>
                  </a:outerShdw>
                </a:effectLst>
              </a:rPr>
              <a:t> </a:t>
            </a:r>
            <a:r>
              <a:rPr lang="en-GB" altLang="pt-BR" sz="2800" b="1" dirty="0" err="1" smtClean="0">
                <a:solidFill>
                  <a:srgbClr val="FF3300"/>
                </a:solidFill>
                <a:effectLst>
                  <a:outerShdw blurRad="38100" dist="38100" dir="2700000" algn="tl">
                    <a:srgbClr val="C0C0C0"/>
                  </a:outerShdw>
                </a:effectLst>
              </a:rPr>
              <a:t>Relacional</a:t>
            </a:r>
            <a:endParaRPr lang="en-GB" altLang="pt-BR" sz="2800" b="1" dirty="0">
              <a:solidFill>
                <a:srgbClr val="FF3300"/>
              </a:solidFill>
              <a:effectLst>
                <a:outerShdw blurRad="38100" dist="38100" dir="2700000" algn="tl">
                  <a:srgbClr val="C0C0C0"/>
                </a:outerShdw>
              </a:effectLst>
            </a:endParaRPr>
          </a:p>
        </p:txBody>
      </p:sp>
      <p:sp>
        <p:nvSpPr>
          <p:cNvPr id="159746" name="Rectangle 2"/>
          <p:cNvSpPr>
            <a:spLocks noGrp="1" noChangeArrowheads="1"/>
          </p:cNvSpPr>
          <p:nvPr>
            <p:ph type="body" idx="4294967295"/>
          </p:nvPr>
        </p:nvSpPr>
        <p:spPr>
          <a:xfrm>
            <a:off x="323155" y="1700808"/>
            <a:ext cx="8569325" cy="2088232"/>
          </a:xfrm>
        </p:spPr>
        <p:txBody>
          <a:bodyPr lIns="90000" tIns="46800" rIns="90000" bIns="46800"/>
          <a:lstStyle/>
          <a:p>
            <a:pPr>
              <a:lnSpc>
                <a:spcPct val="102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pt-BR" altLang="pt-BR" sz="2400" b="1" dirty="0" smtClean="0">
                <a:solidFill>
                  <a:srgbClr val="FF3300"/>
                </a:solidFill>
              </a:rPr>
              <a:t>Atributo</a:t>
            </a:r>
          </a:p>
          <a:p>
            <a:pPr lvl="1">
              <a:lnSpc>
                <a:spcPct val="124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pt-BR" altLang="pt-BR" sz="2000" dirty="0" smtClean="0"/>
              <a:t>É o</a:t>
            </a:r>
            <a:r>
              <a:rPr lang="pt-BR" altLang="pt-BR" sz="2000" b="1" dirty="0" smtClean="0"/>
              <a:t> </a:t>
            </a:r>
            <a:r>
              <a:rPr lang="pt-BR" altLang="pt-BR" sz="2000" dirty="0" smtClean="0"/>
              <a:t>nome</a:t>
            </a:r>
            <a:r>
              <a:rPr lang="pt-BR" altLang="pt-BR" sz="2000" b="1" dirty="0" smtClean="0"/>
              <a:t> </a:t>
            </a:r>
            <a:r>
              <a:rPr lang="pt-BR" altLang="pt-BR" sz="2000" dirty="0" smtClean="0"/>
              <a:t>dado a cada</a:t>
            </a:r>
            <a:r>
              <a:rPr lang="pt-BR" altLang="pt-BR" sz="2000" b="1" dirty="0" smtClean="0"/>
              <a:t> </a:t>
            </a:r>
            <a:r>
              <a:rPr lang="pt-BR" altLang="pt-BR" sz="2000" b="1" dirty="0" smtClean="0">
                <a:solidFill>
                  <a:srgbClr val="FF3300"/>
                </a:solidFill>
              </a:rPr>
              <a:t>coluna</a:t>
            </a:r>
            <a:r>
              <a:rPr lang="pt-BR" altLang="pt-BR" sz="2000" b="1" dirty="0" smtClean="0"/>
              <a:t> </a:t>
            </a:r>
            <a:r>
              <a:rPr lang="pt-BR" altLang="pt-BR" sz="2000" dirty="0" smtClean="0"/>
              <a:t>de uma tabela.</a:t>
            </a:r>
          </a:p>
          <a:p>
            <a:pPr lvl="1">
              <a:lnSpc>
                <a:spcPct val="124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pt-BR" altLang="pt-BR" sz="2000" dirty="0" smtClean="0"/>
              <a:t>Pode estar sujeito a um </a:t>
            </a:r>
            <a:r>
              <a:rPr lang="pt-BR" altLang="pt-BR" sz="2000" b="1" dirty="0" smtClean="0">
                <a:solidFill>
                  <a:srgbClr val="FF3300"/>
                </a:solidFill>
              </a:rPr>
              <a:t>domínio</a:t>
            </a:r>
            <a:r>
              <a:rPr lang="pt-BR" altLang="pt-BR" sz="2000" b="1" dirty="0" smtClean="0"/>
              <a:t> de valores.</a:t>
            </a:r>
          </a:p>
          <a:p>
            <a:pPr lvl="3">
              <a:lnSpc>
                <a:spcPct val="124000"/>
              </a:lnSpc>
              <a:spcBef>
                <a:spcPts val="350"/>
              </a:spcBef>
              <a:buFont typeface="Verdana" panose="020B0604030504040204"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pt-BR" altLang="pt-BR" sz="1600" dirty="0" smtClean="0"/>
          </a:p>
        </p:txBody>
      </p:sp>
      <p:pic>
        <p:nvPicPr>
          <p:cNvPr id="159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1" y="3284984"/>
            <a:ext cx="7586417"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590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Rectangle 2"/>
          <p:cNvSpPr>
            <a:spLocks noGrp="1"/>
          </p:cNvSpPr>
          <p:nvPr>
            <p:ph type="title"/>
          </p:nvPr>
        </p:nvSpPr>
        <p:spPr>
          <a:xfrm>
            <a:off x="179388" y="228600"/>
            <a:ext cx="8785225" cy="990600"/>
          </a:xfrm>
        </p:spPr>
        <p:txBody>
          <a:bodyPr/>
          <a:lstStyle/>
          <a:p>
            <a:pPr>
              <a:lnSpc>
                <a:spcPct val="70000"/>
              </a:lnSpc>
            </a:pPr>
            <a:r>
              <a:rPr lang="pt-BR" altLang="ja-JP" sz="3600" b="1" dirty="0" smtClean="0">
                <a:solidFill>
                  <a:srgbClr val="FF0000"/>
                </a:solidFill>
                <a:ea typeface="ＭＳ Ｐゴシック" panose="020B0600070205080204" pitchFamily="34" charset="-128"/>
              </a:rPr>
              <a:t>Ger. de Tráfego em Rodovias</a:t>
            </a:r>
            <a:r>
              <a:rPr lang="pt-BR" altLang="pt-BR" dirty="0" smtClean="0"/>
              <a:t> </a:t>
            </a:r>
            <a:br>
              <a:rPr lang="pt-BR" altLang="pt-BR" dirty="0" smtClean="0"/>
            </a:br>
            <a:r>
              <a:rPr lang="pt-BR" altLang="pt-BR" dirty="0" smtClean="0"/>
              <a:t> </a:t>
            </a:r>
            <a:r>
              <a:rPr lang="pt-BR" altLang="pt-BR" sz="2800" b="1" dirty="0" smtClean="0">
                <a:solidFill>
                  <a:srgbClr val="0000CC"/>
                </a:solidFill>
              </a:rPr>
              <a:t>Informações ao Viajante / Condutor (Motorista)</a:t>
            </a:r>
            <a:r>
              <a:rPr lang="pt-BR" altLang="pt-BR" sz="3600" dirty="0" smtClean="0"/>
              <a:t> </a:t>
            </a:r>
          </a:p>
        </p:txBody>
      </p:sp>
      <p:sp>
        <p:nvSpPr>
          <p:cNvPr id="1645571" name="Rectangle 3"/>
          <p:cNvSpPr>
            <a:spLocks noChangeArrowheads="1"/>
          </p:cNvSpPr>
          <p:nvPr/>
        </p:nvSpPr>
        <p:spPr bwMode="auto">
          <a:xfrm>
            <a:off x="0" y="14049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t-BR"/>
          </a:p>
        </p:txBody>
      </p:sp>
      <p:pic>
        <p:nvPicPr>
          <p:cNvPr id="1645572" name="Picture 4" descr="Figura_3_Painel_de_Mesnsagens_Variáve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5" y="1628775"/>
            <a:ext cx="7991475" cy="5113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a:xfrm>
            <a:off x="179388" y="228600"/>
            <a:ext cx="8785225" cy="990600"/>
          </a:xfrm>
        </p:spPr>
        <p:txBody>
          <a:bodyPr/>
          <a:lstStyle/>
          <a:p>
            <a:pPr>
              <a:lnSpc>
                <a:spcPct val="70000"/>
              </a:lnSpc>
            </a:pPr>
            <a:r>
              <a:rPr lang="pt-BR" altLang="ja-JP" sz="3600" b="1" dirty="0" smtClean="0">
                <a:solidFill>
                  <a:srgbClr val="FF0000"/>
                </a:solidFill>
                <a:ea typeface="ＭＳ Ｐゴシック" panose="020B0600070205080204" pitchFamily="34" charset="-128"/>
              </a:rPr>
              <a:t>Ger. de Tráfego em Rodovias</a:t>
            </a:r>
            <a:r>
              <a:rPr lang="pt-BR" altLang="pt-BR" dirty="0" smtClean="0"/>
              <a:t> </a:t>
            </a:r>
            <a:br>
              <a:rPr lang="pt-BR" altLang="pt-BR" dirty="0" smtClean="0"/>
            </a:br>
            <a:r>
              <a:rPr lang="pt-BR" altLang="pt-BR" sz="3200" b="1" dirty="0" smtClean="0">
                <a:solidFill>
                  <a:srgbClr val="0000CC"/>
                </a:solidFill>
              </a:rPr>
              <a:t>Serviços/funções envolvidas (domínios)</a:t>
            </a:r>
            <a:r>
              <a:rPr lang="pt-BR" altLang="pt-BR" dirty="0" smtClean="0"/>
              <a:t>  </a:t>
            </a:r>
            <a:r>
              <a:rPr lang="pt-BR" altLang="ja-JP" sz="3600" b="1" dirty="0" smtClean="0">
                <a:ea typeface="ＭＳ Ｐゴシック" panose="020B0600070205080204" pitchFamily="34" charset="-128"/>
              </a:rPr>
              <a:t> </a:t>
            </a:r>
            <a:endParaRPr lang="pt-BR" altLang="pt-BR" sz="3600" b="1" dirty="0" smtClean="0">
              <a:ea typeface="ＭＳ Ｐゴシック" panose="020B0600070205080204" pitchFamily="34" charset="-128"/>
            </a:endParaRPr>
          </a:p>
        </p:txBody>
      </p:sp>
      <p:sp>
        <p:nvSpPr>
          <p:cNvPr id="55298" name="Rectangle 3"/>
          <p:cNvSpPr>
            <a:spLocks noChangeArrowheads="1"/>
          </p:cNvSpPr>
          <p:nvPr/>
        </p:nvSpPr>
        <p:spPr bwMode="auto">
          <a:xfrm>
            <a:off x="0" y="1409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endParaRPr lang="pt-BR" altLang="pt-BR"/>
          </a:p>
        </p:txBody>
      </p:sp>
      <p:pic>
        <p:nvPicPr>
          <p:cNvPr id="55299" name="Picture 4" descr="Figura_1_Arquitetura_Sistemas_ITS_em_Rodov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76400"/>
            <a:ext cx="8713787"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7804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a:xfrm>
            <a:off x="179388" y="228600"/>
            <a:ext cx="8785225" cy="990600"/>
          </a:xfrm>
        </p:spPr>
        <p:txBody>
          <a:bodyPr/>
          <a:lstStyle/>
          <a:p>
            <a:pPr>
              <a:lnSpc>
                <a:spcPct val="70000"/>
              </a:lnSpc>
            </a:pPr>
            <a:r>
              <a:rPr lang="pt-BR" altLang="ja-JP" sz="3600" b="1" smtClean="0">
                <a:solidFill>
                  <a:srgbClr val="FF0000"/>
                </a:solidFill>
                <a:ea typeface="ＭＳ Ｐゴシック" panose="020B0600070205080204" pitchFamily="34" charset="-128"/>
              </a:rPr>
              <a:t>Ger. de Tráfego em Rodovias</a:t>
            </a:r>
            <a:r>
              <a:rPr lang="pt-BR" altLang="pt-BR" smtClean="0"/>
              <a:t> </a:t>
            </a:r>
            <a:br>
              <a:rPr lang="pt-BR" altLang="pt-BR" smtClean="0"/>
            </a:br>
            <a:r>
              <a:rPr lang="pt-BR" altLang="pt-BR" sz="3200" b="1" smtClean="0">
                <a:solidFill>
                  <a:srgbClr val="0000CC"/>
                </a:solidFill>
              </a:rPr>
              <a:t>Serviços/funções envolvidas (domínios)</a:t>
            </a:r>
            <a:r>
              <a:rPr lang="pt-BR" altLang="pt-BR" smtClean="0"/>
              <a:t>  </a:t>
            </a:r>
            <a:r>
              <a:rPr lang="pt-BR" altLang="ja-JP" sz="3600" b="1" smtClean="0">
                <a:ea typeface="ＭＳ Ｐゴシック" panose="020B0600070205080204" pitchFamily="34" charset="-128"/>
              </a:rPr>
              <a:t> </a:t>
            </a:r>
            <a:endParaRPr lang="pt-BR" altLang="pt-BR" sz="3600" b="1" smtClean="0">
              <a:ea typeface="ＭＳ Ｐゴシック" panose="020B0600070205080204" pitchFamily="34" charset="-128"/>
            </a:endParaRPr>
          </a:p>
        </p:txBody>
      </p:sp>
      <p:sp>
        <p:nvSpPr>
          <p:cNvPr id="55298" name="Rectangle 3"/>
          <p:cNvSpPr>
            <a:spLocks noChangeArrowheads="1"/>
          </p:cNvSpPr>
          <p:nvPr/>
        </p:nvSpPr>
        <p:spPr bwMode="auto">
          <a:xfrm>
            <a:off x="0" y="1409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endParaRPr lang="pt-BR" altLang="pt-BR"/>
          </a:p>
        </p:txBody>
      </p:sp>
      <p:pic>
        <p:nvPicPr>
          <p:cNvPr id="55299" name="Picture 4" descr="Figura_1_Arquitetura_Sistemas_ITS_em_Rodov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76400"/>
            <a:ext cx="8713787"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de cantos arredondados 1"/>
          <p:cNvSpPr/>
          <p:nvPr/>
        </p:nvSpPr>
        <p:spPr>
          <a:xfrm>
            <a:off x="3275856" y="2420888"/>
            <a:ext cx="2592288" cy="28083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617710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Rectangle 2"/>
          <p:cNvSpPr>
            <a:spLocks noGrp="1"/>
          </p:cNvSpPr>
          <p:nvPr>
            <p:ph type="title"/>
          </p:nvPr>
        </p:nvSpPr>
        <p:spPr>
          <a:xfrm>
            <a:off x="179388" y="228600"/>
            <a:ext cx="8785225" cy="990600"/>
          </a:xfrm>
        </p:spPr>
        <p:txBody>
          <a:bodyPr/>
          <a:lstStyle/>
          <a:p>
            <a:pPr>
              <a:lnSpc>
                <a:spcPct val="70000"/>
              </a:lnSpc>
            </a:pPr>
            <a:r>
              <a:rPr lang="pt-BR" altLang="ja-JP" sz="3600" b="1" dirty="0" smtClean="0">
                <a:solidFill>
                  <a:srgbClr val="FF0000"/>
                </a:solidFill>
                <a:ea typeface="ＭＳ Ｐゴシック" panose="020B0600070205080204" pitchFamily="34" charset="-128"/>
              </a:rPr>
              <a:t>Ger. de Tráfego em Rodovias</a:t>
            </a:r>
            <a:r>
              <a:rPr lang="pt-BR" altLang="pt-BR" dirty="0" smtClean="0"/>
              <a:t> </a:t>
            </a:r>
            <a:br>
              <a:rPr lang="pt-BR" altLang="pt-BR" dirty="0" smtClean="0"/>
            </a:br>
            <a:r>
              <a:rPr lang="pt-BR" altLang="pt-BR" sz="2800" b="1" dirty="0" smtClean="0">
                <a:solidFill>
                  <a:srgbClr val="0000CC"/>
                </a:solidFill>
              </a:rPr>
              <a:t>Informações ao Viajante / Condutor (Motorista)</a:t>
            </a:r>
            <a:r>
              <a:rPr lang="pt-BR" altLang="pt-BR" sz="3600" dirty="0" smtClean="0"/>
              <a:t> </a:t>
            </a:r>
          </a:p>
        </p:txBody>
      </p:sp>
      <p:sp>
        <p:nvSpPr>
          <p:cNvPr id="1645571" name="Rectangle 3"/>
          <p:cNvSpPr>
            <a:spLocks noChangeArrowheads="1"/>
          </p:cNvSpPr>
          <p:nvPr/>
        </p:nvSpPr>
        <p:spPr bwMode="auto">
          <a:xfrm>
            <a:off x="0" y="14049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t-BR"/>
          </a:p>
        </p:txBody>
      </p:sp>
      <p:pic>
        <p:nvPicPr>
          <p:cNvPr id="1645572" name="Picture 4" descr="Figura_3_Painel_de_Mesnsagens_Variáve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5" y="1628775"/>
            <a:ext cx="7991475" cy="511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97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179388" y="228600"/>
            <a:ext cx="8785225" cy="990600"/>
          </a:xfrm>
        </p:spPr>
        <p:txBody>
          <a:bodyPr/>
          <a:lstStyle/>
          <a:p>
            <a:pPr>
              <a:lnSpc>
                <a:spcPct val="70000"/>
              </a:lnSpc>
            </a:pPr>
            <a:r>
              <a:rPr lang="pt-BR" altLang="ja-JP" sz="3600" b="1" dirty="0" smtClean="0">
                <a:solidFill>
                  <a:srgbClr val="FF0000"/>
                </a:solidFill>
                <a:ea typeface="ＭＳ Ｐゴシック" panose="020B0600070205080204" pitchFamily="34" charset="-128"/>
              </a:rPr>
              <a:t>Ger. de Tráfego em Rodovias</a:t>
            </a:r>
            <a:r>
              <a:rPr lang="pt-BR" altLang="pt-BR" dirty="0" smtClean="0"/>
              <a:t> </a:t>
            </a:r>
            <a:br>
              <a:rPr lang="pt-BR" altLang="pt-BR" dirty="0" smtClean="0"/>
            </a:br>
            <a:r>
              <a:rPr lang="pt-BR" altLang="pt-BR" sz="2800" b="1" dirty="0" smtClean="0">
                <a:solidFill>
                  <a:srgbClr val="0000CC"/>
                </a:solidFill>
              </a:rPr>
              <a:t>Informações ao Viajante / Condutor (Motorista)</a:t>
            </a:r>
            <a:r>
              <a:rPr lang="pt-BR" altLang="pt-BR" sz="3600" dirty="0" smtClean="0"/>
              <a:t> </a:t>
            </a:r>
          </a:p>
        </p:txBody>
      </p:sp>
      <p:sp>
        <p:nvSpPr>
          <p:cNvPr id="61442" name="Rectangle 3"/>
          <p:cNvSpPr>
            <a:spLocks noGrp="1"/>
          </p:cNvSpPr>
          <p:nvPr>
            <p:ph type="body" idx="1"/>
          </p:nvPr>
        </p:nvSpPr>
        <p:spPr>
          <a:xfrm>
            <a:off x="468313" y="1600200"/>
            <a:ext cx="8297862" cy="4997450"/>
          </a:xfrm>
        </p:spPr>
        <p:txBody>
          <a:bodyPr/>
          <a:lstStyle/>
          <a:p>
            <a:r>
              <a:rPr lang="pt-BR" altLang="pt-BR" sz="1800" b="1" dirty="0" smtClean="0">
                <a:solidFill>
                  <a:srgbClr val="0000CC"/>
                </a:solidFill>
              </a:rPr>
              <a:t>Definição do grupo de Funcionalidades</a:t>
            </a:r>
            <a:r>
              <a:rPr lang="pt-BR" altLang="pt-BR" sz="1800" b="1" dirty="0" smtClean="0"/>
              <a:t> [</a:t>
            </a:r>
            <a:r>
              <a:rPr lang="pt-BR" altLang="pt-BR" sz="1800" b="1" dirty="0" smtClean="0">
                <a:solidFill>
                  <a:srgbClr val="FF0000"/>
                </a:solidFill>
              </a:rPr>
              <a:t>PROPÓSITO</a:t>
            </a:r>
            <a:r>
              <a:rPr lang="pt-BR" altLang="pt-BR" sz="1800" b="1" dirty="0" smtClean="0"/>
              <a:t> (o que é ?)]:</a:t>
            </a:r>
            <a:r>
              <a:rPr lang="pt-BR" altLang="pt-BR" sz="2400" dirty="0" smtClean="0">
                <a:sym typeface="Wingdings" panose="05000000000000000000" pitchFamily="2" charset="2"/>
              </a:rPr>
              <a:t> </a:t>
            </a:r>
          </a:p>
          <a:p>
            <a:pPr lvl="1" algn="just"/>
            <a:r>
              <a:rPr lang="pt-BR" altLang="pt-BR" sz="2800" b="1" u="sng" dirty="0" smtClean="0">
                <a:solidFill>
                  <a:srgbClr val="FF0000"/>
                </a:solidFill>
                <a:sym typeface="Wingdings" panose="05000000000000000000" pitchFamily="2" charset="2"/>
              </a:rPr>
              <a:t>Tendência</a:t>
            </a:r>
            <a:r>
              <a:rPr lang="pt-BR" altLang="pt-BR" sz="2800" dirty="0" smtClean="0">
                <a:sym typeface="Wingdings" panose="05000000000000000000" pitchFamily="2" charset="2"/>
              </a:rPr>
              <a:t>: </a:t>
            </a:r>
          </a:p>
          <a:p>
            <a:pPr lvl="2" algn="just"/>
            <a:r>
              <a:rPr lang="pt-BR" altLang="pt-BR" sz="2400" dirty="0" err="1" smtClean="0">
                <a:sym typeface="Wingdings" panose="05000000000000000000" pitchFamily="2" charset="2"/>
              </a:rPr>
              <a:t>PMVs</a:t>
            </a:r>
            <a:r>
              <a:rPr lang="pt-BR" altLang="pt-BR" sz="2400" dirty="0" smtClean="0">
                <a:sym typeface="Wingdings" panose="05000000000000000000" pitchFamily="2" charset="2"/>
              </a:rPr>
              <a:t> serem utilizados em </a:t>
            </a:r>
            <a:r>
              <a:rPr lang="pt-BR" altLang="pt-BR" sz="2400" u="sng" dirty="0" smtClean="0">
                <a:solidFill>
                  <a:srgbClr val="FF0000"/>
                </a:solidFill>
                <a:sym typeface="Wingdings" panose="05000000000000000000" pitchFamily="2" charset="2"/>
              </a:rPr>
              <a:t>substituição à sinalização convencional</a:t>
            </a:r>
          </a:p>
          <a:p>
            <a:pPr lvl="3" algn="just"/>
            <a:r>
              <a:rPr lang="pt-BR" altLang="pt-BR" sz="2100" dirty="0" smtClean="0">
                <a:sym typeface="Wingdings" panose="05000000000000000000" pitchFamily="2" charset="2"/>
              </a:rPr>
              <a:t>ou seja, de forma eletrônica, possibilitando ser modulável (parametrizável) pelo CCO</a:t>
            </a:r>
          </a:p>
          <a:p>
            <a:pPr lvl="2" algn="just"/>
            <a:r>
              <a:rPr lang="pt-BR" altLang="pt-BR" sz="2400" dirty="0" smtClean="0">
                <a:sym typeface="Wingdings" panose="05000000000000000000" pitchFamily="2" charset="2"/>
              </a:rPr>
              <a:t>indicando:</a:t>
            </a:r>
          </a:p>
          <a:p>
            <a:pPr lvl="3" algn="just"/>
            <a:r>
              <a:rPr lang="pt-BR" altLang="pt-BR" sz="1800" dirty="0" smtClean="0">
                <a:sym typeface="Wingdings" panose="05000000000000000000" pitchFamily="2" charset="2"/>
              </a:rPr>
              <a:t>limite máximo de velocidade, sinalização vertical de segurança, proibição de ultrapassagem, proibição da entrada de veículos com mercadorias perigosas (por exemplo em túneis), sinalização de evacuação (de forma</a:t>
            </a:r>
            <a:r>
              <a:rPr lang="pt-BR" altLang="pt-BR" sz="1800" b="1" dirty="0" smtClean="0">
                <a:sym typeface="Wingdings" panose="05000000000000000000" pitchFamily="2" charset="2"/>
              </a:rPr>
              <a:t> </a:t>
            </a:r>
            <a:r>
              <a:rPr lang="pt-BR" altLang="pt-BR" sz="1800" dirty="0" smtClean="0">
                <a:sym typeface="Wingdings" panose="05000000000000000000" pitchFamily="2" charset="2"/>
              </a:rPr>
              <a:t>a designar o sentido em que a evacuação no túnel deve ser efetuada), sinalização eletrônica tipo semafórica (com indicação de abertura e fechamento de pistas)</a:t>
            </a:r>
          </a:p>
        </p:txBody>
      </p:sp>
    </p:spTree>
    <p:extLst>
      <p:ext uri="{BB962C8B-B14F-4D97-AF65-F5344CB8AC3E}">
        <p14:creationId xmlns:p14="http://schemas.microsoft.com/office/powerpoint/2010/main" val="18404995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a:xfrm>
            <a:off x="179388" y="228600"/>
            <a:ext cx="8785225" cy="990600"/>
          </a:xfrm>
        </p:spPr>
        <p:txBody>
          <a:bodyPr/>
          <a:lstStyle/>
          <a:p>
            <a:pPr>
              <a:lnSpc>
                <a:spcPct val="70000"/>
              </a:lnSpc>
            </a:pPr>
            <a:r>
              <a:rPr lang="pt-BR" altLang="ja-JP" sz="3600" b="1" smtClean="0">
                <a:solidFill>
                  <a:srgbClr val="FF0000"/>
                </a:solidFill>
                <a:ea typeface="ＭＳ Ｐゴシック" panose="020B0600070205080204" pitchFamily="34" charset="-128"/>
              </a:rPr>
              <a:t>Ger. de Tráfego em Rodovias</a:t>
            </a:r>
            <a:r>
              <a:rPr lang="pt-BR" altLang="pt-BR" smtClean="0"/>
              <a:t> </a:t>
            </a:r>
            <a:br>
              <a:rPr lang="pt-BR" altLang="pt-BR" smtClean="0"/>
            </a:br>
            <a:r>
              <a:rPr lang="pt-BR" altLang="pt-BR" sz="3200" b="1" smtClean="0">
                <a:solidFill>
                  <a:srgbClr val="0000CC"/>
                </a:solidFill>
              </a:rPr>
              <a:t>Serviços/funções envolvidas (domínios)</a:t>
            </a:r>
            <a:r>
              <a:rPr lang="pt-BR" altLang="pt-BR" smtClean="0"/>
              <a:t>  </a:t>
            </a:r>
            <a:r>
              <a:rPr lang="pt-BR" altLang="ja-JP" sz="3600" b="1" smtClean="0">
                <a:ea typeface="ＭＳ Ｐゴシック" panose="020B0600070205080204" pitchFamily="34" charset="-128"/>
              </a:rPr>
              <a:t> </a:t>
            </a:r>
            <a:endParaRPr lang="pt-BR" altLang="pt-BR" sz="3600" b="1" smtClean="0">
              <a:ea typeface="ＭＳ Ｐゴシック" panose="020B0600070205080204" pitchFamily="34" charset="-128"/>
            </a:endParaRPr>
          </a:p>
        </p:txBody>
      </p:sp>
      <p:sp>
        <p:nvSpPr>
          <p:cNvPr id="55298" name="Rectangle 3"/>
          <p:cNvSpPr>
            <a:spLocks noChangeArrowheads="1"/>
          </p:cNvSpPr>
          <p:nvPr/>
        </p:nvSpPr>
        <p:spPr bwMode="auto">
          <a:xfrm>
            <a:off x="0" y="1409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endParaRPr lang="pt-BR" altLang="pt-BR"/>
          </a:p>
        </p:txBody>
      </p:sp>
      <p:pic>
        <p:nvPicPr>
          <p:cNvPr id="55299" name="Picture 4" descr="Figura_1_Arquitetura_Sistemas_ITS_em_Rodov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00808"/>
            <a:ext cx="8713787"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de cantos arredondados 1"/>
          <p:cNvSpPr/>
          <p:nvPr/>
        </p:nvSpPr>
        <p:spPr>
          <a:xfrm>
            <a:off x="4283968" y="4437112"/>
            <a:ext cx="1296144" cy="86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a:off x="3275856" y="2276872"/>
            <a:ext cx="2592288" cy="30243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033393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a:xfrm>
            <a:off x="179388" y="228600"/>
            <a:ext cx="8785225" cy="990600"/>
          </a:xfrm>
        </p:spPr>
        <p:txBody>
          <a:bodyPr/>
          <a:lstStyle/>
          <a:p>
            <a:pPr>
              <a:lnSpc>
                <a:spcPct val="70000"/>
              </a:lnSpc>
            </a:pPr>
            <a:r>
              <a:rPr lang="pt-BR" altLang="ja-JP" sz="3600" b="1" dirty="0" smtClean="0">
                <a:solidFill>
                  <a:srgbClr val="FF0000"/>
                </a:solidFill>
                <a:ea typeface="ＭＳ Ｐゴシック" panose="020B0600070205080204" pitchFamily="34" charset="-128"/>
              </a:rPr>
              <a:t>Ger. de Tráfego em Rodovias</a:t>
            </a:r>
            <a:r>
              <a:rPr lang="pt-BR" altLang="pt-BR" dirty="0" smtClean="0"/>
              <a:t> </a:t>
            </a:r>
            <a:br>
              <a:rPr lang="pt-BR" altLang="pt-BR" dirty="0" smtClean="0"/>
            </a:br>
            <a:r>
              <a:rPr lang="pt-BR" altLang="pt-BR" sz="2800" b="1" dirty="0" smtClean="0">
                <a:solidFill>
                  <a:srgbClr val="0000CC"/>
                </a:solidFill>
              </a:rPr>
              <a:t>Informações ao Viajante / Condutor (Motorista)</a:t>
            </a:r>
            <a:r>
              <a:rPr lang="pt-BR" altLang="pt-BR" sz="3600" dirty="0" smtClean="0"/>
              <a:t> </a:t>
            </a:r>
          </a:p>
        </p:txBody>
      </p:sp>
      <p:sp>
        <p:nvSpPr>
          <p:cNvPr id="67586" name="Rectangle 3"/>
          <p:cNvSpPr>
            <a:spLocks noGrp="1"/>
          </p:cNvSpPr>
          <p:nvPr>
            <p:ph type="body" idx="1"/>
          </p:nvPr>
        </p:nvSpPr>
        <p:spPr>
          <a:xfrm>
            <a:off x="251520" y="1484784"/>
            <a:ext cx="8640960" cy="4997450"/>
          </a:xfrm>
        </p:spPr>
        <p:txBody>
          <a:bodyPr/>
          <a:lstStyle/>
          <a:p>
            <a:pPr>
              <a:lnSpc>
                <a:spcPct val="80000"/>
              </a:lnSpc>
            </a:pPr>
            <a:r>
              <a:rPr lang="pt-BR" altLang="pt-BR" sz="2000" b="1" dirty="0" smtClean="0">
                <a:solidFill>
                  <a:srgbClr val="0000CC"/>
                </a:solidFill>
              </a:rPr>
              <a:t>Definição do grupo de Funcionalidades</a:t>
            </a:r>
            <a:r>
              <a:rPr lang="pt-BR" altLang="pt-BR" sz="2000" b="1" dirty="0" smtClean="0"/>
              <a:t> [</a:t>
            </a:r>
            <a:r>
              <a:rPr lang="pt-BR" altLang="pt-BR" sz="2000" b="1" dirty="0" smtClean="0">
                <a:solidFill>
                  <a:srgbClr val="FF0000"/>
                </a:solidFill>
              </a:rPr>
              <a:t>PROPÓSITO</a:t>
            </a:r>
            <a:r>
              <a:rPr lang="pt-BR" altLang="pt-BR" sz="2000" b="1" dirty="0" smtClean="0"/>
              <a:t> (o que é ?)]:</a:t>
            </a:r>
            <a:r>
              <a:rPr lang="pt-BR" altLang="pt-BR" sz="2800" dirty="0" smtClean="0">
                <a:sym typeface="Wingdings" panose="05000000000000000000" pitchFamily="2" charset="2"/>
              </a:rPr>
              <a:t> </a:t>
            </a:r>
          </a:p>
          <a:p>
            <a:pPr lvl="1">
              <a:lnSpc>
                <a:spcPct val="80000"/>
              </a:lnSpc>
            </a:pPr>
            <a:r>
              <a:rPr lang="pt-BR" altLang="pt-BR" sz="2400" b="1" dirty="0" smtClean="0">
                <a:sym typeface="Wingdings" panose="05000000000000000000" pitchFamily="2" charset="2"/>
              </a:rPr>
              <a:t>Informação durante a Viagem: </a:t>
            </a:r>
            <a:r>
              <a:rPr lang="pt-BR" altLang="pt-BR" sz="2400" b="1" dirty="0" smtClean="0">
                <a:solidFill>
                  <a:srgbClr val="FF0000"/>
                </a:solidFill>
                <a:sym typeface="Wingdings" panose="05000000000000000000" pitchFamily="2" charset="2"/>
              </a:rPr>
              <a:t>Canal de radiodifusão da Concessionária Rodoviária </a:t>
            </a:r>
            <a:endParaRPr lang="pt-BR" altLang="pt-BR" sz="2400" dirty="0" smtClean="0">
              <a:solidFill>
                <a:srgbClr val="FF0000"/>
              </a:solidFill>
              <a:sym typeface="Wingdings" panose="05000000000000000000" pitchFamily="2" charset="2"/>
            </a:endParaRPr>
          </a:p>
          <a:p>
            <a:pPr lvl="2">
              <a:lnSpc>
                <a:spcPct val="80000"/>
              </a:lnSpc>
            </a:pPr>
            <a:r>
              <a:rPr lang="pt-BR" altLang="pt-BR" sz="2400" dirty="0" smtClean="0">
                <a:sym typeface="Wingdings" panose="05000000000000000000" pitchFamily="2" charset="2"/>
              </a:rPr>
              <a:t>Estação própria de rádio (AM ou FM) das Concessionárias de Rodovias</a:t>
            </a:r>
          </a:p>
          <a:p>
            <a:pPr lvl="3">
              <a:lnSpc>
                <a:spcPct val="80000"/>
              </a:lnSpc>
            </a:pPr>
            <a:r>
              <a:rPr lang="pt-BR" altLang="pt-BR" dirty="0" smtClean="0">
                <a:sym typeface="Wingdings" panose="05000000000000000000" pitchFamily="2" charset="2"/>
              </a:rPr>
              <a:t>Visa difundir informações sobre condições do trânsito</a:t>
            </a:r>
          </a:p>
          <a:p>
            <a:pPr lvl="3">
              <a:lnSpc>
                <a:spcPct val="80000"/>
              </a:lnSpc>
            </a:pPr>
            <a:r>
              <a:rPr lang="pt-BR" altLang="pt-BR" dirty="0" smtClean="0">
                <a:sym typeface="Wingdings" panose="05000000000000000000" pitchFamily="2" charset="2"/>
              </a:rPr>
              <a:t>Especialmente sobre </a:t>
            </a:r>
            <a:r>
              <a:rPr lang="pt-BR" altLang="pt-BR" dirty="0" smtClean="0">
                <a:solidFill>
                  <a:srgbClr val="FF0000"/>
                </a:solidFill>
                <a:sym typeface="Wingdings" panose="05000000000000000000" pitchFamily="2" charset="2"/>
              </a:rPr>
              <a:t>acidentes</a:t>
            </a:r>
            <a:r>
              <a:rPr lang="pt-BR" altLang="pt-BR" dirty="0" smtClean="0">
                <a:sym typeface="Wingdings" panose="05000000000000000000" pitchFamily="2" charset="2"/>
              </a:rPr>
              <a:t> ou </a:t>
            </a:r>
            <a:r>
              <a:rPr lang="pt-BR" altLang="pt-BR" dirty="0" smtClean="0">
                <a:solidFill>
                  <a:srgbClr val="FF0000"/>
                </a:solidFill>
                <a:sym typeface="Wingdings" panose="05000000000000000000" pitchFamily="2" charset="2"/>
              </a:rPr>
              <a:t>condições adversas de trafegabilidade</a:t>
            </a:r>
            <a:r>
              <a:rPr lang="pt-BR" altLang="pt-BR" dirty="0" smtClean="0">
                <a:sym typeface="Wingdings" panose="05000000000000000000" pitchFamily="2" charset="2"/>
              </a:rPr>
              <a:t> nos trechos sob sua responsabilidade</a:t>
            </a:r>
          </a:p>
          <a:p>
            <a:pPr lvl="2">
              <a:lnSpc>
                <a:spcPct val="80000"/>
              </a:lnSpc>
            </a:pPr>
            <a:r>
              <a:rPr lang="pt-BR" altLang="pt-BR" sz="2400" dirty="0" smtClean="0">
                <a:sym typeface="Wingdings" panose="05000000000000000000" pitchFamily="2" charset="2"/>
              </a:rPr>
              <a:t>Com a introdução de aparelhos especiais de rádio, com tecnologia embarcada - Radio Data System / </a:t>
            </a:r>
            <a:r>
              <a:rPr lang="pt-BR" altLang="pt-BR" sz="2400" dirty="0" err="1" smtClean="0">
                <a:sym typeface="Wingdings" panose="05000000000000000000" pitchFamily="2" charset="2"/>
              </a:rPr>
              <a:t>Traffic</a:t>
            </a:r>
            <a:r>
              <a:rPr lang="pt-BR" altLang="pt-BR" sz="2400" dirty="0" smtClean="0">
                <a:sym typeface="Wingdings" panose="05000000000000000000" pitchFamily="2" charset="2"/>
              </a:rPr>
              <a:t> </a:t>
            </a:r>
            <a:r>
              <a:rPr lang="pt-BR" altLang="pt-BR" sz="2400" dirty="0" err="1" smtClean="0">
                <a:sym typeface="Wingdings" panose="05000000000000000000" pitchFamily="2" charset="2"/>
              </a:rPr>
              <a:t>Message</a:t>
            </a:r>
            <a:r>
              <a:rPr lang="pt-BR" altLang="pt-BR" sz="2400" dirty="0" smtClean="0">
                <a:sym typeface="Wingdings" panose="05000000000000000000" pitchFamily="2" charset="2"/>
              </a:rPr>
              <a:t> </a:t>
            </a:r>
            <a:r>
              <a:rPr lang="pt-BR" altLang="pt-BR" sz="2400" dirty="0" err="1" smtClean="0">
                <a:sym typeface="Wingdings" panose="05000000000000000000" pitchFamily="2" charset="2"/>
              </a:rPr>
              <a:t>Channel</a:t>
            </a:r>
            <a:r>
              <a:rPr lang="pt-BR" altLang="pt-BR" sz="2400" dirty="0" smtClean="0">
                <a:sym typeface="Wingdings" panose="05000000000000000000" pitchFamily="2" charset="2"/>
              </a:rPr>
              <a:t> - RDS/TMC</a:t>
            </a:r>
          </a:p>
          <a:p>
            <a:pPr lvl="3">
              <a:lnSpc>
                <a:spcPct val="80000"/>
              </a:lnSpc>
            </a:pPr>
            <a:r>
              <a:rPr lang="pt-BR" altLang="pt-BR" dirty="0" smtClean="0">
                <a:sym typeface="Wingdings" panose="05000000000000000000" pitchFamily="2" charset="2"/>
              </a:rPr>
              <a:t>É possível de serem disponibilizadas no painel do veículo parte das informações presentes nos </a:t>
            </a:r>
            <a:r>
              <a:rPr lang="pt-BR" altLang="pt-BR" dirty="0" err="1" smtClean="0">
                <a:sym typeface="Wingdings" panose="05000000000000000000" pitchFamily="2" charset="2"/>
              </a:rPr>
              <a:t>PMVs</a:t>
            </a:r>
            <a:endParaRPr lang="pt-BR" altLang="pt-BR" dirty="0" smtClean="0">
              <a:sym typeface="Wingdings" panose="05000000000000000000" pitchFamily="2" charset="2"/>
            </a:endParaRPr>
          </a:p>
          <a:p>
            <a:pPr lvl="3">
              <a:lnSpc>
                <a:spcPct val="80000"/>
              </a:lnSpc>
            </a:pPr>
            <a:r>
              <a:rPr lang="pt-BR" altLang="pt-BR" dirty="0" smtClean="0">
                <a:sym typeface="Wingdings" panose="05000000000000000000" pitchFamily="2" charset="2"/>
              </a:rPr>
              <a:t>Quando estes rádios estão associados a equipamentos de navegação (mapas e GNSS - </a:t>
            </a:r>
            <a:r>
              <a:rPr lang="pt-PT" altLang="pt-BR" dirty="0" smtClean="0">
                <a:sym typeface="Wingdings" panose="05000000000000000000" pitchFamily="2" charset="2"/>
              </a:rPr>
              <a:t>Global Navigation Satellite Systems</a:t>
            </a:r>
            <a:r>
              <a:rPr lang="pt-BR" altLang="pt-BR" dirty="0" smtClean="0">
                <a:sym typeface="Wingdings" panose="05000000000000000000" pitchFamily="2" charset="2"/>
              </a:rPr>
              <a:t>) pode ser mostrada somente a informação concernente à rota que o veículo percorre</a:t>
            </a:r>
          </a:p>
        </p:txBody>
      </p:sp>
    </p:spTree>
    <p:extLst>
      <p:ext uri="{BB962C8B-B14F-4D97-AF65-F5344CB8AC3E}">
        <p14:creationId xmlns:p14="http://schemas.microsoft.com/office/powerpoint/2010/main" val="30417451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0313"/>
            <a:ext cx="914400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63" name="Rectangle 3"/>
          <p:cNvSpPr>
            <a:spLocks/>
          </p:cNvSpPr>
          <p:nvPr/>
        </p:nvSpPr>
        <p:spPr bwMode="auto">
          <a:xfrm>
            <a:off x="685800" y="-171450"/>
            <a:ext cx="7772400" cy="1470025"/>
          </a:xfrm>
          <a:prstGeom prst="rect">
            <a:avLst/>
          </a:prstGeom>
          <a:noFill/>
          <a:ln w="9525">
            <a:noFill/>
            <a:miter lim="800000"/>
            <a:headEnd/>
            <a:tailEnd/>
          </a:ln>
        </p:spPr>
        <p:txBody>
          <a:bodyPr anchor="ctr"/>
          <a:lstStyle/>
          <a:p>
            <a:pPr eaLnBrk="0" hangingPunct="0">
              <a:defRPr/>
            </a:pPr>
            <a:r>
              <a:rPr lang="pt-BR" sz="4400" b="1">
                <a:solidFill>
                  <a:srgbClr val="006666"/>
                </a:solidFill>
                <a:effectLst>
                  <a:outerShdw blurRad="38100" dist="38100" dir="2700000" algn="tl">
                    <a:srgbClr val="C0C0C0"/>
                  </a:outerShdw>
                </a:effectLst>
              </a:rPr>
              <a:t>ITSBr</a:t>
            </a:r>
          </a:p>
        </p:txBody>
      </p:sp>
    </p:spTree>
    <p:extLst>
      <p:ext uri="{BB962C8B-B14F-4D97-AF65-F5344CB8AC3E}">
        <p14:creationId xmlns:p14="http://schemas.microsoft.com/office/powerpoint/2010/main" val="752220824"/>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iângulo retângulo 14"/>
          <p:cNvSpPr/>
          <p:nvPr/>
        </p:nvSpPr>
        <p:spPr>
          <a:xfrm>
            <a:off x="0" y="5805264"/>
            <a:ext cx="9144000" cy="1052736"/>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flip="none" rotWithShape="1">
            <a:gsLst>
              <a:gs pos="0">
                <a:srgbClr val="214F87"/>
              </a:gs>
              <a:gs pos="29000">
                <a:srgbClr val="85C2FF"/>
              </a:gs>
              <a:gs pos="81000">
                <a:srgbClr val="214F87"/>
              </a:gs>
              <a:gs pos="100000">
                <a:srgbClr val="214F8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Triângulo retângulo 14"/>
          <p:cNvSpPr/>
          <p:nvPr/>
        </p:nvSpPr>
        <p:spPr>
          <a:xfrm rot="10800000">
            <a:off x="3846070" y="6244322"/>
            <a:ext cx="5297930" cy="613678"/>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solidFill>
            <a:srgbClr val="214F87"/>
          </a:solidFill>
          <a:ln>
            <a:solidFill>
              <a:srgbClr val="214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
          <p:cNvSpPr txBox="1">
            <a:spLocks/>
          </p:cNvSpPr>
          <p:nvPr/>
        </p:nvSpPr>
        <p:spPr>
          <a:xfrm>
            <a:off x="35496" y="1700808"/>
            <a:ext cx="9108504" cy="10825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3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Uma ontologia para o compartilhamento de informações de um tipo de equipamento ITS </a:t>
            </a:r>
            <a:br>
              <a:rPr lang="pt-BR" sz="3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br>
            <a:r>
              <a:rPr lang="pt-BR" sz="3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(Painel de Mensagens Variáveis - PMV)</a:t>
            </a:r>
            <a:r>
              <a:rPr lang="en-US" sz="3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 </a:t>
            </a:r>
            <a:endParaRPr lang="pt-BR" sz="3200" b="1" dirty="0">
              <a:solidFill>
                <a:schemeClr val="tx1">
                  <a:lumMod val="75000"/>
                  <a:lumOff val="25000"/>
                </a:schemeClr>
              </a:solidFill>
              <a:latin typeface="Lucida Sans Unicode" panose="020B0602030504020204" pitchFamily="34" charset="0"/>
              <a:cs typeface="Lucida Sans Unicode" panose="020B0602030504020204"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8"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ubtítulo 2"/>
          <p:cNvSpPr txBox="1">
            <a:spLocks/>
          </p:cNvSpPr>
          <p:nvPr/>
        </p:nvSpPr>
        <p:spPr>
          <a:xfrm>
            <a:off x="971600" y="3938526"/>
            <a:ext cx="7772400" cy="1199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pt-BR" sz="2400" dirty="0" err="1" smtClean="0">
                <a:solidFill>
                  <a:schemeClr val="tx1">
                    <a:lumMod val="50000"/>
                    <a:lumOff val="50000"/>
                  </a:schemeClr>
                </a:solidFill>
              </a:rPr>
              <a:t>Kelsey</a:t>
            </a:r>
            <a:r>
              <a:rPr lang="pt-BR" sz="2400" dirty="0" smtClean="0">
                <a:solidFill>
                  <a:schemeClr val="tx1">
                    <a:lumMod val="50000"/>
                    <a:lumOff val="50000"/>
                  </a:schemeClr>
                </a:solidFill>
              </a:rPr>
              <a:t> Magalhães Melo</a:t>
            </a:r>
          </a:p>
          <a:p>
            <a:pPr marL="0" indent="0" algn="r">
              <a:buNone/>
            </a:pPr>
            <a:r>
              <a:rPr lang="pt-BR" sz="2400" dirty="0" smtClean="0">
                <a:solidFill>
                  <a:schemeClr val="tx1">
                    <a:lumMod val="50000"/>
                    <a:lumOff val="50000"/>
                  </a:schemeClr>
                </a:solidFill>
              </a:rPr>
              <a:t>Orientador: Prof. Dr. Cláudio Luiz Marte</a:t>
            </a:r>
          </a:p>
          <a:p>
            <a:pPr marL="0" indent="0" algn="r">
              <a:buNone/>
            </a:pPr>
            <a:r>
              <a:rPr lang="pt-BR" sz="2400" dirty="0" smtClean="0">
                <a:solidFill>
                  <a:schemeClr val="tx1">
                    <a:lumMod val="50000"/>
                    <a:lumOff val="50000"/>
                  </a:schemeClr>
                </a:solidFill>
              </a:rPr>
              <a:t>(Defesa)</a:t>
            </a:r>
          </a:p>
          <a:p>
            <a:endParaRPr lang="pt-BR" sz="2400" dirty="0"/>
          </a:p>
        </p:txBody>
      </p:sp>
      <p:sp>
        <p:nvSpPr>
          <p:cNvPr id="16" name="Triângulo retângulo 15"/>
          <p:cNvSpPr/>
          <p:nvPr/>
        </p:nvSpPr>
        <p:spPr>
          <a:xfrm>
            <a:off x="2922062" y="6131310"/>
            <a:ext cx="6221938" cy="613678"/>
          </a:xfrm>
          <a:custGeom>
            <a:avLst/>
            <a:gdLst>
              <a:gd name="connsiteX0" fmla="*/ 0 w 1728192"/>
              <a:gd name="connsiteY0" fmla="*/ 216024 h 216024"/>
              <a:gd name="connsiteX1" fmla="*/ 0 w 1728192"/>
              <a:gd name="connsiteY1" fmla="*/ 0 h 216024"/>
              <a:gd name="connsiteX2" fmla="*/ 1728192 w 1728192"/>
              <a:gd name="connsiteY2" fmla="*/ 216024 h 216024"/>
              <a:gd name="connsiteX3" fmla="*/ 0 w 1728192"/>
              <a:gd name="connsiteY3" fmla="*/ 216024 h 216024"/>
              <a:gd name="connsiteX0" fmla="*/ 0 w 1731264"/>
              <a:gd name="connsiteY0" fmla="*/ 264792 h 264792"/>
              <a:gd name="connsiteX1" fmla="*/ 1731264 w 1731264"/>
              <a:gd name="connsiteY1" fmla="*/ 0 h 264792"/>
              <a:gd name="connsiteX2" fmla="*/ 1728192 w 1731264"/>
              <a:gd name="connsiteY2" fmla="*/ 264792 h 264792"/>
              <a:gd name="connsiteX3" fmla="*/ 0 w 1731264"/>
              <a:gd name="connsiteY3" fmla="*/ 264792 h 264792"/>
              <a:gd name="connsiteX0" fmla="*/ 0 w 7924800"/>
              <a:gd name="connsiteY0" fmla="*/ 0 h 914400"/>
              <a:gd name="connsiteX1" fmla="*/ 7924800 w 7924800"/>
              <a:gd name="connsiteY1" fmla="*/ 649608 h 914400"/>
              <a:gd name="connsiteX2" fmla="*/ 7921728 w 7924800"/>
              <a:gd name="connsiteY2" fmla="*/ 914400 h 914400"/>
              <a:gd name="connsiteX3" fmla="*/ 0 w 7924800"/>
              <a:gd name="connsiteY3" fmla="*/ 0 h 914400"/>
              <a:gd name="connsiteX0" fmla="*/ 0 w 7924800"/>
              <a:gd name="connsiteY0" fmla="*/ 0 h 914400"/>
              <a:gd name="connsiteX1" fmla="*/ 7924800 w 7924800"/>
              <a:gd name="connsiteY1" fmla="*/ 381384 h 914400"/>
              <a:gd name="connsiteX2" fmla="*/ 7921728 w 7924800"/>
              <a:gd name="connsiteY2" fmla="*/ 914400 h 914400"/>
              <a:gd name="connsiteX3" fmla="*/ 0 w 7924800"/>
              <a:gd name="connsiteY3" fmla="*/ 0 h 914400"/>
              <a:gd name="connsiteX0" fmla="*/ 0 w 7924800"/>
              <a:gd name="connsiteY0" fmla="*/ 0 h 914400"/>
              <a:gd name="connsiteX1" fmla="*/ 7924800 w 7924800"/>
              <a:gd name="connsiteY1" fmla="*/ 381384 h 914400"/>
              <a:gd name="connsiteX2" fmla="*/ 7921728 w 7924800"/>
              <a:gd name="connsiteY2" fmla="*/ 914400 h 914400"/>
              <a:gd name="connsiteX3" fmla="*/ 2653553 w 7924800"/>
              <a:gd name="connsiteY3" fmla="*/ 310842 h 914400"/>
              <a:gd name="connsiteX4" fmla="*/ 0 w 7924800"/>
              <a:gd name="connsiteY4" fmla="*/ 0 h 914400"/>
              <a:gd name="connsiteX0" fmla="*/ 0 w 6217023"/>
              <a:gd name="connsiteY0" fmla="*/ 0 h 685800"/>
              <a:gd name="connsiteX1" fmla="*/ 6217023 w 6217023"/>
              <a:gd name="connsiteY1" fmla="*/ 152784 h 685800"/>
              <a:gd name="connsiteX2" fmla="*/ 6213951 w 6217023"/>
              <a:gd name="connsiteY2" fmla="*/ 685800 h 685800"/>
              <a:gd name="connsiteX3" fmla="*/ 945776 w 6217023"/>
              <a:gd name="connsiteY3" fmla="*/ 82242 h 685800"/>
              <a:gd name="connsiteX4" fmla="*/ 0 w 6217023"/>
              <a:gd name="connsiteY4" fmla="*/ 0 h 685800"/>
              <a:gd name="connsiteX0" fmla="*/ 0 w 6221939"/>
              <a:gd name="connsiteY0" fmla="*/ 0 h 725129"/>
              <a:gd name="connsiteX1" fmla="*/ 6221939 w 6221939"/>
              <a:gd name="connsiteY1" fmla="*/ 192113 h 725129"/>
              <a:gd name="connsiteX2" fmla="*/ 6218867 w 6221939"/>
              <a:gd name="connsiteY2" fmla="*/ 725129 h 725129"/>
              <a:gd name="connsiteX3" fmla="*/ 950692 w 6221939"/>
              <a:gd name="connsiteY3" fmla="*/ 121571 h 725129"/>
              <a:gd name="connsiteX4" fmla="*/ 0 w 6221939"/>
              <a:gd name="connsiteY4" fmla="*/ 0 h 725129"/>
              <a:gd name="connsiteX0" fmla="*/ 0 w 6218867"/>
              <a:gd name="connsiteY0" fmla="*/ 0 h 725129"/>
              <a:gd name="connsiteX1" fmla="*/ 6212107 w 6218867"/>
              <a:gd name="connsiteY1" fmla="*/ 192113 h 725129"/>
              <a:gd name="connsiteX2" fmla="*/ 6218867 w 6218867"/>
              <a:gd name="connsiteY2" fmla="*/ 725129 h 725129"/>
              <a:gd name="connsiteX3" fmla="*/ 950692 w 6218867"/>
              <a:gd name="connsiteY3" fmla="*/ 121571 h 725129"/>
              <a:gd name="connsiteX4" fmla="*/ 0 w 6218867"/>
              <a:gd name="connsiteY4" fmla="*/ 0 h 725129"/>
              <a:gd name="connsiteX0" fmla="*/ 0 w 6213951"/>
              <a:gd name="connsiteY0" fmla="*/ 0 h 725129"/>
              <a:gd name="connsiteX1" fmla="*/ 6212107 w 6213951"/>
              <a:gd name="connsiteY1" fmla="*/ 192113 h 725129"/>
              <a:gd name="connsiteX2" fmla="*/ 6213951 w 6213951"/>
              <a:gd name="connsiteY2" fmla="*/ 725129 h 725129"/>
              <a:gd name="connsiteX3" fmla="*/ 950692 w 6213951"/>
              <a:gd name="connsiteY3" fmla="*/ 121571 h 725129"/>
              <a:gd name="connsiteX4" fmla="*/ 0 w 6213951"/>
              <a:gd name="connsiteY4" fmla="*/ 0 h 725129"/>
              <a:gd name="connsiteX0" fmla="*/ 0 w 6212380"/>
              <a:gd name="connsiteY0" fmla="*/ 0 h 725129"/>
              <a:gd name="connsiteX1" fmla="*/ 6212107 w 6212380"/>
              <a:gd name="connsiteY1" fmla="*/ 192113 h 725129"/>
              <a:gd name="connsiteX2" fmla="*/ 6204119 w 6212380"/>
              <a:gd name="connsiteY2" fmla="*/ 725129 h 725129"/>
              <a:gd name="connsiteX3" fmla="*/ 950692 w 6212380"/>
              <a:gd name="connsiteY3" fmla="*/ 121571 h 725129"/>
              <a:gd name="connsiteX4" fmla="*/ 0 w 6212380"/>
              <a:gd name="connsiteY4" fmla="*/ 0 h 725129"/>
              <a:gd name="connsiteX0" fmla="*/ 0 w 6216409"/>
              <a:gd name="connsiteY0" fmla="*/ 0 h 725129"/>
              <a:gd name="connsiteX1" fmla="*/ 6212107 w 6216409"/>
              <a:gd name="connsiteY1" fmla="*/ 192113 h 725129"/>
              <a:gd name="connsiteX2" fmla="*/ 6216409 w 6216409"/>
              <a:gd name="connsiteY2" fmla="*/ 725129 h 725129"/>
              <a:gd name="connsiteX3" fmla="*/ 950692 w 6216409"/>
              <a:gd name="connsiteY3" fmla="*/ 121571 h 725129"/>
              <a:gd name="connsiteX4" fmla="*/ 0 w 6216409"/>
              <a:gd name="connsiteY4" fmla="*/ 0 h 725129"/>
              <a:gd name="connsiteX0" fmla="*/ 0 w 6216409"/>
              <a:gd name="connsiteY0" fmla="*/ 0 h 725129"/>
              <a:gd name="connsiteX1" fmla="*/ 6214565 w 6216409"/>
              <a:gd name="connsiteY1" fmla="*/ 194571 h 725129"/>
              <a:gd name="connsiteX2" fmla="*/ 6216409 w 6216409"/>
              <a:gd name="connsiteY2" fmla="*/ 725129 h 725129"/>
              <a:gd name="connsiteX3" fmla="*/ 950692 w 6216409"/>
              <a:gd name="connsiteY3" fmla="*/ 121571 h 725129"/>
              <a:gd name="connsiteX4" fmla="*/ 0 w 6216409"/>
              <a:gd name="connsiteY4" fmla="*/ 0 h 725129"/>
              <a:gd name="connsiteX0" fmla="*/ 0 w 6218942"/>
              <a:gd name="connsiteY0" fmla="*/ 0 h 613678"/>
              <a:gd name="connsiteX1" fmla="*/ 6214565 w 6218942"/>
              <a:gd name="connsiteY1" fmla="*/ 194571 h 613678"/>
              <a:gd name="connsiteX2" fmla="*/ 6218942 w 6218942"/>
              <a:gd name="connsiteY2" fmla="*/ 613678 h 613678"/>
              <a:gd name="connsiteX3" fmla="*/ 950692 w 6218942"/>
              <a:gd name="connsiteY3" fmla="*/ 121571 h 613678"/>
              <a:gd name="connsiteX4" fmla="*/ 0 w 6218942"/>
              <a:gd name="connsiteY4" fmla="*/ 0 h 61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8942" h="613678">
                <a:moveTo>
                  <a:pt x="0" y="0"/>
                </a:moveTo>
                <a:lnTo>
                  <a:pt x="6214565" y="194571"/>
                </a:lnTo>
                <a:cubicBezTo>
                  <a:pt x="6216818" y="372243"/>
                  <a:pt x="6216689" y="436006"/>
                  <a:pt x="6218942" y="613678"/>
                </a:cubicBezTo>
                <a:lnTo>
                  <a:pt x="950692" y="121571"/>
                </a:lnTo>
                <a:lnTo>
                  <a:pt x="0" y="0"/>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riângulo retângulo 17"/>
          <p:cNvSpPr/>
          <p:nvPr/>
        </p:nvSpPr>
        <p:spPr>
          <a:xfrm flipV="1">
            <a:off x="2627785" y="5869158"/>
            <a:ext cx="6516216" cy="462473"/>
          </a:xfrm>
          <a:custGeom>
            <a:avLst/>
            <a:gdLst>
              <a:gd name="connsiteX0" fmla="*/ 0 w 645840"/>
              <a:gd name="connsiteY0" fmla="*/ 288032 h 288032"/>
              <a:gd name="connsiteX1" fmla="*/ 0 w 645840"/>
              <a:gd name="connsiteY1" fmla="*/ 0 h 288032"/>
              <a:gd name="connsiteX2" fmla="*/ 645840 w 645840"/>
              <a:gd name="connsiteY2" fmla="*/ 288032 h 288032"/>
              <a:gd name="connsiteX3" fmla="*/ 0 w 645840"/>
              <a:gd name="connsiteY3" fmla="*/ 288032 h 288032"/>
              <a:gd name="connsiteX0" fmla="*/ 632012 w 645840"/>
              <a:gd name="connsiteY0" fmla="*/ 0 h 309282"/>
              <a:gd name="connsiteX1" fmla="*/ 0 w 645840"/>
              <a:gd name="connsiteY1" fmla="*/ 21250 h 309282"/>
              <a:gd name="connsiteX2" fmla="*/ 645840 w 645840"/>
              <a:gd name="connsiteY2" fmla="*/ 309282 h 309282"/>
              <a:gd name="connsiteX3" fmla="*/ 632012 w 645840"/>
              <a:gd name="connsiteY3" fmla="*/ 0 h 309282"/>
              <a:gd name="connsiteX0" fmla="*/ 1304365 w 1304365"/>
              <a:gd name="connsiteY0" fmla="*/ 0 h 591670"/>
              <a:gd name="connsiteX1" fmla="*/ 0 w 1304365"/>
              <a:gd name="connsiteY1" fmla="*/ 303638 h 591670"/>
              <a:gd name="connsiteX2" fmla="*/ 645840 w 1304365"/>
              <a:gd name="connsiteY2" fmla="*/ 591670 h 591670"/>
              <a:gd name="connsiteX3" fmla="*/ 1304365 w 1304365"/>
              <a:gd name="connsiteY3" fmla="*/ 0 h 591670"/>
              <a:gd name="connsiteX0" fmla="*/ 1317812 w 1317812"/>
              <a:gd name="connsiteY0" fmla="*/ 0 h 658906"/>
              <a:gd name="connsiteX1" fmla="*/ 0 w 1317812"/>
              <a:gd name="connsiteY1" fmla="*/ 370874 h 658906"/>
              <a:gd name="connsiteX2" fmla="*/ 645840 w 1317812"/>
              <a:gd name="connsiteY2" fmla="*/ 658906 h 658906"/>
              <a:gd name="connsiteX3" fmla="*/ 1317812 w 1317812"/>
              <a:gd name="connsiteY3" fmla="*/ 0 h 658906"/>
              <a:gd name="connsiteX0" fmla="*/ 1317812 w 1317812"/>
              <a:gd name="connsiteY0" fmla="*/ 0 h 443753"/>
              <a:gd name="connsiteX1" fmla="*/ 0 w 1317812"/>
              <a:gd name="connsiteY1" fmla="*/ 370874 h 443753"/>
              <a:gd name="connsiteX2" fmla="*/ 1304746 w 1317812"/>
              <a:gd name="connsiteY2" fmla="*/ 443753 h 443753"/>
              <a:gd name="connsiteX3" fmla="*/ 1317812 w 1317812"/>
              <a:gd name="connsiteY3" fmla="*/ 0 h 443753"/>
              <a:gd name="connsiteX0" fmla="*/ 3119718 w 3119718"/>
              <a:gd name="connsiteY0" fmla="*/ 0 h 443753"/>
              <a:gd name="connsiteX1" fmla="*/ 0 w 3119718"/>
              <a:gd name="connsiteY1" fmla="*/ 155721 h 443753"/>
              <a:gd name="connsiteX2" fmla="*/ 3106652 w 3119718"/>
              <a:gd name="connsiteY2" fmla="*/ 443753 h 443753"/>
              <a:gd name="connsiteX3" fmla="*/ 3119718 w 3119718"/>
              <a:gd name="connsiteY3" fmla="*/ 0 h 443753"/>
              <a:gd name="connsiteX0" fmla="*/ 6736977 w 6736977"/>
              <a:gd name="connsiteY0" fmla="*/ 0 h 443753"/>
              <a:gd name="connsiteX1" fmla="*/ 0 w 6736977"/>
              <a:gd name="connsiteY1" fmla="*/ 209509 h 443753"/>
              <a:gd name="connsiteX2" fmla="*/ 6723911 w 6736977"/>
              <a:gd name="connsiteY2" fmla="*/ 443753 h 443753"/>
              <a:gd name="connsiteX3" fmla="*/ 6736977 w 6736977"/>
              <a:gd name="connsiteY3" fmla="*/ 0 h 443753"/>
              <a:gd name="connsiteX0" fmla="*/ 6736977 w 6746034"/>
              <a:gd name="connsiteY0" fmla="*/ 0 h 443753"/>
              <a:gd name="connsiteX1" fmla="*/ 0 w 6746034"/>
              <a:gd name="connsiteY1" fmla="*/ 209509 h 443753"/>
              <a:gd name="connsiteX2" fmla="*/ 6746034 w 6746034"/>
              <a:gd name="connsiteY2" fmla="*/ 443753 h 443753"/>
              <a:gd name="connsiteX3" fmla="*/ 6736977 w 6746034"/>
              <a:gd name="connsiteY3" fmla="*/ 0 h 443753"/>
              <a:gd name="connsiteX0" fmla="*/ 6736977 w 6738659"/>
              <a:gd name="connsiteY0" fmla="*/ 0 h 443753"/>
              <a:gd name="connsiteX1" fmla="*/ 0 w 6738659"/>
              <a:gd name="connsiteY1" fmla="*/ 209509 h 443753"/>
              <a:gd name="connsiteX2" fmla="*/ 6738659 w 6738659"/>
              <a:gd name="connsiteY2" fmla="*/ 443753 h 443753"/>
              <a:gd name="connsiteX3" fmla="*/ 6736977 w 6738659"/>
              <a:gd name="connsiteY3" fmla="*/ 0 h 443753"/>
              <a:gd name="connsiteX0" fmla="*/ 6744351 w 6744383"/>
              <a:gd name="connsiteY0" fmla="*/ 0 h 448669"/>
              <a:gd name="connsiteX1" fmla="*/ 0 w 6744383"/>
              <a:gd name="connsiteY1" fmla="*/ 214425 h 448669"/>
              <a:gd name="connsiteX2" fmla="*/ 6738659 w 6744383"/>
              <a:gd name="connsiteY2" fmla="*/ 448669 h 448669"/>
              <a:gd name="connsiteX3" fmla="*/ 6744351 w 6744383"/>
              <a:gd name="connsiteY3" fmla="*/ 0 h 448669"/>
              <a:gd name="connsiteX0" fmla="*/ 6734519 w 6738659"/>
              <a:gd name="connsiteY0" fmla="*/ 0 h 446211"/>
              <a:gd name="connsiteX1" fmla="*/ 0 w 6738659"/>
              <a:gd name="connsiteY1" fmla="*/ 211967 h 446211"/>
              <a:gd name="connsiteX2" fmla="*/ 6738659 w 6738659"/>
              <a:gd name="connsiteY2" fmla="*/ 446211 h 446211"/>
              <a:gd name="connsiteX3" fmla="*/ 6734519 w 6738659"/>
              <a:gd name="connsiteY3" fmla="*/ 0 h 446211"/>
              <a:gd name="connsiteX0" fmla="*/ 6741893 w 6741943"/>
              <a:gd name="connsiteY0" fmla="*/ 0 h 446211"/>
              <a:gd name="connsiteX1" fmla="*/ 0 w 6741943"/>
              <a:gd name="connsiteY1" fmla="*/ 211967 h 446211"/>
              <a:gd name="connsiteX2" fmla="*/ 6738659 w 6741943"/>
              <a:gd name="connsiteY2" fmla="*/ 446211 h 446211"/>
              <a:gd name="connsiteX3" fmla="*/ 6741893 w 6741943"/>
              <a:gd name="connsiteY3" fmla="*/ 0 h 446211"/>
              <a:gd name="connsiteX0" fmla="*/ 6741893 w 6741943"/>
              <a:gd name="connsiteY0" fmla="*/ 0 h 446211"/>
              <a:gd name="connsiteX1" fmla="*/ 0 w 6741943"/>
              <a:gd name="connsiteY1" fmla="*/ 235821 h 446211"/>
              <a:gd name="connsiteX2" fmla="*/ 6738659 w 6741943"/>
              <a:gd name="connsiteY2" fmla="*/ 446211 h 446211"/>
              <a:gd name="connsiteX3" fmla="*/ 6741893 w 6741943"/>
              <a:gd name="connsiteY3" fmla="*/ 0 h 446211"/>
              <a:gd name="connsiteX0" fmla="*/ 6312523 w 6312573"/>
              <a:gd name="connsiteY0" fmla="*/ 0 h 446211"/>
              <a:gd name="connsiteX1" fmla="*/ 0 w 6312573"/>
              <a:gd name="connsiteY1" fmla="*/ 204016 h 446211"/>
              <a:gd name="connsiteX2" fmla="*/ 6309289 w 6312573"/>
              <a:gd name="connsiteY2" fmla="*/ 446211 h 446211"/>
              <a:gd name="connsiteX3" fmla="*/ 6312523 w 6312573"/>
              <a:gd name="connsiteY3" fmla="*/ 0 h 446211"/>
            </a:gdLst>
            <a:ahLst/>
            <a:cxnLst>
              <a:cxn ang="0">
                <a:pos x="connsiteX0" y="connsiteY0"/>
              </a:cxn>
              <a:cxn ang="0">
                <a:pos x="connsiteX1" y="connsiteY1"/>
              </a:cxn>
              <a:cxn ang="0">
                <a:pos x="connsiteX2" y="connsiteY2"/>
              </a:cxn>
              <a:cxn ang="0">
                <a:pos x="connsiteX3" y="connsiteY3"/>
              </a:cxn>
            </a:cxnLst>
            <a:rect l="l" t="t" r="r" b="b"/>
            <a:pathLst>
              <a:path w="6312573" h="446211">
                <a:moveTo>
                  <a:pt x="6312523" y="0"/>
                </a:moveTo>
                <a:lnTo>
                  <a:pt x="0" y="204016"/>
                </a:lnTo>
                <a:lnTo>
                  <a:pt x="6309289" y="446211"/>
                </a:lnTo>
                <a:cubicBezTo>
                  <a:pt x="6308728" y="298293"/>
                  <a:pt x="6313084" y="147918"/>
                  <a:pt x="6312523" y="0"/>
                </a:cubicBez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886811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485800"/>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Conclusão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t>
            </a:r>
            <a:r>
              <a:rPr lang="pt-BR" sz="29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Discussão dos resultados</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13" name="Espaço Reservado para Conteúdo 2"/>
          <p:cNvSpPr txBox="1">
            <a:spLocks/>
          </p:cNvSpPr>
          <p:nvPr/>
        </p:nvSpPr>
        <p:spPr>
          <a:xfrm>
            <a:off x="-540568" y="1484784"/>
            <a:ext cx="9469052"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buClr>
                <a:srgbClr val="0070C0"/>
              </a:buClr>
              <a:buSzPct val="60000"/>
              <a:buFont typeface="Wingdings 3" panose="05040102010807070707" pitchFamily="18" charset="2"/>
              <a:buChar char=""/>
            </a:pPr>
            <a:r>
              <a:rPr lang="pt-BR" sz="2600" dirty="0" smtClean="0">
                <a:solidFill>
                  <a:schemeClr val="tx1">
                    <a:lumMod val="75000"/>
                    <a:lumOff val="25000"/>
                  </a:schemeClr>
                </a:solidFill>
              </a:rPr>
              <a:t>Obtenção de informações</a:t>
            </a:r>
            <a:endParaRPr lang="pt-BR" sz="1000" dirty="0" smtClean="0">
              <a:solidFill>
                <a:schemeClr val="tx1">
                  <a:lumMod val="75000"/>
                  <a:lumOff val="25000"/>
                </a:schemeClr>
              </a:solidFill>
            </a:endParaRPr>
          </a:p>
          <a:p>
            <a:pPr marL="1371600" lvl="3" indent="0">
              <a:buClr>
                <a:srgbClr val="0070C0"/>
              </a:buClr>
              <a:buSzPct val="60000"/>
              <a:buNone/>
            </a:pPr>
            <a:endParaRPr lang="pt-BR" sz="2200" dirty="0" smtClean="0">
              <a:solidFill>
                <a:schemeClr val="tx1">
                  <a:lumMod val="75000"/>
                  <a:lumOff val="25000"/>
                </a:schemeClr>
              </a:solidFill>
            </a:endParaRPr>
          </a:p>
          <a:p>
            <a:pPr lvl="3">
              <a:buClr>
                <a:srgbClr val="0070C0"/>
              </a:buClr>
              <a:buSzPct val="60000"/>
              <a:buFont typeface="Wingdings 3" panose="05040102010807070707" pitchFamily="18" charset="2"/>
              <a:buChar char=""/>
            </a:pPr>
            <a:endParaRPr lang="pt-BR" sz="2200" dirty="0" smtClean="0">
              <a:solidFill>
                <a:schemeClr val="tx1">
                  <a:lumMod val="75000"/>
                  <a:lumOff val="25000"/>
                </a:schemeClr>
              </a:solidFill>
            </a:endParaRPr>
          </a:p>
          <a:p>
            <a:pPr lvl="3">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marL="914400" lvl="2" indent="0">
              <a:buClr>
                <a:srgbClr val="0070C0"/>
              </a:buClr>
              <a:buSzPct val="60000"/>
              <a:buNone/>
            </a:pPr>
            <a:endParaRPr lang="pt-BR" sz="1600" dirty="0">
              <a:solidFill>
                <a:schemeClr val="tx1">
                  <a:lumMod val="75000"/>
                  <a:lumOff val="25000"/>
                </a:schemeClr>
              </a:solidFill>
            </a:endParaRPr>
          </a:p>
        </p:txBody>
      </p:sp>
      <p:graphicFrame>
        <p:nvGraphicFramePr>
          <p:cNvPr id="2" name="Tabela 1"/>
          <p:cNvGraphicFramePr>
            <a:graphicFrameLocks noGrp="1"/>
          </p:cNvGraphicFramePr>
          <p:nvPr>
            <p:extLst/>
          </p:nvPr>
        </p:nvGraphicFramePr>
        <p:xfrm>
          <a:off x="323528" y="2116792"/>
          <a:ext cx="8460940" cy="4480560"/>
        </p:xfrm>
        <a:graphic>
          <a:graphicData uri="http://schemas.openxmlformats.org/drawingml/2006/table">
            <a:tbl>
              <a:tblPr firstRow="1" firstCol="1" bandRow="1">
                <a:tableStyleId>{5C22544A-7EE6-4342-B048-85BDC9FD1C3A}</a:tableStyleId>
              </a:tblPr>
              <a:tblGrid>
                <a:gridCol w="2943424"/>
                <a:gridCol w="1594103"/>
                <a:gridCol w="1348457"/>
                <a:gridCol w="1348457"/>
                <a:gridCol w="1226499"/>
              </a:tblGrid>
              <a:tr h="541655">
                <a:tc>
                  <a:txBody>
                    <a:bodyPr/>
                    <a:lstStyle/>
                    <a:p>
                      <a:pPr algn="ctr">
                        <a:lnSpc>
                          <a:spcPct val="150000"/>
                        </a:lnSpc>
                        <a:spcAft>
                          <a:spcPts val="0"/>
                        </a:spcAft>
                      </a:pPr>
                      <a:r>
                        <a:rPr lang="pt-BR" sz="1400" dirty="0">
                          <a:effectLst/>
                        </a:rPr>
                        <a:t>      Fontes de informação </a:t>
                      </a:r>
                    </a:p>
                    <a:p>
                      <a:pPr>
                        <a:lnSpc>
                          <a:spcPct val="150000"/>
                        </a:lnSpc>
                        <a:spcAft>
                          <a:spcPts val="0"/>
                        </a:spcAft>
                      </a:pPr>
                      <a:r>
                        <a:rPr lang="pt-BR" sz="1400" dirty="0">
                          <a:effectLst/>
                        </a:rPr>
                        <a:t> </a:t>
                      </a:r>
                    </a:p>
                    <a:p>
                      <a:pPr>
                        <a:lnSpc>
                          <a:spcPct val="150000"/>
                        </a:lnSpc>
                        <a:spcAft>
                          <a:spcPts val="0"/>
                        </a:spcAft>
                      </a:pPr>
                      <a:r>
                        <a:rPr lang="pt-BR" sz="1400" dirty="0">
                          <a:effectLst/>
                        </a:rPr>
                        <a:t>Conceitos      </a:t>
                      </a:r>
                      <a:endParaRPr lang="pt-BR" sz="14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pt-BR" sz="1400">
                          <a:effectLst/>
                        </a:rPr>
                        <a:t>Bases de dados dos fabricantes</a:t>
                      </a:r>
                      <a:endParaRPr lang="pt-BR" sz="14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pt-BR" sz="1400">
                          <a:effectLst/>
                        </a:rPr>
                        <a:t>Especialistas do domínio</a:t>
                      </a:r>
                      <a:endParaRPr lang="pt-BR" sz="14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pt-BR" sz="1400">
                          <a:effectLst/>
                        </a:rPr>
                        <a:t>Norma NTCIP 1203</a:t>
                      </a:r>
                      <a:endParaRPr lang="pt-BR" sz="14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pt-BR" sz="1400">
                          <a:effectLst/>
                        </a:rPr>
                        <a:t>Resolução ANTT 3576</a:t>
                      </a:r>
                      <a:endParaRPr lang="pt-BR" sz="1400">
                        <a:effectLst/>
                        <a:latin typeface="Calibri"/>
                        <a:ea typeface="Calibri"/>
                        <a:cs typeface="Times New Roman"/>
                      </a:endParaRPr>
                    </a:p>
                  </a:txBody>
                  <a:tcPr marL="68580" marR="68580" marT="0" marB="0" anchor="ctr"/>
                </a:tc>
              </a:tr>
              <a:tr h="209550">
                <a:tc>
                  <a:txBody>
                    <a:bodyPr/>
                    <a:lstStyle/>
                    <a:p>
                      <a:pPr algn="just">
                        <a:lnSpc>
                          <a:spcPct val="150000"/>
                        </a:lnSpc>
                        <a:spcAft>
                          <a:spcPts val="0"/>
                        </a:spcAft>
                      </a:pPr>
                      <a:r>
                        <a:rPr lang="pt-BR" sz="1400" dirty="0" err="1">
                          <a:effectLst/>
                        </a:rPr>
                        <a:t>StatusFuncionamento</a:t>
                      </a:r>
                      <a:r>
                        <a:rPr lang="pt-BR" sz="1400" dirty="0">
                          <a:effectLst/>
                        </a:rPr>
                        <a:t> (Classe)</a:t>
                      </a:r>
                      <a:endParaRPr lang="pt-BR" sz="1400" dirty="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158115">
                <a:tc>
                  <a:txBody>
                    <a:bodyPr/>
                    <a:lstStyle/>
                    <a:p>
                      <a:pPr algn="just">
                        <a:lnSpc>
                          <a:spcPct val="150000"/>
                        </a:lnSpc>
                        <a:spcAft>
                          <a:spcPts val="0"/>
                        </a:spcAft>
                      </a:pPr>
                      <a:r>
                        <a:rPr lang="pt-BR" sz="1400" dirty="0">
                          <a:effectLst/>
                        </a:rPr>
                        <a:t>PMV (Classe)</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207010">
                <a:tc>
                  <a:txBody>
                    <a:bodyPr/>
                    <a:lstStyle/>
                    <a:p>
                      <a:pPr algn="just">
                        <a:lnSpc>
                          <a:spcPct val="150000"/>
                        </a:lnSpc>
                        <a:spcAft>
                          <a:spcPts val="0"/>
                        </a:spcAft>
                      </a:pPr>
                      <a:r>
                        <a:rPr lang="pt-BR" sz="1400" dirty="0" err="1">
                          <a:effectLst/>
                        </a:rPr>
                        <a:t>StatusFuncionamento</a:t>
                      </a:r>
                      <a:r>
                        <a:rPr lang="pt-BR" sz="1400" dirty="0">
                          <a:effectLst/>
                        </a:rPr>
                        <a:t> (Classe)</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255270">
                <a:tc>
                  <a:txBody>
                    <a:bodyPr/>
                    <a:lstStyle/>
                    <a:p>
                      <a:pPr algn="just">
                        <a:lnSpc>
                          <a:spcPct val="150000"/>
                        </a:lnSpc>
                        <a:spcAft>
                          <a:spcPts val="0"/>
                        </a:spcAft>
                      </a:pPr>
                      <a:r>
                        <a:rPr lang="pt-BR" sz="1400" dirty="0" err="1">
                          <a:effectLst/>
                        </a:rPr>
                        <a:t>MensagemPMV</a:t>
                      </a:r>
                      <a:r>
                        <a:rPr lang="pt-BR" sz="1400" dirty="0">
                          <a:effectLst/>
                        </a:rPr>
                        <a:t> (Atributo)</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168275">
                <a:tc>
                  <a:txBody>
                    <a:bodyPr/>
                    <a:lstStyle/>
                    <a:p>
                      <a:pPr algn="just">
                        <a:lnSpc>
                          <a:spcPct val="150000"/>
                        </a:lnSpc>
                        <a:spcAft>
                          <a:spcPts val="0"/>
                        </a:spcAft>
                      </a:pPr>
                      <a:r>
                        <a:rPr lang="pt-BR" sz="1400">
                          <a:effectLst/>
                        </a:rPr>
                        <a:t>Mensagem (Atributo)</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207645">
                <a:tc>
                  <a:txBody>
                    <a:bodyPr/>
                    <a:lstStyle/>
                    <a:p>
                      <a:pPr algn="just">
                        <a:lnSpc>
                          <a:spcPct val="150000"/>
                        </a:lnSpc>
                        <a:spcAft>
                          <a:spcPts val="0"/>
                        </a:spcAft>
                      </a:pPr>
                      <a:r>
                        <a:rPr lang="pt-BR" sz="1400">
                          <a:effectLst/>
                        </a:rPr>
                        <a:t>TipoStatus (Classe)</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 </a:t>
                      </a:r>
                      <a:endParaRPr lang="pt-BR" sz="1400">
                        <a:effectLst/>
                        <a:latin typeface="Calibri"/>
                        <a:ea typeface="Calibri"/>
                        <a:cs typeface="Times New Roman"/>
                      </a:endParaRPr>
                    </a:p>
                  </a:txBody>
                  <a:tcPr marL="68580" marR="68580" marT="0" marB="0" anchor="ctr"/>
                </a:tc>
              </a:tr>
              <a:tr h="166370">
                <a:tc>
                  <a:txBody>
                    <a:bodyPr/>
                    <a:lstStyle/>
                    <a:p>
                      <a:pPr algn="just">
                        <a:lnSpc>
                          <a:spcPct val="150000"/>
                        </a:lnSpc>
                        <a:spcAft>
                          <a:spcPts val="0"/>
                        </a:spcAft>
                      </a:pPr>
                      <a:r>
                        <a:rPr lang="pt-BR" sz="1400">
                          <a:effectLst/>
                        </a:rPr>
                        <a:t>NomeStatus (Atributo)</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213995">
                <a:tc>
                  <a:txBody>
                    <a:bodyPr/>
                    <a:lstStyle/>
                    <a:p>
                      <a:pPr algn="just">
                        <a:lnSpc>
                          <a:spcPct val="150000"/>
                        </a:lnSpc>
                        <a:spcAft>
                          <a:spcPts val="0"/>
                        </a:spcAft>
                      </a:pPr>
                      <a:r>
                        <a:rPr lang="pt-BR" sz="1400">
                          <a:effectLst/>
                        </a:rPr>
                        <a:t>CaixaAlta (Atributo) </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solidFill>
                            <a:srgbClr val="FF0000"/>
                          </a:solidFill>
                          <a:effectLst/>
                        </a:rPr>
                        <a:t>Não</a:t>
                      </a:r>
                      <a:endParaRPr lang="pt-BR" sz="1400" dirty="0">
                        <a:solidFill>
                          <a:srgbClr val="FF0000"/>
                        </a:solidFill>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163830">
                <a:tc>
                  <a:txBody>
                    <a:bodyPr/>
                    <a:lstStyle/>
                    <a:p>
                      <a:pPr algn="just">
                        <a:lnSpc>
                          <a:spcPct val="150000"/>
                        </a:lnSpc>
                        <a:spcAft>
                          <a:spcPts val="0"/>
                        </a:spcAft>
                      </a:pPr>
                      <a:r>
                        <a:rPr lang="pt-BR" sz="1400">
                          <a:effectLst/>
                        </a:rPr>
                        <a:t>Intermitencia (Atributo)</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solidFill>
                            <a:srgbClr val="FF0000"/>
                          </a:solidFill>
                          <a:effectLst/>
                        </a:rPr>
                        <a:t>Não</a:t>
                      </a:r>
                      <a:endParaRPr lang="pt-BR" sz="1400" dirty="0">
                        <a:solidFill>
                          <a:srgbClr val="FF0000"/>
                        </a:solidFill>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211455">
                <a:tc>
                  <a:txBody>
                    <a:bodyPr/>
                    <a:lstStyle/>
                    <a:p>
                      <a:pPr algn="just">
                        <a:lnSpc>
                          <a:spcPct val="150000"/>
                        </a:lnSpc>
                        <a:spcAft>
                          <a:spcPts val="0"/>
                        </a:spcAft>
                      </a:pPr>
                      <a:r>
                        <a:rPr lang="pt-BR" sz="1400">
                          <a:effectLst/>
                        </a:rPr>
                        <a:t>Sem_comunicacao (Instância)</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dirty="0">
                          <a:solidFill>
                            <a:srgbClr val="FF0000"/>
                          </a:solidFill>
                          <a:effectLst/>
                        </a:rPr>
                        <a:t>Não</a:t>
                      </a:r>
                      <a:endParaRPr lang="pt-BR" sz="1400" dirty="0">
                        <a:solidFill>
                          <a:srgbClr val="FF0000"/>
                        </a:solidFill>
                        <a:effectLst/>
                        <a:latin typeface="Calibri"/>
                        <a:ea typeface="Calibri"/>
                        <a:cs typeface="Times New Roman"/>
                      </a:endParaRPr>
                    </a:p>
                  </a:txBody>
                  <a:tcPr marL="68580" marR="68580" marT="0" marB="0" anchor="ctr"/>
                </a:tc>
              </a:tr>
              <a:tr h="160655">
                <a:tc>
                  <a:txBody>
                    <a:bodyPr/>
                    <a:lstStyle/>
                    <a:p>
                      <a:pPr algn="just">
                        <a:lnSpc>
                          <a:spcPct val="150000"/>
                        </a:lnSpc>
                        <a:spcAft>
                          <a:spcPts val="0"/>
                        </a:spcAft>
                      </a:pPr>
                      <a:r>
                        <a:rPr lang="pt-BR" sz="1400">
                          <a:effectLst/>
                        </a:rPr>
                        <a:t>Com_comunicacao (Instância)</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dirty="0">
                          <a:solidFill>
                            <a:srgbClr val="FF0000"/>
                          </a:solidFill>
                          <a:effectLst/>
                        </a:rPr>
                        <a:t>Não</a:t>
                      </a:r>
                      <a:endParaRPr lang="pt-BR" sz="1400" dirty="0">
                        <a:solidFill>
                          <a:srgbClr val="FF0000"/>
                        </a:solidFill>
                        <a:effectLst/>
                        <a:latin typeface="Calibri"/>
                        <a:ea typeface="Calibri"/>
                        <a:cs typeface="Times New Roman"/>
                      </a:endParaRPr>
                    </a:p>
                  </a:txBody>
                  <a:tcPr marL="68580" marR="68580" marT="0" marB="0" anchor="ctr"/>
                </a:tc>
              </a:tr>
            </a:tbl>
          </a:graphicData>
        </a:graphic>
      </p:graphicFrame>
      <p:cxnSp>
        <p:nvCxnSpPr>
          <p:cNvPr id="6" name="Conector reto 5"/>
          <p:cNvCxnSpPr/>
          <p:nvPr/>
        </p:nvCxnSpPr>
        <p:spPr>
          <a:xfrm flipH="1" flipV="1">
            <a:off x="313183" y="2036710"/>
            <a:ext cx="2952328" cy="100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174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7874" name="Rectangle 2"/>
          <p:cNvSpPr>
            <a:spLocks noGrp="1" noChangeArrowheads="1"/>
          </p:cNvSpPr>
          <p:nvPr>
            <p:ph type="title"/>
          </p:nvPr>
        </p:nvSpPr>
        <p:spPr>
          <a:xfrm>
            <a:off x="836613" y="452438"/>
            <a:ext cx="7699375" cy="5953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pt-BR" b="1" dirty="0" err="1" smtClean="0">
                <a:effectLst>
                  <a:outerShdw blurRad="38100" dist="38100" dir="2700000" algn="tl">
                    <a:srgbClr val="C0C0C0"/>
                  </a:outerShdw>
                </a:effectLst>
              </a:rPr>
              <a:t>Exemplo</a:t>
            </a:r>
            <a:r>
              <a:rPr lang="en-US" altLang="pt-BR" b="1" dirty="0" smtClean="0">
                <a:effectLst>
                  <a:outerShdw blurRad="38100" dist="38100" dir="2700000" algn="tl">
                    <a:srgbClr val="C0C0C0"/>
                  </a:outerShdw>
                </a:effectLst>
              </a:rPr>
              <a:t> 1: RITA</a:t>
            </a:r>
          </a:p>
        </p:txBody>
      </p:sp>
      <p:sp>
        <p:nvSpPr>
          <p:cNvPr id="1487875" name="Rectangle 3"/>
          <p:cNvSpPr>
            <a:spLocks noGrp="1" noChangeArrowheads="1"/>
          </p:cNvSpPr>
          <p:nvPr>
            <p:ph type="body" idx="1"/>
          </p:nvPr>
        </p:nvSpPr>
        <p:spPr>
          <a:xfrm>
            <a:off x="685800" y="1530350"/>
            <a:ext cx="7772400" cy="47942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pPr>
            <a:endParaRPr lang="en-US" altLang="pt-BR" sz="2500" smtClean="0"/>
          </a:p>
          <a:p>
            <a:pPr>
              <a:lnSpc>
                <a:spcPct val="80000"/>
              </a:lnSpc>
            </a:pPr>
            <a:endParaRPr lang="en-US" altLang="pt-BR" sz="2500" smtClean="0"/>
          </a:p>
        </p:txBody>
      </p:sp>
      <p:sp>
        <p:nvSpPr>
          <p:cNvPr id="1487876" name="Text Box 4"/>
          <p:cNvSpPr txBox="1">
            <a:spLocks noChangeArrowheads="1"/>
          </p:cNvSpPr>
          <p:nvPr/>
        </p:nvSpPr>
        <p:spPr bwMode="auto">
          <a:xfrm>
            <a:off x="900113" y="1484313"/>
            <a:ext cx="7488237"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endParaRPr lang="pt-BR" altLang="pt-BR" sz="3600" i="1">
              <a:effectLst>
                <a:outerShdw blurRad="38100" dist="38100" dir="2700000" algn="tl">
                  <a:srgbClr val="C0C0C0"/>
                </a:outerShdw>
              </a:effectLst>
              <a:latin typeface="Times New Roman" panose="02020603050405020304" pitchFamily="18" charset="0"/>
            </a:endParaRPr>
          </a:p>
          <a:p>
            <a:pPr>
              <a:spcBef>
                <a:spcPct val="0"/>
              </a:spcBef>
              <a:buClrTx/>
              <a:buSzTx/>
              <a:buFontTx/>
              <a:buNone/>
            </a:pPr>
            <a:r>
              <a:rPr lang="en-US" altLang="pt-BR" sz="2000" i="1">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rPr>
              <a:t>RITA – </a:t>
            </a:r>
          </a:p>
          <a:p>
            <a:pPr>
              <a:spcBef>
                <a:spcPct val="0"/>
              </a:spcBef>
              <a:buClrTx/>
              <a:buSzTx/>
              <a:buFontTx/>
              <a:buNone/>
            </a:pPr>
            <a:r>
              <a:rPr lang="en-US" altLang="pt-BR" sz="2000" i="1">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rPr>
              <a:t>Research and Innovative Technology Administration</a:t>
            </a:r>
          </a:p>
          <a:p>
            <a:pPr>
              <a:spcBef>
                <a:spcPct val="0"/>
              </a:spcBef>
              <a:buClrTx/>
              <a:buSzTx/>
              <a:buFontTx/>
              <a:buNone/>
            </a:pPr>
            <a:r>
              <a:rPr lang="pt-BR" altLang="pt-BR" sz="1800">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hlinkClick r:id="rId3"/>
              </a:rPr>
              <a:t>http://www.its.dot.gov/index.htm</a:t>
            </a:r>
            <a:endParaRPr lang="pt-BR" altLang="pt-BR" sz="1800">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endParaRPr>
          </a:p>
          <a:p>
            <a:pPr>
              <a:spcBef>
                <a:spcPct val="0"/>
              </a:spcBef>
              <a:buClrTx/>
              <a:buSzTx/>
              <a:buFontTx/>
              <a:buNone/>
            </a:pPr>
            <a:endParaRPr lang="en-US" altLang="pt-BR" sz="1800">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endParaRPr>
          </a:p>
          <a:p>
            <a:pPr>
              <a:spcBef>
                <a:spcPct val="0"/>
              </a:spcBef>
              <a:buClrTx/>
              <a:buSzTx/>
              <a:buFontTx/>
              <a:buNone/>
            </a:pPr>
            <a:endParaRPr lang="en-US" altLang="pt-BR" sz="2000" i="1">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endParaRPr>
          </a:p>
          <a:p>
            <a:pPr>
              <a:spcBef>
                <a:spcPct val="0"/>
              </a:spcBef>
              <a:buClrTx/>
              <a:buSzTx/>
              <a:buFontTx/>
              <a:buNone/>
            </a:pPr>
            <a:endParaRPr lang="en-US" altLang="pt-BR" sz="2000" i="1">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endParaRPr>
          </a:p>
          <a:p>
            <a:pPr>
              <a:spcBef>
                <a:spcPct val="0"/>
              </a:spcBef>
              <a:buClrTx/>
              <a:buSzTx/>
              <a:buFontTx/>
              <a:buNone/>
            </a:pPr>
            <a:endParaRPr lang="en-US" altLang="pt-BR" sz="2000" i="1">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endParaRPr>
          </a:p>
          <a:p>
            <a:pPr>
              <a:spcBef>
                <a:spcPct val="0"/>
              </a:spcBef>
              <a:buClrTx/>
              <a:buSzTx/>
              <a:buFontTx/>
              <a:buNone/>
            </a:pPr>
            <a:r>
              <a:rPr lang="en-US" altLang="pt-BR" sz="2000">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rPr>
              <a:t>Arquitetura de ITS Estados Unidos (versão 7.0) </a:t>
            </a:r>
            <a:r>
              <a:rPr lang="pt-BR" altLang="pt-BR" sz="1800">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hlinkClick r:id="rId4"/>
              </a:rPr>
              <a:t>http://www.iteris.com/itsarch/html/entity/paents.htm</a:t>
            </a:r>
            <a:endParaRPr lang="pt-BR" altLang="pt-BR" sz="1800">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endParaRPr>
          </a:p>
          <a:p>
            <a:pPr>
              <a:spcBef>
                <a:spcPct val="0"/>
              </a:spcBef>
              <a:buClrTx/>
              <a:buSzTx/>
              <a:buFontTx/>
              <a:buNone/>
            </a:pPr>
            <a:endParaRPr lang="en-US" altLang="pt-BR" sz="1800">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185809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iângulo retângulo 14"/>
          <p:cNvSpPr/>
          <p:nvPr/>
        </p:nvSpPr>
        <p:spPr>
          <a:xfrm>
            <a:off x="0" y="5805264"/>
            <a:ext cx="9144000" cy="1052736"/>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flip="none" rotWithShape="1">
            <a:gsLst>
              <a:gs pos="0">
                <a:srgbClr val="214F87"/>
              </a:gs>
              <a:gs pos="29000">
                <a:srgbClr val="85C2FF"/>
              </a:gs>
              <a:gs pos="81000">
                <a:srgbClr val="214F87"/>
              </a:gs>
              <a:gs pos="100000">
                <a:srgbClr val="214F8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Triângulo retângulo 14"/>
          <p:cNvSpPr/>
          <p:nvPr/>
        </p:nvSpPr>
        <p:spPr>
          <a:xfrm rot="10800000">
            <a:off x="3846070" y="6244322"/>
            <a:ext cx="5297930" cy="613678"/>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solidFill>
            <a:srgbClr val="214F87"/>
          </a:solidFill>
          <a:ln>
            <a:solidFill>
              <a:srgbClr val="214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
          <p:cNvSpPr txBox="1">
            <a:spLocks/>
          </p:cNvSpPr>
          <p:nvPr/>
        </p:nvSpPr>
        <p:spPr>
          <a:xfrm>
            <a:off x="0" y="343592"/>
            <a:ext cx="9108504" cy="10825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Uma ontologia para o compartilhamento de informações de um tipo de equipamento ITS </a:t>
            </a:r>
            <a:br>
              <a:rPr lang="pt-BR" sz="28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br>
            <a:r>
              <a:rPr lang="pt-BR" sz="28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(Painel de Mensagens Variáveis - PMV)</a:t>
            </a:r>
            <a:r>
              <a:rPr lang="en-US" sz="28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 </a:t>
            </a:r>
            <a:endParaRPr lang="pt-BR" sz="2800" b="1" dirty="0">
              <a:solidFill>
                <a:schemeClr val="tx1">
                  <a:lumMod val="75000"/>
                  <a:lumOff val="25000"/>
                </a:schemeClr>
              </a:solidFill>
              <a:latin typeface="Lucida Sans Unicode" panose="020B0602030504020204" pitchFamily="34" charset="0"/>
              <a:cs typeface="Lucida Sans Unicode" panose="020B0602030504020204"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8"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ubtítulo 2"/>
          <p:cNvSpPr txBox="1">
            <a:spLocks/>
          </p:cNvSpPr>
          <p:nvPr/>
        </p:nvSpPr>
        <p:spPr>
          <a:xfrm>
            <a:off x="899592" y="2279283"/>
            <a:ext cx="7772400" cy="1199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pt-BR" sz="2000" dirty="0" err="1" smtClean="0">
                <a:solidFill>
                  <a:schemeClr val="tx1">
                    <a:lumMod val="50000"/>
                    <a:lumOff val="50000"/>
                  </a:schemeClr>
                </a:solidFill>
              </a:rPr>
              <a:t>Kelsey</a:t>
            </a:r>
            <a:r>
              <a:rPr lang="pt-BR" sz="2000" dirty="0" smtClean="0">
                <a:solidFill>
                  <a:schemeClr val="tx1">
                    <a:lumMod val="50000"/>
                    <a:lumOff val="50000"/>
                  </a:schemeClr>
                </a:solidFill>
              </a:rPr>
              <a:t> Magalhães Melo</a:t>
            </a:r>
          </a:p>
          <a:p>
            <a:pPr marL="0" indent="0" algn="r">
              <a:buNone/>
            </a:pPr>
            <a:r>
              <a:rPr lang="pt-BR" sz="2000" dirty="0" smtClean="0">
                <a:solidFill>
                  <a:schemeClr val="tx1">
                    <a:lumMod val="50000"/>
                    <a:lumOff val="50000"/>
                  </a:schemeClr>
                </a:solidFill>
              </a:rPr>
              <a:t>Orientador: Prof. Dr. Cláudio Luiz Marte</a:t>
            </a:r>
          </a:p>
          <a:p>
            <a:pPr marL="0" indent="0" algn="r">
              <a:buNone/>
            </a:pPr>
            <a:r>
              <a:rPr lang="pt-BR" sz="2000" dirty="0" smtClean="0">
                <a:solidFill>
                  <a:schemeClr val="tx1">
                    <a:lumMod val="50000"/>
                    <a:lumOff val="50000"/>
                  </a:schemeClr>
                </a:solidFill>
              </a:rPr>
              <a:t>(Defesa)</a:t>
            </a:r>
          </a:p>
          <a:p>
            <a:endParaRPr lang="pt-BR" sz="2000" dirty="0"/>
          </a:p>
        </p:txBody>
      </p:sp>
      <p:sp>
        <p:nvSpPr>
          <p:cNvPr id="16" name="Triângulo retângulo 15"/>
          <p:cNvSpPr/>
          <p:nvPr/>
        </p:nvSpPr>
        <p:spPr>
          <a:xfrm>
            <a:off x="2922062" y="6131310"/>
            <a:ext cx="6221938" cy="613678"/>
          </a:xfrm>
          <a:custGeom>
            <a:avLst/>
            <a:gdLst>
              <a:gd name="connsiteX0" fmla="*/ 0 w 1728192"/>
              <a:gd name="connsiteY0" fmla="*/ 216024 h 216024"/>
              <a:gd name="connsiteX1" fmla="*/ 0 w 1728192"/>
              <a:gd name="connsiteY1" fmla="*/ 0 h 216024"/>
              <a:gd name="connsiteX2" fmla="*/ 1728192 w 1728192"/>
              <a:gd name="connsiteY2" fmla="*/ 216024 h 216024"/>
              <a:gd name="connsiteX3" fmla="*/ 0 w 1728192"/>
              <a:gd name="connsiteY3" fmla="*/ 216024 h 216024"/>
              <a:gd name="connsiteX0" fmla="*/ 0 w 1731264"/>
              <a:gd name="connsiteY0" fmla="*/ 264792 h 264792"/>
              <a:gd name="connsiteX1" fmla="*/ 1731264 w 1731264"/>
              <a:gd name="connsiteY1" fmla="*/ 0 h 264792"/>
              <a:gd name="connsiteX2" fmla="*/ 1728192 w 1731264"/>
              <a:gd name="connsiteY2" fmla="*/ 264792 h 264792"/>
              <a:gd name="connsiteX3" fmla="*/ 0 w 1731264"/>
              <a:gd name="connsiteY3" fmla="*/ 264792 h 264792"/>
              <a:gd name="connsiteX0" fmla="*/ 0 w 7924800"/>
              <a:gd name="connsiteY0" fmla="*/ 0 h 914400"/>
              <a:gd name="connsiteX1" fmla="*/ 7924800 w 7924800"/>
              <a:gd name="connsiteY1" fmla="*/ 649608 h 914400"/>
              <a:gd name="connsiteX2" fmla="*/ 7921728 w 7924800"/>
              <a:gd name="connsiteY2" fmla="*/ 914400 h 914400"/>
              <a:gd name="connsiteX3" fmla="*/ 0 w 7924800"/>
              <a:gd name="connsiteY3" fmla="*/ 0 h 914400"/>
              <a:gd name="connsiteX0" fmla="*/ 0 w 7924800"/>
              <a:gd name="connsiteY0" fmla="*/ 0 h 914400"/>
              <a:gd name="connsiteX1" fmla="*/ 7924800 w 7924800"/>
              <a:gd name="connsiteY1" fmla="*/ 381384 h 914400"/>
              <a:gd name="connsiteX2" fmla="*/ 7921728 w 7924800"/>
              <a:gd name="connsiteY2" fmla="*/ 914400 h 914400"/>
              <a:gd name="connsiteX3" fmla="*/ 0 w 7924800"/>
              <a:gd name="connsiteY3" fmla="*/ 0 h 914400"/>
              <a:gd name="connsiteX0" fmla="*/ 0 w 7924800"/>
              <a:gd name="connsiteY0" fmla="*/ 0 h 914400"/>
              <a:gd name="connsiteX1" fmla="*/ 7924800 w 7924800"/>
              <a:gd name="connsiteY1" fmla="*/ 381384 h 914400"/>
              <a:gd name="connsiteX2" fmla="*/ 7921728 w 7924800"/>
              <a:gd name="connsiteY2" fmla="*/ 914400 h 914400"/>
              <a:gd name="connsiteX3" fmla="*/ 2653553 w 7924800"/>
              <a:gd name="connsiteY3" fmla="*/ 310842 h 914400"/>
              <a:gd name="connsiteX4" fmla="*/ 0 w 7924800"/>
              <a:gd name="connsiteY4" fmla="*/ 0 h 914400"/>
              <a:gd name="connsiteX0" fmla="*/ 0 w 6217023"/>
              <a:gd name="connsiteY0" fmla="*/ 0 h 685800"/>
              <a:gd name="connsiteX1" fmla="*/ 6217023 w 6217023"/>
              <a:gd name="connsiteY1" fmla="*/ 152784 h 685800"/>
              <a:gd name="connsiteX2" fmla="*/ 6213951 w 6217023"/>
              <a:gd name="connsiteY2" fmla="*/ 685800 h 685800"/>
              <a:gd name="connsiteX3" fmla="*/ 945776 w 6217023"/>
              <a:gd name="connsiteY3" fmla="*/ 82242 h 685800"/>
              <a:gd name="connsiteX4" fmla="*/ 0 w 6217023"/>
              <a:gd name="connsiteY4" fmla="*/ 0 h 685800"/>
              <a:gd name="connsiteX0" fmla="*/ 0 w 6221939"/>
              <a:gd name="connsiteY0" fmla="*/ 0 h 725129"/>
              <a:gd name="connsiteX1" fmla="*/ 6221939 w 6221939"/>
              <a:gd name="connsiteY1" fmla="*/ 192113 h 725129"/>
              <a:gd name="connsiteX2" fmla="*/ 6218867 w 6221939"/>
              <a:gd name="connsiteY2" fmla="*/ 725129 h 725129"/>
              <a:gd name="connsiteX3" fmla="*/ 950692 w 6221939"/>
              <a:gd name="connsiteY3" fmla="*/ 121571 h 725129"/>
              <a:gd name="connsiteX4" fmla="*/ 0 w 6221939"/>
              <a:gd name="connsiteY4" fmla="*/ 0 h 725129"/>
              <a:gd name="connsiteX0" fmla="*/ 0 w 6218867"/>
              <a:gd name="connsiteY0" fmla="*/ 0 h 725129"/>
              <a:gd name="connsiteX1" fmla="*/ 6212107 w 6218867"/>
              <a:gd name="connsiteY1" fmla="*/ 192113 h 725129"/>
              <a:gd name="connsiteX2" fmla="*/ 6218867 w 6218867"/>
              <a:gd name="connsiteY2" fmla="*/ 725129 h 725129"/>
              <a:gd name="connsiteX3" fmla="*/ 950692 w 6218867"/>
              <a:gd name="connsiteY3" fmla="*/ 121571 h 725129"/>
              <a:gd name="connsiteX4" fmla="*/ 0 w 6218867"/>
              <a:gd name="connsiteY4" fmla="*/ 0 h 725129"/>
              <a:gd name="connsiteX0" fmla="*/ 0 w 6213951"/>
              <a:gd name="connsiteY0" fmla="*/ 0 h 725129"/>
              <a:gd name="connsiteX1" fmla="*/ 6212107 w 6213951"/>
              <a:gd name="connsiteY1" fmla="*/ 192113 h 725129"/>
              <a:gd name="connsiteX2" fmla="*/ 6213951 w 6213951"/>
              <a:gd name="connsiteY2" fmla="*/ 725129 h 725129"/>
              <a:gd name="connsiteX3" fmla="*/ 950692 w 6213951"/>
              <a:gd name="connsiteY3" fmla="*/ 121571 h 725129"/>
              <a:gd name="connsiteX4" fmla="*/ 0 w 6213951"/>
              <a:gd name="connsiteY4" fmla="*/ 0 h 725129"/>
              <a:gd name="connsiteX0" fmla="*/ 0 w 6212380"/>
              <a:gd name="connsiteY0" fmla="*/ 0 h 725129"/>
              <a:gd name="connsiteX1" fmla="*/ 6212107 w 6212380"/>
              <a:gd name="connsiteY1" fmla="*/ 192113 h 725129"/>
              <a:gd name="connsiteX2" fmla="*/ 6204119 w 6212380"/>
              <a:gd name="connsiteY2" fmla="*/ 725129 h 725129"/>
              <a:gd name="connsiteX3" fmla="*/ 950692 w 6212380"/>
              <a:gd name="connsiteY3" fmla="*/ 121571 h 725129"/>
              <a:gd name="connsiteX4" fmla="*/ 0 w 6212380"/>
              <a:gd name="connsiteY4" fmla="*/ 0 h 725129"/>
              <a:gd name="connsiteX0" fmla="*/ 0 w 6216409"/>
              <a:gd name="connsiteY0" fmla="*/ 0 h 725129"/>
              <a:gd name="connsiteX1" fmla="*/ 6212107 w 6216409"/>
              <a:gd name="connsiteY1" fmla="*/ 192113 h 725129"/>
              <a:gd name="connsiteX2" fmla="*/ 6216409 w 6216409"/>
              <a:gd name="connsiteY2" fmla="*/ 725129 h 725129"/>
              <a:gd name="connsiteX3" fmla="*/ 950692 w 6216409"/>
              <a:gd name="connsiteY3" fmla="*/ 121571 h 725129"/>
              <a:gd name="connsiteX4" fmla="*/ 0 w 6216409"/>
              <a:gd name="connsiteY4" fmla="*/ 0 h 725129"/>
              <a:gd name="connsiteX0" fmla="*/ 0 w 6216409"/>
              <a:gd name="connsiteY0" fmla="*/ 0 h 725129"/>
              <a:gd name="connsiteX1" fmla="*/ 6214565 w 6216409"/>
              <a:gd name="connsiteY1" fmla="*/ 194571 h 725129"/>
              <a:gd name="connsiteX2" fmla="*/ 6216409 w 6216409"/>
              <a:gd name="connsiteY2" fmla="*/ 725129 h 725129"/>
              <a:gd name="connsiteX3" fmla="*/ 950692 w 6216409"/>
              <a:gd name="connsiteY3" fmla="*/ 121571 h 725129"/>
              <a:gd name="connsiteX4" fmla="*/ 0 w 6216409"/>
              <a:gd name="connsiteY4" fmla="*/ 0 h 725129"/>
              <a:gd name="connsiteX0" fmla="*/ 0 w 6218942"/>
              <a:gd name="connsiteY0" fmla="*/ 0 h 613678"/>
              <a:gd name="connsiteX1" fmla="*/ 6214565 w 6218942"/>
              <a:gd name="connsiteY1" fmla="*/ 194571 h 613678"/>
              <a:gd name="connsiteX2" fmla="*/ 6218942 w 6218942"/>
              <a:gd name="connsiteY2" fmla="*/ 613678 h 613678"/>
              <a:gd name="connsiteX3" fmla="*/ 950692 w 6218942"/>
              <a:gd name="connsiteY3" fmla="*/ 121571 h 613678"/>
              <a:gd name="connsiteX4" fmla="*/ 0 w 6218942"/>
              <a:gd name="connsiteY4" fmla="*/ 0 h 61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8942" h="613678">
                <a:moveTo>
                  <a:pt x="0" y="0"/>
                </a:moveTo>
                <a:lnTo>
                  <a:pt x="6214565" y="194571"/>
                </a:lnTo>
                <a:cubicBezTo>
                  <a:pt x="6216818" y="372243"/>
                  <a:pt x="6216689" y="436006"/>
                  <a:pt x="6218942" y="613678"/>
                </a:cubicBezTo>
                <a:lnTo>
                  <a:pt x="950692" y="121571"/>
                </a:lnTo>
                <a:lnTo>
                  <a:pt x="0" y="0"/>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riângulo retângulo 17"/>
          <p:cNvSpPr/>
          <p:nvPr/>
        </p:nvSpPr>
        <p:spPr>
          <a:xfrm flipV="1">
            <a:off x="2627785" y="5869158"/>
            <a:ext cx="6516216" cy="462473"/>
          </a:xfrm>
          <a:custGeom>
            <a:avLst/>
            <a:gdLst>
              <a:gd name="connsiteX0" fmla="*/ 0 w 645840"/>
              <a:gd name="connsiteY0" fmla="*/ 288032 h 288032"/>
              <a:gd name="connsiteX1" fmla="*/ 0 w 645840"/>
              <a:gd name="connsiteY1" fmla="*/ 0 h 288032"/>
              <a:gd name="connsiteX2" fmla="*/ 645840 w 645840"/>
              <a:gd name="connsiteY2" fmla="*/ 288032 h 288032"/>
              <a:gd name="connsiteX3" fmla="*/ 0 w 645840"/>
              <a:gd name="connsiteY3" fmla="*/ 288032 h 288032"/>
              <a:gd name="connsiteX0" fmla="*/ 632012 w 645840"/>
              <a:gd name="connsiteY0" fmla="*/ 0 h 309282"/>
              <a:gd name="connsiteX1" fmla="*/ 0 w 645840"/>
              <a:gd name="connsiteY1" fmla="*/ 21250 h 309282"/>
              <a:gd name="connsiteX2" fmla="*/ 645840 w 645840"/>
              <a:gd name="connsiteY2" fmla="*/ 309282 h 309282"/>
              <a:gd name="connsiteX3" fmla="*/ 632012 w 645840"/>
              <a:gd name="connsiteY3" fmla="*/ 0 h 309282"/>
              <a:gd name="connsiteX0" fmla="*/ 1304365 w 1304365"/>
              <a:gd name="connsiteY0" fmla="*/ 0 h 591670"/>
              <a:gd name="connsiteX1" fmla="*/ 0 w 1304365"/>
              <a:gd name="connsiteY1" fmla="*/ 303638 h 591670"/>
              <a:gd name="connsiteX2" fmla="*/ 645840 w 1304365"/>
              <a:gd name="connsiteY2" fmla="*/ 591670 h 591670"/>
              <a:gd name="connsiteX3" fmla="*/ 1304365 w 1304365"/>
              <a:gd name="connsiteY3" fmla="*/ 0 h 591670"/>
              <a:gd name="connsiteX0" fmla="*/ 1317812 w 1317812"/>
              <a:gd name="connsiteY0" fmla="*/ 0 h 658906"/>
              <a:gd name="connsiteX1" fmla="*/ 0 w 1317812"/>
              <a:gd name="connsiteY1" fmla="*/ 370874 h 658906"/>
              <a:gd name="connsiteX2" fmla="*/ 645840 w 1317812"/>
              <a:gd name="connsiteY2" fmla="*/ 658906 h 658906"/>
              <a:gd name="connsiteX3" fmla="*/ 1317812 w 1317812"/>
              <a:gd name="connsiteY3" fmla="*/ 0 h 658906"/>
              <a:gd name="connsiteX0" fmla="*/ 1317812 w 1317812"/>
              <a:gd name="connsiteY0" fmla="*/ 0 h 443753"/>
              <a:gd name="connsiteX1" fmla="*/ 0 w 1317812"/>
              <a:gd name="connsiteY1" fmla="*/ 370874 h 443753"/>
              <a:gd name="connsiteX2" fmla="*/ 1304746 w 1317812"/>
              <a:gd name="connsiteY2" fmla="*/ 443753 h 443753"/>
              <a:gd name="connsiteX3" fmla="*/ 1317812 w 1317812"/>
              <a:gd name="connsiteY3" fmla="*/ 0 h 443753"/>
              <a:gd name="connsiteX0" fmla="*/ 3119718 w 3119718"/>
              <a:gd name="connsiteY0" fmla="*/ 0 h 443753"/>
              <a:gd name="connsiteX1" fmla="*/ 0 w 3119718"/>
              <a:gd name="connsiteY1" fmla="*/ 155721 h 443753"/>
              <a:gd name="connsiteX2" fmla="*/ 3106652 w 3119718"/>
              <a:gd name="connsiteY2" fmla="*/ 443753 h 443753"/>
              <a:gd name="connsiteX3" fmla="*/ 3119718 w 3119718"/>
              <a:gd name="connsiteY3" fmla="*/ 0 h 443753"/>
              <a:gd name="connsiteX0" fmla="*/ 6736977 w 6736977"/>
              <a:gd name="connsiteY0" fmla="*/ 0 h 443753"/>
              <a:gd name="connsiteX1" fmla="*/ 0 w 6736977"/>
              <a:gd name="connsiteY1" fmla="*/ 209509 h 443753"/>
              <a:gd name="connsiteX2" fmla="*/ 6723911 w 6736977"/>
              <a:gd name="connsiteY2" fmla="*/ 443753 h 443753"/>
              <a:gd name="connsiteX3" fmla="*/ 6736977 w 6736977"/>
              <a:gd name="connsiteY3" fmla="*/ 0 h 443753"/>
              <a:gd name="connsiteX0" fmla="*/ 6736977 w 6746034"/>
              <a:gd name="connsiteY0" fmla="*/ 0 h 443753"/>
              <a:gd name="connsiteX1" fmla="*/ 0 w 6746034"/>
              <a:gd name="connsiteY1" fmla="*/ 209509 h 443753"/>
              <a:gd name="connsiteX2" fmla="*/ 6746034 w 6746034"/>
              <a:gd name="connsiteY2" fmla="*/ 443753 h 443753"/>
              <a:gd name="connsiteX3" fmla="*/ 6736977 w 6746034"/>
              <a:gd name="connsiteY3" fmla="*/ 0 h 443753"/>
              <a:gd name="connsiteX0" fmla="*/ 6736977 w 6738659"/>
              <a:gd name="connsiteY0" fmla="*/ 0 h 443753"/>
              <a:gd name="connsiteX1" fmla="*/ 0 w 6738659"/>
              <a:gd name="connsiteY1" fmla="*/ 209509 h 443753"/>
              <a:gd name="connsiteX2" fmla="*/ 6738659 w 6738659"/>
              <a:gd name="connsiteY2" fmla="*/ 443753 h 443753"/>
              <a:gd name="connsiteX3" fmla="*/ 6736977 w 6738659"/>
              <a:gd name="connsiteY3" fmla="*/ 0 h 443753"/>
              <a:gd name="connsiteX0" fmla="*/ 6744351 w 6744383"/>
              <a:gd name="connsiteY0" fmla="*/ 0 h 448669"/>
              <a:gd name="connsiteX1" fmla="*/ 0 w 6744383"/>
              <a:gd name="connsiteY1" fmla="*/ 214425 h 448669"/>
              <a:gd name="connsiteX2" fmla="*/ 6738659 w 6744383"/>
              <a:gd name="connsiteY2" fmla="*/ 448669 h 448669"/>
              <a:gd name="connsiteX3" fmla="*/ 6744351 w 6744383"/>
              <a:gd name="connsiteY3" fmla="*/ 0 h 448669"/>
              <a:gd name="connsiteX0" fmla="*/ 6734519 w 6738659"/>
              <a:gd name="connsiteY0" fmla="*/ 0 h 446211"/>
              <a:gd name="connsiteX1" fmla="*/ 0 w 6738659"/>
              <a:gd name="connsiteY1" fmla="*/ 211967 h 446211"/>
              <a:gd name="connsiteX2" fmla="*/ 6738659 w 6738659"/>
              <a:gd name="connsiteY2" fmla="*/ 446211 h 446211"/>
              <a:gd name="connsiteX3" fmla="*/ 6734519 w 6738659"/>
              <a:gd name="connsiteY3" fmla="*/ 0 h 446211"/>
              <a:gd name="connsiteX0" fmla="*/ 6741893 w 6741943"/>
              <a:gd name="connsiteY0" fmla="*/ 0 h 446211"/>
              <a:gd name="connsiteX1" fmla="*/ 0 w 6741943"/>
              <a:gd name="connsiteY1" fmla="*/ 211967 h 446211"/>
              <a:gd name="connsiteX2" fmla="*/ 6738659 w 6741943"/>
              <a:gd name="connsiteY2" fmla="*/ 446211 h 446211"/>
              <a:gd name="connsiteX3" fmla="*/ 6741893 w 6741943"/>
              <a:gd name="connsiteY3" fmla="*/ 0 h 446211"/>
              <a:gd name="connsiteX0" fmla="*/ 6741893 w 6741943"/>
              <a:gd name="connsiteY0" fmla="*/ 0 h 446211"/>
              <a:gd name="connsiteX1" fmla="*/ 0 w 6741943"/>
              <a:gd name="connsiteY1" fmla="*/ 235821 h 446211"/>
              <a:gd name="connsiteX2" fmla="*/ 6738659 w 6741943"/>
              <a:gd name="connsiteY2" fmla="*/ 446211 h 446211"/>
              <a:gd name="connsiteX3" fmla="*/ 6741893 w 6741943"/>
              <a:gd name="connsiteY3" fmla="*/ 0 h 446211"/>
              <a:gd name="connsiteX0" fmla="*/ 6312523 w 6312573"/>
              <a:gd name="connsiteY0" fmla="*/ 0 h 446211"/>
              <a:gd name="connsiteX1" fmla="*/ 0 w 6312573"/>
              <a:gd name="connsiteY1" fmla="*/ 204016 h 446211"/>
              <a:gd name="connsiteX2" fmla="*/ 6309289 w 6312573"/>
              <a:gd name="connsiteY2" fmla="*/ 446211 h 446211"/>
              <a:gd name="connsiteX3" fmla="*/ 6312523 w 6312573"/>
              <a:gd name="connsiteY3" fmla="*/ 0 h 446211"/>
            </a:gdLst>
            <a:ahLst/>
            <a:cxnLst>
              <a:cxn ang="0">
                <a:pos x="connsiteX0" y="connsiteY0"/>
              </a:cxn>
              <a:cxn ang="0">
                <a:pos x="connsiteX1" y="connsiteY1"/>
              </a:cxn>
              <a:cxn ang="0">
                <a:pos x="connsiteX2" y="connsiteY2"/>
              </a:cxn>
              <a:cxn ang="0">
                <a:pos x="connsiteX3" y="connsiteY3"/>
              </a:cxn>
            </a:cxnLst>
            <a:rect l="l" t="t" r="r" b="b"/>
            <a:pathLst>
              <a:path w="6312573" h="446211">
                <a:moveTo>
                  <a:pt x="6312523" y="0"/>
                </a:moveTo>
                <a:lnTo>
                  <a:pt x="0" y="204016"/>
                </a:lnTo>
                <a:lnTo>
                  <a:pt x="6309289" y="446211"/>
                </a:lnTo>
                <a:cubicBezTo>
                  <a:pt x="6308728" y="298293"/>
                  <a:pt x="6313084" y="147918"/>
                  <a:pt x="6312523" y="0"/>
                </a:cubicBez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ctangle 1"/>
          <p:cNvSpPr>
            <a:spLocks noGrp="1" noChangeArrowheads="1"/>
          </p:cNvSpPr>
          <p:nvPr>
            <p:ph sz="quarter" idx="1"/>
          </p:nvPr>
        </p:nvSpPr>
        <p:spPr bwMode="auto">
          <a:xfrm>
            <a:off x="467544" y="4206846"/>
            <a:ext cx="8204448"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1155CC"/>
                </a:solidFill>
                <a:effectLst/>
                <a:latin typeface="Calibri" panose="020F0502020204030204" pitchFamily="34" charset="0"/>
                <a:hlinkClick r:id="rId3" tooltip="http://aleph.ipt.br/F/6S6QSQ1T34C83GAYQ4XS3KX2XU7L6SDNB5TQDS7S186LD2NX7C-15522?func=service&amp;doc_library=IPT01&amp;doc_number=000173073&amp;line_number=0001&amp;func_code=WEB-BRIEF&amp;service_type=MEDIA"/>
              </a:rPr>
              <a:t>http://aleph.ipt.br/F/6S6QSQ1T34C83GAYQ4XS3KX2XU7L6SDNB5TQDS7S186LD2NX7C-15522?func=service&amp;doc_library=IPT01&amp;doc_number=000173073&amp;line_number=0001&amp;func_code=WEB-BRIEF&amp;service_type=MEDIA</a:t>
            </a:r>
            <a:r>
              <a:rPr kumimoji="0" lang="pt-BR" altLang="pt-BR" sz="1000" b="0" i="0" u="none" strike="noStrike" cap="none" normalizeH="0" baseline="0" dirty="0" smtClean="0">
                <a:ln>
                  <a:noFill/>
                </a:ln>
                <a:solidFill>
                  <a:schemeClr val="tx1"/>
                </a:solidFill>
                <a:effectLst/>
              </a:rPr>
              <a:t> </a:t>
            </a:r>
            <a:endParaRPr kumimoji="0" lang="pt-BR" altLang="pt-BR"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656829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ta circular 11"/>
          <p:cNvSpPr/>
          <p:nvPr/>
        </p:nvSpPr>
        <p:spPr>
          <a:xfrm>
            <a:off x="1889125" y="1320800"/>
            <a:ext cx="5438775" cy="5437188"/>
          </a:xfrm>
          <a:prstGeom prst="circularArrow">
            <a:avLst>
              <a:gd name="adj1" fmla="val 5085"/>
              <a:gd name="adj2" fmla="val 327528"/>
              <a:gd name="adj3" fmla="val 18957827"/>
              <a:gd name="adj4" fmla="val 16200343"/>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8" name="Seta circular 17"/>
          <p:cNvSpPr/>
          <p:nvPr/>
        </p:nvSpPr>
        <p:spPr>
          <a:xfrm>
            <a:off x="1789113" y="1320800"/>
            <a:ext cx="5438775" cy="5437188"/>
          </a:xfrm>
          <a:prstGeom prst="circularArrow">
            <a:avLst>
              <a:gd name="adj1" fmla="val 5085"/>
              <a:gd name="adj2" fmla="val 327528"/>
              <a:gd name="adj3" fmla="val 15872129"/>
              <a:gd name="adj4" fmla="val 13114645"/>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19" name="Grupo 18"/>
          <p:cNvGrpSpPr>
            <a:grpSpLocks/>
          </p:cNvGrpSpPr>
          <p:nvPr/>
        </p:nvGrpSpPr>
        <p:grpSpPr bwMode="auto">
          <a:xfrm>
            <a:off x="1727200" y="1398588"/>
            <a:ext cx="5662613" cy="5578475"/>
            <a:chOff x="1727200" y="1398588"/>
            <a:chExt cx="5662613" cy="5578475"/>
          </a:xfrm>
        </p:grpSpPr>
        <p:sp>
          <p:nvSpPr>
            <p:cNvPr id="13" name="Seta circular 12"/>
            <p:cNvSpPr/>
            <p:nvPr/>
          </p:nvSpPr>
          <p:spPr>
            <a:xfrm>
              <a:off x="1951038" y="1398588"/>
              <a:ext cx="5438775" cy="5438775"/>
            </a:xfrm>
            <a:prstGeom prst="circularArrow">
              <a:avLst>
                <a:gd name="adj1" fmla="val 5085"/>
                <a:gd name="adj2" fmla="val 327528"/>
                <a:gd name="adj3" fmla="val 443744"/>
                <a:gd name="adj4" fmla="val 1928577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7" name="Seta circular 16"/>
            <p:cNvSpPr/>
            <p:nvPr/>
          </p:nvSpPr>
          <p:spPr>
            <a:xfrm>
              <a:off x="1727200" y="1398588"/>
              <a:ext cx="5437188" cy="5438775"/>
            </a:xfrm>
            <a:prstGeom prst="circularArrow">
              <a:avLst>
                <a:gd name="adj1" fmla="val 5085"/>
                <a:gd name="adj2" fmla="val 327528"/>
                <a:gd name="adj3" fmla="val 12786695"/>
                <a:gd name="adj4" fmla="val 10028727"/>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1649671" name="Grupo 3"/>
            <p:cNvGrpSpPr>
              <a:grpSpLocks/>
            </p:cNvGrpSpPr>
            <p:nvPr/>
          </p:nvGrpSpPr>
          <p:grpSpPr bwMode="auto">
            <a:xfrm>
              <a:off x="1749425" y="1497013"/>
              <a:ext cx="5618163" cy="5480050"/>
              <a:chOff x="1749425" y="1497013"/>
              <a:chExt cx="5618163" cy="5480050"/>
            </a:xfrm>
          </p:grpSpPr>
          <p:sp>
            <p:nvSpPr>
              <p:cNvPr id="14" name="Seta circular 13"/>
              <p:cNvSpPr/>
              <p:nvPr/>
            </p:nvSpPr>
            <p:spPr>
              <a:xfrm>
                <a:off x="1928813" y="1497013"/>
                <a:ext cx="5438775" cy="5437187"/>
              </a:xfrm>
              <a:prstGeom prst="circularArrow">
                <a:avLst>
                  <a:gd name="adj1" fmla="val 5085"/>
                  <a:gd name="adj2" fmla="val 327528"/>
                  <a:gd name="adj3" fmla="val 3529100"/>
                  <a:gd name="adj4" fmla="val 770764"/>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5" name="Seta circular 14"/>
              <p:cNvSpPr/>
              <p:nvPr/>
            </p:nvSpPr>
            <p:spPr>
              <a:xfrm>
                <a:off x="1839913" y="1539875"/>
                <a:ext cx="5437187" cy="5437188"/>
              </a:xfrm>
              <a:prstGeom prst="circularArrow">
                <a:avLst>
                  <a:gd name="adj1" fmla="val 5085"/>
                  <a:gd name="adj2" fmla="val 327528"/>
                  <a:gd name="adj3" fmla="val 6615046"/>
                  <a:gd name="adj4" fmla="val 385742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6" name="Seta circular 15"/>
              <p:cNvSpPr/>
              <p:nvPr/>
            </p:nvSpPr>
            <p:spPr>
              <a:xfrm>
                <a:off x="1749425" y="1497013"/>
                <a:ext cx="5438775" cy="5437187"/>
              </a:xfrm>
              <a:prstGeom prst="circularArrow">
                <a:avLst>
                  <a:gd name="adj1" fmla="val 5085"/>
                  <a:gd name="adj2" fmla="val 327528"/>
                  <a:gd name="adj3" fmla="val 9701707"/>
                  <a:gd name="adj4" fmla="val 6943371"/>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5" name="Forma livre 4"/>
              <p:cNvSpPr/>
              <p:nvPr/>
            </p:nvSpPr>
            <p:spPr>
              <a:xfrm>
                <a:off x="2189000" y="1620159"/>
                <a:ext cx="4838937" cy="4838937"/>
              </a:xfrm>
              <a:custGeom>
                <a:avLst/>
                <a:gdLst>
                  <a:gd name="connsiteX0" fmla="*/ 2419468 w 4838937"/>
                  <a:gd name="connsiteY0" fmla="*/ 0 h 4838937"/>
                  <a:gd name="connsiteX1" fmla="*/ 4311086 w 4838937"/>
                  <a:gd name="connsiteY1" fmla="*/ 910956 h 4838937"/>
                  <a:gd name="connsiteX2" fmla="*/ 2419469 w 4838937"/>
                  <a:gd name="connsiteY2" fmla="*/ 2419469 h 4838937"/>
                  <a:gd name="connsiteX3" fmla="*/ 2419468 w 4838937"/>
                  <a:gd name="connsiteY3" fmla="*/ 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2419468" y="0"/>
                    </a:moveTo>
                    <a:cubicBezTo>
                      <a:pt x="3155772" y="0"/>
                      <a:pt x="3852008" y="335289"/>
                      <a:pt x="4311086" y="910956"/>
                    </a:cubicBezTo>
                    <a:lnTo>
                      <a:pt x="2419469" y="2419469"/>
                    </a:lnTo>
                    <a:cubicBezTo>
                      <a:pt x="2419469" y="1612979"/>
                      <a:pt x="2419468" y="806490"/>
                      <a:pt x="2419468" y="0"/>
                    </a:cubicBezTo>
                    <a:close/>
                  </a:path>
                </a:pathLst>
              </a:custGeom>
              <a:solidFill>
                <a:srgbClr val="FF000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562491" tIns="469649" rIns="1164958" bIns="348822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Tarifação</a:t>
                </a:r>
              </a:p>
            </p:txBody>
          </p:sp>
          <p:sp>
            <p:nvSpPr>
              <p:cNvPr id="6" name="Forma livre 5"/>
              <p:cNvSpPr/>
              <p:nvPr/>
            </p:nvSpPr>
            <p:spPr>
              <a:xfrm>
                <a:off x="2251215" y="1697927"/>
                <a:ext cx="4838937" cy="4838937"/>
              </a:xfrm>
              <a:custGeom>
                <a:avLst/>
                <a:gdLst>
                  <a:gd name="connsiteX0" fmla="*/ 4311086 w 4838937"/>
                  <a:gd name="connsiteY0" fmla="*/ 910956 h 4838937"/>
                  <a:gd name="connsiteX1" fmla="*/ 4778276 w 4838937"/>
                  <a:gd name="connsiteY1" fmla="*/ 2957851 h 4838937"/>
                  <a:gd name="connsiteX2" fmla="*/ 2419469 w 4838937"/>
                  <a:gd name="connsiteY2" fmla="*/ 2419469 h 4838937"/>
                  <a:gd name="connsiteX3" fmla="*/ 4311086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311086" y="910956"/>
                    </a:moveTo>
                    <a:cubicBezTo>
                      <a:pt x="4770163" y="1486621"/>
                      <a:pt x="4942119" y="2240009"/>
                      <a:pt x="4778276" y="2957851"/>
                    </a:cubicBezTo>
                    <a:lnTo>
                      <a:pt x="2419469" y="2419469"/>
                    </a:lnTo>
                    <a:lnTo>
                      <a:pt x="4311086" y="910956"/>
                    </a:lnTo>
                    <a:close/>
                  </a:path>
                </a:pathLst>
              </a:custGeom>
              <a:solidFill>
                <a:srgbClr val="FFC00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306765" tIns="1774435" rIns="247865" bIns="2298653"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Informações aos Usuários</a:t>
                </a:r>
              </a:p>
            </p:txBody>
          </p:sp>
          <p:sp>
            <p:nvSpPr>
              <p:cNvPr id="7" name="Forma livre 6"/>
              <p:cNvSpPr/>
              <p:nvPr/>
            </p:nvSpPr>
            <p:spPr>
              <a:xfrm>
                <a:off x="2228749" y="1795858"/>
                <a:ext cx="4838937" cy="4838937"/>
              </a:xfrm>
              <a:custGeom>
                <a:avLst/>
                <a:gdLst>
                  <a:gd name="connsiteX0" fmla="*/ 4778276 w 4838937"/>
                  <a:gd name="connsiteY0" fmla="*/ 2957850 h 4838937"/>
                  <a:gd name="connsiteX1" fmla="*/ 3469236 w 4838937"/>
                  <a:gd name="connsiteY1" fmla="*/ 4599334 h 4838937"/>
                  <a:gd name="connsiteX2" fmla="*/ 2419469 w 4838937"/>
                  <a:gd name="connsiteY2" fmla="*/ 2419469 h 4838937"/>
                  <a:gd name="connsiteX3" fmla="*/ 4778276 w 4838937"/>
                  <a:gd name="connsiteY3" fmla="*/ 295785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778276" y="2957850"/>
                    </a:moveTo>
                    <a:cubicBezTo>
                      <a:pt x="4614433" y="3675694"/>
                      <a:pt x="4132623" y="4279864"/>
                      <a:pt x="3469236" y="4599334"/>
                    </a:cubicBezTo>
                    <a:lnTo>
                      <a:pt x="2419469" y="2419469"/>
                    </a:lnTo>
                    <a:lnTo>
                      <a:pt x="4778276" y="2957850"/>
                    </a:lnTo>
                    <a:close/>
                  </a:path>
                </a:pathLst>
              </a:custGeom>
              <a:solidFill>
                <a:srgbClr val="00B05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127609" tIns="2886238" rIns="599840" bIns="1100440" spcCol="1270" anchor="ctr"/>
              <a:lstStyle/>
              <a:p>
                <a:pPr algn="ctr" defTabSz="711200" eaLnBrk="1" hangingPunct="1">
                  <a:lnSpc>
                    <a:spcPct val="90000"/>
                  </a:lnSpc>
                  <a:spcBef>
                    <a:spcPct val="0"/>
                  </a:spcBef>
                  <a:spcAft>
                    <a:spcPct val="35000"/>
                  </a:spcAft>
                  <a:buClrTx/>
                  <a:buSzTx/>
                  <a:buFontTx/>
                  <a:buNone/>
                  <a:defRPr/>
                </a:pPr>
                <a:r>
                  <a:rPr lang="pt-BR" sz="1400" dirty="0" err="1">
                    <a:solidFill>
                      <a:schemeClr val="bg1"/>
                    </a:solidFill>
                    <a:effectLst>
                      <a:outerShdw blurRad="38100" dist="38100" dir="2700000" algn="tl">
                        <a:srgbClr val="000000">
                          <a:alpha val="43137"/>
                        </a:srgbClr>
                      </a:outerShdw>
                    </a:effectLst>
                  </a:rPr>
                  <a:t>PlanejamentoProgramação</a:t>
                </a:r>
                <a:r>
                  <a:rPr lang="pt-BR" sz="1400" dirty="0">
                    <a:solidFill>
                      <a:schemeClr val="bg1"/>
                    </a:solidFill>
                    <a:effectLst>
                      <a:outerShdw blurRad="38100" dist="38100" dir="2700000" algn="tl">
                        <a:srgbClr val="000000">
                          <a:alpha val="43137"/>
                        </a:srgbClr>
                      </a:outerShdw>
                    </a:effectLst>
                  </a:rPr>
                  <a:t> e Controle </a:t>
                </a:r>
              </a:p>
            </p:txBody>
          </p:sp>
          <p:sp>
            <p:nvSpPr>
              <p:cNvPr id="8" name="Forma livre 7"/>
              <p:cNvSpPr/>
              <p:nvPr/>
            </p:nvSpPr>
            <p:spPr>
              <a:xfrm>
                <a:off x="2138883" y="1839063"/>
                <a:ext cx="4838937" cy="4838937"/>
              </a:xfrm>
              <a:custGeom>
                <a:avLst/>
                <a:gdLst>
                  <a:gd name="connsiteX0" fmla="*/ 3469184 w 4838937"/>
                  <a:gd name="connsiteY0" fmla="*/ 4599360 h 4838937"/>
                  <a:gd name="connsiteX1" fmla="*/ 1369700 w 4838937"/>
                  <a:gd name="connsiteY1" fmla="*/ 4599334 h 4838937"/>
                  <a:gd name="connsiteX2" fmla="*/ 2419469 w 4838937"/>
                  <a:gd name="connsiteY2" fmla="*/ 2419469 h 4838937"/>
                  <a:gd name="connsiteX3" fmla="*/ 3469184 w 4838937"/>
                  <a:gd name="connsiteY3" fmla="*/ 459936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3469184" y="4599360"/>
                    </a:moveTo>
                    <a:cubicBezTo>
                      <a:pt x="2805808" y="4918805"/>
                      <a:pt x="2033068" y="4918796"/>
                      <a:pt x="1369700" y="4599334"/>
                    </a:cubicBezTo>
                    <a:lnTo>
                      <a:pt x="2419469" y="2419469"/>
                    </a:lnTo>
                    <a:lnTo>
                      <a:pt x="3469184" y="4599360"/>
                    </a:lnTo>
                    <a:close/>
                  </a:path>
                </a:pathLst>
              </a:custGeom>
              <a:solidFill>
                <a:srgbClr val="00206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878126" tIns="3822342" rIns="1878127" bIns="25074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Prevenção e Segurança</a:t>
                </a:r>
              </a:p>
            </p:txBody>
          </p:sp>
          <p:sp>
            <p:nvSpPr>
              <p:cNvPr id="9" name="Forma livre 8"/>
              <p:cNvSpPr/>
              <p:nvPr/>
            </p:nvSpPr>
            <p:spPr>
              <a:xfrm>
                <a:off x="2049017" y="1795858"/>
                <a:ext cx="4838937" cy="4838937"/>
              </a:xfrm>
              <a:custGeom>
                <a:avLst/>
                <a:gdLst>
                  <a:gd name="connsiteX0" fmla="*/ 1369700 w 4838937"/>
                  <a:gd name="connsiteY0" fmla="*/ 4599334 h 4838937"/>
                  <a:gd name="connsiteX1" fmla="*/ 60661 w 4838937"/>
                  <a:gd name="connsiteY1" fmla="*/ 2957849 h 4838937"/>
                  <a:gd name="connsiteX2" fmla="*/ 2419469 w 4838937"/>
                  <a:gd name="connsiteY2" fmla="*/ 2419469 h 4838937"/>
                  <a:gd name="connsiteX3" fmla="*/ 1369700 w 4838937"/>
                  <a:gd name="connsiteY3" fmla="*/ 4599334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1369700" y="4599334"/>
                    </a:moveTo>
                    <a:cubicBezTo>
                      <a:pt x="706313" y="4279863"/>
                      <a:pt x="224503" y="3675693"/>
                      <a:pt x="60661" y="2957849"/>
                    </a:cubicBezTo>
                    <a:lnTo>
                      <a:pt x="2419469" y="2419469"/>
                    </a:lnTo>
                    <a:lnTo>
                      <a:pt x="1369700" y="4599334"/>
                    </a:lnTo>
                    <a:close/>
                  </a:path>
                </a:pathLst>
              </a:custGeom>
              <a:solidFill>
                <a:srgbClr val="7030A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599840" tIns="2886238" rIns="3127609" bIns="1100440"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Infraestrutura</a:t>
                </a:r>
              </a:p>
            </p:txBody>
          </p:sp>
          <p:sp>
            <p:nvSpPr>
              <p:cNvPr id="10" name="Forma livre 9"/>
              <p:cNvSpPr/>
              <p:nvPr/>
            </p:nvSpPr>
            <p:spPr>
              <a:xfrm>
                <a:off x="2026550" y="1697927"/>
                <a:ext cx="4838937" cy="4838937"/>
              </a:xfrm>
              <a:custGeom>
                <a:avLst/>
                <a:gdLst>
                  <a:gd name="connsiteX0" fmla="*/ 60661 w 4838937"/>
                  <a:gd name="connsiteY0" fmla="*/ 2957849 h 4838937"/>
                  <a:gd name="connsiteX1" fmla="*/ 527851 w 4838937"/>
                  <a:gd name="connsiteY1" fmla="*/ 910955 h 4838937"/>
                  <a:gd name="connsiteX2" fmla="*/ 2419469 w 4838937"/>
                  <a:gd name="connsiteY2" fmla="*/ 2419469 h 4838937"/>
                  <a:gd name="connsiteX3" fmla="*/ 60661 w 4838937"/>
                  <a:gd name="connsiteY3" fmla="*/ 2957849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60661" y="2957849"/>
                    </a:moveTo>
                    <a:cubicBezTo>
                      <a:pt x="-103181" y="2240007"/>
                      <a:pt x="68774" y="1486620"/>
                      <a:pt x="527851" y="910955"/>
                    </a:cubicBezTo>
                    <a:lnTo>
                      <a:pt x="2419469" y="2419469"/>
                    </a:lnTo>
                    <a:lnTo>
                      <a:pt x="60661" y="2957849"/>
                    </a:lnTo>
                    <a:close/>
                  </a:path>
                </a:pathLst>
              </a:custGeom>
              <a:solidFill>
                <a:srgbClr val="33330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47866" tIns="1774435" rIns="3306764" bIns="2298653" spcCol="1270" anchor="ctr"/>
              <a:lstStyle/>
              <a:p>
                <a:pPr algn="ctr" defTabSz="711200" eaLnBrk="1" hangingPunct="1">
                  <a:lnSpc>
                    <a:spcPct val="90000"/>
                  </a:lnSpc>
                  <a:spcBef>
                    <a:spcPct val="0"/>
                  </a:spcBef>
                  <a:spcAft>
                    <a:spcPct val="35000"/>
                  </a:spcAft>
                  <a:buClrTx/>
                  <a:buSzTx/>
                  <a:buFontTx/>
                  <a:buNone/>
                  <a:defRPr/>
                </a:pPr>
                <a:r>
                  <a:rPr lang="en-US" sz="1400" dirty="0">
                    <a:solidFill>
                      <a:schemeClr val="bg1"/>
                    </a:solidFill>
                    <a:effectLst>
                      <a:outerShdw blurRad="38100" dist="38100" dir="2700000" algn="tl">
                        <a:srgbClr val="000000">
                          <a:alpha val="43137"/>
                        </a:srgbClr>
                      </a:outerShdw>
                    </a:effectLst>
                  </a:rPr>
                  <a:t>Marketing e “</a:t>
                </a:r>
                <a:r>
                  <a:rPr lang="en-US" sz="1400" dirty="0" err="1">
                    <a:solidFill>
                      <a:schemeClr val="bg1"/>
                    </a:solidFill>
                    <a:effectLst>
                      <a:outerShdw blurRad="38100" dist="38100" dir="2700000" algn="tl">
                        <a:srgbClr val="000000">
                          <a:alpha val="43137"/>
                        </a:srgbClr>
                      </a:outerShdw>
                    </a:effectLst>
                  </a:rPr>
                  <a:t>Imagem_BRT</a:t>
                </a:r>
                <a:r>
                  <a:rPr lang="en-US" sz="1400" dirty="0">
                    <a:solidFill>
                      <a:schemeClr val="bg1"/>
                    </a:solidFill>
                    <a:effectLst>
                      <a:outerShdw blurRad="38100" dist="38100" dir="2700000" algn="tl">
                        <a:srgbClr val="000000">
                          <a:alpha val="43137"/>
                        </a:srgbClr>
                      </a:outerShdw>
                    </a:effectLst>
                  </a:rPr>
                  <a:t>”</a:t>
                </a:r>
                <a:endParaRPr lang="pt-BR" sz="1400" dirty="0">
                  <a:solidFill>
                    <a:schemeClr val="bg1"/>
                  </a:solidFill>
                  <a:effectLst>
                    <a:outerShdw blurRad="38100" dist="38100" dir="2700000" algn="tl">
                      <a:srgbClr val="000000">
                        <a:alpha val="43137"/>
                      </a:srgbClr>
                    </a:outerShdw>
                  </a:effectLst>
                </a:endParaRPr>
              </a:p>
            </p:txBody>
          </p:sp>
          <p:sp>
            <p:nvSpPr>
              <p:cNvPr id="11" name="Forma livre 10"/>
              <p:cNvSpPr/>
              <p:nvPr/>
            </p:nvSpPr>
            <p:spPr>
              <a:xfrm>
                <a:off x="2088765" y="1620159"/>
                <a:ext cx="4838937" cy="4838937"/>
              </a:xfrm>
              <a:custGeom>
                <a:avLst/>
                <a:gdLst>
                  <a:gd name="connsiteX0" fmla="*/ 527851 w 4838937"/>
                  <a:gd name="connsiteY0" fmla="*/ 910956 h 4838937"/>
                  <a:gd name="connsiteX1" fmla="*/ 2419469 w 4838937"/>
                  <a:gd name="connsiteY1" fmla="*/ 0 h 4838937"/>
                  <a:gd name="connsiteX2" fmla="*/ 2419469 w 4838937"/>
                  <a:gd name="connsiteY2" fmla="*/ 2419469 h 4838937"/>
                  <a:gd name="connsiteX3" fmla="*/ 527851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527851" y="910956"/>
                    </a:moveTo>
                    <a:cubicBezTo>
                      <a:pt x="986929" y="335290"/>
                      <a:pt x="1683164" y="0"/>
                      <a:pt x="2419469" y="0"/>
                    </a:cubicBezTo>
                    <a:lnTo>
                      <a:pt x="2419469" y="2419469"/>
                    </a:lnTo>
                    <a:lnTo>
                      <a:pt x="527851" y="910956"/>
                    </a:lnTo>
                    <a:close/>
                  </a:path>
                </a:pathLst>
              </a:custGeom>
              <a:solidFill>
                <a:schemeClr val="accent4">
                  <a:lumMod val="75000"/>
                  <a:alpha val="10000"/>
                </a:scheme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164959" tIns="469649" rIns="2562490" bIns="3488226"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Coordenação Multimodos</a:t>
                </a:r>
              </a:p>
            </p:txBody>
          </p:sp>
          <p:sp>
            <p:nvSpPr>
              <p:cNvPr id="21" name="Elipse 20"/>
              <p:cNvSpPr/>
              <p:nvPr/>
            </p:nvSpPr>
            <p:spPr>
              <a:xfrm>
                <a:off x="3868738" y="3424238"/>
                <a:ext cx="1382712" cy="1354137"/>
              </a:xfrm>
              <a:prstGeom prst="ellipse">
                <a:avLst/>
              </a:prstGeom>
              <a:ln cmpd="sng">
                <a:solidFill>
                  <a:schemeClr val="bg1"/>
                </a:solidFill>
              </a:ln>
            </p:spPr>
            <p:style>
              <a:lnRef idx="3">
                <a:schemeClr val="lt1"/>
              </a:lnRef>
              <a:fillRef idx="1">
                <a:schemeClr val="dk1"/>
              </a:fillRef>
              <a:effectRef idx="1">
                <a:schemeClr val="dk1"/>
              </a:effectRef>
              <a:fontRef idx="minor">
                <a:schemeClr val="lt1"/>
              </a:fontRef>
            </p:style>
            <p:txBody>
              <a:bodyPr anchor="ctr"/>
              <a:lstStyle/>
              <a:p>
                <a:pPr algn="ctr" eaLnBrk="1" hangingPunct="1">
                  <a:spcBef>
                    <a:spcPct val="0"/>
                  </a:spcBef>
                  <a:buClrTx/>
                  <a:buSzTx/>
                  <a:buFontTx/>
                  <a:buNone/>
                  <a:defRPr/>
                </a:pPr>
                <a:r>
                  <a:rPr lang="pt-BR" sz="1400" b="1" dirty="0">
                    <a:solidFill>
                      <a:schemeClr val="bg1"/>
                    </a:solidFill>
                    <a:effectLst>
                      <a:outerShdw blurRad="38100" dist="38100" dir="2700000" algn="tl">
                        <a:srgbClr val="000000">
                          <a:alpha val="43137"/>
                        </a:srgbClr>
                      </a:outerShdw>
                    </a:effectLst>
                  </a:rPr>
                  <a:t>ITS </a:t>
                </a:r>
              </a:p>
              <a:p>
                <a:pPr algn="ctr" eaLnBrk="1" hangingPunct="1">
                  <a:spcBef>
                    <a:spcPct val="0"/>
                  </a:spcBef>
                  <a:buClrTx/>
                  <a:buSzTx/>
                  <a:buFontTx/>
                  <a:buNone/>
                  <a:defRPr/>
                </a:pPr>
                <a:r>
                  <a:rPr lang="pt-BR" sz="1400" b="1" dirty="0">
                    <a:solidFill>
                      <a:schemeClr val="tx1"/>
                    </a:solidFill>
                    <a:effectLst>
                      <a:outerShdw blurRad="38100" dist="38100" dir="2700000" algn="tl">
                        <a:srgbClr val="000000">
                          <a:alpha val="43137"/>
                        </a:srgbClr>
                      </a:outerShdw>
                    </a:effectLst>
                  </a:rPr>
                  <a:t>ITS4BRT</a:t>
                </a:r>
                <a:endParaRPr lang="pt-BR" sz="1400" b="1" dirty="0">
                  <a:solidFill>
                    <a:schemeClr val="bg1"/>
                  </a:solidFill>
                  <a:effectLst>
                    <a:outerShdw blurRad="38100" dist="38100" dir="2700000" algn="tl">
                      <a:srgbClr val="000000">
                        <a:alpha val="43137"/>
                      </a:srgbClr>
                    </a:outerShdw>
                  </a:effectLst>
                </a:endParaRPr>
              </a:p>
            </p:txBody>
          </p:sp>
        </p:grpSp>
      </p:grpSp>
      <p:sp>
        <p:nvSpPr>
          <p:cNvPr id="1649698" name="Rectangle 34"/>
          <p:cNvSpPr>
            <a:spLocks/>
          </p:cNvSpPr>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4000" b="1" dirty="0">
                <a:solidFill>
                  <a:srgbClr val="FF0000"/>
                </a:solidFill>
                <a:ea typeface="ＭＳ Ｐゴシック" panose="020B0600070205080204" pitchFamily="34" charset="-128"/>
              </a:rPr>
              <a:t>ITS4BRT (</a:t>
            </a:r>
            <a:r>
              <a:rPr lang="pt-BR" altLang="pt-BR" sz="4000" b="1" dirty="0" smtClean="0">
                <a:solidFill>
                  <a:srgbClr val="FF0000"/>
                </a:solidFill>
                <a:ea typeface="ＭＳ Ｐゴシック" panose="020B0600070205080204" pitchFamily="34" charset="-128"/>
              </a:rPr>
              <a:t>TPC) </a:t>
            </a:r>
            <a:r>
              <a:rPr lang="pt-BR" altLang="pt-BR" sz="4000" b="1" dirty="0">
                <a:solidFill>
                  <a:srgbClr val="FF0000"/>
                </a:solidFill>
                <a:ea typeface="ＭＳ Ｐゴシック" panose="020B0600070205080204" pitchFamily="34" charset="-128"/>
              </a:rPr>
              <a:t>–</a:t>
            </a:r>
            <a:r>
              <a:rPr lang="pt-BR" altLang="pt-BR" dirty="0"/>
              <a:t> </a:t>
            </a:r>
            <a:r>
              <a:rPr lang="pt-BR" altLang="pt-BR" sz="3600" b="1" dirty="0">
                <a:solidFill>
                  <a:srgbClr val="0000CC"/>
                </a:solidFill>
              </a:rPr>
              <a:t/>
            </a:r>
            <a:br>
              <a:rPr lang="pt-BR" altLang="pt-BR" sz="3600" b="1" dirty="0">
                <a:solidFill>
                  <a:srgbClr val="0000CC"/>
                </a:solidFill>
              </a:rPr>
            </a:br>
            <a:r>
              <a:rPr lang="pt-BR" altLang="pt-BR" sz="3600" b="1" dirty="0">
                <a:solidFill>
                  <a:srgbClr val="0000CC"/>
                </a:solidFill>
              </a:rPr>
              <a:t>“Informações aos Usuários”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2.5E-6 -3.25624E-6 L -0.39219 0.00486 " pathEditMode="relative" rAng="0" ptsTypes="AA">
                                      <p:cBhvr>
                                        <p:cTn id="6" dur="2000" fill="hold"/>
                                        <p:tgtEl>
                                          <p:spTgt spid="19"/>
                                        </p:tgtEl>
                                        <p:attrNameLst>
                                          <p:attrName>ppt_x</p:attrName>
                                          <p:attrName>ppt_y</p:attrName>
                                        </p:attrNameLst>
                                      </p:cBhvr>
                                      <p:rCtr x="-196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5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a:t>
            </a:r>
            <a:endParaRPr lang="pt-BR" altLang="pt-BR" smtClean="0">
              <a:solidFill>
                <a:srgbClr val="FF0000"/>
              </a:solidFill>
              <a:effectLst>
                <a:outerShdw blurRad="38100" dist="38100" dir="2700000" algn="tl">
                  <a:srgbClr val="C0C0C0"/>
                </a:outerShdw>
              </a:effectLst>
            </a:endParaRPr>
          </a:p>
        </p:txBody>
      </p:sp>
      <p:sp>
        <p:nvSpPr>
          <p:cNvPr id="1155075" name="Rectangle 3"/>
          <p:cNvSpPr>
            <a:spLocks noGrp="1"/>
          </p:cNvSpPr>
          <p:nvPr>
            <p:ph type="body" idx="1"/>
          </p:nvPr>
        </p:nvSpPr>
        <p:spPr>
          <a:xfrm>
            <a:off x="250825" y="1600200"/>
            <a:ext cx="8713788" cy="4924425"/>
          </a:xfrm>
        </p:spPr>
        <p:txBody>
          <a:bodyPr/>
          <a:lstStyle/>
          <a:p>
            <a:r>
              <a:rPr lang="pt-BR" altLang="pt-BR" sz="2800" b="1" smtClean="0">
                <a:effectLst>
                  <a:outerShdw blurRad="38100" dist="38100" dir="2700000" algn="tl">
                    <a:srgbClr val="C0C0C0"/>
                  </a:outerShdw>
                </a:effectLst>
              </a:rPr>
              <a:t>Palavras-chaves</a:t>
            </a:r>
            <a:r>
              <a:rPr lang="pt-BR" altLang="pt-BR" sz="3100" b="1" smtClean="0">
                <a:effectLst>
                  <a:outerShdw blurRad="38100" dist="38100" dir="2700000" algn="tl">
                    <a:srgbClr val="C0C0C0"/>
                  </a:outerShdw>
                </a:effectLst>
              </a:rPr>
              <a:t>: </a:t>
            </a:r>
            <a:r>
              <a:rPr lang="pt-BR" altLang="pt-BR" sz="2800" smtClean="0">
                <a:effectLst>
                  <a:outerShdw blurRad="38100" dist="38100" dir="2700000" algn="tl">
                    <a:srgbClr val="C0C0C0"/>
                  </a:outerShdw>
                </a:effectLst>
              </a:rPr>
              <a:t>informações operacionais e </a:t>
            </a:r>
            <a:r>
              <a:rPr lang="pt-BR" altLang="pt-BR" sz="2800" b="1" smtClean="0">
                <a:solidFill>
                  <a:srgbClr val="FF0000"/>
                </a:solidFill>
                <a:effectLst>
                  <a:outerShdw blurRad="38100" dist="38100" dir="2700000" algn="tl">
                    <a:srgbClr val="C0C0C0"/>
                  </a:outerShdw>
                </a:effectLst>
              </a:rPr>
              <a:t>dinâmicas</a:t>
            </a:r>
          </a:p>
          <a:p>
            <a:pPr>
              <a:buFont typeface="Wingdings" panose="05000000000000000000" pitchFamily="2" charset="2"/>
              <a:buNone/>
            </a:pPr>
            <a:r>
              <a:rPr lang="pt-BR" altLang="pt-BR" sz="2800" b="1" smtClean="0">
                <a:effectLst>
                  <a:outerShdw blurRad="38100" dist="38100" dir="2700000" algn="tl">
                    <a:srgbClr val="C0C0C0"/>
                  </a:outerShdw>
                </a:effectLst>
              </a:rPr>
              <a:t> </a:t>
            </a:r>
            <a:endParaRPr lang="pt-BR" altLang="pt-BR" sz="3400" smtClean="0">
              <a:effectLst>
                <a:outerShdw blurRad="38100" dist="38100" dir="2700000" algn="tl">
                  <a:srgbClr val="C0C0C0"/>
                </a:outerShdw>
              </a:effectLst>
            </a:endParaRPr>
          </a:p>
          <a:p>
            <a:r>
              <a:rPr lang="pt-BR" altLang="pt-BR" sz="2300" b="1" smtClean="0">
                <a:solidFill>
                  <a:srgbClr val="0000CC"/>
                </a:solidFill>
                <a:effectLst>
                  <a:outerShdw blurRad="38100" dist="38100" dir="2700000" algn="tl">
                    <a:srgbClr val="C0C0C0"/>
                  </a:outerShdw>
                </a:effectLst>
              </a:rPr>
              <a:t>Correlacionamento das Funções ITS com os Atores</a:t>
            </a:r>
            <a:r>
              <a:rPr lang="pt-BR" altLang="pt-BR" sz="2200" b="1" smtClean="0">
                <a:effectLst>
                  <a:outerShdw blurRad="38100" dist="38100" dir="2700000" algn="tl">
                    <a:srgbClr val="C0C0C0"/>
                  </a:outerShdw>
                </a:effectLst>
              </a:rPr>
              <a:t> [</a:t>
            </a:r>
            <a:r>
              <a:rPr lang="pt-BR" altLang="pt-BR" sz="2000" b="1" smtClean="0">
                <a:solidFill>
                  <a:srgbClr val="FF0000"/>
                </a:solidFill>
                <a:effectLst>
                  <a:outerShdw blurRad="38100" dist="38100" dir="2700000" algn="tl">
                    <a:srgbClr val="C0C0C0"/>
                  </a:outerShdw>
                </a:effectLst>
              </a:rPr>
              <a:t>para que serve</a:t>
            </a:r>
            <a:r>
              <a:rPr lang="pt-BR" altLang="pt-BR" sz="2200" b="1" smtClean="0">
                <a:effectLst>
                  <a:outerShdw blurRad="38100" dist="38100" dir="2700000" algn="tl">
                    <a:srgbClr val="C0C0C0"/>
                  </a:outerShdw>
                </a:effectLst>
              </a:rPr>
              <a:t>]:</a:t>
            </a:r>
            <a:endParaRPr lang="pt-BR" altLang="pt-BR" sz="2400" b="1" smtClean="0">
              <a:effectLst>
                <a:outerShdw blurRad="38100" dist="38100" dir="2700000" algn="tl">
                  <a:srgbClr val="C0C0C0"/>
                </a:outerShdw>
              </a:effectLst>
            </a:endParaRPr>
          </a:p>
          <a:p>
            <a:pPr lvl="1"/>
            <a:r>
              <a:rPr lang="pt-BR" altLang="pt-BR" sz="2800" smtClean="0">
                <a:effectLst>
                  <a:outerShdw blurRad="38100" dist="38100" dir="2700000" algn="tl">
                    <a:srgbClr val="C0C0C0"/>
                  </a:outerShdw>
                </a:effectLst>
              </a:rPr>
              <a:t>Visam auxiliar ao </a:t>
            </a:r>
            <a:r>
              <a:rPr lang="pt-BR" altLang="pt-BR" sz="2800" b="1" u="sng" smtClean="0">
                <a:solidFill>
                  <a:srgbClr val="006666"/>
                </a:solidFill>
                <a:effectLst>
                  <a:outerShdw blurRad="38100" dist="38100" dir="2700000" algn="tl">
                    <a:srgbClr val="C0C0C0"/>
                  </a:outerShdw>
                </a:effectLst>
              </a:rPr>
              <a:t>viajante</a:t>
            </a:r>
            <a:r>
              <a:rPr lang="pt-BR" altLang="pt-BR" sz="2800" u="sng" smtClean="0">
                <a:solidFill>
                  <a:srgbClr val="006666"/>
                </a:solidFill>
                <a:effectLst>
                  <a:outerShdw blurRad="38100" dist="38100" dir="2700000" algn="tl">
                    <a:srgbClr val="C0C0C0"/>
                  </a:outerShdw>
                </a:effectLst>
              </a:rPr>
              <a:t>/passageiro</a:t>
            </a:r>
            <a:r>
              <a:rPr lang="pt-BR" altLang="pt-BR" sz="2800" smtClean="0">
                <a:effectLst>
                  <a:outerShdw blurRad="38100" dist="38100" dir="2700000" algn="tl">
                    <a:srgbClr val="C0C0C0"/>
                  </a:outerShdw>
                </a:effectLst>
              </a:rPr>
              <a:t> que precisa de </a:t>
            </a:r>
            <a:r>
              <a:rPr lang="pt-BR" altLang="pt-BR" sz="2800" smtClean="0">
                <a:solidFill>
                  <a:srgbClr val="FF0000"/>
                </a:solidFill>
                <a:effectLst>
                  <a:outerShdw blurRad="38100" dist="38100" dir="2700000" algn="tl">
                    <a:srgbClr val="C0C0C0"/>
                  </a:outerShdw>
                </a:effectLst>
              </a:rPr>
              <a:t>informação complementar</a:t>
            </a:r>
            <a:r>
              <a:rPr lang="pt-BR" altLang="pt-BR" sz="2800" smtClean="0">
                <a:effectLst>
                  <a:outerShdw blurRad="38100" dist="38100" dir="2700000" algn="tl">
                    <a:srgbClr val="C0C0C0"/>
                  </a:outerShdw>
                </a:effectLst>
              </a:rPr>
              <a:t> </a:t>
            </a:r>
            <a:r>
              <a:rPr lang="pt-BR" altLang="pt-BR" sz="2800" smtClean="0">
                <a:solidFill>
                  <a:srgbClr val="FF0000"/>
                </a:solidFill>
                <a:effectLst>
                  <a:outerShdw blurRad="38100" dist="38100" dir="2700000" algn="tl">
                    <a:srgbClr val="C0C0C0"/>
                  </a:outerShdw>
                </a:effectLst>
              </a:rPr>
              <a:t>ao seu planejamento</a:t>
            </a:r>
            <a:r>
              <a:rPr lang="pt-BR" altLang="pt-BR" sz="2800" smtClean="0">
                <a:effectLst>
                  <a:outerShdw blurRad="38100" dist="38100" dir="2700000" algn="tl">
                    <a:srgbClr val="C0C0C0"/>
                  </a:outerShdw>
                </a:effectLst>
              </a:rPr>
              <a:t> de viagem</a:t>
            </a:r>
          </a:p>
          <a:p>
            <a:pPr lvl="1"/>
            <a:r>
              <a:rPr lang="pt-BR" altLang="pt-BR" smtClean="0"/>
              <a:t>T</a:t>
            </a:r>
            <a:r>
              <a:rPr lang="pt-BR" altLang="pt-BR" smtClean="0">
                <a:effectLst>
                  <a:outerShdw blurRad="38100" dist="38100" dir="2700000" algn="tl">
                    <a:srgbClr val="C0C0C0"/>
                  </a:outerShdw>
                </a:effectLst>
              </a:rPr>
              <a:t>em por objetivo auxiliar o </a:t>
            </a:r>
            <a:r>
              <a:rPr lang="pt-BR" altLang="pt-BR" b="1" u="sng" smtClean="0">
                <a:solidFill>
                  <a:srgbClr val="006666"/>
                </a:solidFill>
                <a:effectLst>
                  <a:outerShdw blurRad="38100" dist="38100" dir="2700000" algn="tl">
                    <a:srgbClr val="C0C0C0"/>
                  </a:outerShdw>
                </a:effectLst>
              </a:rPr>
              <a:t>passageiro</a:t>
            </a:r>
            <a:r>
              <a:rPr lang="pt-BR" altLang="pt-BR" smtClean="0">
                <a:effectLst>
                  <a:outerShdw blurRad="38100" dist="38100" dir="2700000" algn="tl">
                    <a:srgbClr val="C0C0C0"/>
                  </a:outerShdw>
                </a:effectLst>
              </a:rPr>
              <a:t> a monitorar e possivelmente </a:t>
            </a:r>
            <a:r>
              <a:rPr lang="pt-BR" altLang="pt-BR" smtClean="0">
                <a:solidFill>
                  <a:srgbClr val="FF0000"/>
                </a:solidFill>
                <a:effectLst>
                  <a:outerShdw blurRad="38100" dist="38100" dir="2700000" algn="tl">
                    <a:srgbClr val="C0C0C0"/>
                  </a:outerShdw>
                </a:effectLst>
              </a:rPr>
              <a:t>modificar sua viagem</a:t>
            </a:r>
            <a:r>
              <a:rPr lang="pt-BR" altLang="pt-BR" smtClean="0">
                <a:effectLst>
                  <a:outerShdw blurRad="38100" dist="38100" dir="2700000" algn="tl">
                    <a:srgbClr val="C0C0C0"/>
                  </a:outerShdw>
                </a:effectLst>
              </a:rPr>
              <a:t> (alterando linhas, trajetos etc)</a:t>
            </a:r>
            <a:r>
              <a:rPr lang="pt-BR" altLang="pt-BR" sz="2800" smtClean="0">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p:cNvSpPr>
          <p:nvPr>
            <p:ph type="title"/>
          </p:nvPr>
        </p:nvSpPr>
        <p:spPr>
          <a:xfrm>
            <a:off x="323850" y="228600"/>
            <a:ext cx="8569325"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1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 (dinâmicas</a:t>
            </a:r>
            <a:r>
              <a:rPr lang="pt-BR" altLang="pt-BR" sz="35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p>
        </p:txBody>
      </p:sp>
      <p:sp>
        <p:nvSpPr>
          <p:cNvPr id="1161219" name="Rectangle 3"/>
          <p:cNvSpPr>
            <a:spLocks noGrp="1"/>
          </p:cNvSpPr>
          <p:nvPr>
            <p:ph type="body" idx="1"/>
          </p:nvPr>
        </p:nvSpPr>
        <p:spPr>
          <a:xfrm>
            <a:off x="250825" y="1600200"/>
            <a:ext cx="8713788" cy="4781550"/>
          </a:xfrm>
        </p:spPr>
        <p:txBody>
          <a:bodyPr/>
          <a:lstStyle/>
          <a:p>
            <a:pPr>
              <a:lnSpc>
                <a:spcPct val="80000"/>
              </a:lnSpc>
            </a:pPr>
            <a:r>
              <a:rPr lang="pt-BR" altLang="pt-BR" sz="2100" b="1" smtClean="0">
                <a:effectLst>
                  <a:outerShdw blurRad="38100" dist="38100" dir="2700000" algn="tl">
                    <a:srgbClr val="C0C0C0"/>
                  </a:outerShdw>
                </a:effectLst>
              </a:rPr>
              <a:t>Definição da Funcionalidade [</a:t>
            </a:r>
            <a:r>
              <a:rPr lang="pt-BR" altLang="pt-BR" sz="2100" b="1" smtClean="0">
                <a:solidFill>
                  <a:srgbClr val="FF0000"/>
                </a:solidFill>
                <a:effectLst>
                  <a:outerShdw blurRad="38100" dist="38100" dir="2700000" algn="tl">
                    <a:srgbClr val="C0C0C0"/>
                  </a:outerShdw>
                </a:effectLst>
              </a:rPr>
              <a:t>PROPÓSITO</a:t>
            </a:r>
            <a:r>
              <a:rPr lang="pt-BR" altLang="pt-BR" sz="2100" b="1" smtClean="0">
                <a:effectLst>
                  <a:outerShdw blurRad="38100" dist="38100" dir="2700000" algn="tl">
                    <a:srgbClr val="C0C0C0"/>
                  </a:outerShdw>
                </a:effectLst>
              </a:rPr>
              <a:t> (o que é ?)]:</a:t>
            </a:r>
          </a:p>
          <a:p>
            <a:pPr lvl="1">
              <a:lnSpc>
                <a:spcPct val="80000"/>
              </a:lnSpc>
            </a:pPr>
            <a:r>
              <a:rPr lang="pt-BR" altLang="pt-BR" smtClean="0">
                <a:effectLst>
                  <a:outerShdw blurRad="38100" dist="38100" dir="2700000" algn="tl">
                    <a:srgbClr val="C0C0C0"/>
                  </a:outerShdw>
                </a:effectLst>
              </a:rPr>
              <a:t>Pode incluir informações a serem providas:</a:t>
            </a:r>
          </a:p>
          <a:p>
            <a:pPr lvl="2">
              <a:lnSpc>
                <a:spcPct val="80000"/>
              </a:lnSpc>
            </a:pPr>
            <a:r>
              <a:rPr lang="pt-BR" altLang="pt-BR" sz="2400" smtClean="0">
                <a:effectLst>
                  <a:outerShdw blurRad="38100" dist="38100" dir="2700000" algn="tl">
                    <a:srgbClr val="C0C0C0"/>
                  </a:outerShdw>
                </a:effectLst>
              </a:rPr>
              <a:t>No veículo - voltadas para um público em geral ou adequadas a um </a:t>
            </a:r>
            <a:r>
              <a:rPr lang="pt-BR" altLang="pt-BR" sz="2400" b="1" u="sng" smtClean="0">
                <a:solidFill>
                  <a:srgbClr val="006666"/>
                </a:solidFill>
                <a:effectLst>
                  <a:outerShdw blurRad="38100" dist="38100" dir="2700000" algn="tl">
                    <a:srgbClr val="C0C0C0"/>
                  </a:outerShdw>
                </a:effectLst>
              </a:rPr>
              <a:t>passageiro</a:t>
            </a:r>
            <a:r>
              <a:rPr lang="pt-BR" altLang="pt-BR" sz="2400" smtClean="0">
                <a:effectLst>
                  <a:outerShdw blurRad="38100" dist="38100" dir="2700000" algn="tl">
                    <a:srgbClr val="C0C0C0"/>
                  </a:outerShdw>
                </a:effectLst>
              </a:rPr>
              <a:t> específico;</a:t>
            </a:r>
          </a:p>
          <a:p>
            <a:pPr lvl="2">
              <a:lnSpc>
                <a:spcPct val="80000"/>
              </a:lnSpc>
            </a:pPr>
            <a:r>
              <a:rPr lang="pt-BR" altLang="pt-BR" sz="2400" smtClean="0">
                <a:effectLst>
                  <a:outerShdw blurRad="38100" dist="38100" dir="2700000" algn="tl">
                    <a:srgbClr val="C0C0C0"/>
                  </a:outerShdw>
                </a:effectLst>
              </a:rPr>
              <a:t>Num local específico onde se encontra o </a:t>
            </a:r>
            <a:r>
              <a:rPr lang="pt-BR" altLang="pt-BR" sz="2400" b="1" u="sng" smtClean="0">
                <a:solidFill>
                  <a:srgbClr val="006666"/>
                </a:solidFill>
                <a:effectLst>
                  <a:outerShdw blurRad="38100" dist="38100" dir="2700000" algn="tl">
                    <a:srgbClr val="C0C0C0"/>
                  </a:outerShdw>
                </a:effectLst>
              </a:rPr>
              <a:t>viajante</a:t>
            </a:r>
            <a:r>
              <a:rPr lang="pt-BR" altLang="pt-BR" sz="2400" smtClean="0">
                <a:effectLst>
                  <a:outerShdw blurRad="38100" dist="38100" dir="2700000" algn="tl">
                    <a:srgbClr val="C0C0C0"/>
                  </a:outerShdw>
                </a:effectLst>
              </a:rPr>
              <a:t> ou ainda ao longo da rota de viagem</a:t>
            </a:r>
          </a:p>
          <a:p>
            <a:pPr lvl="3">
              <a:lnSpc>
                <a:spcPct val="80000"/>
              </a:lnSpc>
            </a:pPr>
            <a:r>
              <a:rPr lang="pt-BR" altLang="pt-BR" smtClean="0">
                <a:effectLst>
                  <a:outerShdw blurRad="38100" dist="38100" dir="2700000" algn="tl">
                    <a:srgbClr val="C0C0C0"/>
                  </a:outerShdw>
                </a:effectLst>
              </a:rPr>
              <a:t>Providas como </a:t>
            </a:r>
            <a:r>
              <a:rPr lang="pt-BR" altLang="pt-BR" smtClean="0">
                <a:solidFill>
                  <a:srgbClr val="FF0000"/>
                </a:solidFill>
                <a:effectLst>
                  <a:outerShdw blurRad="38100" dist="38100" dir="2700000" algn="tl">
                    <a:srgbClr val="C0C0C0"/>
                  </a:outerShdw>
                </a:effectLst>
              </a:rPr>
              <a:t>informações aconselhadoras</a:t>
            </a:r>
            <a:r>
              <a:rPr lang="pt-BR" altLang="pt-BR" smtClean="0">
                <a:effectLst>
                  <a:outerShdw blurRad="38100" dist="38100" dir="2700000" algn="tl">
                    <a:srgbClr val="C0C0C0"/>
                  </a:outerShdw>
                </a:effectLst>
              </a:rPr>
              <a:t>.</a:t>
            </a:r>
          </a:p>
          <a:p>
            <a:pPr lvl="3">
              <a:lnSpc>
                <a:spcPct val="80000"/>
              </a:lnSpc>
              <a:buFont typeface="Wingdings" panose="05000000000000000000" pitchFamily="2" charset="2"/>
              <a:buNone/>
            </a:pPr>
            <a:endParaRPr lang="pt-BR" altLang="pt-BR" sz="1800" smtClean="0">
              <a:effectLst>
                <a:outerShdw blurRad="38100" dist="38100" dir="2700000" algn="tl">
                  <a:srgbClr val="C0C0C0"/>
                </a:outerShdw>
              </a:effectLst>
            </a:endParaRPr>
          </a:p>
          <a:p>
            <a:pPr lvl="1">
              <a:lnSpc>
                <a:spcPct val="80000"/>
              </a:lnSpc>
            </a:pPr>
            <a:r>
              <a:rPr lang="pt-BR" altLang="pt-BR" smtClean="0">
                <a:effectLst>
                  <a:outerShdw blurRad="38100" dist="38100" dir="2700000" algn="tl">
                    <a:srgbClr val="C0C0C0"/>
                  </a:outerShdw>
                </a:effectLst>
              </a:rPr>
              <a:t>Normalmente são </a:t>
            </a:r>
            <a:r>
              <a:rPr lang="pt-BR" altLang="pt-BR" u="sng" smtClean="0">
                <a:solidFill>
                  <a:srgbClr val="FF0000"/>
                </a:solidFill>
                <a:effectLst>
                  <a:outerShdw blurRad="38100" dist="38100" dir="2700000" algn="tl">
                    <a:srgbClr val="C0C0C0"/>
                  </a:outerShdw>
                </a:effectLst>
              </a:rPr>
              <a:t>informações operacionais</a:t>
            </a:r>
            <a:r>
              <a:rPr lang="pt-BR" altLang="pt-BR" smtClean="0">
                <a:effectLst>
                  <a:outerShdw blurRad="38100" dist="38100" dir="2700000" algn="tl">
                    <a:srgbClr val="C0C0C0"/>
                  </a:outerShdw>
                </a:effectLst>
              </a:rPr>
              <a:t>, em </a:t>
            </a:r>
            <a:r>
              <a:rPr lang="pt-BR" altLang="pt-BR" smtClean="0">
                <a:solidFill>
                  <a:srgbClr val="FF0000"/>
                </a:solidFill>
                <a:effectLst>
                  <a:outerShdw blurRad="38100" dist="38100" dir="2700000" algn="tl">
                    <a:srgbClr val="C0C0C0"/>
                  </a:outerShdw>
                </a:effectLst>
              </a:rPr>
              <a:t>tempo real</a:t>
            </a:r>
            <a:r>
              <a:rPr lang="pt-BR" altLang="pt-BR" smtClean="0">
                <a:effectLst>
                  <a:outerShdw blurRad="38100" dist="38100" dir="2700000" algn="tl">
                    <a:srgbClr val="C0C0C0"/>
                  </a:outerShdw>
                </a:effectLst>
              </a:rPr>
              <a:t>, disponibilizando orientação quanto à(s):</a:t>
            </a:r>
          </a:p>
          <a:p>
            <a:pPr lvl="2">
              <a:lnSpc>
                <a:spcPct val="80000"/>
              </a:lnSpc>
            </a:pPr>
            <a:r>
              <a:rPr lang="pt-BR" altLang="pt-BR" sz="2400" smtClean="0">
                <a:effectLst>
                  <a:outerShdw blurRad="38100" dist="38100" dir="2700000" algn="tl">
                    <a:srgbClr val="C0C0C0"/>
                  </a:outerShdw>
                </a:effectLst>
              </a:rPr>
              <a:t>Informação ao </a:t>
            </a:r>
            <a:r>
              <a:rPr lang="pt-BR" altLang="pt-BR" sz="2400" b="1" u="sng" smtClean="0">
                <a:solidFill>
                  <a:srgbClr val="006666"/>
                </a:solidFill>
                <a:effectLst>
                  <a:outerShdw blurRad="38100" dist="38100" dir="2700000" algn="tl">
                    <a:srgbClr val="C0C0C0"/>
                  </a:outerShdw>
                </a:effectLst>
              </a:rPr>
              <a:t>viajante</a:t>
            </a:r>
            <a:r>
              <a:rPr lang="pt-BR" altLang="pt-BR" sz="2400" u="sng" smtClean="0">
                <a:effectLst>
                  <a:outerShdw blurRad="38100" dist="38100" dir="2700000" algn="tl">
                    <a:srgbClr val="C0C0C0"/>
                  </a:outerShdw>
                </a:effectLst>
              </a:rPr>
              <a:t> </a:t>
            </a:r>
          </a:p>
          <a:p>
            <a:pPr lvl="3">
              <a:lnSpc>
                <a:spcPct val="80000"/>
              </a:lnSpc>
            </a:pPr>
            <a:r>
              <a:rPr lang="pt-BR" altLang="pt-BR" sz="2400" smtClean="0">
                <a:effectLst>
                  <a:outerShdw blurRad="38100" dist="38100" dir="2700000" algn="tl">
                    <a:srgbClr val="C0C0C0"/>
                  </a:outerShdw>
                </a:effectLst>
              </a:rPr>
              <a:t>IMEDIATAMENTE ANTES DO INÍCIO DA VIAGEM</a:t>
            </a:r>
          </a:p>
          <a:p>
            <a:pPr lvl="2">
              <a:lnSpc>
                <a:spcPct val="80000"/>
              </a:lnSpc>
            </a:pPr>
            <a:r>
              <a:rPr lang="pt-BR" altLang="pt-BR" sz="2400" smtClean="0">
                <a:effectLst>
                  <a:outerShdw blurRad="38100" dist="38100" dir="2700000" algn="tl">
                    <a:srgbClr val="C0C0C0"/>
                  </a:outerShdw>
                </a:effectLst>
              </a:rPr>
              <a:t>Informação ao </a:t>
            </a:r>
            <a:r>
              <a:rPr lang="pt-BR" altLang="pt-BR" sz="2400" b="1" u="sng" smtClean="0">
                <a:solidFill>
                  <a:srgbClr val="006666"/>
                </a:solidFill>
                <a:effectLst>
                  <a:outerShdw blurRad="38100" dist="38100" dir="2700000" algn="tl">
                    <a:srgbClr val="C0C0C0"/>
                  </a:outerShdw>
                </a:effectLst>
              </a:rPr>
              <a:t>passageiro</a:t>
            </a:r>
          </a:p>
          <a:p>
            <a:pPr lvl="2">
              <a:lnSpc>
                <a:spcPct val="80000"/>
              </a:lnSpc>
            </a:pPr>
            <a:r>
              <a:rPr lang="pt-BR" altLang="pt-BR" sz="2400" smtClean="0">
                <a:effectLst>
                  <a:outerShdw blurRad="38100" dist="38100" dir="2700000" algn="tl">
                    <a:srgbClr val="C0C0C0"/>
                  </a:outerShdw>
                </a:effectLst>
              </a:rPr>
              <a:t>Informação ao </a:t>
            </a:r>
            <a:r>
              <a:rPr lang="pt-BR" altLang="pt-BR" sz="2400" b="1" u="sng" smtClean="0">
                <a:solidFill>
                  <a:srgbClr val="006666"/>
                </a:solidFill>
                <a:effectLst>
                  <a:outerShdw blurRad="38100" dist="38100" dir="2700000" algn="tl">
                    <a:srgbClr val="C0C0C0"/>
                  </a:outerShdw>
                </a:effectLst>
              </a:rPr>
              <a:t>condutor (TPCU)</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27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 (dinâmicas</a:t>
            </a:r>
            <a:r>
              <a:rPr lang="pt-BR" altLang="pt-BR" sz="31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p>
        </p:txBody>
      </p:sp>
      <p:sp>
        <p:nvSpPr>
          <p:cNvPr id="1163267" name="Rectangle 3"/>
          <p:cNvSpPr>
            <a:spLocks noGrp="1"/>
          </p:cNvSpPr>
          <p:nvPr>
            <p:ph type="body" idx="1"/>
          </p:nvPr>
        </p:nvSpPr>
        <p:spPr>
          <a:xfrm>
            <a:off x="250825" y="1600200"/>
            <a:ext cx="8713788" cy="4525963"/>
          </a:xfrm>
        </p:spPr>
        <p:txBody>
          <a:bodyPr/>
          <a:lstStyle/>
          <a:p>
            <a:r>
              <a:rPr lang="pt-BR" altLang="pt-BR" sz="2400" b="1" dirty="0" smtClean="0">
                <a:effectLst>
                  <a:outerShdw blurRad="38100" dist="38100" dir="2700000" algn="tl">
                    <a:srgbClr val="C0C0C0"/>
                  </a:outerShdw>
                </a:effectLst>
              </a:rPr>
              <a:t>Definição da Funcionalidade [</a:t>
            </a:r>
            <a:r>
              <a:rPr lang="pt-BR" altLang="pt-BR" sz="2400" b="1" dirty="0" smtClean="0">
                <a:solidFill>
                  <a:srgbClr val="FF0000"/>
                </a:solidFill>
                <a:effectLst>
                  <a:outerShdw blurRad="38100" dist="38100" dir="2700000" algn="tl">
                    <a:srgbClr val="C0C0C0"/>
                  </a:outerShdw>
                </a:effectLst>
              </a:rPr>
              <a:t>PROPÓSITO</a:t>
            </a:r>
            <a:r>
              <a:rPr lang="pt-BR" altLang="pt-BR" sz="2400" b="1" dirty="0" smtClean="0">
                <a:effectLst>
                  <a:outerShdw blurRad="38100" dist="38100" dir="2700000" algn="tl">
                    <a:srgbClr val="C0C0C0"/>
                  </a:outerShdw>
                </a:effectLst>
              </a:rPr>
              <a:t> (o que é ?)]:</a:t>
            </a:r>
          </a:p>
          <a:p>
            <a:pPr lvl="1"/>
            <a:r>
              <a:rPr lang="pt-BR" altLang="pt-BR" sz="2800" b="1" dirty="0" smtClean="0">
                <a:solidFill>
                  <a:srgbClr val="FF0000"/>
                </a:solidFill>
                <a:effectLst>
                  <a:outerShdw blurRad="38100" dist="38100" dir="2700000" algn="tl">
                    <a:srgbClr val="C0C0C0"/>
                  </a:outerShdw>
                </a:effectLst>
              </a:rPr>
              <a:t>Informação ao </a:t>
            </a:r>
            <a:r>
              <a:rPr lang="pt-BR" altLang="pt-BR" sz="2800" b="1" u="sng" dirty="0" smtClean="0">
                <a:solidFill>
                  <a:srgbClr val="006666"/>
                </a:solidFill>
                <a:effectLst>
                  <a:outerShdw blurRad="38100" dist="38100" dir="2700000" algn="tl">
                    <a:srgbClr val="C0C0C0"/>
                  </a:outerShdw>
                </a:effectLst>
              </a:rPr>
              <a:t>viajante </a:t>
            </a:r>
          </a:p>
          <a:p>
            <a:pPr lvl="1"/>
            <a:r>
              <a:rPr lang="pt-BR" altLang="pt-BR" sz="2800" dirty="0" smtClean="0">
                <a:effectLst>
                  <a:outerShdw blurRad="38100" dist="38100" dir="2700000" algn="tl">
                    <a:srgbClr val="C0C0C0"/>
                  </a:outerShdw>
                </a:effectLst>
              </a:rPr>
              <a:t>(</a:t>
            </a:r>
            <a:r>
              <a:rPr lang="pt-BR" altLang="pt-BR" sz="1600" b="1" dirty="0" smtClean="0">
                <a:effectLst>
                  <a:outerShdw blurRad="38100" dist="38100" dir="2700000" algn="tl">
                    <a:srgbClr val="C0C0C0"/>
                  </a:outerShdw>
                </a:effectLst>
              </a:rPr>
              <a:t>IMEDIATAMENTE ANTES DO INÍCIO DA VIAGEM</a:t>
            </a:r>
            <a:r>
              <a:rPr lang="pt-BR" altLang="pt-BR" sz="2800" dirty="0" smtClean="0">
                <a:effectLst>
                  <a:outerShdw blurRad="38100" dist="38100" dir="2700000" algn="tl">
                    <a:srgbClr val="C0C0C0"/>
                  </a:outerShdw>
                </a:effectLst>
              </a:rPr>
              <a:t>)</a:t>
            </a:r>
          </a:p>
          <a:p>
            <a:pPr lvl="2"/>
            <a:r>
              <a:rPr lang="pt-BR" altLang="pt-BR" sz="2000" dirty="0" smtClean="0">
                <a:solidFill>
                  <a:srgbClr val="FF0000"/>
                </a:solidFill>
                <a:effectLst>
                  <a:outerShdw blurRad="38100" dist="38100" dir="2700000" algn="tl">
                    <a:srgbClr val="C0C0C0"/>
                  </a:outerShdw>
                </a:effectLst>
              </a:rPr>
              <a:t>Exemplos:</a:t>
            </a:r>
          </a:p>
          <a:p>
            <a:pPr lvl="3"/>
            <a:r>
              <a:rPr lang="pt-BR" altLang="pt-BR" sz="1600" dirty="0" smtClean="0">
                <a:effectLst>
                  <a:outerShdw blurRad="38100" dist="38100" dir="2700000" algn="tl">
                    <a:srgbClr val="C0C0C0"/>
                  </a:outerShdw>
                </a:effectLst>
              </a:rPr>
              <a:t>Quanto à chegada do próximo veículo</a:t>
            </a:r>
          </a:p>
          <a:p>
            <a:pPr lvl="3"/>
            <a:r>
              <a:rPr lang="pt-BR" altLang="pt-BR" sz="1600" dirty="0" smtClean="0">
                <a:effectLst>
                  <a:outerShdw blurRad="38100" dist="38100" dir="2700000" algn="tl">
                    <a:srgbClr val="C0C0C0"/>
                  </a:outerShdw>
                </a:effectLst>
              </a:rPr>
              <a:t>Ou quanto a suspensão de serviço de uma determinada linha em uma estação</a:t>
            </a:r>
          </a:p>
          <a:p>
            <a:pPr lvl="2"/>
            <a:r>
              <a:rPr lang="pt-BR" altLang="pt-BR" sz="2000" dirty="0" smtClean="0">
                <a:effectLst>
                  <a:outerShdw blurRad="38100" dist="38100" dir="2700000" algn="tl">
                    <a:srgbClr val="C0C0C0"/>
                  </a:outerShdw>
                </a:effectLst>
              </a:rPr>
              <a:t>Esta informação beneficia diretamente o </a:t>
            </a:r>
            <a:r>
              <a:rPr lang="pt-BR" altLang="pt-BR" sz="2000" b="1" u="sng" dirty="0" smtClean="0">
                <a:solidFill>
                  <a:srgbClr val="006666"/>
                </a:solidFill>
                <a:effectLst>
                  <a:outerShdw blurRad="38100" dist="38100" dir="2700000" algn="tl">
                    <a:srgbClr val="C0C0C0"/>
                  </a:outerShdw>
                </a:effectLst>
              </a:rPr>
              <a:t>viajante</a:t>
            </a:r>
            <a:r>
              <a:rPr lang="pt-BR" altLang="pt-BR" sz="2000" dirty="0" smtClean="0">
                <a:effectLst>
                  <a:outerShdw blurRad="38100" dist="38100" dir="2700000" algn="tl">
                    <a:srgbClr val="C0C0C0"/>
                  </a:outerShdw>
                </a:effectLst>
              </a:rPr>
              <a:t>, pois reduz sua ansiedade e permite a ele agir de modo a reduzir os impactos de possíveis atrasos.</a:t>
            </a:r>
          </a:p>
          <a:p>
            <a:pPr lvl="2"/>
            <a:r>
              <a:rPr lang="pt-BR" altLang="pt-BR" sz="2000" dirty="0" smtClean="0">
                <a:effectLst>
                  <a:outerShdw blurRad="38100" dist="38100" dir="2700000" algn="tl">
                    <a:srgbClr val="C0C0C0"/>
                  </a:outerShdw>
                </a:effectLst>
              </a:rPr>
              <a:t>O </a:t>
            </a:r>
            <a:r>
              <a:rPr lang="pt-BR" altLang="pt-BR" sz="2000" b="1" u="sng" dirty="0" smtClean="0">
                <a:solidFill>
                  <a:srgbClr val="006666"/>
                </a:solidFill>
                <a:effectLst>
                  <a:outerShdw blurRad="38100" dist="38100" dir="2700000" algn="tl">
                    <a:srgbClr val="C0C0C0"/>
                  </a:outerShdw>
                </a:effectLst>
              </a:rPr>
              <a:t>viajante</a:t>
            </a:r>
            <a:r>
              <a:rPr lang="pt-BR" altLang="pt-BR" sz="2000" u="sng" dirty="0" smtClean="0">
                <a:effectLst>
                  <a:outerShdw blurRad="38100" dist="38100" dir="2700000" algn="tl">
                    <a:srgbClr val="C0C0C0"/>
                  </a:outerShdw>
                </a:effectLst>
              </a:rPr>
              <a:t> </a:t>
            </a:r>
            <a:r>
              <a:rPr lang="pt-BR" altLang="pt-BR" sz="2000" dirty="0" smtClean="0">
                <a:effectLst>
                  <a:outerShdw blurRad="38100" dist="38100" dir="2700000" algn="tl">
                    <a:srgbClr val="C0C0C0"/>
                  </a:outerShdw>
                </a:effectLst>
              </a:rPr>
              <a:t>deve receber esta informação quando estiver</a:t>
            </a:r>
          </a:p>
          <a:p>
            <a:pPr lvl="3"/>
            <a:r>
              <a:rPr lang="pt-BR" altLang="pt-BR" sz="1600" dirty="0" smtClean="0">
                <a:effectLst>
                  <a:outerShdw blurRad="38100" dist="38100" dir="2700000" algn="tl">
                    <a:srgbClr val="C0C0C0"/>
                  </a:outerShdw>
                </a:effectLst>
              </a:rPr>
              <a:t>no </a:t>
            </a:r>
            <a:r>
              <a:rPr lang="pt-BR" altLang="pt-BR" sz="1600" u="sng" dirty="0" smtClean="0">
                <a:effectLst>
                  <a:outerShdw blurRad="38100" dist="38100" dir="2700000" algn="tl">
                    <a:srgbClr val="C0C0C0"/>
                  </a:outerShdw>
                </a:effectLst>
              </a:rPr>
              <a:t>entorno da estação, </a:t>
            </a:r>
          </a:p>
          <a:p>
            <a:pPr lvl="3"/>
            <a:r>
              <a:rPr lang="pt-BR" altLang="pt-BR" sz="1600" u="sng" dirty="0" smtClean="0">
                <a:effectLst>
                  <a:outerShdw blurRad="38100" dist="38100" dir="2700000" algn="tl">
                    <a:srgbClr val="C0C0C0"/>
                  </a:outerShdw>
                </a:effectLst>
              </a:rPr>
              <a:t>ou dentro da mesma,</a:t>
            </a:r>
          </a:p>
          <a:p>
            <a:pPr lvl="3"/>
            <a:r>
              <a:rPr lang="pt-BR" altLang="pt-BR" sz="1600" u="sng" dirty="0" smtClean="0">
                <a:effectLst>
                  <a:outerShdw blurRad="38100" dist="38100" dir="2700000" algn="tl">
                    <a:srgbClr val="C0C0C0"/>
                  </a:outerShdw>
                </a:effectLst>
              </a:rPr>
              <a:t>podendo ser transmitida até na plataforma de embarque</a:t>
            </a:r>
            <a:endParaRPr lang="pt-BR" altLang="pt-BR" sz="1800" u="sng" dirty="0" smtClean="0">
              <a:effectLst>
                <a:outerShdw blurRad="38100" dist="38100" dir="2700000" algn="tl">
                  <a:srgbClr val="C0C0C0"/>
                </a:outerShdw>
              </a:effectLst>
            </a:endParaRPr>
          </a:p>
          <a:p>
            <a:pPr lvl="1"/>
            <a:endParaRPr lang="pt-BR" altLang="pt-BR" sz="2800" u="sng"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27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 (dinâmicas</a:t>
            </a:r>
            <a:r>
              <a:rPr lang="pt-BR" altLang="pt-BR" sz="31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p>
        </p:txBody>
      </p:sp>
      <p:sp>
        <p:nvSpPr>
          <p:cNvPr id="1165315" name="Rectangle 3"/>
          <p:cNvSpPr>
            <a:spLocks noGrp="1"/>
          </p:cNvSpPr>
          <p:nvPr>
            <p:ph type="body" idx="1"/>
          </p:nvPr>
        </p:nvSpPr>
        <p:spPr>
          <a:xfrm>
            <a:off x="250825" y="1600200"/>
            <a:ext cx="8713788" cy="4525963"/>
          </a:xfrm>
        </p:spPr>
        <p:txBody>
          <a:bodyPr/>
          <a:lstStyle/>
          <a:p>
            <a:r>
              <a:rPr lang="pt-BR" altLang="pt-BR" sz="2400" b="1" dirty="0" smtClean="0">
                <a:effectLst>
                  <a:outerShdw blurRad="38100" dist="38100" dir="2700000" algn="tl">
                    <a:srgbClr val="C0C0C0"/>
                  </a:outerShdw>
                </a:effectLst>
              </a:rPr>
              <a:t>Definição da Funcionalidade [</a:t>
            </a:r>
            <a:r>
              <a:rPr lang="pt-BR" altLang="pt-BR" sz="2400" b="1" dirty="0" smtClean="0">
                <a:solidFill>
                  <a:srgbClr val="FF0000"/>
                </a:solidFill>
                <a:effectLst>
                  <a:outerShdw blurRad="38100" dist="38100" dir="2700000" algn="tl">
                    <a:srgbClr val="C0C0C0"/>
                  </a:outerShdw>
                </a:effectLst>
              </a:rPr>
              <a:t>PROPÓSITO</a:t>
            </a:r>
            <a:r>
              <a:rPr lang="pt-BR" altLang="pt-BR" sz="2400" b="1" dirty="0" smtClean="0">
                <a:effectLst>
                  <a:outerShdw blurRad="38100" dist="38100" dir="2700000" algn="tl">
                    <a:srgbClr val="C0C0C0"/>
                  </a:outerShdw>
                </a:effectLst>
              </a:rPr>
              <a:t> (o que é ?)]:</a:t>
            </a:r>
          </a:p>
          <a:p>
            <a:pPr lvl="1"/>
            <a:r>
              <a:rPr lang="pt-BR" altLang="pt-BR" sz="2800" b="1" dirty="0" smtClean="0">
                <a:solidFill>
                  <a:srgbClr val="FF0000"/>
                </a:solidFill>
                <a:effectLst>
                  <a:outerShdw blurRad="38100" dist="38100" dir="2700000" algn="tl">
                    <a:srgbClr val="C0C0C0"/>
                  </a:outerShdw>
                </a:effectLst>
              </a:rPr>
              <a:t>Informação ao </a:t>
            </a:r>
            <a:r>
              <a:rPr lang="pt-BR" altLang="pt-BR" sz="2800" b="1" u="sng" dirty="0" smtClean="0">
                <a:solidFill>
                  <a:srgbClr val="006666"/>
                </a:solidFill>
                <a:effectLst>
                  <a:outerShdw blurRad="38100" dist="38100" dir="2700000" algn="tl">
                    <a:srgbClr val="C0C0C0"/>
                  </a:outerShdw>
                </a:effectLst>
              </a:rPr>
              <a:t>passageiro</a:t>
            </a:r>
            <a:r>
              <a:rPr lang="pt-BR" altLang="pt-BR" sz="2800" u="sng" dirty="0" smtClean="0">
                <a:effectLst>
                  <a:outerShdw blurRad="38100" dist="38100" dir="2700000" algn="tl">
                    <a:srgbClr val="C0C0C0"/>
                  </a:outerShdw>
                </a:effectLst>
              </a:rPr>
              <a:t> </a:t>
            </a:r>
          </a:p>
          <a:p>
            <a:pPr lvl="2"/>
            <a:r>
              <a:rPr lang="pt-BR" altLang="pt-BR" sz="2400" dirty="0" smtClean="0">
                <a:solidFill>
                  <a:srgbClr val="FF0000"/>
                </a:solidFill>
                <a:effectLst>
                  <a:outerShdw blurRad="38100" dist="38100" dir="2700000" algn="tl">
                    <a:srgbClr val="C0C0C0"/>
                  </a:outerShdw>
                </a:effectLst>
              </a:rPr>
              <a:t>Exemplos</a:t>
            </a:r>
            <a:r>
              <a:rPr lang="pt-BR" altLang="pt-BR" sz="2400" dirty="0" smtClean="0">
                <a:effectLst>
                  <a:outerShdw blurRad="38100" dist="38100" dir="2700000" algn="tl">
                    <a:srgbClr val="C0C0C0"/>
                  </a:outerShdw>
                </a:effectLst>
              </a:rPr>
              <a:t>: a próxima estação, a possibilidade de escolha de modos e conexões e a previsão de chegada (tempo estimado de viagem para se alcançar um determinado destino)</a:t>
            </a:r>
          </a:p>
          <a:p>
            <a:pPr lvl="2"/>
            <a:r>
              <a:rPr lang="pt-BR" altLang="pt-BR" sz="2400" dirty="0" smtClean="0">
                <a:effectLst>
                  <a:outerShdw blurRad="38100" dist="38100" dir="2700000" algn="tl">
                    <a:srgbClr val="C0C0C0"/>
                  </a:outerShdw>
                </a:effectLst>
              </a:rPr>
              <a:t>Com base em dados históricos e nas condições presentes naquele momento, como p.ex.: </a:t>
            </a:r>
          </a:p>
          <a:p>
            <a:pPr lvl="3"/>
            <a:r>
              <a:rPr lang="pt-BR" altLang="pt-BR" dirty="0" smtClean="0">
                <a:effectLst>
                  <a:outerShdw blurRad="38100" dist="38100" dir="2700000" algn="tl">
                    <a:srgbClr val="C0C0C0"/>
                  </a:outerShdw>
                </a:effectLst>
              </a:rPr>
              <a:t>Condições de tráfego, climáticas, existência de congestionamentos, incidentes operacionais, acidentes, obras e outros. </a:t>
            </a:r>
          </a:p>
          <a:p>
            <a:pPr lvl="2"/>
            <a:r>
              <a:rPr lang="pt-BR" altLang="pt-BR" sz="2400" dirty="0" smtClean="0">
                <a:effectLst>
                  <a:outerShdw blurRad="38100" dist="38100" dir="2700000" algn="tl">
                    <a:srgbClr val="C0C0C0"/>
                  </a:outerShdw>
                </a:effectLst>
              </a:rPr>
              <a:t>Outras informações úteis ao </a:t>
            </a:r>
            <a:r>
              <a:rPr lang="pt-BR" altLang="pt-BR" sz="2400" b="1" u="sng" dirty="0" smtClean="0">
                <a:solidFill>
                  <a:srgbClr val="006666"/>
                </a:solidFill>
                <a:effectLst>
                  <a:outerShdw blurRad="38100" dist="38100" dir="2700000" algn="tl">
                    <a:srgbClr val="C0C0C0"/>
                  </a:outerShdw>
                </a:effectLst>
              </a:rPr>
              <a:t>passageiro</a:t>
            </a:r>
            <a:r>
              <a:rPr lang="pt-BR" altLang="pt-BR" sz="2400" dirty="0" smtClean="0">
                <a:effectLst>
                  <a:outerShdw blurRad="38100" dist="38100" dir="2700000" algn="tl">
                    <a:srgbClr val="C0C0C0"/>
                  </a:outerShdw>
                </a:effectLst>
              </a:rPr>
              <a:t> são: pontos turísticos e páginas amarelas </a:t>
            </a:r>
          </a:p>
          <a:p>
            <a:pPr lvl="2"/>
            <a:endParaRPr lang="pt-BR" altLang="pt-BR" sz="2800"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2"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27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 (dinâmicas</a:t>
            </a:r>
            <a:r>
              <a:rPr lang="pt-BR" altLang="pt-BR" sz="31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p>
        </p:txBody>
      </p:sp>
      <p:sp>
        <p:nvSpPr>
          <p:cNvPr id="1167363" name="Rectangle 3"/>
          <p:cNvSpPr>
            <a:spLocks noGrp="1"/>
          </p:cNvSpPr>
          <p:nvPr>
            <p:ph type="body" idx="1"/>
          </p:nvPr>
        </p:nvSpPr>
        <p:spPr>
          <a:xfrm>
            <a:off x="250825" y="1600200"/>
            <a:ext cx="8713788" cy="4525963"/>
          </a:xfrm>
        </p:spPr>
        <p:txBody>
          <a:bodyPr/>
          <a:lstStyle/>
          <a:p>
            <a:pPr>
              <a:lnSpc>
                <a:spcPct val="90000"/>
              </a:lnSpc>
            </a:pPr>
            <a:r>
              <a:rPr lang="pt-BR" altLang="pt-BR" sz="2400" b="1" dirty="0" smtClean="0">
                <a:effectLst>
                  <a:outerShdw blurRad="38100" dist="38100" dir="2700000" algn="tl">
                    <a:srgbClr val="C0C0C0"/>
                  </a:outerShdw>
                </a:effectLst>
              </a:rPr>
              <a:t>Definição da Funcionalidade [</a:t>
            </a:r>
            <a:r>
              <a:rPr lang="pt-BR" altLang="pt-BR" sz="2400" b="1" dirty="0" smtClean="0">
                <a:solidFill>
                  <a:srgbClr val="FF0000"/>
                </a:solidFill>
                <a:effectLst>
                  <a:outerShdw blurRad="38100" dist="38100" dir="2700000" algn="tl">
                    <a:srgbClr val="C0C0C0"/>
                  </a:outerShdw>
                </a:effectLst>
              </a:rPr>
              <a:t>PROPÓSITO</a:t>
            </a:r>
            <a:r>
              <a:rPr lang="pt-BR" altLang="pt-BR" sz="2400" b="1" dirty="0" smtClean="0">
                <a:effectLst>
                  <a:outerShdw blurRad="38100" dist="38100" dir="2700000" algn="tl">
                    <a:srgbClr val="C0C0C0"/>
                  </a:outerShdw>
                </a:effectLst>
              </a:rPr>
              <a:t> (o que é ?)]:</a:t>
            </a:r>
          </a:p>
          <a:p>
            <a:pPr lvl="1">
              <a:lnSpc>
                <a:spcPct val="90000"/>
              </a:lnSpc>
            </a:pPr>
            <a:r>
              <a:rPr lang="pt-BR" altLang="pt-BR" sz="3500" dirty="0" smtClean="0">
                <a:solidFill>
                  <a:srgbClr val="FF0000"/>
                </a:solidFill>
                <a:effectLst>
                  <a:outerShdw blurRad="38100" dist="38100" dir="2700000" algn="tl">
                    <a:srgbClr val="C0C0C0"/>
                  </a:outerShdw>
                </a:effectLst>
              </a:rPr>
              <a:t>Informação ao </a:t>
            </a:r>
            <a:r>
              <a:rPr lang="pt-BR" altLang="pt-BR" sz="3500" b="1" u="sng" dirty="0" smtClean="0">
                <a:solidFill>
                  <a:srgbClr val="006666"/>
                </a:solidFill>
                <a:effectLst>
                  <a:outerShdw blurRad="38100" dist="38100" dir="2700000" algn="tl">
                    <a:srgbClr val="C0C0C0"/>
                  </a:outerShdw>
                </a:effectLst>
              </a:rPr>
              <a:t>condutor</a:t>
            </a:r>
            <a:r>
              <a:rPr lang="pt-BR" altLang="pt-BR" sz="3100" dirty="0" smtClean="0">
                <a:effectLst>
                  <a:outerShdw blurRad="38100" dist="38100" dir="2700000" algn="tl">
                    <a:srgbClr val="C0C0C0"/>
                  </a:outerShdw>
                </a:effectLst>
              </a:rPr>
              <a:t> </a:t>
            </a:r>
          </a:p>
          <a:p>
            <a:pPr lvl="2">
              <a:lnSpc>
                <a:spcPct val="90000"/>
              </a:lnSpc>
            </a:pPr>
            <a:r>
              <a:rPr lang="pt-BR" altLang="pt-BR" sz="2900" dirty="0" smtClean="0">
                <a:effectLst>
                  <a:outerShdw blurRad="38100" dist="38100" dir="2700000" algn="tl">
                    <a:srgbClr val="C0C0C0"/>
                  </a:outerShdw>
                </a:effectLst>
              </a:rPr>
              <a:t>P.ex.: Condutor do TPCU</a:t>
            </a:r>
          </a:p>
          <a:p>
            <a:pPr lvl="2">
              <a:lnSpc>
                <a:spcPct val="90000"/>
              </a:lnSpc>
            </a:pPr>
            <a:r>
              <a:rPr lang="pt-BR" altLang="pt-BR" sz="2800" dirty="0" smtClean="0">
                <a:solidFill>
                  <a:srgbClr val="FF0000"/>
                </a:solidFill>
                <a:effectLst>
                  <a:outerShdw blurRad="38100" dist="38100" dir="2700000" algn="tl">
                    <a:srgbClr val="C0C0C0"/>
                  </a:outerShdw>
                </a:effectLst>
              </a:rPr>
              <a:t>Exemplos:</a:t>
            </a:r>
            <a:r>
              <a:rPr lang="pt-BR" altLang="pt-BR" sz="2800" dirty="0" smtClean="0">
                <a:effectLst>
                  <a:outerShdw blurRad="38100" dist="38100" dir="2700000" algn="tl">
                    <a:srgbClr val="C0C0C0"/>
                  </a:outerShdw>
                </a:effectLst>
              </a:rPr>
              <a:t> sobre o estado e condições da rodovia e do tráfego urbano, alertas de perigo/emergências (incidentes, acidentes ou desastres - como enchentes, desabamentos ...), situações de atrasos e </a:t>
            </a:r>
            <a:r>
              <a:rPr lang="pt-BR" altLang="pt-BR" sz="2800" dirty="0" smtClean="0">
                <a:solidFill>
                  <a:srgbClr val="FF0000"/>
                </a:solidFill>
                <a:effectLst>
                  <a:outerShdw blurRad="38100" dist="38100" dir="2700000" algn="tl">
                    <a:srgbClr val="C0C0C0"/>
                  </a:outerShdw>
                </a:effectLst>
              </a:rPr>
              <a:t>se o veículo continuará prestando serviço na linha em questão</a:t>
            </a:r>
            <a:r>
              <a:rPr lang="pt-BR" altLang="pt-BR" sz="2800" dirty="0" smtClean="0">
                <a:effectLst>
                  <a:outerShdw blurRad="38100" dist="38100" dir="2700000" algn="tl">
                    <a:srgbClr val="C0C0C0"/>
                  </a:outerShdw>
                </a:effectLst>
              </a:rPr>
              <a:t> (para, p.ex.: servir a uma linha com maior demanda) </a:t>
            </a:r>
            <a:endParaRPr lang="pt-BR" altLang="pt-BR" sz="3800" dirty="0" smtClean="0">
              <a:effectLst>
                <a:outerShdw blurRad="38100" dist="38100" dir="2700000" algn="tl">
                  <a:srgbClr val="C0C0C0"/>
                </a:outerShdw>
              </a:effectLst>
            </a:endParaRPr>
          </a:p>
          <a:p>
            <a:pPr lvl="2">
              <a:lnSpc>
                <a:spcPct val="90000"/>
              </a:lnSpc>
            </a:pPr>
            <a:endParaRPr lang="pt-BR" altLang="pt-BR" sz="3700"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27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 (dinâmicas</a:t>
            </a:r>
            <a:r>
              <a:rPr lang="pt-BR" altLang="pt-BR" sz="31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p>
        </p:txBody>
      </p:sp>
      <p:sp>
        <p:nvSpPr>
          <p:cNvPr id="1171459" name="Rectangle 3"/>
          <p:cNvSpPr>
            <a:spLocks noGrp="1"/>
          </p:cNvSpPr>
          <p:nvPr>
            <p:ph type="body" idx="1"/>
          </p:nvPr>
        </p:nvSpPr>
        <p:spPr>
          <a:xfrm>
            <a:off x="250825" y="1600200"/>
            <a:ext cx="8713788" cy="4525963"/>
          </a:xfrm>
        </p:spPr>
        <p:txBody>
          <a:bodyPr/>
          <a:lstStyle/>
          <a:p>
            <a:pPr>
              <a:lnSpc>
                <a:spcPct val="90000"/>
              </a:lnSpc>
            </a:pPr>
            <a:r>
              <a:rPr lang="pt-BR" altLang="pt-BR" sz="2400" b="1" dirty="0" smtClean="0">
                <a:effectLst>
                  <a:outerShdw blurRad="38100" dist="38100" dir="2700000" algn="tl">
                    <a:srgbClr val="C0C0C0"/>
                  </a:outerShdw>
                </a:effectLst>
              </a:rPr>
              <a:t>Definição da Funcionalidade [</a:t>
            </a:r>
            <a:r>
              <a:rPr lang="pt-BR" altLang="pt-BR" sz="2400" b="1" dirty="0" smtClean="0">
                <a:solidFill>
                  <a:srgbClr val="FF0000"/>
                </a:solidFill>
                <a:effectLst>
                  <a:outerShdw blurRad="38100" dist="38100" dir="2700000" algn="tl">
                    <a:srgbClr val="C0C0C0"/>
                  </a:outerShdw>
                </a:effectLst>
              </a:rPr>
              <a:t>PROPÓSITO</a:t>
            </a:r>
            <a:r>
              <a:rPr lang="pt-BR" altLang="pt-BR" sz="2400" b="1" dirty="0" smtClean="0">
                <a:effectLst>
                  <a:outerShdw blurRad="38100" dist="38100" dir="2700000" algn="tl">
                    <a:srgbClr val="C0C0C0"/>
                  </a:outerShdw>
                </a:effectLst>
              </a:rPr>
              <a:t> (o que é ?)]:</a:t>
            </a:r>
          </a:p>
          <a:p>
            <a:pPr lvl="1">
              <a:lnSpc>
                <a:spcPct val="90000"/>
              </a:lnSpc>
            </a:pPr>
            <a:r>
              <a:rPr lang="pt-BR" altLang="pt-BR" sz="2400" dirty="0" smtClean="0">
                <a:effectLst>
                  <a:outerShdw blurRad="38100" dist="38100" dir="2700000" algn="tl">
                    <a:srgbClr val="C0C0C0"/>
                  </a:outerShdw>
                </a:effectLst>
              </a:rPr>
              <a:t>Existem várias </a:t>
            </a:r>
            <a:r>
              <a:rPr lang="pt-BR" altLang="pt-BR" sz="2400" dirty="0" smtClean="0">
                <a:solidFill>
                  <a:srgbClr val="FF0000"/>
                </a:solidFill>
                <a:effectLst>
                  <a:outerShdw blurRad="38100" dist="38100" dir="2700000" algn="tl">
                    <a:srgbClr val="C0C0C0"/>
                  </a:outerShdw>
                </a:effectLst>
              </a:rPr>
              <a:t>maneiras</a:t>
            </a:r>
            <a:r>
              <a:rPr lang="pt-BR" altLang="pt-BR" sz="2400" dirty="0" smtClean="0">
                <a:effectLst>
                  <a:outerShdw blurRad="38100" dist="38100" dir="2700000" algn="tl">
                    <a:srgbClr val="C0C0C0"/>
                  </a:outerShdw>
                </a:effectLst>
              </a:rPr>
              <a:t> dessa </a:t>
            </a:r>
            <a:r>
              <a:rPr lang="pt-BR" altLang="pt-BR" sz="2400" dirty="0" smtClean="0">
                <a:solidFill>
                  <a:srgbClr val="FF0000"/>
                </a:solidFill>
                <a:effectLst>
                  <a:outerShdw blurRad="38100" dist="38100" dir="2700000" algn="tl">
                    <a:srgbClr val="C0C0C0"/>
                  </a:outerShdw>
                </a:effectLst>
              </a:rPr>
              <a:t>informação ser divulgada</a:t>
            </a:r>
            <a:r>
              <a:rPr lang="pt-BR" altLang="pt-BR" sz="2400" dirty="0" smtClean="0">
                <a:effectLst>
                  <a:outerShdw blurRad="38100" dist="38100" dir="2700000" algn="tl">
                    <a:srgbClr val="C0C0C0"/>
                  </a:outerShdw>
                </a:effectLst>
              </a:rPr>
              <a:t> (mídias especializadas) - p.ex. através de: </a:t>
            </a:r>
          </a:p>
          <a:p>
            <a:pPr lvl="2">
              <a:lnSpc>
                <a:spcPct val="90000"/>
              </a:lnSpc>
            </a:pPr>
            <a:r>
              <a:rPr lang="pt-BR" altLang="pt-BR" sz="2100" u="sng" dirty="0" smtClean="0">
                <a:effectLst>
                  <a:outerShdw blurRad="38100" dist="38100" dir="2700000" algn="tl">
                    <a:srgbClr val="C0C0C0"/>
                  </a:outerShdw>
                </a:effectLst>
              </a:rPr>
              <a:t>Mensagens de voz</a:t>
            </a:r>
            <a:r>
              <a:rPr lang="pt-BR" altLang="pt-BR" sz="2100" dirty="0" smtClean="0">
                <a:effectLst>
                  <a:outerShdw blurRad="38100" dist="38100" dir="2700000" algn="tl">
                    <a:srgbClr val="C0C0C0"/>
                  </a:outerShdw>
                </a:effectLst>
              </a:rPr>
              <a:t>, via Sistema de Megafonia</a:t>
            </a:r>
          </a:p>
          <a:p>
            <a:pPr lvl="2">
              <a:lnSpc>
                <a:spcPct val="90000"/>
              </a:lnSpc>
            </a:pPr>
            <a:r>
              <a:rPr lang="pt-BR" altLang="pt-BR" sz="2100" dirty="0" smtClean="0">
                <a:effectLst>
                  <a:outerShdw blurRad="38100" dist="38100" dir="2700000" algn="tl">
                    <a:srgbClr val="C0C0C0"/>
                  </a:outerShdw>
                </a:effectLst>
              </a:rPr>
              <a:t>Painéis de Mensagens Variáveis (</a:t>
            </a:r>
            <a:r>
              <a:rPr lang="pt-BR" altLang="pt-BR" sz="2100" u="sng" dirty="0" smtClean="0">
                <a:effectLst>
                  <a:outerShdw blurRad="38100" dist="38100" dir="2700000" algn="tl">
                    <a:srgbClr val="C0C0C0"/>
                  </a:outerShdw>
                </a:effectLst>
              </a:rPr>
              <a:t>PMV</a:t>
            </a:r>
            <a:r>
              <a:rPr lang="pt-BR" altLang="pt-BR" sz="2100" dirty="0" smtClean="0">
                <a:effectLst>
                  <a:outerShdw blurRad="38100" dist="38100" dir="2700000" algn="tl">
                    <a:srgbClr val="C0C0C0"/>
                  </a:outerShdw>
                </a:effectLst>
              </a:rPr>
              <a:t>) </a:t>
            </a:r>
            <a:r>
              <a:rPr lang="pt-BR" altLang="pt-BR" sz="2100" dirty="0" smtClean="0">
                <a:solidFill>
                  <a:srgbClr val="FF9900"/>
                </a:solidFill>
                <a:effectLst>
                  <a:outerShdw blurRad="38100" dist="38100" dir="2700000" algn="tl">
                    <a:srgbClr val="C0C0C0"/>
                  </a:outerShdw>
                </a:effectLst>
              </a:rPr>
              <a:t>(*)</a:t>
            </a:r>
            <a:r>
              <a:rPr lang="pt-BR" altLang="pt-BR" sz="2100" dirty="0" smtClean="0">
                <a:effectLst>
                  <a:outerShdw blurRad="38100" dist="38100" dir="2700000" algn="tl">
                    <a:srgbClr val="C0C0C0"/>
                  </a:outerShdw>
                </a:effectLst>
              </a:rPr>
              <a:t> - dispostos em pontos estratégicos nos veículos, estações, terminais e vias;</a:t>
            </a:r>
          </a:p>
          <a:p>
            <a:pPr lvl="2">
              <a:lnSpc>
                <a:spcPct val="90000"/>
              </a:lnSpc>
            </a:pPr>
            <a:r>
              <a:rPr lang="pt-BR" altLang="pt-BR" sz="2100" dirty="0" smtClean="0">
                <a:effectLst>
                  <a:outerShdw blurRad="38100" dist="38100" dir="2700000" algn="tl">
                    <a:srgbClr val="C0C0C0"/>
                  </a:outerShdw>
                </a:effectLst>
              </a:rPr>
              <a:t>Equipamentos especiais de </a:t>
            </a:r>
            <a:r>
              <a:rPr lang="pt-BR" altLang="pt-BR" sz="2100" u="sng" dirty="0" smtClean="0">
                <a:effectLst>
                  <a:outerShdw blurRad="38100" dist="38100" dir="2700000" algn="tl">
                    <a:srgbClr val="C0C0C0"/>
                  </a:outerShdw>
                </a:effectLst>
              </a:rPr>
              <a:t>rádio</a:t>
            </a:r>
            <a:r>
              <a:rPr lang="pt-BR" altLang="pt-BR" sz="2100" dirty="0" smtClean="0">
                <a:effectLst>
                  <a:outerShdw blurRad="38100" dist="38100" dir="2700000" algn="tl">
                    <a:srgbClr val="C0C0C0"/>
                  </a:outerShdw>
                </a:effectLst>
              </a:rPr>
              <a:t> </a:t>
            </a:r>
            <a:r>
              <a:rPr lang="pt-BR" altLang="pt-BR" sz="2100" dirty="0" smtClean="0">
                <a:solidFill>
                  <a:srgbClr val="FF9900"/>
                </a:solidFill>
                <a:effectLst>
                  <a:outerShdw blurRad="38100" dist="38100" dir="2700000" algn="tl">
                    <a:srgbClr val="C0C0C0"/>
                  </a:outerShdw>
                </a:effectLst>
              </a:rPr>
              <a:t>($)</a:t>
            </a:r>
            <a:r>
              <a:rPr lang="pt-BR" altLang="pt-BR" sz="2100" dirty="0" smtClean="0">
                <a:effectLst>
                  <a:outerShdw blurRad="38100" dist="38100" dir="2700000" algn="tl">
                    <a:srgbClr val="C0C0C0"/>
                  </a:outerShdw>
                </a:effectLst>
              </a:rPr>
              <a:t>;</a:t>
            </a:r>
          </a:p>
          <a:p>
            <a:pPr lvl="2">
              <a:lnSpc>
                <a:spcPct val="90000"/>
              </a:lnSpc>
            </a:pPr>
            <a:r>
              <a:rPr lang="pt-BR" altLang="pt-BR" sz="2100" dirty="0" smtClean="0">
                <a:effectLst>
                  <a:outerShdw blurRad="38100" dist="38100" dir="2700000" algn="tl">
                    <a:srgbClr val="C0C0C0"/>
                  </a:outerShdw>
                </a:effectLst>
              </a:rPr>
              <a:t>Dispositivos móveis: unidades pessoais portáteis ou embarcadas, p.ex.: telefones celulares (smartphones) e navegadores.</a:t>
            </a:r>
          </a:p>
          <a:p>
            <a:pPr lvl="2">
              <a:lnSpc>
                <a:spcPct val="90000"/>
              </a:lnSpc>
            </a:pPr>
            <a:endParaRPr lang="pt-BR" altLang="pt-BR" sz="2100" dirty="0" smtClean="0">
              <a:effectLst>
                <a:outerShdw blurRad="38100" dist="38100" dir="2700000" algn="tl">
                  <a:srgbClr val="C0C0C0"/>
                </a:outerShdw>
              </a:effectLst>
            </a:endParaRPr>
          </a:p>
          <a:p>
            <a:pPr lvl="2">
              <a:lnSpc>
                <a:spcPct val="90000"/>
              </a:lnSpc>
              <a:buFont typeface="Wingdings" panose="05000000000000000000" pitchFamily="2" charset="2"/>
              <a:buNone/>
            </a:pPr>
            <a:r>
              <a:rPr lang="pt-BR" altLang="pt-BR" sz="2100" dirty="0" smtClean="0">
                <a:solidFill>
                  <a:srgbClr val="FF9900"/>
                </a:solidFill>
                <a:effectLst>
                  <a:outerShdw blurRad="38100" dist="38100" dir="2700000" algn="tl">
                    <a:srgbClr val="C0C0C0"/>
                  </a:outerShdw>
                </a:effectLst>
              </a:rPr>
              <a:t>(*)</a:t>
            </a:r>
            <a:r>
              <a:rPr lang="fr-FR" altLang="pt-BR" sz="2100" dirty="0" smtClean="0">
                <a:effectLst>
                  <a:outerShdw blurRad="38100" dist="38100" dir="2700000" algn="tl">
                    <a:srgbClr val="C0C0C0"/>
                  </a:outerShdw>
                </a:effectLst>
              </a:rPr>
              <a:t> PMV ou Variable Message Signs - VMS</a:t>
            </a:r>
            <a:endParaRPr lang="pt-BR" altLang="pt-BR" sz="2100" dirty="0" smtClean="0">
              <a:effectLst>
                <a:outerShdw blurRad="38100" dist="38100" dir="2700000" algn="tl">
                  <a:srgbClr val="C0C0C0"/>
                </a:outerShdw>
              </a:effectLst>
            </a:endParaRPr>
          </a:p>
          <a:p>
            <a:pPr lvl="2">
              <a:lnSpc>
                <a:spcPct val="90000"/>
              </a:lnSpc>
              <a:buFont typeface="Wingdings" panose="05000000000000000000" pitchFamily="2" charset="2"/>
              <a:buNone/>
            </a:pPr>
            <a:r>
              <a:rPr lang="pt-BR" altLang="pt-BR" sz="2100" dirty="0" smtClean="0">
                <a:solidFill>
                  <a:srgbClr val="FF9900"/>
                </a:solidFill>
                <a:effectLst>
                  <a:outerShdw blurRad="38100" dist="38100" dir="2700000" algn="tl">
                    <a:srgbClr val="C0C0C0"/>
                  </a:outerShdw>
                </a:effectLst>
              </a:rPr>
              <a:t>($)</a:t>
            </a:r>
            <a:r>
              <a:rPr lang="en-US" altLang="pt-BR" sz="2100" dirty="0" smtClean="0">
                <a:effectLst>
                  <a:outerShdw blurRad="38100" dist="38100" dir="2700000" algn="tl">
                    <a:srgbClr val="C0C0C0"/>
                  </a:outerShdw>
                </a:effectLst>
              </a:rPr>
              <a:t> Radio Data System / Traffic Message Channel - RDS/TMC</a:t>
            </a:r>
            <a:endParaRPr lang="pt-BR" altLang="pt-BR" sz="2900"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6" name="Rectangle 2"/>
          <p:cNvSpPr>
            <a:spLocks noGrp="1"/>
          </p:cNvSpPr>
          <p:nvPr>
            <p:ph type="title"/>
          </p:nvPr>
        </p:nvSpPr>
        <p:spPr>
          <a:xfrm>
            <a:off x="539750" y="115888"/>
            <a:ext cx="8439150" cy="990600"/>
          </a:xfrm>
        </p:spPr>
        <p:txBody>
          <a:bodyPr/>
          <a:lstStyle/>
          <a:p>
            <a:r>
              <a:rPr lang="pt-BR" altLang="pt-BR" sz="2800" b="1" dirty="0"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2800" b="1" dirty="0"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2400" b="1" dirty="0" smtClean="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 (Dinâmicas)</a:t>
            </a:r>
            <a:br>
              <a:rPr lang="pt-BR" altLang="pt-BR" sz="2400" b="1" dirty="0" smtClean="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2400" b="1" dirty="0" smtClean="0">
                <a:solidFill>
                  <a:srgbClr val="FF0000"/>
                </a:solidFill>
                <a:effectLst>
                  <a:outerShdw blurRad="38100" dist="38100" dir="2700000" algn="tl">
                    <a:srgbClr val="C0C0C0"/>
                  </a:outerShdw>
                </a:effectLst>
              </a:rPr>
              <a:t>Terminais públicos interativos</a:t>
            </a:r>
            <a:r>
              <a:rPr lang="pt-BR" altLang="pt-BR" sz="2400" dirty="0" smtClean="0">
                <a:solidFill>
                  <a:srgbClr val="FF0000"/>
                </a:solidFill>
                <a:effectLst>
                  <a:outerShdw blurRad="38100" dist="38100" dir="2700000" algn="tl">
                    <a:srgbClr val="C0C0C0"/>
                  </a:outerShdw>
                </a:effectLst>
              </a:rPr>
              <a:t> (</a:t>
            </a:r>
            <a:r>
              <a:rPr lang="pt-BR" altLang="pt-BR" sz="1800" dirty="0" smtClean="0">
                <a:solidFill>
                  <a:srgbClr val="FF0000"/>
                </a:solidFill>
                <a:effectLst>
                  <a:outerShdw blurRad="38100" dist="38100" dir="2700000" algn="tl">
                    <a:srgbClr val="C0C0C0"/>
                  </a:outerShdw>
                </a:effectLst>
              </a:rPr>
              <a:t>Quiosques em pontos estratégicos</a:t>
            </a:r>
            <a:r>
              <a:rPr lang="pt-BR" altLang="pt-BR" sz="2400" dirty="0" smtClean="0">
                <a:solidFill>
                  <a:srgbClr val="FF0000"/>
                </a:solidFill>
                <a:effectLst>
                  <a:outerShdw blurRad="38100" dist="38100" dir="2700000" algn="tl">
                    <a:srgbClr val="C0C0C0"/>
                  </a:outerShdw>
                </a:effectLst>
              </a:rPr>
              <a:t>)</a:t>
            </a:r>
          </a:p>
        </p:txBody>
      </p:sp>
      <p:pic>
        <p:nvPicPr>
          <p:cNvPr id="1659907" name="Picture 3" descr="SENSEabl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331913" y="1711325"/>
            <a:ext cx="6400800" cy="4525963"/>
          </a:xfr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1954" name="Picture 2" descr="SENSEabl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132138" y="1773238"/>
            <a:ext cx="2841625" cy="4525962"/>
          </a:xfrm>
        </p:spPr>
      </p:pic>
      <p:sp>
        <p:nvSpPr>
          <p:cNvPr id="1661955" name="Rectangle 3"/>
          <p:cNvSpPr>
            <a:spLocks noGrp="1"/>
          </p:cNvSpPr>
          <p:nvPr>
            <p:ph type="title"/>
          </p:nvPr>
        </p:nvSpPr>
        <p:spPr>
          <a:xfrm>
            <a:off x="539750" y="115888"/>
            <a:ext cx="8439150" cy="990600"/>
          </a:xfrm>
          <a:noFill/>
          <a:ln/>
        </p:spPr>
        <p:txBody>
          <a:bodyPr/>
          <a:lstStyle/>
          <a:p>
            <a:r>
              <a:rPr lang="pt-BR" altLang="pt-BR" sz="3600" b="1" dirty="0" smtClean="0">
                <a:effectLst>
                  <a:outerShdw blurRad="38100" dist="38100" dir="2700000" algn="tl">
                    <a:srgbClr val="C0C0C0"/>
                  </a:outerShdw>
                </a:effectLst>
              </a:rPr>
              <a:t>Informações aos Usuários</a:t>
            </a:r>
            <a:br>
              <a:rPr lang="pt-BR" altLang="pt-BR" sz="3600" b="1" dirty="0" smtClean="0">
                <a:effectLst>
                  <a:outerShdw blurRad="38100" dist="38100" dir="2700000" algn="tl">
                    <a:srgbClr val="C0C0C0"/>
                  </a:outerShdw>
                </a:effectLst>
              </a:rPr>
            </a:br>
            <a:r>
              <a:rPr lang="pt-BR" altLang="pt-BR" sz="2000" b="1" dirty="0" smtClean="0">
                <a:effectLst>
                  <a:outerShdw blurRad="38100" dist="38100" dir="2700000" algn="tl">
                    <a:srgbClr val="C0C0C0"/>
                  </a:outerShdw>
                </a:effectLst>
              </a:rPr>
              <a:t>Durante o transcurso da viagem (Dinâmicas)</a:t>
            </a:r>
            <a:br>
              <a:rPr lang="pt-BR" altLang="pt-BR" sz="2000" b="1" dirty="0" smtClean="0">
                <a:effectLst>
                  <a:outerShdw blurRad="38100" dist="38100" dir="2700000" algn="tl">
                    <a:srgbClr val="C0C0C0"/>
                  </a:outerShdw>
                </a:effectLst>
              </a:rPr>
            </a:br>
            <a:r>
              <a:rPr lang="pt-BR" altLang="pt-BR" sz="2000" b="1" dirty="0" smtClean="0">
                <a:solidFill>
                  <a:srgbClr val="FF0000"/>
                </a:solidFill>
                <a:effectLst>
                  <a:outerShdw blurRad="38100" dist="38100" dir="2700000" algn="tl">
                    <a:srgbClr val="C0C0C0"/>
                  </a:outerShdw>
                </a:effectLst>
              </a:rPr>
              <a:t>Terminais públicos interativos</a:t>
            </a:r>
            <a:r>
              <a:rPr lang="pt-BR" altLang="pt-BR" sz="2000" dirty="0" smtClean="0">
                <a:solidFill>
                  <a:srgbClr val="FF0000"/>
                </a:solidFill>
                <a:effectLst>
                  <a:outerShdw blurRad="38100" dist="38100" dir="2700000" algn="tl">
                    <a:srgbClr val="C0C0C0"/>
                  </a:outerShdw>
                </a:effectLst>
              </a:rPr>
              <a:t> (Quiosques em pontos estratégicos)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o">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14748</TotalTime>
  <Words>8394</Words>
  <Application>Microsoft Office PowerPoint</Application>
  <PresentationFormat>Apresentação na tela (4:3)</PresentationFormat>
  <Paragraphs>1643</Paragraphs>
  <Slides>145</Slides>
  <Notes>132</Notes>
  <HiddenSlides>0</HiddenSlides>
  <MMClips>0</MMClips>
  <ScaleCrop>false</ScaleCrop>
  <HeadingPairs>
    <vt:vector size="8" baseType="variant">
      <vt:variant>
        <vt:lpstr>Fontes usadas</vt:lpstr>
      </vt:variant>
      <vt:variant>
        <vt:i4>12</vt:i4>
      </vt:variant>
      <vt:variant>
        <vt:lpstr>Tema</vt:lpstr>
      </vt:variant>
      <vt:variant>
        <vt:i4>1</vt:i4>
      </vt:variant>
      <vt:variant>
        <vt:lpstr>Servidores OLE inseridos</vt:lpstr>
      </vt:variant>
      <vt:variant>
        <vt:i4>1</vt:i4>
      </vt:variant>
      <vt:variant>
        <vt:lpstr>Títulos de slides</vt:lpstr>
      </vt:variant>
      <vt:variant>
        <vt:i4>145</vt:i4>
      </vt:variant>
    </vt:vector>
  </HeadingPairs>
  <TitlesOfParts>
    <vt:vector size="159" baseType="lpstr">
      <vt:lpstr>ＭＳ Ｐゴシック</vt:lpstr>
      <vt:lpstr>Arial</vt:lpstr>
      <vt:lpstr>Arial Narrow</vt:lpstr>
      <vt:lpstr>Calibri</vt:lpstr>
      <vt:lpstr>Lucida Sans Unicode</vt:lpstr>
      <vt:lpstr>Script MT Bold</vt:lpstr>
      <vt:lpstr>Times New Roman</vt:lpstr>
      <vt:lpstr>Tw Cen MT</vt:lpstr>
      <vt:lpstr>Verdana</vt:lpstr>
      <vt:lpstr>Wingdings</vt:lpstr>
      <vt:lpstr>Wingdings 2</vt:lpstr>
      <vt:lpstr>Wingdings 3</vt:lpstr>
      <vt:lpstr>Mediano</vt:lpstr>
      <vt:lpstr>Slide</vt:lpstr>
      <vt:lpstr>PTR 5917 – ITS</vt:lpstr>
      <vt:lpstr>Objetivos</vt:lpstr>
      <vt:lpstr>Apresentação do PowerPoint</vt:lpstr>
      <vt:lpstr>Apresentação do PowerPoint</vt:lpstr>
      <vt:lpstr>Apresentação do PowerPoint</vt:lpstr>
      <vt:lpstr>Os processos (estágios) da  Modelagem de Dados</vt:lpstr>
      <vt:lpstr>MOO – Atributos</vt:lpstr>
      <vt:lpstr>Banco de Dados: Modelo Relacional</vt:lpstr>
      <vt:lpstr>Exemplo 1: RITA</vt:lpstr>
      <vt:lpstr>Apresentação do PowerPoint</vt:lpstr>
      <vt:lpstr>Apresentação do PowerPoint</vt:lpstr>
      <vt:lpstr>Apresentação do PowerPoint</vt:lpstr>
      <vt:lpstr>Exemplo 2:</vt:lpstr>
      <vt:lpstr>Apresentação do PowerPoint</vt:lpstr>
      <vt:lpstr>ODP - Open Distributed Processing (1)</vt:lpstr>
      <vt:lpstr>ODP - Open Distributed Processing (2)</vt:lpstr>
      <vt:lpstr>ODP – Ponto de Vista da Empresa</vt:lpstr>
      <vt:lpstr>Apresentação do PowerPoint</vt:lpstr>
      <vt:lpstr>Apresentação do PowerPoint</vt:lpstr>
      <vt:lpstr>Apresentação do PowerPoint</vt:lpstr>
      <vt:lpstr>Apresentação do PowerPoint</vt:lpstr>
      <vt:lpstr>Apresentação do PowerPoint</vt:lpstr>
      <vt:lpstr>ODP – Ponto de Vista da Informação</vt:lpstr>
      <vt:lpstr>Apresentação do PowerPoint</vt:lpstr>
      <vt:lpstr>Apresentação do PowerPoint</vt:lpstr>
      <vt:lpstr>MOO – Atributos</vt:lpstr>
      <vt:lpstr>Banco de Dados: Modelo Relacional</vt:lpstr>
      <vt:lpstr>Sistemas Inteligentes de Transportes - ITS</vt:lpstr>
      <vt:lpstr>Leitura Recomendada – Aula 2</vt:lpstr>
      <vt:lpstr>Apresentação do PowerPoint</vt:lpstr>
      <vt:lpstr>14813 – 1: (11) domínios de serviço de ITS </vt:lpstr>
      <vt:lpstr>Custo/Benefício estimado para os “Sistemas ITS” na região de Munique </vt:lpstr>
      <vt:lpstr>Forma de Apresentação</vt:lpstr>
      <vt:lpstr>Impactos: Matriz de Redução de Custos (ganhos por tecnologia) (*)</vt:lpstr>
      <vt:lpstr>Planejamento, Programação  e Gestão (Exemplo 1)</vt:lpstr>
      <vt:lpstr>Planejamento, Programação  e Gestão (Exemplo 1)</vt:lpstr>
      <vt:lpstr>Planejamento, Programação  e Gestão (Exemplo 1)</vt:lpstr>
      <vt:lpstr>Planejamento, Programação  e Gestão (Exemplo 1)</vt:lpstr>
      <vt:lpstr>AGENDA (Aula de Modelagem)</vt:lpstr>
      <vt:lpstr>Modelagem de Dados - Definição</vt:lpstr>
      <vt:lpstr>14813 -2: Arquitetura de referência de núcleo de TICS</vt:lpstr>
      <vt:lpstr>ATORES</vt:lpstr>
      <vt:lpstr>14813 – 2: Arquitetura de referência de núcleo de TICS</vt:lpstr>
      <vt:lpstr>Apresentação do PowerPoint</vt:lpstr>
      <vt:lpstr>Apresentação do PowerPoint</vt:lpstr>
      <vt:lpstr>Apresentação do PowerPoint</vt:lpstr>
      <vt:lpstr>ITS4BRT (TPC) –  Grupos de Serviços/funções envolvidas </vt:lpstr>
      <vt:lpstr>Apresentação do PowerPoint</vt:lpstr>
      <vt:lpstr>ITS em Rodovias -   Grupos de Serviços/funções envolvidas   </vt:lpstr>
      <vt:lpstr>ITS em Rodovias -   Grupos de Serviços/funções envolvidas</vt:lpstr>
      <vt:lpstr>Apresentação do PowerPoint</vt:lpstr>
      <vt:lpstr>Informações aos Usuários</vt:lpstr>
      <vt:lpstr>Informações aos Usuários</vt:lpstr>
      <vt:lpstr>Informações aos Usuários</vt:lpstr>
      <vt:lpstr>Informações aos Usuários</vt:lpstr>
      <vt:lpstr>Modelagem de Dados - Definição</vt:lpstr>
      <vt:lpstr>Apresentação do PowerPoint</vt:lpstr>
      <vt:lpstr>Apresentação do PowerPoint</vt:lpstr>
      <vt:lpstr>Apresentação do PowerPoint</vt:lpstr>
      <vt:lpstr>Apresentação do PowerPoint</vt:lpstr>
      <vt:lpstr>Apresentação do PowerPoint</vt:lpstr>
      <vt:lpstr>Apresentação do PowerPoint</vt:lpstr>
      <vt:lpstr>Informações aos Usuários</vt:lpstr>
      <vt:lpstr>Forma de Apresentação</vt:lpstr>
      <vt:lpstr>Informações aos Usuários</vt:lpstr>
      <vt:lpstr>Informações aos Usuários Antes do início da Viagem </vt:lpstr>
      <vt:lpstr>Informações aos Usuários Antes do início da Viagem (planejamento)</vt:lpstr>
      <vt:lpstr>ITS em Rodovias -   “Informações aos Usuários”</vt:lpstr>
      <vt:lpstr>Informações aos Usuários Antes do início da Viagem (planejamento)</vt:lpstr>
      <vt:lpstr>Apresentação do PowerPoint</vt:lpstr>
      <vt:lpstr>Informações aos Usuários Antes do início da Viagem (planejamento)</vt:lpstr>
      <vt:lpstr>Informações aos Usuários Antes do início da Viagem (planejamento)</vt:lpstr>
      <vt:lpstr>Apresentação do PowerPoint</vt:lpstr>
      <vt:lpstr>Informações aos Usuários</vt:lpstr>
      <vt:lpstr>ITS em Rodovias -   Grupos de Serviços/funções envolvidas   </vt:lpstr>
      <vt:lpstr>Informações aos Usuários Durante o transcurso da viagem</vt:lpstr>
      <vt:lpstr>ABNT / ISO 14819: Protocolo de codificação para RDS –  Canal de Mensagens de Trânsito (RDS–TMC) utilizando ALERT–C  </vt:lpstr>
      <vt:lpstr>Informações aos Usuários Durante o transcurso da viagem</vt:lpstr>
      <vt:lpstr>Informações aos Usuários Durante o transcurso da viagem</vt:lpstr>
      <vt:lpstr>Ger. de Tráfego em Rodovias   Informações ao Viajante / Condutor (Motorista) </vt:lpstr>
      <vt:lpstr>Ger. de Tráfego em Rodovias  Serviços/funções envolvidas (domínios)   </vt:lpstr>
      <vt:lpstr>Ger. de Tráfego em Rodovias  Serviços/funções envolvidas (domínios)   </vt:lpstr>
      <vt:lpstr>Ger. de Tráfego em Rodovias  Informações ao Viajante / Condutor (Motorista) </vt:lpstr>
      <vt:lpstr>Ger. de Tráfego em Rodovias  Informações ao Viajante / Condutor (Motorista) </vt:lpstr>
      <vt:lpstr>Ger. de Tráfego em Rodovias  Serviços/funções envolvidas (domínios)   </vt:lpstr>
      <vt:lpstr>Ger. de Tráfego em Rodovias  Informações ao Viajante / Condutor (Motorista) </vt:lpstr>
      <vt:lpstr>Apresentação do PowerPoint</vt:lpstr>
      <vt:lpstr>Apresentação do PowerPoint</vt:lpstr>
      <vt:lpstr>Conclusão – Discussão dos resultados  </vt:lpstr>
      <vt:lpstr>Apresentação do PowerPoint</vt:lpstr>
      <vt:lpstr>Apresentação do PowerPoint</vt:lpstr>
      <vt:lpstr>Informações aos Usuários Durante o transcurso da viagem</vt:lpstr>
      <vt:lpstr>Informações aos Usuários Durante o transcurso da viagem (dinâmicas)</vt:lpstr>
      <vt:lpstr>Informações aos Usuários Durante o transcurso da viagem (dinâmicas)</vt:lpstr>
      <vt:lpstr>Informações aos Usuários Durante o transcurso da viagem (dinâmicas)</vt:lpstr>
      <vt:lpstr>Informações aos Usuários Durante o transcurso da viagem (dinâmicas)</vt:lpstr>
      <vt:lpstr>Informações aos Usuários Durante o transcurso da viagem (dinâmicas)</vt:lpstr>
      <vt:lpstr>Informações aos Usuários Durante o transcurso da viagem (Dinâmicas) Terminais públicos interativos (Quiosques em pontos estratégicos)</vt:lpstr>
      <vt:lpstr>Informações aos Usuários Durante o transcurso da viagem (Dinâmicas) Terminais públicos interativos (Quiosques em pontos estratégicos)</vt:lpstr>
      <vt:lpstr>Informações aos Usuários Durante o transcurso da viagem (Dinâmicas) Terminais públicos interativos (Quiosques em pontos estratégicos)</vt:lpstr>
      <vt:lpstr>Informações aos Usuários Durante o transcurso da viagem (Dinâmicas) Terminais públicos interativos (Quiosques em pontos estratégicos)</vt:lpstr>
      <vt:lpstr>Informações aos Usuários Durante o transcurso da viagem (Dinâmicas) Terminais públicos interativos (Quiosques em pontos estratégicos)</vt:lpstr>
      <vt:lpstr>Apresentação do PowerPoint</vt:lpstr>
      <vt:lpstr>Informações aos Usuários</vt:lpstr>
      <vt:lpstr>Informações aos Usuários Pós Viagem</vt:lpstr>
      <vt:lpstr>Apresentação do PowerPoint</vt:lpstr>
      <vt:lpstr>Apresentação do PowerPoint</vt:lpstr>
      <vt:lpstr>Apresentação do PowerPoint</vt:lpstr>
      <vt:lpstr>ATORES</vt:lpstr>
      <vt:lpstr>Coordenação Multimodos</vt:lpstr>
      <vt:lpstr>Coordenação Multimodos –  Integração entre Modos </vt:lpstr>
      <vt:lpstr>Coordenação Multimodos –  Integração entre Modos </vt:lpstr>
      <vt:lpstr>Apresentação do PowerPoint</vt:lpstr>
      <vt:lpstr>Informações aos Usuários Variantes de serviços</vt:lpstr>
      <vt:lpstr>Informações aos Usuários Variantes de serviços Informações sobre serviços de viagem </vt:lpstr>
      <vt:lpstr>Informações aos Usuários Variantes de serviços “Probe Data”</vt:lpstr>
      <vt:lpstr>Informações aos Usuários Probe Data Informação de Tráfego em tempo real baseada em 13 mil “floating cars” </vt:lpstr>
      <vt:lpstr>Apresentação do PowerPoint</vt:lpstr>
      <vt:lpstr>PTR5917 – ITS</vt:lpstr>
      <vt:lpstr>Leitura Recomendada</vt:lpstr>
      <vt:lpstr>Leitura Complementar </vt:lpstr>
      <vt:lpstr>Leitura Complementar </vt:lpstr>
      <vt:lpstr>Apresentação do PowerPoint</vt:lpstr>
      <vt:lpstr>Apresentação do PowerPoint</vt:lpstr>
      <vt:lpstr>Motivação</vt:lpstr>
      <vt:lpstr>Objetivo</vt:lpstr>
      <vt:lpstr>Estado da arte</vt:lpstr>
      <vt:lpstr>Estado da arte</vt:lpstr>
      <vt:lpstr>Estado da arte</vt:lpstr>
      <vt:lpstr>Estado da arte</vt:lpstr>
      <vt:lpstr>Estado da arte</vt:lpstr>
      <vt:lpstr>Estado da arte</vt:lpstr>
      <vt:lpstr>Levantamento das  informações do ITS-PMV</vt:lpstr>
      <vt:lpstr>Levantamento das  informações do ITS-PMV</vt:lpstr>
      <vt:lpstr>Levantamento das  informações do ITS-PMV</vt:lpstr>
      <vt:lpstr>Levantamento das  informações do ITS-PMV</vt:lpstr>
      <vt:lpstr>Levantamento das  informações do ITS-PMV</vt:lpstr>
      <vt:lpstr>Levantamento das  informações do ITS-PMV</vt:lpstr>
      <vt:lpstr>Levantamento das  informações do ITS-PMV</vt:lpstr>
      <vt:lpstr>Levantamento das  informações do ITS-PMV</vt:lpstr>
      <vt:lpstr>Levantamento das  informações do ITS-PMV</vt:lpstr>
      <vt:lpstr>Levantamento das  informações do ITS-PMV</vt:lpstr>
      <vt:lpstr>Conclusão – Discussão dos resultados  </vt:lpstr>
      <vt:lpstr>Conclusão – Discussão dos resultados  </vt:lpstr>
      <vt:lpstr>Apresentação do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User</cp:lastModifiedBy>
  <cp:revision>174</cp:revision>
  <dcterms:created xsi:type="dcterms:W3CDTF">2005-03-07T11:25:49Z</dcterms:created>
  <dcterms:modified xsi:type="dcterms:W3CDTF">2017-10-11T14:17:34Z</dcterms:modified>
</cp:coreProperties>
</file>