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sldIdLst>
    <p:sldId id="331" r:id="rId2"/>
    <p:sldId id="262" r:id="rId3"/>
    <p:sldId id="333" r:id="rId4"/>
    <p:sldId id="332" r:id="rId5"/>
    <p:sldId id="334" r:id="rId6"/>
    <p:sldId id="335" r:id="rId7"/>
    <p:sldId id="336" r:id="rId8"/>
    <p:sldId id="337" r:id="rId9"/>
    <p:sldId id="338" r:id="rId10"/>
    <p:sldId id="263" r:id="rId11"/>
    <p:sldId id="265" r:id="rId12"/>
    <p:sldId id="312" r:id="rId13"/>
    <p:sldId id="339" r:id="rId14"/>
    <p:sldId id="340" r:id="rId15"/>
    <p:sldId id="341" r:id="rId16"/>
    <p:sldId id="342" r:id="rId17"/>
    <p:sldId id="264" r:id="rId18"/>
    <p:sldId id="267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258" r:id="rId27"/>
    <p:sldId id="257" r:id="rId28"/>
    <p:sldId id="320" r:id="rId29"/>
    <p:sldId id="259" r:id="rId30"/>
    <p:sldId id="260" r:id="rId31"/>
    <p:sldId id="266" r:id="rId32"/>
    <p:sldId id="316" r:id="rId33"/>
    <p:sldId id="328" r:id="rId34"/>
    <p:sldId id="329" r:id="rId35"/>
    <p:sldId id="269" r:id="rId36"/>
    <p:sldId id="325" r:id="rId37"/>
    <p:sldId id="351" r:id="rId38"/>
    <p:sldId id="353" r:id="rId39"/>
    <p:sldId id="352" r:id="rId40"/>
    <p:sldId id="354" r:id="rId41"/>
    <p:sldId id="355" r:id="rId42"/>
    <p:sldId id="356" r:id="rId43"/>
    <p:sldId id="357" r:id="rId44"/>
  </p:sldIdLst>
  <p:sldSz cx="9144000" cy="6858000" type="screen4x3"/>
  <p:notesSz cx="6669088" cy="98202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B3E070-966F-4B01-B5FD-7EA1EE4AAB49}" v="8" dt="2022-10-17T17:47:50.2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y Jose Rocco Jr" userId="d81a4cffa7e74530" providerId="LiveId" clId="{63B3E070-966F-4B01-B5FD-7EA1EE4AAB49}"/>
    <pc:docChg chg="undo custSel addSld delSld modSld sldOrd">
      <pc:chgData name="Ary Jose Rocco Jr" userId="d81a4cffa7e74530" providerId="LiveId" clId="{63B3E070-966F-4B01-B5FD-7EA1EE4AAB49}" dt="2022-10-17T18:55:01.571" v="10442" actId="47"/>
      <pc:docMkLst>
        <pc:docMk/>
      </pc:docMkLst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68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70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71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72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73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74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75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76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77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78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79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80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81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82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83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84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85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86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87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88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89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90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91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92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93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94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95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96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297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00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01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02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03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04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05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06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07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08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09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11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13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14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17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18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19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21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22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23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24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26"/>
        </pc:sldMkLst>
      </pc:sldChg>
      <pc:sldChg chg="del">
        <pc:chgData name="Ary Jose Rocco Jr" userId="d81a4cffa7e74530" providerId="LiveId" clId="{63B3E070-966F-4B01-B5FD-7EA1EE4AAB49}" dt="2022-10-17T18:55:01.571" v="10442" actId="47"/>
        <pc:sldMkLst>
          <pc:docMk/>
          <pc:sldMk cId="0" sldId="327"/>
        </pc:sldMkLst>
      </pc:sldChg>
      <pc:sldChg chg="modSp mod">
        <pc:chgData name="Ary Jose Rocco Jr" userId="d81a4cffa7e74530" providerId="LiveId" clId="{63B3E070-966F-4B01-B5FD-7EA1EE4AAB49}" dt="2022-10-17T18:52:55.036" v="10441" actId="20577"/>
        <pc:sldMkLst>
          <pc:docMk/>
          <pc:sldMk cId="857467128" sldId="331"/>
        </pc:sldMkLst>
        <pc:spChg chg="mod">
          <ac:chgData name="Ary Jose Rocco Jr" userId="d81a4cffa7e74530" providerId="LiveId" clId="{63B3E070-966F-4B01-B5FD-7EA1EE4AAB49}" dt="2022-10-17T18:52:55.036" v="10441" actId="20577"/>
          <ac:spMkLst>
            <pc:docMk/>
            <pc:sldMk cId="857467128" sldId="331"/>
            <ac:spMk id="5122" creationId="{00000000-0000-0000-0000-000000000000}"/>
          </ac:spMkLst>
        </pc:spChg>
        <pc:spChg chg="mod">
          <ac:chgData name="Ary Jose Rocco Jr" userId="d81a4cffa7e74530" providerId="LiveId" clId="{63B3E070-966F-4B01-B5FD-7EA1EE4AAB49}" dt="2022-10-17T17:11:31.984" v="29" actId="20577"/>
          <ac:spMkLst>
            <pc:docMk/>
            <pc:sldMk cId="857467128" sldId="331"/>
            <ac:spMk id="512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7:14:02.492" v="1013" actId="6549"/>
        <pc:sldMkLst>
          <pc:docMk/>
          <pc:sldMk cId="1934210728" sldId="332"/>
        </pc:sldMkLst>
        <pc:spChg chg="mod">
          <ac:chgData name="Ary Jose Rocco Jr" userId="d81a4cffa7e74530" providerId="LiveId" clId="{63B3E070-966F-4B01-B5FD-7EA1EE4AAB49}" dt="2022-10-17T17:14:02.492" v="1013" actId="6549"/>
          <ac:spMkLst>
            <pc:docMk/>
            <pc:sldMk cId="1934210728" sldId="332"/>
            <ac:spMk id="3075" creationId="{00000000-0000-0000-0000-000000000000}"/>
          </ac:spMkLst>
        </pc:spChg>
      </pc:sldChg>
      <pc:sldChg chg="modSp add mod ord">
        <pc:chgData name="Ary Jose Rocco Jr" userId="d81a4cffa7e74530" providerId="LiveId" clId="{63B3E070-966F-4B01-B5FD-7EA1EE4AAB49}" dt="2022-10-17T17:13:10.488" v="618"/>
        <pc:sldMkLst>
          <pc:docMk/>
          <pc:sldMk cId="3351326594" sldId="333"/>
        </pc:sldMkLst>
        <pc:spChg chg="mod">
          <ac:chgData name="Ary Jose Rocco Jr" userId="d81a4cffa7e74530" providerId="LiveId" clId="{63B3E070-966F-4B01-B5FD-7EA1EE4AAB49}" dt="2022-10-17T17:13:07.571" v="616" actId="6549"/>
          <ac:spMkLst>
            <pc:docMk/>
            <pc:sldMk cId="3351326594" sldId="333"/>
            <ac:spMk id="3075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7:16:21.204" v="1375" actId="6549"/>
        <pc:sldMkLst>
          <pc:docMk/>
          <pc:sldMk cId="1277228326" sldId="334"/>
        </pc:sldMkLst>
        <pc:spChg chg="mod">
          <ac:chgData name="Ary Jose Rocco Jr" userId="d81a4cffa7e74530" providerId="LiveId" clId="{63B3E070-966F-4B01-B5FD-7EA1EE4AAB49}" dt="2022-10-17T17:16:21.204" v="1375" actId="6549"/>
          <ac:spMkLst>
            <pc:docMk/>
            <pc:sldMk cId="1277228326" sldId="334"/>
            <ac:spMk id="3075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7:16:33.935" v="1576" actId="6549"/>
        <pc:sldMkLst>
          <pc:docMk/>
          <pc:sldMk cId="4078657750" sldId="335"/>
        </pc:sldMkLst>
        <pc:spChg chg="mod">
          <ac:chgData name="Ary Jose Rocco Jr" userId="d81a4cffa7e74530" providerId="LiveId" clId="{63B3E070-966F-4B01-B5FD-7EA1EE4AAB49}" dt="2022-10-17T17:16:33.935" v="1576" actId="6549"/>
          <ac:spMkLst>
            <pc:docMk/>
            <pc:sldMk cId="4078657750" sldId="335"/>
            <ac:spMk id="3075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7:17:27.622" v="1816" actId="6549"/>
        <pc:sldMkLst>
          <pc:docMk/>
          <pc:sldMk cId="3722159326" sldId="336"/>
        </pc:sldMkLst>
        <pc:spChg chg="mod">
          <ac:chgData name="Ary Jose Rocco Jr" userId="d81a4cffa7e74530" providerId="LiveId" clId="{63B3E070-966F-4B01-B5FD-7EA1EE4AAB49}" dt="2022-10-17T17:17:27.622" v="1816" actId="6549"/>
          <ac:spMkLst>
            <pc:docMk/>
            <pc:sldMk cId="3722159326" sldId="336"/>
            <ac:spMk id="3075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7:17:53.228" v="2082" actId="20577"/>
        <pc:sldMkLst>
          <pc:docMk/>
          <pc:sldMk cId="1450808939" sldId="337"/>
        </pc:sldMkLst>
        <pc:spChg chg="mod">
          <ac:chgData name="Ary Jose Rocco Jr" userId="d81a4cffa7e74530" providerId="LiveId" clId="{63B3E070-966F-4B01-B5FD-7EA1EE4AAB49}" dt="2022-10-17T17:17:53.228" v="2082" actId="20577"/>
          <ac:spMkLst>
            <pc:docMk/>
            <pc:sldMk cId="1450808939" sldId="337"/>
            <ac:spMk id="3075" creationId="{00000000-0000-0000-0000-000000000000}"/>
          </ac:spMkLst>
        </pc:spChg>
      </pc:sldChg>
      <pc:sldChg chg="addSp delSp modSp add mod">
        <pc:chgData name="Ary Jose Rocco Jr" userId="d81a4cffa7e74530" providerId="LiveId" clId="{63B3E070-966F-4B01-B5FD-7EA1EE4AAB49}" dt="2022-10-17T17:21:36.875" v="2089" actId="14100"/>
        <pc:sldMkLst>
          <pc:docMk/>
          <pc:sldMk cId="265656923" sldId="338"/>
        </pc:sldMkLst>
        <pc:spChg chg="add del mod">
          <ac:chgData name="Ary Jose Rocco Jr" userId="d81a4cffa7e74530" providerId="LiveId" clId="{63B3E070-966F-4B01-B5FD-7EA1EE4AAB49}" dt="2022-10-17T17:21:21.003" v="2085" actId="478"/>
          <ac:spMkLst>
            <pc:docMk/>
            <pc:sldMk cId="265656923" sldId="338"/>
            <ac:spMk id="2" creationId="{0E531402-FB26-8ADC-56CD-7B5EC9B6C4BF}"/>
          </ac:spMkLst>
        </pc:spChg>
        <pc:spChg chg="del">
          <ac:chgData name="Ary Jose Rocco Jr" userId="d81a4cffa7e74530" providerId="LiveId" clId="{63B3E070-966F-4B01-B5FD-7EA1EE4AAB49}" dt="2022-10-17T17:21:17.414" v="2084" actId="478"/>
          <ac:spMkLst>
            <pc:docMk/>
            <pc:sldMk cId="265656923" sldId="338"/>
            <ac:spMk id="3075" creationId="{00000000-0000-0000-0000-000000000000}"/>
          </ac:spMkLst>
        </pc:spChg>
        <pc:spChg chg="del">
          <ac:chgData name="Ary Jose Rocco Jr" userId="d81a4cffa7e74530" providerId="LiveId" clId="{63B3E070-966F-4B01-B5FD-7EA1EE4AAB49}" dt="2022-10-17T17:21:17.414" v="2084" actId="478"/>
          <ac:spMkLst>
            <pc:docMk/>
            <pc:sldMk cId="265656923" sldId="338"/>
            <ac:spMk id="3076" creationId="{00000000-0000-0000-0000-000000000000}"/>
          </ac:spMkLst>
        </pc:spChg>
        <pc:picChg chg="add mod">
          <ac:chgData name="Ary Jose Rocco Jr" userId="d81a4cffa7e74530" providerId="LiveId" clId="{63B3E070-966F-4B01-B5FD-7EA1EE4AAB49}" dt="2022-10-17T17:21:36.875" v="2089" actId="14100"/>
          <ac:picMkLst>
            <pc:docMk/>
            <pc:sldMk cId="265656923" sldId="338"/>
            <ac:picMk id="4" creationId="{5AAB5D1D-FCFD-D820-6379-26E66B92290F}"/>
          </ac:picMkLst>
        </pc:picChg>
      </pc:sldChg>
      <pc:sldChg chg="modSp add mod ord">
        <pc:chgData name="Ary Jose Rocco Jr" userId="d81a4cffa7e74530" providerId="LiveId" clId="{63B3E070-966F-4B01-B5FD-7EA1EE4AAB49}" dt="2022-10-17T17:24:53.137" v="2245" actId="20577"/>
        <pc:sldMkLst>
          <pc:docMk/>
          <pc:sldMk cId="34588206" sldId="339"/>
        </pc:sldMkLst>
        <pc:spChg chg="mod">
          <ac:chgData name="Ary Jose Rocco Jr" userId="d81a4cffa7e74530" providerId="LiveId" clId="{63B3E070-966F-4B01-B5FD-7EA1EE4AAB49}" dt="2022-10-17T17:24:53.137" v="2245" actId="20577"/>
          <ac:spMkLst>
            <pc:docMk/>
            <pc:sldMk cId="34588206" sldId="339"/>
            <ac:spMk id="3075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7:25:49.577" v="2522" actId="20577"/>
        <pc:sldMkLst>
          <pc:docMk/>
          <pc:sldMk cId="4174669459" sldId="340"/>
        </pc:sldMkLst>
        <pc:spChg chg="mod">
          <ac:chgData name="Ary Jose Rocco Jr" userId="d81a4cffa7e74530" providerId="LiveId" clId="{63B3E070-966F-4B01-B5FD-7EA1EE4AAB49}" dt="2022-10-17T17:25:49.577" v="2522" actId="20577"/>
          <ac:spMkLst>
            <pc:docMk/>
            <pc:sldMk cId="4174669459" sldId="340"/>
            <ac:spMk id="3075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7:29:18.247" v="2802" actId="20577"/>
        <pc:sldMkLst>
          <pc:docMk/>
          <pc:sldMk cId="3303777782" sldId="341"/>
        </pc:sldMkLst>
        <pc:spChg chg="mod">
          <ac:chgData name="Ary Jose Rocco Jr" userId="d81a4cffa7e74530" providerId="LiveId" clId="{63B3E070-966F-4B01-B5FD-7EA1EE4AAB49}" dt="2022-10-17T17:29:18.247" v="2802" actId="20577"/>
          <ac:spMkLst>
            <pc:docMk/>
            <pc:sldMk cId="3303777782" sldId="341"/>
            <ac:spMk id="3075" creationId="{00000000-0000-0000-0000-000000000000}"/>
          </ac:spMkLst>
        </pc:spChg>
      </pc:sldChg>
      <pc:sldChg chg="addSp delSp modSp add mod">
        <pc:chgData name="Ary Jose Rocco Jr" userId="d81a4cffa7e74530" providerId="LiveId" clId="{63B3E070-966F-4B01-B5FD-7EA1EE4AAB49}" dt="2022-10-17T17:30:36.400" v="3046" actId="20577"/>
        <pc:sldMkLst>
          <pc:docMk/>
          <pc:sldMk cId="3743013850" sldId="342"/>
        </pc:sldMkLst>
        <pc:spChg chg="add del mod">
          <ac:chgData name="Ary Jose Rocco Jr" userId="d81a4cffa7e74530" providerId="LiveId" clId="{63B3E070-966F-4B01-B5FD-7EA1EE4AAB49}" dt="2022-10-17T17:29:48.067" v="2817" actId="478"/>
          <ac:spMkLst>
            <pc:docMk/>
            <pc:sldMk cId="3743013850" sldId="342"/>
            <ac:spMk id="2" creationId="{7739C2A9-2820-051F-2013-601C8352D5CA}"/>
          </ac:spMkLst>
        </pc:spChg>
        <pc:spChg chg="add del mod">
          <ac:chgData name="Ary Jose Rocco Jr" userId="d81a4cffa7e74530" providerId="LiveId" clId="{63B3E070-966F-4B01-B5FD-7EA1EE4AAB49}" dt="2022-10-17T17:30:36.400" v="3046" actId="20577"/>
          <ac:spMkLst>
            <pc:docMk/>
            <pc:sldMk cId="3743013850" sldId="342"/>
            <ac:spMk id="3075" creationId="{00000000-0000-0000-0000-000000000000}"/>
          </ac:spMkLst>
        </pc:spChg>
      </pc:sldChg>
      <pc:sldChg chg="add del">
        <pc:chgData name="Ary Jose Rocco Jr" userId="d81a4cffa7e74530" providerId="LiveId" clId="{63B3E070-966F-4B01-B5FD-7EA1EE4AAB49}" dt="2022-10-17T17:47:25.119" v="3048" actId="47"/>
        <pc:sldMkLst>
          <pc:docMk/>
          <pc:sldMk cId="735707818" sldId="343"/>
        </pc:sldMkLst>
      </pc:sldChg>
      <pc:sldChg chg="delSp modSp add mod">
        <pc:chgData name="Ary Jose Rocco Jr" userId="d81a4cffa7e74530" providerId="LiveId" clId="{63B3E070-966F-4B01-B5FD-7EA1EE4AAB49}" dt="2022-10-17T17:49:39.370" v="3527" actId="255"/>
        <pc:sldMkLst>
          <pc:docMk/>
          <pc:sldMk cId="3954453873" sldId="343"/>
        </pc:sldMkLst>
        <pc:spChg chg="mod">
          <ac:chgData name="Ary Jose Rocco Jr" userId="d81a4cffa7e74530" providerId="LiveId" clId="{63B3E070-966F-4B01-B5FD-7EA1EE4AAB49}" dt="2022-10-17T17:49:39.370" v="3527" actId="255"/>
          <ac:spMkLst>
            <pc:docMk/>
            <pc:sldMk cId="3954453873" sldId="343"/>
            <ac:spMk id="3" creationId="{00000000-0000-0000-0000-000000000000}"/>
          </ac:spMkLst>
        </pc:spChg>
        <pc:spChg chg="del">
          <ac:chgData name="Ary Jose Rocco Jr" userId="d81a4cffa7e74530" providerId="LiveId" clId="{63B3E070-966F-4B01-B5FD-7EA1EE4AAB49}" dt="2022-10-17T17:47:43.558" v="3050" actId="478"/>
          <ac:spMkLst>
            <pc:docMk/>
            <pc:sldMk cId="3954453873" sldId="343"/>
            <ac:spMk id="17" creationId="{00000000-0000-0000-0000-000000000000}"/>
          </ac:spMkLst>
        </pc:spChg>
        <pc:picChg chg="del">
          <ac:chgData name="Ary Jose Rocco Jr" userId="d81a4cffa7e74530" providerId="LiveId" clId="{63B3E070-966F-4B01-B5FD-7EA1EE4AAB49}" dt="2022-10-17T17:47:45.818" v="3051" actId="478"/>
          <ac:picMkLst>
            <pc:docMk/>
            <pc:sldMk cId="3954453873" sldId="343"/>
            <ac:picMk id="8199" creationId="{00000000-0000-0000-0000-000000000000}"/>
          </ac:picMkLst>
        </pc:picChg>
      </pc:sldChg>
      <pc:sldChg chg="modSp add mod">
        <pc:chgData name="Ary Jose Rocco Jr" userId="d81a4cffa7e74530" providerId="LiveId" clId="{63B3E070-966F-4B01-B5FD-7EA1EE4AAB49}" dt="2022-10-17T18:22:18.011" v="4461" actId="113"/>
        <pc:sldMkLst>
          <pc:docMk/>
          <pc:sldMk cId="2129094620" sldId="344"/>
        </pc:sldMkLst>
        <pc:spChg chg="mod">
          <ac:chgData name="Ary Jose Rocco Jr" userId="d81a4cffa7e74530" providerId="LiveId" clId="{63B3E070-966F-4B01-B5FD-7EA1EE4AAB49}" dt="2022-10-17T18:22:18.011" v="4461" actId="113"/>
          <ac:spMkLst>
            <pc:docMk/>
            <pc:sldMk cId="2129094620" sldId="344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22:23.288" v="4463" actId="20577"/>
        <pc:sldMkLst>
          <pc:docMk/>
          <pc:sldMk cId="3393009640" sldId="345"/>
        </pc:sldMkLst>
        <pc:spChg chg="mod">
          <ac:chgData name="Ary Jose Rocco Jr" userId="d81a4cffa7e74530" providerId="LiveId" clId="{63B3E070-966F-4B01-B5FD-7EA1EE4AAB49}" dt="2022-10-17T18:22:23.288" v="4463" actId="20577"/>
          <ac:spMkLst>
            <pc:docMk/>
            <pc:sldMk cId="3393009640" sldId="345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22:32.793" v="4467" actId="20577"/>
        <pc:sldMkLst>
          <pc:docMk/>
          <pc:sldMk cId="990252515" sldId="346"/>
        </pc:sldMkLst>
        <pc:spChg chg="mod">
          <ac:chgData name="Ary Jose Rocco Jr" userId="d81a4cffa7e74530" providerId="LiveId" clId="{63B3E070-966F-4B01-B5FD-7EA1EE4AAB49}" dt="2022-10-17T18:22:32.793" v="4467" actId="20577"/>
          <ac:spMkLst>
            <pc:docMk/>
            <pc:sldMk cId="990252515" sldId="346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24:20.417" v="5172" actId="27636"/>
        <pc:sldMkLst>
          <pc:docMk/>
          <pc:sldMk cId="1069478104" sldId="347"/>
        </pc:sldMkLst>
        <pc:spChg chg="mod">
          <ac:chgData name="Ary Jose Rocco Jr" userId="d81a4cffa7e74530" providerId="LiveId" clId="{63B3E070-966F-4B01-B5FD-7EA1EE4AAB49}" dt="2022-10-17T18:24:20.417" v="5172" actId="27636"/>
          <ac:spMkLst>
            <pc:docMk/>
            <pc:sldMk cId="1069478104" sldId="347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25:23.691" v="5255" actId="20577"/>
        <pc:sldMkLst>
          <pc:docMk/>
          <pc:sldMk cId="1632515831" sldId="348"/>
        </pc:sldMkLst>
        <pc:spChg chg="mod">
          <ac:chgData name="Ary Jose Rocco Jr" userId="d81a4cffa7e74530" providerId="LiveId" clId="{63B3E070-966F-4B01-B5FD-7EA1EE4AAB49}" dt="2022-10-17T18:25:23.691" v="5255" actId="20577"/>
          <ac:spMkLst>
            <pc:docMk/>
            <pc:sldMk cId="1632515831" sldId="348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26:14.221" v="5403" actId="6549"/>
        <pc:sldMkLst>
          <pc:docMk/>
          <pc:sldMk cId="3884353804" sldId="349"/>
        </pc:sldMkLst>
        <pc:spChg chg="mod">
          <ac:chgData name="Ary Jose Rocco Jr" userId="d81a4cffa7e74530" providerId="LiveId" clId="{63B3E070-966F-4B01-B5FD-7EA1EE4AAB49}" dt="2022-10-17T18:26:14.221" v="5403" actId="6549"/>
          <ac:spMkLst>
            <pc:docMk/>
            <pc:sldMk cId="3884353804" sldId="349"/>
            <ac:spMk id="3" creationId="{00000000-0000-0000-0000-000000000000}"/>
          </ac:spMkLst>
        </pc:spChg>
      </pc:sldChg>
      <pc:sldChg chg="modSp add del mod ord">
        <pc:chgData name="Ary Jose Rocco Jr" userId="d81a4cffa7e74530" providerId="LiveId" clId="{63B3E070-966F-4B01-B5FD-7EA1EE4AAB49}" dt="2022-10-17T18:31:10.387" v="5946" actId="47"/>
        <pc:sldMkLst>
          <pc:docMk/>
          <pc:sldMk cId="1366945707" sldId="350"/>
        </pc:sldMkLst>
        <pc:spChg chg="mod">
          <ac:chgData name="Ary Jose Rocco Jr" userId="d81a4cffa7e74530" providerId="LiveId" clId="{63B3E070-966F-4B01-B5FD-7EA1EE4AAB49}" dt="2022-10-17T18:29:53.646" v="5875" actId="20577"/>
          <ac:spMkLst>
            <pc:docMk/>
            <pc:sldMk cId="1366945707" sldId="350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31:01.894" v="5945" actId="20577"/>
        <pc:sldMkLst>
          <pc:docMk/>
          <pc:sldMk cId="1542257715" sldId="351"/>
        </pc:sldMkLst>
        <pc:spChg chg="mod">
          <ac:chgData name="Ary Jose Rocco Jr" userId="d81a4cffa7e74530" providerId="LiveId" clId="{63B3E070-966F-4B01-B5FD-7EA1EE4AAB49}" dt="2022-10-17T18:31:01.894" v="5945" actId="20577"/>
          <ac:spMkLst>
            <pc:docMk/>
            <pc:sldMk cId="1542257715" sldId="351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39:23.669" v="7960" actId="6549"/>
        <pc:sldMkLst>
          <pc:docMk/>
          <pc:sldMk cId="319161536" sldId="352"/>
        </pc:sldMkLst>
        <pc:spChg chg="mod">
          <ac:chgData name="Ary Jose Rocco Jr" userId="d81a4cffa7e74530" providerId="LiveId" clId="{63B3E070-966F-4B01-B5FD-7EA1EE4AAB49}" dt="2022-10-17T18:39:23.669" v="7960" actId="6549"/>
          <ac:spMkLst>
            <pc:docMk/>
            <pc:sldMk cId="319161536" sldId="352"/>
            <ac:spMk id="3" creationId="{00000000-0000-0000-0000-000000000000}"/>
          </ac:spMkLst>
        </pc:spChg>
      </pc:sldChg>
      <pc:sldChg chg="modSp add mod ord">
        <pc:chgData name="Ary Jose Rocco Jr" userId="d81a4cffa7e74530" providerId="LiveId" clId="{63B3E070-966F-4B01-B5FD-7EA1EE4AAB49}" dt="2022-10-17T18:37:27.380" v="7064"/>
        <pc:sldMkLst>
          <pc:docMk/>
          <pc:sldMk cId="3715681959" sldId="353"/>
        </pc:sldMkLst>
        <pc:spChg chg="mod">
          <ac:chgData name="Ary Jose Rocco Jr" userId="d81a4cffa7e74530" providerId="LiveId" clId="{63B3E070-966F-4B01-B5FD-7EA1EE4AAB49}" dt="2022-10-17T18:33:14.991" v="7062" actId="6549"/>
          <ac:spMkLst>
            <pc:docMk/>
            <pc:sldMk cId="3715681959" sldId="353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40:14.725" v="8468" actId="6549"/>
        <pc:sldMkLst>
          <pc:docMk/>
          <pc:sldMk cId="2527169485" sldId="354"/>
        </pc:sldMkLst>
        <pc:spChg chg="mod">
          <ac:chgData name="Ary Jose Rocco Jr" userId="d81a4cffa7e74530" providerId="LiveId" clId="{63B3E070-966F-4B01-B5FD-7EA1EE4AAB49}" dt="2022-10-17T18:40:14.725" v="8468" actId="6549"/>
          <ac:spMkLst>
            <pc:docMk/>
            <pc:sldMk cId="2527169485" sldId="354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47:22.766" v="9460" actId="27636"/>
        <pc:sldMkLst>
          <pc:docMk/>
          <pc:sldMk cId="4037948124" sldId="355"/>
        </pc:sldMkLst>
        <pc:spChg chg="mod">
          <ac:chgData name="Ary Jose Rocco Jr" userId="d81a4cffa7e74530" providerId="LiveId" clId="{63B3E070-966F-4B01-B5FD-7EA1EE4AAB49}" dt="2022-10-17T18:47:22.766" v="9460" actId="27636"/>
          <ac:spMkLst>
            <pc:docMk/>
            <pc:sldMk cId="4037948124" sldId="355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51:55.429" v="10439" actId="20577"/>
        <pc:sldMkLst>
          <pc:docMk/>
          <pc:sldMk cId="676581903" sldId="356"/>
        </pc:sldMkLst>
        <pc:spChg chg="mod">
          <ac:chgData name="Ary Jose Rocco Jr" userId="d81a4cffa7e74530" providerId="LiveId" clId="{63B3E070-966F-4B01-B5FD-7EA1EE4AAB49}" dt="2022-10-17T18:51:55.429" v="10439" actId="20577"/>
          <ac:spMkLst>
            <pc:docMk/>
            <pc:sldMk cId="676581903" sldId="356"/>
            <ac:spMk id="3" creationId="{00000000-0000-0000-0000-000000000000}"/>
          </ac:spMkLst>
        </pc:spChg>
      </pc:sldChg>
      <pc:sldChg chg="modSp add mod">
        <pc:chgData name="Ary Jose Rocco Jr" userId="d81a4cffa7e74530" providerId="LiveId" clId="{63B3E070-966F-4B01-B5FD-7EA1EE4AAB49}" dt="2022-10-17T18:51:46.680" v="10435" actId="27636"/>
        <pc:sldMkLst>
          <pc:docMk/>
          <pc:sldMk cId="205041659" sldId="357"/>
        </pc:sldMkLst>
        <pc:spChg chg="mod">
          <ac:chgData name="Ary Jose Rocco Jr" userId="d81a4cffa7e74530" providerId="LiveId" clId="{63B3E070-966F-4B01-B5FD-7EA1EE4AAB49}" dt="2022-10-17T18:51:46.680" v="10435" actId="27636"/>
          <ac:spMkLst>
            <pc:docMk/>
            <pc:sldMk cId="205041659" sldId="357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52F48647-C3D7-4F75-8AC3-310F8DE44A50}" type="presOf" srcId="{1F0A864D-5D5C-44E6-81BF-E365A73E2C41}" destId="{9C547BCB-8B6C-4F23-BBBA-65BE72FFC610}" srcOrd="0" destOrd="0" presId="urn:microsoft.com/office/officeart/2005/8/layout/hChevron3"/>
    <dgm:cxn modelId="{F5B981D9-BB70-47B5-8CC1-3110A8DBB4D5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EB8B5F1C-95C5-4EE9-A000-79A40E5DEF76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4E61680E-3140-49C1-BF43-41A015597F81}" type="presOf" srcId="{27995332-FC45-4831-A98D-15484F61CB71}" destId="{BFF16CAE-D55F-493B-AB6A-30E2D6848699}" srcOrd="0" destOrd="0" presId="urn:microsoft.com/office/officeart/2005/8/layout/hChevron3"/>
    <dgm:cxn modelId="{239F661D-237F-49F2-9E47-6E2EF40BCCA0}" type="presOf" srcId="{1F0A864D-5D5C-44E6-81BF-E365A73E2C41}" destId="{9C547BCB-8B6C-4F23-BBBA-65BE72FFC610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B185B91A-B819-4D19-BCE9-050011A39107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43C97B8-81FB-4416-AB32-D523B818523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C9A9635-7091-4D58-BF9C-75C4EFF870D8}">
      <dgm:prSet phldrT="[Texto]" custT="1"/>
      <dgm:spPr/>
      <dgm:t>
        <a:bodyPr/>
        <a:lstStyle/>
        <a:p>
          <a:r>
            <a:rPr lang="pt-BR" sz="2000" b="1" dirty="0"/>
            <a:t>Foco</a:t>
          </a:r>
        </a:p>
      </dgm:t>
    </dgm:pt>
    <dgm:pt modelId="{176B0B68-059B-4455-AF2D-9CC68574F7AB}" type="parTrans" cxnId="{EEFE093B-058E-4E2B-A29D-ADDC2D5DB646}">
      <dgm:prSet/>
      <dgm:spPr/>
      <dgm:t>
        <a:bodyPr/>
        <a:lstStyle/>
        <a:p>
          <a:endParaRPr lang="pt-BR" sz="2000" b="1"/>
        </a:p>
      </dgm:t>
    </dgm:pt>
    <dgm:pt modelId="{702EF1FF-D815-4DD4-A7C7-B4568E8CBE2B}" type="sibTrans" cxnId="{EEFE093B-058E-4E2B-A29D-ADDC2D5DB646}">
      <dgm:prSet/>
      <dgm:spPr/>
      <dgm:t>
        <a:bodyPr/>
        <a:lstStyle/>
        <a:p>
          <a:endParaRPr lang="pt-BR" sz="2000" b="1"/>
        </a:p>
      </dgm:t>
    </dgm:pt>
    <dgm:pt modelId="{9940DB70-F8F1-45E7-8721-84E4A3CAD275}">
      <dgm:prSet phldrT="[Texto]" custT="1"/>
      <dgm:spPr/>
      <dgm:t>
        <a:bodyPr/>
        <a:lstStyle/>
        <a:p>
          <a:r>
            <a:rPr lang="pt-BR" sz="2000" b="1" dirty="0"/>
            <a:t>O que fazer</a:t>
          </a:r>
        </a:p>
      </dgm:t>
    </dgm:pt>
    <dgm:pt modelId="{10A27813-61F2-4C0B-92EA-CCDBF683C33E}" type="parTrans" cxnId="{40BF16B1-BBB6-498A-9DBD-6C27395A2779}">
      <dgm:prSet/>
      <dgm:spPr/>
      <dgm:t>
        <a:bodyPr/>
        <a:lstStyle/>
        <a:p>
          <a:endParaRPr lang="pt-BR" sz="2000" b="1"/>
        </a:p>
      </dgm:t>
    </dgm:pt>
    <dgm:pt modelId="{2D883ECD-989C-4AD9-AE00-B6B2FDFB9E7E}" type="sibTrans" cxnId="{40BF16B1-BBB6-498A-9DBD-6C27395A2779}">
      <dgm:prSet/>
      <dgm:spPr/>
      <dgm:t>
        <a:bodyPr/>
        <a:lstStyle/>
        <a:p>
          <a:endParaRPr lang="pt-BR" sz="2000" b="1"/>
        </a:p>
      </dgm:t>
    </dgm:pt>
    <dgm:pt modelId="{13650B7E-165E-4694-9DD4-A1AA5B221194}">
      <dgm:prSet phldrT="[Texto]" custT="1"/>
      <dgm:spPr/>
      <dgm:t>
        <a:bodyPr/>
        <a:lstStyle/>
        <a:p>
          <a:r>
            <a:rPr lang="pt-BR" sz="2000" b="1" dirty="0"/>
            <a:t>O que não fazer</a:t>
          </a:r>
        </a:p>
      </dgm:t>
    </dgm:pt>
    <dgm:pt modelId="{A7A7DB7D-8542-4319-A0D7-D82BFE97A6E0}" type="parTrans" cxnId="{F93C6458-716D-4D81-835F-0761DE525DDA}">
      <dgm:prSet/>
      <dgm:spPr/>
      <dgm:t>
        <a:bodyPr/>
        <a:lstStyle/>
        <a:p>
          <a:endParaRPr lang="pt-BR" sz="2000" b="1"/>
        </a:p>
      </dgm:t>
    </dgm:pt>
    <dgm:pt modelId="{0F48DE7B-7736-4B73-8A88-49103F294731}" type="sibTrans" cxnId="{F93C6458-716D-4D81-835F-0761DE525DDA}">
      <dgm:prSet/>
      <dgm:spPr/>
      <dgm:t>
        <a:bodyPr/>
        <a:lstStyle/>
        <a:p>
          <a:endParaRPr lang="pt-BR" sz="2000" b="1"/>
        </a:p>
      </dgm:t>
    </dgm:pt>
    <dgm:pt modelId="{7D1188DB-1E38-4FAF-BAA3-6D5C72651D50}">
      <dgm:prSet phldrT="[Texto]" custT="1"/>
      <dgm:spPr/>
      <dgm:t>
        <a:bodyPr/>
        <a:lstStyle/>
        <a:p>
          <a:r>
            <a:rPr lang="pt-BR" sz="2000" b="1" dirty="0"/>
            <a:t>Consistência</a:t>
          </a:r>
        </a:p>
      </dgm:t>
    </dgm:pt>
    <dgm:pt modelId="{9F737404-2867-481A-9DE7-CC76207FA8AE}" type="parTrans" cxnId="{A5B21334-439E-46B9-A7F7-92F58C8CF563}">
      <dgm:prSet/>
      <dgm:spPr/>
      <dgm:t>
        <a:bodyPr/>
        <a:lstStyle/>
        <a:p>
          <a:endParaRPr lang="pt-BR" sz="2000" b="1"/>
        </a:p>
      </dgm:t>
    </dgm:pt>
    <dgm:pt modelId="{B950B731-8A8A-40EB-97F6-FC23794CE1D3}" type="sibTrans" cxnId="{A5B21334-439E-46B9-A7F7-92F58C8CF563}">
      <dgm:prSet/>
      <dgm:spPr/>
      <dgm:t>
        <a:bodyPr/>
        <a:lstStyle/>
        <a:p>
          <a:endParaRPr lang="pt-BR" sz="2000" b="1"/>
        </a:p>
      </dgm:t>
    </dgm:pt>
    <dgm:pt modelId="{BC3DCF47-1F7F-4FF0-9625-23E10691F069}">
      <dgm:prSet phldrT="[Texto]" custT="1"/>
      <dgm:spPr/>
      <dgm:t>
        <a:bodyPr/>
        <a:lstStyle/>
        <a:p>
          <a:r>
            <a:rPr lang="pt-BR" sz="2000" b="1" dirty="0"/>
            <a:t>Como seremos conhecidos</a:t>
          </a:r>
        </a:p>
      </dgm:t>
    </dgm:pt>
    <dgm:pt modelId="{25AAC408-6B06-494E-A6C9-73C349429B2E}" type="parTrans" cxnId="{CD8EE0E6-9A4E-466B-B4BA-686CD7EC64BC}">
      <dgm:prSet/>
      <dgm:spPr/>
      <dgm:t>
        <a:bodyPr/>
        <a:lstStyle/>
        <a:p>
          <a:endParaRPr lang="pt-BR" sz="2000" b="1"/>
        </a:p>
      </dgm:t>
    </dgm:pt>
    <dgm:pt modelId="{7BA1DE4E-8DBF-49E7-B8B6-9E262E793B81}" type="sibTrans" cxnId="{CD8EE0E6-9A4E-466B-B4BA-686CD7EC64BC}">
      <dgm:prSet/>
      <dgm:spPr/>
      <dgm:t>
        <a:bodyPr/>
        <a:lstStyle/>
        <a:p>
          <a:endParaRPr lang="pt-BR" sz="2000" b="1"/>
        </a:p>
      </dgm:t>
    </dgm:pt>
    <dgm:pt modelId="{5057D8FF-2132-445B-BB9E-3978BEA4A6F2}">
      <dgm:prSet phldrT="[Texto]" custT="1"/>
      <dgm:spPr/>
      <dgm:t>
        <a:bodyPr/>
        <a:lstStyle/>
        <a:p>
          <a:r>
            <a:rPr lang="pt-BR" sz="2000" b="1" dirty="0"/>
            <a:t>Em que somos bons</a:t>
          </a:r>
        </a:p>
      </dgm:t>
    </dgm:pt>
    <dgm:pt modelId="{A511C8CE-5537-40E5-83DC-D27CA107E332}" type="parTrans" cxnId="{0C91FC26-932F-4BBD-9267-2AC1C3FE3269}">
      <dgm:prSet/>
      <dgm:spPr/>
      <dgm:t>
        <a:bodyPr/>
        <a:lstStyle/>
        <a:p>
          <a:endParaRPr lang="pt-BR" sz="2000" b="1"/>
        </a:p>
      </dgm:t>
    </dgm:pt>
    <dgm:pt modelId="{81BAEBC8-FE10-4904-9BF0-2329FF621A80}" type="sibTrans" cxnId="{0C91FC26-932F-4BBD-9267-2AC1C3FE3269}">
      <dgm:prSet/>
      <dgm:spPr/>
      <dgm:t>
        <a:bodyPr/>
        <a:lstStyle/>
        <a:p>
          <a:endParaRPr lang="pt-BR" sz="2000" b="1"/>
        </a:p>
      </dgm:t>
    </dgm:pt>
    <dgm:pt modelId="{AF18D589-4912-4BF4-958A-C40694DD6DFD}" type="pres">
      <dgm:prSet presAssocID="{B43C97B8-81FB-4416-AB32-D523B818523A}" presName="Name0" presStyleCnt="0">
        <dgm:presLayoutVars>
          <dgm:dir/>
          <dgm:animLvl val="lvl"/>
          <dgm:resizeHandles/>
        </dgm:presLayoutVars>
      </dgm:prSet>
      <dgm:spPr/>
    </dgm:pt>
    <dgm:pt modelId="{4B15D273-B17E-4FFE-9DB0-0C25429CE332}" type="pres">
      <dgm:prSet presAssocID="{4C9A9635-7091-4D58-BF9C-75C4EFF870D8}" presName="linNode" presStyleCnt="0"/>
      <dgm:spPr/>
    </dgm:pt>
    <dgm:pt modelId="{80D27741-97B1-4FB9-8B83-081079994C38}" type="pres">
      <dgm:prSet presAssocID="{4C9A9635-7091-4D58-BF9C-75C4EFF870D8}" presName="parentShp" presStyleLbl="node1" presStyleIdx="0" presStyleCnt="2">
        <dgm:presLayoutVars>
          <dgm:bulletEnabled val="1"/>
        </dgm:presLayoutVars>
      </dgm:prSet>
      <dgm:spPr/>
    </dgm:pt>
    <dgm:pt modelId="{E3236B6F-B297-45EF-85E9-4672596585A6}" type="pres">
      <dgm:prSet presAssocID="{4C9A9635-7091-4D58-BF9C-75C4EFF870D8}" presName="childShp" presStyleLbl="bgAccFollowNode1" presStyleIdx="0" presStyleCnt="2">
        <dgm:presLayoutVars>
          <dgm:bulletEnabled val="1"/>
        </dgm:presLayoutVars>
      </dgm:prSet>
      <dgm:spPr/>
    </dgm:pt>
    <dgm:pt modelId="{BCBA1F98-B6B0-4EA6-B449-E474BA8DF054}" type="pres">
      <dgm:prSet presAssocID="{702EF1FF-D815-4DD4-A7C7-B4568E8CBE2B}" presName="spacing" presStyleCnt="0"/>
      <dgm:spPr/>
    </dgm:pt>
    <dgm:pt modelId="{A1B37A1F-F3E1-4800-9607-B187C05CF581}" type="pres">
      <dgm:prSet presAssocID="{7D1188DB-1E38-4FAF-BAA3-6D5C72651D50}" presName="linNode" presStyleCnt="0"/>
      <dgm:spPr/>
    </dgm:pt>
    <dgm:pt modelId="{29186F04-8EE5-4BAE-96BA-DCB614F6D32F}" type="pres">
      <dgm:prSet presAssocID="{7D1188DB-1E38-4FAF-BAA3-6D5C72651D50}" presName="parentShp" presStyleLbl="node1" presStyleIdx="1" presStyleCnt="2">
        <dgm:presLayoutVars>
          <dgm:bulletEnabled val="1"/>
        </dgm:presLayoutVars>
      </dgm:prSet>
      <dgm:spPr/>
    </dgm:pt>
    <dgm:pt modelId="{731D1544-5ADF-4144-BB5B-E60C1430635F}" type="pres">
      <dgm:prSet presAssocID="{7D1188DB-1E38-4FAF-BAA3-6D5C72651D50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C6EC5B19-66F6-4BB6-A8FD-F09B5D48665D}" type="presOf" srcId="{4C9A9635-7091-4D58-BF9C-75C4EFF870D8}" destId="{80D27741-97B1-4FB9-8B83-081079994C38}" srcOrd="0" destOrd="0" presId="urn:microsoft.com/office/officeart/2005/8/layout/vList6"/>
    <dgm:cxn modelId="{0C91FC26-932F-4BBD-9267-2AC1C3FE3269}" srcId="{7D1188DB-1E38-4FAF-BAA3-6D5C72651D50}" destId="{5057D8FF-2132-445B-BB9E-3978BEA4A6F2}" srcOrd="1" destOrd="0" parTransId="{A511C8CE-5537-40E5-83DC-D27CA107E332}" sibTransId="{81BAEBC8-FE10-4904-9BF0-2329FF621A80}"/>
    <dgm:cxn modelId="{A5B21334-439E-46B9-A7F7-92F58C8CF563}" srcId="{B43C97B8-81FB-4416-AB32-D523B818523A}" destId="{7D1188DB-1E38-4FAF-BAA3-6D5C72651D50}" srcOrd="1" destOrd="0" parTransId="{9F737404-2867-481A-9DE7-CC76207FA8AE}" sibTransId="{B950B731-8A8A-40EB-97F6-FC23794CE1D3}"/>
    <dgm:cxn modelId="{EEFE093B-058E-4E2B-A29D-ADDC2D5DB646}" srcId="{B43C97B8-81FB-4416-AB32-D523B818523A}" destId="{4C9A9635-7091-4D58-BF9C-75C4EFF870D8}" srcOrd="0" destOrd="0" parTransId="{176B0B68-059B-4455-AF2D-9CC68574F7AB}" sibTransId="{702EF1FF-D815-4DD4-A7C7-B4568E8CBE2B}"/>
    <dgm:cxn modelId="{36679168-5E3D-415C-9959-807BAB3F5746}" type="presOf" srcId="{13650B7E-165E-4694-9DD4-A1AA5B221194}" destId="{E3236B6F-B297-45EF-85E9-4672596585A6}" srcOrd="0" destOrd="1" presId="urn:microsoft.com/office/officeart/2005/8/layout/vList6"/>
    <dgm:cxn modelId="{F93C6458-716D-4D81-835F-0761DE525DDA}" srcId="{4C9A9635-7091-4D58-BF9C-75C4EFF870D8}" destId="{13650B7E-165E-4694-9DD4-A1AA5B221194}" srcOrd="1" destOrd="0" parTransId="{A7A7DB7D-8542-4319-A0D7-D82BFE97A6E0}" sibTransId="{0F48DE7B-7736-4B73-8A88-49103F294731}"/>
    <dgm:cxn modelId="{391A7E87-ABB2-40B2-955E-F022C93F168A}" type="presOf" srcId="{9940DB70-F8F1-45E7-8721-84E4A3CAD275}" destId="{E3236B6F-B297-45EF-85E9-4672596585A6}" srcOrd="0" destOrd="0" presId="urn:microsoft.com/office/officeart/2005/8/layout/vList6"/>
    <dgm:cxn modelId="{6DDC0DAC-07F8-4488-9E82-017779FFEA86}" type="presOf" srcId="{7D1188DB-1E38-4FAF-BAA3-6D5C72651D50}" destId="{29186F04-8EE5-4BAE-96BA-DCB614F6D32F}" srcOrd="0" destOrd="0" presId="urn:microsoft.com/office/officeart/2005/8/layout/vList6"/>
    <dgm:cxn modelId="{40BF16B1-BBB6-498A-9DBD-6C27395A2779}" srcId="{4C9A9635-7091-4D58-BF9C-75C4EFF870D8}" destId="{9940DB70-F8F1-45E7-8721-84E4A3CAD275}" srcOrd="0" destOrd="0" parTransId="{10A27813-61F2-4C0B-92EA-CCDBF683C33E}" sibTransId="{2D883ECD-989C-4AD9-AE00-B6B2FDFB9E7E}"/>
    <dgm:cxn modelId="{6D82BEB5-0061-4489-850A-4BE1239A0B1E}" type="presOf" srcId="{BC3DCF47-1F7F-4FF0-9625-23E10691F069}" destId="{731D1544-5ADF-4144-BB5B-E60C1430635F}" srcOrd="0" destOrd="0" presId="urn:microsoft.com/office/officeart/2005/8/layout/vList6"/>
    <dgm:cxn modelId="{E19C0BB9-991C-46AE-A72E-30A5AF29DF59}" type="presOf" srcId="{B43C97B8-81FB-4416-AB32-D523B818523A}" destId="{AF18D589-4912-4BF4-958A-C40694DD6DFD}" srcOrd="0" destOrd="0" presId="urn:microsoft.com/office/officeart/2005/8/layout/vList6"/>
    <dgm:cxn modelId="{CD8EE0E6-9A4E-466B-B4BA-686CD7EC64BC}" srcId="{7D1188DB-1E38-4FAF-BAA3-6D5C72651D50}" destId="{BC3DCF47-1F7F-4FF0-9625-23E10691F069}" srcOrd="0" destOrd="0" parTransId="{25AAC408-6B06-494E-A6C9-73C349429B2E}" sibTransId="{7BA1DE4E-8DBF-49E7-B8B6-9E262E793B81}"/>
    <dgm:cxn modelId="{891C0EEB-C1E3-4D94-B638-980270D6AF74}" type="presOf" srcId="{5057D8FF-2132-445B-BB9E-3978BEA4A6F2}" destId="{731D1544-5ADF-4144-BB5B-E60C1430635F}" srcOrd="0" destOrd="1" presId="urn:microsoft.com/office/officeart/2005/8/layout/vList6"/>
    <dgm:cxn modelId="{F113A088-7963-4E9F-A039-2FF5C3E950C5}" type="presParOf" srcId="{AF18D589-4912-4BF4-958A-C40694DD6DFD}" destId="{4B15D273-B17E-4FFE-9DB0-0C25429CE332}" srcOrd="0" destOrd="0" presId="urn:microsoft.com/office/officeart/2005/8/layout/vList6"/>
    <dgm:cxn modelId="{00E1A315-E838-4D6F-BF07-5EF2DFAE9082}" type="presParOf" srcId="{4B15D273-B17E-4FFE-9DB0-0C25429CE332}" destId="{80D27741-97B1-4FB9-8B83-081079994C38}" srcOrd="0" destOrd="0" presId="urn:microsoft.com/office/officeart/2005/8/layout/vList6"/>
    <dgm:cxn modelId="{034B48E3-DF8D-41E3-9D4B-4E26D5A361D8}" type="presParOf" srcId="{4B15D273-B17E-4FFE-9DB0-0C25429CE332}" destId="{E3236B6F-B297-45EF-85E9-4672596585A6}" srcOrd="1" destOrd="0" presId="urn:microsoft.com/office/officeart/2005/8/layout/vList6"/>
    <dgm:cxn modelId="{5CAA9BF4-72D1-47D3-817A-F665C100715B}" type="presParOf" srcId="{AF18D589-4912-4BF4-958A-C40694DD6DFD}" destId="{BCBA1F98-B6B0-4EA6-B449-E474BA8DF054}" srcOrd="1" destOrd="0" presId="urn:microsoft.com/office/officeart/2005/8/layout/vList6"/>
    <dgm:cxn modelId="{88C70171-545E-41EE-86C5-239F8E6CA498}" type="presParOf" srcId="{AF18D589-4912-4BF4-958A-C40694DD6DFD}" destId="{A1B37A1F-F3E1-4800-9607-B187C05CF581}" srcOrd="2" destOrd="0" presId="urn:microsoft.com/office/officeart/2005/8/layout/vList6"/>
    <dgm:cxn modelId="{E903A4E2-B0D1-4E5C-85F5-24C10786C6CC}" type="presParOf" srcId="{A1B37A1F-F3E1-4800-9607-B187C05CF581}" destId="{29186F04-8EE5-4BAE-96BA-DCB614F6D32F}" srcOrd="0" destOrd="0" presId="urn:microsoft.com/office/officeart/2005/8/layout/vList6"/>
    <dgm:cxn modelId="{00E29394-81B8-4870-8521-05440027BD1F}" type="presParOf" srcId="{A1B37A1F-F3E1-4800-9607-B187C05CF581}" destId="{731D1544-5ADF-4144-BB5B-E60C1430635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681289A0-868C-457C-99B9-316D6CD614CE}" type="presOf" srcId="{1F0A864D-5D5C-44E6-81BF-E365A73E2C41}" destId="{9C547BCB-8B6C-4F23-BBBA-65BE72FFC610}" srcOrd="0" destOrd="0" presId="urn:microsoft.com/office/officeart/2005/8/layout/hChevron3"/>
    <dgm:cxn modelId="{D613ADDA-C561-4F65-8DA6-0749642F4063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DA58C9A3-4D7C-46A4-B958-3AC9349A2536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F0896B75-2A65-466C-AA34-C419A78C3BE7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9CEADAE1-4A2F-4AE1-B63D-4AA0A155268A}" type="presOf" srcId="{1F0A864D-5D5C-44E6-81BF-E365A73E2C41}" destId="{9C547BCB-8B6C-4F23-BBBA-65BE72FFC610}" srcOrd="0" destOrd="0" presId="urn:microsoft.com/office/officeart/2005/8/layout/hChevron3"/>
    <dgm:cxn modelId="{DD3741CF-A519-4609-9BB8-FEDDC3B41A73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Definição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DC69F711-E0B3-4AE5-9708-7FDA0FC89048}" type="presOf" srcId="{1F0A864D-5D5C-44E6-81BF-E365A73E2C41}" destId="{9C547BCB-8B6C-4F23-BBBA-65BE72FFC610}" srcOrd="0" destOrd="0" presId="urn:microsoft.com/office/officeart/2005/8/layout/hChevron3"/>
    <dgm:cxn modelId="{59AD96A2-9D3F-45ED-BCF4-0F6328B34949}" type="presOf" srcId="{27995332-FC45-4831-A98D-15484F61CB71}" destId="{BFF16CAE-D55F-493B-AB6A-30E2D6848699}" srcOrd="0" destOrd="0" presId="urn:microsoft.com/office/officeart/2005/8/layout/hChevron3"/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10B04453-3EC2-4108-A737-2B642B2B49AB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36B6F-B297-45EF-85E9-4672596585A6}">
      <dsp:nvSpPr>
        <dsp:cNvPr id="0" name=""/>
        <dsp:cNvSpPr/>
      </dsp:nvSpPr>
      <dsp:spPr>
        <a:xfrm>
          <a:off x="1699388" y="351"/>
          <a:ext cx="2549083" cy="13712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1" kern="1200" dirty="0"/>
            <a:t>O que fazer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1" kern="1200" dirty="0"/>
            <a:t>O que não fazer</a:t>
          </a:r>
        </a:p>
      </dsp:txBody>
      <dsp:txXfrm>
        <a:off x="1699388" y="171757"/>
        <a:ext cx="2034866" cy="1028434"/>
      </dsp:txXfrm>
    </dsp:sp>
    <dsp:sp modelId="{80D27741-97B1-4FB9-8B83-081079994C38}">
      <dsp:nvSpPr>
        <dsp:cNvPr id="0" name=""/>
        <dsp:cNvSpPr/>
      </dsp:nvSpPr>
      <dsp:spPr>
        <a:xfrm>
          <a:off x="0" y="351"/>
          <a:ext cx="1699388" cy="1371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Foco</a:t>
          </a:r>
        </a:p>
      </dsp:txBody>
      <dsp:txXfrm>
        <a:off x="66939" y="67290"/>
        <a:ext cx="1565510" cy="1237368"/>
      </dsp:txXfrm>
    </dsp:sp>
    <dsp:sp modelId="{731D1544-5ADF-4144-BB5B-E60C1430635F}">
      <dsp:nvSpPr>
        <dsp:cNvPr id="0" name=""/>
        <dsp:cNvSpPr/>
      </dsp:nvSpPr>
      <dsp:spPr>
        <a:xfrm>
          <a:off x="1699388" y="1508722"/>
          <a:ext cx="2549083" cy="13712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1" kern="1200" dirty="0"/>
            <a:t>Como seremos conhecidos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1" kern="1200" dirty="0"/>
            <a:t>Em que somos bons</a:t>
          </a:r>
        </a:p>
      </dsp:txBody>
      <dsp:txXfrm>
        <a:off x="1699388" y="1680128"/>
        <a:ext cx="2034866" cy="1028434"/>
      </dsp:txXfrm>
    </dsp:sp>
    <dsp:sp modelId="{29186F04-8EE5-4BAE-96BA-DCB614F6D32F}">
      <dsp:nvSpPr>
        <dsp:cNvPr id="0" name=""/>
        <dsp:cNvSpPr/>
      </dsp:nvSpPr>
      <dsp:spPr>
        <a:xfrm>
          <a:off x="0" y="1508722"/>
          <a:ext cx="1699388" cy="1371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Consistência</a:t>
          </a:r>
        </a:p>
      </dsp:txBody>
      <dsp:txXfrm>
        <a:off x="66939" y="1575661"/>
        <a:ext cx="1565510" cy="123736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Definição</a:t>
          </a:r>
        </a:p>
      </dsp:txBody>
      <dsp:txXfrm>
        <a:off x="896" y="0"/>
        <a:ext cx="1707889" cy="504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9404EE0-BC22-44FF-93FD-FD345D9010BE}" type="datetimeFigureOut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6600"/>
            <a:ext cx="4910138" cy="3683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664075"/>
            <a:ext cx="5335588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2815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8250" y="932815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27176C-77A0-4D8B-855B-98F94F60BA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151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822-9D94-4DE6-A6C5-AD12D7C2BCAA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DA2F-A9F2-496B-A6DB-318DFC107B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4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CD34D-5DE3-4964-B630-886F8DEEA59E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5462C-B4FD-4E44-900F-99C87ECF0F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83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4E867-7E52-4F43-A8F3-FE722EB7B835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08DCC-7B57-4F99-8D4B-59E4BAA54DD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33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21925-CCAD-45E3-86F5-A86DADEB82B8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83078-B896-4F95-AD3F-340ABE283A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95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CA541-9679-484F-9621-49929AF4D95D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A0F36-1B02-4F31-B4E1-1773F11D86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233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ECAD4-5413-49BA-8CA2-5E56967F01F8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40BBC-5F05-4231-A913-D20A3519E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81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3E3D6-2732-4B1F-AD85-4A67FE1DB762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171B9-AA67-4566-AD31-511C9568A4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38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38DD2-1423-4544-AD0F-DE7FA8D4661E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BBE67-A3B3-46E7-B52A-9423AADA98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60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80AD-3125-4FED-B1B0-C8536BAED3A5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4961B-99FA-4ACC-9A0E-98C0CD7FE8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87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5151E-8A15-4297-8B81-216D506C9436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95255-201A-4C35-8213-7863CBECC0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433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357A-E950-48D3-A8E3-9D6F8250F64E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6A734-B11F-440C-8A6F-391D2CC324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072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FF453B-C4DC-490C-BC77-6DE005DF1172}" type="datetime1">
              <a:rPr lang="pt-BR"/>
              <a:pPr>
                <a:defRPr/>
              </a:pPr>
              <a:t>17/10/2022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58C2A9-7A35-41DF-A883-46FEEF1ED9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4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5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189990" y="5578359"/>
            <a:ext cx="8836025" cy="641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20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200" b="1" dirty="0">
                <a:solidFill>
                  <a:srgbClr val="002A46"/>
                </a:solidFill>
                <a:latin typeface="Arial" charset="0"/>
              </a:rPr>
              <a:t>Plano de </a:t>
            </a:r>
            <a:r>
              <a:rPr lang="en-US" altLang="pt-BR" sz="2200" b="1" dirty="0" err="1">
                <a:solidFill>
                  <a:srgbClr val="002A46"/>
                </a:solidFill>
                <a:latin typeface="Arial" charset="0"/>
              </a:rPr>
              <a:t>Negócio</a:t>
            </a:r>
            <a:r>
              <a:rPr lang="en-US" altLang="pt-BR" sz="2200" b="1" dirty="0">
                <a:solidFill>
                  <a:srgbClr val="002A46"/>
                </a:solidFill>
                <a:latin typeface="Arial" charset="0"/>
              </a:rPr>
              <a:t> (Business Plan) 1 – </a:t>
            </a:r>
            <a:r>
              <a:rPr lang="en-US" altLang="pt-BR" sz="2200" b="1" dirty="0" err="1">
                <a:solidFill>
                  <a:srgbClr val="002A46"/>
                </a:solidFill>
                <a:latin typeface="Arial" charset="0"/>
              </a:rPr>
              <a:t>Educação</a:t>
            </a:r>
            <a:r>
              <a:rPr lang="en-US" altLang="pt-BR" sz="2200" b="1" dirty="0">
                <a:solidFill>
                  <a:srgbClr val="002A46"/>
                </a:solidFill>
                <a:latin typeface="Arial" charset="0"/>
              </a:rPr>
              <a:t> </a:t>
            </a:r>
            <a:r>
              <a:rPr lang="en-US" altLang="pt-BR" sz="2200" b="1" dirty="0" err="1">
                <a:solidFill>
                  <a:srgbClr val="002A46"/>
                </a:solidFill>
                <a:latin typeface="Arial" charset="0"/>
              </a:rPr>
              <a:t>Física</a:t>
            </a:r>
            <a:r>
              <a:rPr lang="en-US" altLang="pt-BR" sz="2200" b="1" dirty="0">
                <a:solidFill>
                  <a:srgbClr val="002A46"/>
                </a:solidFill>
                <a:latin typeface="Arial" charset="0"/>
              </a:rPr>
              <a:t> e </a:t>
            </a:r>
            <a:r>
              <a:rPr lang="en-US" altLang="pt-BR" sz="2200" b="1" dirty="0" err="1">
                <a:solidFill>
                  <a:srgbClr val="002A46"/>
                </a:solidFill>
                <a:latin typeface="Arial" charset="0"/>
              </a:rPr>
              <a:t>Esporte</a:t>
            </a:r>
            <a:endParaRPr lang="en-US" altLang="pt-BR" sz="2200" b="1" dirty="0">
              <a:solidFill>
                <a:srgbClr val="002A46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1400" b="1" dirty="0" err="1">
                <a:solidFill>
                  <a:srgbClr val="002A46"/>
                </a:solidFill>
                <a:latin typeface="Arial" charset="0"/>
              </a:rPr>
              <a:t>Adaptado</a:t>
            </a:r>
            <a:r>
              <a:rPr lang="en-US" altLang="pt-BR" sz="1400" b="1" dirty="0">
                <a:solidFill>
                  <a:srgbClr val="002A46"/>
                </a:solidFill>
                <a:latin typeface="Arial" charset="0"/>
              </a:rPr>
              <a:t> SEBRAE</a:t>
            </a:r>
          </a:p>
        </p:txBody>
      </p:sp>
      <p:sp>
        <p:nvSpPr>
          <p:cNvPr id="5123" name="Rectangle 1027"/>
          <p:cNvSpPr>
            <a:spLocks noChangeArrowheads="1"/>
          </p:cNvSpPr>
          <p:nvPr/>
        </p:nvSpPr>
        <p:spPr bwMode="auto">
          <a:xfrm>
            <a:off x="2462213" y="6397625"/>
            <a:ext cx="4208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20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rgbClr val="002A46"/>
                </a:solidFill>
                <a:latin typeface="Arial" charset="0"/>
              </a:rPr>
              <a:t>2022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0"/>
            <a:ext cx="1855093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91" y="1628801"/>
            <a:ext cx="8836025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7467128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395288" y="836712"/>
            <a:ext cx="8497192" cy="5616476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1600" dirty="0"/>
              <a:t>	</a:t>
            </a:r>
            <a:r>
              <a:rPr lang="pt-BR" altLang="pt-BR" b="1" dirty="0"/>
              <a:t>Reflexão</a:t>
            </a:r>
          </a:p>
          <a:p>
            <a:pPr eaLnBrk="1" hangingPunct="1">
              <a:buFont typeface="Arial" charset="0"/>
              <a:buNone/>
            </a:pPr>
            <a:r>
              <a:rPr lang="pt-BR" altLang="pt-BR" dirty="0"/>
              <a:t>	</a:t>
            </a:r>
            <a:r>
              <a:rPr lang="pt-BR" altLang="pt-BR" u="sng" dirty="0"/>
              <a:t>Por que Fazer um Plano de Negócios</a:t>
            </a:r>
            <a:endParaRPr lang="pt-BR" altLang="pt-BR" dirty="0"/>
          </a:p>
          <a:p>
            <a:pPr eaLnBrk="1" hangingPunct="1"/>
            <a:r>
              <a:rPr lang="pt-BR" altLang="pt-BR" sz="2800" dirty="0">
                <a:latin typeface="Times New Roman" charset="0"/>
                <a:cs typeface="Times New Roman" charset="0"/>
              </a:rPr>
              <a:t>Conhecer e identificar as oportunidades de mercado</a:t>
            </a:r>
          </a:p>
          <a:p>
            <a:pPr eaLnBrk="1" hangingPunct="1"/>
            <a:r>
              <a:rPr lang="pt-BR" altLang="pt-BR" sz="2800" dirty="0">
                <a:latin typeface="Times New Roman" charset="0"/>
                <a:cs typeface="Times New Roman" charset="0"/>
              </a:rPr>
              <a:t>Explicar como se pode aproveitar e ganhar com a oportunidade identificada</a:t>
            </a:r>
          </a:p>
          <a:p>
            <a:pPr eaLnBrk="1" hangingPunct="1"/>
            <a:r>
              <a:rPr lang="pt-BR" altLang="pt-BR" sz="2800" dirty="0">
                <a:latin typeface="Times New Roman" charset="0"/>
                <a:cs typeface="Times New Roman" charset="0"/>
              </a:rPr>
              <a:t>Definir o cliente e o produto/serviço</a:t>
            </a:r>
          </a:p>
          <a:p>
            <a:pPr eaLnBrk="1" hangingPunct="1"/>
            <a:r>
              <a:rPr lang="pt-BR" altLang="pt-BR" sz="2800" dirty="0">
                <a:latin typeface="Times New Roman" charset="0"/>
                <a:cs typeface="Times New Roman" charset="0"/>
              </a:rPr>
              <a:t>Prever riscos e problemas</a:t>
            </a:r>
          </a:p>
          <a:p>
            <a:pPr eaLnBrk="1" hangingPunct="1"/>
            <a:r>
              <a:rPr lang="pt-BR" altLang="pt-BR" sz="2800" dirty="0">
                <a:latin typeface="Times New Roman" charset="0"/>
                <a:cs typeface="Times New Roman" charset="0"/>
              </a:rPr>
              <a:t>Estimar o lucro a curto e a longo prazo</a:t>
            </a:r>
          </a:p>
          <a:p>
            <a:pPr eaLnBrk="1" hangingPunct="1"/>
            <a:r>
              <a:rPr lang="pt-BR" altLang="pt-BR" sz="2800" dirty="0">
                <a:latin typeface="Times New Roman" charset="0"/>
                <a:cs typeface="Times New Roman" charset="0"/>
              </a:rPr>
              <a:t>Prever as necessidades financeiras e de caixa</a:t>
            </a:r>
          </a:p>
          <a:p>
            <a:pPr eaLnBrk="1" hangingPunct="1"/>
            <a:r>
              <a:rPr lang="pt-BR" altLang="pt-BR" sz="2800" dirty="0">
                <a:latin typeface="Times New Roman" charset="0"/>
                <a:cs typeface="Times New Roman" charset="0"/>
              </a:rPr>
              <a:t>Explicar a experiência do empreendedor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800" dirty="0">
              <a:latin typeface="Times New Roman" charset="0"/>
              <a:cs typeface="Times New Roman" charset="0"/>
            </a:endParaRPr>
          </a:p>
          <a:p>
            <a:pPr algn="just" eaLnBrk="1" hangingPunct="1">
              <a:buFont typeface="Arial" charset="0"/>
              <a:buNone/>
            </a:pPr>
            <a:endParaRPr lang="pt-BR" altLang="pt-BR" sz="1600" dirty="0"/>
          </a:p>
        </p:txBody>
      </p:sp>
      <p:sp>
        <p:nvSpPr>
          <p:cNvPr id="4100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4F0CA-163E-4540-A5E8-B28C8BAF614F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5" name="Diagrama 1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107" r="-35510"/>
          <a:stretch>
            <a:fillRect/>
          </a:stretch>
        </p:blipFill>
        <p:spPr bwMode="auto">
          <a:xfrm>
            <a:off x="4067944" y="1628800"/>
            <a:ext cx="5976664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79389" y="-516265"/>
            <a:ext cx="4895849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endParaRPr lang="pt-BR" altLang="pt-BR" sz="2000" b="1" u="sng" dirty="0">
              <a:latin typeface="Times New Roman" charset="0"/>
              <a:cs typeface="Times New Roman" charset="0"/>
            </a:endParaRPr>
          </a:p>
          <a:p>
            <a:pPr algn="just" eaLnBrk="1" hangingPunct="1"/>
            <a:endParaRPr lang="pt-BR" altLang="pt-BR" sz="2000" b="1" u="sng" dirty="0">
              <a:latin typeface="Times New Roman" charset="0"/>
              <a:cs typeface="Times New Roman" charset="0"/>
            </a:endParaRPr>
          </a:p>
          <a:p>
            <a:pPr algn="just" eaLnBrk="1" hangingPunct="1"/>
            <a:endParaRPr lang="pt-BR" altLang="pt-BR" sz="2000" b="1" u="sng" dirty="0">
              <a:latin typeface="Times New Roman" charset="0"/>
              <a:cs typeface="Times New Roman" charset="0"/>
            </a:endParaRPr>
          </a:p>
          <a:p>
            <a:pPr algn="just" eaLnBrk="1" hangingPunct="1"/>
            <a:endParaRPr lang="pt-BR" altLang="pt-BR" sz="2000" b="1" u="sng" dirty="0">
              <a:latin typeface="Times New Roman" charset="0"/>
              <a:cs typeface="Times New Roman" charset="0"/>
            </a:endParaRPr>
          </a:p>
          <a:p>
            <a:pPr algn="just" eaLnBrk="1" hangingPunct="1"/>
            <a:r>
              <a:rPr lang="pt-BR" altLang="pt-BR" sz="2000" b="1" u="sng" dirty="0">
                <a:latin typeface="Times New Roman" charset="0"/>
                <a:cs typeface="Times New Roman" charset="0"/>
              </a:rPr>
              <a:t>As 4 Perspectivas de um Plano de Negócios </a:t>
            </a:r>
            <a:endParaRPr lang="pt-BR" altLang="pt-BR" sz="2000" dirty="0">
              <a:latin typeface="Times New Roman" charset="0"/>
              <a:cs typeface="Times New Roman" charset="0"/>
            </a:endParaRPr>
          </a:p>
          <a:p>
            <a:pPr algn="just" eaLnBrk="1" hangingPunct="1"/>
            <a:endParaRPr lang="pt-BR" altLang="pt-BR" sz="2000" b="1" dirty="0">
              <a:latin typeface="Times New Roman" charset="0"/>
              <a:ea typeface="Calibri" pitchFamily="34" charset="0"/>
              <a:cs typeface="Times New Roman" charset="0"/>
            </a:endParaRPr>
          </a:p>
          <a:p>
            <a:pPr algn="just" eaLnBrk="1" hangingPunct="1"/>
            <a:r>
              <a:rPr lang="pt-BR" altLang="pt-BR" sz="2000" b="1" dirty="0">
                <a:latin typeface="Times New Roman" charset="0"/>
                <a:ea typeface="Calibri" pitchFamily="34" charset="0"/>
                <a:cs typeface="Times New Roman" charset="0"/>
              </a:rPr>
              <a:t>Negócio</a:t>
            </a:r>
            <a:r>
              <a:rPr lang="pt-BR" altLang="pt-BR" sz="2000" dirty="0">
                <a:latin typeface="Times New Roman" charset="0"/>
                <a:ea typeface="Calibri" pitchFamily="34" charset="0"/>
                <a:cs typeface="Times New Roman" charset="0"/>
              </a:rPr>
              <a:t> – qual a negócio da empresa? O que ela faz? Para quem? Deve-se conhecer o mercado e suas características, dificuldades e barreiras de entrada, grau de maturação e perspectivas futuras. Conhecer os concorrentes e suas características.</a:t>
            </a:r>
            <a:endParaRPr lang="pt-BR" altLang="pt-BR" sz="2000" dirty="0">
              <a:latin typeface="Times New Roman" charset="0"/>
              <a:cs typeface="Times New Roman" charset="0"/>
            </a:endParaRPr>
          </a:p>
          <a:p>
            <a:pPr algn="just"/>
            <a:r>
              <a:rPr lang="pt-BR" altLang="pt-BR" sz="2000" b="1" dirty="0">
                <a:latin typeface="Times New Roman" charset="0"/>
                <a:cs typeface="Calibri" pitchFamily="34" charset="0"/>
              </a:rPr>
              <a:t>Cliente </a:t>
            </a:r>
            <a:r>
              <a:rPr lang="pt-BR" altLang="pt-BR" sz="2000" dirty="0">
                <a:latin typeface="Times New Roman" charset="0"/>
                <a:cs typeface="Calibri" pitchFamily="34" charset="0"/>
              </a:rPr>
              <a:t>– conhecer a necessidade do cliente, a evolução dessa necessidade e formatar uma proposta de valor que agrade a ele.</a:t>
            </a:r>
            <a:endParaRPr lang="pt-BR" altLang="pt-BR" sz="2000" dirty="0">
              <a:latin typeface="Times New Roman" charset="0"/>
              <a:cs typeface="Times New Roman" charset="0"/>
            </a:endParaRPr>
          </a:p>
          <a:p>
            <a:pPr algn="just"/>
            <a:r>
              <a:rPr lang="pt-BR" altLang="pt-BR" sz="2000" b="1" dirty="0">
                <a:latin typeface="Times New Roman" charset="0"/>
                <a:cs typeface="Calibri" pitchFamily="34" charset="0"/>
              </a:rPr>
              <a:t>Operação</a:t>
            </a:r>
            <a:r>
              <a:rPr lang="pt-BR" altLang="pt-BR" sz="2000" dirty="0">
                <a:latin typeface="Times New Roman" charset="0"/>
                <a:cs typeface="Calibri" pitchFamily="34" charset="0"/>
              </a:rPr>
              <a:t> – montar toda a estrutura operacional, pessoas e recursos para operação do negócio.</a:t>
            </a:r>
            <a:endParaRPr lang="pt-BR" altLang="pt-BR" sz="2000" dirty="0">
              <a:latin typeface="Times New Roman" charset="0"/>
              <a:cs typeface="Times New Roman" charset="0"/>
            </a:endParaRPr>
          </a:p>
          <a:p>
            <a:pPr algn="just"/>
            <a:r>
              <a:rPr lang="pt-BR" altLang="pt-BR" sz="2000" b="1" dirty="0">
                <a:latin typeface="Times New Roman" charset="0"/>
                <a:cs typeface="Calibri" pitchFamily="34" charset="0"/>
              </a:rPr>
              <a:t>Financeira </a:t>
            </a:r>
            <a:r>
              <a:rPr lang="pt-BR" altLang="pt-BR" sz="2000" dirty="0">
                <a:latin typeface="Times New Roman" charset="0"/>
                <a:cs typeface="Calibri" pitchFamily="34" charset="0"/>
              </a:rPr>
              <a:t>– levantar e conhecer qual o custo dessa operação mensal e anual, qual a venda prevista e projetar o retorno financeiro (lucratividade e rentabilidade) desse negócio.</a:t>
            </a:r>
            <a:endParaRPr lang="pt-BR" altLang="pt-BR" sz="2000" dirty="0">
              <a:latin typeface="Times New Roman" charset="0"/>
              <a:cs typeface="Times New Roman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50B15-5058-41E7-AC08-E17DA7E65340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395288" y="1208088"/>
            <a:ext cx="324008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latin typeface="Calibri" pitchFamily="34" charset="0"/>
              </a:rPr>
              <a:t>Por que  fazer um Plano de Negócios? </a:t>
            </a:r>
            <a:endParaRPr lang="pt-BR" altLang="pt-BR" sz="2800">
              <a:latin typeface="Calibri" pitchFamily="34" charset="0"/>
            </a:endParaRPr>
          </a:p>
          <a:p>
            <a:pPr eaLnBrk="1" hangingPunct="1"/>
            <a:endParaRPr lang="pt-BR" altLang="pt-BR" sz="2800" b="1">
              <a:latin typeface="Calibri" pitchFamily="34" charset="0"/>
              <a:ea typeface="Calibri" pitchFamily="34" charset="0"/>
              <a:cs typeface="Arial" charset="0"/>
            </a:endParaRPr>
          </a:p>
          <a:p>
            <a:pPr eaLnBrk="1" hangingPunct="1"/>
            <a:endParaRPr lang="pt-BR" altLang="pt-BR" sz="280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Diagrama 6"/>
          <p:cNvGraphicFramePr/>
          <p:nvPr/>
        </p:nvGraphicFramePr>
        <p:xfrm>
          <a:off x="2627784" y="2492896"/>
          <a:ext cx="424847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31F8C-BE13-40AD-B78B-FCC556ED3577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Recomendações Gerais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Informações são a matéria-prima de qualquer plano de negócio, portanto, pesquise e procure conhecer tudo sobre o seu setor. 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Informações podem ser obtidas em jornais, revistas, associações, feiras, cursos ou junto a outros empresários do ramo.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8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Recomendações Gerais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Um plano de negócio é uma trilha e não trilho e não deve ser encarado como um instrumento rígido, portanto, é preciso acompanhá-lo permanentemente.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Um plano de negócio é feito no papel e “a lápis”, pois está sujeito a correções.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4669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Recomendações Gerais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Quanto melhor sua aparência e quanto mais claras as ideias, melhores serão os resultados. 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Além disso, procure fazê-lo bem-feito e organizado. 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Assim, você irá tornar mais fácil sua utilização e sua consulta.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3777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Recomendações Gerais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Um plano de negócio pode ser usado para se conseguir novos sócios e investidores, para estabelecer parcerias com fornecedores e clientes ou mesmo apresentado a bancos para a solicitação de financiamentos.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Entretanto, o maior usuário do seu plano é você mesmo.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3013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7171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5750" y="778589"/>
            <a:ext cx="8396529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pt-BR" sz="3000" b="1" u="sng" dirty="0">
                <a:latin typeface="+mn-lt"/>
                <a:ea typeface="Calibri" pitchFamily="34" charset="0"/>
                <a:cs typeface="Arial" pitchFamily="34" charset="0"/>
              </a:rPr>
              <a:t>7 Passos para Elaborar o Plano de Negócios</a:t>
            </a:r>
          </a:p>
          <a:p>
            <a:pPr marL="457200" indent="-457200" eaLnBrk="0" hangingPunct="0">
              <a:buFont typeface="+mj-lt"/>
              <a:buAutoNum type="arabicPeriod"/>
              <a:defRPr/>
            </a:pPr>
            <a:r>
              <a:rPr lang="pt-BR" sz="3000" dirty="0">
                <a:latin typeface="+mn-lt"/>
                <a:ea typeface="Calibri" pitchFamily="34" charset="0"/>
                <a:cs typeface="Arial" pitchFamily="34" charset="0"/>
              </a:rPr>
              <a:t>Definindo o negócio</a:t>
            </a:r>
            <a:br>
              <a:rPr lang="pt-BR" sz="3000" dirty="0">
                <a:latin typeface="+mn-lt"/>
              </a:rPr>
            </a:br>
            <a:r>
              <a:rPr lang="pt-BR" sz="3000" dirty="0">
                <a:latin typeface="+mn-lt"/>
              </a:rPr>
              <a:t>O Negócio, a proposta de valor, o posicionamento</a:t>
            </a:r>
            <a:br>
              <a:rPr lang="pt-BR" sz="3000" dirty="0">
                <a:latin typeface="+mn-lt"/>
              </a:rPr>
            </a:br>
            <a:r>
              <a:rPr lang="pt-BR" sz="3000" dirty="0">
                <a:latin typeface="+mn-lt"/>
              </a:rPr>
              <a:t>O Cliente</a:t>
            </a:r>
            <a:br>
              <a:rPr lang="pt-BR" sz="3000" dirty="0">
                <a:latin typeface="+mn-lt"/>
              </a:rPr>
            </a:br>
            <a:r>
              <a:rPr lang="pt-BR" sz="3000" dirty="0">
                <a:latin typeface="+mn-lt"/>
              </a:rPr>
              <a:t>O Mercado</a:t>
            </a:r>
          </a:p>
          <a:p>
            <a:pPr marL="457200" indent="-457200" eaLnBrk="0" hangingPunct="0">
              <a:buFont typeface="+mj-lt"/>
              <a:buAutoNum type="arabicPeriod"/>
              <a:defRPr/>
            </a:pPr>
            <a:r>
              <a:rPr lang="en-US" sz="3000" dirty="0">
                <a:latin typeface="+mn-lt"/>
              </a:rPr>
              <a:t>Plano </a:t>
            </a:r>
            <a:r>
              <a:rPr lang="en-US" sz="3000" dirty="0" err="1">
                <a:latin typeface="+mn-lt"/>
              </a:rPr>
              <a:t>Juridico</a:t>
            </a:r>
            <a:endParaRPr lang="pt-BR" sz="3000" dirty="0">
              <a:latin typeface="+mn-lt"/>
            </a:endParaRPr>
          </a:p>
          <a:p>
            <a:pPr marL="457200" indent="-457200" eaLnBrk="0" hangingPunct="0">
              <a:buFont typeface="+mj-lt"/>
              <a:buAutoNum type="arabicPeriod"/>
              <a:defRPr/>
            </a:pPr>
            <a:r>
              <a:rPr lang="pt-BR" sz="3000" dirty="0">
                <a:latin typeface="+mn-lt"/>
                <a:ea typeface="Calibri" pitchFamily="34" charset="0"/>
                <a:cs typeface="Arial" pitchFamily="34" charset="0"/>
              </a:rPr>
              <a:t>Plano de Marketing</a:t>
            </a:r>
            <a:endParaRPr lang="pt-BR" sz="3000" dirty="0">
              <a:latin typeface="+mn-lt"/>
            </a:endParaRPr>
          </a:p>
          <a:p>
            <a:pPr marL="457200" indent="-457200" eaLnBrk="0" hangingPunct="0">
              <a:buFont typeface="+mj-lt"/>
              <a:buAutoNum type="arabicPeriod"/>
              <a:defRPr/>
            </a:pPr>
            <a:r>
              <a:rPr lang="pt-BR" sz="3000" dirty="0">
                <a:latin typeface="+mn-lt"/>
                <a:ea typeface="Calibri" pitchFamily="34" charset="0"/>
                <a:cs typeface="Arial" pitchFamily="34" charset="0"/>
              </a:rPr>
              <a:t>Plano Operacional e de Pessoal</a:t>
            </a:r>
            <a:endParaRPr lang="pt-BR" sz="3000" dirty="0">
              <a:latin typeface="+mn-lt"/>
            </a:endParaRPr>
          </a:p>
          <a:p>
            <a:pPr marL="457200" indent="-457200" eaLnBrk="0" hangingPunct="0">
              <a:buFont typeface="+mj-lt"/>
              <a:buAutoNum type="arabicPeriod"/>
              <a:defRPr/>
            </a:pPr>
            <a:r>
              <a:rPr lang="pt-BR" sz="3000" dirty="0">
                <a:latin typeface="+mn-lt"/>
                <a:ea typeface="Calibri" pitchFamily="34" charset="0"/>
                <a:cs typeface="Arial" pitchFamily="34" charset="0"/>
              </a:rPr>
              <a:t>Plano Financeiro</a:t>
            </a:r>
            <a:endParaRPr lang="pt-BR" sz="3000" dirty="0">
              <a:latin typeface="+mn-lt"/>
            </a:endParaRPr>
          </a:p>
          <a:p>
            <a:pPr marL="457200" indent="-457200" eaLnBrk="0" hangingPunct="0">
              <a:buFont typeface="+mj-lt"/>
              <a:buAutoNum type="arabicPeriod"/>
              <a:defRPr/>
            </a:pPr>
            <a:r>
              <a:rPr lang="pt-BR" sz="3000" dirty="0">
                <a:latin typeface="+mn-lt"/>
                <a:ea typeface="Calibri" pitchFamily="34" charset="0"/>
                <a:cs typeface="Arial" pitchFamily="34" charset="0"/>
              </a:rPr>
              <a:t>A análise de viabilidade</a:t>
            </a:r>
            <a:endParaRPr lang="pt-BR" sz="3000" dirty="0">
              <a:latin typeface="+mn-lt"/>
            </a:endParaRPr>
          </a:p>
          <a:p>
            <a:pPr marL="457200" indent="-457200" eaLnBrk="0" hangingPunct="0">
              <a:buFont typeface="+mj-lt"/>
              <a:buAutoNum type="arabicPeriod"/>
              <a:defRPr/>
            </a:pPr>
            <a:r>
              <a:rPr lang="pt-BR" sz="3000" dirty="0">
                <a:latin typeface="+mn-lt"/>
                <a:ea typeface="Calibri" pitchFamily="34" charset="0"/>
                <a:cs typeface="Arial" pitchFamily="34" charset="0"/>
              </a:rPr>
              <a:t>Formatando o plano</a:t>
            </a:r>
            <a:endParaRPr lang="pt-BR" sz="3000" dirty="0">
              <a:latin typeface="+mn-lt"/>
            </a:endParaRPr>
          </a:p>
        </p:txBody>
      </p:sp>
      <p:pic>
        <p:nvPicPr>
          <p:cNvPr id="7175" name="Diagrama 1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1547813" y="5621338"/>
            <a:ext cx="62007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D176BC-2768-477E-A628-BE436699B7E5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3384550" cy="4895850"/>
          </a:xfrm>
        </p:spPr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7400" b="1" dirty="0">
                <a:latin typeface="Times New Roman" pitchFamily="18" charset="0"/>
                <a:cs typeface="Times New Roman" pitchFamily="18" charset="0"/>
              </a:rPr>
              <a:t>O Empreendedor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7400" dirty="0">
                <a:latin typeface="Times New Roman" pitchFamily="18" charset="0"/>
                <a:cs typeface="Times New Roman" pitchFamily="18" charset="0"/>
              </a:rPr>
              <a:t>	Um empreendedor é uma pessoa que imagina, desenvolve e realiza visões. As idéias de “inovação” e “iniciativa” estão contidas na palavra original </a:t>
            </a:r>
            <a:r>
              <a:rPr lang="pt-BR" sz="7400" i="1" dirty="0" err="1">
                <a:latin typeface="Times New Roman" pitchFamily="18" charset="0"/>
                <a:cs typeface="Times New Roman" pitchFamily="18" charset="0"/>
              </a:rPr>
              <a:t>entrerpeneurship</a:t>
            </a:r>
            <a:r>
              <a:rPr lang="pt-BR" sz="7400" dirty="0">
                <a:latin typeface="Times New Roman" pitchFamily="18" charset="0"/>
                <a:cs typeface="Times New Roman" pitchFamily="18" charset="0"/>
              </a:rPr>
              <a:t> e sendo assim o empreendedor é um inovador (cria soluções, produtos e serviços) e tem iniciativa (ele faz as coisas acontecerem). </a:t>
            </a:r>
            <a:br>
              <a:rPr lang="pt-BR" sz="7400" dirty="0">
                <a:latin typeface="Times New Roman" pitchFamily="18" charset="0"/>
                <a:cs typeface="Times New Roman" pitchFamily="18" charset="0"/>
              </a:rPr>
            </a:br>
            <a:r>
              <a:rPr lang="pt-BR" sz="7400" dirty="0">
                <a:latin typeface="Times New Roman" pitchFamily="18" charset="0"/>
                <a:cs typeface="Times New Roman" pitchFamily="18" charset="0"/>
              </a:rPr>
              <a:t>Numa perspectiva filosófica poderíamos dizer que o empreendedorismo é uma das manifestações da liberdade humana.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140200" y="1484313"/>
            <a:ext cx="4608513" cy="4032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773238"/>
            <a:ext cx="3960812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10000" b="1" dirty="0">
                <a:latin typeface="Times New Roman" pitchFamily="18" charset="0"/>
                <a:cs typeface="Times New Roman" pitchFamily="18" charset="0"/>
              </a:rPr>
              <a:t>1. Sumário Executivo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O sumário executivo é um resumo do PLANO DE NEGÓCIO. Não se trata de uma introdução ou justificativa e, sim, de um sumário contendo seus pontos mais importantes. Nele irá constar: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Resumo dos principais pontos do plano de negócio;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Dados dos empreendedores, experiência profissional e atribuições;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Dados do empreendimento;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Missão da empresa;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Setores de atividades;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Forma jurídica;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Enquadramento tributário;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Capital social;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Fonte de recursos.</a:t>
            </a:r>
            <a:endParaRPr lang="pt-BR" sz="10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45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Definição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É um documento que demonstra a viabilidade de mercado e financeira de um empreendimento, visando construir um roteiro para planejar e organizar o novo negócio e conseguir apoiadores e financiadores para o negócio. 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10000" b="1" dirty="0">
                <a:latin typeface="Times New Roman" pitchFamily="18" charset="0"/>
                <a:cs typeface="Times New Roman" pitchFamily="18" charset="0"/>
              </a:rPr>
              <a:t>1. Sumário Executivo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10000" b="1" dirty="0">
                <a:latin typeface="Times New Roman" pitchFamily="18" charset="0"/>
                <a:cs typeface="Times New Roman" pitchFamily="18" charset="0"/>
              </a:rPr>
              <a:t>1.1. O que é e como fazer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Ao descrever o plano, faça um breve relato com suas principais características. Procure mencionar: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O que é o negócio;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Quais os principais produtos e/ou serviços;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Quem serão seus principais clientes;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Onde será localizada a empresa;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O montante de capital a ser investido;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Qual será o faturamento mensal;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Que lucro espera obter do negócio;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Em quanto tempo espera que o capital investido retorne.</a:t>
            </a:r>
            <a:endParaRPr lang="pt-BR" sz="10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094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10000" b="1" dirty="0">
                <a:latin typeface="Times New Roman" pitchFamily="18" charset="0"/>
                <a:cs typeface="Times New Roman" pitchFamily="18" charset="0"/>
              </a:rPr>
              <a:t>1.2. Dados dos empreendedores, experiência profissional e atribuições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Dados dos responsáveis pela administração do negócio.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00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Breve apresentação do perfil, destacando conhecimentos, habilidades e experiências anteriores.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00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Pense em como será possível utilizar isso a favor do seu empreendimento.</a:t>
            </a: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009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10000" b="1" dirty="0">
                <a:latin typeface="Times New Roman" pitchFamily="18" charset="0"/>
                <a:cs typeface="Times New Roman" pitchFamily="18" charset="0"/>
              </a:rPr>
              <a:t>1.2. Dados dos empreendedores, experiência profissional e atribuições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Pontos de cuidados: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9600" dirty="0">
                <a:latin typeface="Times New Roman" pitchFamily="18" charset="0"/>
                <a:cs typeface="Times New Roman" pitchFamily="18" charset="0"/>
              </a:rPr>
              <a:t>Analise se os objetivos dos sócios são os mesmos, </a:t>
            </a: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tendo em vista o grau de ambição de cada um e a dimensão que desejam para o negócio;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divida as tarefas antes de montar a empresa. Defina o campo de atuação e horários de trabalho;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defina, com antecedência, o valor da retirada </a:t>
            </a:r>
            <a:r>
              <a:rPr lang="pt-BR" sz="10000" dirty="0" err="1">
                <a:latin typeface="Times New Roman" pitchFamily="18" charset="0"/>
                <a:cs typeface="Times New Roman" pitchFamily="18" charset="0"/>
              </a:rPr>
              <a:t>prólabore</a:t>
            </a: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 (remuneração dos proprietários), como será feita a distribuição dos lucros e o quanto será reinvestido na empresa; e,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0000" dirty="0">
                <a:latin typeface="Times New Roman" pitchFamily="18" charset="0"/>
                <a:cs typeface="Times New Roman" pitchFamily="18" charset="0"/>
              </a:rPr>
              <a:t>	• estabeleça o grau de autonomia de cada um e até que ponto um dos envolvidos pode, sozinho, tomar decisões.</a:t>
            </a: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252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1.3. Dados do empreendimento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Nome da empresa e o número de inscrição no CNPJ – Cadastro Nacional de Pessoas Jurídicas – se a mesma já estiver registrada. </a:t>
            </a:r>
            <a:endParaRPr lang="pt-BR" sz="28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478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1.4. Dados do empreendimento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Nome da empresa e o número de inscrição no CNPJ – Cadastro Nacional de Pessoas Jurídicas – se a mesma já estiver registrada. </a:t>
            </a:r>
            <a:endParaRPr lang="pt-BR" sz="28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515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 fontScale="8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1.4. Dados do empreendimento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A missão da empresa é o papel que ela desempenha em sua área de atuação.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É a razão de sua existência hoje e representa o seu ponto de partida, pois identifica e dá rumo ao negócio.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Para definir a missão, procure responder às seguintes perguntas: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• Qual é o seu negócio?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• Quem é o consumidor?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• O que é valor para o consumidor?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• O que é importante para os empregados, fornecedores, sócios, comunidade, etc.</a:t>
            </a:r>
            <a:endParaRPr lang="pt-BR" sz="28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4353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Negócio</a:t>
            </a: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484313"/>
            <a:ext cx="3456434" cy="4525962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1800" dirty="0"/>
              <a:t>	</a:t>
            </a:r>
            <a:r>
              <a:rPr lang="pt-BR" altLang="pt-BR" sz="1800" b="1" dirty="0"/>
              <a:t>Definição do Negócio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sz="1800" dirty="0"/>
              <a:t>	O que a empresa faz? Para quem ela faz? E como ela faz? Sem essa definição muito clara fica difícil qualquer estratégia de atuação, pois se não conheço meu cliente e sua necessidade e não sei com quem estou concorrendo, dificilmente minhas ações surtirão efeito junto aos clientes e no mercado.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1800" dirty="0"/>
          </a:p>
        </p:txBody>
      </p:sp>
      <p:sp>
        <p:nvSpPr>
          <p:cNvPr id="9220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9221" name="Line 3"/>
          <p:cNvSpPr>
            <a:spLocks noChangeShapeType="1"/>
          </p:cNvSpPr>
          <p:nvPr/>
        </p:nvSpPr>
        <p:spPr bwMode="auto">
          <a:xfrm flipV="1">
            <a:off x="5476875" y="2160588"/>
            <a:ext cx="0" cy="1281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22" name="Line 4"/>
          <p:cNvSpPr>
            <a:spLocks noChangeShapeType="1"/>
          </p:cNvSpPr>
          <p:nvPr/>
        </p:nvSpPr>
        <p:spPr bwMode="auto">
          <a:xfrm>
            <a:off x="5470525" y="3433763"/>
            <a:ext cx="13636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23" name="Line 5"/>
          <p:cNvSpPr>
            <a:spLocks noChangeShapeType="1"/>
          </p:cNvSpPr>
          <p:nvPr/>
        </p:nvSpPr>
        <p:spPr bwMode="auto">
          <a:xfrm flipH="1">
            <a:off x="4281488" y="3433763"/>
            <a:ext cx="1189037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4105275" y="2274888"/>
            <a:ext cx="1233488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100"/>
              <a:t>Necessidades</a:t>
            </a:r>
            <a:endParaRPr lang="pt-BR" altLang="pt-BR"/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6842125" y="3433763"/>
            <a:ext cx="91440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100"/>
              <a:t>Clientes</a:t>
            </a:r>
            <a:endParaRPr lang="pt-BR" altLang="pt-BR"/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4333875" y="3989388"/>
            <a:ext cx="91440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100"/>
              <a:t>Know how</a:t>
            </a:r>
            <a:r>
              <a:rPr lang="pt-BR" altLang="pt-BR" sz="1100">
                <a:latin typeface="Calibri" pitchFamily="34" charset="0"/>
              </a:rPr>
              <a:t> </a:t>
            </a:r>
            <a:endParaRPr lang="pt-BR" altLang="pt-BR"/>
          </a:p>
        </p:txBody>
      </p:sp>
      <p:sp>
        <p:nvSpPr>
          <p:cNvPr id="9227" name="AutoShape 9"/>
          <p:cNvSpPr>
            <a:spLocks/>
          </p:cNvSpPr>
          <p:nvPr/>
        </p:nvSpPr>
        <p:spPr bwMode="auto">
          <a:xfrm>
            <a:off x="6276975" y="2160588"/>
            <a:ext cx="2301875" cy="388937"/>
          </a:xfrm>
          <a:prstGeom prst="borderCallout2">
            <a:avLst>
              <a:gd name="adj1" fmla="val 29412"/>
              <a:gd name="adj2" fmla="val -3310"/>
              <a:gd name="adj3" fmla="val 29412"/>
              <a:gd name="adj4" fmla="val -10255"/>
              <a:gd name="adj5" fmla="val 139704"/>
              <a:gd name="adj6" fmla="val -3526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000"/>
              <a:t>Possíveis necessidades dos clientes</a:t>
            </a:r>
            <a:endParaRPr lang="pt-BR" altLang="pt-BR"/>
          </a:p>
        </p:txBody>
      </p:sp>
      <p:sp>
        <p:nvSpPr>
          <p:cNvPr id="9228" name="AutoShape 10"/>
          <p:cNvSpPr>
            <a:spLocks/>
          </p:cNvSpPr>
          <p:nvPr/>
        </p:nvSpPr>
        <p:spPr bwMode="auto">
          <a:xfrm>
            <a:off x="6659563" y="3068638"/>
            <a:ext cx="1919287" cy="273050"/>
          </a:xfrm>
          <a:prstGeom prst="borderCallout2">
            <a:avLst>
              <a:gd name="adj1" fmla="val 41667"/>
              <a:gd name="adj2" fmla="val -3968"/>
              <a:gd name="adj3" fmla="val 41667"/>
              <a:gd name="adj4" fmla="val -12301"/>
              <a:gd name="adj5" fmla="val 131250"/>
              <a:gd name="adj6" fmla="val -4229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100"/>
              <a:t>Possíveis clientes</a:t>
            </a:r>
            <a:endParaRPr lang="pt-BR" altLang="pt-BR"/>
          </a:p>
        </p:txBody>
      </p:sp>
      <p:sp>
        <p:nvSpPr>
          <p:cNvPr id="9229" name="AutoShape 11"/>
          <p:cNvSpPr>
            <a:spLocks/>
          </p:cNvSpPr>
          <p:nvPr/>
        </p:nvSpPr>
        <p:spPr bwMode="auto">
          <a:xfrm>
            <a:off x="6019800" y="3798888"/>
            <a:ext cx="1919288" cy="827087"/>
          </a:xfrm>
          <a:prstGeom prst="borderCallout2">
            <a:avLst>
              <a:gd name="adj1" fmla="val 13824"/>
              <a:gd name="adj2" fmla="val -3968"/>
              <a:gd name="adj3" fmla="val 13824"/>
              <a:gd name="adj4" fmla="val -13856"/>
              <a:gd name="adj5" fmla="val -20505"/>
              <a:gd name="adj6" fmla="val -4950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buFont typeface="Symbol" pitchFamily="18" charset="2"/>
              <a:buChar char="·"/>
            </a:pPr>
            <a:r>
              <a:rPr lang="pt-BR" altLang="pt-BR" sz="1100"/>
              <a:t>Possíveis formas de atender as necessidades</a:t>
            </a:r>
          </a:p>
          <a:p>
            <a:pPr lvl="1" eaLnBrk="1" hangingPunct="1">
              <a:buFont typeface="Symbol" pitchFamily="18" charset="2"/>
              <a:buChar char="·"/>
            </a:pPr>
            <a:r>
              <a:rPr lang="pt-BR" altLang="pt-BR" sz="1100"/>
              <a:t>Como atender</a:t>
            </a:r>
            <a:endParaRPr lang="pt-BR" altLang="pt-BR"/>
          </a:p>
        </p:txBody>
      </p:sp>
      <p:sp>
        <p:nvSpPr>
          <p:cNvPr id="9230" name="Rectangle 12"/>
          <p:cNvSpPr>
            <a:spLocks noChangeArrowheads="1"/>
          </p:cNvSpPr>
          <p:nvPr/>
        </p:nvSpPr>
        <p:spPr bwMode="auto">
          <a:xfrm>
            <a:off x="4284663" y="4810125"/>
            <a:ext cx="46799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100">
                <a:ea typeface="Times New Roman" charset="0"/>
                <a:cs typeface="Arial" charset="0"/>
              </a:rPr>
              <a:t>Fonte: O Empreendedor, Ronald Degen – Ed. Mcgraw Hill </a:t>
            </a:r>
            <a:endParaRPr lang="pt-BR" altLang="pt-BR">
              <a:ea typeface="Times New Roman" charset="0"/>
              <a:cs typeface="Arial" charset="0"/>
            </a:endParaRPr>
          </a:p>
        </p:txBody>
      </p:sp>
      <p:sp>
        <p:nvSpPr>
          <p:cNvPr id="9231" name="Rectangle 13"/>
          <p:cNvSpPr>
            <a:spLocks noChangeArrowheads="1"/>
          </p:cNvSpPr>
          <p:nvPr/>
        </p:nvSpPr>
        <p:spPr bwMode="auto">
          <a:xfrm>
            <a:off x="4211638" y="1484313"/>
            <a:ext cx="439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Matriz Para Formulação do Negócio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140200" y="1484313"/>
            <a:ext cx="4608513" cy="4032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82708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29272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Ferramenta</a:t>
            </a:r>
          </a:p>
        </p:txBody>
      </p:sp>
      <p:pic>
        <p:nvPicPr>
          <p:cNvPr id="9235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spaço Reservado para Número de Slid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66B102-1E67-4D6C-A0E9-EF57A0F259E7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seu Negócio?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313"/>
            <a:ext cx="3106738" cy="3960812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/>
              <a:t>	</a:t>
            </a:r>
            <a:r>
              <a:rPr lang="pt-BR" altLang="pt-BR" sz="2000" b="1"/>
              <a:t>Definir o seu Negócio: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sz="2000"/>
              <a:t>	</a:t>
            </a:r>
          </a:p>
        </p:txBody>
      </p:sp>
      <p:sp>
        <p:nvSpPr>
          <p:cNvPr id="10244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0245" name="Line 3"/>
          <p:cNvSpPr>
            <a:spLocks noChangeShapeType="1"/>
          </p:cNvSpPr>
          <p:nvPr/>
        </p:nvSpPr>
        <p:spPr bwMode="auto">
          <a:xfrm flipV="1">
            <a:off x="5476875" y="2160588"/>
            <a:ext cx="0" cy="1281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6" name="Line 4"/>
          <p:cNvSpPr>
            <a:spLocks noChangeShapeType="1"/>
          </p:cNvSpPr>
          <p:nvPr/>
        </p:nvSpPr>
        <p:spPr bwMode="auto">
          <a:xfrm>
            <a:off x="5470525" y="3433763"/>
            <a:ext cx="13636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7" name="Line 5"/>
          <p:cNvSpPr>
            <a:spLocks noChangeShapeType="1"/>
          </p:cNvSpPr>
          <p:nvPr/>
        </p:nvSpPr>
        <p:spPr bwMode="auto">
          <a:xfrm flipH="1">
            <a:off x="4281488" y="3433763"/>
            <a:ext cx="1189037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4105275" y="2274888"/>
            <a:ext cx="1233488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100"/>
              <a:t>Necessidades</a:t>
            </a:r>
            <a:endParaRPr lang="pt-BR" altLang="pt-BR"/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6842125" y="3433763"/>
            <a:ext cx="91440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100"/>
              <a:t>Clientes</a:t>
            </a:r>
            <a:endParaRPr lang="pt-BR" altLang="pt-BR"/>
          </a:p>
        </p:txBody>
      </p:sp>
      <p:sp>
        <p:nvSpPr>
          <p:cNvPr id="10250" name="Text Box 8"/>
          <p:cNvSpPr txBox="1">
            <a:spLocks noChangeArrowheads="1"/>
          </p:cNvSpPr>
          <p:nvPr/>
        </p:nvSpPr>
        <p:spPr bwMode="auto">
          <a:xfrm>
            <a:off x="4333875" y="3989388"/>
            <a:ext cx="91440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100"/>
              <a:t>Know how</a:t>
            </a:r>
            <a:r>
              <a:rPr lang="pt-BR" altLang="pt-BR" sz="1100">
                <a:latin typeface="Calibri" pitchFamily="34" charset="0"/>
              </a:rPr>
              <a:t> </a:t>
            </a:r>
            <a:endParaRPr lang="pt-BR" altLang="pt-BR"/>
          </a:p>
        </p:txBody>
      </p:sp>
      <p:sp>
        <p:nvSpPr>
          <p:cNvPr id="10251" name="AutoShape 9"/>
          <p:cNvSpPr>
            <a:spLocks/>
          </p:cNvSpPr>
          <p:nvPr/>
        </p:nvSpPr>
        <p:spPr bwMode="auto">
          <a:xfrm>
            <a:off x="6276975" y="2160588"/>
            <a:ext cx="2301875" cy="388937"/>
          </a:xfrm>
          <a:prstGeom prst="borderCallout2">
            <a:avLst>
              <a:gd name="adj1" fmla="val 29412"/>
              <a:gd name="adj2" fmla="val -3310"/>
              <a:gd name="adj3" fmla="val 29412"/>
              <a:gd name="adj4" fmla="val -10255"/>
              <a:gd name="adj5" fmla="val 139704"/>
              <a:gd name="adj6" fmla="val -3526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endParaRPr lang="pt-BR" altLang="pt-BR"/>
          </a:p>
        </p:txBody>
      </p:sp>
      <p:sp>
        <p:nvSpPr>
          <p:cNvPr id="10252" name="AutoShape 10"/>
          <p:cNvSpPr>
            <a:spLocks/>
          </p:cNvSpPr>
          <p:nvPr/>
        </p:nvSpPr>
        <p:spPr bwMode="auto">
          <a:xfrm>
            <a:off x="6659563" y="3068638"/>
            <a:ext cx="1919287" cy="273050"/>
          </a:xfrm>
          <a:prstGeom prst="borderCallout2">
            <a:avLst>
              <a:gd name="adj1" fmla="val 41667"/>
              <a:gd name="adj2" fmla="val -3968"/>
              <a:gd name="adj3" fmla="val 41667"/>
              <a:gd name="adj4" fmla="val -12301"/>
              <a:gd name="adj5" fmla="val 131250"/>
              <a:gd name="adj6" fmla="val -4229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endParaRPr lang="pt-BR" altLang="pt-BR"/>
          </a:p>
        </p:txBody>
      </p:sp>
      <p:sp>
        <p:nvSpPr>
          <p:cNvPr id="10253" name="AutoShape 11"/>
          <p:cNvSpPr>
            <a:spLocks/>
          </p:cNvSpPr>
          <p:nvPr/>
        </p:nvSpPr>
        <p:spPr bwMode="auto">
          <a:xfrm>
            <a:off x="6019800" y="3798888"/>
            <a:ext cx="1919288" cy="827087"/>
          </a:xfrm>
          <a:prstGeom prst="borderCallout2">
            <a:avLst>
              <a:gd name="adj1" fmla="val 13824"/>
              <a:gd name="adj2" fmla="val -3968"/>
              <a:gd name="adj3" fmla="val 13824"/>
              <a:gd name="adj4" fmla="val -13856"/>
              <a:gd name="adj5" fmla="val -20505"/>
              <a:gd name="adj6" fmla="val -4950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endParaRPr lang="pt-BR" altLang="pt-BR"/>
          </a:p>
        </p:txBody>
      </p:sp>
      <p:sp>
        <p:nvSpPr>
          <p:cNvPr id="10254" name="Rectangle 13"/>
          <p:cNvSpPr>
            <a:spLocks noChangeArrowheads="1"/>
          </p:cNvSpPr>
          <p:nvPr/>
        </p:nvSpPr>
        <p:spPr bwMode="auto">
          <a:xfrm>
            <a:off x="4211638" y="1484313"/>
            <a:ext cx="439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Matriz Para Formulação do Negócio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140200" y="1484313"/>
            <a:ext cx="4608513" cy="4032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0256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CaixaDeTexto 20"/>
          <p:cNvSpPr txBox="1"/>
          <p:nvPr/>
        </p:nvSpPr>
        <p:spPr>
          <a:xfrm>
            <a:off x="3275013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20B90-502A-49FD-BE91-3808845677E8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seu Negócio?</a:t>
            </a: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>
          <a:xfrm>
            <a:off x="395288" y="1196975"/>
            <a:ext cx="3106737" cy="576263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/>
              <a:t>	</a:t>
            </a:r>
            <a:r>
              <a:rPr lang="pt-BR" altLang="pt-BR" sz="2000" b="1"/>
              <a:t>Definição do Negócio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/>
          </a:p>
          <a:p>
            <a:pPr algn="just" eaLnBrk="1" hangingPunct="1">
              <a:buFont typeface="Arial" charset="0"/>
              <a:buNone/>
            </a:pPr>
            <a:endParaRPr lang="pt-BR" altLang="pt-BR" sz="1600"/>
          </a:p>
          <a:p>
            <a:pPr algn="just" eaLnBrk="1" hangingPunct="1">
              <a:buFont typeface="Arial" charset="0"/>
              <a:buNone/>
            </a:pPr>
            <a:endParaRPr lang="pt-BR" altLang="pt-BR" sz="1600"/>
          </a:p>
          <a:p>
            <a:pPr algn="just" eaLnBrk="1" hangingPunct="1">
              <a:buFont typeface="Arial" charset="0"/>
              <a:buNone/>
            </a:pPr>
            <a:r>
              <a:rPr lang="pt-BR" altLang="pt-BR" sz="1600"/>
              <a:t>	</a:t>
            </a:r>
          </a:p>
        </p:txBody>
      </p:sp>
      <p:sp>
        <p:nvSpPr>
          <p:cNvPr id="11268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11269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CaixaDeTexto 20"/>
          <p:cNvSpPr txBox="1"/>
          <p:nvPr/>
        </p:nvSpPr>
        <p:spPr>
          <a:xfrm>
            <a:off x="3275013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11271" name="Retângulo 17"/>
          <p:cNvSpPr>
            <a:spLocks noChangeArrowheads="1"/>
          </p:cNvSpPr>
          <p:nvPr/>
        </p:nvSpPr>
        <p:spPr bwMode="auto">
          <a:xfrm>
            <a:off x="827088" y="1844675"/>
            <a:ext cx="6553200" cy="33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pt-BR" altLang="pt-BR" sz="1600">
                <a:solidFill>
                  <a:srgbClr val="000000"/>
                </a:solidFill>
                <a:latin typeface="Calibri" pitchFamily="34" charset="0"/>
              </a:rPr>
              <a:t>Nome da empresa:</a:t>
            </a:r>
          </a:p>
        </p:txBody>
      </p:sp>
      <p:sp>
        <p:nvSpPr>
          <p:cNvPr id="11272" name="Retângulo 18"/>
          <p:cNvSpPr>
            <a:spLocks noChangeArrowheads="1"/>
          </p:cNvSpPr>
          <p:nvPr/>
        </p:nvSpPr>
        <p:spPr bwMode="auto">
          <a:xfrm>
            <a:off x="827088" y="5589588"/>
            <a:ext cx="6553200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pt-BR" altLang="pt-BR" sz="1600">
                <a:solidFill>
                  <a:srgbClr val="000000"/>
                </a:solidFill>
                <a:latin typeface="Calibri" pitchFamily="34" charset="0"/>
              </a:rPr>
              <a:t>Acionistas e participação:</a:t>
            </a:r>
          </a:p>
          <a:p>
            <a:pPr algn="just" eaLnBrk="1" hangingPunct="1">
              <a:spcBef>
                <a:spcPct val="20000"/>
              </a:spcBef>
            </a:pPr>
            <a:endParaRPr lang="pt-BR" altLang="pt-BR" sz="16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273" name="Retângulo 19"/>
          <p:cNvSpPr>
            <a:spLocks noChangeArrowheads="1"/>
          </p:cNvSpPr>
          <p:nvPr/>
        </p:nvSpPr>
        <p:spPr bwMode="auto">
          <a:xfrm>
            <a:off x="827088" y="2852738"/>
            <a:ext cx="6553200" cy="1225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pt-BR" altLang="pt-BR" sz="1600">
                <a:solidFill>
                  <a:srgbClr val="000000"/>
                </a:solidFill>
                <a:latin typeface="Calibri" pitchFamily="34" charset="0"/>
              </a:rPr>
              <a:t>Missão:</a:t>
            </a:r>
          </a:p>
          <a:p>
            <a:pPr algn="just" eaLnBrk="1" hangingPunct="1">
              <a:spcBef>
                <a:spcPct val="20000"/>
              </a:spcBef>
            </a:pPr>
            <a:endParaRPr lang="pt-BR" altLang="pt-BR" sz="160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spcBef>
                <a:spcPct val="20000"/>
              </a:spcBef>
            </a:pPr>
            <a:endParaRPr lang="pt-BR" altLang="pt-BR" sz="160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spcBef>
                <a:spcPct val="20000"/>
              </a:spcBef>
            </a:pPr>
            <a:endParaRPr lang="pt-BR" altLang="pt-BR" sz="16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274" name="Retângulo 21"/>
          <p:cNvSpPr>
            <a:spLocks noChangeArrowheads="1"/>
          </p:cNvSpPr>
          <p:nvPr/>
        </p:nvSpPr>
        <p:spPr bwMode="auto">
          <a:xfrm>
            <a:off x="827088" y="4221163"/>
            <a:ext cx="6553200" cy="1225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pt-BR" altLang="pt-BR" sz="1600">
                <a:solidFill>
                  <a:srgbClr val="000000"/>
                </a:solidFill>
                <a:latin typeface="Calibri" pitchFamily="34" charset="0"/>
              </a:rPr>
              <a:t>Legalidade:</a:t>
            </a:r>
          </a:p>
          <a:p>
            <a:pPr algn="just" eaLnBrk="1" hangingPunct="1">
              <a:spcBef>
                <a:spcPct val="20000"/>
              </a:spcBef>
            </a:pPr>
            <a:endParaRPr lang="pt-BR" altLang="pt-BR" sz="160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spcBef>
                <a:spcPct val="20000"/>
              </a:spcBef>
            </a:pPr>
            <a:endParaRPr lang="pt-BR" altLang="pt-BR" sz="160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spcBef>
                <a:spcPct val="20000"/>
              </a:spcBef>
            </a:pPr>
            <a:r>
              <a:rPr lang="pt-BR" altLang="pt-BR" sz="160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1275" name="Retângulo 22"/>
          <p:cNvSpPr>
            <a:spLocks noChangeArrowheads="1"/>
          </p:cNvSpPr>
          <p:nvPr/>
        </p:nvSpPr>
        <p:spPr bwMode="auto">
          <a:xfrm>
            <a:off x="827088" y="2349500"/>
            <a:ext cx="6553200" cy="33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pt-BR" altLang="pt-BR" sz="1600">
                <a:solidFill>
                  <a:srgbClr val="000000"/>
                </a:solidFill>
                <a:latin typeface="Calibri" pitchFamily="34" charset="0"/>
              </a:rPr>
              <a:t>Visão:</a:t>
            </a:r>
          </a:p>
        </p:txBody>
      </p:sp>
      <p:sp>
        <p:nvSpPr>
          <p:cNvPr id="24" name="Espaço Reservado para Número de Slid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1B3CF-7F07-4E7C-AEC8-01A3B2436A0B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Gestão de Processos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313"/>
            <a:ext cx="3106738" cy="4525962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000" b="1" dirty="0"/>
              <a:t>Visão de Processos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Ver a empresa como um todo olhando seus processos, desde a entrada da matéria-prima, o processamento dela em produto e a entrega do produto ao cliente, onde cada departamento tem sua função a executar, mas sabe da importância do todo, de que sua função é importante para conseguir um resultado final bom que atenda o cliente.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12292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293" name="Rectangle 13"/>
          <p:cNvSpPr>
            <a:spLocks noChangeArrowheads="1"/>
          </p:cNvSpPr>
          <p:nvPr/>
        </p:nvSpPr>
        <p:spPr bwMode="auto">
          <a:xfrm>
            <a:off x="4211638" y="1484313"/>
            <a:ext cx="439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Macro Processo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140200" y="1484313"/>
            <a:ext cx="4608513" cy="4032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82708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29272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Ferramenta</a:t>
            </a:r>
          </a:p>
        </p:txBody>
      </p:sp>
      <p:pic>
        <p:nvPicPr>
          <p:cNvPr id="12297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Diagrama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951" b="-9203"/>
          <a:stretch>
            <a:fillRect/>
          </a:stretch>
        </p:blipFill>
        <p:spPr bwMode="auto">
          <a:xfrm>
            <a:off x="4284663" y="2349500"/>
            <a:ext cx="4191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1D338E-305B-40C1-B637-375153E5990A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Definição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O plano de negócio é o instrumento ideal para traçar um retrato fiel do mercado, do produto e das atitudes do empreendedor, o que propicia segurança para quem quer iniciar uma empresa com maiores condições de êxito ou mesmo ampliar ou promover inovações em seu negócio. 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13265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Macro Processo?</a:t>
            </a:r>
          </a:p>
        </p:txBody>
      </p:sp>
      <p:sp>
        <p:nvSpPr>
          <p:cNvPr id="13315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3316" name="Rectangle 13"/>
          <p:cNvSpPr>
            <a:spLocks noChangeArrowheads="1"/>
          </p:cNvSpPr>
          <p:nvPr/>
        </p:nvSpPr>
        <p:spPr bwMode="auto">
          <a:xfrm>
            <a:off x="2555875" y="1484313"/>
            <a:ext cx="4392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Macro Processo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539750" y="1484313"/>
            <a:ext cx="8208963" cy="48244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331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3275013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E0853E-1293-470E-9E76-381244713520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Cliente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557338"/>
            <a:ext cx="3240088" cy="3240087"/>
          </a:xfrm>
        </p:spPr>
        <p:txBody>
          <a:bodyPr rtlCol="0">
            <a:normAutofit fontScale="8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000" b="1" dirty="0"/>
              <a:t>Posicionamento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Um dos aspectos mais críticos do posicionamento é ser capaz de avaliar os produtos objetivamente e observar como eles são vistos pelos clientes.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Posicionamento é aquilo que você provoca na mente do ciente potencial.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O que os clientes pensam a respeito do seu produto? Para eles você é uma empresa de?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14340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4341" name="Rectangle 13"/>
          <p:cNvSpPr>
            <a:spLocks noChangeArrowheads="1"/>
          </p:cNvSpPr>
          <p:nvPr/>
        </p:nvSpPr>
        <p:spPr bwMode="auto">
          <a:xfrm>
            <a:off x="3708400" y="1557338"/>
            <a:ext cx="4392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Posicionamento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708400" y="1557338"/>
            <a:ext cx="5256213" cy="4032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82708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29272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Ferramenta</a:t>
            </a:r>
          </a:p>
        </p:txBody>
      </p:sp>
      <p:pic>
        <p:nvPicPr>
          <p:cNvPr id="14345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Line 3"/>
          <p:cNvSpPr>
            <a:spLocks noChangeShapeType="1"/>
          </p:cNvSpPr>
          <p:nvPr/>
        </p:nvSpPr>
        <p:spPr bwMode="auto">
          <a:xfrm flipV="1">
            <a:off x="5080000" y="2160588"/>
            <a:ext cx="0" cy="1281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7" name="Line 4"/>
          <p:cNvSpPr>
            <a:spLocks noChangeShapeType="1"/>
          </p:cNvSpPr>
          <p:nvPr/>
        </p:nvSpPr>
        <p:spPr bwMode="auto">
          <a:xfrm>
            <a:off x="5073650" y="3433763"/>
            <a:ext cx="13636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8" name="Line 5"/>
          <p:cNvSpPr>
            <a:spLocks noChangeShapeType="1"/>
          </p:cNvSpPr>
          <p:nvPr/>
        </p:nvSpPr>
        <p:spPr bwMode="auto">
          <a:xfrm flipH="1">
            <a:off x="3884613" y="3433763"/>
            <a:ext cx="1189037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9" name="Text Box 6"/>
          <p:cNvSpPr txBox="1">
            <a:spLocks noChangeArrowheads="1"/>
          </p:cNvSpPr>
          <p:nvPr/>
        </p:nvSpPr>
        <p:spPr bwMode="auto">
          <a:xfrm>
            <a:off x="3770313" y="2274888"/>
            <a:ext cx="1233487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100"/>
              <a:t>Necessidades</a:t>
            </a:r>
            <a:endParaRPr lang="pt-BR" altLang="pt-BR"/>
          </a:p>
        </p:txBody>
      </p:sp>
      <p:sp>
        <p:nvSpPr>
          <p:cNvPr id="14350" name="Text Box 7"/>
          <p:cNvSpPr txBox="1">
            <a:spLocks noChangeArrowheads="1"/>
          </p:cNvSpPr>
          <p:nvPr/>
        </p:nvSpPr>
        <p:spPr bwMode="auto">
          <a:xfrm>
            <a:off x="6445250" y="3433763"/>
            <a:ext cx="91440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100"/>
              <a:t>Clientes</a:t>
            </a:r>
            <a:endParaRPr lang="pt-BR" altLang="pt-BR"/>
          </a:p>
        </p:txBody>
      </p:sp>
      <p:sp>
        <p:nvSpPr>
          <p:cNvPr id="14351" name="Text Box 8"/>
          <p:cNvSpPr txBox="1">
            <a:spLocks noChangeArrowheads="1"/>
          </p:cNvSpPr>
          <p:nvPr/>
        </p:nvSpPr>
        <p:spPr bwMode="auto">
          <a:xfrm>
            <a:off x="3937000" y="3989388"/>
            <a:ext cx="91440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t-BR" altLang="pt-BR" sz="1100"/>
              <a:t>Know how</a:t>
            </a:r>
            <a:r>
              <a:rPr lang="pt-BR" altLang="pt-BR" sz="1100">
                <a:latin typeface="Calibri" pitchFamily="34" charset="0"/>
              </a:rPr>
              <a:t> </a:t>
            </a:r>
            <a:endParaRPr lang="pt-BR" altLang="pt-BR"/>
          </a:p>
        </p:txBody>
      </p:sp>
      <p:sp>
        <p:nvSpPr>
          <p:cNvPr id="14352" name="AutoShape 9"/>
          <p:cNvSpPr>
            <a:spLocks/>
          </p:cNvSpPr>
          <p:nvPr/>
        </p:nvSpPr>
        <p:spPr bwMode="auto">
          <a:xfrm>
            <a:off x="5397500" y="2349500"/>
            <a:ext cx="887413" cy="244475"/>
          </a:xfrm>
          <a:prstGeom prst="borderCallout2">
            <a:avLst>
              <a:gd name="adj1" fmla="val 29412"/>
              <a:gd name="adj2" fmla="val -3310"/>
              <a:gd name="adj3" fmla="val 29412"/>
              <a:gd name="adj4" fmla="val -10255"/>
              <a:gd name="adj5" fmla="val 139704"/>
              <a:gd name="adj6" fmla="val -3526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endParaRPr lang="pt-BR" altLang="pt-BR"/>
          </a:p>
        </p:txBody>
      </p:sp>
      <p:sp>
        <p:nvSpPr>
          <p:cNvPr id="14353" name="AutoShape 10"/>
          <p:cNvSpPr>
            <a:spLocks/>
          </p:cNvSpPr>
          <p:nvPr/>
        </p:nvSpPr>
        <p:spPr bwMode="auto">
          <a:xfrm>
            <a:off x="5757863" y="3068638"/>
            <a:ext cx="863600" cy="215900"/>
          </a:xfrm>
          <a:prstGeom prst="borderCallout2">
            <a:avLst>
              <a:gd name="adj1" fmla="val 41667"/>
              <a:gd name="adj2" fmla="val -3968"/>
              <a:gd name="adj3" fmla="val 41667"/>
              <a:gd name="adj4" fmla="val -12301"/>
              <a:gd name="adj5" fmla="val 131250"/>
              <a:gd name="adj6" fmla="val -4229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endParaRPr lang="pt-BR" altLang="pt-BR"/>
          </a:p>
        </p:txBody>
      </p:sp>
      <p:sp>
        <p:nvSpPr>
          <p:cNvPr id="14354" name="AutoShape 11"/>
          <p:cNvSpPr>
            <a:spLocks/>
          </p:cNvSpPr>
          <p:nvPr/>
        </p:nvSpPr>
        <p:spPr bwMode="auto">
          <a:xfrm>
            <a:off x="5110163" y="3789363"/>
            <a:ext cx="863600" cy="215900"/>
          </a:xfrm>
          <a:prstGeom prst="borderCallout2">
            <a:avLst>
              <a:gd name="adj1" fmla="val 13824"/>
              <a:gd name="adj2" fmla="val -3968"/>
              <a:gd name="adj3" fmla="val 13824"/>
              <a:gd name="adj4" fmla="val -13856"/>
              <a:gd name="adj5" fmla="val -20505"/>
              <a:gd name="adj6" fmla="val -4950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endParaRPr lang="pt-BR" altLang="pt-BR"/>
          </a:p>
        </p:txBody>
      </p:sp>
      <p:sp>
        <p:nvSpPr>
          <p:cNvPr id="14355" name="Oval 2"/>
          <p:cNvSpPr>
            <a:spLocks noChangeArrowheads="1"/>
          </p:cNvSpPr>
          <p:nvPr/>
        </p:nvSpPr>
        <p:spPr bwMode="auto">
          <a:xfrm>
            <a:off x="7092950" y="2565400"/>
            <a:ext cx="1801813" cy="18129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pt-BR" altLang="pt-BR" sz="1000" b="1" u="sng"/>
              <a:t>Posicionamento</a:t>
            </a:r>
            <a:endParaRPr lang="pt-BR" altLang="pt-BR" sz="1000" b="1"/>
          </a:p>
          <a:p>
            <a:pPr eaLnBrk="1" hangingPunct="1">
              <a:spcAft>
                <a:spcPts val="1000"/>
              </a:spcAft>
              <a:buFontTx/>
              <a:buChar char="-"/>
            </a:pPr>
            <a:r>
              <a:rPr lang="pt-BR" altLang="pt-BR" sz="1000" b="1"/>
              <a:t>Qual a promessa da empresa? </a:t>
            </a:r>
          </a:p>
          <a:p>
            <a:pPr eaLnBrk="1" hangingPunct="1">
              <a:spcAft>
                <a:spcPts val="1000"/>
              </a:spcAft>
              <a:buFontTx/>
              <a:buChar char="-"/>
            </a:pPr>
            <a:r>
              <a:rPr lang="pt-BR" altLang="pt-BR" sz="1000" b="1"/>
              <a:t>O que o cliente pensa sobre a empresa?</a:t>
            </a:r>
          </a:p>
          <a:p>
            <a:pPr eaLnBrk="1" hangingPunct="1"/>
            <a:endParaRPr lang="pt-BR" altLang="pt-BR" sz="1000" b="1"/>
          </a:p>
        </p:txBody>
      </p:sp>
      <p:sp>
        <p:nvSpPr>
          <p:cNvPr id="20" name="Espaço Reservado para Número de Slid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7149D-2FF5-4CFA-854C-A9367032ACA6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Cliente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3384550" cy="2952750"/>
          </a:xfrm>
        </p:spPr>
        <p:txBody>
          <a:bodyPr rtlCol="0">
            <a:normAutofit fontScale="850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000" b="1" dirty="0"/>
              <a:t>Posicionamento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Ao abrir um negócio o empreendedor tem um certo senso de visão e propósito. Deverá alinhar os pontos fortes e o propósito do seu negócio às oportunidades do mercado.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Deve-se criar um diferencial, forte, único e visível ao cliente.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15364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5365" name="Rectangle 13"/>
          <p:cNvSpPr>
            <a:spLocks noChangeArrowheads="1"/>
          </p:cNvSpPr>
          <p:nvPr/>
        </p:nvSpPr>
        <p:spPr bwMode="auto">
          <a:xfrm>
            <a:off x="4211638" y="1484313"/>
            <a:ext cx="439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Perguntas a Responder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140200" y="1484313"/>
            <a:ext cx="4608513" cy="4032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82708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29272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Ferramenta</a:t>
            </a:r>
          </a:p>
        </p:txBody>
      </p:sp>
      <p:pic>
        <p:nvPicPr>
          <p:cNvPr id="15369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4284663" y="2492375"/>
            <a:ext cx="43068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latin typeface="+mn-lt"/>
              </a:rPr>
              <a:t>Somos a empresa que....</a:t>
            </a:r>
          </a:p>
          <a:p>
            <a:pPr>
              <a:defRPr/>
            </a:pPr>
            <a:r>
              <a:rPr lang="pt-BR" dirty="0">
                <a:latin typeface="+mn-lt"/>
              </a:rPr>
              <a:t>Você deve comprar nosso produto porque...</a:t>
            </a:r>
          </a:p>
          <a:p>
            <a:pPr>
              <a:defRPr/>
            </a:pPr>
            <a:r>
              <a:rPr lang="pt-BR" dirty="0">
                <a:latin typeface="+mn-lt"/>
              </a:rPr>
              <a:t>Nosso diferencial é....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9905C-7B25-4E51-B6EB-129982DE2C35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Cliente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3384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/>
              <a:t>	</a:t>
            </a:r>
            <a:r>
              <a:rPr lang="pt-BR" altLang="pt-BR" sz="2000" b="1"/>
              <a:t>Proposta de Valor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sz="2000"/>
              <a:t>	</a:t>
            </a:r>
          </a:p>
          <a:p>
            <a:pPr algn="just">
              <a:lnSpc>
                <a:spcPct val="110000"/>
              </a:lnSpc>
              <a:buFontTx/>
              <a:buChar char="•"/>
            </a:pPr>
            <a:r>
              <a:rPr lang="pt-BR" altLang="pt-BR" sz="1400"/>
              <a:t>Qual o problema está sendo resolvido?</a:t>
            </a:r>
          </a:p>
          <a:p>
            <a:pPr algn="just">
              <a:lnSpc>
                <a:spcPct val="110000"/>
              </a:lnSpc>
              <a:buFontTx/>
              <a:buChar char="•"/>
            </a:pPr>
            <a:r>
              <a:rPr lang="pt-BR" altLang="pt-BR" sz="1400"/>
              <a:t> Qual é o benefício de sua solução para o cliente / consumidor?</a:t>
            </a:r>
          </a:p>
          <a:p>
            <a:pPr algn="just">
              <a:lnSpc>
                <a:spcPct val="130000"/>
              </a:lnSpc>
              <a:buFontTx/>
              <a:buChar char="•"/>
            </a:pPr>
            <a:r>
              <a:rPr lang="pt-BR" altLang="pt-BR" sz="1400"/>
              <a:t>Descreva o produto/serviço que você está propondo do ponto de vista do cliente/consumidor</a:t>
            </a:r>
          </a:p>
          <a:p>
            <a:pPr algn="just">
              <a:lnSpc>
                <a:spcPct val="130000"/>
              </a:lnSpc>
              <a:buFontTx/>
              <a:buChar char="•"/>
            </a:pPr>
            <a:r>
              <a:rPr lang="pt-BR" altLang="pt-BR" sz="1400"/>
              <a:t> Explicite a inovação: deixe claro as diferenças em relação ao que já existe no mercado</a:t>
            </a:r>
            <a:endParaRPr lang="pt-BR" altLang="pt-BR" sz="1400">
              <a:solidFill>
                <a:srgbClr val="FFAB81"/>
              </a:solidFill>
            </a:endParaRPr>
          </a:p>
          <a:p>
            <a:pPr algn="just">
              <a:lnSpc>
                <a:spcPct val="110000"/>
              </a:lnSpc>
              <a:buFontTx/>
              <a:buChar char="•"/>
            </a:pPr>
            <a:endParaRPr lang="pt-BR" altLang="pt-BR" sz="1400">
              <a:solidFill>
                <a:srgbClr val="FFAB81"/>
              </a:solidFill>
            </a:endParaRPr>
          </a:p>
          <a:p>
            <a:pPr algn="just" eaLnBrk="1" hangingPunct="1">
              <a:lnSpc>
                <a:spcPct val="110000"/>
              </a:lnSpc>
              <a:buFont typeface="Arial" charset="0"/>
              <a:buNone/>
            </a:pPr>
            <a:endParaRPr lang="pt-BR" altLang="pt-BR" sz="1400"/>
          </a:p>
          <a:p>
            <a:pPr algn="just" eaLnBrk="1" hangingPunct="1">
              <a:buFont typeface="Arial" charset="0"/>
              <a:buNone/>
            </a:pPr>
            <a:endParaRPr lang="pt-BR" altLang="pt-BR" sz="2000"/>
          </a:p>
          <a:p>
            <a:pPr algn="just" eaLnBrk="1" hangingPunct="1">
              <a:buFont typeface="Arial" charset="0"/>
              <a:buNone/>
            </a:pPr>
            <a:endParaRPr lang="pt-BR" altLang="pt-BR" sz="2000"/>
          </a:p>
          <a:p>
            <a:pPr algn="just" eaLnBrk="1" hangingPunct="1">
              <a:buFont typeface="Arial" charset="0"/>
              <a:buNone/>
            </a:pPr>
            <a:endParaRPr lang="pt-BR" altLang="pt-BR" sz="2000"/>
          </a:p>
        </p:txBody>
      </p:sp>
      <p:sp>
        <p:nvSpPr>
          <p:cNvPr id="16388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6389" name="Rectangle 13"/>
          <p:cNvSpPr>
            <a:spLocks noChangeArrowheads="1"/>
          </p:cNvSpPr>
          <p:nvPr/>
        </p:nvSpPr>
        <p:spPr bwMode="auto">
          <a:xfrm>
            <a:off x="4211638" y="1484313"/>
            <a:ext cx="439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Fórmula do Valor: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51275" y="1484313"/>
            <a:ext cx="4897438" cy="4032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(</a:t>
            </a:r>
            <a:r>
              <a:rPr lang="pt-BR" dirty="0">
                <a:solidFill>
                  <a:schemeClr val="tx1"/>
                </a:solidFill>
              </a:rPr>
              <a:t>por que se torna um problema para o cliente?</a:t>
            </a:r>
            <a:endParaRPr lang="pt-B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82708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29272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Ferramenta</a:t>
            </a:r>
          </a:p>
        </p:txBody>
      </p:sp>
      <p:pic>
        <p:nvPicPr>
          <p:cNvPr id="16393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32599-DB2E-4C42-AD41-1E8F02E8A6E9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  <p:sp>
        <p:nvSpPr>
          <p:cNvPr id="16395" name="AutoShape 158"/>
          <p:cNvSpPr>
            <a:spLocks noChangeArrowheads="1"/>
          </p:cNvSpPr>
          <p:nvPr/>
        </p:nvSpPr>
        <p:spPr bwMode="auto">
          <a:xfrm>
            <a:off x="7164388" y="3803650"/>
            <a:ext cx="1511300" cy="993775"/>
          </a:xfrm>
          <a:prstGeom prst="homePlate">
            <a:avLst>
              <a:gd name="adj" fmla="val 45602"/>
            </a:avLst>
          </a:prstGeom>
          <a:noFill/>
          <a:ln w="222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22000" r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200" b="1"/>
              <a:t>Solução</a:t>
            </a:r>
          </a:p>
        </p:txBody>
      </p:sp>
      <p:sp>
        <p:nvSpPr>
          <p:cNvPr id="16396" name="AutoShape 159"/>
          <p:cNvSpPr>
            <a:spLocks noChangeArrowheads="1"/>
          </p:cNvSpPr>
          <p:nvPr/>
        </p:nvSpPr>
        <p:spPr bwMode="auto">
          <a:xfrm>
            <a:off x="5435600" y="3789363"/>
            <a:ext cx="1728788" cy="993775"/>
          </a:xfrm>
          <a:prstGeom prst="homePlate">
            <a:avLst>
              <a:gd name="adj" fmla="val 45641"/>
            </a:avLst>
          </a:prstGeom>
          <a:noFill/>
          <a:ln w="222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94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200" b="1"/>
              <a:t>Implicação</a:t>
            </a:r>
          </a:p>
        </p:txBody>
      </p:sp>
      <p:sp>
        <p:nvSpPr>
          <p:cNvPr id="16397" name="AutoShape 160"/>
          <p:cNvSpPr>
            <a:spLocks noChangeArrowheads="1"/>
          </p:cNvSpPr>
          <p:nvPr/>
        </p:nvSpPr>
        <p:spPr bwMode="auto">
          <a:xfrm>
            <a:off x="4067175" y="3789363"/>
            <a:ext cx="1512888" cy="993775"/>
          </a:xfrm>
          <a:prstGeom prst="homePlate">
            <a:avLst>
              <a:gd name="adj" fmla="val 45643"/>
            </a:avLst>
          </a:prstGeom>
          <a:noFill/>
          <a:ln w="222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1200" b="1"/>
              <a:t>Problema básico</a:t>
            </a:r>
          </a:p>
        </p:txBody>
      </p:sp>
      <p:sp>
        <p:nvSpPr>
          <p:cNvPr id="16398" name="CaixaDeTexto 14"/>
          <p:cNvSpPr txBox="1">
            <a:spLocks noChangeArrowheads="1"/>
          </p:cNvSpPr>
          <p:nvPr/>
        </p:nvSpPr>
        <p:spPr bwMode="auto">
          <a:xfrm>
            <a:off x="6732588" y="4941888"/>
            <a:ext cx="18716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1400"/>
              <a:t>Produto/Serviço da empresa</a:t>
            </a:r>
          </a:p>
        </p:txBody>
      </p:sp>
      <p:sp>
        <p:nvSpPr>
          <p:cNvPr id="16399" name="CaixaDeTexto 15"/>
          <p:cNvSpPr txBox="1">
            <a:spLocks noChangeArrowheads="1"/>
          </p:cNvSpPr>
          <p:nvPr/>
        </p:nvSpPr>
        <p:spPr bwMode="auto">
          <a:xfrm>
            <a:off x="3995738" y="2349500"/>
            <a:ext cx="46085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1600"/>
              <a:t>Valor = atributo + imagem + relacionamento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Cliente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3384550" cy="2952750"/>
          </a:xfrm>
        </p:spPr>
        <p:txBody>
          <a:bodyPr rtlCol="0">
            <a:normAutofit fontScale="850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000" b="1" dirty="0"/>
              <a:t>Posicionamento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Ao abrir um negócio o empreendedor tem um certo senso de visão e propósito. Deverá alinhar os pontos fortes e o propósito do seu negócio às oportunidades do mercado.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Deve-se criar um diferencial, forte, único e visível ao cliente.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17412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7413" name="Rectangle 13"/>
          <p:cNvSpPr>
            <a:spLocks noChangeArrowheads="1"/>
          </p:cNvSpPr>
          <p:nvPr/>
        </p:nvSpPr>
        <p:spPr bwMode="auto">
          <a:xfrm>
            <a:off x="4211638" y="1484313"/>
            <a:ext cx="439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Perguntas a Responder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140200" y="1484313"/>
            <a:ext cx="4608513" cy="4032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82708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29272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Ferramenta</a:t>
            </a:r>
          </a:p>
        </p:txBody>
      </p:sp>
      <p:pic>
        <p:nvPicPr>
          <p:cNvPr id="17417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4284663" y="2492375"/>
            <a:ext cx="43068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latin typeface="+mn-lt"/>
              </a:rPr>
              <a:t>Somos a empresa que....</a:t>
            </a:r>
          </a:p>
          <a:p>
            <a:pPr>
              <a:defRPr/>
            </a:pPr>
            <a:r>
              <a:rPr lang="pt-BR" dirty="0">
                <a:latin typeface="+mn-lt"/>
              </a:rPr>
              <a:t>Você deve comprar nosso produto porque...</a:t>
            </a:r>
          </a:p>
          <a:p>
            <a:pPr>
              <a:defRPr/>
            </a:pPr>
            <a:r>
              <a:rPr lang="pt-BR" dirty="0">
                <a:latin typeface="+mn-lt"/>
              </a:rPr>
              <a:t>Nosso diferencial é....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F2F00-EFAC-4F2D-94B7-3771FCCE2FD1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Quem é o Cliente?</a:t>
            </a:r>
          </a:p>
        </p:txBody>
      </p:sp>
      <p:sp>
        <p:nvSpPr>
          <p:cNvPr id="18435" name="Rectangle 13"/>
          <p:cNvSpPr>
            <a:spLocks noChangeArrowheads="1"/>
          </p:cNvSpPr>
          <p:nvPr/>
        </p:nvSpPr>
        <p:spPr bwMode="auto">
          <a:xfrm>
            <a:off x="4211638" y="1484313"/>
            <a:ext cx="439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Clientes da Empresa: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140200" y="1484313"/>
            <a:ext cx="4608513" cy="3240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8437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4" descr="http://www.workusa.com.br/workusa/imagens/pessoas_tra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3714750"/>
            <a:ext cx="2270126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3275013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 bwMode="auto">
          <a:xfrm>
            <a:off x="323850" y="1700213"/>
            <a:ext cx="33845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t-BR" sz="2000" dirty="0">
                <a:latin typeface="+mn-lt"/>
              </a:rPr>
              <a:t>	</a:t>
            </a:r>
            <a:r>
              <a:rPr lang="pt-BR" sz="2000" b="1" dirty="0">
                <a:latin typeface="+mn-lt"/>
              </a:rPr>
              <a:t>Perfil do Cliente: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t-BR" sz="2000" dirty="0">
                <a:latin typeface="+mn-lt"/>
              </a:rPr>
              <a:t>	Necessidades, sexo, classe social, faixa etária, cultura, localização, </a:t>
            </a:r>
            <a:r>
              <a:rPr lang="pt-BR" sz="2000" dirty="0" err="1">
                <a:latin typeface="+mn-lt"/>
              </a:rPr>
              <a:t>etc</a:t>
            </a:r>
            <a:endParaRPr lang="pt-BR" sz="20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endParaRPr lang="pt-BR" sz="20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endParaRPr lang="pt-BR" sz="20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endParaRPr lang="pt-BR" sz="20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endParaRPr lang="pt-BR" sz="2000" dirty="0">
              <a:latin typeface="+mn-lt"/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11114-4C84-41D3-B870-8A24547B2B36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Quem é o Cliente?</a:t>
            </a:r>
          </a:p>
        </p:txBody>
      </p:sp>
      <p:sp>
        <p:nvSpPr>
          <p:cNvPr id="19459" name="CaixaDeTexto 3"/>
          <p:cNvSpPr txBox="1">
            <a:spLocks noChangeArrowheads="1"/>
          </p:cNvSpPr>
          <p:nvPr/>
        </p:nvSpPr>
        <p:spPr bwMode="auto">
          <a:xfrm>
            <a:off x="4140200" y="3644900"/>
            <a:ext cx="3240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000" b="1">
                <a:latin typeface="Calibri" pitchFamily="34" charset="0"/>
              </a:rPr>
              <a:t>Qual o Posicionamento:</a:t>
            </a:r>
          </a:p>
        </p:txBody>
      </p: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4211638" y="1484313"/>
            <a:ext cx="439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Qual a Proposta de Valor: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140200" y="1484313"/>
            <a:ext cx="4608513" cy="1800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9462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4140200" y="3644900"/>
            <a:ext cx="4608513" cy="1800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9464" name="Picture 4" descr="http://www.workusa.com.br/workusa/imagens/pessoas_tra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3714750"/>
            <a:ext cx="2270126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3275013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 bwMode="auto">
          <a:xfrm>
            <a:off x="323850" y="1700213"/>
            <a:ext cx="33845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t-BR" sz="2000" dirty="0">
                <a:latin typeface="+mn-lt"/>
              </a:rPr>
              <a:t>	</a:t>
            </a:r>
            <a:r>
              <a:rPr lang="pt-BR" sz="2000" b="1" dirty="0">
                <a:latin typeface="+mn-lt"/>
              </a:rPr>
              <a:t>Perfil do Cliente: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t-BR" sz="2000" dirty="0">
                <a:latin typeface="+mn-lt"/>
              </a:rPr>
              <a:t>	Necessidades, sexo, classe social, faixa etária, cultura, localização, </a:t>
            </a:r>
            <a:r>
              <a:rPr lang="pt-BR" sz="2000" dirty="0" err="1">
                <a:latin typeface="+mn-lt"/>
              </a:rPr>
              <a:t>etc</a:t>
            </a:r>
            <a:endParaRPr lang="pt-BR" sz="20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endParaRPr lang="pt-BR" sz="20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endParaRPr lang="pt-BR" sz="20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endParaRPr lang="pt-BR" sz="20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None/>
              <a:defRPr/>
            </a:pPr>
            <a:endParaRPr lang="pt-BR" sz="2000" dirty="0">
              <a:latin typeface="+mn-lt"/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7D79A-EF15-4081-ADC6-8CD196B289F7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1.5. Setor de Atividade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Defina qual é o negócio de sua empresa (comércio, indústria, prestação de serviços, </a:t>
            </a:r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pt-BR" sz="28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2577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1.6. Forma jurídica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O primeiro passo para que uma empresa exista é a sua CONSTITUIÇÃO formal. Para tanto, é necessário definir sua forma jurídica. A forma jurídica determina a maneira pela qual ela será tratada pela lei, assim como o seu relacionamento jurídico com terceiros.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As formas jurídicas mais comuns para as micro e pequenas empresas são: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6819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1.6. Forma jurídica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• Microempreendedor Individual – MEI: pessoa que trabalha por conta própria e que se legaliza como pequeno empresário. Sua inscrição é feita gratuitamente pela internet (www.portaldoempreendedor.gov.br).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• </a:t>
            </a:r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Empresário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Individual: pessoa física que exerce atividade econômica organizada para a produção ou a circulação de bens ou de serviços. Responde com o seu patrimônio pessoal pelas obrigações contraídas pela empresa.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6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Definição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Uma das prioridades da instituição, portanto, diz respeito à capacitação dos empresários e dos interessados em abrir sua empresa, investindo na elaboração de planejamento do negócio e no conhecimento direcionado às práticas gerenciais. 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2107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1.6. Forma jurídica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• Empresa Individual de Responsabilidade Limitada – EIRELI: empresa constituída por uma única pessoa, titular da totalidade do capital social. A empresa responde por dívidas apenas com seu patrimônio, e não com os bens pessoais do titular.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• Sociedade Limitada: sociedade composta por, no mínimo, dois sócios, pessoas físicas ou jurídicas. A responsabilidade de cada sócio é limitada ao valor de suas cotas, mas todos respondem solidariamente pela integralização do capital social.</a:t>
            </a:r>
            <a:endParaRPr lang="pt-BR" sz="28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71694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1.7. Enquadramento tributário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• O Simples Nacional destina-se </a:t>
            </a:r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às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empresas que se beneficiarão da </a:t>
            </a:r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redução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simplificação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dos tributos, </a:t>
            </a:r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além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do recolhimento de um imposto </a:t>
            </a:r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único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. O enquadramento no Simples está sujeito à </a:t>
            </a:r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aprovação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da Receita Federal e considera a atividade e a estimativa de faturamento anual da empresa. A Lei enquadra como microempresa (ME) a pessoa jurídica com receita bruta anual igual ou inferior a R$ 360 mil. </a:t>
            </a: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79481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1.8. Capital Social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O capital social é representado por todos os recursos (dinheiro, equipamentos, ferramentas, etc.) colocado(s) pelo (s) proprietário(s) para a montagem do negócio.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Caso você escolha ter uma sociedade, será preciso determinar o valor do capital que cada sócio irá investir e o seu percentual. </a:t>
            </a: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5819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Oportunidade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125538"/>
            <a:ext cx="8280598" cy="4895850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1.9. Fonte de Recursos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De que maneira serão obtidos os recursos para a implantação da empresa. Para o início das atividades, você pode contar com recursos próprios, de terceiros ou com ambos.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	Recursos próprios envolvem a aplicação por parte do(s) proprietário(s) de todo o capital necessário para a abertura da empresa, já a utilização de recursos de terceiros compreende a busca de investidores ou de empréstimos junto a instituições financeiras. </a:t>
            </a:r>
            <a:endParaRPr lang="pt-BR" sz="2000" dirty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819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34ABC-2E0C-4FEE-9EF1-0F8C7B63F254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4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Definição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Um plano de negócio é um documento que descreve por escrito os objetivos de um negócio e quais passos devem ser dados para que esses objetivos sejam alcançados, diminuindo os riscos e as incertezas. 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228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Definição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Um plano de negócio permite identificar e restringir seus erros no papel, ao invés de cometê-los no mercado.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65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Definição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dirty="0"/>
              <a:t>	O plano irá ajudá-lo a concluir se sua ideia é viável e a buscar informações mais detalhadas sobre o seu ramo, os produtos e serviços que irá oferecer, seus clientes, concorrentes, fornecedores e, principalmente, sobre os pontos fortes e fracos do seu negócio.</a:t>
            </a:r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159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69987"/>
            <a:ext cx="8208912" cy="180022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dirty="0"/>
              <a:t>	</a:t>
            </a:r>
            <a:r>
              <a:rPr lang="pt-BR" altLang="pt-BR" b="1" dirty="0"/>
              <a:t>Definição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/>
              <a:t>	Ao </a:t>
            </a:r>
            <a:r>
              <a:rPr lang="pt-BR" altLang="pt-BR" dirty="0"/>
              <a:t>final, seu plano irá ajudá-lo a responder a seguinte </a:t>
            </a:r>
            <a:r>
              <a:rPr lang="pt-BR" altLang="pt-BR"/>
              <a:t>pergunta: “</a:t>
            </a:r>
            <a:r>
              <a:rPr lang="pt-BR" altLang="pt-BR" dirty="0"/>
              <a:t>Vale a pena abrir, manter ou ampliar o meu </a:t>
            </a:r>
            <a:r>
              <a:rPr lang="pt-BR" altLang="pt-BR"/>
              <a:t>negócio?”.</a:t>
            </a:r>
            <a:endParaRPr lang="pt-BR" altLang="pt-BR" dirty="0"/>
          </a:p>
          <a:p>
            <a:pPr algn="just" eaLnBrk="1" hangingPunct="1">
              <a:buFont typeface="Arial" charset="0"/>
              <a:buNone/>
            </a:pPr>
            <a:endParaRPr lang="pt-BR" altLang="pt-BR" dirty="0"/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808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Negócios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29876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488F8-9071-4804-942E-0BBC3DC365A3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  <p:pic>
        <p:nvPicPr>
          <p:cNvPr id="4" name="Imagem 3" descr="Logotipo, nome da empresa&#10;&#10;Descrição gerada automaticamente">
            <a:extLst>
              <a:ext uri="{FF2B5EF4-FFF2-40B4-BE49-F238E27FC236}">
                <a16:creationId xmlns:a16="http://schemas.microsoft.com/office/drawing/2014/main" id="{5AAB5D1D-FCFD-D820-6379-26E66B9229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7193"/>
            <a:ext cx="9144000" cy="543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569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2647</Words>
  <Application>Microsoft Office PowerPoint</Application>
  <PresentationFormat>Apresentação na tela (4:3)</PresentationFormat>
  <Paragraphs>386</Paragraphs>
  <Slides>43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8" baseType="lpstr">
      <vt:lpstr>Arial</vt:lpstr>
      <vt:lpstr>Calibri</vt:lpstr>
      <vt:lpstr>Symbol</vt:lpstr>
      <vt:lpstr>Times New Roman</vt:lpstr>
      <vt:lpstr>Tema do Office</vt:lpstr>
      <vt:lpstr>Apresentação do PowerPoint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Plano de Negócios</vt:lpstr>
      <vt:lpstr>Oportunidade</vt:lpstr>
      <vt:lpstr>Oportunidade</vt:lpstr>
      <vt:lpstr>Oportunidade</vt:lpstr>
      <vt:lpstr>Oportunidade</vt:lpstr>
      <vt:lpstr>Oportunidade</vt:lpstr>
      <vt:lpstr>Oportunidade</vt:lpstr>
      <vt:lpstr>Oportunidade</vt:lpstr>
      <vt:lpstr>Oportunidade</vt:lpstr>
      <vt:lpstr>Definição do Negócio</vt:lpstr>
      <vt:lpstr>Qual o seu Negócio?</vt:lpstr>
      <vt:lpstr>Qual o seu Negócio?</vt:lpstr>
      <vt:lpstr>Gestão de Processos</vt:lpstr>
      <vt:lpstr>Qual o Macro Processo?</vt:lpstr>
      <vt:lpstr>Definição do Cliente</vt:lpstr>
      <vt:lpstr>Definição do Cliente</vt:lpstr>
      <vt:lpstr>Definição do Cliente</vt:lpstr>
      <vt:lpstr>Definição do Cliente</vt:lpstr>
      <vt:lpstr>Quem é o Cliente?</vt:lpstr>
      <vt:lpstr>Quem é o Cliente?</vt:lpstr>
      <vt:lpstr>Oportunidade</vt:lpstr>
      <vt:lpstr>Oportunidade</vt:lpstr>
      <vt:lpstr>Oportunidade</vt:lpstr>
      <vt:lpstr>Oportunidade</vt:lpstr>
      <vt:lpstr>Oportunidade</vt:lpstr>
      <vt:lpstr>Oportunidade</vt:lpstr>
      <vt:lpstr>Oportunidade</vt:lpstr>
    </vt:vector>
  </TitlesOfParts>
  <Company>Inca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Negócios</dc:title>
  <dc:creator>FERNANDO AARAO MELO</dc:creator>
  <cp:lastModifiedBy>Ary Jose Rocco Jr</cp:lastModifiedBy>
  <cp:revision>21</cp:revision>
  <dcterms:created xsi:type="dcterms:W3CDTF">2011-05-13T12:30:00Z</dcterms:created>
  <dcterms:modified xsi:type="dcterms:W3CDTF">2022-10-17T18:55:11Z</dcterms:modified>
</cp:coreProperties>
</file>