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3" r:id="rId2"/>
  </p:sldMasterIdLst>
  <p:notesMasterIdLst>
    <p:notesMasterId r:id="rId83"/>
  </p:notesMasterIdLst>
  <p:sldIdLst>
    <p:sldId id="325" r:id="rId3"/>
    <p:sldId id="319" r:id="rId4"/>
    <p:sldId id="256" r:id="rId5"/>
    <p:sldId id="813" r:id="rId6"/>
    <p:sldId id="259" r:id="rId7"/>
    <p:sldId id="282" r:id="rId8"/>
    <p:sldId id="313" r:id="rId9"/>
    <p:sldId id="314" r:id="rId10"/>
    <p:sldId id="669" r:id="rId11"/>
    <p:sldId id="660" r:id="rId12"/>
    <p:sldId id="327" r:id="rId13"/>
    <p:sldId id="278" r:id="rId14"/>
    <p:sldId id="280" r:id="rId15"/>
    <p:sldId id="281" r:id="rId16"/>
    <p:sldId id="814" r:id="rId17"/>
    <p:sldId id="684" r:id="rId18"/>
    <p:sldId id="277" r:id="rId19"/>
    <p:sldId id="815" r:id="rId20"/>
    <p:sldId id="816" r:id="rId21"/>
    <p:sldId id="817" r:id="rId22"/>
    <p:sldId id="818" r:id="rId23"/>
    <p:sldId id="704" r:id="rId24"/>
    <p:sldId id="819" r:id="rId25"/>
    <p:sldId id="820" r:id="rId26"/>
    <p:sldId id="705" r:id="rId27"/>
    <p:sldId id="821" r:id="rId28"/>
    <p:sldId id="822" r:id="rId29"/>
    <p:sldId id="823" r:id="rId30"/>
    <p:sldId id="696" r:id="rId31"/>
    <p:sldId id="526" r:id="rId32"/>
    <p:sldId id="824" r:id="rId33"/>
    <p:sldId id="825" r:id="rId34"/>
    <p:sldId id="695" r:id="rId35"/>
    <p:sldId id="442" r:id="rId36"/>
    <p:sldId id="527" r:id="rId37"/>
    <p:sldId id="826" r:id="rId38"/>
    <p:sldId id="827" r:id="rId39"/>
    <p:sldId id="828" r:id="rId40"/>
    <p:sldId id="829" r:id="rId41"/>
    <p:sldId id="263" r:id="rId42"/>
    <p:sldId id="689" r:id="rId43"/>
    <p:sldId id="830" r:id="rId44"/>
    <p:sldId id="647" r:id="rId45"/>
    <p:sldId id="296" r:id="rId46"/>
    <p:sldId id="832" r:id="rId47"/>
    <p:sldId id="781" r:id="rId48"/>
    <p:sldId id="287" r:id="rId49"/>
    <p:sldId id="295" r:id="rId50"/>
    <p:sldId id="273" r:id="rId51"/>
    <p:sldId id="293" r:id="rId52"/>
    <p:sldId id="834" r:id="rId53"/>
    <p:sldId id="833" r:id="rId54"/>
    <p:sldId id="835" r:id="rId55"/>
    <p:sldId id="836" r:id="rId56"/>
    <p:sldId id="837" r:id="rId57"/>
    <p:sldId id="838" r:id="rId58"/>
    <p:sldId id="699" r:id="rId59"/>
    <p:sldId id="839" r:id="rId60"/>
    <p:sldId id="840" r:id="rId61"/>
    <p:sldId id="841" r:id="rId62"/>
    <p:sldId id="842" r:id="rId63"/>
    <p:sldId id="701" r:id="rId64"/>
    <p:sldId id="843" r:id="rId65"/>
    <p:sldId id="844" r:id="rId66"/>
    <p:sldId id="700" r:id="rId67"/>
    <p:sldId id="845" r:id="rId68"/>
    <p:sldId id="846" r:id="rId69"/>
    <p:sldId id="703" r:id="rId70"/>
    <p:sldId id="706" r:id="rId71"/>
    <p:sldId id="622" r:id="rId72"/>
    <p:sldId id="707" r:id="rId73"/>
    <p:sldId id="328" r:id="rId74"/>
    <p:sldId id="331" r:id="rId75"/>
    <p:sldId id="333" r:id="rId76"/>
    <p:sldId id="334" r:id="rId77"/>
    <p:sldId id="335" r:id="rId78"/>
    <p:sldId id="332" r:id="rId79"/>
    <p:sldId id="336" r:id="rId80"/>
    <p:sldId id="337" r:id="rId81"/>
    <p:sldId id="326" r:id="rId8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29E3D-462C-49CD-B08A-DEDB42B3FDAE}" v="30" dt="2021-03-19T18:43:31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3.png"/><Relationship Id="rId7" Type="http://schemas.openxmlformats.org/officeDocument/2006/relationships/image" Target="../media/image28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4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3.png"/><Relationship Id="rId7" Type="http://schemas.openxmlformats.org/officeDocument/2006/relationships/image" Target="../media/image28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4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E45FFF-6162-4CF6-A106-77BC7C52DD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CE042AEB-4747-4315-B4C0-CF89382E5D23}">
      <dgm:prSet/>
      <dgm:spPr/>
      <dgm:t>
        <a:bodyPr/>
        <a:lstStyle/>
        <a:p>
          <a:pPr algn="ctr"/>
          <a:r>
            <a:rPr lang="pt-BR" b="1"/>
            <a:t>LEB 1571 IRRIGAÇÃO</a:t>
          </a:r>
          <a:endParaRPr lang="pt-BR"/>
        </a:p>
      </dgm:t>
    </dgm:pt>
    <dgm:pt modelId="{FF63A97D-7EFC-43FB-B09C-FB6D12CDB912}" type="parTrans" cxnId="{13A85D26-CE32-400F-9677-9EF7DE0A1888}">
      <dgm:prSet/>
      <dgm:spPr/>
      <dgm:t>
        <a:bodyPr/>
        <a:lstStyle/>
        <a:p>
          <a:endParaRPr lang="pt-BR"/>
        </a:p>
      </dgm:t>
    </dgm:pt>
    <dgm:pt modelId="{010C50E5-0ECB-49F2-87B6-C647D1122EAF}" type="sibTrans" cxnId="{13A85D26-CE32-400F-9677-9EF7DE0A1888}">
      <dgm:prSet/>
      <dgm:spPr/>
      <dgm:t>
        <a:bodyPr/>
        <a:lstStyle/>
        <a:p>
          <a:endParaRPr lang="pt-BR"/>
        </a:p>
      </dgm:t>
    </dgm:pt>
    <dgm:pt modelId="{AE7CAC84-0355-4D5A-9CAC-2427B557731D}" type="pres">
      <dgm:prSet presAssocID="{8CE45FFF-6162-4CF6-A106-77BC7C52DD51}" presName="linear" presStyleCnt="0">
        <dgm:presLayoutVars>
          <dgm:animLvl val="lvl"/>
          <dgm:resizeHandles val="exact"/>
        </dgm:presLayoutVars>
      </dgm:prSet>
      <dgm:spPr/>
    </dgm:pt>
    <dgm:pt modelId="{48511FF1-F02C-4B37-9AD5-9328B6E9731A}" type="pres">
      <dgm:prSet presAssocID="{CE042AEB-4747-4315-B4C0-CF89382E5D2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3A85D26-CE32-400F-9677-9EF7DE0A1888}" srcId="{8CE45FFF-6162-4CF6-A106-77BC7C52DD51}" destId="{CE042AEB-4747-4315-B4C0-CF89382E5D23}" srcOrd="0" destOrd="0" parTransId="{FF63A97D-7EFC-43FB-B09C-FB6D12CDB912}" sibTransId="{010C50E5-0ECB-49F2-87B6-C647D1122EAF}"/>
    <dgm:cxn modelId="{957FA62F-9B84-4DFD-B9AF-284E3069F7C7}" type="presOf" srcId="{8CE45FFF-6162-4CF6-A106-77BC7C52DD51}" destId="{AE7CAC84-0355-4D5A-9CAC-2427B557731D}" srcOrd="0" destOrd="0" presId="urn:microsoft.com/office/officeart/2005/8/layout/vList2"/>
    <dgm:cxn modelId="{4152F862-57EB-438C-8018-5B4F39E21CD7}" type="presOf" srcId="{CE042AEB-4747-4315-B4C0-CF89382E5D23}" destId="{48511FF1-F02C-4B37-9AD5-9328B6E9731A}" srcOrd="0" destOrd="0" presId="urn:microsoft.com/office/officeart/2005/8/layout/vList2"/>
    <dgm:cxn modelId="{E0CA615E-B73F-4650-8FF3-A46191C9AAB9}" type="presParOf" srcId="{AE7CAC84-0355-4D5A-9CAC-2427B557731D}" destId="{48511FF1-F02C-4B37-9AD5-9328B6E973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535C44-8C12-4DE4-8F65-06A6A73DE7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0A9F741-8ECE-435A-A64C-09881009BF6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Introdução e Revisão.</a:t>
          </a:r>
          <a:endParaRPr lang="en-US" sz="2400" dirty="0"/>
        </a:p>
      </dgm:t>
    </dgm:pt>
    <dgm:pt modelId="{C470DFC9-588B-4E33-967C-490E738EA358}" type="parTrans" cxnId="{FBF13AA8-9069-4860-A24E-00F873F96CAB}">
      <dgm:prSet/>
      <dgm:spPr/>
      <dgm:t>
        <a:bodyPr/>
        <a:lstStyle/>
        <a:p>
          <a:endParaRPr lang="en-US" sz="2400"/>
        </a:p>
      </dgm:t>
    </dgm:pt>
    <dgm:pt modelId="{DC1951C7-3CA6-4A51-90D4-316C6E0CC8C6}" type="sibTrans" cxnId="{FBF13AA8-9069-4860-A24E-00F873F96CAB}">
      <dgm:prSet/>
      <dgm:spPr/>
      <dgm:t>
        <a:bodyPr/>
        <a:lstStyle/>
        <a:p>
          <a:endParaRPr lang="en-US" sz="2400"/>
        </a:p>
      </dgm:t>
    </dgm:pt>
    <dgm:pt modelId="{1DF91E08-059A-403A-AF99-30BFB30490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/>
            <a:t>Métodos de Irrigação.</a:t>
          </a:r>
          <a:endParaRPr lang="en-US" sz="2400"/>
        </a:p>
      </dgm:t>
    </dgm:pt>
    <dgm:pt modelId="{2ED5019E-2C7D-48C1-977A-2C36FEE7E906}" type="parTrans" cxnId="{10B50D1C-CEF4-4A82-B84E-588967D6D8D4}">
      <dgm:prSet/>
      <dgm:spPr/>
      <dgm:t>
        <a:bodyPr/>
        <a:lstStyle/>
        <a:p>
          <a:endParaRPr lang="en-US" sz="2400"/>
        </a:p>
      </dgm:t>
    </dgm:pt>
    <dgm:pt modelId="{643AAC50-8936-41B8-8F88-403AD55AEFAA}" type="sibTrans" cxnId="{10B50D1C-CEF4-4A82-B84E-588967D6D8D4}">
      <dgm:prSet/>
      <dgm:spPr/>
      <dgm:t>
        <a:bodyPr/>
        <a:lstStyle/>
        <a:p>
          <a:endParaRPr lang="en-US" sz="2400"/>
        </a:p>
      </dgm:t>
    </dgm:pt>
    <dgm:pt modelId="{B5C8BB64-B6C9-4C3A-BC2A-220EF446A5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Manejo da irrigação</a:t>
          </a:r>
          <a:endParaRPr lang="en-US" sz="2400" dirty="0"/>
        </a:p>
      </dgm:t>
    </dgm:pt>
    <dgm:pt modelId="{E1B75B52-457E-4542-9839-60A21FACD7C2}" type="parTrans" cxnId="{39BE04D8-CD2B-4220-B86F-63C37A5DE308}">
      <dgm:prSet/>
      <dgm:spPr/>
      <dgm:t>
        <a:bodyPr/>
        <a:lstStyle/>
        <a:p>
          <a:endParaRPr lang="en-US" sz="2400"/>
        </a:p>
      </dgm:t>
    </dgm:pt>
    <dgm:pt modelId="{2670623E-015E-4D01-8D36-38B1BF0389B3}" type="sibTrans" cxnId="{39BE04D8-CD2B-4220-B86F-63C37A5DE308}">
      <dgm:prSet/>
      <dgm:spPr/>
      <dgm:t>
        <a:bodyPr/>
        <a:lstStyle/>
        <a:p>
          <a:endParaRPr lang="en-US" sz="2400"/>
        </a:p>
      </dgm:t>
    </dgm:pt>
    <dgm:pt modelId="{F8802EAF-0882-4983-A569-7BA121A52C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/>
            <a:t>Curva</a:t>
          </a:r>
          <a:r>
            <a:rPr lang="en-US" sz="2400" dirty="0"/>
            <a:t> de </a:t>
          </a:r>
          <a:r>
            <a:rPr lang="en-US" sz="2400" dirty="0" err="1"/>
            <a:t>Infiltração</a:t>
          </a:r>
          <a:endParaRPr lang="en-US" sz="2400" dirty="0"/>
        </a:p>
      </dgm:t>
    </dgm:pt>
    <dgm:pt modelId="{501107EF-3FD3-41F7-A0EB-241BE87E2590}" type="parTrans" cxnId="{F548851F-BADA-4AC1-B28D-B337C5B8672A}">
      <dgm:prSet/>
      <dgm:spPr/>
      <dgm:t>
        <a:bodyPr/>
        <a:lstStyle/>
        <a:p>
          <a:endParaRPr lang="pt-BR"/>
        </a:p>
      </dgm:t>
    </dgm:pt>
    <dgm:pt modelId="{C400BE6A-C945-4BEC-B104-A9638F3C8EA5}" type="sibTrans" cxnId="{F548851F-BADA-4AC1-B28D-B337C5B8672A}">
      <dgm:prSet/>
      <dgm:spPr/>
      <dgm:t>
        <a:bodyPr/>
        <a:lstStyle/>
        <a:p>
          <a:endParaRPr lang="pt-BR"/>
        </a:p>
      </dgm:t>
    </dgm:pt>
    <dgm:pt modelId="{2D327564-3E70-4641-A230-75230C2635C9}" type="pres">
      <dgm:prSet presAssocID="{2C535C44-8C12-4DE4-8F65-06A6A73DE7CE}" presName="root" presStyleCnt="0">
        <dgm:presLayoutVars>
          <dgm:dir/>
          <dgm:resizeHandles val="exact"/>
        </dgm:presLayoutVars>
      </dgm:prSet>
      <dgm:spPr/>
    </dgm:pt>
    <dgm:pt modelId="{423A5184-158E-447F-811D-89276879CE45}" type="pres">
      <dgm:prSet presAssocID="{70A9F741-8ECE-435A-A64C-09881009BF69}" presName="compNode" presStyleCnt="0"/>
      <dgm:spPr/>
    </dgm:pt>
    <dgm:pt modelId="{973195E9-4B02-437E-827C-9D7CF63C412C}" type="pres">
      <dgm:prSet presAssocID="{70A9F741-8ECE-435A-A64C-09881009BF69}" presName="bgRect" presStyleLbl="bgShp" presStyleIdx="0" presStyleCnt="4"/>
      <dgm:spPr/>
    </dgm:pt>
    <dgm:pt modelId="{7B306AFD-603C-436C-AE71-1E8E84F3B038}" type="pres">
      <dgm:prSet presAssocID="{70A9F741-8ECE-435A-A64C-09881009BF6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F8C0E34-7A11-4C7E-922E-BFBE100A0BBA}" type="pres">
      <dgm:prSet presAssocID="{70A9F741-8ECE-435A-A64C-09881009BF69}" presName="spaceRect" presStyleCnt="0"/>
      <dgm:spPr/>
    </dgm:pt>
    <dgm:pt modelId="{FA58C640-4B42-4A0A-9D42-CC9B721A4036}" type="pres">
      <dgm:prSet presAssocID="{70A9F741-8ECE-435A-A64C-09881009BF69}" presName="parTx" presStyleLbl="revTx" presStyleIdx="0" presStyleCnt="4">
        <dgm:presLayoutVars>
          <dgm:chMax val="0"/>
          <dgm:chPref val="0"/>
        </dgm:presLayoutVars>
      </dgm:prSet>
      <dgm:spPr/>
    </dgm:pt>
    <dgm:pt modelId="{E0D0578D-6DDC-452D-B80E-804943C4F5B6}" type="pres">
      <dgm:prSet presAssocID="{DC1951C7-3CA6-4A51-90D4-316C6E0CC8C6}" presName="sibTrans" presStyleCnt="0"/>
      <dgm:spPr/>
    </dgm:pt>
    <dgm:pt modelId="{1A4CED18-B038-45DB-A252-39EE719CD93E}" type="pres">
      <dgm:prSet presAssocID="{F8802EAF-0882-4983-A569-7BA121A52C66}" presName="compNode" presStyleCnt="0"/>
      <dgm:spPr/>
    </dgm:pt>
    <dgm:pt modelId="{99971680-A27A-47D5-812D-988C03187868}" type="pres">
      <dgm:prSet presAssocID="{F8802EAF-0882-4983-A569-7BA121A52C66}" presName="bgRect" presStyleLbl="bgShp" presStyleIdx="1" presStyleCnt="4"/>
      <dgm:spPr/>
    </dgm:pt>
    <dgm:pt modelId="{55773F4E-0A51-41D3-9134-D54E8127E41B}" type="pres">
      <dgm:prSet presAssocID="{F8802EAF-0882-4983-A569-7BA121A52C6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rva do taco de hóquei com preenchimento sólido"/>
        </a:ext>
      </dgm:extLst>
    </dgm:pt>
    <dgm:pt modelId="{A705B133-87CA-4BC5-8039-C97ADC3F1BAA}" type="pres">
      <dgm:prSet presAssocID="{F8802EAF-0882-4983-A569-7BA121A52C66}" presName="spaceRect" presStyleCnt="0"/>
      <dgm:spPr/>
    </dgm:pt>
    <dgm:pt modelId="{79D0236A-FE68-4391-B633-2BDE2692AAAC}" type="pres">
      <dgm:prSet presAssocID="{F8802EAF-0882-4983-A569-7BA121A52C66}" presName="parTx" presStyleLbl="revTx" presStyleIdx="1" presStyleCnt="4">
        <dgm:presLayoutVars>
          <dgm:chMax val="0"/>
          <dgm:chPref val="0"/>
        </dgm:presLayoutVars>
      </dgm:prSet>
      <dgm:spPr/>
    </dgm:pt>
    <dgm:pt modelId="{BD3A9470-48BE-4931-B265-86E3F5A0B861}" type="pres">
      <dgm:prSet presAssocID="{C400BE6A-C945-4BEC-B104-A9638F3C8EA5}" presName="sibTrans" presStyleCnt="0"/>
      <dgm:spPr/>
    </dgm:pt>
    <dgm:pt modelId="{B2CF501F-632A-46E4-9E85-9CE57961A276}" type="pres">
      <dgm:prSet presAssocID="{1DF91E08-059A-403A-AF99-30BFB3049068}" presName="compNode" presStyleCnt="0"/>
      <dgm:spPr/>
    </dgm:pt>
    <dgm:pt modelId="{94D73A03-8BD5-4BD6-8552-2F36B9F7272B}" type="pres">
      <dgm:prSet presAssocID="{1DF91E08-059A-403A-AF99-30BFB3049068}" presName="bgRect" presStyleLbl="bgShp" presStyleIdx="2" presStyleCnt="4"/>
      <dgm:spPr/>
    </dgm:pt>
    <dgm:pt modelId="{D9969661-68E0-46EE-B2DF-130D0FFFEC79}" type="pres">
      <dgm:prSet presAssocID="{1DF91E08-059A-403A-AF99-30BFB304906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ador"/>
        </a:ext>
      </dgm:extLst>
    </dgm:pt>
    <dgm:pt modelId="{146F4FD4-BB3B-48D3-A4B4-9675C1F66FAD}" type="pres">
      <dgm:prSet presAssocID="{1DF91E08-059A-403A-AF99-30BFB3049068}" presName="spaceRect" presStyleCnt="0"/>
      <dgm:spPr/>
    </dgm:pt>
    <dgm:pt modelId="{72B558A4-B863-48CA-8FF1-7A34ED8FE70A}" type="pres">
      <dgm:prSet presAssocID="{1DF91E08-059A-403A-AF99-30BFB3049068}" presName="parTx" presStyleLbl="revTx" presStyleIdx="2" presStyleCnt="4">
        <dgm:presLayoutVars>
          <dgm:chMax val="0"/>
          <dgm:chPref val="0"/>
        </dgm:presLayoutVars>
      </dgm:prSet>
      <dgm:spPr/>
    </dgm:pt>
    <dgm:pt modelId="{E2BA1C22-E0DE-49E7-9DF0-270DC4805A74}" type="pres">
      <dgm:prSet presAssocID="{643AAC50-8936-41B8-8F88-403AD55AEFAA}" presName="sibTrans" presStyleCnt="0"/>
      <dgm:spPr/>
    </dgm:pt>
    <dgm:pt modelId="{192823C9-E5F1-465F-99DB-2E5CA071C7F3}" type="pres">
      <dgm:prSet presAssocID="{B5C8BB64-B6C9-4C3A-BC2A-220EF446A56C}" presName="compNode" presStyleCnt="0"/>
      <dgm:spPr/>
    </dgm:pt>
    <dgm:pt modelId="{F8DBE03D-A218-43F1-90D4-EB441DD5DA5C}" type="pres">
      <dgm:prSet presAssocID="{B5C8BB64-B6C9-4C3A-BC2A-220EF446A56C}" presName="bgRect" presStyleLbl="bgShp" presStyleIdx="3" presStyleCnt="4"/>
      <dgm:spPr/>
    </dgm:pt>
    <dgm:pt modelId="{BBA4DD1F-FCFD-49D9-A025-55B3E1478B31}" type="pres">
      <dgm:prSet presAssocID="{B5C8BB64-B6C9-4C3A-BC2A-220EF446A56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na de chuva"/>
        </a:ext>
      </dgm:extLst>
    </dgm:pt>
    <dgm:pt modelId="{5ED920AC-0A49-40F7-A3BE-82B3FFEE0AE0}" type="pres">
      <dgm:prSet presAssocID="{B5C8BB64-B6C9-4C3A-BC2A-220EF446A56C}" presName="spaceRect" presStyleCnt="0"/>
      <dgm:spPr/>
    </dgm:pt>
    <dgm:pt modelId="{E9EDCD19-5BA0-4DC9-8857-FD297976BC82}" type="pres">
      <dgm:prSet presAssocID="{B5C8BB64-B6C9-4C3A-BC2A-220EF446A56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0B50D1C-CEF4-4A82-B84E-588967D6D8D4}" srcId="{2C535C44-8C12-4DE4-8F65-06A6A73DE7CE}" destId="{1DF91E08-059A-403A-AF99-30BFB3049068}" srcOrd="2" destOrd="0" parTransId="{2ED5019E-2C7D-48C1-977A-2C36FEE7E906}" sibTransId="{643AAC50-8936-41B8-8F88-403AD55AEFAA}"/>
    <dgm:cxn modelId="{F548851F-BADA-4AC1-B28D-B337C5B8672A}" srcId="{2C535C44-8C12-4DE4-8F65-06A6A73DE7CE}" destId="{F8802EAF-0882-4983-A569-7BA121A52C66}" srcOrd="1" destOrd="0" parTransId="{501107EF-3FD3-41F7-A0EB-241BE87E2590}" sibTransId="{C400BE6A-C945-4BEC-B104-A9638F3C8EA5}"/>
    <dgm:cxn modelId="{9639A72D-E979-4A94-A714-A53F01529C99}" type="presOf" srcId="{70A9F741-8ECE-435A-A64C-09881009BF69}" destId="{FA58C640-4B42-4A0A-9D42-CC9B721A4036}" srcOrd="0" destOrd="0" presId="urn:microsoft.com/office/officeart/2018/2/layout/IconVerticalSolidList"/>
    <dgm:cxn modelId="{EAAF8732-0633-4A69-A5DA-9E70DA124022}" type="presOf" srcId="{B5C8BB64-B6C9-4C3A-BC2A-220EF446A56C}" destId="{E9EDCD19-5BA0-4DC9-8857-FD297976BC82}" srcOrd="0" destOrd="0" presId="urn:microsoft.com/office/officeart/2018/2/layout/IconVerticalSolidList"/>
    <dgm:cxn modelId="{B6AFB545-16C9-45BF-A314-9180697D6059}" type="presOf" srcId="{1DF91E08-059A-403A-AF99-30BFB3049068}" destId="{72B558A4-B863-48CA-8FF1-7A34ED8FE70A}" srcOrd="0" destOrd="0" presId="urn:microsoft.com/office/officeart/2018/2/layout/IconVerticalSolidList"/>
    <dgm:cxn modelId="{FBF13AA8-9069-4860-A24E-00F873F96CAB}" srcId="{2C535C44-8C12-4DE4-8F65-06A6A73DE7CE}" destId="{70A9F741-8ECE-435A-A64C-09881009BF69}" srcOrd="0" destOrd="0" parTransId="{C470DFC9-588B-4E33-967C-490E738EA358}" sibTransId="{DC1951C7-3CA6-4A51-90D4-316C6E0CC8C6}"/>
    <dgm:cxn modelId="{D183C0B7-80D5-44B0-94AB-CA6434EE6F98}" type="presOf" srcId="{F8802EAF-0882-4983-A569-7BA121A52C66}" destId="{79D0236A-FE68-4391-B633-2BDE2692AAAC}" srcOrd="0" destOrd="0" presId="urn:microsoft.com/office/officeart/2018/2/layout/IconVerticalSolidList"/>
    <dgm:cxn modelId="{39BE04D8-CD2B-4220-B86F-63C37A5DE308}" srcId="{2C535C44-8C12-4DE4-8F65-06A6A73DE7CE}" destId="{B5C8BB64-B6C9-4C3A-BC2A-220EF446A56C}" srcOrd="3" destOrd="0" parTransId="{E1B75B52-457E-4542-9839-60A21FACD7C2}" sibTransId="{2670623E-015E-4D01-8D36-38B1BF0389B3}"/>
    <dgm:cxn modelId="{174485ED-6B3F-4446-A0CA-6ABEED1E27B0}" type="presOf" srcId="{2C535C44-8C12-4DE4-8F65-06A6A73DE7CE}" destId="{2D327564-3E70-4641-A230-75230C2635C9}" srcOrd="0" destOrd="0" presId="urn:microsoft.com/office/officeart/2018/2/layout/IconVerticalSolidList"/>
    <dgm:cxn modelId="{2E52F963-DD54-4C5E-A994-CA5DC9050B87}" type="presParOf" srcId="{2D327564-3E70-4641-A230-75230C2635C9}" destId="{423A5184-158E-447F-811D-89276879CE45}" srcOrd="0" destOrd="0" presId="urn:microsoft.com/office/officeart/2018/2/layout/IconVerticalSolidList"/>
    <dgm:cxn modelId="{91A70FCE-FF34-4760-B3B4-07518BB3C5EA}" type="presParOf" srcId="{423A5184-158E-447F-811D-89276879CE45}" destId="{973195E9-4B02-437E-827C-9D7CF63C412C}" srcOrd="0" destOrd="0" presId="urn:microsoft.com/office/officeart/2018/2/layout/IconVerticalSolidList"/>
    <dgm:cxn modelId="{3BCEEEF9-4FB4-48F8-A1FB-B2E01318BA62}" type="presParOf" srcId="{423A5184-158E-447F-811D-89276879CE45}" destId="{7B306AFD-603C-436C-AE71-1E8E84F3B038}" srcOrd="1" destOrd="0" presId="urn:microsoft.com/office/officeart/2018/2/layout/IconVerticalSolidList"/>
    <dgm:cxn modelId="{90A11559-2C4F-4B4C-B688-C1BE99499402}" type="presParOf" srcId="{423A5184-158E-447F-811D-89276879CE45}" destId="{BF8C0E34-7A11-4C7E-922E-BFBE100A0BBA}" srcOrd="2" destOrd="0" presId="urn:microsoft.com/office/officeart/2018/2/layout/IconVerticalSolidList"/>
    <dgm:cxn modelId="{30DBF0AD-03B1-4D88-AB44-45A876D3FD0E}" type="presParOf" srcId="{423A5184-158E-447F-811D-89276879CE45}" destId="{FA58C640-4B42-4A0A-9D42-CC9B721A4036}" srcOrd="3" destOrd="0" presId="urn:microsoft.com/office/officeart/2018/2/layout/IconVerticalSolidList"/>
    <dgm:cxn modelId="{53DEA7C0-8DF5-42CA-A93B-532C9EA93B9C}" type="presParOf" srcId="{2D327564-3E70-4641-A230-75230C2635C9}" destId="{E0D0578D-6DDC-452D-B80E-804943C4F5B6}" srcOrd="1" destOrd="0" presId="urn:microsoft.com/office/officeart/2018/2/layout/IconVerticalSolidList"/>
    <dgm:cxn modelId="{FAB5EE20-F30A-49C9-BAB2-AFE2E7F905A2}" type="presParOf" srcId="{2D327564-3E70-4641-A230-75230C2635C9}" destId="{1A4CED18-B038-45DB-A252-39EE719CD93E}" srcOrd="2" destOrd="0" presId="urn:microsoft.com/office/officeart/2018/2/layout/IconVerticalSolidList"/>
    <dgm:cxn modelId="{A3AF980C-1D51-466F-A5C1-18B67E5706CA}" type="presParOf" srcId="{1A4CED18-B038-45DB-A252-39EE719CD93E}" destId="{99971680-A27A-47D5-812D-988C03187868}" srcOrd="0" destOrd="0" presId="urn:microsoft.com/office/officeart/2018/2/layout/IconVerticalSolidList"/>
    <dgm:cxn modelId="{3798E1F0-01B2-41D4-88FB-ED285C3F40EC}" type="presParOf" srcId="{1A4CED18-B038-45DB-A252-39EE719CD93E}" destId="{55773F4E-0A51-41D3-9134-D54E8127E41B}" srcOrd="1" destOrd="0" presId="urn:microsoft.com/office/officeart/2018/2/layout/IconVerticalSolidList"/>
    <dgm:cxn modelId="{505F0B6E-6B55-4B05-8A95-70D22F14B7B1}" type="presParOf" srcId="{1A4CED18-B038-45DB-A252-39EE719CD93E}" destId="{A705B133-87CA-4BC5-8039-C97ADC3F1BAA}" srcOrd="2" destOrd="0" presId="urn:microsoft.com/office/officeart/2018/2/layout/IconVerticalSolidList"/>
    <dgm:cxn modelId="{AF878DF6-E2A3-4946-B356-36B998E61498}" type="presParOf" srcId="{1A4CED18-B038-45DB-A252-39EE719CD93E}" destId="{79D0236A-FE68-4391-B633-2BDE2692AAAC}" srcOrd="3" destOrd="0" presId="urn:microsoft.com/office/officeart/2018/2/layout/IconVerticalSolidList"/>
    <dgm:cxn modelId="{1087CD74-3AFD-4CC1-99B1-BD7C0E759B9C}" type="presParOf" srcId="{2D327564-3E70-4641-A230-75230C2635C9}" destId="{BD3A9470-48BE-4931-B265-86E3F5A0B861}" srcOrd="3" destOrd="0" presId="urn:microsoft.com/office/officeart/2018/2/layout/IconVerticalSolidList"/>
    <dgm:cxn modelId="{84D8006C-9349-4755-BC81-8E4D4BC004B5}" type="presParOf" srcId="{2D327564-3E70-4641-A230-75230C2635C9}" destId="{B2CF501F-632A-46E4-9E85-9CE57961A276}" srcOrd="4" destOrd="0" presId="urn:microsoft.com/office/officeart/2018/2/layout/IconVerticalSolidList"/>
    <dgm:cxn modelId="{977A68C8-6269-4DD0-AD68-C9A2296B26B1}" type="presParOf" srcId="{B2CF501F-632A-46E4-9E85-9CE57961A276}" destId="{94D73A03-8BD5-4BD6-8552-2F36B9F7272B}" srcOrd="0" destOrd="0" presId="urn:microsoft.com/office/officeart/2018/2/layout/IconVerticalSolidList"/>
    <dgm:cxn modelId="{28F7B6EA-AE2E-4354-B70A-25A3F5FA69BE}" type="presParOf" srcId="{B2CF501F-632A-46E4-9E85-9CE57961A276}" destId="{D9969661-68E0-46EE-B2DF-130D0FFFEC79}" srcOrd="1" destOrd="0" presId="urn:microsoft.com/office/officeart/2018/2/layout/IconVerticalSolidList"/>
    <dgm:cxn modelId="{E1FA3AA0-F83C-482A-B0DA-146C8971E639}" type="presParOf" srcId="{B2CF501F-632A-46E4-9E85-9CE57961A276}" destId="{146F4FD4-BB3B-48D3-A4B4-9675C1F66FAD}" srcOrd="2" destOrd="0" presId="urn:microsoft.com/office/officeart/2018/2/layout/IconVerticalSolidList"/>
    <dgm:cxn modelId="{90D612C2-B510-41E1-B1EF-FE1B2C7347C7}" type="presParOf" srcId="{B2CF501F-632A-46E4-9E85-9CE57961A276}" destId="{72B558A4-B863-48CA-8FF1-7A34ED8FE70A}" srcOrd="3" destOrd="0" presId="urn:microsoft.com/office/officeart/2018/2/layout/IconVerticalSolidList"/>
    <dgm:cxn modelId="{73BD4156-27C6-4FEE-8AE5-61B4F5B52159}" type="presParOf" srcId="{2D327564-3E70-4641-A230-75230C2635C9}" destId="{E2BA1C22-E0DE-49E7-9DF0-270DC4805A74}" srcOrd="5" destOrd="0" presId="urn:microsoft.com/office/officeart/2018/2/layout/IconVerticalSolidList"/>
    <dgm:cxn modelId="{4FDA8E5D-F1C7-4C71-B006-51D0457F259E}" type="presParOf" srcId="{2D327564-3E70-4641-A230-75230C2635C9}" destId="{192823C9-E5F1-465F-99DB-2E5CA071C7F3}" srcOrd="6" destOrd="0" presId="urn:microsoft.com/office/officeart/2018/2/layout/IconVerticalSolidList"/>
    <dgm:cxn modelId="{5C925968-20B7-4F1C-B885-30F6B2BFACAE}" type="presParOf" srcId="{192823C9-E5F1-465F-99DB-2E5CA071C7F3}" destId="{F8DBE03D-A218-43F1-90D4-EB441DD5DA5C}" srcOrd="0" destOrd="0" presId="urn:microsoft.com/office/officeart/2018/2/layout/IconVerticalSolidList"/>
    <dgm:cxn modelId="{F598FBA9-A72E-4980-86F9-9F3A36E5DDE8}" type="presParOf" srcId="{192823C9-E5F1-465F-99DB-2E5CA071C7F3}" destId="{BBA4DD1F-FCFD-49D9-A025-55B3E1478B31}" srcOrd="1" destOrd="0" presId="urn:microsoft.com/office/officeart/2018/2/layout/IconVerticalSolidList"/>
    <dgm:cxn modelId="{2E13E17F-9C9A-45D0-A840-4A4510900D8D}" type="presParOf" srcId="{192823C9-E5F1-465F-99DB-2E5CA071C7F3}" destId="{5ED920AC-0A49-40F7-A3BE-82B3FFEE0AE0}" srcOrd="2" destOrd="0" presId="urn:microsoft.com/office/officeart/2018/2/layout/IconVerticalSolidList"/>
    <dgm:cxn modelId="{06DA7453-7C1A-48AC-8D93-98D25C840C4E}" type="presParOf" srcId="{192823C9-E5F1-465F-99DB-2E5CA071C7F3}" destId="{E9EDCD19-5BA0-4DC9-8857-FD297976BC8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734A11-BE86-4C0B-A3EC-F9AE1922964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BAC93E8-2345-46E6-A76B-AF7F2E9E1399}">
      <dgm:prSet/>
      <dgm:spPr/>
      <dgm:t>
        <a:bodyPr/>
        <a:lstStyle/>
        <a:p>
          <a:r>
            <a:rPr lang="pt-BR" dirty="0"/>
            <a:t>Irrigação total da irrigação</a:t>
          </a:r>
          <a:endParaRPr lang="en-US" dirty="0"/>
        </a:p>
      </dgm:t>
    </dgm:pt>
    <dgm:pt modelId="{24BD55D0-F006-44AA-AC0F-8D6AC7C72373}" type="parTrans" cxnId="{163D90B8-7EC7-433D-A199-6B28F4BCE0C0}">
      <dgm:prSet/>
      <dgm:spPr/>
      <dgm:t>
        <a:bodyPr/>
        <a:lstStyle/>
        <a:p>
          <a:endParaRPr lang="en-US" sz="2400"/>
        </a:p>
      </dgm:t>
    </dgm:pt>
    <dgm:pt modelId="{3307E7C2-634E-4B5D-BD45-0134F1A81B62}" type="sibTrans" cxnId="{163D90B8-7EC7-433D-A199-6B28F4BCE0C0}">
      <dgm:prSet/>
      <dgm:spPr/>
      <dgm:t>
        <a:bodyPr/>
        <a:lstStyle/>
        <a:p>
          <a:endParaRPr lang="en-US"/>
        </a:p>
      </dgm:t>
    </dgm:pt>
    <dgm:pt modelId="{8012435C-4997-4AE0-A98F-7D7770D9CA0E}">
      <dgm:prSet/>
      <dgm:spPr/>
      <dgm:t>
        <a:bodyPr/>
        <a:lstStyle/>
        <a:p>
          <a:r>
            <a:rPr lang="pt-BR" dirty="0"/>
            <a:t>Irrigação complementar</a:t>
          </a:r>
          <a:endParaRPr lang="en-US" dirty="0"/>
        </a:p>
      </dgm:t>
    </dgm:pt>
    <dgm:pt modelId="{D7A3FED4-DF03-4F47-85FD-23D477CBE7CE}" type="parTrans" cxnId="{EBA1B6FD-3622-4163-9F60-8C6A7BD98050}">
      <dgm:prSet/>
      <dgm:spPr/>
      <dgm:t>
        <a:bodyPr/>
        <a:lstStyle/>
        <a:p>
          <a:endParaRPr lang="en-US" sz="2400"/>
        </a:p>
      </dgm:t>
    </dgm:pt>
    <dgm:pt modelId="{DE2AC773-AB76-4488-B51C-AB9C62B58929}" type="sibTrans" cxnId="{EBA1B6FD-3622-4163-9F60-8C6A7BD98050}">
      <dgm:prSet/>
      <dgm:spPr/>
      <dgm:t>
        <a:bodyPr/>
        <a:lstStyle/>
        <a:p>
          <a:endParaRPr lang="en-US"/>
        </a:p>
      </dgm:t>
    </dgm:pt>
    <dgm:pt modelId="{EE95671B-4ADB-4ACE-9775-F3190679AC04}">
      <dgm:prSet/>
      <dgm:spPr/>
      <dgm:t>
        <a:bodyPr/>
        <a:lstStyle/>
        <a:p>
          <a:r>
            <a:rPr lang="pt-BR" dirty="0"/>
            <a:t>Irrigação com déficit</a:t>
          </a:r>
          <a:endParaRPr lang="en-US" dirty="0"/>
        </a:p>
      </dgm:t>
    </dgm:pt>
    <dgm:pt modelId="{12AF01B5-5C37-407A-83AF-BA39EC9A061C}" type="parTrans" cxnId="{01F43E60-99DA-4526-A078-A037B6E93151}">
      <dgm:prSet/>
      <dgm:spPr/>
      <dgm:t>
        <a:bodyPr/>
        <a:lstStyle/>
        <a:p>
          <a:endParaRPr lang="en-US" sz="2400"/>
        </a:p>
      </dgm:t>
    </dgm:pt>
    <dgm:pt modelId="{BA9FFC7A-462E-4AD4-ABD0-726680A1FC03}" type="sibTrans" cxnId="{01F43E60-99DA-4526-A078-A037B6E93151}">
      <dgm:prSet/>
      <dgm:spPr/>
      <dgm:t>
        <a:bodyPr/>
        <a:lstStyle/>
        <a:p>
          <a:endParaRPr lang="en-US"/>
        </a:p>
      </dgm:t>
    </dgm:pt>
    <dgm:pt modelId="{7736AFD7-C673-4987-8867-092A36D1B6DA}">
      <dgm:prSet/>
      <dgm:spPr/>
      <dgm:t>
        <a:bodyPr/>
        <a:lstStyle/>
        <a:p>
          <a:r>
            <a:rPr lang="pt-BR" dirty="0"/>
            <a:t>Irrigação de “salvação”</a:t>
          </a:r>
          <a:endParaRPr lang="en-US" dirty="0"/>
        </a:p>
      </dgm:t>
    </dgm:pt>
    <dgm:pt modelId="{6C748555-806A-405A-8F2C-4061457A8609}" type="parTrans" cxnId="{BED02D29-7875-480C-A4DE-2989CFB4CEEE}">
      <dgm:prSet/>
      <dgm:spPr/>
      <dgm:t>
        <a:bodyPr/>
        <a:lstStyle/>
        <a:p>
          <a:endParaRPr lang="en-US" sz="2400"/>
        </a:p>
      </dgm:t>
    </dgm:pt>
    <dgm:pt modelId="{86C405C4-3B5B-4EAA-A3F8-6186D5BC7B34}" type="sibTrans" cxnId="{BED02D29-7875-480C-A4DE-2989CFB4CEEE}">
      <dgm:prSet/>
      <dgm:spPr/>
      <dgm:t>
        <a:bodyPr/>
        <a:lstStyle/>
        <a:p>
          <a:endParaRPr lang="en-US"/>
        </a:p>
      </dgm:t>
    </dgm:pt>
    <dgm:pt modelId="{3B5F4113-6986-4922-89E2-12109F71F7C4}" type="pres">
      <dgm:prSet presAssocID="{EA734A11-BE86-4C0B-A3EC-F9AE19229648}" presName="linear" presStyleCnt="0">
        <dgm:presLayoutVars>
          <dgm:animLvl val="lvl"/>
          <dgm:resizeHandles val="exact"/>
        </dgm:presLayoutVars>
      </dgm:prSet>
      <dgm:spPr/>
    </dgm:pt>
    <dgm:pt modelId="{14443CC8-D310-44F9-9234-5BDCDAC98645}" type="pres">
      <dgm:prSet presAssocID="{5BAC93E8-2345-46E6-A76B-AF7F2E9E13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A26D215-24C4-43B0-B0D9-26CA9372588E}" type="pres">
      <dgm:prSet presAssocID="{3307E7C2-634E-4B5D-BD45-0134F1A81B62}" presName="spacer" presStyleCnt="0"/>
      <dgm:spPr/>
    </dgm:pt>
    <dgm:pt modelId="{8F10F9D6-49ED-4F45-828C-830C4A69EA4B}" type="pres">
      <dgm:prSet presAssocID="{8012435C-4997-4AE0-A98F-7D7770D9CA0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021019-6A7D-43BF-87A6-EE5645E651AB}" type="pres">
      <dgm:prSet presAssocID="{DE2AC773-AB76-4488-B51C-AB9C62B58929}" presName="spacer" presStyleCnt="0"/>
      <dgm:spPr/>
    </dgm:pt>
    <dgm:pt modelId="{241E2FC0-555F-409F-B83A-20A2528E0935}" type="pres">
      <dgm:prSet presAssocID="{EE95671B-4ADB-4ACE-9775-F3190679AC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A367E51-65C5-469D-A523-3D2BE64B0BB2}" type="pres">
      <dgm:prSet presAssocID="{BA9FFC7A-462E-4AD4-ABD0-726680A1FC03}" presName="spacer" presStyleCnt="0"/>
      <dgm:spPr/>
    </dgm:pt>
    <dgm:pt modelId="{A83AD697-40E3-4191-ADB8-DD2DE8FA8401}" type="pres">
      <dgm:prSet presAssocID="{7736AFD7-C673-4987-8867-092A36D1B6D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0D7D814-AA6D-441B-B5F7-1D3138A523A2}" type="presOf" srcId="{5BAC93E8-2345-46E6-A76B-AF7F2E9E1399}" destId="{14443CC8-D310-44F9-9234-5BDCDAC98645}" srcOrd="0" destOrd="0" presId="urn:microsoft.com/office/officeart/2005/8/layout/vList2"/>
    <dgm:cxn modelId="{BED02D29-7875-480C-A4DE-2989CFB4CEEE}" srcId="{EA734A11-BE86-4C0B-A3EC-F9AE19229648}" destId="{7736AFD7-C673-4987-8867-092A36D1B6DA}" srcOrd="3" destOrd="0" parTransId="{6C748555-806A-405A-8F2C-4061457A8609}" sibTransId="{86C405C4-3B5B-4EAA-A3F8-6186D5BC7B34}"/>
    <dgm:cxn modelId="{FF092732-ECF8-4E1F-BD55-493570BAD0DF}" type="presOf" srcId="{EA734A11-BE86-4C0B-A3EC-F9AE19229648}" destId="{3B5F4113-6986-4922-89E2-12109F71F7C4}" srcOrd="0" destOrd="0" presId="urn:microsoft.com/office/officeart/2005/8/layout/vList2"/>
    <dgm:cxn modelId="{D87C8A3F-B462-45AB-BBBB-8182EBED696C}" type="presOf" srcId="{8012435C-4997-4AE0-A98F-7D7770D9CA0E}" destId="{8F10F9D6-49ED-4F45-828C-830C4A69EA4B}" srcOrd="0" destOrd="0" presId="urn:microsoft.com/office/officeart/2005/8/layout/vList2"/>
    <dgm:cxn modelId="{01F43E60-99DA-4526-A078-A037B6E93151}" srcId="{EA734A11-BE86-4C0B-A3EC-F9AE19229648}" destId="{EE95671B-4ADB-4ACE-9775-F3190679AC04}" srcOrd="2" destOrd="0" parTransId="{12AF01B5-5C37-407A-83AF-BA39EC9A061C}" sibTransId="{BA9FFC7A-462E-4AD4-ABD0-726680A1FC03}"/>
    <dgm:cxn modelId="{62B69B91-6A53-4439-8655-97B3AADDB4BD}" type="presOf" srcId="{EE95671B-4ADB-4ACE-9775-F3190679AC04}" destId="{241E2FC0-555F-409F-B83A-20A2528E0935}" srcOrd="0" destOrd="0" presId="urn:microsoft.com/office/officeart/2005/8/layout/vList2"/>
    <dgm:cxn modelId="{163D90B8-7EC7-433D-A199-6B28F4BCE0C0}" srcId="{EA734A11-BE86-4C0B-A3EC-F9AE19229648}" destId="{5BAC93E8-2345-46E6-A76B-AF7F2E9E1399}" srcOrd="0" destOrd="0" parTransId="{24BD55D0-F006-44AA-AC0F-8D6AC7C72373}" sibTransId="{3307E7C2-634E-4B5D-BD45-0134F1A81B62}"/>
    <dgm:cxn modelId="{3870D0E6-0C29-4A5C-8D77-91137B9B1FE9}" type="presOf" srcId="{7736AFD7-C673-4987-8867-092A36D1B6DA}" destId="{A83AD697-40E3-4191-ADB8-DD2DE8FA8401}" srcOrd="0" destOrd="0" presId="urn:microsoft.com/office/officeart/2005/8/layout/vList2"/>
    <dgm:cxn modelId="{EBA1B6FD-3622-4163-9F60-8C6A7BD98050}" srcId="{EA734A11-BE86-4C0B-A3EC-F9AE19229648}" destId="{8012435C-4997-4AE0-A98F-7D7770D9CA0E}" srcOrd="1" destOrd="0" parTransId="{D7A3FED4-DF03-4F47-85FD-23D477CBE7CE}" sibTransId="{DE2AC773-AB76-4488-B51C-AB9C62B58929}"/>
    <dgm:cxn modelId="{46E6124D-D63F-4155-A2B2-8C87228B03A1}" type="presParOf" srcId="{3B5F4113-6986-4922-89E2-12109F71F7C4}" destId="{14443CC8-D310-44F9-9234-5BDCDAC98645}" srcOrd="0" destOrd="0" presId="urn:microsoft.com/office/officeart/2005/8/layout/vList2"/>
    <dgm:cxn modelId="{36C1FE9B-75B5-4B7C-A3B7-660C64924BFD}" type="presParOf" srcId="{3B5F4113-6986-4922-89E2-12109F71F7C4}" destId="{3A26D215-24C4-43B0-B0D9-26CA9372588E}" srcOrd="1" destOrd="0" presId="urn:microsoft.com/office/officeart/2005/8/layout/vList2"/>
    <dgm:cxn modelId="{9F10F13D-480C-4687-875F-DE329B77B1AF}" type="presParOf" srcId="{3B5F4113-6986-4922-89E2-12109F71F7C4}" destId="{8F10F9D6-49ED-4F45-828C-830C4A69EA4B}" srcOrd="2" destOrd="0" presId="urn:microsoft.com/office/officeart/2005/8/layout/vList2"/>
    <dgm:cxn modelId="{F0AE2B9F-1A21-4B3E-88A2-6E9E1FB066E1}" type="presParOf" srcId="{3B5F4113-6986-4922-89E2-12109F71F7C4}" destId="{6D021019-6A7D-43BF-87A6-EE5645E651AB}" srcOrd="3" destOrd="0" presId="urn:microsoft.com/office/officeart/2005/8/layout/vList2"/>
    <dgm:cxn modelId="{CD68FCBE-A275-448F-A366-D1416B9ADDCC}" type="presParOf" srcId="{3B5F4113-6986-4922-89E2-12109F71F7C4}" destId="{241E2FC0-555F-409F-B83A-20A2528E0935}" srcOrd="4" destOrd="0" presId="urn:microsoft.com/office/officeart/2005/8/layout/vList2"/>
    <dgm:cxn modelId="{C221C799-EB01-44E3-AAF0-7C2687A700EB}" type="presParOf" srcId="{3B5F4113-6986-4922-89E2-12109F71F7C4}" destId="{BA367E51-65C5-469D-A523-3D2BE64B0BB2}" srcOrd="5" destOrd="0" presId="urn:microsoft.com/office/officeart/2005/8/layout/vList2"/>
    <dgm:cxn modelId="{02628278-1FDF-4E99-A684-F0D3601E8640}" type="presParOf" srcId="{3B5F4113-6986-4922-89E2-12109F71F7C4}" destId="{A83AD697-40E3-4191-ADB8-DD2DE8FA840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1E0C52-169B-4231-9143-ED9D1399379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97825AE-FFAC-4121-88F7-19AD6FE95E5D}">
      <dgm:prSet custT="1"/>
      <dgm:spPr/>
      <dgm:t>
        <a:bodyPr/>
        <a:lstStyle/>
        <a:p>
          <a:pPr>
            <a:defRPr cap="all"/>
          </a:pPr>
          <a:r>
            <a:rPr lang="pt-BR" sz="1600" dirty="0"/>
            <a:t>Incorporação de áreas improdutivas a produção agrícola. </a:t>
          </a:r>
          <a:endParaRPr lang="en-US" sz="1600" dirty="0"/>
        </a:p>
      </dgm:t>
    </dgm:pt>
    <dgm:pt modelId="{EA617053-8AC8-40BA-94D2-9ABAC009F896}" type="parTrans" cxnId="{C4CE6DCB-8523-42A5-AB0F-A96218479846}">
      <dgm:prSet/>
      <dgm:spPr/>
      <dgm:t>
        <a:bodyPr/>
        <a:lstStyle/>
        <a:p>
          <a:endParaRPr lang="en-US" sz="1600"/>
        </a:p>
      </dgm:t>
    </dgm:pt>
    <dgm:pt modelId="{0F421A1F-A567-45C7-A315-48F8D0D7D814}" type="sibTrans" cxnId="{C4CE6DCB-8523-42A5-AB0F-A96218479846}">
      <dgm:prSet/>
      <dgm:spPr/>
      <dgm:t>
        <a:bodyPr/>
        <a:lstStyle/>
        <a:p>
          <a:endParaRPr lang="en-US" sz="1600"/>
        </a:p>
      </dgm:t>
    </dgm:pt>
    <dgm:pt modelId="{70254EC6-26E0-4B17-86D9-5A22C25D8FC7}">
      <dgm:prSet custT="1"/>
      <dgm:spPr/>
      <dgm:t>
        <a:bodyPr/>
        <a:lstStyle/>
        <a:p>
          <a:pPr>
            <a:defRPr cap="all"/>
          </a:pPr>
          <a:r>
            <a:rPr lang="pt-BR" sz="1600" dirty="0"/>
            <a:t>Garantia de produção </a:t>
          </a:r>
          <a:r>
            <a:rPr lang="pt-BR" sz="1600" dirty="0">
              <a:sym typeface="Wingdings" panose="05000000000000000000" pitchFamily="2" charset="2"/>
            </a:rPr>
            <a:t></a:t>
          </a:r>
          <a:r>
            <a:rPr lang="pt-BR" sz="1600" dirty="0"/>
            <a:t> deficiências hídricas.</a:t>
          </a:r>
          <a:endParaRPr lang="en-US" sz="1600" dirty="0"/>
        </a:p>
      </dgm:t>
    </dgm:pt>
    <dgm:pt modelId="{03888FF6-D84D-487A-9830-9FA15ACEED2D}" type="parTrans" cxnId="{83BA87CA-8BA6-4DCD-A50B-889C7A17A8F7}">
      <dgm:prSet/>
      <dgm:spPr/>
      <dgm:t>
        <a:bodyPr/>
        <a:lstStyle/>
        <a:p>
          <a:endParaRPr lang="en-US" sz="1600"/>
        </a:p>
      </dgm:t>
    </dgm:pt>
    <dgm:pt modelId="{ED5CF1D3-577D-49B6-97BC-18BA87823E00}" type="sibTrans" cxnId="{83BA87CA-8BA6-4DCD-A50B-889C7A17A8F7}">
      <dgm:prSet/>
      <dgm:spPr/>
      <dgm:t>
        <a:bodyPr/>
        <a:lstStyle/>
        <a:p>
          <a:endParaRPr lang="en-US" sz="1600"/>
        </a:p>
      </dgm:t>
    </dgm:pt>
    <dgm:pt modelId="{163907F0-D6E4-45A1-8A1B-AA4D152D901E}">
      <dgm:prSet custT="1"/>
      <dgm:spPr/>
      <dgm:t>
        <a:bodyPr/>
        <a:lstStyle/>
        <a:p>
          <a:pPr>
            <a:defRPr cap="all"/>
          </a:pPr>
          <a:r>
            <a:rPr lang="pt-BR" sz="1600" dirty="0"/>
            <a:t>Colheita na entressafra.</a:t>
          </a:r>
          <a:endParaRPr lang="en-US" sz="1600" dirty="0"/>
        </a:p>
      </dgm:t>
    </dgm:pt>
    <dgm:pt modelId="{F8751E5E-226C-4398-A217-ADC40E216FDD}" type="parTrans" cxnId="{67035A18-4E5A-497F-A9A8-D18FEC79A39B}">
      <dgm:prSet/>
      <dgm:spPr/>
      <dgm:t>
        <a:bodyPr/>
        <a:lstStyle/>
        <a:p>
          <a:endParaRPr lang="en-US" sz="1600"/>
        </a:p>
      </dgm:t>
    </dgm:pt>
    <dgm:pt modelId="{50159E79-B22A-42D1-BC79-F356EA933DC4}" type="sibTrans" cxnId="{67035A18-4E5A-497F-A9A8-D18FEC79A39B}">
      <dgm:prSet/>
      <dgm:spPr/>
      <dgm:t>
        <a:bodyPr/>
        <a:lstStyle/>
        <a:p>
          <a:endParaRPr lang="en-US" sz="1600"/>
        </a:p>
      </dgm:t>
    </dgm:pt>
    <dgm:pt modelId="{182900E6-3EC6-41F0-A1C8-85DBFBCDD614}">
      <dgm:prSet custT="1"/>
      <dgm:spPr/>
      <dgm:t>
        <a:bodyPr/>
        <a:lstStyle/>
        <a:p>
          <a:pPr>
            <a:defRPr cap="all"/>
          </a:pPr>
          <a:r>
            <a:rPr lang="pt-BR" sz="1600" dirty="0"/>
            <a:t>Permite mais de uma safra por ano.</a:t>
          </a:r>
          <a:endParaRPr lang="en-US" sz="1600" dirty="0"/>
        </a:p>
      </dgm:t>
    </dgm:pt>
    <dgm:pt modelId="{B512B33F-3FD1-4D10-877E-17BB025D9CE8}" type="parTrans" cxnId="{45C9D22D-4073-4018-A203-872EFA36227C}">
      <dgm:prSet/>
      <dgm:spPr/>
      <dgm:t>
        <a:bodyPr/>
        <a:lstStyle/>
        <a:p>
          <a:endParaRPr lang="en-US" sz="1600"/>
        </a:p>
      </dgm:t>
    </dgm:pt>
    <dgm:pt modelId="{EF8F50A5-E517-410D-ABB2-48E2AC22D3EB}" type="sibTrans" cxnId="{45C9D22D-4073-4018-A203-872EFA36227C}">
      <dgm:prSet/>
      <dgm:spPr/>
      <dgm:t>
        <a:bodyPr/>
        <a:lstStyle/>
        <a:p>
          <a:endParaRPr lang="en-US" sz="1600"/>
        </a:p>
      </dgm:t>
    </dgm:pt>
    <dgm:pt modelId="{5CBDCCED-11FA-4959-AF2B-2F65B6F87808}">
      <dgm:prSet custT="1"/>
      <dgm:spPr/>
      <dgm:t>
        <a:bodyPr/>
        <a:lstStyle/>
        <a:p>
          <a:pPr>
            <a:defRPr cap="all"/>
          </a:pPr>
          <a:r>
            <a:rPr lang="pt-BR" sz="1600" dirty="0"/>
            <a:t>Permite a fertirrigação.</a:t>
          </a:r>
          <a:endParaRPr lang="en-US" sz="1600" dirty="0"/>
        </a:p>
      </dgm:t>
    </dgm:pt>
    <dgm:pt modelId="{639B942D-7597-4000-BFDA-5FB69796E19D}" type="parTrans" cxnId="{DDED03E2-E8B7-4C82-9237-F595660ED883}">
      <dgm:prSet/>
      <dgm:spPr/>
      <dgm:t>
        <a:bodyPr/>
        <a:lstStyle/>
        <a:p>
          <a:endParaRPr lang="en-US" sz="1600"/>
        </a:p>
      </dgm:t>
    </dgm:pt>
    <dgm:pt modelId="{C7E56539-CE33-415E-893F-CC1A3D2D30A0}" type="sibTrans" cxnId="{DDED03E2-E8B7-4C82-9237-F595660ED883}">
      <dgm:prSet/>
      <dgm:spPr/>
      <dgm:t>
        <a:bodyPr/>
        <a:lstStyle/>
        <a:p>
          <a:endParaRPr lang="en-US" sz="1600"/>
        </a:p>
      </dgm:t>
    </dgm:pt>
    <dgm:pt modelId="{79459E10-0AE8-46BB-86F8-97037B973E06}">
      <dgm:prSet custT="1"/>
      <dgm:spPr/>
      <dgm:t>
        <a:bodyPr/>
        <a:lstStyle/>
        <a:p>
          <a:pPr>
            <a:defRPr cap="all"/>
          </a:pPr>
          <a:r>
            <a:rPr lang="pt-BR" sz="1600" dirty="0"/>
            <a:t>Geração de empregos.</a:t>
          </a:r>
          <a:endParaRPr lang="en-US" sz="1600" dirty="0"/>
        </a:p>
      </dgm:t>
    </dgm:pt>
    <dgm:pt modelId="{26C9DC5C-A8EE-4E8C-97BA-19BBC0571869}" type="parTrans" cxnId="{748EFEF3-20E7-4AE3-9573-538B0AD9185D}">
      <dgm:prSet/>
      <dgm:spPr/>
      <dgm:t>
        <a:bodyPr/>
        <a:lstStyle/>
        <a:p>
          <a:endParaRPr lang="en-US" sz="1600"/>
        </a:p>
      </dgm:t>
    </dgm:pt>
    <dgm:pt modelId="{F0A79E0E-6787-4CD3-AC51-EF499963F380}" type="sibTrans" cxnId="{748EFEF3-20E7-4AE3-9573-538B0AD9185D}">
      <dgm:prSet/>
      <dgm:spPr/>
      <dgm:t>
        <a:bodyPr/>
        <a:lstStyle/>
        <a:p>
          <a:endParaRPr lang="en-US" sz="1600"/>
        </a:p>
      </dgm:t>
    </dgm:pt>
    <dgm:pt modelId="{A799A591-C077-42CA-A9D3-D150D84021DA}">
      <dgm:prSet custT="1"/>
      <dgm:spPr/>
      <dgm:t>
        <a:bodyPr/>
        <a:lstStyle/>
        <a:p>
          <a:pPr>
            <a:defRPr cap="all"/>
          </a:pPr>
          <a:r>
            <a:rPr lang="pt-BR" sz="1600" dirty="0"/>
            <a:t>Melhor qualidade da produção.</a:t>
          </a:r>
          <a:endParaRPr lang="en-US" sz="1600" dirty="0"/>
        </a:p>
      </dgm:t>
    </dgm:pt>
    <dgm:pt modelId="{8051DB06-BC52-477A-82A7-6DF7439DF155}" type="parTrans" cxnId="{A68DD61D-5F54-4B3A-A2C9-0D4316B5D039}">
      <dgm:prSet/>
      <dgm:spPr/>
      <dgm:t>
        <a:bodyPr/>
        <a:lstStyle/>
        <a:p>
          <a:endParaRPr lang="en-US" sz="1600"/>
        </a:p>
      </dgm:t>
    </dgm:pt>
    <dgm:pt modelId="{A961603D-EB6B-4B35-A51F-9FE50260D1E8}" type="sibTrans" cxnId="{A68DD61D-5F54-4B3A-A2C9-0D4316B5D039}">
      <dgm:prSet/>
      <dgm:spPr/>
      <dgm:t>
        <a:bodyPr/>
        <a:lstStyle/>
        <a:p>
          <a:endParaRPr lang="en-US" sz="1600"/>
        </a:p>
      </dgm:t>
    </dgm:pt>
    <dgm:pt modelId="{644E6FFC-9D1F-4AF0-AAEF-0C9D6E4E1473}">
      <dgm:prSet custT="1"/>
      <dgm:spPr/>
      <dgm:t>
        <a:bodyPr/>
        <a:lstStyle/>
        <a:p>
          <a:pPr>
            <a:defRPr cap="all"/>
          </a:pPr>
          <a:r>
            <a:rPr lang="pt-BR" sz="1600" dirty="0"/>
            <a:t>Aumento da produtividade </a:t>
          </a:r>
          <a:endParaRPr lang="en-US" sz="1600" dirty="0"/>
        </a:p>
      </dgm:t>
    </dgm:pt>
    <dgm:pt modelId="{9E1BDA87-1A34-4E35-A5DC-7FB716C22A9C}" type="parTrans" cxnId="{2CBED9C8-ED85-4B23-BD31-ADD52E3F4B6A}">
      <dgm:prSet/>
      <dgm:spPr/>
      <dgm:t>
        <a:bodyPr/>
        <a:lstStyle/>
        <a:p>
          <a:endParaRPr lang="en-US" sz="1600"/>
        </a:p>
      </dgm:t>
    </dgm:pt>
    <dgm:pt modelId="{7633ED71-BA30-4963-BC0B-A69F5CF030DD}" type="sibTrans" cxnId="{2CBED9C8-ED85-4B23-BD31-ADD52E3F4B6A}">
      <dgm:prSet/>
      <dgm:spPr/>
      <dgm:t>
        <a:bodyPr/>
        <a:lstStyle/>
        <a:p>
          <a:endParaRPr lang="en-US" sz="1600"/>
        </a:p>
      </dgm:t>
    </dgm:pt>
    <dgm:pt modelId="{54329F73-5606-402A-9A9B-CE3F0F090FEC}" type="pres">
      <dgm:prSet presAssocID="{101E0C52-169B-4231-9143-ED9D13993799}" presName="root" presStyleCnt="0">
        <dgm:presLayoutVars>
          <dgm:dir/>
          <dgm:resizeHandles val="exact"/>
        </dgm:presLayoutVars>
      </dgm:prSet>
      <dgm:spPr/>
    </dgm:pt>
    <dgm:pt modelId="{09D645C2-621F-41CC-BD41-CB1A0A1D8CC8}" type="pres">
      <dgm:prSet presAssocID="{B97825AE-FFAC-4121-88F7-19AD6FE95E5D}" presName="compNode" presStyleCnt="0"/>
      <dgm:spPr/>
    </dgm:pt>
    <dgm:pt modelId="{CF63008A-6A68-489E-8917-8E732812E127}" type="pres">
      <dgm:prSet presAssocID="{B97825AE-FFAC-4121-88F7-19AD6FE95E5D}" presName="iconBgRect" presStyleLbl="bgShp" presStyleIdx="0" presStyleCnt="8"/>
      <dgm:spPr/>
    </dgm:pt>
    <dgm:pt modelId="{E76AAA07-B290-472C-B78C-4FE6ED3527B7}" type="pres">
      <dgm:prSet presAssocID="{B97825AE-FFAC-4121-88F7-19AD6FE95E5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9898F6B2-8323-49F7-AD9F-B6E4F1150828}" type="pres">
      <dgm:prSet presAssocID="{B97825AE-FFAC-4121-88F7-19AD6FE95E5D}" presName="spaceRect" presStyleCnt="0"/>
      <dgm:spPr/>
    </dgm:pt>
    <dgm:pt modelId="{BAD6C759-A865-4C47-826C-E0FDC41758CA}" type="pres">
      <dgm:prSet presAssocID="{B97825AE-FFAC-4121-88F7-19AD6FE95E5D}" presName="textRect" presStyleLbl="revTx" presStyleIdx="0" presStyleCnt="8">
        <dgm:presLayoutVars>
          <dgm:chMax val="1"/>
          <dgm:chPref val="1"/>
        </dgm:presLayoutVars>
      </dgm:prSet>
      <dgm:spPr/>
    </dgm:pt>
    <dgm:pt modelId="{9F6DB665-55A4-44CB-BF0B-234E4C6B7402}" type="pres">
      <dgm:prSet presAssocID="{0F421A1F-A567-45C7-A315-48F8D0D7D814}" presName="sibTrans" presStyleCnt="0"/>
      <dgm:spPr/>
    </dgm:pt>
    <dgm:pt modelId="{932C9B11-B33C-4791-B211-E80414BB2415}" type="pres">
      <dgm:prSet presAssocID="{70254EC6-26E0-4B17-86D9-5A22C25D8FC7}" presName="compNode" presStyleCnt="0"/>
      <dgm:spPr/>
    </dgm:pt>
    <dgm:pt modelId="{02650D43-149D-4A16-9250-E33B5F3A2AA4}" type="pres">
      <dgm:prSet presAssocID="{70254EC6-26E0-4B17-86D9-5A22C25D8FC7}" presName="iconBgRect" presStyleLbl="bgShp" presStyleIdx="1" presStyleCnt="8"/>
      <dgm:spPr/>
    </dgm:pt>
    <dgm:pt modelId="{D6174C3E-EB04-432B-A02B-2581B96D6DE2}" type="pres">
      <dgm:prSet presAssocID="{70254EC6-26E0-4B17-86D9-5A22C25D8FC7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0993E6AC-92B5-4663-A187-042C12A56753}" type="pres">
      <dgm:prSet presAssocID="{70254EC6-26E0-4B17-86D9-5A22C25D8FC7}" presName="spaceRect" presStyleCnt="0"/>
      <dgm:spPr/>
    </dgm:pt>
    <dgm:pt modelId="{DEDF442A-FFE0-4634-8EEF-3D5C19F1DAC8}" type="pres">
      <dgm:prSet presAssocID="{70254EC6-26E0-4B17-86D9-5A22C25D8FC7}" presName="textRect" presStyleLbl="revTx" presStyleIdx="1" presStyleCnt="8">
        <dgm:presLayoutVars>
          <dgm:chMax val="1"/>
          <dgm:chPref val="1"/>
        </dgm:presLayoutVars>
      </dgm:prSet>
      <dgm:spPr/>
    </dgm:pt>
    <dgm:pt modelId="{B59297BB-681F-48D7-AB28-B692C79173BF}" type="pres">
      <dgm:prSet presAssocID="{ED5CF1D3-577D-49B6-97BC-18BA87823E00}" presName="sibTrans" presStyleCnt="0"/>
      <dgm:spPr/>
    </dgm:pt>
    <dgm:pt modelId="{760E847F-9204-456F-8370-969DFE1CE614}" type="pres">
      <dgm:prSet presAssocID="{163907F0-D6E4-45A1-8A1B-AA4D152D901E}" presName="compNode" presStyleCnt="0"/>
      <dgm:spPr/>
    </dgm:pt>
    <dgm:pt modelId="{66DBA6B1-D313-4AA2-B64A-5601AF0E075C}" type="pres">
      <dgm:prSet presAssocID="{163907F0-D6E4-45A1-8A1B-AA4D152D901E}" presName="iconBgRect" presStyleLbl="bgShp" presStyleIdx="2" presStyleCnt="8"/>
      <dgm:spPr/>
    </dgm:pt>
    <dgm:pt modelId="{649D787D-1D67-4668-A3A6-D56D40670A02}" type="pres">
      <dgm:prSet presAssocID="{163907F0-D6E4-45A1-8A1B-AA4D152D901E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rn"/>
        </a:ext>
      </dgm:extLst>
    </dgm:pt>
    <dgm:pt modelId="{075C3923-F479-4D24-9B1C-A6BF5AAE67FA}" type="pres">
      <dgm:prSet presAssocID="{163907F0-D6E4-45A1-8A1B-AA4D152D901E}" presName="spaceRect" presStyleCnt="0"/>
      <dgm:spPr/>
    </dgm:pt>
    <dgm:pt modelId="{77FF39AB-6025-4968-A364-B6CCC673BFC1}" type="pres">
      <dgm:prSet presAssocID="{163907F0-D6E4-45A1-8A1B-AA4D152D901E}" presName="textRect" presStyleLbl="revTx" presStyleIdx="2" presStyleCnt="8">
        <dgm:presLayoutVars>
          <dgm:chMax val="1"/>
          <dgm:chPref val="1"/>
        </dgm:presLayoutVars>
      </dgm:prSet>
      <dgm:spPr/>
    </dgm:pt>
    <dgm:pt modelId="{D1765D80-7405-49B7-8F65-74333393A56B}" type="pres">
      <dgm:prSet presAssocID="{50159E79-B22A-42D1-BC79-F356EA933DC4}" presName="sibTrans" presStyleCnt="0"/>
      <dgm:spPr/>
    </dgm:pt>
    <dgm:pt modelId="{16692448-E8BA-4DC5-98D7-EC6EC6758A02}" type="pres">
      <dgm:prSet presAssocID="{182900E6-3EC6-41F0-A1C8-85DBFBCDD614}" presName="compNode" presStyleCnt="0"/>
      <dgm:spPr/>
    </dgm:pt>
    <dgm:pt modelId="{B88FB653-E11C-45EE-81E8-1C23F47078B7}" type="pres">
      <dgm:prSet presAssocID="{182900E6-3EC6-41F0-A1C8-85DBFBCDD614}" presName="iconBgRect" presStyleLbl="bgShp" presStyleIdx="3" presStyleCnt="8"/>
      <dgm:spPr/>
    </dgm:pt>
    <dgm:pt modelId="{1AD27321-ED5A-488B-B320-BF6205B06AFE}" type="pres">
      <dgm:prSet presAssocID="{182900E6-3EC6-41F0-A1C8-85DBFBCDD614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ólar estrutura de tópicos"/>
        </a:ext>
      </dgm:extLst>
    </dgm:pt>
    <dgm:pt modelId="{838EA815-4959-4EA0-92CF-695C2E22620E}" type="pres">
      <dgm:prSet presAssocID="{182900E6-3EC6-41F0-A1C8-85DBFBCDD614}" presName="spaceRect" presStyleCnt="0"/>
      <dgm:spPr/>
    </dgm:pt>
    <dgm:pt modelId="{2803A727-1F31-462E-8AE7-CCDE4B276D19}" type="pres">
      <dgm:prSet presAssocID="{182900E6-3EC6-41F0-A1C8-85DBFBCDD614}" presName="textRect" presStyleLbl="revTx" presStyleIdx="3" presStyleCnt="8">
        <dgm:presLayoutVars>
          <dgm:chMax val="1"/>
          <dgm:chPref val="1"/>
        </dgm:presLayoutVars>
      </dgm:prSet>
      <dgm:spPr/>
    </dgm:pt>
    <dgm:pt modelId="{0C9489C3-8643-4852-9B6F-48B5013DA99E}" type="pres">
      <dgm:prSet presAssocID="{EF8F50A5-E517-410D-ABB2-48E2AC22D3EB}" presName="sibTrans" presStyleCnt="0"/>
      <dgm:spPr/>
    </dgm:pt>
    <dgm:pt modelId="{7171D785-5AA9-4A8A-BF27-8A0AF1491D76}" type="pres">
      <dgm:prSet presAssocID="{5CBDCCED-11FA-4959-AF2B-2F65B6F87808}" presName="compNode" presStyleCnt="0"/>
      <dgm:spPr/>
    </dgm:pt>
    <dgm:pt modelId="{B18AF72B-2270-4809-881B-4A94812B9BE8}" type="pres">
      <dgm:prSet presAssocID="{5CBDCCED-11FA-4959-AF2B-2F65B6F87808}" presName="iconBgRect" presStyleLbl="bgShp" presStyleIdx="4" presStyleCnt="8"/>
      <dgm:spPr/>
    </dgm:pt>
    <dgm:pt modelId="{68E55EB0-5F56-4EFF-9554-03D614C03F99}" type="pres">
      <dgm:prSet presAssocID="{5CBDCCED-11FA-4959-AF2B-2F65B6F87808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ed"/>
        </a:ext>
      </dgm:extLst>
    </dgm:pt>
    <dgm:pt modelId="{6124FB4C-6002-430A-8FB5-41F97FD66917}" type="pres">
      <dgm:prSet presAssocID="{5CBDCCED-11FA-4959-AF2B-2F65B6F87808}" presName="spaceRect" presStyleCnt="0"/>
      <dgm:spPr/>
    </dgm:pt>
    <dgm:pt modelId="{1043F570-CA6B-410A-9DD2-5C7465792584}" type="pres">
      <dgm:prSet presAssocID="{5CBDCCED-11FA-4959-AF2B-2F65B6F87808}" presName="textRect" presStyleLbl="revTx" presStyleIdx="4" presStyleCnt="8">
        <dgm:presLayoutVars>
          <dgm:chMax val="1"/>
          <dgm:chPref val="1"/>
        </dgm:presLayoutVars>
      </dgm:prSet>
      <dgm:spPr/>
    </dgm:pt>
    <dgm:pt modelId="{67142695-DADB-4D35-829A-FC1E9D75B80A}" type="pres">
      <dgm:prSet presAssocID="{C7E56539-CE33-415E-893F-CC1A3D2D30A0}" presName="sibTrans" presStyleCnt="0"/>
      <dgm:spPr/>
    </dgm:pt>
    <dgm:pt modelId="{FFB8BE85-9D7C-4DBF-8FA8-8EC66FA3A270}" type="pres">
      <dgm:prSet presAssocID="{79459E10-0AE8-46BB-86F8-97037B973E06}" presName="compNode" presStyleCnt="0"/>
      <dgm:spPr/>
    </dgm:pt>
    <dgm:pt modelId="{B1D1BF36-4768-4BCA-B1F9-586EADE884BB}" type="pres">
      <dgm:prSet presAssocID="{79459E10-0AE8-46BB-86F8-97037B973E06}" presName="iconBgRect" presStyleLbl="bgShp" presStyleIdx="5" presStyleCnt="8"/>
      <dgm:spPr/>
    </dgm:pt>
    <dgm:pt modelId="{3C457D16-EBAF-4A39-BC3C-56D2D7A32A33}" type="pres">
      <dgm:prSet presAssocID="{79459E10-0AE8-46BB-86F8-97037B973E06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52034599-3059-4D53-BDFC-5D6FE5DDF44B}" type="pres">
      <dgm:prSet presAssocID="{79459E10-0AE8-46BB-86F8-97037B973E06}" presName="spaceRect" presStyleCnt="0"/>
      <dgm:spPr/>
    </dgm:pt>
    <dgm:pt modelId="{1C417565-1F43-4A73-922D-09DB0E601459}" type="pres">
      <dgm:prSet presAssocID="{79459E10-0AE8-46BB-86F8-97037B973E06}" presName="textRect" presStyleLbl="revTx" presStyleIdx="5" presStyleCnt="8">
        <dgm:presLayoutVars>
          <dgm:chMax val="1"/>
          <dgm:chPref val="1"/>
        </dgm:presLayoutVars>
      </dgm:prSet>
      <dgm:spPr/>
    </dgm:pt>
    <dgm:pt modelId="{2067A6FD-3A36-41C5-AE5C-D78C833F3053}" type="pres">
      <dgm:prSet presAssocID="{F0A79E0E-6787-4CD3-AC51-EF499963F380}" presName="sibTrans" presStyleCnt="0"/>
      <dgm:spPr/>
    </dgm:pt>
    <dgm:pt modelId="{687CED02-1BBF-41FA-98D4-603554D9DA6F}" type="pres">
      <dgm:prSet presAssocID="{A799A591-C077-42CA-A9D3-D150D84021DA}" presName="compNode" presStyleCnt="0"/>
      <dgm:spPr/>
    </dgm:pt>
    <dgm:pt modelId="{11CD3230-C5F3-4F86-9571-EFB8883A8873}" type="pres">
      <dgm:prSet presAssocID="{A799A591-C077-42CA-A9D3-D150D84021DA}" presName="iconBgRect" presStyleLbl="bgShp" presStyleIdx="6" presStyleCnt="8"/>
      <dgm:spPr/>
    </dgm:pt>
    <dgm:pt modelId="{08BFB2BC-AD86-422C-8A8F-9C439ECD103B}" type="pres">
      <dgm:prSet presAssocID="{A799A591-C077-42CA-A9D3-D150D84021D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6DF9F8F5-775F-438D-BD1F-AA27F7634F41}" type="pres">
      <dgm:prSet presAssocID="{A799A591-C077-42CA-A9D3-D150D84021DA}" presName="spaceRect" presStyleCnt="0"/>
      <dgm:spPr/>
    </dgm:pt>
    <dgm:pt modelId="{E0216D40-846A-4A7C-B0BB-95FCE18BAA84}" type="pres">
      <dgm:prSet presAssocID="{A799A591-C077-42CA-A9D3-D150D84021DA}" presName="textRect" presStyleLbl="revTx" presStyleIdx="6" presStyleCnt="8">
        <dgm:presLayoutVars>
          <dgm:chMax val="1"/>
          <dgm:chPref val="1"/>
        </dgm:presLayoutVars>
      </dgm:prSet>
      <dgm:spPr/>
    </dgm:pt>
    <dgm:pt modelId="{E81A347B-163D-4E9C-972E-40B691898F2B}" type="pres">
      <dgm:prSet presAssocID="{A961603D-EB6B-4B35-A51F-9FE50260D1E8}" presName="sibTrans" presStyleCnt="0"/>
      <dgm:spPr/>
    </dgm:pt>
    <dgm:pt modelId="{ABCD89E9-08A1-483C-A757-5DDAB0098095}" type="pres">
      <dgm:prSet presAssocID="{644E6FFC-9D1F-4AF0-AAEF-0C9D6E4E1473}" presName="compNode" presStyleCnt="0"/>
      <dgm:spPr/>
    </dgm:pt>
    <dgm:pt modelId="{2F1C1C41-5196-4DCD-A388-7EAC36203660}" type="pres">
      <dgm:prSet presAssocID="{644E6FFC-9D1F-4AF0-AAEF-0C9D6E4E1473}" presName="iconBgRect" presStyleLbl="bgShp" presStyleIdx="7" presStyleCnt="8"/>
      <dgm:spPr/>
    </dgm:pt>
    <dgm:pt modelId="{3F882A3A-7BFC-499B-939A-BA0C2695A53F}" type="pres">
      <dgm:prSet presAssocID="{644E6FFC-9D1F-4AF0-AAEF-0C9D6E4E1473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19C77238-2DDE-4778-AB2A-DEAD461972A8}" type="pres">
      <dgm:prSet presAssocID="{644E6FFC-9D1F-4AF0-AAEF-0C9D6E4E1473}" presName="spaceRect" presStyleCnt="0"/>
      <dgm:spPr/>
    </dgm:pt>
    <dgm:pt modelId="{1B3CEA19-DB2E-4C0D-9874-B36C16C97E77}" type="pres">
      <dgm:prSet presAssocID="{644E6FFC-9D1F-4AF0-AAEF-0C9D6E4E1473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2AC27502-3DF6-4FDD-A025-2F88CC7E881F}" type="presOf" srcId="{79459E10-0AE8-46BB-86F8-97037B973E06}" destId="{1C417565-1F43-4A73-922D-09DB0E601459}" srcOrd="0" destOrd="0" presId="urn:microsoft.com/office/officeart/2018/5/layout/IconCircleLabelList"/>
    <dgm:cxn modelId="{67035A18-4E5A-497F-A9A8-D18FEC79A39B}" srcId="{101E0C52-169B-4231-9143-ED9D13993799}" destId="{163907F0-D6E4-45A1-8A1B-AA4D152D901E}" srcOrd="2" destOrd="0" parTransId="{F8751E5E-226C-4398-A217-ADC40E216FDD}" sibTransId="{50159E79-B22A-42D1-BC79-F356EA933DC4}"/>
    <dgm:cxn modelId="{A68DD61D-5F54-4B3A-A2C9-0D4316B5D039}" srcId="{101E0C52-169B-4231-9143-ED9D13993799}" destId="{A799A591-C077-42CA-A9D3-D150D84021DA}" srcOrd="6" destOrd="0" parTransId="{8051DB06-BC52-477A-82A7-6DF7439DF155}" sibTransId="{A961603D-EB6B-4B35-A51F-9FE50260D1E8}"/>
    <dgm:cxn modelId="{B880042D-981E-4201-9D17-5B05906C84FF}" type="presOf" srcId="{101E0C52-169B-4231-9143-ED9D13993799}" destId="{54329F73-5606-402A-9A9B-CE3F0F090FEC}" srcOrd="0" destOrd="0" presId="urn:microsoft.com/office/officeart/2018/5/layout/IconCircleLabelList"/>
    <dgm:cxn modelId="{45C9D22D-4073-4018-A203-872EFA36227C}" srcId="{101E0C52-169B-4231-9143-ED9D13993799}" destId="{182900E6-3EC6-41F0-A1C8-85DBFBCDD614}" srcOrd="3" destOrd="0" parTransId="{B512B33F-3FD1-4D10-877E-17BB025D9CE8}" sibTransId="{EF8F50A5-E517-410D-ABB2-48E2AC22D3EB}"/>
    <dgm:cxn modelId="{3A2C4667-FEAE-4B74-8D81-A32672C278CC}" type="presOf" srcId="{182900E6-3EC6-41F0-A1C8-85DBFBCDD614}" destId="{2803A727-1F31-462E-8AE7-CCDE4B276D19}" srcOrd="0" destOrd="0" presId="urn:microsoft.com/office/officeart/2018/5/layout/IconCircleLabelList"/>
    <dgm:cxn modelId="{A9F1616D-FA07-4731-A26F-AB87646F6B47}" type="presOf" srcId="{B97825AE-FFAC-4121-88F7-19AD6FE95E5D}" destId="{BAD6C759-A865-4C47-826C-E0FDC41758CA}" srcOrd="0" destOrd="0" presId="urn:microsoft.com/office/officeart/2018/5/layout/IconCircleLabelList"/>
    <dgm:cxn modelId="{CB78254F-14DB-4513-92BC-1DD8A0797CD8}" type="presOf" srcId="{70254EC6-26E0-4B17-86D9-5A22C25D8FC7}" destId="{DEDF442A-FFE0-4634-8EEF-3D5C19F1DAC8}" srcOrd="0" destOrd="0" presId="urn:microsoft.com/office/officeart/2018/5/layout/IconCircleLabelList"/>
    <dgm:cxn modelId="{D33C9850-1E6F-4E26-B240-E6B13FDAB45C}" type="presOf" srcId="{644E6FFC-9D1F-4AF0-AAEF-0C9D6E4E1473}" destId="{1B3CEA19-DB2E-4C0D-9874-B36C16C97E77}" srcOrd="0" destOrd="0" presId="urn:microsoft.com/office/officeart/2018/5/layout/IconCircleLabelList"/>
    <dgm:cxn modelId="{B3D06A73-D9EF-46F8-AD74-61334124DE1C}" type="presOf" srcId="{5CBDCCED-11FA-4959-AF2B-2F65B6F87808}" destId="{1043F570-CA6B-410A-9DD2-5C7465792584}" srcOrd="0" destOrd="0" presId="urn:microsoft.com/office/officeart/2018/5/layout/IconCircleLabelList"/>
    <dgm:cxn modelId="{51586B86-A282-430E-A27C-FAEF75628EBC}" type="presOf" srcId="{A799A591-C077-42CA-A9D3-D150D84021DA}" destId="{E0216D40-846A-4A7C-B0BB-95FCE18BAA84}" srcOrd="0" destOrd="0" presId="urn:microsoft.com/office/officeart/2018/5/layout/IconCircleLabelList"/>
    <dgm:cxn modelId="{2CBED9C8-ED85-4B23-BD31-ADD52E3F4B6A}" srcId="{101E0C52-169B-4231-9143-ED9D13993799}" destId="{644E6FFC-9D1F-4AF0-AAEF-0C9D6E4E1473}" srcOrd="7" destOrd="0" parTransId="{9E1BDA87-1A34-4E35-A5DC-7FB716C22A9C}" sibTransId="{7633ED71-BA30-4963-BC0B-A69F5CF030DD}"/>
    <dgm:cxn modelId="{83BA87CA-8BA6-4DCD-A50B-889C7A17A8F7}" srcId="{101E0C52-169B-4231-9143-ED9D13993799}" destId="{70254EC6-26E0-4B17-86D9-5A22C25D8FC7}" srcOrd="1" destOrd="0" parTransId="{03888FF6-D84D-487A-9830-9FA15ACEED2D}" sibTransId="{ED5CF1D3-577D-49B6-97BC-18BA87823E00}"/>
    <dgm:cxn modelId="{C4CE6DCB-8523-42A5-AB0F-A96218479846}" srcId="{101E0C52-169B-4231-9143-ED9D13993799}" destId="{B97825AE-FFAC-4121-88F7-19AD6FE95E5D}" srcOrd="0" destOrd="0" parTransId="{EA617053-8AC8-40BA-94D2-9ABAC009F896}" sibTransId="{0F421A1F-A567-45C7-A315-48F8D0D7D814}"/>
    <dgm:cxn modelId="{7119F3DA-955F-45D5-9735-5B65CC708F08}" type="presOf" srcId="{163907F0-D6E4-45A1-8A1B-AA4D152D901E}" destId="{77FF39AB-6025-4968-A364-B6CCC673BFC1}" srcOrd="0" destOrd="0" presId="urn:microsoft.com/office/officeart/2018/5/layout/IconCircleLabelList"/>
    <dgm:cxn modelId="{DDED03E2-E8B7-4C82-9237-F595660ED883}" srcId="{101E0C52-169B-4231-9143-ED9D13993799}" destId="{5CBDCCED-11FA-4959-AF2B-2F65B6F87808}" srcOrd="4" destOrd="0" parTransId="{639B942D-7597-4000-BFDA-5FB69796E19D}" sibTransId="{C7E56539-CE33-415E-893F-CC1A3D2D30A0}"/>
    <dgm:cxn modelId="{748EFEF3-20E7-4AE3-9573-538B0AD9185D}" srcId="{101E0C52-169B-4231-9143-ED9D13993799}" destId="{79459E10-0AE8-46BB-86F8-97037B973E06}" srcOrd="5" destOrd="0" parTransId="{26C9DC5C-A8EE-4E8C-97BA-19BBC0571869}" sibTransId="{F0A79E0E-6787-4CD3-AC51-EF499963F380}"/>
    <dgm:cxn modelId="{9679A326-C510-442B-B416-71BCFCDC1269}" type="presParOf" srcId="{54329F73-5606-402A-9A9B-CE3F0F090FEC}" destId="{09D645C2-621F-41CC-BD41-CB1A0A1D8CC8}" srcOrd="0" destOrd="0" presId="urn:microsoft.com/office/officeart/2018/5/layout/IconCircleLabelList"/>
    <dgm:cxn modelId="{8C4D1B7B-DBEE-4053-9D0B-FA1C78D12EBD}" type="presParOf" srcId="{09D645C2-621F-41CC-BD41-CB1A0A1D8CC8}" destId="{CF63008A-6A68-489E-8917-8E732812E127}" srcOrd="0" destOrd="0" presId="urn:microsoft.com/office/officeart/2018/5/layout/IconCircleLabelList"/>
    <dgm:cxn modelId="{613BCBFD-43F3-45C4-AD36-658FD34D943A}" type="presParOf" srcId="{09D645C2-621F-41CC-BD41-CB1A0A1D8CC8}" destId="{E76AAA07-B290-472C-B78C-4FE6ED3527B7}" srcOrd="1" destOrd="0" presId="urn:microsoft.com/office/officeart/2018/5/layout/IconCircleLabelList"/>
    <dgm:cxn modelId="{EE975FFD-BC28-49DA-9E89-E231E0D2AD22}" type="presParOf" srcId="{09D645C2-621F-41CC-BD41-CB1A0A1D8CC8}" destId="{9898F6B2-8323-49F7-AD9F-B6E4F1150828}" srcOrd="2" destOrd="0" presId="urn:microsoft.com/office/officeart/2018/5/layout/IconCircleLabelList"/>
    <dgm:cxn modelId="{10CDFCB9-3C6A-41E6-8A0D-ACA26900F4E2}" type="presParOf" srcId="{09D645C2-621F-41CC-BD41-CB1A0A1D8CC8}" destId="{BAD6C759-A865-4C47-826C-E0FDC41758CA}" srcOrd="3" destOrd="0" presId="urn:microsoft.com/office/officeart/2018/5/layout/IconCircleLabelList"/>
    <dgm:cxn modelId="{EE0E4EC8-4B59-4DB5-B2F4-309428A382DA}" type="presParOf" srcId="{54329F73-5606-402A-9A9B-CE3F0F090FEC}" destId="{9F6DB665-55A4-44CB-BF0B-234E4C6B7402}" srcOrd="1" destOrd="0" presId="urn:microsoft.com/office/officeart/2018/5/layout/IconCircleLabelList"/>
    <dgm:cxn modelId="{CE3BD702-0A9E-40FB-ABDB-E32D26BE79A7}" type="presParOf" srcId="{54329F73-5606-402A-9A9B-CE3F0F090FEC}" destId="{932C9B11-B33C-4791-B211-E80414BB2415}" srcOrd="2" destOrd="0" presId="urn:microsoft.com/office/officeart/2018/5/layout/IconCircleLabelList"/>
    <dgm:cxn modelId="{786860B1-2A37-49EE-A46C-3197E27903FB}" type="presParOf" srcId="{932C9B11-B33C-4791-B211-E80414BB2415}" destId="{02650D43-149D-4A16-9250-E33B5F3A2AA4}" srcOrd="0" destOrd="0" presId="urn:microsoft.com/office/officeart/2018/5/layout/IconCircleLabelList"/>
    <dgm:cxn modelId="{16DC8FF4-7202-412B-A8B2-09BA52D0D326}" type="presParOf" srcId="{932C9B11-B33C-4791-B211-E80414BB2415}" destId="{D6174C3E-EB04-432B-A02B-2581B96D6DE2}" srcOrd="1" destOrd="0" presId="urn:microsoft.com/office/officeart/2018/5/layout/IconCircleLabelList"/>
    <dgm:cxn modelId="{E81C7A35-1AFF-49F7-90E8-A399FCE5FBD0}" type="presParOf" srcId="{932C9B11-B33C-4791-B211-E80414BB2415}" destId="{0993E6AC-92B5-4663-A187-042C12A56753}" srcOrd="2" destOrd="0" presId="urn:microsoft.com/office/officeart/2018/5/layout/IconCircleLabelList"/>
    <dgm:cxn modelId="{87D590B6-95D9-4BAE-BD9D-ADC27A0706FE}" type="presParOf" srcId="{932C9B11-B33C-4791-B211-E80414BB2415}" destId="{DEDF442A-FFE0-4634-8EEF-3D5C19F1DAC8}" srcOrd="3" destOrd="0" presId="urn:microsoft.com/office/officeart/2018/5/layout/IconCircleLabelList"/>
    <dgm:cxn modelId="{EB306E07-16F4-4835-8111-AA3BF74BB851}" type="presParOf" srcId="{54329F73-5606-402A-9A9B-CE3F0F090FEC}" destId="{B59297BB-681F-48D7-AB28-B692C79173BF}" srcOrd="3" destOrd="0" presId="urn:microsoft.com/office/officeart/2018/5/layout/IconCircleLabelList"/>
    <dgm:cxn modelId="{776BDAEB-2CD2-40E8-8668-5119B0CA2C32}" type="presParOf" srcId="{54329F73-5606-402A-9A9B-CE3F0F090FEC}" destId="{760E847F-9204-456F-8370-969DFE1CE614}" srcOrd="4" destOrd="0" presId="urn:microsoft.com/office/officeart/2018/5/layout/IconCircleLabelList"/>
    <dgm:cxn modelId="{27E49B3B-0D77-401A-A4CB-0CEC701FA6F3}" type="presParOf" srcId="{760E847F-9204-456F-8370-969DFE1CE614}" destId="{66DBA6B1-D313-4AA2-B64A-5601AF0E075C}" srcOrd="0" destOrd="0" presId="urn:microsoft.com/office/officeart/2018/5/layout/IconCircleLabelList"/>
    <dgm:cxn modelId="{C2C78F67-98DA-49CB-83B3-CBD9CEA8700B}" type="presParOf" srcId="{760E847F-9204-456F-8370-969DFE1CE614}" destId="{649D787D-1D67-4668-A3A6-D56D40670A02}" srcOrd="1" destOrd="0" presId="urn:microsoft.com/office/officeart/2018/5/layout/IconCircleLabelList"/>
    <dgm:cxn modelId="{3E1F95D0-63D1-4C74-943A-C04002283E79}" type="presParOf" srcId="{760E847F-9204-456F-8370-969DFE1CE614}" destId="{075C3923-F479-4D24-9B1C-A6BF5AAE67FA}" srcOrd="2" destOrd="0" presId="urn:microsoft.com/office/officeart/2018/5/layout/IconCircleLabelList"/>
    <dgm:cxn modelId="{5E2F1613-4BED-4462-8D44-C2BBB29D76CC}" type="presParOf" srcId="{760E847F-9204-456F-8370-969DFE1CE614}" destId="{77FF39AB-6025-4968-A364-B6CCC673BFC1}" srcOrd="3" destOrd="0" presId="urn:microsoft.com/office/officeart/2018/5/layout/IconCircleLabelList"/>
    <dgm:cxn modelId="{AEFA4FA9-FC72-444B-B5E1-ADD6D3306106}" type="presParOf" srcId="{54329F73-5606-402A-9A9B-CE3F0F090FEC}" destId="{D1765D80-7405-49B7-8F65-74333393A56B}" srcOrd="5" destOrd="0" presId="urn:microsoft.com/office/officeart/2018/5/layout/IconCircleLabelList"/>
    <dgm:cxn modelId="{2926CFA5-DDBE-4BBE-93FC-5E0D404F1933}" type="presParOf" srcId="{54329F73-5606-402A-9A9B-CE3F0F090FEC}" destId="{16692448-E8BA-4DC5-98D7-EC6EC6758A02}" srcOrd="6" destOrd="0" presId="urn:microsoft.com/office/officeart/2018/5/layout/IconCircleLabelList"/>
    <dgm:cxn modelId="{56F8F702-3A34-435A-A88F-2D559B8DDE77}" type="presParOf" srcId="{16692448-E8BA-4DC5-98D7-EC6EC6758A02}" destId="{B88FB653-E11C-45EE-81E8-1C23F47078B7}" srcOrd="0" destOrd="0" presId="urn:microsoft.com/office/officeart/2018/5/layout/IconCircleLabelList"/>
    <dgm:cxn modelId="{2F7A575B-0655-471C-A62C-177CB21F3D99}" type="presParOf" srcId="{16692448-E8BA-4DC5-98D7-EC6EC6758A02}" destId="{1AD27321-ED5A-488B-B320-BF6205B06AFE}" srcOrd="1" destOrd="0" presId="urn:microsoft.com/office/officeart/2018/5/layout/IconCircleLabelList"/>
    <dgm:cxn modelId="{850C1640-8EF1-49E7-943C-AE17E840A047}" type="presParOf" srcId="{16692448-E8BA-4DC5-98D7-EC6EC6758A02}" destId="{838EA815-4959-4EA0-92CF-695C2E22620E}" srcOrd="2" destOrd="0" presId="urn:microsoft.com/office/officeart/2018/5/layout/IconCircleLabelList"/>
    <dgm:cxn modelId="{75C5B287-938C-49FA-99CD-D98DF430E3D7}" type="presParOf" srcId="{16692448-E8BA-4DC5-98D7-EC6EC6758A02}" destId="{2803A727-1F31-462E-8AE7-CCDE4B276D19}" srcOrd="3" destOrd="0" presId="urn:microsoft.com/office/officeart/2018/5/layout/IconCircleLabelList"/>
    <dgm:cxn modelId="{6150167E-6FBE-4E24-8C8C-23CF15CC2450}" type="presParOf" srcId="{54329F73-5606-402A-9A9B-CE3F0F090FEC}" destId="{0C9489C3-8643-4852-9B6F-48B5013DA99E}" srcOrd="7" destOrd="0" presId="urn:microsoft.com/office/officeart/2018/5/layout/IconCircleLabelList"/>
    <dgm:cxn modelId="{9F4B387A-37FC-41F0-A7CA-471FE22B5D74}" type="presParOf" srcId="{54329F73-5606-402A-9A9B-CE3F0F090FEC}" destId="{7171D785-5AA9-4A8A-BF27-8A0AF1491D76}" srcOrd="8" destOrd="0" presId="urn:microsoft.com/office/officeart/2018/5/layout/IconCircleLabelList"/>
    <dgm:cxn modelId="{37AD905B-BFC8-498C-B40C-6A375553CD4C}" type="presParOf" srcId="{7171D785-5AA9-4A8A-BF27-8A0AF1491D76}" destId="{B18AF72B-2270-4809-881B-4A94812B9BE8}" srcOrd="0" destOrd="0" presId="urn:microsoft.com/office/officeart/2018/5/layout/IconCircleLabelList"/>
    <dgm:cxn modelId="{78A1B417-1AF9-46B0-BCAE-654D0DF0DC8A}" type="presParOf" srcId="{7171D785-5AA9-4A8A-BF27-8A0AF1491D76}" destId="{68E55EB0-5F56-4EFF-9554-03D614C03F99}" srcOrd="1" destOrd="0" presId="urn:microsoft.com/office/officeart/2018/5/layout/IconCircleLabelList"/>
    <dgm:cxn modelId="{AE216FCD-9569-4FF1-A4E4-EBBF4B50FFE5}" type="presParOf" srcId="{7171D785-5AA9-4A8A-BF27-8A0AF1491D76}" destId="{6124FB4C-6002-430A-8FB5-41F97FD66917}" srcOrd="2" destOrd="0" presId="urn:microsoft.com/office/officeart/2018/5/layout/IconCircleLabelList"/>
    <dgm:cxn modelId="{9EB42710-6D32-404E-980F-B151937D7D40}" type="presParOf" srcId="{7171D785-5AA9-4A8A-BF27-8A0AF1491D76}" destId="{1043F570-CA6B-410A-9DD2-5C7465792584}" srcOrd="3" destOrd="0" presId="urn:microsoft.com/office/officeart/2018/5/layout/IconCircleLabelList"/>
    <dgm:cxn modelId="{F023E042-7C94-40DF-9C76-6AD69AA9AAFE}" type="presParOf" srcId="{54329F73-5606-402A-9A9B-CE3F0F090FEC}" destId="{67142695-DADB-4D35-829A-FC1E9D75B80A}" srcOrd="9" destOrd="0" presId="urn:microsoft.com/office/officeart/2018/5/layout/IconCircleLabelList"/>
    <dgm:cxn modelId="{2C2BE94A-0D9B-448B-8F3E-033976A6E1BD}" type="presParOf" srcId="{54329F73-5606-402A-9A9B-CE3F0F090FEC}" destId="{FFB8BE85-9D7C-4DBF-8FA8-8EC66FA3A270}" srcOrd="10" destOrd="0" presId="urn:microsoft.com/office/officeart/2018/5/layout/IconCircleLabelList"/>
    <dgm:cxn modelId="{E5A04048-B0DC-4FD0-9946-5C6457C14BA9}" type="presParOf" srcId="{FFB8BE85-9D7C-4DBF-8FA8-8EC66FA3A270}" destId="{B1D1BF36-4768-4BCA-B1F9-586EADE884BB}" srcOrd="0" destOrd="0" presId="urn:microsoft.com/office/officeart/2018/5/layout/IconCircleLabelList"/>
    <dgm:cxn modelId="{996FDB48-F12A-454B-98DC-5D019429A496}" type="presParOf" srcId="{FFB8BE85-9D7C-4DBF-8FA8-8EC66FA3A270}" destId="{3C457D16-EBAF-4A39-BC3C-56D2D7A32A33}" srcOrd="1" destOrd="0" presId="urn:microsoft.com/office/officeart/2018/5/layout/IconCircleLabelList"/>
    <dgm:cxn modelId="{D8D15181-639B-4864-838F-56ED713E9BE3}" type="presParOf" srcId="{FFB8BE85-9D7C-4DBF-8FA8-8EC66FA3A270}" destId="{52034599-3059-4D53-BDFC-5D6FE5DDF44B}" srcOrd="2" destOrd="0" presId="urn:microsoft.com/office/officeart/2018/5/layout/IconCircleLabelList"/>
    <dgm:cxn modelId="{4EE4D371-F707-4597-AF85-19558CA3FEF3}" type="presParOf" srcId="{FFB8BE85-9D7C-4DBF-8FA8-8EC66FA3A270}" destId="{1C417565-1F43-4A73-922D-09DB0E601459}" srcOrd="3" destOrd="0" presId="urn:microsoft.com/office/officeart/2018/5/layout/IconCircleLabelList"/>
    <dgm:cxn modelId="{26CDEDBD-56AC-4840-A2C3-4F54A8EFB425}" type="presParOf" srcId="{54329F73-5606-402A-9A9B-CE3F0F090FEC}" destId="{2067A6FD-3A36-41C5-AE5C-D78C833F3053}" srcOrd="11" destOrd="0" presId="urn:microsoft.com/office/officeart/2018/5/layout/IconCircleLabelList"/>
    <dgm:cxn modelId="{D5BF8AB2-0CD3-4A19-A963-E1EF0B504DD3}" type="presParOf" srcId="{54329F73-5606-402A-9A9B-CE3F0F090FEC}" destId="{687CED02-1BBF-41FA-98D4-603554D9DA6F}" srcOrd="12" destOrd="0" presId="urn:microsoft.com/office/officeart/2018/5/layout/IconCircleLabelList"/>
    <dgm:cxn modelId="{62ACF4BA-1B73-40C2-9BE4-E6208941A61A}" type="presParOf" srcId="{687CED02-1BBF-41FA-98D4-603554D9DA6F}" destId="{11CD3230-C5F3-4F86-9571-EFB8883A8873}" srcOrd="0" destOrd="0" presId="urn:microsoft.com/office/officeart/2018/5/layout/IconCircleLabelList"/>
    <dgm:cxn modelId="{E6581EE2-FDB3-428E-A678-CA2729E3C28A}" type="presParOf" srcId="{687CED02-1BBF-41FA-98D4-603554D9DA6F}" destId="{08BFB2BC-AD86-422C-8A8F-9C439ECD103B}" srcOrd="1" destOrd="0" presId="urn:microsoft.com/office/officeart/2018/5/layout/IconCircleLabelList"/>
    <dgm:cxn modelId="{D91A94AA-16CD-4711-86FB-D7F735402CA7}" type="presParOf" srcId="{687CED02-1BBF-41FA-98D4-603554D9DA6F}" destId="{6DF9F8F5-775F-438D-BD1F-AA27F7634F41}" srcOrd="2" destOrd="0" presId="urn:microsoft.com/office/officeart/2018/5/layout/IconCircleLabelList"/>
    <dgm:cxn modelId="{D038CE88-D78F-4213-AB1B-D855A12D99B7}" type="presParOf" srcId="{687CED02-1BBF-41FA-98D4-603554D9DA6F}" destId="{E0216D40-846A-4A7C-B0BB-95FCE18BAA84}" srcOrd="3" destOrd="0" presId="urn:microsoft.com/office/officeart/2018/5/layout/IconCircleLabelList"/>
    <dgm:cxn modelId="{5AF4B387-34AB-46F3-8A44-B210D4DC2333}" type="presParOf" srcId="{54329F73-5606-402A-9A9B-CE3F0F090FEC}" destId="{E81A347B-163D-4E9C-972E-40B691898F2B}" srcOrd="13" destOrd="0" presId="urn:microsoft.com/office/officeart/2018/5/layout/IconCircleLabelList"/>
    <dgm:cxn modelId="{A6B34C28-AB76-42A2-B536-3BB81BCA6FE2}" type="presParOf" srcId="{54329F73-5606-402A-9A9B-CE3F0F090FEC}" destId="{ABCD89E9-08A1-483C-A757-5DDAB0098095}" srcOrd="14" destOrd="0" presId="urn:microsoft.com/office/officeart/2018/5/layout/IconCircleLabelList"/>
    <dgm:cxn modelId="{4EE1409E-6AE9-497D-9F84-53B06085CAA0}" type="presParOf" srcId="{ABCD89E9-08A1-483C-A757-5DDAB0098095}" destId="{2F1C1C41-5196-4DCD-A388-7EAC36203660}" srcOrd="0" destOrd="0" presId="urn:microsoft.com/office/officeart/2018/5/layout/IconCircleLabelList"/>
    <dgm:cxn modelId="{C2340F5D-78C0-4836-AD16-45F0706DAC76}" type="presParOf" srcId="{ABCD89E9-08A1-483C-A757-5DDAB0098095}" destId="{3F882A3A-7BFC-499B-939A-BA0C2695A53F}" srcOrd="1" destOrd="0" presId="urn:microsoft.com/office/officeart/2018/5/layout/IconCircleLabelList"/>
    <dgm:cxn modelId="{146E7109-0DB1-433E-BD8C-E7F0B1A60E92}" type="presParOf" srcId="{ABCD89E9-08A1-483C-A757-5DDAB0098095}" destId="{19C77238-2DDE-4778-AB2A-DEAD461972A8}" srcOrd="2" destOrd="0" presId="urn:microsoft.com/office/officeart/2018/5/layout/IconCircleLabelList"/>
    <dgm:cxn modelId="{DEFF5997-61EE-475D-943F-A0F08E592D22}" type="presParOf" srcId="{ABCD89E9-08A1-483C-A757-5DDAB0098095}" destId="{1B3CEA19-DB2E-4C0D-9874-B36C16C97E7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9F0DC4-390A-4AD1-B897-F40C5F953B7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9E8E1A6-F3F8-4E85-8A21-46D2EF35E56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1600" dirty="0"/>
            <a:t>Alto consumo de água </a:t>
          </a:r>
          <a:r>
            <a:rPr lang="pt-BR" sz="1600" dirty="0">
              <a:sym typeface="Wingdings" panose="05000000000000000000" pitchFamily="2" charset="2"/>
            </a:rPr>
            <a:t></a:t>
          </a:r>
          <a:r>
            <a:rPr lang="pt-BR" sz="1600" dirty="0"/>
            <a:t> manejo da irrigação. </a:t>
          </a:r>
          <a:endParaRPr lang="en-US" sz="1600" dirty="0"/>
        </a:p>
      </dgm:t>
    </dgm:pt>
    <dgm:pt modelId="{7837C6B2-0FD8-44FE-BFA9-019575D81F46}" type="parTrans" cxnId="{D7C65840-8291-459F-AE47-D005A6BAAD17}">
      <dgm:prSet/>
      <dgm:spPr/>
      <dgm:t>
        <a:bodyPr/>
        <a:lstStyle/>
        <a:p>
          <a:endParaRPr lang="en-US" sz="1600"/>
        </a:p>
      </dgm:t>
    </dgm:pt>
    <dgm:pt modelId="{81793430-9A76-4E21-856E-6A4E1B7DE057}" type="sibTrans" cxnId="{D7C65840-8291-459F-AE47-D005A6BAAD17}">
      <dgm:prSet/>
      <dgm:spPr/>
      <dgm:t>
        <a:bodyPr/>
        <a:lstStyle/>
        <a:p>
          <a:endParaRPr lang="en-US" sz="1600"/>
        </a:p>
      </dgm:t>
    </dgm:pt>
    <dgm:pt modelId="{5D901D93-928A-46D2-A2B2-6E49E66A25D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1600" dirty="0"/>
            <a:t>Alto custo de implantação.</a:t>
          </a:r>
          <a:endParaRPr lang="en-US" sz="1600" dirty="0"/>
        </a:p>
      </dgm:t>
    </dgm:pt>
    <dgm:pt modelId="{AC64E04B-A00C-4CBC-82A7-9E96C2B9F2DA}" type="parTrans" cxnId="{B1AE68E0-2DE6-4B1C-8A12-888B36A4D93A}">
      <dgm:prSet/>
      <dgm:spPr/>
      <dgm:t>
        <a:bodyPr/>
        <a:lstStyle/>
        <a:p>
          <a:endParaRPr lang="en-US" sz="1600"/>
        </a:p>
      </dgm:t>
    </dgm:pt>
    <dgm:pt modelId="{48162C4C-7469-4DE0-A748-E234BDE6C416}" type="sibTrans" cxnId="{B1AE68E0-2DE6-4B1C-8A12-888B36A4D93A}">
      <dgm:prSet/>
      <dgm:spPr/>
      <dgm:t>
        <a:bodyPr/>
        <a:lstStyle/>
        <a:p>
          <a:endParaRPr lang="en-US" sz="1600"/>
        </a:p>
      </dgm:t>
    </dgm:pt>
    <dgm:pt modelId="{FA6BA308-A9A4-4CAD-BBA8-E16D90667F1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1600" dirty="0"/>
            <a:t>Falta de mão-de-obra especializada.</a:t>
          </a:r>
          <a:endParaRPr lang="en-US" sz="1600" dirty="0"/>
        </a:p>
      </dgm:t>
    </dgm:pt>
    <dgm:pt modelId="{8605BE7C-C151-41AA-94A2-050A4FD75677}" type="parTrans" cxnId="{192DB319-5E76-45D9-AEA8-FD4393412074}">
      <dgm:prSet/>
      <dgm:spPr/>
      <dgm:t>
        <a:bodyPr/>
        <a:lstStyle/>
        <a:p>
          <a:endParaRPr lang="en-US" sz="1600"/>
        </a:p>
      </dgm:t>
    </dgm:pt>
    <dgm:pt modelId="{3BF7A86D-C6B6-4A48-94B2-10C98AD52352}" type="sibTrans" cxnId="{192DB319-5E76-45D9-AEA8-FD4393412074}">
      <dgm:prSet/>
      <dgm:spPr/>
      <dgm:t>
        <a:bodyPr/>
        <a:lstStyle/>
        <a:p>
          <a:endParaRPr lang="en-US" sz="1600"/>
        </a:p>
      </dgm:t>
    </dgm:pt>
    <dgm:pt modelId="{67ED4985-ABF1-4E27-A525-15A93435A94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1600" dirty="0"/>
            <a:t>Salinização de SOLOS</a:t>
          </a:r>
          <a:endParaRPr lang="en-US" sz="1600" dirty="0"/>
        </a:p>
      </dgm:t>
    </dgm:pt>
    <dgm:pt modelId="{67F3A380-FE23-4BB7-B21C-8E1A4F9667B8}" type="parTrans" cxnId="{1A23339C-FF17-4B96-A205-87F23ACC6201}">
      <dgm:prSet/>
      <dgm:spPr/>
      <dgm:t>
        <a:bodyPr/>
        <a:lstStyle/>
        <a:p>
          <a:endParaRPr lang="en-US" sz="1600"/>
        </a:p>
      </dgm:t>
    </dgm:pt>
    <dgm:pt modelId="{E2FD77E6-EF24-444D-877D-D9750EB97B97}" type="sibTrans" cxnId="{1A23339C-FF17-4B96-A205-87F23ACC6201}">
      <dgm:prSet/>
      <dgm:spPr/>
      <dgm:t>
        <a:bodyPr/>
        <a:lstStyle/>
        <a:p>
          <a:endParaRPr lang="en-US" sz="1600"/>
        </a:p>
      </dgm:t>
    </dgm:pt>
    <dgm:pt modelId="{E888EBFF-36D2-46E2-AB25-54BCE4113A3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1600" dirty="0"/>
            <a:t>Impactos ambientais.</a:t>
          </a:r>
          <a:endParaRPr lang="en-US" sz="1600" dirty="0"/>
        </a:p>
      </dgm:t>
    </dgm:pt>
    <dgm:pt modelId="{03609145-78C7-4481-A720-9BE4E495CB30}" type="parTrans" cxnId="{E50B8B7F-CE54-4D54-A571-3C4073AB5491}">
      <dgm:prSet/>
      <dgm:spPr/>
      <dgm:t>
        <a:bodyPr/>
        <a:lstStyle/>
        <a:p>
          <a:endParaRPr lang="en-US" sz="1600"/>
        </a:p>
      </dgm:t>
    </dgm:pt>
    <dgm:pt modelId="{A8FEAF23-EC46-41ED-8D69-81C8A1907264}" type="sibTrans" cxnId="{E50B8B7F-CE54-4D54-A571-3C4073AB5491}">
      <dgm:prSet/>
      <dgm:spPr/>
      <dgm:t>
        <a:bodyPr/>
        <a:lstStyle/>
        <a:p>
          <a:endParaRPr lang="en-US" sz="1600"/>
        </a:p>
      </dgm:t>
    </dgm:pt>
    <dgm:pt modelId="{333CC438-0677-42E6-86E3-B85F5DED9F0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1600" dirty="0"/>
            <a:t>Disponibilidade hídrica.</a:t>
          </a:r>
          <a:endParaRPr lang="en-US" sz="1600" dirty="0"/>
        </a:p>
      </dgm:t>
    </dgm:pt>
    <dgm:pt modelId="{B5C94E5B-A18A-4184-84A8-0D1D3C238C8D}" type="parTrans" cxnId="{6A35585C-A646-41B5-9FEF-4B1DF03B4C11}">
      <dgm:prSet/>
      <dgm:spPr/>
      <dgm:t>
        <a:bodyPr/>
        <a:lstStyle/>
        <a:p>
          <a:endParaRPr lang="en-US" sz="1600"/>
        </a:p>
      </dgm:t>
    </dgm:pt>
    <dgm:pt modelId="{74B57FF1-30C2-4FA9-B12B-D1112686FCCA}" type="sibTrans" cxnId="{6A35585C-A646-41B5-9FEF-4B1DF03B4C11}">
      <dgm:prSet/>
      <dgm:spPr/>
      <dgm:t>
        <a:bodyPr/>
        <a:lstStyle/>
        <a:p>
          <a:endParaRPr lang="en-US" sz="1600"/>
        </a:p>
      </dgm:t>
    </dgm:pt>
    <dgm:pt modelId="{74865ED0-3098-4F18-AD45-F236161ECBD0}" type="pres">
      <dgm:prSet presAssocID="{A59F0DC4-390A-4AD1-B897-F40C5F953B79}" presName="root" presStyleCnt="0">
        <dgm:presLayoutVars>
          <dgm:dir/>
          <dgm:resizeHandles val="exact"/>
        </dgm:presLayoutVars>
      </dgm:prSet>
      <dgm:spPr/>
    </dgm:pt>
    <dgm:pt modelId="{099DFF34-7A59-49B6-AF57-AE1FE42FD0EE}" type="pres">
      <dgm:prSet presAssocID="{89E8E1A6-F3F8-4E85-8A21-46D2EF35E561}" presName="compNode" presStyleCnt="0"/>
      <dgm:spPr/>
    </dgm:pt>
    <dgm:pt modelId="{5F82FEA6-0778-4985-B670-B5BFEA560A71}" type="pres">
      <dgm:prSet presAssocID="{89E8E1A6-F3F8-4E85-8A21-46D2EF35E561}" presName="iconBgRect" presStyleLbl="bgShp" presStyleIdx="0" presStyleCnt="6"/>
      <dgm:spPr/>
    </dgm:pt>
    <dgm:pt modelId="{3EFBF744-4AEE-4347-804D-F3C38BE1AD3A}" type="pres">
      <dgm:prSet presAssocID="{89E8E1A6-F3F8-4E85-8A21-46D2EF35E56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gua"/>
        </a:ext>
      </dgm:extLst>
    </dgm:pt>
    <dgm:pt modelId="{ADE3732D-B808-4F3A-A8B1-50C4845C0299}" type="pres">
      <dgm:prSet presAssocID="{89E8E1A6-F3F8-4E85-8A21-46D2EF35E561}" presName="spaceRect" presStyleCnt="0"/>
      <dgm:spPr/>
    </dgm:pt>
    <dgm:pt modelId="{3B8CE668-C192-4CA3-8D4C-604CFC226D0D}" type="pres">
      <dgm:prSet presAssocID="{89E8E1A6-F3F8-4E85-8A21-46D2EF35E561}" presName="textRect" presStyleLbl="revTx" presStyleIdx="0" presStyleCnt="6">
        <dgm:presLayoutVars>
          <dgm:chMax val="1"/>
          <dgm:chPref val="1"/>
        </dgm:presLayoutVars>
      </dgm:prSet>
      <dgm:spPr/>
    </dgm:pt>
    <dgm:pt modelId="{6F5ED061-FADA-4D2A-B124-0D4B99F3D079}" type="pres">
      <dgm:prSet presAssocID="{81793430-9A76-4E21-856E-6A4E1B7DE057}" presName="sibTrans" presStyleCnt="0"/>
      <dgm:spPr/>
    </dgm:pt>
    <dgm:pt modelId="{D26E59B6-CB4E-4063-8459-08F9E473F7A7}" type="pres">
      <dgm:prSet presAssocID="{5D901D93-928A-46D2-A2B2-6E49E66A25D5}" presName="compNode" presStyleCnt="0"/>
      <dgm:spPr/>
    </dgm:pt>
    <dgm:pt modelId="{4F49DE98-0A22-4C29-9D3E-1F28AC7EE8F9}" type="pres">
      <dgm:prSet presAssocID="{5D901D93-928A-46D2-A2B2-6E49E66A25D5}" presName="iconBgRect" presStyleLbl="bgShp" presStyleIdx="1" presStyleCnt="6"/>
      <dgm:spPr/>
    </dgm:pt>
    <dgm:pt modelId="{B4A4EB84-1629-4F41-91FF-A05A2AEC1EE1}" type="pres">
      <dgm:prSet presAssocID="{5D901D93-928A-46D2-A2B2-6E49E66A25D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33673DD-DA19-4DCA-A268-063A7FC02340}" type="pres">
      <dgm:prSet presAssocID="{5D901D93-928A-46D2-A2B2-6E49E66A25D5}" presName="spaceRect" presStyleCnt="0"/>
      <dgm:spPr/>
    </dgm:pt>
    <dgm:pt modelId="{26571AF0-D55C-45C1-8A24-64112117B132}" type="pres">
      <dgm:prSet presAssocID="{5D901D93-928A-46D2-A2B2-6E49E66A25D5}" presName="textRect" presStyleLbl="revTx" presStyleIdx="1" presStyleCnt="6">
        <dgm:presLayoutVars>
          <dgm:chMax val="1"/>
          <dgm:chPref val="1"/>
        </dgm:presLayoutVars>
      </dgm:prSet>
      <dgm:spPr/>
    </dgm:pt>
    <dgm:pt modelId="{CCC76DA5-FAF1-42AC-A517-5793C3CED632}" type="pres">
      <dgm:prSet presAssocID="{48162C4C-7469-4DE0-A748-E234BDE6C416}" presName="sibTrans" presStyleCnt="0"/>
      <dgm:spPr/>
    </dgm:pt>
    <dgm:pt modelId="{FCB78D9D-C170-4566-B9DF-9E845576FEC6}" type="pres">
      <dgm:prSet presAssocID="{FA6BA308-A9A4-4CAD-BBA8-E16D90667F16}" presName="compNode" presStyleCnt="0"/>
      <dgm:spPr/>
    </dgm:pt>
    <dgm:pt modelId="{AD746D66-0984-4F23-AA93-3C16C53DADD4}" type="pres">
      <dgm:prSet presAssocID="{FA6BA308-A9A4-4CAD-BBA8-E16D90667F16}" presName="iconBgRect" presStyleLbl="bgShp" presStyleIdx="2" presStyleCnt="6"/>
      <dgm:spPr/>
    </dgm:pt>
    <dgm:pt modelId="{90E3ED13-ED54-402B-A68A-B8A686BAE9C1}" type="pres">
      <dgm:prSet presAssocID="{FA6BA308-A9A4-4CAD-BBA8-E16D90667F1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2E87A96A-1B14-463E-A1DB-3D617AF69EF9}" type="pres">
      <dgm:prSet presAssocID="{FA6BA308-A9A4-4CAD-BBA8-E16D90667F16}" presName="spaceRect" presStyleCnt="0"/>
      <dgm:spPr/>
    </dgm:pt>
    <dgm:pt modelId="{4ACB9F96-795E-46A5-90C2-FDDFA4DE3905}" type="pres">
      <dgm:prSet presAssocID="{FA6BA308-A9A4-4CAD-BBA8-E16D90667F16}" presName="textRect" presStyleLbl="revTx" presStyleIdx="2" presStyleCnt="6">
        <dgm:presLayoutVars>
          <dgm:chMax val="1"/>
          <dgm:chPref val="1"/>
        </dgm:presLayoutVars>
      </dgm:prSet>
      <dgm:spPr/>
    </dgm:pt>
    <dgm:pt modelId="{133F87FE-CF04-49B5-90D3-F710D04E7C2C}" type="pres">
      <dgm:prSet presAssocID="{3BF7A86D-C6B6-4A48-94B2-10C98AD52352}" presName="sibTrans" presStyleCnt="0"/>
      <dgm:spPr/>
    </dgm:pt>
    <dgm:pt modelId="{F9CC1C60-2AAC-4D8D-B75E-5BD25CDBB81E}" type="pres">
      <dgm:prSet presAssocID="{67ED4985-ABF1-4E27-A525-15A93435A942}" presName="compNode" presStyleCnt="0"/>
      <dgm:spPr/>
    </dgm:pt>
    <dgm:pt modelId="{0B07626D-D826-4251-9D8F-A0EB501FE986}" type="pres">
      <dgm:prSet presAssocID="{67ED4985-ABF1-4E27-A525-15A93435A942}" presName="iconBgRect" presStyleLbl="bgShp" presStyleIdx="3" presStyleCnt="6"/>
      <dgm:spPr/>
    </dgm:pt>
    <dgm:pt modelId="{6FA30A89-E819-4BCF-B9E4-BACE628C94DC}" type="pres">
      <dgm:prSet presAssocID="{67ED4985-ABF1-4E27-A525-15A93435A94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EB209DA2-6C51-40ED-B20D-5B425397CCA7}" type="pres">
      <dgm:prSet presAssocID="{67ED4985-ABF1-4E27-A525-15A93435A942}" presName="spaceRect" presStyleCnt="0"/>
      <dgm:spPr/>
    </dgm:pt>
    <dgm:pt modelId="{1B8B3045-D1FD-44E9-847A-CC3A2D73A877}" type="pres">
      <dgm:prSet presAssocID="{67ED4985-ABF1-4E27-A525-15A93435A942}" presName="textRect" presStyleLbl="revTx" presStyleIdx="3" presStyleCnt="6">
        <dgm:presLayoutVars>
          <dgm:chMax val="1"/>
          <dgm:chPref val="1"/>
        </dgm:presLayoutVars>
      </dgm:prSet>
      <dgm:spPr/>
    </dgm:pt>
    <dgm:pt modelId="{6838C64C-AF74-490F-8AA6-32E60588BE3F}" type="pres">
      <dgm:prSet presAssocID="{E2FD77E6-EF24-444D-877D-D9750EB97B97}" presName="sibTrans" presStyleCnt="0"/>
      <dgm:spPr/>
    </dgm:pt>
    <dgm:pt modelId="{BAE3126F-BF24-4372-B1A1-7B52D02073D5}" type="pres">
      <dgm:prSet presAssocID="{E888EBFF-36D2-46E2-AB25-54BCE4113A3B}" presName="compNode" presStyleCnt="0"/>
      <dgm:spPr/>
    </dgm:pt>
    <dgm:pt modelId="{183B5C47-9111-47CD-8A7F-176DF919BC49}" type="pres">
      <dgm:prSet presAssocID="{E888EBFF-36D2-46E2-AB25-54BCE4113A3B}" presName="iconBgRect" presStyleLbl="bgShp" presStyleIdx="4" presStyleCnt="6"/>
      <dgm:spPr/>
    </dgm:pt>
    <dgm:pt modelId="{53CE442D-841A-4F75-A226-2FBEAD7C9E4D}" type="pres">
      <dgm:prSet presAssocID="{E888EBFF-36D2-46E2-AB25-54BCE4113A3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1F69ECC4-2612-471E-B116-3F0177C15DEE}" type="pres">
      <dgm:prSet presAssocID="{E888EBFF-36D2-46E2-AB25-54BCE4113A3B}" presName="spaceRect" presStyleCnt="0"/>
      <dgm:spPr/>
    </dgm:pt>
    <dgm:pt modelId="{CEDBA950-BF0E-49FC-9778-E7B20A54ECAE}" type="pres">
      <dgm:prSet presAssocID="{E888EBFF-36D2-46E2-AB25-54BCE4113A3B}" presName="textRect" presStyleLbl="revTx" presStyleIdx="4" presStyleCnt="6">
        <dgm:presLayoutVars>
          <dgm:chMax val="1"/>
          <dgm:chPref val="1"/>
        </dgm:presLayoutVars>
      </dgm:prSet>
      <dgm:spPr/>
    </dgm:pt>
    <dgm:pt modelId="{A12B226E-2BAD-4495-8436-E5B1697EEDCB}" type="pres">
      <dgm:prSet presAssocID="{A8FEAF23-EC46-41ED-8D69-81C8A1907264}" presName="sibTrans" presStyleCnt="0"/>
      <dgm:spPr/>
    </dgm:pt>
    <dgm:pt modelId="{DA6CEBEA-EE80-44EB-A03C-6AAC3F023136}" type="pres">
      <dgm:prSet presAssocID="{333CC438-0677-42E6-86E3-B85F5DED9F08}" presName="compNode" presStyleCnt="0"/>
      <dgm:spPr/>
    </dgm:pt>
    <dgm:pt modelId="{AF311F91-620C-4442-9F44-13BF9145EDD5}" type="pres">
      <dgm:prSet presAssocID="{333CC438-0677-42E6-86E3-B85F5DED9F08}" presName="iconBgRect" presStyleLbl="bgShp" presStyleIdx="5" presStyleCnt="6"/>
      <dgm:spPr/>
    </dgm:pt>
    <dgm:pt modelId="{9E440E00-82AB-44F3-9648-556E36F481BE}" type="pres">
      <dgm:prSet presAssocID="{333CC438-0677-42E6-86E3-B85F5DED9F0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da"/>
        </a:ext>
      </dgm:extLst>
    </dgm:pt>
    <dgm:pt modelId="{8A8C7641-E7A7-4949-B868-C844AEE0AA98}" type="pres">
      <dgm:prSet presAssocID="{333CC438-0677-42E6-86E3-B85F5DED9F08}" presName="spaceRect" presStyleCnt="0"/>
      <dgm:spPr/>
    </dgm:pt>
    <dgm:pt modelId="{449B0DC6-6521-47A1-BB59-5E15BDD3C111}" type="pres">
      <dgm:prSet presAssocID="{333CC438-0677-42E6-86E3-B85F5DED9F0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0CDE40A-E05B-4265-8A68-51E2A84FAC5C}" type="presOf" srcId="{67ED4985-ABF1-4E27-A525-15A93435A942}" destId="{1B8B3045-D1FD-44E9-847A-CC3A2D73A877}" srcOrd="0" destOrd="0" presId="urn:microsoft.com/office/officeart/2018/5/layout/IconCircleLabelList"/>
    <dgm:cxn modelId="{192DB319-5E76-45D9-AEA8-FD4393412074}" srcId="{A59F0DC4-390A-4AD1-B897-F40C5F953B79}" destId="{FA6BA308-A9A4-4CAD-BBA8-E16D90667F16}" srcOrd="2" destOrd="0" parTransId="{8605BE7C-C151-41AA-94A2-050A4FD75677}" sibTransId="{3BF7A86D-C6B6-4A48-94B2-10C98AD52352}"/>
    <dgm:cxn modelId="{1E137228-894B-4C18-9DDC-A20F97ED61B1}" type="presOf" srcId="{333CC438-0677-42E6-86E3-B85F5DED9F08}" destId="{449B0DC6-6521-47A1-BB59-5E15BDD3C111}" srcOrd="0" destOrd="0" presId="urn:microsoft.com/office/officeart/2018/5/layout/IconCircleLabelList"/>
    <dgm:cxn modelId="{808B9C32-AF8B-43D2-9132-E72DE81A071F}" type="presOf" srcId="{5D901D93-928A-46D2-A2B2-6E49E66A25D5}" destId="{26571AF0-D55C-45C1-8A24-64112117B132}" srcOrd="0" destOrd="0" presId="urn:microsoft.com/office/officeart/2018/5/layout/IconCircleLabelList"/>
    <dgm:cxn modelId="{D7C65840-8291-459F-AE47-D005A6BAAD17}" srcId="{A59F0DC4-390A-4AD1-B897-F40C5F953B79}" destId="{89E8E1A6-F3F8-4E85-8A21-46D2EF35E561}" srcOrd="0" destOrd="0" parTransId="{7837C6B2-0FD8-44FE-BFA9-019575D81F46}" sibTransId="{81793430-9A76-4E21-856E-6A4E1B7DE057}"/>
    <dgm:cxn modelId="{6A35585C-A646-41B5-9FEF-4B1DF03B4C11}" srcId="{A59F0DC4-390A-4AD1-B897-F40C5F953B79}" destId="{333CC438-0677-42E6-86E3-B85F5DED9F08}" srcOrd="5" destOrd="0" parTransId="{B5C94E5B-A18A-4184-84A8-0D1D3C238C8D}" sibTransId="{74B57FF1-30C2-4FA9-B12B-D1112686FCCA}"/>
    <dgm:cxn modelId="{E50B8B7F-CE54-4D54-A571-3C4073AB5491}" srcId="{A59F0DC4-390A-4AD1-B897-F40C5F953B79}" destId="{E888EBFF-36D2-46E2-AB25-54BCE4113A3B}" srcOrd="4" destOrd="0" parTransId="{03609145-78C7-4481-A720-9BE4E495CB30}" sibTransId="{A8FEAF23-EC46-41ED-8D69-81C8A1907264}"/>
    <dgm:cxn modelId="{F19A2F81-7A6F-4C5F-B2AB-19F91222EC52}" type="presOf" srcId="{E888EBFF-36D2-46E2-AB25-54BCE4113A3B}" destId="{CEDBA950-BF0E-49FC-9778-E7B20A54ECAE}" srcOrd="0" destOrd="0" presId="urn:microsoft.com/office/officeart/2018/5/layout/IconCircleLabelList"/>
    <dgm:cxn modelId="{BDD2BC90-7E2F-4BF2-AD0D-DB98C064E166}" type="presOf" srcId="{89E8E1A6-F3F8-4E85-8A21-46D2EF35E561}" destId="{3B8CE668-C192-4CA3-8D4C-604CFC226D0D}" srcOrd="0" destOrd="0" presId="urn:microsoft.com/office/officeart/2018/5/layout/IconCircleLabelList"/>
    <dgm:cxn modelId="{1A23339C-FF17-4B96-A205-87F23ACC6201}" srcId="{A59F0DC4-390A-4AD1-B897-F40C5F953B79}" destId="{67ED4985-ABF1-4E27-A525-15A93435A942}" srcOrd="3" destOrd="0" parTransId="{67F3A380-FE23-4BB7-B21C-8E1A4F9667B8}" sibTransId="{E2FD77E6-EF24-444D-877D-D9750EB97B97}"/>
    <dgm:cxn modelId="{335F83AA-714C-4D0C-A5E1-E6F7A6850A4E}" type="presOf" srcId="{FA6BA308-A9A4-4CAD-BBA8-E16D90667F16}" destId="{4ACB9F96-795E-46A5-90C2-FDDFA4DE3905}" srcOrd="0" destOrd="0" presId="urn:microsoft.com/office/officeart/2018/5/layout/IconCircleLabelList"/>
    <dgm:cxn modelId="{266293C6-5533-4E25-997C-F0AA6DE496CC}" type="presOf" srcId="{A59F0DC4-390A-4AD1-B897-F40C5F953B79}" destId="{74865ED0-3098-4F18-AD45-F236161ECBD0}" srcOrd="0" destOrd="0" presId="urn:microsoft.com/office/officeart/2018/5/layout/IconCircleLabelList"/>
    <dgm:cxn modelId="{B1AE68E0-2DE6-4B1C-8A12-888B36A4D93A}" srcId="{A59F0DC4-390A-4AD1-B897-F40C5F953B79}" destId="{5D901D93-928A-46D2-A2B2-6E49E66A25D5}" srcOrd="1" destOrd="0" parTransId="{AC64E04B-A00C-4CBC-82A7-9E96C2B9F2DA}" sibTransId="{48162C4C-7469-4DE0-A748-E234BDE6C416}"/>
    <dgm:cxn modelId="{EC36BD5F-288B-48B3-B6EB-3BB9C48FB635}" type="presParOf" srcId="{74865ED0-3098-4F18-AD45-F236161ECBD0}" destId="{099DFF34-7A59-49B6-AF57-AE1FE42FD0EE}" srcOrd="0" destOrd="0" presId="urn:microsoft.com/office/officeart/2018/5/layout/IconCircleLabelList"/>
    <dgm:cxn modelId="{8A09D527-DCB7-44B8-8B47-E40441046A2C}" type="presParOf" srcId="{099DFF34-7A59-49B6-AF57-AE1FE42FD0EE}" destId="{5F82FEA6-0778-4985-B670-B5BFEA560A71}" srcOrd="0" destOrd="0" presId="urn:microsoft.com/office/officeart/2018/5/layout/IconCircleLabelList"/>
    <dgm:cxn modelId="{423E3AD8-A74A-4E34-91CA-2D14E2CC6D4A}" type="presParOf" srcId="{099DFF34-7A59-49B6-AF57-AE1FE42FD0EE}" destId="{3EFBF744-4AEE-4347-804D-F3C38BE1AD3A}" srcOrd="1" destOrd="0" presId="urn:microsoft.com/office/officeart/2018/5/layout/IconCircleLabelList"/>
    <dgm:cxn modelId="{63A74D04-9EDE-461D-9EDC-AEE63E3A33B5}" type="presParOf" srcId="{099DFF34-7A59-49B6-AF57-AE1FE42FD0EE}" destId="{ADE3732D-B808-4F3A-A8B1-50C4845C0299}" srcOrd="2" destOrd="0" presId="urn:microsoft.com/office/officeart/2018/5/layout/IconCircleLabelList"/>
    <dgm:cxn modelId="{3D98F7C5-6F8E-4C62-A1F1-5005B18C8BD9}" type="presParOf" srcId="{099DFF34-7A59-49B6-AF57-AE1FE42FD0EE}" destId="{3B8CE668-C192-4CA3-8D4C-604CFC226D0D}" srcOrd="3" destOrd="0" presId="urn:microsoft.com/office/officeart/2018/5/layout/IconCircleLabelList"/>
    <dgm:cxn modelId="{214C4F11-5057-4C0C-AC91-86BED9172660}" type="presParOf" srcId="{74865ED0-3098-4F18-AD45-F236161ECBD0}" destId="{6F5ED061-FADA-4D2A-B124-0D4B99F3D079}" srcOrd="1" destOrd="0" presId="urn:microsoft.com/office/officeart/2018/5/layout/IconCircleLabelList"/>
    <dgm:cxn modelId="{54198955-1733-4594-A1F8-0F4421C4DE82}" type="presParOf" srcId="{74865ED0-3098-4F18-AD45-F236161ECBD0}" destId="{D26E59B6-CB4E-4063-8459-08F9E473F7A7}" srcOrd="2" destOrd="0" presId="urn:microsoft.com/office/officeart/2018/5/layout/IconCircleLabelList"/>
    <dgm:cxn modelId="{2FFF4037-5D9B-4DF2-8AFA-5ABF6A4A9FB3}" type="presParOf" srcId="{D26E59B6-CB4E-4063-8459-08F9E473F7A7}" destId="{4F49DE98-0A22-4C29-9D3E-1F28AC7EE8F9}" srcOrd="0" destOrd="0" presId="urn:microsoft.com/office/officeart/2018/5/layout/IconCircleLabelList"/>
    <dgm:cxn modelId="{40391092-678C-4704-9684-73713EC22718}" type="presParOf" srcId="{D26E59B6-CB4E-4063-8459-08F9E473F7A7}" destId="{B4A4EB84-1629-4F41-91FF-A05A2AEC1EE1}" srcOrd="1" destOrd="0" presId="urn:microsoft.com/office/officeart/2018/5/layout/IconCircleLabelList"/>
    <dgm:cxn modelId="{F28E7700-535E-4697-B570-5468DEDE6FE1}" type="presParOf" srcId="{D26E59B6-CB4E-4063-8459-08F9E473F7A7}" destId="{B33673DD-DA19-4DCA-A268-063A7FC02340}" srcOrd="2" destOrd="0" presId="urn:microsoft.com/office/officeart/2018/5/layout/IconCircleLabelList"/>
    <dgm:cxn modelId="{153737A9-0DE1-4002-9638-7962E328F4DA}" type="presParOf" srcId="{D26E59B6-CB4E-4063-8459-08F9E473F7A7}" destId="{26571AF0-D55C-45C1-8A24-64112117B132}" srcOrd="3" destOrd="0" presId="urn:microsoft.com/office/officeart/2018/5/layout/IconCircleLabelList"/>
    <dgm:cxn modelId="{A1583734-FD98-4048-ACE1-0795E4604E8E}" type="presParOf" srcId="{74865ED0-3098-4F18-AD45-F236161ECBD0}" destId="{CCC76DA5-FAF1-42AC-A517-5793C3CED632}" srcOrd="3" destOrd="0" presId="urn:microsoft.com/office/officeart/2018/5/layout/IconCircleLabelList"/>
    <dgm:cxn modelId="{2EF6D3A8-496B-4312-A278-D3E9BB8F853C}" type="presParOf" srcId="{74865ED0-3098-4F18-AD45-F236161ECBD0}" destId="{FCB78D9D-C170-4566-B9DF-9E845576FEC6}" srcOrd="4" destOrd="0" presId="urn:microsoft.com/office/officeart/2018/5/layout/IconCircleLabelList"/>
    <dgm:cxn modelId="{77E1C7CD-1458-4F2C-98F7-13BD36CD8968}" type="presParOf" srcId="{FCB78D9D-C170-4566-B9DF-9E845576FEC6}" destId="{AD746D66-0984-4F23-AA93-3C16C53DADD4}" srcOrd="0" destOrd="0" presId="urn:microsoft.com/office/officeart/2018/5/layout/IconCircleLabelList"/>
    <dgm:cxn modelId="{ECBCE599-B006-430A-982B-B46F27EA2FA4}" type="presParOf" srcId="{FCB78D9D-C170-4566-B9DF-9E845576FEC6}" destId="{90E3ED13-ED54-402B-A68A-B8A686BAE9C1}" srcOrd="1" destOrd="0" presId="urn:microsoft.com/office/officeart/2018/5/layout/IconCircleLabelList"/>
    <dgm:cxn modelId="{8329172A-BBBE-4114-8333-7E44D6357E1E}" type="presParOf" srcId="{FCB78D9D-C170-4566-B9DF-9E845576FEC6}" destId="{2E87A96A-1B14-463E-A1DB-3D617AF69EF9}" srcOrd="2" destOrd="0" presId="urn:microsoft.com/office/officeart/2018/5/layout/IconCircleLabelList"/>
    <dgm:cxn modelId="{0C9281B8-7639-4C3B-B6CE-50A311160A30}" type="presParOf" srcId="{FCB78D9D-C170-4566-B9DF-9E845576FEC6}" destId="{4ACB9F96-795E-46A5-90C2-FDDFA4DE3905}" srcOrd="3" destOrd="0" presId="urn:microsoft.com/office/officeart/2018/5/layout/IconCircleLabelList"/>
    <dgm:cxn modelId="{48267F89-B2EA-4818-A575-CEC81B4C980A}" type="presParOf" srcId="{74865ED0-3098-4F18-AD45-F236161ECBD0}" destId="{133F87FE-CF04-49B5-90D3-F710D04E7C2C}" srcOrd="5" destOrd="0" presId="urn:microsoft.com/office/officeart/2018/5/layout/IconCircleLabelList"/>
    <dgm:cxn modelId="{B49E7E7C-0891-4B46-B1D2-6AA3F1AA7434}" type="presParOf" srcId="{74865ED0-3098-4F18-AD45-F236161ECBD0}" destId="{F9CC1C60-2AAC-4D8D-B75E-5BD25CDBB81E}" srcOrd="6" destOrd="0" presId="urn:microsoft.com/office/officeart/2018/5/layout/IconCircleLabelList"/>
    <dgm:cxn modelId="{C2400A14-B505-4691-A7C1-9A0B6131410C}" type="presParOf" srcId="{F9CC1C60-2AAC-4D8D-B75E-5BD25CDBB81E}" destId="{0B07626D-D826-4251-9D8F-A0EB501FE986}" srcOrd="0" destOrd="0" presId="urn:microsoft.com/office/officeart/2018/5/layout/IconCircleLabelList"/>
    <dgm:cxn modelId="{E213C8B9-A670-4369-A30B-57FE48A98226}" type="presParOf" srcId="{F9CC1C60-2AAC-4D8D-B75E-5BD25CDBB81E}" destId="{6FA30A89-E819-4BCF-B9E4-BACE628C94DC}" srcOrd="1" destOrd="0" presId="urn:microsoft.com/office/officeart/2018/5/layout/IconCircleLabelList"/>
    <dgm:cxn modelId="{5055F912-6285-4F87-9237-C3CD8846E96D}" type="presParOf" srcId="{F9CC1C60-2AAC-4D8D-B75E-5BD25CDBB81E}" destId="{EB209DA2-6C51-40ED-B20D-5B425397CCA7}" srcOrd="2" destOrd="0" presId="urn:microsoft.com/office/officeart/2018/5/layout/IconCircleLabelList"/>
    <dgm:cxn modelId="{06BA3423-D1CD-4208-B9AB-20BEFCF0A122}" type="presParOf" srcId="{F9CC1C60-2AAC-4D8D-B75E-5BD25CDBB81E}" destId="{1B8B3045-D1FD-44E9-847A-CC3A2D73A877}" srcOrd="3" destOrd="0" presId="urn:microsoft.com/office/officeart/2018/5/layout/IconCircleLabelList"/>
    <dgm:cxn modelId="{0DF1B7BC-500B-4AF4-897D-C94F84E66305}" type="presParOf" srcId="{74865ED0-3098-4F18-AD45-F236161ECBD0}" destId="{6838C64C-AF74-490F-8AA6-32E60588BE3F}" srcOrd="7" destOrd="0" presId="urn:microsoft.com/office/officeart/2018/5/layout/IconCircleLabelList"/>
    <dgm:cxn modelId="{76303D59-DD1C-4481-A7FD-2FE70B5B0332}" type="presParOf" srcId="{74865ED0-3098-4F18-AD45-F236161ECBD0}" destId="{BAE3126F-BF24-4372-B1A1-7B52D02073D5}" srcOrd="8" destOrd="0" presId="urn:microsoft.com/office/officeart/2018/5/layout/IconCircleLabelList"/>
    <dgm:cxn modelId="{B76BF709-7A52-4013-8D0D-CD9A22B84D95}" type="presParOf" srcId="{BAE3126F-BF24-4372-B1A1-7B52D02073D5}" destId="{183B5C47-9111-47CD-8A7F-176DF919BC49}" srcOrd="0" destOrd="0" presId="urn:microsoft.com/office/officeart/2018/5/layout/IconCircleLabelList"/>
    <dgm:cxn modelId="{60D97070-CEEA-4A40-905F-3433E8996C79}" type="presParOf" srcId="{BAE3126F-BF24-4372-B1A1-7B52D02073D5}" destId="{53CE442D-841A-4F75-A226-2FBEAD7C9E4D}" srcOrd="1" destOrd="0" presId="urn:microsoft.com/office/officeart/2018/5/layout/IconCircleLabelList"/>
    <dgm:cxn modelId="{2E144720-B105-46A7-9E9D-BD5763821ABA}" type="presParOf" srcId="{BAE3126F-BF24-4372-B1A1-7B52D02073D5}" destId="{1F69ECC4-2612-471E-B116-3F0177C15DEE}" srcOrd="2" destOrd="0" presId="urn:microsoft.com/office/officeart/2018/5/layout/IconCircleLabelList"/>
    <dgm:cxn modelId="{08F70F0C-64CF-4872-8262-9C4833AD4E90}" type="presParOf" srcId="{BAE3126F-BF24-4372-B1A1-7B52D02073D5}" destId="{CEDBA950-BF0E-49FC-9778-E7B20A54ECAE}" srcOrd="3" destOrd="0" presId="urn:microsoft.com/office/officeart/2018/5/layout/IconCircleLabelList"/>
    <dgm:cxn modelId="{C3913741-DA4C-4F96-8292-011290FD8D0A}" type="presParOf" srcId="{74865ED0-3098-4F18-AD45-F236161ECBD0}" destId="{A12B226E-2BAD-4495-8436-E5B1697EEDCB}" srcOrd="9" destOrd="0" presId="urn:microsoft.com/office/officeart/2018/5/layout/IconCircleLabelList"/>
    <dgm:cxn modelId="{264EE3AF-C175-4AB9-9708-67F82ADC2C96}" type="presParOf" srcId="{74865ED0-3098-4F18-AD45-F236161ECBD0}" destId="{DA6CEBEA-EE80-44EB-A03C-6AAC3F023136}" srcOrd="10" destOrd="0" presId="urn:microsoft.com/office/officeart/2018/5/layout/IconCircleLabelList"/>
    <dgm:cxn modelId="{CD1F2DF1-53F4-4251-AD4B-73551DCA483F}" type="presParOf" srcId="{DA6CEBEA-EE80-44EB-A03C-6AAC3F023136}" destId="{AF311F91-620C-4442-9F44-13BF9145EDD5}" srcOrd="0" destOrd="0" presId="urn:microsoft.com/office/officeart/2018/5/layout/IconCircleLabelList"/>
    <dgm:cxn modelId="{64CDF8A7-3167-48FF-92EB-B4A7F229BA1F}" type="presParOf" srcId="{DA6CEBEA-EE80-44EB-A03C-6AAC3F023136}" destId="{9E440E00-82AB-44F3-9648-556E36F481BE}" srcOrd="1" destOrd="0" presId="urn:microsoft.com/office/officeart/2018/5/layout/IconCircleLabelList"/>
    <dgm:cxn modelId="{E208EF00-6F44-49B7-98A7-278FDDC60E4D}" type="presParOf" srcId="{DA6CEBEA-EE80-44EB-A03C-6AAC3F023136}" destId="{8A8C7641-E7A7-4949-B868-C844AEE0AA98}" srcOrd="2" destOrd="0" presId="urn:microsoft.com/office/officeart/2018/5/layout/IconCircleLabelList"/>
    <dgm:cxn modelId="{EDAF404B-9C5C-4C40-82D7-2F2FEC9BACC2}" type="presParOf" srcId="{DA6CEBEA-EE80-44EB-A03C-6AAC3F023136}" destId="{449B0DC6-6521-47A1-BB59-5E15BDD3C11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25AD3F-1216-4382-8D49-AF55A1801B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0AF64BE-234D-489F-A06D-9CE466FDA9B3}">
      <dgm:prSet custT="1"/>
      <dgm:spPr/>
      <dgm:t>
        <a:bodyPr/>
        <a:lstStyle/>
        <a:p>
          <a:r>
            <a:rPr lang="pt-BR" sz="1800" dirty="0"/>
            <a:t>Jesuítas  </a:t>
          </a:r>
          <a:r>
            <a:rPr lang="pt-BR" sz="1800" dirty="0">
              <a:sym typeface="Wingdings" panose="05000000000000000000" pitchFamily="2" charset="2"/>
            </a:rPr>
            <a:t></a:t>
          </a:r>
          <a:r>
            <a:rPr lang="pt-BR" sz="1800" dirty="0"/>
            <a:t> Fazenda Santa Cruz Rio de Janeiro</a:t>
          </a:r>
          <a:endParaRPr lang="en-US" sz="1800" dirty="0"/>
        </a:p>
      </dgm:t>
    </dgm:pt>
    <dgm:pt modelId="{E57C1833-A2E8-48C5-BE11-72812D0BD89B}" type="parTrans" cxnId="{994D39B1-249E-49DF-9403-E67791BD2746}">
      <dgm:prSet/>
      <dgm:spPr/>
      <dgm:t>
        <a:bodyPr/>
        <a:lstStyle/>
        <a:p>
          <a:endParaRPr lang="en-US" sz="1800"/>
        </a:p>
      </dgm:t>
    </dgm:pt>
    <dgm:pt modelId="{B6F6025E-DA7C-4007-AFDD-6CB000FA38FB}" type="sibTrans" cxnId="{994D39B1-249E-49DF-9403-E67791BD2746}">
      <dgm:prSet/>
      <dgm:spPr/>
      <dgm:t>
        <a:bodyPr/>
        <a:lstStyle/>
        <a:p>
          <a:endParaRPr lang="en-US" sz="1800"/>
        </a:p>
      </dgm:t>
    </dgm:pt>
    <dgm:pt modelId="{DD459DA6-F9BE-445D-9E67-FB15334F68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Primeira lavoura arroz irrigado (RS) em 1904</a:t>
          </a:r>
          <a:endParaRPr lang="en-US" sz="1800" dirty="0"/>
        </a:p>
      </dgm:t>
    </dgm:pt>
    <dgm:pt modelId="{0D2806A9-EF27-4824-BF49-7D11112FD410}" type="parTrans" cxnId="{7166F182-D89A-406E-B758-5D51A7038EDE}">
      <dgm:prSet/>
      <dgm:spPr/>
      <dgm:t>
        <a:bodyPr/>
        <a:lstStyle/>
        <a:p>
          <a:endParaRPr lang="en-US" sz="1800"/>
        </a:p>
      </dgm:t>
    </dgm:pt>
    <dgm:pt modelId="{45B7CD6E-96E8-4915-8B1D-F3B6F2DB73FC}" type="sibTrans" cxnId="{7166F182-D89A-406E-B758-5D51A7038EDE}">
      <dgm:prSet/>
      <dgm:spPr/>
      <dgm:t>
        <a:bodyPr/>
        <a:lstStyle/>
        <a:p>
          <a:endParaRPr lang="en-US" sz="1800"/>
        </a:p>
      </dgm:t>
    </dgm:pt>
    <dgm:pt modelId="{09DD287E-6044-4E18-A4DB-16C222A1E117}">
      <dgm:prSet custT="1"/>
      <dgm:spPr/>
      <dgm:t>
        <a:bodyPr/>
        <a:lstStyle/>
        <a:p>
          <a:r>
            <a:rPr lang="pt-BR" sz="1800" dirty="0"/>
            <a:t>Área irrigada no Brasil foi praticamente inexpressiva até meados dos anos 60. </a:t>
          </a:r>
          <a:endParaRPr lang="en-US" sz="1800" dirty="0"/>
        </a:p>
      </dgm:t>
    </dgm:pt>
    <dgm:pt modelId="{804DE0E9-6506-4877-A9EE-1F6734EF3D76}" type="parTrans" cxnId="{6AC827DC-9335-4282-8490-4C0415C34E9A}">
      <dgm:prSet/>
      <dgm:spPr/>
      <dgm:t>
        <a:bodyPr/>
        <a:lstStyle/>
        <a:p>
          <a:endParaRPr lang="en-US" sz="1800"/>
        </a:p>
      </dgm:t>
    </dgm:pt>
    <dgm:pt modelId="{F81A13CE-332F-4CC5-8F73-B98C0A64EDD7}" type="sibTrans" cxnId="{6AC827DC-9335-4282-8490-4C0415C34E9A}">
      <dgm:prSet/>
      <dgm:spPr/>
      <dgm:t>
        <a:bodyPr/>
        <a:lstStyle/>
        <a:p>
          <a:endParaRPr lang="en-US" sz="1800"/>
        </a:p>
      </dgm:t>
    </dgm:pt>
    <dgm:pt modelId="{048B4A44-4A8B-490A-B4DA-349ABC44F06C}">
      <dgm:prSet custT="1"/>
      <dgm:spPr/>
      <dgm:t>
        <a:bodyPr/>
        <a:lstStyle/>
        <a:p>
          <a:r>
            <a:rPr lang="pt-BR" sz="1800" dirty="0"/>
            <a:t>Década de 70 e 80 </a:t>
          </a:r>
          <a:r>
            <a:rPr lang="pt-BR" sz="1800" dirty="0">
              <a:sym typeface="Wingdings" panose="05000000000000000000" pitchFamily="2" charset="2"/>
            </a:rPr>
            <a:t></a:t>
          </a:r>
          <a:r>
            <a:rPr lang="pt-BR" sz="1800" dirty="0"/>
            <a:t> investimento em projetos públicos de irrigação com a construção de barragens e implantação de perímetros públicos de irrigação. </a:t>
          </a:r>
          <a:endParaRPr lang="en-US" sz="1800" dirty="0"/>
        </a:p>
      </dgm:t>
    </dgm:pt>
    <dgm:pt modelId="{C84ADB9A-BCC2-4B92-86C8-F9E2B098700B}" type="parTrans" cxnId="{12F3E2AC-4A12-4335-A0A7-399100D132F4}">
      <dgm:prSet/>
      <dgm:spPr/>
      <dgm:t>
        <a:bodyPr/>
        <a:lstStyle/>
        <a:p>
          <a:endParaRPr lang="en-US" sz="1800"/>
        </a:p>
      </dgm:t>
    </dgm:pt>
    <dgm:pt modelId="{941FF646-18AE-4DCF-BACB-6BC52D680414}" type="sibTrans" cxnId="{12F3E2AC-4A12-4335-A0A7-399100D132F4}">
      <dgm:prSet/>
      <dgm:spPr/>
      <dgm:t>
        <a:bodyPr/>
        <a:lstStyle/>
        <a:p>
          <a:endParaRPr lang="en-US" sz="1800"/>
        </a:p>
      </dgm:t>
    </dgm:pt>
    <dgm:pt modelId="{90D47A5E-D70E-44DA-99FD-4B087C74A982}" type="pres">
      <dgm:prSet presAssocID="{AB25AD3F-1216-4382-8D49-AF55A1801BD9}" presName="root" presStyleCnt="0">
        <dgm:presLayoutVars>
          <dgm:dir/>
          <dgm:resizeHandles val="exact"/>
        </dgm:presLayoutVars>
      </dgm:prSet>
      <dgm:spPr/>
    </dgm:pt>
    <dgm:pt modelId="{671D1D1C-88BC-4B68-99E0-431A39704C7E}" type="pres">
      <dgm:prSet presAssocID="{60AF64BE-234D-489F-A06D-9CE466FDA9B3}" presName="compNode" presStyleCnt="0"/>
      <dgm:spPr/>
    </dgm:pt>
    <dgm:pt modelId="{6816CF50-C7B0-4C81-BF2F-9B9496BD9679}" type="pres">
      <dgm:prSet presAssocID="{60AF64BE-234D-489F-A06D-9CE466FDA9B3}" presName="bgRect" presStyleLbl="bgShp" presStyleIdx="0" presStyleCnt="4"/>
      <dgm:spPr/>
    </dgm:pt>
    <dgm:pt modelId="{ED4DFDFE-AF8C-4464-A514-2F3F30BE6556}" type="pres">
      <dgm:prSet presAssocID="{60AF64BE-234D-489F-A06D-9CE466FDA9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DBC7EB5F-BFFD-4067-99F5-3B3F8A8CF287}" type="pres">
      <dgm:prSet presAssocID="{60AF64BE-234D-489F-A06D-9CE466FDA9B3}" presName="spaceRect" presStyleCnt="0"/>
      <dgm:spPr/>
    </dgm:pt>
    <dgm:pt modelId="{398297C1-45A9-4EA8-AF1A-4E5107410A5F}" type="pres">
      <dgm:prSet presAssocID="{60AF64BE-234D-489F-A06D-9CE466FDA9B3}" presName="parTx" presStyleLbl="revTx" presStyleIdx="0" presStyleCnt="4">
        <dgm:presLayoutVars>
          <dgm:chMax val="0"/>
          <dgm:chPref val="0"/>
        </dgm:presLayoutVars>
      </dgm:prSet>
      <dgm:spPr/>
    </dgm:pt>
    <dgm:pt modelId="{8FC0C167-45A2-478B-A3C7-18B73E57D642}" type="pres">
      <dgm:prSet presAssocID="{B6F6025E-DA7C-4007-AFDD-6CB000FA38FB}" presName="sibTrans" presStyleCnt="0"/>
      <dgm:spPr/>
    </dgm:pt>
    <dgm:pt modelId="{0583AEC6-92EF-4596-8595-8698A0646A74}" type="pres">
      <dgm:prSet presAssocID="{DD459DA6-F9BE-445D-9E67-FB15334F68FD}" presName="compNode" presStyleCnt="0"/>
      <dgm:spPr/>
    </dgm:pt>
    <dgm:pt modelId="{438DF658-0362-47CA-8293-8590217EFAB9}" type="pres">
      <dgm:prSet presAssocID="{DD459DA6-F9BE-445D-9E67-FB15334F68FD}" presName="bgRect" presStyleLbl="bgShp" presStyleIdx="1" presStyleCnt="4"/>
      <dgm:spPr/>
    </dgm:pt>
    <dgm:pt modelId="{EB969FD2-1815-4991-A44D-B6BCECC38CC1}" type="pres">
      <dgm:prSet presAssocID="{DD459DA6-F9BE-445D-9E67-FB15334F68F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F703C38E-C95C-4FDB-AE9C-BD03F2FB3D83}" type="pres">
      <dgm:prSet presAssocID="{DD459DA6-F9BE-445D-9E67-FB15334F68FD}" presName="spaceRect" presStyleCnt="0"/>
      <dgm:spPr/>
    </dgm:pt>
    <dgm:pt modelId="{C2338AFA-1E7C-479E-82D3-77D3DA31ED11}" type="pres">
      <dgm:prSet presAssocID="{DD459DA6-F9BE-445D-9E67-FB15334F68FD}" presName="parTx" presStyleLbl="revTx" presStyleIdx="1" presStyleCnt="4">
        <dgm:presLayoutVars>
          <dgm:chMax val="0"/>
          <dgm:chPref val="0"/>
        </dgm:presLayoutVars>
      </dgm:prSet>
      <dgm:spPr/>
    </dgm:pt>
    <dgm:pt modelId="{DBB06D5C-B0C7-40B3-886D-5C73FF5B109B}" type="pres">
      <dgm:prSet presAssocID="{45B7CD6E-96E8-4915-8B1D-F3B6F2DB73FC}" presName="sibTrans" presStyleCnt="0"/>
      <dgm:spPr/>
    </dgm:pt>
    <dgm:pt modelId="{6E867101-D0E4-4EB6-A416-F89F88A8EDAA}" type="pres">
      <dgm:prSet presAssocID="{09DD287E-6044-4E18-A4DB-16C222A1E117}" presName="compNode" presStyleCnt="0"/>
      <dgm:spPr/>
    </dgm:pt>
    <dgm:pt modelId="{37456742-F050-447C-94B2-F07DFFCDC693}" type="pres">
      <dgm:prSet presAssocID="{09DD287E-6044-4E18-A4DB-16C222A1E117}" presName="bgRect" presStyleLbl="bgShp" presStyleIdx="2" presStyleCnt="4"/>
      <dgm:spPr/>
    </dgm:pt>
    <dgm:pt modelId="{6B097913-E10F-466F-96F5-A4210792E1C6}" type="pres">
      <dgm:prSet presAssocID="{09DD287E-6044-4E18-A4DB-16C222A1E1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5F0BBC1F-C8DF-43E6-A017-058AF1E9416C}" type="pres">
      <dgm:prSet presAssocID="{09DD287E-6044-4E18-A4DB-16C222A1E117}" presName="spaceRect" presStyleCnt="0"/>
      <dgm:spPr/>
    </dgm:pt>
    <dgm:pt modelId="{D64AC530-6607-42F6-948C-7C45FD947044}" type="pres">
      <dgm:prSet presAssocID="{09DD287E-6044-4E18-A4DB-16C222A1E117}" presName="parTx" presStyleLbl="revTx" presStyleIdx="2" presStyleCnt="4">
        <dgm:presLayoutVars>
          <dgm:chMax val="0"/>
          <dgm:chPref val="0"/>
        </dgm:presLayoutVars>
      </dgm:prSet>
      <dgm:spPr/>
    </dgm:pt>
    <dgm:pt modelId="{1F554958-EAFC-4570-A96A-3730C1F312EF}" type="pres">
      <dgm:prSet presAssocID="{F81A13CE-332F-4CC5-8F73-B98C0A64EDD7}" presName="sibTrans" presStyleCnt="0"/>
      <dgm:spPr/>
    </dgm:pt>
    <dgm:pt modelId="{794CBAC7-62FC-4C25-B3B4-7150182D47AB}" type="pres">
      <dgm:prSet presAssocID="{048B4A44-4A8B-490A-B4DA-349ABC44F06C}" presName="compNode" presStyleCnt="0"/>
      <dgm:spPr/>
    </dgm:pt>
    <dgm:pt modelId="{410E48E6-0A44-4CC3-97ED-DF54390376B6}" type="pres">
      <dgm:prSet presAssocID="{048B4A44-4A8B-490A-B4DA-349ABC44F06C}" presName="bgRect" presStyleLbl="bgShp" presStyleIdx="3" presStyleCnt="4" custScaleY="253337"/>
      <dgm:spPr/>
    </dgm:pt>
    <dgm:pt modelId="{34BCD272-D4DB-47F4-AA73-9F0ED0655220}" type="pres">
      <dgm:prSet presAssocID="{048B4A44-4A8B-490A-B4DA-349ABC44F06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1E9A9CBB-4FBB-418F-A5BA-CDEAFEC4022C}" type="pres">
      <dgm:prSet presAssocID="{048B4A44-4A8B-490A-B4DA-349ABC44F06C}" presName="spaceRect" presStyleCnt="0"/>
      <dgm:spPr/>
    </dgm:pt>
    <dgm:pt modelId="{613B2942-2E1A-48C2-B29C-718E0E1A87C3}" type="pres">
      <dgm:prSet presAssocID="{048B4A44-4A8B-490A-B4DA-349ABC44F06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E0DC504-E8BC-404A-BACD-5331667E5CB6}" type="presOf" srcId="{09DD287E-6044-4E18-A4DB-16C222A1E117}" destId="{D64AC530-6607-42F6-948C-7C45FD947044}" srcOrd="0" destOrd="0" presId="urn:microsoft.com/office/officeart/2018/2/layout/IconVerticalSolidList"/>
    <dgm:cxn modelId="{81683109-0047-40B2-BCFA-C03053F1965C}" type="presOf" srcId="{048B4A44-4A8B-490A-B4DA-349ABC44F06C}" destId="{613B2942-2E1A-48C2-B29C-718E0E1A87C3}" srcOrd="0" destOrd="0" presId="urn:microsoft.com/office/officeart/2018/2/layout/IconVerticalSolidList"/>
    <dgm:cxn modelId="{7166F182-D89A-406E-B758-5D51A7038EDE}" srcId="{AB25AD3F-1216-4382-8D49-AF55A1801BD9}" destId="{DD459DA6-F9BE-445D-9E67-FB15334F68FD}" srcOrd="1" destOrd="0" parTransId="{0D2806A9-EF27-4824-BF49-7D11112FD410}" sibTransId="{45B7CD6E-96E8-4915-8B1D-F3B6F2DB73FC}"/>
    <dgm:cxn modelId="{5BDD7489-2508-4584-A464-183ED6A9BC9A}" type="presOf" srcId="{AB25AD3F-1216-4382-8D49-AF55A1801BD9}" destId="{90D47A5E-D70E-44DA-99FD-4B087C74A982}" srcOrd="0" destOrd="0" presId="urn:microsoft.com/office/officeart/2018/2/layout/IconVerticalSolidList"/>
    <dgm:cxn modelId="{12F3E2AC-4A12-4335-A0A7-399100D132F4}" srcId="{AB25AD3F-1216-4382-8D49-AF55A1801BD9}" destId="{048B4A44-4A8B-490A-B4DA-349ABC44F06C}" srcOrd="3" destOrd="0" parTransId="{C84ADB9A-BCC2-4B92-86C8-F9E2B098700B}" sibTransId="{941FF646-18AE-4DCF-BACB-6BC52D680414}"/>
    <dgm:cxn modelId="{994D39B1-249E-49DF-9403-E67791BD2746}" srcId="{AB25AD3F-1216-4382-8D49-AF55A1801BD9}" destId="{60AF64BE-234D-489F-A06D-9CE466FDA9B3}" srcOrd="0" destOrd="0" parTransId="{E57C1833-A2E8-48C5-BE11-72812D0BD89B}" sibTransId="{B6F6025E-DA7C-4007-AFDD-6CB000FA38FB}"/>
    <dgm:cxn modelId="{A57F63BE-F839-45E6-9A7D-D0BF508A77A6}" type="presOf" srcId="{DD459DA6-F9BE-445D-9E67-FB15334F68FD}" destId="{C2338AFA-1E7C-479E-82D3-77D3DA31ED11}" srcOrd="0" destOrd="0" presId="urn:microsoft.com/office/officeart/2018/2/layout/IconVerticalSolidList"/>
    <dgm:cxn modelId="{79CE8ABF-0A31-4531-8A3F-1000AA5FF2BD}" type="presOf" srcId="{60AF64BE-234D-489F-A06D-9CE466FDA9B3}" destId="{398297C1-45A9-4EA8-AF1A-4E5107410A5F}" srcOrd="0" destOrd="0" presId="urn:microsoft.com/office/officeart/2018/2/layout/IconVerticalSolidList"/>
    <dgm:cxn modelId="{6AC827DC-9335-4282-8490-4C0415C34E9A}" srcId="{AB25AD3F-1216-4382-8D49-AF55A1801BD9}" destId="{09DD287E-6044-4E18-A4DB-16C222A1E117}" srcOrd="2" destOrd="0" parTransId="{804DE0E9-6506-4877-A9EE-1F6734EF3D76}" sibTransId="{F81A13CE-332F-4CC5-8F73-B98C0A64EDD7}"/>
    <dgm:cxn modelId="{673C2266-EB0D-4B9F-8CEC-DC35CAE2BEC1}" type="presParOf" srcId="{90D47A5E-D70E-44DA-99FD-4B087C74A982}" destId="{671D1D1C-88BC-4B68-99E0-431A39704C7E}" srcOrd="0" destOrd="0" presId="urn:microsoft.com/office/officeart/2018/2/layout/IconVerticalSolidList"/>
    <dgm:cxn modelId="{8A3F94B7-5365-4C4D-80D3-7A377F9A059B}" type="presParOf" srcId="{671D1D1C-88BC-4B68-99E0-431A39704C7E}" destId="{6816CF50-C7B0-4C81-BF2F-9B9496BD9679}" srcOrd="0" destOrd="0" presId="urn:microsoft.com/office/officeart/2018/2/layout/IconVerticalSolidList"/>
    <dgm:cxn modelId="{5B6D43EE-5EB8-462A-A17F-E3960A21A1FE}" type="presParOf" srcId="{671D1D1C-88BC-4B68-99E0-431A39704C7E}" destId="{ED4DFDFE-AF8C-4464-A514-2F3F30BE6556}" srcOrd="1" destOrd="0" presId="urn:microsoft.com/office/officeart/2018/2/layout/IconVerticalSolidList"/>
    <dgm:cxn modelId="{8D355D8C-A7B6-4D3D-930F-53706834D374}" type="presParOf" srcId="{671D1D1C-88BC-4B68-99E0-431A39704C7E}" destId="{DBC7EB5F-BFFD-4067-99F5-3B3F8A8CF287}" srcOrd="2" destOrd="0" presId="urn:microsoft.com/office/officeart/2018/2/layout/IconVerticalSolidList"/>
    <dgm:cxn modelId="{BB5A0409-3ADE-4CBA-8CD8-BE495D16D762}" type="presParOf" srcId="{671D1D1C-88BC-4B68-99E0-431A39704C7E}" destId="{398297C1-45A9-4EA8-AF1A-4E5107410A5F}" srcOrd="3" destOrd="0" presId="urn:microsoft.com/office/officeart/2018/2/layout/IconVerticalSolidList"/>
    <dgm:cxn modelId="{C0EFC87B-7AE5-4825-A775-89732DF6DCE8}" type="presParOf" srcId="{90D47A5E-D70E-44DA-99FD-4B087C74A982}" destId="{8FC0C167-45A2-478B-A3C7-18B73E57D642}" srcOrd="1" destOrd="0" presId="urn:microsoft.com/office/officeart/2018/2/layout/IconVerticalSolidList"/>
    <dgm:cxn modelId="{9E01F507-E1A4-4453-81FA-0D18BA024DBE}" type="presParOf" srcId="{90D47A5E-D70E-44DA-99FD-4B087C74A982}" destId="{0583AEC6-92EF-4596-8595-8698A0646A74}" srcOrd="2" destOrd="0" presId="urn:microsoft.com/office/officeart/2018/2/layout/IconVerticalSolidList"/>
    <dgm:cxn modelId="{7B0C0B46-8E8D-4843-BDAF-674AD4F70E03}" type="presParOf" srcId="{0583AEC6-92EF-4596-8595-8698A0646A74}" destId="{438DF658-0362-47CA-8293-8590217EFAB9}" srcOrd="0" destOrd="0" presId="urn:microsoft.com/office/officeart/2018/2/layout/IconVerticalSolidList"/>
    <dgm:cxn modelId="{A8BDEC5A-F52A-4852-988E-7B5F75B2711A}" type="presParOf" srcId="{0583AEC6-92EF-4596-8595-8698A0646A74}" destId="{EB969FD2-1815-4991-A44D-B6BCECC38CC1}" srcOrd="1" destOrd="0" presId="urn:microsoft.com/office/officeart/2018/2/layout/IconVerticalSolidList"/>
    <dgm:cxn modelId="{BBA93DA5-104E-41C2-8010-B786901CFF1B}" type="presParOf" srcId="{0583AEC6-92EF-4596-8595-8698A0646A74}" destId="{F703C38E-C95C-4FDB-AE9C-BD03F2FB3D83}" srcOrd="2" destOrd="0" presId="urn:microsoft.com/office/officeart/2018/2/layout/IconVerticalSolidList"/>
    <dgm:cxn modelId="{10F63573-62C3-4BCD-BE70-11CB6CC0E79D}" type="presParOf" srcId="{0583AEC6-92EF-4596-8595-8698A0646A74}" destId="{C2338AFA-1E7C-479E-82D3-77D3DA31ED11}" srcOrd="3" destOrd="0" presId="urn:microsoft.com/office/officeart/2018/2/layout/IconVerticalSolidList"/>
    <dgm:cxn modelId="{F55EC8A1-FA45-405C-84D6-913F414BE20F}" type="presParOf" srcId="{90D47A5E-D70E-44DA-99FD-4B087C74A982}" destId="{DBB06D5C-B0C7-40B3-886D-5C73FF5B109B}" srcOrd="3" destOrd="0" presId="urn:microsoft.com/office/officeart/2018/2/layout/IconVerticalSolidList"/>
    <dgm:cxn modelId="{9DD5C4DA-B47B-47FC-BF8E-8F07EA155232}" type="presParOf" srcId="{90D47A5E-D70E-44DA-99FD-4B087C74A982}" destId="{6E867101-D0E4-4EB6-A416-F89F88A8EDAA}" srcOrd="4" destOrd="0" presId="urn:microsoft.com/office/officeart/2018/2/layout/IconVerticalSolidList"/>
    <dgm:cxn modelId="{C9A08983-1D65-4D67-B4D9-EFCBCD6EF08F}" type="presParOf" srcId="{6E867101-D0E4-4EB6-A416-F89F88A8EDAA}" destId="{37456742-F050-447C-94B2-F07DFFCDC693}" srcOrd="0" destOrd="0" presId="urn:microsoft.com/office/officeart/2018/2/layout/IconVerticalSolidList"/>
    <dgm:cxn modelId="{D83604F1-D410-467F-AF81-60C20E4C86EE}" type="presParOf" srcId="{6E867101-D0E4-4EB6-A416-F89F88A8EDAA}" destId="{6B097913-E10F-466F-96F5-A4210792E1C6}" srcOrd="1" destOrd="0" presId="urn:microsoft.com/office/officeart/2018/2/layout/IconVerticalSolidList"/>
    <dgm:cxn modelId="{4DE82691-D68F-4F80-8D19-E5B0E97C1628}" type="presParOf" srcId="{6E867101-D0E4-4EB6-A416-F89F88A8EDAA}" destId="{5F0BBC1F-C8DF-43E6-A017-058AF1E9416C}" srcOrd="2" destOrd="0" presId="urn:microsoft.com/office/officeart/2018/2/layout/IconVerticalSolidList"/>
    <dgm:cxn modelId="{4FE2226C-5794-440D-989B-76CA9EA545B5}" type="presParOf" srcId="{6E867101-D0E4-4EB6-A416-F89F88A8EDAA}" destId="{D64AC530-6607-42F6-948C-7C45FD947044}" srcOrd="3" destOrd="0" presId="urn:microsoft.com/office/officeart/2018/2/layout/IconVerticalSolidList"/>
    <dgm:cxn modelId="{3C43CC8C-6459-404F-AE20-DD888416E01F}" type="presParOf" srcId="{90D47A5E-D70E-44DA-99FD-4B087C74A982}" destId="{1F554958-EAFC-4570-A96A-3730C1F312EF}" srcOrd="5" destOrd="0" presId="urn:microsoft.com/office/officeart/2018/2/layout/IconVerticalSolidList"/>
    <dgm:cxn modelId="{151A66FD-7247-4A70-9B53-93074BBF7813}" type="presParOf" srcId="{90D47A5E-D70E-44DA-99FD-4B087C74A982}" destId="{794CBAC7-62FC-4C25-B3B4-7150182D47AB}" srcOrd="6" destOrd="0" presId="urn:microsoft.com/office/officeart/2018/2/layout/IconVerticalSolidList"/>
    <dgm:cxn modelId="{D976BD41-7690-4683-A095-276B700BB8C6}" type="presParOf" srcId="{794CBAC7-62FC-4C25-B3B4-7150182D47AB}" destId="{410E48E6-0A44-4CC3-97ED-DF54390376B6}" srcOrd="0" destOrd="0" presId="urn:microsoft.com/office/officeart/2018/2/layout/IconVerticalSolidList"/>
    <dgm:cxn modelId="{38E2F08F-8386-43D5-B28B-8A24E43BC693}" type="presParOf" srcId="{794CBAC7-62FC-4C25-B3B4-7150182D47AB}" destId="{34BCD272-D4DB-47F4-AA73-9F0ED0655220}" srcOrd="1" destOrd="0" presId="urn:microsoft.com/office/officeart/2018/2/layout/IconVerticalSolidList"/>
    <dgm:cxn modelId="{0BED153C-77F7-473D-899D-8AF486F341D2}" type="presParOf" srcId="{794CBAC7-62FC-4C25-B3B4-7150182D47AB}" destId="{1E9A9CBB-4FBB-418F-A5BA-CDEAFEC4022C}" srcOrd="2" destOrd="0" presId="urn:microsoft.com/office/officeart/2018/2/layout/IconVerticalSolidList"/>
    <dgm:cxn modelId="{10A490F0-2957-4D96-9AFA-8AA16DD448DD}" type="presParOf" srcId="{794CBAC7-62FC-4C25-B3B4-7150182D47AB}" destId="{613B2942-2E1A-48C2-B29C-718E0E1A87C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62C807-4CFB-49DE-B382-BD820A086E7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633EF83-E916-4BB0-9077-304B4717BB31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3 MÉTODOS:</a:t>
          </a:r>
          <a:endParaRPr lang="en-US" dirty="0"/>
        </a:p>
      </dgm:t>
    </dgm:pt>
    <dgm:pt modelId="{9CA138C9-9DED-424B-95FA-208D13C6D542}" type="parTrans" cxnId="{5BDF5933-ED53-4AE9-9BE5-A33C541F333F}">
      <dgm:prSet/>
      <dgm:spPr/>
      <dgm:t>
        <a:bodyPr/>
        <a:lstStyle/>
        <a:p>
          <a:endParaRPr lang="en-US"/>
        </a:p>
      </dgm:t>
    </dgm:pt>
    <dgm:pt modelId="{107A5770-E151-4821-9FDA-34292FE24A52}" type="sibTrans" cxnId="{5BDF5933-ED53-4AE9-9BE5-A33C541F333F}">
      <dgm:prSet/>
      <dgm:spPr/>
      <dgm:t>
        <a:bodyPr/>
        <a:lstStyle/>
        <a:p>
          <a:endParaRPr lang="en-US"/>
        </a:p>
      </dgm:t>
    </dgm:pt>
    <dgm:pt modelId="{A7A4E04E-C653-4D01-A50E-2BD0EA24680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IRRIGAÇÃO POR SUPERFÍCIE</a:t>
          </a:r>
          <a:endParaRPr lang="en-US" dirty="0"/>
        </a:p>
      </dgm:t>
    </dgm:pt>
    <dgm:pt modelId="{F5249093-5F3D-4895-BF72-DF82AA873CD9}" type="parTrans" cxnId="{9543A12C-EFA8-4D4C-A488-177F23A2CB2A}">
      <dgm:prSet/>
      <dgm:spPr/>
      <dgm:t>
        <a:bodyPr/>
        <a:lstStyle/>
        <a:p>
          <a:endParaRPr lang="en-US"/>
        </a:p>
      </dgm:t>
    </dgm:pt>
    <dgm:pt modelId="{7BED795C-36F0-411C-A929-A757BE4CF6CB}" type="sibTrans" cxnId="{9543A12C-EFA8-4D4C-A488-177F23A2CB2A}">
      <dgm:prSet/>
      <dgm:spPr/>
      <dgm:t>
        <a:bodyPr/>
        <a:lstStyle/>
        <a:p>
          <a:endParaRPr lang="en-US"/>
        </a:p>
      </dgm:t>
    </dgm:pt>
    <dgm:pt modelId="{883CC890-467D-4924-AE72-954156D669C4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IRRIGAÇÃO POR ASPERSÃO</a:t>
          </a:r>
          <a:endParaRPr lang="en-US" dirty="0"/>
        </a:p>
      </dgm:t>
    </dgm:pt>
    <dgm:pt modelId="{BE3A1586-85E7-436E-A01D-2FC166020BE4}" type="parTrans" cxnId="{8DC3B7E9-BF5A-4071-ACAD-79A6F4FD903E}">
      <dgm:prSet/>
      <dgm:spPr/>
      <dgm:t>
        <a:bodyPr/>
        <a:lstStyle/>
        <a:p>
          <a:endParaRPr lang="en-US"/>
        </a:p>
      </dgm:t>
    </dgm:pt>
    <dgm:pt modelId="{9675D382-E5CF-4421-B795-B1127BAEE242}" type="sibTrans" cxnId="{8DC3B7E9-BF5A-4071-ACAD-79A6F4FD903E}">
      <dgm:prSet/>
      <dgm:spPr/>
      <dgm:t>
        <a:bodyPr/>
        <a:lstStyle/>
        <a:p>
          <a:endParaRPr lang="en-US"/>
        </a:p>
      </dgm:t>
    </dgm:pt>
    <dgm:pt modelId="{46F18114-A791-4211-A75D-6004D1753609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IRRIGAÇÃO LOCALIZADA</a:t>
          </a:r>
          <a:endParaRPr lang="en-US" dirty="0"/>
        </a:p>
      </dgm:t>
    </dgm:pt>
    <dgm:pt modelId="{A76F97AD-BFFC-4BC7-A05E-A830ADC829EF}" type="parTrans" cxnId="{2C88491D-6851-4B83-9192-2CA85F340F69}">
      <dgm:prSet/>
      <dgm:spPr/>
      <dgm:t>
        <a:bodyPr/>
        <a:lstStyle/>
        <a:p>
          <a:endParaRPr lang="en-US"/>
        </a:p>
      </dgm:t>
    </dgm:pt>
    <dgm:pt modelId="{A30CF90A-6542-43EC-BB69-62078E2098B9}" type="sibTrans" cxnId="{2C88491D-6851-4B83-9192-2CA85F340F69}">
      <dgm:prSet/>
      <dgm:spPr/>
      <dgm:t>
        <a:bodyPr/>
        <a:lstStyle/>
        <a:p>
          <a:endParaRPr lang="en-US"/>
        </a:p>
      </dgm:t>
    </dgm:pt>
    <dgm:pt modelId="{56B10800-0B0F-4CC9-B54C-0D97BDB83D16}" type="pres">
      <dgm:prSet presAssocID="{E062C807-4CFB-49DE-B382-BD820A086E78}" presName="root" presStyleCnt="0">
        <dgm:presLayoutVars>
          <dgm:dir/>
          <dgm:resizeHandles val="exact"/>
        </dgm:presLayoutVars>
      </dgm:prSet>
      <dgm:spPr/>
    </dgm:pt>
    <dgm:pt modelId="{FC732D2C-CDFC-4A75-A957-8C74B7E0877C}" type="pres">
      <dgm:prSet presAssocID="{C633EF83-E916-4BB0-9077-304B4717BB31}" presName="compNode" presStyleCnt="0"/>
      <dgm:spPr/>
    </dgm:pt>
    <dgm:pt modelId="{DBD45F5F-E67D-4645-A63C-8FB0EC74415A}" type="pres">
      <dgm:prSet presAssocID="{C633EF83-E916-4BB0-9077-304B4717BB31}" presName="bgRect" presStyleLbl="bgShp" presStyleIdx="0" presStyleCnt="4"/>
      <dgm:spPr/>
    </dgm:pt>
    <dgm:pt modelId="{9A358725-8FB0-43C7-8B40-2F56C49DCF41}" type="pres">
      <dgm:prSet presAssocID="{C633EF83-E916-4BB0-9077-304B4717BB3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rramentas"/>
        </a:ext>
      </dgm:extLst>
    </dgm:pt>
    <dgm:pt modelId="{DD340CAB-067D-4D4C-9C2C-4343D24C7F52}" type="pres">
      <dgm:prSet presAssocID="{C633EF83-E916-4BB0-9077-304B4717BB31}" presName="spaceRect" presStyleCnt="0"/>
      <dgm:spPr/>
    </dgm:pt>
    <dgm:pt modelId="{ACAF9BEF-54CD-402E-B6D7-D5C3B3E5EFEE}" type="pres">
      <dgm:prSet presAssocID="{C633EF83-E916-4BB0-9077-304B4717BB31}" presName="parTx" presStyleLbl="revTx" presStyleIdx="0" presStyleCnt="4">
        <dgm:presLayoutVars>
          <dgm:chMax val="0"/>
          <dgm:chPref val="0"/>
        </dgm:presLayoutVars>
      </dgm:prSet>
      <dgm:spPr/>
    </dgm:pt>
    <dgm:pt modelId="{238E0588-98F9-4B2B-9CB5-64CC630DA560}" type="pres">
      <dgm:prSet presAssocID="{107A5770-E151-4821-9FDA-34292FE24A52}" presName="sibTrans" presStyleCnt="0"/>
      <dgm:spPr/>
    </dgm:pt>
    <dgm:pt modelId="{D4E8C111-4D3E-4F08-AA9A-3F35CDAC1495}" type="pres">
      <dgm:prSet presAssocID="{A7A4E04E-C653-4D01-A50E-2BD0EA24680B}" presName="compNode" presStyleCnt="0"/>
      <dgm:spPr/>
    </dgm:pt>
    <dgm:pt modelId="{AE9F24FF-02CA-4236-B34C-212159BD7DC6}" type="pres">
      <dgm:prSet presAssocID="{A7A4E04E-C653-4D01-A50E-2BD0EA24680B}" presName="bgRect" presStyleLbl="bgShp" presStyleIdx="1" presStyleCnt="4"/>
      <dgm:spPr/>
    </dgm:pt>
    <dgm:pt modelId="{25DDA90B-8778-433B-9A1E-62374B6EBD29}" type="pres">
      <dgm:prSet presAssocID="{A7A4E04E-C653-4D01-A50E-2BD0EA24680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56FD2243-D0B5-464B-B5EB-2E10ACB07712}" type="pres">
      <dgm:prSet presAssocID="{A7A4E04E-C653-4D01-A50E-2BD0EA24680B}" presName="spaceRect" presStyleCnt="0"/>
      <dgm:spPr/>
    </dgm:pt>
    <dgm:pt modelId="{DB982EEB-FE46-4B5E-913A-5787D6CAFCB5}" type="pres">
      <dgm:prSet presAssocID="{A7A4E04E-C653-4D01-A50E-2BD0EA24680B}" presName="parTx" presStyleLbl="revTx" presStyleIdx="1" presStyleCnt="4">
        <dgm:presLayoutVars>
          <dgm:chMax val="0"/>
          <dgm:chPref val="0"/>
        </dgm:presLayoutVars>
      </dgm:prSet>
      <dgm:spPr/>
    </dgm:pt>
    <dgm:pt modelId="{18508ED0-6416-4981-85F4-D6926A0EE149}" type="pres">
      <dgm:prSet presAssocID="{7BED795C-36F0-411C-A929-A757BE4CF6CB}" presName="sibTrans" presStyleCnt="0"/>
      <dgm:spPr/>
    </dgm:pt>
    <dgm:pt modelId="{C7459BBB-8740-4BFA-B02E-356F65766D60}" type="pres">
      <dgm:prSet presAssocID="{883CC890-467D-4924-AE72-954156D669C4}" presName="compNode" presStyleCnt="0"/>
      <dgm:spPr/>
    </dgm:pt>
    <dgm:pt modelId="{EC64BE68-AB7E-48AE-8E86-EAE7931F2ACE}" type="pres">
      <dgm:prSet presAssocID="{883CC890-467D-4924-AE72-954156D669C4}" presName="bgRect" presStyleLbl="bgShp" presStyleIdx="2" presStyleCnt="4"/>
      <dgm:spPr/>
    </dgm:pt>
    <dgm:pt modelId="{CB46395F-37FA-4749-A3A3-1797A1FAE6EF}" type="pres">
      <dgm:prSet presAssocID="{883CC890-467D-4924-AE72-954156D669C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ador"/>
        </a:ext>
      </dgm:extLst>
    </dgm:pt>
    <dgm:pt modelId="{5473116A-DE7D-4DD9-94F7-F911A11684BB}" type="pres">
      <dgm:prSet presAssocID="{883CC890-467D-4924-AE72-954156D669C4}" presName="spaceRect" presStyleCnt="0"/>
      <dgm:spPr/>
    </dgm:pt>
    <dgm:pt modelId="{4FB7CDF0-0809-47B6-8A9F-2A9EB73C8A04}" type="pres">
      <dgm:prSet presAssocID="{883CC890-467D-4924-AE72-954156D669C4}" presName="parTx" presStyleLbl="revTx" presStyleIdx="2" presStyleCnt="4">
        <dgm:presLayoutVars>
          <dgm:chMax val="0"/>
          <dgm:chPref val="0"/>
        </dgm:presLayoutVars>
      </dgm:prSet>
      <dgm:spPr/>
    </dgm:pt>
    <dgm:pt modelId="{03DADC32-B677-4D59-AD2B-9CEA8595BDF0}" type="pres">
      <dgm:prSet presAssocID="{9675D382-E5CF-4421-B795-B1127BAEE242}" presName="sibTrans" presStyleCnt="0"/>
      <dgm:spPr/>
    </dgm:pt>
    <dgm:pt modelId="{E6659F6F-3C93-4C33-A894-254D5118D6DC}" type="pres">
      <dgm:prSet presAssocID="{46F18114-A791-4211-A75D-6004D1753609}" presName="compNode" presStyleCnt="0"/>
      <dgm:spPr/>
    </dgm:pt>
    <dgm:pt modelId="{360BE5A6-0F4C-4163-9970-BFB431E9BEF9}" type="pres">
      <dgm:prSet presAssocID="{46F18114-A791-4211-A75D-6004D1753609}" presName="bgRect" presStyleLbl="bgShp" presStyleIdx="3" presStyleCnt="4"/>
      <dgm:spPr/>
    </dgm:pt>
    <dgm:pt modelId="{64126483-DAB8-48BF-BEF5-B653A6FE9903}" type="pres">
      <dgm:prSet presAssocID="{46F18114-A791-4211-A75D-6004D175360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F188092A-9FAE-40D6-A50A-809247D550EF}" type="pres">
      <dgm:prSet presAssocID="{46F18114-A791-4211-A75D-6004D1753609}" presName="spaceRect" presStyleCnt="0"/>
      <dgm:spPr/>
    </dgm:pt>
    <dgm:pt modelId="{B10AFC6D-794A-4F5B-9C49-51BA6722CDC9}" type="pres">
      <dgm:prSet presAssocID="{46F18114-A791-4211-A75D-6004D175360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2887715-D65F-4612-837D-5155B4AA869F}" type="presOf" srcId="{C633EF83-E916-4BB0-9077-304B4717BB31}" destId="{ACAF9BEF-54CD-402E-B6D7-D5C3B3E5EFEE}" srcOrd="0" destOrd="0" presId="urn:microsoft.com/office/officeart/2018/2/layout/IconVerticalSolidList"/>
    <dgm:cxn modelId="{2C88491D-6851-4B83-9192-2CA85F340F69}" srcId="{E062C807-4CFB-49DE-B382-BD820A086E78}" destId="{46F18114-A791-4211-A75D-6004D1753609}" srcOrd="3" destOrd="0" parTransId="{A76F97AD-BFFC-4BC7-A05E-A830ADC829EF}" sibTransId="{A30CF90A-6542-43EC-BB69-62078E2098B9}"/>
    <dgm:cxn modelId="{9543A12C-EFA8-4D4C-A488-177F23A2CB2A}" srcId="{E062C807-4CFB-49DE-B382-BD820A086E78}" destId="{A7A4E04E-C653-4D01-A50E-2BD0EA24680B}" srcOrd="1" destOrd="0" parTransId="{F5249093-5F3D-4895-BF72-DF82AA873CD9}" sibTransId="{7BED795C-36F0-411C-A929-A757BE4CF6CB}"/>
    <dgm:cxn modelId="{5BDF5933-ED53-4AE9-9BE5-A33C541F333F}" srcId="{E062C807-4CFB-49DE-B382-BD820A086E78}" destId="{C633EF83-E916-4BB0-9077-304B4717BB31}" srcOrd="0" destOrd="0" parTransId="{9CA138C9-9DED-424B-95FA-208D13C6D542}" sibTransId="{107A5770-E151-4821-9FDA-34292FE24A52}"/>
    <dgm:cxn modelId="{888C3A67-3E3D-462E-8DD7-293FDBAF1894}" type="presOf" srcId="{E062C807-4CFB-49DE-B382-BD820A086E78}" destId="{56B10800-0B0F-4CC9-B54C-0D97BDB83D16}" srcOrd="0" destOrd="0" presId="urn:microsoft.com/office/officeart/2018/2/layout/IconVerticalSolidList"/>
    <dgm:cxn modelId="{8F532A89-4FCF-4100-BB04-D5794B329205}" type="presOf" srcId="{46F18114-A791-4211-A75D-6004D1753609}" destId="{B10AFC6D-794A-4F5B-9C49-51BA6722CDC9}" srcOrd="0" destOrd="0" presId="urn:microsoft.com/office/officeart/2018/2/layout/IconVerticalSolidList"/>
    <dgm:cxn modelId="{269775DE-D261-44C8-ACBA-EEE292D509EC}" type="presOf" srcId="{A7A4E04E-C653-4D01-A50E-2BD0EA24680B}" destId="{DB982EEB-FE46-4B5E-913A-5787D6CAFCB5}" srcOrd="0" destOrd="0" presId="urn:microsoft.com/office/officeart/2018/2/layout/IconVerticalSolidList"/>
    <dgm:cxn modelId="{8DC3B7E9-BF5A-4071-ACAD-79A6F4FD903E}" srcId="{E062C807-4CFB-49DE-B382-BD820A086E78}" destId="{883CC890-467D-4924-AE72-954156D669C4}" srcOrd="2" destOrd="0" parTransId="{BE3A1586-85E7-436E-A01D-2FC166020BE4}" sibTransId="{9675D382-E5CF-4421-B795-B1127BAEE242}"/>
    <dgm:cxn modelId="{F18D3CF1-0FF3-4AC9-838F-0C287F965FA5}" type="presOf" srcId="{883CC890-467D-4924-AE72-954156D669C4}" destId="{4FB7CDF0-0809-47B6-8A9F-2A9EB73C8A04}" srcOrd="0" destOrd="0" presId="urn:microsoft.com/office/officeart/2018/2/layout/IconVerticalSolidList"/>
    <dgm:cxn modelId="{BF55AD79-F71F-404C-9447-A45BDDF41DC9}" type="presParOf" srcId="{56B10800-0B0F-4CC9-B54C-0D97BDB83D16}" destId="{FC732D2C-CDFC-4A75-A957-8C74B7E0877C}" srcOrd="0" destOrd="0" presId="urn:microsoft.com/office/officeart/2018/2/layout/IconVerticalSolidList"/>
    <dgm:cxn modelId="{395E0C86-1D35-46C8-A584-88BAE1A6F285}" type="presParOf" srcId="{FC732D2C-CDFC-4A75-A957-8C74B7E0877C}" destId="{DBD45F5F-E67D-4645-A63C-8FB0EC74415A}" srcOrd="0" destOrd="0" presId="urn:microsoft.com/office/officeart/2018/2/layout/IconVerticalSolidList"/>
    <dgm:cxn modelId="{2B8894E2-4279-4C85-91E7-32E8B2835F3C}" type="presParOf" srcId="{FC732D2C-CDFC-4A75-A957-8C74B7E0877C}" destId="{9A358725-8FB0-43C7-8B40-2F56C49DCF41}" srcOrd="1" destOrd="0" presId="urn:microsoft.com/office/officeart/2018/2/layout/IconVerticalSolidList"/>
    <dgm:cxn modelId="{1AE89DA4-E401-4846-8FF2-3E566526C293}" type="presParOf" srcId="{FC732D2C-CDFC-4A75-A957-8C74B7E0877C}" destId="{DD340CAB-067D-4D4C-9C2C-4343D24C7F52}" srcOrd="2" destOrd="0" presId="urn:microsoft.com/office/officeart/2018/2/layout/IconVerticalSolidList"/>
    <dgm:cxn modelId="{7E882651-582C-44E7-BEE5-D5E162F084C2}" type="presParOf" srcId="{FC732D2C-CDFC-4A75-A957-8C74B7E0877C}" destId="{ACAF9BEF-54CD-402E-B6D7-D5C3B3E5EFEE}" srcOrd="3" destOrd="0" presId="urn:microsoft.com/office/officeart/2018/2/layout/IconVerticalSolidList"/>
    <dgm:cxn modelId="{89B1353D-28E2-46B4-9FEC-A549CF14AAE0}" type="presParOf" srcId="{56B10800-0B0F-4CC9-B54C-0D97BDB83D16}" destId="{238E0588-98F9-4B2B-9CB5-64CC630DA560}" srcOrd="1" destOrd="0" presId="urn:microsoft.com/office/officeart/2018/2/layout/IconVerticalSolidList"/>
    <dgm:cxn modelId="{9984C292-FC37-4A19-8047-5BDED93330A6}" type="presParOf" srcId="{56B10800-0B0F-4CC9-B54C-0D97BDB83D16}" destId="{D4E8C111-4D3E-4F08-AA9A-3F35CDAC1495}" srcOrd="2" destOrd="0" presId="urn:microsoft.com/office/officeart/2018/2/layout/IconVerticalSolidList"/>
    <dgm:cxn modelId="{1F235555-FE78-4BEE-AB11-8BBB77DDFE2C}" type="presParOf" srcId="{D4E8C111-4D3E-4F08-AA9A-3F35CDAC1495}" destId="{AE9F24FF-02CA-4236-B34C-212159BD7DC6}" srcOrd="0" destOrd="0" presId="urn:microsoft.com/office/officeart/2018/2/layout/IconVerticalSolidList"/>
    <dgm:cxn modelId="{E3FBBBE2-EABB-4D6F-A707-52A308163F4B}" type="presParOf" srcId="{D4E8C111-4D3E-4F08-AA9A-3F35CDAC1495}" destId="{25DDA90B-8778-433B-9A1E-62374B6EBD29}" srcOrd="1" destOrd="0" presId="urn:microsoft.com/office/officeart/2018/2/layout/IconVerticalSolidList"/>
    <dgm:cxn modelId="{CA785A2B-C399-4C91-A20C-DE5C4406817D}" type="presParOf" srcId="{D4E8C111-4D3E-4F08-AA9A-3F35CDAC1495}" destId="{56FD2243-D0B5-464B-B5EB-2E10ACB07712}" srcOrd="2" destOrd="0" presId="urn:microsoft.com/office/officeart/2018/2/layout/IconVerticalSolidList"/>
    <dgm:cxn modelId="{C5621D37-08B9-4BBE-8185-91099837BA07}" type="presParOf" srcId="{D4E8C111-4D3E-4F08-AA9A-3F35CDAC1495}" destId="{DB982EEB-FE46-4B5E-913A-5787D6CAFCB5}" srcOrd="3" destOrd="0" presId="urn:microsoft.com/office/officeart/2018/2/layout/IconVerticalSolidList"/>
    <dgm:cxn modelId="{8D3CCBC0-E33F-4FDF-8E38-FF52D71684B5}" type="presParOf" srcId="{56B10800-0B0F-4CC9-B54C-0D97BDB83D16}" destId="{18508ED0-6416-4981-85F4-D6926A0EE149}" srcOrd="3" destOrd="0" presId="urn:microsoft.com/office/officeart/2018/2/layout/IconVerticalSolidList"/>
    <dgm:cxn modelId="{639C8351-3C59-42DC-BB1B-DE782B49ABD5}" type="presParOf" srcId="{56B10800-0B0F-4CC9-B54C-0D97BDB83D16}" destId="{C7459BBB-8740-4BFA-B02E-356F65766D60}" srcOrd="4" destOrd="0" presId="urn:microsoft.com/office/officeart/2018/2/layout/IconVerticalSolidList"/>
    <dgm:cxn modelId="{3FC8739C-2048-424B-91E2-6C804DC6C5D2}" type="presParOf" srcId="{C7459BBB-8740-4BFA-B02E-356F65766D60}" destId="{EC64BE68-AB7E-48AE-8E86-EAE7931F2ACE}" srcOrd="0" destOrd="0" presId="urn:microsoft.com/office/officeart/2018/2/layout/IconVerticalSolidList"/>
    <dgm:cxn modelId="{D41C5A8E-5277-414E-9A28-5988405E8B42}" type="presParOf" srcId="{C7459BBB-8740-4BFA-B02E-356F65766D60}" destId="{CB46395F-37FA-4749-A3A3-1797A1FAE6EF}" srcOrd="1" destOrd="0" presId="urn:microsoft.com/office/officeart/2018/2/layout/IconVerticalSolidList"/>
    <dgm:cxn modelId="{6DE8C81E-6DB4-4D8D-80C9-B668F5402E4E}" type="presParOf" srcId="{C7459BBB-8740-4BFA-B02E-356F65766D60}" destId="{5473116A-DE7D-4DD9-94F7-F911A11684BB}" srcOrd="2" destOrd="0" presId="urn:microsoft.com/office/officeart/2018/2/layout/IconVerticalSolidList"/>
    <dgm:cxn modelId="{6D7CF111-CC55-4729-B27F-C0DB4B6E7442}" type="presParOf" srcId="{C7459BBB-8740-4BFA-B02E-356F65766D60}" destId="{4FB7CDF0-0809-47B6-8A9F-2A9EB73C8A04}" srcOrd="3" destOrd="0" presId="urn:microsoft.com/office/officeart/2018/2/layout/IconVerticalSolidList"/>
    <dgm:cxn modelId="{E845BBF8-129D-4CF5-9B3E-210959F1CB7E}" type="presParOf" srcId="{56B10800-0B0F-4CC9-B54C-0D97BDB83D16}" destId="{03DADC32-B677-4D59-AD2B-9CEA8595BDF0}" srcOrd="5" destOrd="0" presId="urn:microsoft.com/office/officeart/2018/2/layout/IconVerticalSolidList"/>
    <dgm:cxn modelId="{A207E60C-BD04-477B-A5F4-E083CCBECBDA}" type="presParOf" srcId="{56B10800-0B0F-4CC9-B54C-0D97BDB83D16}" destId="{E6659F6F-3C93-4C33-A894-254D5118D6DC}" srcOrd="6" destOrd="0" presId="urn:microsoft.com/office/officeart/2018/2/layout/IconVerticalSolidList"/>
    <dgm:cxn modelId="{C40616EA-EF64-48AC-B552-733ED3E93DD4}" type="presParOf" srcId="{E6659F6F-3C93-4C33-A894-254D5118D6DC}" destId="{360BE5A6-0F4C-4163-9970-BFB431E9BEF9}" srcOrd="0" destOrd="0" presId="urn:microsoft.com/office/officeart/2018/2/layout/IconVerticalSolidList"/>
    <dgm:cxn modelId="{081C0ACE-C4C0-4D7B-A6C9-27C782758907}" type="presParOf" srcId="{E6659F6F-3C93-4C33-A894-254D5118D6DC}" destId="{64126483-DAB8-48BF-BEF5-B653A6FE9903}" srcOrd="1" destOrd="0" presId="urn:microsoft.com/office/officeart/2018/2/layout/IconVerticalSolidList"/>
    <dgm:cxn modelId="{07E5D062-E0C2-41ED-B784-8C6DDB709525}" type="presParOf" srcId="{E6659F6F-3C93-4C33-A894-254D5118D6DC}" destId="{F188092A-9FAE-40D6-A50A-809247D550EF}" srcOrd="2" destOrd="0" presId="urn:microsoft.com/office/officeart/2018/2/layout/IconVerticalSolidList"/>
    <dgm:cxn modelId="{168632E8-0091-4728-B925-8CA20D6E68A0}" type="presParOf" srcId="{E6659F6F-3C93-4C33-A894-254D5118D6DC}" destId="{B10AFC6D-794A-4F5B-9C49-51BA6722CD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54785F-FEA6-4C91-9A62-0F8C91AB69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50BCF5F-AD19-4D7B-A2DA-D1C237322311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A água é aplicada ao solo em forma de chuva por aspersores.</a:t>
          </a:r>
          <a:endParaRPr lang="en-US" sz="1800" dirty="0"/>
        </a:p>
      </dgm:t>
    </dgm:pt>
    <dgm:pt modelId="{6287CD28-42CF-4D79-963E-F26F3E04B95D}" type="parTrans" cxnId="{F5BBB4A1-84B6-40AF-AA2E-D592EFCB9DBE}">
      <dgm:prSet/>
      <dgm:spPr/>
      <dgm:t>
        <a:bodyPr/>
        <a:lstStyle/>
        <a:p>
          <a:endParaRPr lang="en-US" sz="1800"/>
        </a:p>
      </dgm:t>
    </dgm:pt>
    <dgm:pt modelId="{EBB5D1BC-D0F4-4385-B2B8-3711F88453FD}" type="sibTrans" cxnId="{F5BBB4A1-84B6-40AF-AA2E-D592EFCB9DBE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9C8761C8-3AFF-4654-BC6F-CD3086EC7C41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Pode ser usada em combate a geadas, aumentar a umidade relativa, reduzir o aumento da temperatura e descarte de resíduos.</a:t>
          </a:r>
          <a:endParaRPr lang="en-US" sz="1800" dirty="0"/>
        </a:p>
      </dgm:t>
    </dgm:pt>
    <dgm:pt modelId="{7D5CD4E6-2408-41A3-AFE0-532D7806F54A}" type="parTrans" cxnId="{490E64ED-223E-49A5-9AB4-B9C96567C8ED}">
      <dgm:prSet/>
      <dgm:spPr/>
      <dgm:t>
        <a:bodyPr/>
        <a:lstStyle/>
        <a:p>
          <a:endParaRPr lang="en-US" sz="1800"/>
        </a:p>
      </dgm:t>
    </dgm:pt>
    <dgm:pt modelId="{358C065C-0C66-41AE-BF9A-3340AEEC80E5}" type="sibTrans" cxnId="{490E64ED-223E-49A5-9AB4-B9C96567C8ED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63D2D2BA-D861-4F49-8492-F4BF1B0BAB0C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Dispensa o preparo do solo.</a:t>
          </a:r>
          <a:endParaRPr lang="en-US" sz="1800" dirty="0"/>
        </a:p>
      </dgm:t>
    </dgm:pt>
    <dgm:pt modelId="{FD46B1B5-14BD-4C64-B4AD-682B1CC44124}" type="parTrans" cxnId="{BF2F61E7-20C8-4FB0-8F16-5B80E1434826}">
      <dgm:prSet/>
      <dgm:spPr/>
      <dgm:t>
        <a:bodyPr/>
        <a:lstStyle/>
        <a:p>
          <a:endParaRPr lang="en-US" sz="1800"/>
        </a:p>
      </dgm:t>
    </dgm:pt>
    <dgm:pt modelId="{01FEDB6F-D8D5-437C-9DDF-1D1F0F7DB19D}" type="sibTrans" cxnId="{BF2F61E7-20C8-4FB0-8F16-5B80E1434826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8B2CA0AF-2621-4FC0-86B7-89C2D7F0D06B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Permite bom controle da lâmina de irrigação.</a:t>
          </a:r>
          <a:endParaRPr lang="en-US" sz="1800" dirty="0"/>
        </a:p>
      </dgm:t>
    </dgm:pt>
    <dgm:pt modelId="{235BD107-63CC-4207-ADD1-4473E5629BFE}" type="parTrans" cxnId="{78E1D948-6680-48AD-9339-186AEE0F99AB}">
      <dgm:prSet/>
      <dgm:spPr/>
      <dgm:t>
        <a:bodyPr/>
        <a:lstStyle/>
        <a:p>
          <a:endParaRPr lang="en-US" sz="1800"/>
        </a:p>
      </dgm:t>
    </dgm:pt>
    <dgm:pt modelId="{8B80604D-764A-4019-BD0C-DE79A20836BF}" type="sibTrans" cxnId="{78E1D948-6680-48AD-9339-186AEE0F99AB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108549B0-3227-49A9-BDB3-CCD6A4CE85EB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Alto custo de implantação e gastos de funcionamento.</a:t>
          </a:r>
          <a:endParaRPr lang="en-US" sz="1800" dirty="0"/>
        </a:p>
      </dgm:t>
    </dgm:pt>
    <dgm:pt modelId="{5D3FF64E-ADE5-460E-BC86-E686EE50E9B3}" type="parTrans" cxnId="{8D4063F8-20D0-44C0-8B9E-40FDD9E2B641}">
      <dgm:prSet/>
      <dgm:spPr/>
      <dgm:t>
        <a:bodyPr/>
        <a:lstStyle/>
        <a:p>
          <a:endParaRPr lang="en-US" sz="1800"/>
        </a:p>
      </dgm:t>
    </dgm:pt>
    <dgm:pt modelId="{E36E9CC1-6415-47E7-9223-9F447B85876A}" type="sibTrans" cxnId="{8D4063F8-20D0-44C0-8B9E-40FDD9E2B641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64A2FA74-A3D0-43F6-B956-9C597C2B4471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Favorece desenvolvimento de algumas doenças.</a:t>
          </a:r>
          <a:endParaRPr lang="en-US" sz="1800" dirty="0"/>
        </a:p>
      </dgm:t>
    </dgm:pt>
    <dgm:pt modelId="{B9A5921C-B629-4792-B7A4-9DE52D2F9F03}" type="parTrans" cxnId="{25C53F1C-8A50-4811-8C07-BC5858AF0793}">
      <dgm:prSet/>
      <dgm:spPr/>
      <dgm:t>
        <a:bodyPr/>
        <a:lstStyle/>
        <a:p>
          <a:endParaRPr lang="en-US" sz="1800"/>
        </a:p>
      </dgm:t>
    </dgm:pt>
    <dgm:pt modelId="{5330B034-BF4A-440F-9FBC-04036E06B190}" type="sibTrans" cxnId="{25C53F1C-8A50-4811-8C07-BC5858AF0793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99D31250-BB51-4265-BEEB-B4EDF1BDAFB9}">
      <dgm:prSet custT="1"/>
      <dgm:spPr/>
      <dgm:t>
        <a:bodyPr/>
        <a:lstStyle/>
        <a:p>
          <a:pPr marL="180975" indent="0">
            <a:lnSpc>
              <a:spcPct val="100000"/>
            </a:lnSpc>
          </a:pPr>
          <a:r>
            <a:rPr lang="pt-BR" sz="1800" dirty="0"/>
            <a:t>Imprópria para água com alto teor de sais.</a:t>
          </a:r>
          <a:endParaRPr lang="en-US" sz="1800" dirty="0"/>
        </a:p>
      </dgm:t>
    </dgm:pt>
    <dgm:pt modelId="{30313D96-C27B-41AC-AD88-3B9BD157848B}" type="parTrans" cxnId="{9867F758-2721-4106-9888-09C03567E87C}">
      <dgm:prSet/>
      <dgm:spPr/>
      <dgm:t>
        <a:bodyPr/>
        <a:lstStyle/>
        <a:p>
          <a:endParaRPr lang="en-US" sz="1800"/>
        </a:p>
      </dgm:t>
    </dgm:pt>
    <dgm:pt modelId="{56E0EFBA-6301-4A51-BB47-EF74AFFEF716}" type="sibTrans" cxnId="{9867F758-2721-4106-9888-09C03567E87C}">
      <dgm:prSet/>
      <dgm:spPr/>
      <dgm:t>
        <a:bodyPr/>
        <a:lstStyle/>
        <a:p>
          <a:endParaRPr lang="en-US" sz="1800"/>
        </a:p>
      </dgm:t>
    </dgm:pt>
    <dgm:pt modelId="{174CFB4C-73AA-46C5-84B9-D182E90A6377}" type="pres">
      <dgm:prSet presAssocID="{9054785F-FEA6-4C91-9A62-0F8C91AB690A}" presName="root" presStyleCnt="0">
        <dgm:presLayoutVars>
          <dgm:dir/>
          <dgm:resizeHandles val="exact"/>
        </dgm:presLayoutVars>
      </dgm:prSet>
      <dgm:spPr/>
    </dgm:pt>
    <dgm:pt modelId="{7535A384-3803-457A-A455-C14D995F8617}" type="pres">
      <dgm:prSet presAssocID="{050BCF5F-AD19-4D7B-A2DA-D1C237322311}" presName="compNode" presStyleCnt="0"/>
      <dgm:spPr/>
    </dgm:pt>
    <dgm:pt modelId="{06B6F03F-0C32-40E1-8C5E-17BBFB075820}" type="pres">
      <dgm:prSet presAssocID="{050BCF5F-AD19-4D7B-A2DA-D1C237322311}" presName="bgRect" presStyleLbl="bgShp" presStyleIdx="0" presStyleCnt="7" custScaleY="150924"/>
      <dgm:spPr/>
    </dgm:pt>
    <dgm:pt modelId="{269EC2E8-AAA3-4EBC-A169-74D84D816ED4}" type="pres">
      <dgm:prSet presAssocID="{050BCF5F-AD19-4D7B-A2DA-D1C237322311}" presName="iconRect" presStyleLbl="node1" presStyleIdx="0" presStyleCnt="7" custScaleX="294438" custScaleY="2399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80AF00FB-C7AD-46B7-A992-FBC536080C55}" type="pres">
      <dgm:prSet presAssocID="{050BCF5F-AD19-4D7B-A2DA-D1C237322311}" presName="spaceRect" presStyleCnt="0"/>
      <dgm:spPr/>
    </dgm:pt>
    <dgm:pt modelId="{988E5EB0-4DA7-40B4-92EF-31EBA49846A7}" type="pres">
      <dgm:prSet presAssocID="{050BCF5F-AD19-4D7B-A2DA-D1C237322311}" presName="parTx" presStyleLbl="revTx" presStyleIdx="0" presStyleCnt="7" custLinFactNeighborX="1822" custLinFactNeighborY="-5968">
        <dgm:presLayoutVars>
          <dgm:chMax val="0"/>
          <dgm:chPref val="0"/>
        </dgm:presLayoutVars>
      </dgm:prSet>
      <dgm:spPr/>
    </dgm:pt>
    <dgm:pt modelId="{94C124CD-088D-4DEA-9A47-E5CDFB1B1368}" type="pres">
      <dgm:prSet presAssocID="{EBB5D1BC-D0F4-4385-B2B8-3711F88453FD}" presName="sibTrans" presStyleCnt="0"/>
      <dgm:spPr/>
    </dgm:pt>
    <dgm:pt modelId="{BF4C6577-5750-4DD1-B71C-B7846CCABD88}" type="pres">
      <dgm:prSet presAssocID="{9C8761C8-3AFF-4654-BC6F-CD3086EC7C41}" presName="compNode" presStyleCnt="0"/>
      <dgm:spPr/>
    </dgm:pt>
    <dgm:pt modelId="{878FB263-19DD-4020-8456-8F2A30CC3CDB}" type="pres">
      <dgm:prSet presAssocID="{9C8761C8-3AFF-4654-BC6F-CD3086EC7C41}" presName="bgRect" presStyleLbl="bgShp" presStyleIdx="1" presStyleCnt="7" custScaleY="253357"/>
      <dgm:spPr/>
    </dgm:pt>
    <dgm:pt modelId="{3A511306-94EB-4207-B697-A1D4A5F7A679}" type="pres">
      <dgm:prSet presAssocID="{9C8761C8-3AFF-4654-BC6F-CD3086EC7C41}" presName="iconRect" presStyleLbl="node1" presStyleIdx="1" presStyleCnt="7" custScaleX="287977" custScaleY="2335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2F6E8679-80D9-489E-980C-13393C5BE518}" type="pres">
      <dgm:prSet presAssocID="{9C8761C8-3AFF-4654-BC6F-CD3086EC7C41}" presName="spaceRect" presStyleCnt="0"/>
      <dgm:spPr/>
    </dgm:pt>
    <dgm:pt modelId="{7804D727-AEA3-49ED-B06B-CD26FE3E7E2F}" type="pres">
      <dgm:prSet presAssocID="{9C8761C8-3AFF-4654-BC6F-CD3086EC7C41}" presName="parTx" presStyleLbl="revTx" presStyleIdx="1" presStyleCnt="7">
        <dgm:presLayoutVars>
          <dgm:chMax val="0"/>
          <dgm:chPref val="0"/>
        </dgm:presLayoutVars>
      </dgm:prSet>
      <dgm:spPr/>
    </dgm:pt>
    <dgm:pt modelId="{86436F2A-26E8-4115-8AA5-9A24C36304EC}" type="pres">
      <dgm:prSet presAssocID="{358C065C-0C66-41AE-BF9A-3340AEEC80E5}" presName="sibTrans" presStyleCnt="0"/>
      <dgm:spPr/>
    </dgm:pt>
    <dgm:pt modelId="{6A9E5488-E588-4D17-8B2E-A3A9F759AB7F}" type="pres">
      <dgm:prSet presAssocID="{63D2D2BA-D861-4F49-8492-F4BF1B0BAB0C}" presName="compNode" presStyleCnt="0"/>
      <dgm:spPr/>
    </dgm:pt>
    <dgm:pt modelId="{50685DBB-9B0A-4813-89AA-881EC34B97E5}" type="pres">
      <dgm:prSet presAssocID="{63D2D2BA-D861-4F49-8492-F4BF1B0BAB0C}" presName="bgRect" presStyleLbl="bgShp" presStyleIdx="2" presStyleCnt="7" custScaleY="177195"/>
      <dgm:spPr/>
    </dgm:pt>
    <dgm:pt modelId="{1F652420-5057-4178-8CEF-DEC7459B9725}" type="pres">
      <dgm:prSet presAssocID="{63D2D2BA-D861-4F49-8492-F4BF1B0BAB0C}" presName="iconRect" presStyleLbl="node1" presStyleIdx="2" presStyleCnt="7" custScaleX="355437" custScaleY="356330" custLinFactNeighborX="-38110" custLinFactNeighborY="51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641CD913-DEF6-4D07-A4B1-09C49288A301}" type="pres">
      <dgm:prSet presAssocID="{63D2D2BA-D861-4F49-8492-F4BF1B0BAB0C}" presName="spaceRect" presStyleCnt="0"/>
      <dgm:spPr/>
    </dgm:pt>
    <dgm:pt modelId="{E2539C7A-4964-4226-B2A6-143491735C8F}" type="pres">
      <dgm:prSet presAssocID="{63D2D2BA-D861-4F49-8492-F4BF1B0BAB0C}" presName="parTx" presStyleLbl="revTx" presStyleIdx="2" presStyleCnt="7" custLinFactNeighborX="93" custLinFactNeighborY="-14165">
        <dgm:presLayoutVars>
          <dgm:chMax val="0"/>
          <dgm:chPref val="0"/>
        </dgm:presLayoutVars>
      </dgm:prSet>
      <dgm:spPr/>
    </dgm:pt>
    <dgm:pt modelId="{093C54A3-A80F-4A31-A1E1-6240D31C0CCA}" type="pres">
      <dgm:prSet presAssocID="{01FEDB6F-D8D5-437C-9DDF-1D1F0F7DB19D}" presName="sibTrans" presStyleCnt="0"/>
      <dgm:spPr/>
    </dgm:pt>
    <dgm:pt modelId="{B546AF79-70FD-4B78-A21D-7F458DAC8EA1}" type="pres">
      <dgm:prSet presAssocID="{8B2CA0AF-2621-4FC0-86B7-89C2D7F0D06B}" presName="compNode" presStyleCnt="0"/>
      <dgm:spPr/>
    </dgm:pt>
    <dgm:pt modelId="{38C269ED-8599-4663-99DC-C2E352193472}" type="pres">
      <dgm:prSet presAssocID="{8B2CA0AF-2621-4FC0-86B7-89C2D7F0D06B}" presName="bgRect" presStyleLbl="bgShp" presStyleIdx="3" presStyleCnt="7" custScaleY="240485"/>
      <dgm:spPr/>
    </dgm:pt>
    <dgm:pt modelId="{E3BB6225-23EA-4044-B74B-D9D576C116B8}" type="pres">
      <dgm:prSet presAssocID="{8B2CA0AF-2621-4FC0-86B7-89C2D7F0D06B}" presName="iconRect" presStyleLbl="node1" presStyleIdx="3" presStyleCnt="7" custScaleX="323849" custScaleY="34154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93B898F5-20B3-4D3E-A3EF-413262E56588}" type="pres">
      <dgm:prSet presAssocID="{8B2CA0AF-2621-4FC0-86B7-89C2D7F0D06B}" presName="spaceRect" presStyleCnt="0"/>
      <dgm:spPr/>
    </dgm:pt>
    <dgm:pt modelId="{33D16355-E3AE-444C-9F5D-A7460D289008}" type="pres">
      <dgm:prSet presAssocID="{8B2CA0AF-2621-4FC0-86B7-89C2D7F0D06B}" presName="parTx" presStyleLbl="revTx" presStyleIdx="3" presStyleCnt="7" custLinFactNeighborX="93" custLinFactNeighborY="-14847">
        <dgm:presLayoutVars>
          <dgm:chMax val="0"/>
          <dgm:chPref val="0"/>
        </dgm:presLayoutVars>
      </dgm:prSet>
      <dgm:spPr/>
    </dgm:pt>
    <dgm:pt modelId="{A10D5C29-C839-4800-B6EB-D44347BFC965}" type="pres">
      <dgm:prSet presAssocID="{8B80604D-764A-4019-BD0C-DE79A20836BF}" presName="sibTrans" presStyleCnt="0"/>
      <dgm:spPr/>
    </dgm:pt>
    <dgm:pt modelId="{1EC60CB0-B44C-4598-935A-1FDE9F711FBD}" type="pres">
      <dgm:prSet presAssocID="{108549B0-3227-49A9-BDB3-CCD6A4CE85EB}" presName="compNode" presStyleCnt="0"/>
      <dgm:spPr/>
    </dgm:pt>
    <dgm:pt modelId="{F7DC3D89-EA83-4E94-8E1A-D6AA6A3FEAB7}" type="pres">
      <dgm:prSet presAssocID="{108549B0-3227-49A9-BDB3-CCD6A4CE85EB}" presName="bgRect" presStyleLbl="bgShp" presStyleIdx="4" presStyleCnt="7" custScaleY="183098"/>
      <dgm:spPr/>
    </dgm:pt>
    <dgm:pt modelId="{ADF5302F-2012-4780-B5CE-8BFADBED428D}" type="pres">
      <dgm:prSet presAssocID="{108549B0-3227-49A9-BDB3-CCD6A4CE85EB}" presName="iconRect" presStyleLbl="node1" presStyleIdx="4" presStyleCnt="7" custScaleX="323849" custScaleY="30603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D960A3BB-A75D-4D27-BEF2-9BF654FA8D58}" type="pres">
      <dgm:prSet presAssocID="{108549B0-3227-49A9-BDB3-CCD6A4CE85EB}" presName="spaceRect" presStyleCnt="0"/>
      <dgm:spPr/>
    </dgm:pt>
    <dgm:pt modelId="{A34E4D56-D5A1-4911-80CB-6BD3FEADC472}" type="pres">
      <dgm:prSet presAssocID="{108549B0-3227-49A9-BDB3-CCD6A4CE85EB}" presName="parTx" presStyleLbl="revTx" presStyleIdx="4" presStyleCnt="7" custLinFactNeighborX="105" custLinFactNeighborY="-44660">
        <dgm:presLayoutVars>
          <dgm:chMax val="0"/>
          <dgm:chPref val="0"/>
        </dgm:presLayoutVars>
      </dgm:prSet>
      <dgm:spPr/>
    </dgm:pt>
    <dgm:pt modelId="{D834C8B8-F80F-4B92-82DD-4B6C176E63B4}" type="pres">
      <dgm:prSet presAssocID="{E36E9CC1-6415-47E7-9223-9F447B85876A}" presName="sibTrans" presStyleCnt="0"/>
      <dgm:spPr/>
    </dgm:pt>
    <dgm:pt modelId="{5085AFE9-0675-40DB-9BFA-CA7B6B07F636}" type="pres">
      <dgm:prSet presAssocID="{64A2FA74-A3D0-43F6-B956-9C597C2B4471}" presName="compNode" presStyleCnt="0"/>
      <dgm:spPr/>
    </dgm:pt>
    <dgm:pt modelId="{237F4873-5E16-4B9D-9B59-6185508F9F53}" type="pres">
      <dgm:prSet presAssocID="{64A2FA74-A3D0-43F6-B956-9C597C2B4471}" presName="bgRect" presStyleLbl="bgShp" presStyleIdx="5" presStyleCnt="7" custScaleY="227323"/>
      <dgm:spPr/>
    </dgm:pt>
    <dgm:pt modelId="{71A04E82-82DE-454E-8007-8FA90D09792C}" type="pres">
      <dgm:prSet presAssocID="{64A2FA74-A3D0-43F6-B956-9C597C2B4471}" presName="iconRect" presStyleLbl="node1" presStyleIdx="5" presStyleCnt="7" custScaleX="251589" custScaleY="20469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0156A514-30BD-4B3A-82DE-5F6C36A316C9}" type="pres">
      <dgm:prSet presAssocID="{64A2FA74-A3D0-43F6-B956-9C597C2B4471}" presName="spaceRect" presStyleCnt="0"/>
      <dgm:spPr/>
    </dgm:pt>
    <dgm:pt modelId="{14590CB5-452F-46C2-9ADD-BBF5B2699D75}" type="pres">
      <dgm:prSet presAssocID="{64A2FA74-A3D0-43F6-B956-9C597C2B4471}" presName="parTx" presStyleLbl="revTx" presStyleIdx="5" presStyleCnt="7">
        <dgm:presLayoutVars>
          <dgm:chMax val="0"/>
          <dgm:chPref val="0"/>
        </dgm:presLayoutVars>
      </dgm:prSet>
      <dgm:spPr/>
    </dgm:pt>
    <dgm:pt modelId="{8742A209-E5B4-4F1A-B940-B16F13D3480C}" type="pres">
      <dgm:prSet presAssocID="{5330B034-BF4A-440F-9FBC-04036E06B190}" presName="sibTrans" presStyleCnt="0"/>
      <dgm:spPr/>
    </dgm:pt>
    <dgm:pt modelId="{9CFBE139-1774-449C-BD5B-48F07567C982}" type="pres">
      <dgm:prSet presAssocID="{99D31250-BB51-4265-BEEB-B4EDF1BDAFB9}" presName="compNode" presStyleCnt="0"/>
      <dgm:spPr/>
    </dgm:pt>
    <dgm:pt modelId="{2FE4D21C-601E-4FE9-A33F-1CAE7359D846}" type="pres">
      <dgm:prSet presAssocID="{99D31250-BB51-4265-BEEB-B4EDF1BDAFB9}" presName="bgRect" presStyleLbl="bgShp" presStyleIdx="6" presStyleCnt="7" custScaleY="207835"/>
      <dgm:spPr/>
    </dgm:pt>
    <dgm:pt modelId="{DDC47ADA-501E-40FF-96E0-BF472726C52B}" type="pres">
      <dgm:prSet presAssocID="{99D31250-BB51-4265-BEEB-B4EDF1BDAFB9}" presName="iconRect" presStyleLbl="node1" presStyleIdx="6" presStyleCnt="7" custScaleX="323849" custScaleY="39385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3CE83933-E24A-4AFC-A38E-2A9F5265F6EC}" type="pres">
      <dgm:prSet presAssocID="{99D31250-BB51-4265-BEEB-B4EDF1BDAFB9}" presName="spaceRect" presStyleCnt="0"/>
      <dgm:spPr/>
    </dgm:pt>
    <dgm:pt modelId="{ACE60884-06C8-4D8E-BB23-B54B89E73C49}" type="pres">
      <dgm:prSet presAssocID="{99D31250-BB51-4265-BEEB-B4EDF1BDAFB9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25C53F1C-8A50-4811-8C07-BC5858AF0793}" srcId="{9054785F-FEA6-4C91-9A62-0F8C91AB690A}" destId="{64A2FA74-A3D0-43F6-B956-9C597C2B4471}" srcOrd="5" destOrd="0" parTransId="{B9A5921C-B629-4792-B7A4-9DE52D2F9F03}" sibTransId="{5330B034-BF4A-440F-9FBC-04036E06B190}"/>
    <dgm:cxn modelId="{5E13C11F-241F-4FD9-BB35-C197837C6FCB}" type="presOf" srcId="{8B2CA0AF-2621-4FC0-86B7-89C2D7F0D06B}" destId="{33D16355-E3AE-444C-9F5D-A7460D289008}" srcOrd="0" destOrd="0" presId="urn:microsoft.com/office/officeart/2018/2/layout/IconVerticalSolidList"/>
    <dgm:cxn modelId="{5B1FD621-9067-418D-A926-04D8627B13B3}" type="presOf" srcId="{108549B0-3227-49A9-BDB3-CCD6A4CE85EB}" destId="{A34E4D56-D5A1-4911-80CB-6BD3FEADC472}" srcOrd="0" destOrd="0" presId="urn:microsoft.com/office/officeart/2018/2/layout/IconVerticalSolidList"/>
    <dgm:cxn modelId="{FFA5F93C-8416-485A-BFDE-CE17D1E560C5}" type="presOf" srcId="{050BCF5F-AD19-4D7B-A2DA-D1C237322311}" destId="{988E5EB0-4DA7-40B4-92EF-31EBA49846A7}" srcOrd="0" destOrd="0" presId="urn:microsoft.com/office/officeart/2018/2/layout/IconVerticalSolidList"/>
    <dgm:cxn modelId="{78E1D948-6680-48AD-9339-186AEE0F99AB}" srcId="{9054785F-FEA6-4C91-9A62-0F8C91AB690A}" destId="{8B2CA0AF-2621-4FC0-86B7-89C2D7F0D06B}" srcOrd="3" destOrd="0" parTransId="{235BD107-63CC-4207-ADD1-4473E5629BFE}" sibTransId="{8B80604D-764A-4019-BD0C-DE79A20836BF}"/>
    <dgm:cxn modelId="{21BAC44D-80DD-473E-AA38-224E9054A421}" type="presOf" srcId="{63D2D2BA-D861-4F49-8492-F4BF1B0BAB0C}" destId="{E2539C7A-4964-4226-B2A6-143491735C8F}" srcOrd="0" destOrd="0" presId="urn:microsoft.com/office/officeart/2018/2/layout/IconVerticalSolidList"/>
    <dgm:cxn modelId="{9867F758-2721-4106-9888-09C03567E87C}" srcId="{9054785F-FEA6-4C91-9A62-0F8C91AB690A}" destId="{99D31250-BB51-4265-BEEB-B4EDF1BDAFB9}" srcOrd="6" destOrd="0" parTransId="{30313D96-C27B-41AC-AD88-3B9BD157848B}" sibTransId="{56E0EFBA-6301-4A51-BB47-EF74AFFEF716}"/>
    <dgm:cxn modelId="{D1A3E681-FB9B-45BA-8470-60C908897941}" type="presOf" srcId="{9054785F-FEA6-4C91-9A62-0F8C91AB690A}" destId="{174CFB4C-73AA-46C5-84B9-D182E90A6377}" srcOrd="0" destOrd="0" presId="urn:microsoft.com/office/officeart/2018/2/layout/IconVerticalSolidList"/>
    <dgm:cxn modelId="{73BB2E99-1175-4E84-A967-E1C79D0528D6}" type="presOf" srcId="{99D31250-BB51-4265-BEEB-B4EDF1BDAFB9}" destId="{ACE60884-06C8-4D8E-BB23-B54B89E73C49}" srcOrd="0" destOrd="0" presId="urn:microsoft.com/office/officeart/2018/2/layout/IconVerticalSolidList"/>
    <dgm:cxn modelId="{F5BBB4A1-84B6-40AF-AA2E-D592EFCB9DBE}" srcId="{9054785F-FEA6-4C91-9A62-0F8C91AB690A}" destId="{050BCF5F-AD19-4D7B-A2DA-D1C237322311}" srcOrd="0" destOrd="0" parTransId="{6287CD28-42CF-4D79-963E-F26F3E04B95D}" sibTransId="{EBB5D1BC-D0F4-4385-B2B8-3711F88453FD}"/>
    <dgm:cxn modelId="{DBFE92B8-E2E1-4C84-B96B-128BAF6B7B2C}" type="presOf" srcId="{9C8761C8-3AFF-4654-BC6F-CD3086EC7C41}" destId="{7804D727-AEA3-49ED-B06B-CD26FE3E7E2F}" srcOrd="0" destOrd="0" presId="urn:microsoft.com/office/officeart/2018/2/layout/IconVerticalSolidList"/>
    <dgm:cxn modelId="{DF6C1EDB-F262-4620-805F-85AE803F5C53}" type="presOf" srcId="{64A2FA74-A3D0-43F6-B956-9C597C2B4471}" destId="{14590CB5-452F-46C2-9ADD-BBF5B2699D75}" srcOrd="0" destOrd="0" presId="urn:microsoft.com/office/officeart/2018/2/layout/IconVerticalSolidList"/>
    <dgm:cxn modelId="{BF2F61E7-20C8-4FB0-8F16-5B80E1434826}" srcId="{9054785F-FEA6-4C91-9A62-0F8C91AB690A}" destId="{63D2D2BA-D861-4F49-8492-F4BF1B0BAB0C}" srcOrd="2" destOrd="0" parTransId="{FD46B1B5-14BD-4C64-B4AD-682B1CC44124}" sibTransId="{01FEDB6F-D8D5-437C-9DDF-1D1F0F7DB19D}"/>
    <dgm:cxn modelId="{490E64ED-223E-49A5-9AB4-B9C96567C8ED}" srcId="{9054785F-FEA6-4C91-9A62-0F8C91AB690A}" destId="{9C8761C8-3AFF-4654-BC6F-CD3086EC7C41}" srcOrd="1" destOrd="0" parTransId="{7D5CD4E6-2408-41A3-AFE0-532D7806F54A}" sibTransId="{358C065C-0C66-41AE-BF9A-3340AEEC80E5}"/>
    <dgm:cxn modelId="{8D4063F8-20D0-44C0-8B9E-40FDD9E2B641}" srcId="{9054785F-FEA6-4C91-9A62-0F8C91AB690A}" destId="{108549B0-3227-49A9-BDB3-CCD6A4CE85EB}" srcOrd="4" destOrd="0" parTransId="{5D3FF64E-ADE5-460E-BC86-E686EE50E9B3}" sibTransId="{E36E9CC1-6415-47E7-9223-9F447B85876A}"/>
    <dgm:cxn modelId="{8C46F34A-233A-46EF-9692-2E6AB91C26DC}" type="presParOf" srcId="{174CFB4C-73AA-46C5-84B9-D182E90A6377}" destId="{7535A384-3803-457A-A455-C14D995F8617}" srcOrd="0" destOrd="0" presId="urn:microsoft.com/office/officeart/2018/2/layout/IconVerticalSolidList"/>
    <dgm:cxn modelId="{E9F44A36-B6B4-448E-8556-0FBFCB99A754}" type="presParOf" srcId="{7535A384-3803-457A-A455-C14D995F8617}" destId="{06B6F03F-0C32-40E1-8C5E-17BBFB075820}" srcOrd="0" destOrd="0" presId="urn:microsoft.com/office/officeart/2018/2/layout/IconVerticalSolidList"/>
    <dgm:cxn modelId="{C5DC70EE-52C5-4F40-9EEC-BAD435310503}" type="presParOf" srcId="{7535A384-3803-457A-A455-C14D995F8617}" destId="{269EC2E8-AAA3-4EBC-A169-74D84D816ED4}" srcOrd="1" destOrd="0" presId="urn:microsoft.com/office/officeart/2018/2/layout/IconVerticalSolidList"/>
    <dgm:cxn modelId="{AB251E95-43F5-4D1A-8FCF-BB8BFD1E215E}" type="presParOf" srcId="{7535A384-3803-457A-A455-C14D995F8617}" destId="{80AF00FB-C7AD-46B7-A992-FBC536080C55}" srcOrd="2" destOrd="0" presId="urn:microsoft.com/office/officeart/2018/2/layout/IconVerticalSolidList"/>
    <dgm:cxn modelId="{E7E6A1CC-501D-498C-B303-D5C6C2C8D102}" type="presParOf" srcId="{7535A384-3803-457A-A455-C14D995F8617}" destId="{988E5EB0-4DA7-40B4-92EF-31EBA49846A7}" srcOrd="3" destOrd="0" presId="urn:microsoft.com/office/officeart/2018/2/layout/IconVerticalSolidList"/>
    <dgm:cxn modelId="{D9212910-D18C-4D67-8342-9371DA162C9F}" type="presParOf" srcId="{174CFB4C-73AA-46C5-84B9-D182E90A6377}" destId="{94C124CD-088D-4DEA-9A47-E5CDFB1B1368}" srcOrd="1" destOrd="0" presId="urn:microsoft.com/office/officeart/2018/2/layout/IconVerticalSolidList"/>
    <dgm:cxn modelId="{97186F8F-33C2-4551-8472-257504504917}" type="presParOf" srcId="{174CFB4C-73AA-46C5-84B9-D182E90A6377}" destId="{BF4C6577-5750-4DD1-B71C-B7846CCABD88}" srcOrd="2" destOrd="0" presId="urn:microsoft.com/office/officeart/2018/2/layout/IconVerticalSolidList"/>
    <dgm:cxn modelId="{37D8CC66-C542-414E-A2CD-9C8B34386D0D}" type="presParOf" srcId="{BF4C6577-5750-4DD1-B71C-B7846CCABD88}" destId="{878FB263-19DD-4020-8456-8F2A30CC3CDB}" srcOrd="0" destOrd="0" presId="urn:microsoft.com/office/officeart/2018/2/layout/IconVerticalSolidList"/>
    <dgm:cxn modelId="{DBCD6B75-4CA1-4407-8114-874C79D68449}" type="presParOf" srcId="{BF4C6577-5750-4DD1-B71C-B7846CCABD88}" destId="{3A511306-94EB-4207-B697-A1D4A5F7A679}" srcOrd="1" destOrd="0" presId="urn:microsoft.com/office/officeart/2018/2/layout/IconVerticalSolidList"/>
    <dgm:cxn modelId="{1441C83A-0D3C-4648-B996-BFA0581EA511}" type="presParOf" srcId="{BF4C6577-5750-4DD1-B71C-B7846CCABD88}" destId="{2F6E8679-80D9-489E-980C-13393C5BE518}" srcOrd="2" destOrd="0" presId="urn:microsoft.com/office/officeart/2018/2/layout/IconVerticalSolidList"/>
    <dgm:cxn modelId="{5004600F-51A4-40DF-8D99-FCE3C4E4269C}" type="presParOf" srcId="{BF4C6577-5750-4DD1-B71C-B7846CCABD88}" destId="{7804D727-AEA3-49ED-B06B-CD26FE3E7E2F}" srcOrd="3" destOrd="0" presId="urn:microsoft.com/office/officeart/2018/2/layout/IconVerticalSolidList"/>
    <dgm:cxn modelId="{C1E8773C-E726-4CA4-A026-4C23FE1FA9EE}" type="presParOf" srcId="{174CFB4C-73AA-46C5-84B9-D182E90A6377}" destId="{86436F2A-26E8-4115-8AA5-9A24C36304EC}" srcOrd="3" destOrd="0" presId="urn:microsoft.com/office/officeart/2018/2/layout/IconVerticalSolidList"/>
    <dgm:cxn modelId="{0F137A2A-5AB3-4FBD-BD22-C2D7E1BC060F}" type="presParOf" srcId="{174CFB4C-73AA-46C5-84B9-D182E90A6377}" destId="{6A9E5488-E588-4D17-8B2E-A3A9F759AB7F}" srcOrd="4" destOrd="0" presId="urn:microsoft.com/office/officeart/2018/2/layout/IconVerticalSolidList"/>
    <dgm:cxn modelId="{107B56D4-2868-46E9-B283-37D555AE1910}" type="presParOf" srcId="{6A9E5488-E588-4D17-8B2E-A3A9F759AB7F}" destId="{50685DBB-9B0A-4813-89AA-881EC34B97E5}" srcOrd="0" destOrd="0" presId="urn:microsoft.com/office/officeart/2018/2/layout/IconVerticalSolidList"/>
    <dgm:cxn modelId="{3A2BD34A-C7E0-41C9-A170-C51C1711F5E2}" type="presParOf" srcId="{6A9E5488-E588-4D17-8B2E-A3A9F759AB7F}" destId="{1F652420-5057-4178-8CEF-DEC7459B9725}" srcOrd="1" destOrd="0" presId="urn:microsoft.com/office/officeart/2018/2/layout/IconVerticalSolidList"/>
    <dgm:cxn modelId="{A68C4799-5231-41DB-B407-0A19444E81F4}" type="presParOf" srcId="{6A9E5488-E588-4D17-8B2E-A3A9F759AB7F}" destId="{641CD913-DEF6-4D07-A4B1-09C49288A301}" srcOrd="2" destOrd="0" presId="urn:microsoft.com/office/officeart/2018/2/layout/IconVerticalSolidList"/>
    <dgm:cxn modelId="{5863554C-2CD6-4BF6-BE71-51D6F65EB3F8}" type="presParOf" srcId="{6A9E5488-E588-4D17-8B2E-A3A9F759AB7F}" destId="{E2539C7A-4964-4226-B2A6-143491735C8F}" srcOrd="3" destOrd="0" presId="urn:microsoft.com/office/officeart/2018/2/layout/IconVerticalSolidList"/>
    <dgm:cxn modelId="{1E2B91CC-9876-4923-93EC-76498B589EEE}" type="presParOf" srcId="{174CFB4C-73AA-46C5-84B9-D182E90A6377}" destId="{093C54A3-A80F-4A31-A1E1-6240D31C0CCA}" srcOrd="5" destOrd="0" presId="urn:microsoft.com/office/officeart/2018/2/layout/IconVerticalSolidList"/>
    <dgm:cxn modelId="{DA30BCC0-4D48-4213-B279-25BC6FAF3B39}" type="presParOf" srcId="{174CFB4C-73AA-46C5-84B9-D182E90A6377}" destId="{B546AF79-70FD-4B78-A21D-7F458DAC8EA1}" srcOrd="6" destOrd="0" presId="urn:microsoft.com/office/officeart/2018/2/layout/IconVerticalSolidList"/>
    <dgm:cxn modelId="{56E6E1C1-6461-4E52-AE78-71691E9377CD}" type="presParOf" srcId="{B546AF79-70FD-4B78-A21D-7F458DAC8EA1}" destId="{38C269ED-8599-4663-99DC-C2E352193472}" srcOrd="0" destOrd="0" presId="urn:microsoft.com/office/officeart/2018/2/layout/IconVerticalSolidList"/>
    <dgm:cxn modelId="{4158A115-D1D8-47FC-B0AB-25CF66D7C030}" type="presParOf" srcId="{B546AF79-70FD-4B78-A21D-7F458DAC8EA1}" destId="{E3BB6225-23EA-4044-B74B-D9D576C116B8}" srcOrd="1" destOrd="0" presId="urn:microsoft.com/office/officeart/2018/2/layout/IconVerticalSolidList"/>
    <dgm:cxn modelId="{2B1418AC-BCD1-416D-B7A8-A97E380F320C}" type="presParOf" srcId="{B546AF79-70FD-4B78-A21D-7F458DAC8EA1}" destId="{93B898F5-20B3-4D3E-A3EF-413262E56588}" srcOrd="2" destOrd="0" presId="urn:microsoft.com/office/officeart/2018/2/layout/IconVerticalSolidList"/>
    <dgm:cxn modelId="{9EBE8AA7-DBB5-40D0-9BDD-E22BF88ACCB0}" type="presParOf" srcId="{B546AF79-70FD-4B78-A21D-7F458DAC8EA1}" destId="{33D16355-E3AE-444C-9F5D-A7460D289008}" srcOrd="3" destOrd="0" presId="urn:microsoft.com/office/officeart/2018/2/layout/IconVerticalSolidList"/>
    <dgm:cxn modelId="{01CAE2D2-1C5E-4B75-A3B9-27C806A08705}" type="presParOf" srcId="{174CFB4C-73AA-46C5-84B9-D182E90A6377}" destId="{A10D5C29-C839-4800-B6EB-D44347BFC965}" srcOrd="7" destOrd="0" presId="urn:microsoft.com/office/officeart/2018/2/layout/IconVerticalSolidList"/>
    <dgm:cxn modelId="{5458ACE4-612C-480C-902E-72101E4E9480}" type="presParOf" srcId="{174CFB4C-73AA-46C5-84B9-D182E90A6377}" destId="{1EC60CB0-B44C-4598-935A-1FDE9F711FBD}" srcOrd="8" destOrd="0" presId="urn:microsoft.com/office/officeart/2018/2/layout/IconVerticalSolidList"/>
    <dgm:cxn modelId="{16903D9C-EF6B-45C3-88DA-2B21A8EE2B30}" type="presParOf" srcId="{1EC60CB0-B44C-4598-935A-1FDE9F711FBD}" destId="{F7DC3D89-EA83-4E94-8E1A-D6AA6A3FEAB7}" srcOrd="0" destOrd="0" presId="urn:microsoft.com/office/officeart/2018/2/layout/IconVerticalSolidList"/>
    <dgm:cxn modelId="{662B85CA-7A98-4CE8-A96C-91E0F4F695F6}" type="presParOf" srcId="{1EC60CB0-B44C-4598-935A-1FDE9F711FBD}" destId="{ADF5302F-2012-4780-B5CE-8BFADBED428D}" srcOrd="1" destOrd="0" presId="urn:microsoft.com/office/officeart/2018/2/layout/IconVerticalSolidList"/>
    <dgm:cxn modelId="{F5FAB4E6-E4FA-453F-8770-8E94B375A524}" type="presParOf" srcId="{1EC60CB0-B44C-4598-935A-1FDE9F711FBD}" destId="{D960A3BB-A75D-4D27-BEF2-9BF654FA8D58}" srcOrd="2" destOrd="0" presId="urn:microsoft.com/office/officeart/2018/2/layout/IconVerticalSolidList"/>
    <dgm:cxn modelId="{8A89A2C0-E30D-44BE-BD75-840F734D57DF}" type="presParOf" srcId="{1EC60CB0-B44C-4598-935A-1FDE9F711FBD}" destId="{A34E4D56-D5A1-4911-80CB-6BD3FEADC472}" srcOrd="3" destOrd="0" presId="urn:microsoft.com/office/officeart/2018/2/layout/IconVerticalSolidList"/>
    <dgm:cxn modelId="{21516BFC-CB53-4985-AD65-6E7BCD0E300A}" type="presParOf" srcId="{174CFB4C-73AA-46C5-84B9-D182E90A6377}" destId="{D834C8B8-F80F-4B92-82DD-4B6C176E63B4}" srcOrd="9" destOrd="0" presId="urn:microsoft.com/office/officeart/2018/2/layout/IconVerticalSolidList"/>
    <dgm:cxn modelId="{BB8C7BA1-7104-4BA7-AB8C-B2333C16B885}" type="presParOf" srcId="{174CFB4C-73AA-46C5-84B9-D182E90A6377}" destId="{5085AFE9-0675-40DB-9BFA-CA7B6B07F636}" srcOrd="10" destOrd="0" presId="urn:microsoft.com/office/officeart/2018/2/layout/IconVerticalSolidList"/>
    <dgm:cxn modelId="{3B0CA7BE-FCC2-4707-BBC1-01AC053CC385}" type="presParOf" srcId="{5085AFE9-0675-40DB-9BFA-CA7B6B07F636}" destId="{237F4873-5E16-4B9D-9B59-6185508F9F53}" srcOrd="0" destOrd="0" presId="urn:microsoft.com/office/officeart/2018/2/layout/IconVerticalSolidList"/>
    <dgm:cxn modelId="{48EA97F6-D63F-4180-BC7A-3F6B2FA46176}" type="presParOf" srcId="{5085AFE9-0675-40DB-9BFA-CA7B6B07F636}" destId="{71A04E82-82DE-454E-8007-8FA90D09792C}" srcOrd="1" destOrd="0" presId="urn:microsoft.com/office/officeart/2018/2/layout/IconVerticalSolidList"/>
    <dgm:cxn modelId="{5CC8EF5F-DFBC-4685-A4DE-646B276CE58F}" type="presParOf" srcId="{5085AFE9-0675-40DB-9BFA-CA7B6B07F636}" destId="{0156A514-30BD-4B3A-82DE-5F6C36A316C9}" srcOrd="2" destOrd="0" presId="urn:microsoft.com/office/officeart/2018/2/layout/IconVerticalSolidList"/>
    <dgm:cxn modelId="{73ED6FC0-2467-4A4B-ADAC-29443760619C}" type="presParOf" srcId="{5085AFE9-0675-40DB-9BFA-CA7B6B07F636}" destId="{14590CB5-452F-46C2-9ADD-BBF5B2699D75}" srcOrd="3" destOrd="0" presId="urn:microsoft.com/office/officeart/2018/2/layout/IconVerticalSolidList"/>
    <dgm:cxn modelId="{1950C08E-E816-48C7-8147-0BF9D0E3F673}" type="presParOf" srcId="{174CFB4C-73AA-46C5-84B9-D182E90A6377}" destId="{8742A209-E5B4-4F1A-B940-B16F13D3480C}" srcOrd="11" destOrd="0" presId="urn:microsoft.com/office/officeart/2018/2/layout/IconVerticalSolidList"/>
    <dgm:cxn modelId="{C44BD9C2-B86E-4527-BCBC-1EAB4DFCA871}" type="presParOf" srcId="{174CFB4C-73AA-46C5-84B9-D182E90A6377}" destId="{9CFBE139-1774-449C-BD5B-48F07567C982}" srcOrd="12" destOrd="0" presId="urn:microsoft.com/office/officeart/2018/2/layout/IconVerticalSolidList"/>
    <dgm:cxn modelId="{A94B67FE-17FC-4E18-979F-0EAD202C7229}" type="presParOf" srcId="{9CFBE139-1774-449C-BD5B-48F07567C982}" destId="{2FE4D21C-601E-4FE9-A33F-1CAE7359D846}" srcOrd="0" destOrd="0" presId="urn:microsoft.com/office/officeart/2018/2/layout/IconVerticalSolidList"/>
    <dgm:cxn modelId="{5B6E84AA-C1AF-486E-B448-296C00223ED7}" type="presParOf" srcId="{9CFBE139-1774-449C-BD5B-48F07567C982}" destId="{DDC47ADA-501E-40FF-96E0-BF472726C52B}" srcOrd="1" destOrd="0" presId="urn:microsoft.com/office/officeart/2018/2/layout/IconVerticalSolidList"/>
    <dgm:cxn modelId="{8D2F94EB-9136-4AB2-9BF5-62F564BA532F}" type="presParOf" srcId="{9CFBE139-1774-449C-BD5B-48F07567C982}" destId="{3CE83933-E24A-4AFC-A38E-2A9F5265F6EC}" srcOrd="2" destOrd="0" presId="urn:microsoft.com/office/officeart/2018/2/layout/IconVerticalSolidList"/>
    <dgm:cxn modelId="{ACEEA81D-A5BE-4B6E-BF92-657BEF54D63C}" type="presParOf" srcId="{9CFBE139-1774-449C-BD5B-48F07567C982}" destId="{ACE60884-06C8-4D8E-BB23-B54B89E73C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11FF1-F02C-4B37-9AD5-9328B6E9731A}">
      <dsp:nvSpPr>
        <dsp:cNvPr id="0" name=""/>
        <dsp:cNvSpPr/>
      </dsp:nvSpPr>
      <dsp:spPr>
        <a:xfrm>
          <a:off x="0" y="4029"/>
          <a:ext cx="3836082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/>
            <a:t>LEB 1571 IRRIGAÇÃO</a:t>
          </a:r>
          <a:endParaRPr lang="pt-BR" sz="3400" kern="1200"/>
        </a:p>
      </dsp:txBody>
      <dsp:txXfrm>
        <a:off x="64083" y="68112"/>
        <a:ext cx="3707916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195E9-4B02-437E-827C-9D7CF63C412C}">
      <dsp:nvSpPr>
        <dsp:cNvPr id="0" name=""/>
        <dsp:cNvSpPr/>
      </dsp:nvSpPr>
      <dsp:spPr>
        <a:xfrm>
          <a:off x="0" y="2106"/>
          <a:ext cx="8047457" cy="10675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06AFD-603C-436C-AE71-1E8E84F3B038}">
      <dsp:nvSpPr>
        <dsp:cNvPr id="0" name=""/>
        <dsp:cNvSpPr/>
      </dsp:nvSpPr>
      <dsp:spPr>
        <a:xfrm>
          <a:off x="322932" y="242304"/>
          <a:ext cx="587150" cy="587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8C640-4B42-4A0A-9D42-CC9B721A4036}">
      <dsp:nvSpPr>
        <dsp:cNvPr id="0" name=""/>
        <dsp:cNvSpPr/>
      </dsp:nvSpPr>
      <dsp:spPr>
        <a:xfrm>
          <a:off x="1233016" y="2106"/>
          <a:ext cx="6814440" cy="1067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982" tIns="112982" rIns="112982" bIns="1129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Introdução e Revisão.</a:t>
          </a:r>
          <a:endParaRPr lang="en-US" sz="2400" kern="1200" dirty="0"/>
        </a:p>
      </dsp:txBody>
      <dsp:txXfrm>
        <a:off x="1233016" y="2106"/>
        <a:ext cx="6814440" cy="1067546"/>
      </dsp:txXfrm>
    </dsp:sp>
    <dsp:sp modelId="{99971680-A27A-47D5-812D-988C03187868}">
      <dsp:nvSpPr>
        <dsp:cNvPr id="0" name=""/>
        <dsp:cNvSpPr/>
      </dsp:nvSpPr>
      <dsp:spPr>
        <a:xfrm>
          <a:off x="0" y="1336539"/>
          <a:ext cx="8047457" cy="10675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73F4E-0A51-41D3-9134-D54E8127E41B}">
      <dsp:nvSpPr>
        <dsp:cNvPr id="0" name=""/>
        <dsp:cNvSpPr/>
      </dsp:nvSpPr>
      <dsp:spPr>
        <a:xfrm>
          <a:off x="322932" y="1576737"/>
          <a:ext cx="587150" cy="587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0236A-FE68-4391-B633-2BDE2692AAAC}">
      <dsp:nvSpPr>
        <dsp:cNvPr id="0" name=""/>
        <dsp:cNvSpPr/>
      </dsp:nvSpPr>
      <dsp:spPr>
        <a:xfrm>
          <a:off x="1233016" y="1336539"/>
          <a:ext cx="6814440" cy="1067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982" tIns="112982" rIns="112982" bIns="1129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Curva</a:t>
          </a:r>
          <a:r>
            <a:rPr lang="en-US" sz="2400" kern="1200" dirty="0"/>
            <a:t> de </a:t>
          </a:r>
          <a:r>
            <a:rPr lang="en-US" sz="2400" kern="1200" dirty="0" err="1"/>
            <a:t>Infiltração</a:t>
          </a:r>
          <a:endParaRPr lang="en-US" sz="2400" kern="1200" dirty="0"/>
        </a:p>
      </dsp:txBody>
      <dsp:txXfrm>
        <a:off x="1233016" y="1336539"/>
        <a:ext cx="6814440" cy="1067546"/>
      </dsp:txXfrm>
    </dsp:sp>
    <dsp:sp modelId="{94D73A03-8BD5-4BD6-8552-2F36B9F7272B}">
      <dsp:nvSpPr>
        <dsp:cNvPr id="0" name=""/>
        <dsp:cNvSpPr/>
      </dsp:nvSpPr>
      <dsp:spPr>
        <a:xfrm>
          <a:off x="0" y="2670972"/>
          <a:ext cx="8047457" cy="10675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69661-68E0-46EE-B2DF-130D0FFFEC79}">
      <dsp:nvSpPr>
        <dsp:cNvPr id="0" name=""/>
        <dsp:cNvSpPr/>
      </dsp:nvSpPr>
      <dsp:spPr>
        <a:xfrm>
          <a:off x="322932" y="2911170"/>
          <a:ext cx="587150" cy="5871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B558A4-B863-48CA-8FF1-7A34ED8FE70A}">
      <dsp:nvSpPr>
        <dsp:cNvPr id="0" name=""/>
        <dsp:cNvSpPr/>
      </dsp:nvSpPr>
      <dsp:spPr>
        <a:xfrm>
          <a:off x="1233016" y="2670972"/>
          <a:ext cx="6814440" cy="1067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982" tIns="112982" rIns="112982" bIns="1129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Métodos de Irrigação.</a:t>
          </a:r>
          <a:endParaRPr lang="en-US" sz="2400" kern="1200"/>
        </a:p>
      </dsp:txBody>
      <dsp:txXfrm>
        <a:off x="1233016" y="2670972"/>
        <a:ext cx="6814440" cy="1067546"/>
      </dsp:txXfrm>
    </dsp:sp>
    <dsp:sp modelId="{F8DBE03D-A218-43F1-90D4-EB441DD5DA5C}">
      <dsp:nvSpPr>
        <dsp:cNvPr id="0" name=""/>
        <dsp:cNvSpPr/>
      </dsp:nvSpPr>
      <dsp:spPr>
        <a:xfrm>
          <a:off x="0" y="4005405"/>
          <a:ext cx="8047457" cy="10675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4DD1F-FCFD-49D9-A025-55B3E1478B31}">
      <dsp:nvSpPr>
        <dsp:cNvPr id="0" name=""/>
        <dsp:cNvSpPr/>
      </dsp:nvSpPr>
      <dsp:spPr>
        <a:xfrm>
          <a:off x="322932" y="4245603"/>
          <a:ext cx="587150" cy="5871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DCD19-5BA0-4DC9-8857-FD297976BC82}">
      <dsp:nvSpPr>
        <dsp:cNvPr id="0" name=""/>
        <dsp:cNvSpPr/>
      </dsp:nvSpPr>
      <dsp:spPr>
        <a:xfrm>
          <a:off x="1233016" y="4005405"/>
          <a:ext cx="6814440" cy="1067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982" tIns="112982" rIns="112982" bIns="1129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Manejo da irrigação</a:t>
          </a:r>
          <a:endParaRPr lang="en-US" sz="2400" kern="1200" dirty="0"/>
        </a:p>
      </dsp:txBody>
      <dsp:txXfrm>
        <a:off x="1233016" y="4005405"/>
        <a:ext cx="6814440" cy="1067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3CC8-D310-44F9-9234-5BDCDAC98645}">
      <dsp:nvSpPr>
        <dsp:cNvPr id="0" name=""/>
        <dsp:cNvSpPr/>
      </dsp:nvSpPr>
      <dsp:spPr>
        <a:xfrm>
          <a:off x="0" y="275096"/>
          <a:ext cx="5019611" cy="702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Irrigação total da irrigação</a:t>
          </a:r>
          <a:endParaRPr lang="en-US" sz="3000" kern="1200" dirty="0"/>
        </a:p>
      </dsp:txBody>
      <dsp:txXfrm>
        <a:off x="34269" y="309365"/>
        <a:ext cx="4951073" cy="633462"/>
      </dsp:txXfrm>
    </dsp:sp>
    <dsp:sp modelId="{8F10F9D6-49ED-4F45-828C-830C4A69EA4B}">
      <dsp:nvSpPr>
        <dsp:cNvPr id="0" name=""/>
        <dsp:cNvSpPr/>
      </dsp:nvSpPr>
      <dsp:spPr>
        <a:xfrm>
          <a:off x="0" y="1063496"/>
          <a:ext cx="5019611" cy="702000"/>
        </a:xfrm>
        <a:prstGeom prst="roundRect">
          <a:avLst/>
        </a:prstGeom>
        <a:gradFill rotWithShape="0">
          <a:gsLst>
            <a:gs pos="0">
              <a:schemeClr val="accent2">
                <a:hueOff val="-904150"/>
                <a:satOff val="-552"/>
                <a:lumOff val="2157"/>
                <a:alphaOff val="0"/>
                <a:tint val="96000"/>
                <a:lumMod val="100000"/>
              </a:schemeClr>
            </a:gs>
            <a:gs pos="78000">
              <a:schemeClr val="accent2">
                <a:hueOff val="-904150"/>
                <a:satOff val="-552"/>
                <a:lumOff val="215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Irrigação complementar</a:t>
          </a:r>
          <a:endParaRPr lang="en-US" sz="3000" kern="1200" dirty="0"/>
        </a:p>
      </dsp:txBody>
      <dsp:txXfrm>
        <a:off x="34269" y="1097765"/>
        <a:ext cx="4951073" cy="633462"/>
      </dsp:txXfrm>
    </dsp:sp>
    <dsp:sp modelId="{241E2FC0-555F-409F-B83A-20A2528E0935}">
      <dsp:nvSpPr>
        <dsp:cNvPr id="0" name=""/>
        <dsp:cNvSpPr/>
      </dsp:nvSpPr>
      <dsp:spPr>
        <a:xfrm>
          <a:off x="0" y="1851896"/>
          <a:ext cx="5019611" cy="702000"/>
        </a:xfrm>
        <a:prstGeom prst="roundRect">
          <a:avLst/>
        </a:prstGeom>
        <a:gradFill rotWithShape="0">
          <a:gsLst>
            <a:gs pos="0">
              <a:schemeClr val="accent2">
                <a:hueOff val="-1808300"/>
                <a:satOff val="-1104"/>
                <a:lumOff val="4314"/>
                <a:alphaOff val="0"/>
                <a:tint val="96000"/>
                <a:lumMod val="100000"/>
              </a:schemeClr>
            </a:gs>
            <a:gs pos="78000">
              <a:schemeClr val="accent2">
                <a:hueOff val="-1808300"/>
                <a:satOff val="-1104"/>
                <a:lumOff val="431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Irrigação com déficit</a:t>
          </a:r>
          <a:endParaRPr lang="en-US" sz="3000" kern="1200" dirty="0"/>
        </a:p>
      </dsp:txBody>
      <dsp:txXfrm>
        <a:off x="34269" y="1886165"/>
        <a:ext cx="4951073" cy="633462"/>
      </dsp:txXfrm>
    </dsp:sp>
    <dsp:sp modelId="{A83AD697-40E3-4191-ADB8-DD2DE8FA8401}">
      <dsp:nvSpPr>
        <dsp:cNvPr id="0" name=""/>
        <dsp:cNvSpPr/>
      </dsp:nvSpPr>
      <dsp:spPr>
        <a:xfrm>
          <a:off x="0" y="2640296"/>
          <a:ext cx="5019611" cy="702000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Irrigação de “salvação”</a:t>
          </a:r>
          <a:endParaRPr lang="en-US" sz="3000" kern="1200" dirty="0"/>
        </a:p>
      </dsp:txBody>
      <dsp:txXfrm>
        <a:off x="34269" y="2674565"/>
        <a:ext cx="4951073" cy="633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3008A-6A68-489E-8917-8E732812E127}">
      <dsp:nvSpPr>
        <dsp:cNvPr id="0" name=""/>
        <dsp:cNvSpPr/>
      </dsp:nvSpPr>
      <dsp:spPr>
        <a:xfrm>
          <a:off x="571691" y="39"/>
          <a:ext cx="936087" cy="9360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AAA07-B290-472C-B78C-4FE6ED3527B7}">
      <dsp:nvSpPr>
        <dsp:cNvPr id="0" name=""/>
        <dsp:cNvSpPr/>
      </dsp:nvSpPr>
      <dsp:spPr>
        <a:xfrm>
          <a:off x="771186" y="199533"/>
          <a:ext cx="537099" cy="537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6C759-A865-4C47-826C-E0FDC41758CA}">
      <dsp:nvSpPr>
        <dsp:cNvPr id="0" name=""/>
        <dsp:cNvSpPr/>
      </dsp:nvSpPr>
      <dsp:spPr>
        <a:xfrm>
          <a:off x="272450" y="1227696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Incorporação de áreas improdutivas a produção agrícola. </a:t>
          </a:r>
          <a:endParaRPr lang="en-US" sz="1600" kern="1200" dirty="0"/>
        </a:p>
      </dsp:txBody>
      <dsp:txXfrm>
        <a:off x="272450" y="1227696"/>
        <a:ext cx="1534570" cy="920742"/>
      </dsp:txXfrm>
    </dsp:sp>
    <dsp:sp modelId="{02650D43-149D-4A16-9250-E33B5F3A2AA4}">
      <dsp:nvSpPr>
        <dsp:cNvPr id="0" name=""/>
        <dsp:cNvSpPr/>
      </dsp:nvSpPr>
      <dsp:spPr>
        <a:xfrm>
          <a:off x="2374811" y="39"/>
          <a:ext cx="936087" cy="9360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74C3E-EB04-432B-A02B-2581B96D6DE2}">
      <dsp:nvSpPr>
        <dsp:cNvPr id="0" name=""/>
        <dsp:cNvSpPr/>
      </dsp:nvSpPr>
      <dsp:spPr>
        <a:xfrm>
          <a:off x="2574306" y="199533"/>
          <a:ext cx="537099" cy="537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F442A-FFE0-4634-8EEF-3D5C19F1DAC8}">
      <dsp:nvSpPr>
        <dsp:cNvPr id="0" name=""/>
        <dsp:cNvSpPr/>
      </dsp:nvSpPr>
      <dsp:spPr>
        <a:xfrm>
          <a:off x="2075570" y="1227696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Garantia de produção </a:t>
          </a:r>
          <a:r>
            <a:rPr lang="pt-BR" sz="1600" kern="1200" dirty="0">
              <a:sym typeface="Wingdings" panose="05000000000000000000" pitchFamily="2" charset="2"/>
            </a:rPr>
            <a:t></a:t>
          </a:r>
          <a:r>
            <a:rPr lang="pt-BR" sz="1600" kern="1200" dirty="0"/>
            <a:t> deficiências hídricas.</a:t>
          </a:r>
          <a:endParaRPr lang="en-US" sz="1600" kern="1200" dirty="0"/>
        </a:p>
      </dsp:txBody>
      <dsp:txXfrm>
        <a:off x="2075570" y="1227696"/>
        <a:ext cx="1534570" cy="920742"/>
      </dsp:txXfrm>
    </dsp:sp>
    <dsp:sp modelId="{66DBA6B1-D313-4AA2-B64A-5601AF0E075C}">
      <dsp:nvSpPr>
        <dsp:cNvPr id="0" name=""/>
        <dsp:cNvSpPr/>
      </dsp:nvSpPr>
      <dsp:spPr>
        <a:xfrm>
          <a:off x="4177932" y="39"/>
          <a:ext cx="936087" cy="9360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787D-1D67-4668-A3A6-D56D40670A02}">
      <dsp:nvSpPr>
        <dsp:cNvPr id="0" name=""/>
        <dsp:cNvSpPr/>
      </dsp:nvSpPr>
      <dsp:spPr>
        <a:xfrm>
          <a:off x="4377426" y="199533"/>
          <a:ext cx="537099" cy="537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F39AB-6025-4968-A364-B6CCC673BFC1}">
      <dsp:nvSpPr>
        <dsp:cNvPr id="0" name=""/>
        <dsp:cNvSpPr/>
      </dsp:nvSpPr>
      <dsp:spPr>
        <a:xfrm>
          <a:off x="3878690" y="1227696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Colheita na entressafra.</a:t>
          </a:r>
          <a:endParaRPr lang="en-US" sz="1600" kern="1200" dirty="0"/>
        </a:p>
      </dsp:txBody>
      <dsp:txXfrm>
        <a:off x="3878690" y="1227696"/>
        <a:ext cx="1534570" cy="920742"/>
      </dsp:txXfrm>
    </dsp:sp>
    <dsp:sp modelId="{B88FB653-E11C-45EE-81E8-1C23F47078B7}">
      <dsp:nvSpPr>
        <dsp:cNvPr id="0" name=""/>
        <dsp:cNvSpPr/>
      </dsp:nvSpPr>
      <dsp:spPr>
        <a:xfrm>
          <a:off x="5981052" y="39"/>
          <a:ext cx="936087" cy="9360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27321-ED5A-488B-B320-BF6205B06AFE}">
      <dsp:nvSpPr>
        <dsp:cNvPr id="0" name=""/>
        <dsp:cNvSpPr/>
      </dsp:nvSpPr>
      <dsp:spPr>
        <a:xfrm>
          <a:off x="6180546" y="199533"/>
          <a:ext cx="537099" cy="5370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3A727-1F31-462E-8AE7-CCDE4B276D19}">
      <dsp:nvSpPr>
        <dsp:cNvPr id="0" name=""/>
        <dsp:cNvSpPr/>
      </dsp:nvSpPr>
      <dsp:spPr>
        <a:xfrm>
          <a:off x="5681811" y="1227696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Permite mais de uma safra por ano.</a:t>
          </a:r>
          <a:endParaRPr lang="en-US" sz="1600" kern="1200" dirty="0"/>
        </a:p>
      </dsp:txBody>
      <dsp:txXfrm>
        <a:off x="5681811" y="1227696"/>
        <a:ext cx="1534570" cy="920742"/>
      </dsp:txXfrm>
    </dsp:sp>
    <dsp:sp modelId="{B18AF72B-2270-4809-881B-4A94812B9BE8}">
      <dsp:nvSpPr>
        <dsp:cNvPr id="0" name=""/>
        <dsp:cNvSpPr/>
      </dsp:nvSpPr>
      <dsp:spPr>
        <a:xfrm>
          <a:off x="571691" y="2532080"/>
          <a:ext cx="936087" cy="93608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55EB0-5F56-4EFF-9554-03D614C03F99}">
      <dsp:nvSpPr>
        <dsp:cNvPr id="0" name=""/>
        <dsp:cNvSpPr/>
      </dsp:nvSpPr>
      <dsp:spPr>
        <a:xfrm>
          <a:off x="771186" y="2731574"/>
          <a:ext cx="537099" cy="5370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3F570-CA6B-410A-9DD2-5C7465792584}">
      <dsp:nvSpPr>
        <dsp:cNvPr id="0" name=""/>
        <dsp:cNvSpPr/>
      </dsp:nvSpPr>
      <dsp:spPr>
        <a:xfrm>
          <a:off x="272450" y="3759737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Permite a fertirrigação.</a:t>
          </a:r>
          <a:endParaRPr lang="en-US" sz="1600" kern="1200" dirty="0"/>
        </a:p>
      </dsp:txBody>
      <dsp:txXfrm>
        <a:off x="272450" y="3759737"/>
        <a:ext cx="1534570" cy="920742"/>
      </dsp:txXfrm>
    </dsp:sp>
    <dsp:sp modelId="{B1D1BF36-4768-4BCA-B1F9-586EADE884BB}">
      <dsp:nvSpPr>
        <dsp:cNvPr id="0" name=""/>
        <dsp:cNvSpPr/>
      </dsp:nvSpPr>
      <dsp:spPr>
        <a:xfrm>
          <a:off x="2374811" y="2532080"/>
          <a:ext cx="936087" cy="9360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57D16-EBAF-4A39-BC3C-56D2D7A32A33}">
      <dsp:nvSpPr>
        <dsp:cNvPr id="0" name=""/>
        <dsp:cNvSpPr/>
      </dsp:nvSpPr>
      <dsp:spPr>
        <a:xfrm>
          <a:off x="2574306" y="2731574"/>
          <a:ext cx="537099" cy="5370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17565-1F43-4A73-922D-09DB0E601459}">
      <dsp:nvSpPr>
        <dsp:cNvPr id="0" name=""/>
        <dsp:cNvSpPr/>
      </dsp:nvSpPr>
      <dsp:spPr>
        <a:xfrm>
          <a:off x="2075570" y="3759737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Geração de empregos.</a:t>
          </a:r>
          <a:endParaRPr lang="en-US" sz="1600" kern="1200" dirty="0"/>
        </a:p>
      </dsp:txBody>
      <dsp:txXfrm>
        <a:off x="2075570" y="3759737"/>
        <a:ext cx="1534570" cy="920742"/>
      </dsp:txXfrm>
    </dsp:sp>
    <dsp:sp modelId="{11CD3230-C5F3-4F86-9571-EFB8883A8873}">
      <dsp:nvSpPr>
        <dsp:cNvPr id="0" name=""/>
        <dsp:cNvSpPr/>
      </dsp:nvSpPr>
      <dsp:spPr>
        <a:xfrm>
          <a:off x="4177932" y="2532080"/>
          <a:ext cx="936087" cy="9360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FB2BC-AD86-422C-8A8F-9C439ECD103B}">
      <dsp:nvSpPr>
        <dsp:cNvPr id="0" name=""/>
        <dsp:cNvSpPr/>
      </dsp:nvSpPr>
      <dsp:spPr>
        <a:xfrm>
          <a:off x="4377426" y="2731574"/>
          <a:ext cx="537099" cy="53709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16D40-846A-4A7C-B0BB-95FCE18BAA84}">
      <dsp:nvSpPr>
        <dsp:cNvPr id="0" name=""/>
        <dsp:cNvSpPr/>
      </dsp:nvSpPr>
      <dsp:spPr>
        <a:xfrm>
          <a:off x="3878690" y="3759737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Melhor qualidade da produção.</a:t>
          </a:r>
          <a:endParaRPr lang="en-US" sz="1600" kern="1200" dirty="0"/>
        </a:p>
      </dsp:txBody>
      <dsp:txXfrm>
        <a:off x="3878690" y="3759737"/>
        <a:ext cx="1534570" cy="920742"/>
      </dsp:txXfrm>
    </dsp:sp>
    <dsp:sp modelId="{2F1C1C41-5196-4DCD-A388-7EAC36203660}">
      <dsp:nvSpPr>
        <dsp:cNvPr id="0" name=""/>
        <dsp:cNvSpPr/>
      </dsp:nvSpPr>
      <dsp:spPr>
        <a:xfrm>
          <a:off x="5981052" y="2532080"/>
          <a:ext cx="936087" cy="9360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82A3A-7BFC-499B-939A-BA0C2695A53F}">
      <dsp:nvSpPr>
        <dsp:cNvPr id="0" name=""/>
        <dsp:cNvSpPr/>
      </dsp:nvSpPr>
      <dsp:spPr>
        <a:xfrm>
          <a:off x="6180546" y="2731574"/>
          <a:ext cx="537099" cy="537099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CEA19-DB2E-4C0D-9874-B36C16C97E77}">
      <dsp:nvSpPr>
        <dsp:cNvPr id="0" name=""/>
        <dsp:cNvSpPr/>
      </dsp:nvSpPr>
      <dsp:spPr>
        <a:xfrm>
          <a:off x="5681811" y="3759737"/>
          <a:ext cx="1534570" cy="92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Aumento da produtividade </a:t>
          </a:r>
          <a:endParaRPr lang="en-US" sz="1600" kern="1200" dirty="0"/>
        </a:p>
      </dsp:txBody>
      <dsp:txXfrm>
        <a:off x="5681811" y="3759737"/>
        <a:ext cx="1534570" cy="9207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2FEA6-0778-4985-B670-B5BFEA560A71}">
      <dsp:nvSpPr>
        <dsp:cNvPr id="0" name=""/>
        <dsp:cNvSpPr/>
      </dsp:nvSpPr>
      <dsp:spPr>
        <a:xfrm>
          <a:off x="982810" y="580"/>
          <a:ext cx="1093710" cy="10937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BF744-4AEE-4347-804D-F3C38BE1AD3A}">
      <dsp:nvSpPr>
        <dsp:cNvPr id="0" name=""/>
        <dsp:cNvSpPr/>
      </dsp:nvSpPr>
      <dsp:spPr>
        <a:xfrm>
          <a:off x="1215896" y="233666"/>
          <a:ext cx="627539" cy="6275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CE668-C192-4CA3-8D4C-604CFC226D0D}">
      <dsp:nvSpPr>
        <dsp:cNvPr id="0" name=""/>
        <dsp:cNvSpPr/>
      </dsp:nvSpPr>
      <dsp:spPr>
        <a:xfrm>
          <a:off x="633181" y="1434955"/>
          <a:ext cx="1792968" cy="71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Alto consumo de água </a:t>
          </a:r>
          <a:r>
            <a:rPr lang="pt-BR" sz="1600" kern="1200" dirty="0">
              <a:sym typeface="Wingdings" panose="05000000000000000000" pitchFamily="2" charset="2"/>
            </a:rPr>
            <a:t></a:t>
          </a:r>
          <a:r>
            <a:rPr lang="pt-BR" sz="1600" kern="1200" dirty="0"/>
            <a:t> manejo da irrigação. </a:t>
          </a:r>
          <a:endParaRPr lang="en-US" sz="1600" kern="1200" dirty="0"/>
        </a:p>
      </dsp:txBody>
      <dsp:txXfrm>
        <a:off x="633181" y="1434955"/>
        <a:ext cx="1792968" cy="717187"/>
      </dsp:txXfrm>
    </dsp:sp>
    <dsp:sp modelId="{4F49DE98-0A22-4C29-9D3E-1F28AC7EE8F9}">
      <dsp:nvSpPr>
        <dsp:cNvPr id="0" name=""/>
        <dsp:cNvSpPr/>
      </dsp:nvSpPr>
      <dsp:spPr>
        <a:xfrm>
          <a:off x="3089548" y="580"/>
          <a:ext cx="1093710" cy="10937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4EB84-1629-4F41-91FF-A05A2AEC1EE1}">
      <dsp:nvSpPr>
        <dsp:cNvPr id="0" name=""/>
        <dsp:cNvSpPr/>
      </dsp:nvSpPr>
      <dsp:spPr>
        <a:xfrm>
          <a:off x="3322634" y="233666"/>
          <a:ext cx="627539" cy="6275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71AF0-D55C-45C1-8A24-64112117B132}">
      <dsp:nvSpPr>
        <dsp:cNvPr id="0" name=""/>
        <dsp:cNvSpPr/>
      </dsp:nvSpPr>
      <dsp:spPr>
        <a:xfrm>
          <a:off x="2739919" y="1434955"/>
          <a:ext cx="1792968" cy="71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Alto custo de implantação.</a:t>
          </a:r>
          <a:endParaRPr lang="en-US" sz="1600" kern="1200" dirty="0"/>
        </a:p>
      </dsp:txBody>
      <dsp:txXfrm>
        <a:off x="2739919" y="1434955"/>
        <a:ext cx="1792968" cy="717187"/>
      </dsp:txXfrm>
    </dsp:sp>
    <dsp:sp modelId="{AD746D66-0984-4F23-AA93-3C16C53DADD4}">
      <dsp:nvSpPr>
        <dsp:cNvPr id="0" name=""/>
        <dsp:cNvSpPr/>
      </dsp:nvSpPr>
      <dsp:spPr>
        <a:xfrm>
          <a:off x="5196286" y="580"/>
          <a:ext cx="1093710" cy="10937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3ED13-ED54-402B-A68A-B8A686BAE9C1}">
      <dsp:nvSpPr>
        <dsp:cNvPr id="0" name=""/>
        <dsp:cNvSpPr/>
      </dsp:nvSpPr>
      <dsp:spPr>
        <a:xfrm>
          <a:off x="5429372" y="233666"/>
          <a:ext cx="627539" cy="6275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B9F96-795E-46A5-90C2-FDDFA4DE3905}">
      <dsp:nvSpPr>
        <dsp:cNvPr id="0" name=""/>
        <dsp:cNvSpPr/>
      </dsp:nvSpPr>
      <dsp:spPr>
        <a:xfrm>
          <a:off x="4846657" y="1434955"/>
          <a:ext cx="1792968" cy="71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Falta de mão-de-obra especializada.</a:t>
          </a:r>
          <a:endParaRPr lang="en-US" sz="1600" kern="1200" dirty="0"/>
        </a:p>
      </dsp:txBody>
      <dsp:txXfrm>
        <a:off x="4846657" y="1434955"/>
        <a:ext cx="1792968" cy="717187"/>
      </dsp:txXfrm>
    </dsp:sp>
    <dsp:sp modelId="{0B07626D-D826-4251-9D8F-A0EB501FE986}">
      <dsp:nvSpPr>
        <dsp:cNvPr id="0" name=""/>
        <dsp:cNvSpPr/>
      </dsp:nvSpPr>
      <dsp:spPr>
        <a:xfrm>
          <a:off x="982810" y="2600385"/>
          <a:ext cx="1093710" cy="10937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30A89-E819-4BCF-B9E4-BACE628C94DC}">
      <dsp:nvSpPr>
        <dsp:cNvPr id="0" name=""/>
        <dsp:cNvSpPr/>
      </dsp:nvSpPr>
      <dsp:spPr>
        <a:xfrm>
          <a:off x="1215896" y="2833471"/>
          <a:ext cx="627539" cy="6275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B3045-D1FD-44E9-847A-CC3A2D73A877}">
      <dsp:nvSpPr>
        <dsp:cNvPr id="0" name=""/>
        <dsp:cNvSpPr/>
      </dsp:nvSpPr>
      <dsp:spPr>
        <a:xfrm>
          <a:off x="633181" y="4034760"/>
          <a:ext cx="1792968" cy="71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Salinização de SOLOS</a:t>
          </a:r>
          <a:endParaRPr lang="en-US" sz="1600" kern="1200" dirty="0"/>
        </a:p>
      </dsp:txBody>
      <dsp:txXfrm>
        <a:off x="633181" y="4034760"/>
        <a:ext cx="1792968" cy="717187"/>
      </dsp:txXfrm>
    </dsp:sp>
    <dsp:sp modelId="{183B5C47-9111-47CD-8A7F-176DF919BC49}">
      <dsp:nvSpPr>
        <dsp:cNvPr id="0" name=""/>
        <dsp:cNvSpPr/>
      </dsp:nvSpPr>
      <dsp:spPr>
        <a:xfrm>
          <a:off x="3089548" y="2600385"/>
          <a:ext cx="1093710" cy="10937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E442D-841A-4F75-A226-2FBEAD7C9E4D}">
      <dsp:nvSpPr>
        <dsp:cNvPr id="0" name=""/>
        <dsp:cNvSpPr/>
      </dsp:nvSpPr>
      <dsp:spPr>
        <a:xfrm>
          <a:off x="3322634" y="2833471"/>
          <a:ext cx="627539" cy="6275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BA950-BF0E-49FC-9778-E7B20A54ECAE}">
      <dsp:nvSpPr>
        <dsp:cNvPr id="0" name=""/>
        <dsp:cNvSpPr/>
      </dsp:nvSpPr>
      <dsp:spPr>
        <a:xfrm>
          <a:off x="2739919" y="4034760"/>
          <a:ext cx="1792968" cy="71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Impactos ambientais.</a:t>
          </a:r>
          <a:endParaRPr lang="en-US" sz="1600" kern="1200" dirty="0"/>
        </a:p>
      </dsp:txBody>
      <dsp:txXfrm>
        <a:off x="2739919" y="4034760"/>
        <a:ext cx="1792968" cy="717187"/>
      </dsp:txXfrm>
    </dsp:sp>
    <dsp:sp modelId="{AF311F91-620C-4442-9F44-13BF9145EDD5}">
      <dsp:nvSpPr>
        <dsp:cNvPr id="0" name=""/>
        <dsp:cNvSpPr/>
      </dsp:nvSpPr>
      <dsp:spPr>
        <a:xfrm>
          <a:off x="5196286" y="2600385"/>
          <a:ext cx="1093710" cy="10937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40E00-82AB-44F3-9648-556E36F481BE}">
      <dsp:nvSpPr>
        <dsp:cNvPr id="0" name=""/>
        <dsp:cNvSpPr/>
      </dsp:nvSpPr>
      <dsp:spPr>
        <a:xfrm>
          <a:off x="5429372" y="2833471"/>
          <a:ext cx="627539" cy="6275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B0DC6-6521-47A1-BB59-5E15BDD3C111}">
      <dsp:nvSpPr>
        <dsp:cNvPr id="0" name=""/>
        <dsp:cNvSpPr/>
      </dsp:nvSpPr>
      <dsp:spPr>
        <a:xfrm>
          <a:off x="4846657" y="4034760"/>
          <a:ext cx="1792968" cy="71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Disponibilidade hídrica.</a:t>
          </a:r>
          <a:endParaRPr lang="en-US" sz="1600" kern="1200" dirty="0"/>
        </a:p>
      </dsp:txBody>
      <dsp:txXfrm>
        <a:off x="4846657" y="4034760"/>
        <a:ext cx="1792968" cy="7171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6CF50-C7B0-4C81-BF2F-9B9496BD9679}">
      <dsp:nvSpPr>
        <dsp:cNvPr id="0" name=""/>
        <dsp:cNvSpPr/>
      </dsp:nvSpPr>
      <dsp:spPr>
        <a:xfrm>
          <a:off x="0" y="287163"/>
          <a:ext cx="6319267" cy="7149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DFDFE-AF8C-4464-A514-2F3F30BE6556}">
      <dsp:nvSpPr>
        <dsp:cNvPr id="0" name=""/>
        <dsp:cNvSpPr/>
      </dsp:nvSpPr>
      <dsp:spPr>
        <a:xfrm>
          <a:off x="216280" y="448033"/>
          <a:ext cx="393621" cy="3932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297C1-45A9-4EA8-AF1A-4E5107410A5F}">
      <dsp:nvSpPr>
        <dsp:cNvPr id="0" name=""/>
        <dsp:cNvSpPr/>
      </dsp:nvSpPr>
      <dsp:spPr>
        <a:xfrm>
          <a:off x="826182" y="287163"/>
          <a:ext cx="5369654" cy="93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15" tIns="99315" rIns="99315" bIns="993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Jesuítas  </a:t>
          </a:r>
          <a:r>
            <a:rPr lang="pt-BR" sz="1800" kern="1200" dirty="0">
              <a:sym typeface="Wingdings" panose="05000000000000000000" pitchFamily="2" charset="2"/>
            </a:rPr>
            <a:t></a:t>
          </a:r>
          <a:r>
            <a:rPr lang="pt-BR" sz="1800" kern="1200" dirty="0"/>
            <a:t> Fazenda Santa Cruz Rio de Janeiro</a:t>
          </a:r>
          <a:endParaRPr lang="en-US" sz="1800" kern="1200" dirty="0"/>
        </a:p>
      </dsp:txBody>
      <dsp:txXfrm>
        <a:off x="826182" y="287163"/>
        <a:ext cx="5369654" cy="938407"/>
      </dsp:txXfrm>
    </dsp:sp>
    <dsp:sp modelId="{438DF658-0362-47CA-8293-8590217EFAB9}">
      <dsp:nvSpPr>
        <dsp:cNvPr id="0" name=""/>
        <dsp:cNvSpPr/>
      </dsp:nvSpPr>
      <dsp:spPr>
        <a:xfrm>
          <a:off x="0" y="1460172"/>
          <a:ext cx="6319267" cy="7149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69FD2-1815-4991-A44D-B6BCECC38CC1}">
      <dsp:nvSpPr>
        <dsp:cNvPr id="0" name=""/>
        <dsp:cNvSpPr/>
      </dsp:nvSpPr>
      <dsp:spPr>
        <a:xfrm>
          <a:off x="216280" y="1621042"/>
          <a:ext cx="393621" cy="3932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38AFA-1E7C-479E-82D3-77D3DA31ED11}">
      <dsp:nvSpPr>
        <dsp:cNvPr id="0" name=""/>
        <dsp:cNvSpPr/>
      </dsp:nvSpPr>
      <dsp:spPr>
        <a:xfrm>
          <a:off x="826182" y="1460172"/>
          <a:ext cx="5369654" cy="93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15" tIns="99315" rIns="99315" bIns="9931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Primeira lavoura arroz irrigado (RS) em 1904</a:t>
          </a:r>
          <a:endParaRPr lang="en-US" sz="1800" kern="1200" dirty="0"/>
        </a:p>
      </dsp:txBody>
      <dsp:txXfrm>
        <a:off x="826182" y="1460172"/>
        <a:ext cx="5369654" cy="938407"/>
      </dsp:txXfrm>
    </dsp:sp>
    <dsp:sp modelId="{37456742-F050-447C-94B2-F07DFFCDC693}">
      <dsp:nvSpPr>
        <dsp:cNvPr id="0" name=""/>
        <dsp:cNvSpPr/>
      </dsp:nvSpPr>
      <dsp:spPr>
        <a:xfrm>
          <a:off x="0" y="2633181"/>
          <a:ext cx="6319267" cy="7149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97913-E10F-466F-96F5-A4210792E1C6}">
      <dsp:nvSpPr>
        <dsp:cNvPr id="0" name=""/>
        <dsp:cNvSpPr/>
      </dsp:nvSpPr>
      <dsp:spPr>
        <a:xfrm>
          <a:off x="216280" y="2794051"/>
          <a:ext cx="393621" cy="3932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AC530-6607-42F6-948C-7C45FD947044}">
      <dsp:nvSpPr>
        <dsp:cNvPr id="0" name=""/>
        <dsp:cNvSpPr/>
      </dsp:nvSpPr>
      <dsp:spPr>
        <a:xfrm>
          <a:off x="826182" y="2633181"/>
          <a:ext cx="5369654" cy="93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15" tIns="99315" rIns="99315" bIns="993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Área irrigada no Brasil foi praticamente inexpressiva até meados dos anos 60. </a:t>
          </a:r>
          <a:endParaRPr lang="en-US" sz="1800" kern="1200" dirty="0"/>
        </a:p>
      </dsp:txBody>
      <dsp:txXfrm>
        <a:off x="826182" y="2633181"/>
        <a:ext cx="5369654" cy="938407"/>
      </dsp:txXfrm>
    </dsp:sp>
    <dsp:sp modelId="{410E48E6-0A44-4CC3-97ED-DF54390376B6}">
      <dsp:nvSpPr>
        <dsp:cNvPr id="0" name=""/>
        <dsp:cNvSpPr/>
      </dsp:nvSpPr>
      <dsp:spPr>
        <a:xfrm>
          <a:off x="0" y="3806191"/>
          <a:ext cx="6319267" cy="18113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CD272-D4DB-47F4-AA73-9F0ED0655220}">
      <dsp:nvSpPr>
        <dsp:cNvPr id="0" name=""/>
        <dsp:cNvSpPr/>
      </dsp:nvSpPr>
      <dsp:spPr>
        <a:xfrm>
          <a:off x="216491" y="4515223"/>
          <a:ext cx="393621" cy="3932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B2942-2E1A-48C2-B29C-718E0E1A87C3}">
      <dsp:nvSpPr>
        <dsp:cNvPr id="0" name=""/>
        <dsp:cNvSpPr/>
      </dsp:nvSpPr>
      <dsp:spPr>
        <a:xfrm>
          <a:off x="826605" y="4354353"/>
          <a:ext cx="5234347" cy="93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15" tIns="99315" rIns="99315" bIns="993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Década de 70 e 80 </a:t>
          </a:r>
          <a:r>
            <a:rPr lang="pt-BR" sz="1800" kern="1200" dirty="0">
              <a:sym typeface="Wingdings" panose="05000000000000000000" pitchFamily="2" charset="2"/>
            </a:rPr>
            <a:t></a:t>
          </a:r>
          <a:r>
            <a:rPr lang="pt-BR" sz="1800" kern="1200" dirty="0"/>
            <a:t> investimento em projetos públicos de irrigação com a construção de barragens e implantação de perímetros públicos de irrigação. </a:t>
          </a:r>
          <a:endParaRPr lang="en-US" sz="1800" kern="1200" dirty="0"/>
        </a:p>
      </dsp:txBody>
      <dsp:txXfrm>
        <a:off x="826605" y="4354353"/>
        <a:ext cx="5234347" cy="9384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45F5F-E67D-4645-A63C-8FB0EC74415A}">
      <dsp:nvSpPr>
        <dsp:cNvPr id="0" name=""/>
        <dsp:cNvSpPr/>
      </dsp:nvSpPr>
      <dsp:spPr>
        <a:xfrm>
          <a:off x="0" y="1501"/>
          <a:ext cx="5019611" cy="7609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58725-8FB0-43C7-8B40-2F56C49DCF41}">
      <dsp:nvSpPr>
        <dsp:cNvPr id="0" name=""/>
        <dsp:cNvSpPr/>
      </dsp:nvSpPr>
      <dsp:spPr>
        <a:xfrm>
          <a:off x="230179" y="172709"/>
          <a:ext cx="418508" cy="4185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F9BEF-54CD-402E-B6D7-D5C3B3E5EFEE}">
      <dsp:nvSpPr>
        <dsp:cNvPr id="0" name=""/>
        <dsp:cNvSpPr/>
      </dsp:nvSpPr>
      <dsp:spPr>
        <a:xfrm>
          <a:off x="878867" y="1501"/>
          <a:ext cx="4140743" cy="760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31" tIns="80531" rIns="80531" bIns="805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3 MÉTODOS:</a:t>
          </a:r>
          <a:endParaRPr lang="en-US" sz="2200" kern="1200" dirty="0"/>
        </a:p>
      </dsp:txBody>
      <dsp:txXfrm>
        <a:off x="878867" y="1501"/>
        <a:ext cx="4140743" cy="760924"/>
      </dsp:txXfrm>
    </dsp:sp>
    <dsp:sp modelId="{AE9F24FF-02CA-4236-B34C-212159BD7DC6}">
      <dsp:nvSpPr>
        <dsp:cNvPr id="0" name=""/>
        <dsp:cNvSpPr/>
      </dsp:nvSpPr>
      <dsp:spPr>
        <a:xfrm>
          <a:off x="0" y="952656"/>
          <a:ext cx="5019611" cy="7609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DA90B-8778-433B-9A1E-62374B6EBD29}">
      <dsp:nvSpPr>
        <dsp:cNvPr id="0" name=""/>
        <dsp:cNvSpPr/>
      </dsp:nvSpPr>
      <dsp:spPr>
        <a:xfrm>
          <a:off x="230179" y="1123864"/>
          <a:ext cx="418508" cy="4185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82EEB-FE46-4B5E-913A-5787D6CAFCB5}">
      <dsp:nvSpPr>
        <dsp:cNvPr id="0" name=""/>
        <dsp:cNvSpPr/>
      </dsp:nvSpPr>
      <dsp:spPr>
        <a:xfrm>
          <a:off x="878867" y="952656"/>
          <a:ext cx="4140743" cy="760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31" tIns="80531" rIns="80531" bIns="805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IRRIGAÇÃO POR SUPERFÍCIE</a:t>
          </a:r>
          <a:endParaRPr lang="en-US" sz="2200" kern="1200" dirty="0"/>
        </a:p>
      </dsp:txBody>
      <dsp:txXfrm>
        <a:off x="878867" y="952656"/>
        <a:ext cx="4140743" cy="760924"/>
      </dsp:txXfrm>
    </dsp:sp>
    <dsp:sp modelId="{EC64BE68-AB7E-48AE-8E86-EAE7931F2ACE}">
      <dsp:nvSpPr>
        <dsp:cNvPr id="0" name=""/>
        <dsp:cNvSpPr/>
      </dsp:nvSpPr>
      <dsp:spPr>
        <a:xfrm>
          <a:off x="0" y="1903812"/>
          <a:ext cx="5019611" cy="7609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6395F-37FA-4749-A3A3-1797A1FAE6EF}">
      <dsp:nvSpPr>
        <dsp:cNvPr id="0" name=""/>
        <dsp:cNvSpPr/>
      </dsp:nvSpPr>
      <dsp:spPr>
        <a:xfrm>
          <a:off x="230179" y="2075019"/>
          <a:ext cx="418508" cy="4185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7CDF0-0809-47B6-8A9F-2A9EB73C8A04}">
      <dsp:nvSpPr>
        <dsp:cNvPr id="0" name=""/>
        <dsp:cNvSpPr/>
      </dsp:nvSpPr>
      <dsp:spPr>
        <a:xfrm>
          <a:off x="878867" y="1903812"/>
          <a:ext cx="4140743" cy="760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31" tIns="80531" rIns="80531" bIns="805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IRRIGAÇÃO POR ASPERSÃO</a:t>
          </a:r>
          <a:endParaRPr lang="en-US" sz="2200" kern="1200" dirty="0"/>
        </a:p>
      </dsp:txBody>
      <dsp:txXfrm>
        <a:off x="878867" y="1903812"/>
        <a:ext cx="4140743" cy="760924"/>
      </dsp:txXfrm>
    </dsp:sp>
    <dsp:sp modelId="{360BE5A6-0F4C-4163-9970-BFB431E9BEF9}">
      <dsp:nvSpPr>
        <dsp:cNvPr id="0" name=""/>
        <dsp:cNvSpPr/>
      </dsp:nvSpPr>
      <dsp:spPr>
        <a:xfrm>
          <a:off x="0" y="2854967"/>
          <a:ext cx="5019611" cy="7609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26483-DAB8-48BF-BEF5-B653A6FE9903}">
      <dsp:nvSpPr>
        <dsp:cNvPr id="0" name=""/>
        <dsp:cNvSpPr/>
      </dsp:nvSpPr>
      <dsp:spPr>
        <a:xfrm>
          <a:off x="230179" y="3026175"/>
          <a:ext cx="418508" cy="4185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AFC6D-794A-4F5B-9C49-51BA6722CDC9}">
      <dsp:nvSpPr>
        <dsp:cNvPr id="0" name=""/>
        <dsp:cNvSpPr/>
      </dsp:nvSpPr>
      <dsp:spPr>
        <a:xfrm>
          <a:off x="878867" y="2854967"/>
          <a:ext cx="4140743" cy="760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31" tIns="80531" rIns="80531" bIns="805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IRRIGAÇÃO LOCALIZADA</a:t>
          </a:r>
          <a:endParaRPr lang="en-US" sz="2200" kern="1200" dirty="0"/>
        </a:p>
      </dsp:txBody>
      <dsp:txXfrm>
        <a:off x="878867" y="2854967"/>
        <a:ext cx="4140743" cy="7609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6F03F-0C32-40E1-8C5E-17BBFB075820}">
      <dsp:nvSpPr>
        <dsp:cNvPr id="0" name=""/>
        <dsp:cNvSpPr/>
      </dsp:nvSpPr>
      <dsp:spPr>
        <a:xfrm>
          <a:off x="9245" y="205403"/>
          <a:ext cx="8047459" cy="4281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EC2E8-AAA3-4EBC-A169-74D84D816ED4}">
      <dsp:nvSpPr>
        <dsp:cNvPr id="0" name=""/>
        <dsp:cNvSpPr/>
      </dsp:nvSpPr>
      <dsp:spPr>
        <a:xfrm>
          <a:off x="-56930" y="232315"/>
          <a:ext cx="460343" cy="3743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E5EB0-4DA7-40B4-92EF-31EBA49846A7}">
      <dsp:nvSpPr>
        <dsp:cNvPr id="0" name=""/>
        <dsp:cNvSpPr/>
      </dsp:nvSpPr>
      <dsp:spPr>
        <a:xfrm>
          <a:off x="343152" y="259122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água é aplicada ao solo em forma de chuva por aspersores.</a:t>
          </a:r>
          <a:endParaRPr lang="en-US" sz="1800" kern="1200" dirty="0"/>
        </a:p>
      </dsp:txBody>
      <dsp:txXfrm>
        <a:off x="343152" y="259122"/>
        <a:ext cx="7704306" cy="310309"/>
      </dsp:txXfrm>
    </dsp:sp>
    <dsp:sp modelId="{878FB263-19DD-4020-8456-8F2A30CC3CDB}">
      <dsp:nvSpPr>
        <dsp:cNvPr id="0" name=""/>
        <dsp:cNvSpPr/>
      </dsp:nvSpPr>
      <dsp:spPr>
        <a:xfrm>
          <a:off x="4194" y="711169"/>
          <a:ext cx="8047459" cy="7188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11306-94EB-4207-B697-A1D4A5F7A679}">
      <dsp:nvSpPr>
        <dsp:cNvPr id="0" name=""/>
        <dsp:cNvSpPr/>
      </dsp:nvSpPr>
      <dsp:spPr>
        <a:xfrm>
          <a:off x="-56930" y="888339"/>
          <a:ext cx="450241" cy="3644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4D727-AEA3-49ED-B06B-CD26FE3E7E2F}">
      <dsp:nvSpPr>
        <dsp:cNvPr id="0" name=""/>
        <dsp:cNvSpPr/>
      </dsp:nvSpPr>
      <dsp:spPr>
        <a:xfrm>
          <a:off x="332186" y="928714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Pode ser usada em combate a geadas, aumentar a umidade relativa, reduzir o aumento da temperatura e descarte de resíduos.</a:t>
          </a:r>
          <a:endParaRPr lang="en-US" sz="1800" kern="1200" dirty="0"/>
        </a:p>
      </dsp:txBody>
      <dsp:txXfrm>
        <a:off x="332186" y="928714"/>
        <a:ext cx="7704306" cy="310309"/>
      </dsp:txXfrm>
    </dsp:sp>
    <dsp:sp modelId="{50685DBB-9B0A-4813-89AA-881EC34B97E5}">
      <dsp:nvSpPr>
        <dsp:cNvPr id="0" name=""/>
        <dsp:cNvSpPr/>
      </dsp:nvSpPr>
      <dsp:spPr>
        <a:xfrm>
          <a:off x="56930" y="1534198"/>
          <a:ext cx="8047459" cy="5027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52420-5057-4178-8CEF-DEC7459B9725}">
      <dsp:nvSpPr>
        <dsp:cNvPr id="0" name=""/>
        <dsp:cNvSpPr/>
      </dsp:nvSpPr>
      <dsp:spPr>
        <a:xfrm>
          <a:off x="-56930" y="1515627"/>
          <a:ext cx="555713" cy="5560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39C7A-4964-4226-B2A6-143491735C8F}">
      <dsp:nvSpPr>
        <dsp:cNvPr id="0" name=""/>
        <dsp:cNvSpPr/>
      </dsp:nvSpPr>
      <dsp:spPr>
        <a:xfrm>
          <a:off x="384922" y="1599749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Dispensa o preparo do solo.</a:t>
          </a:r>
          <a:endParaRPr lang="en-US" sz="1800" kern="1200" dirty="0"/>
        </a:p>
      </dsp:txBody>
      <dsp:txXfrm>
        <a:off x="384922" y="1599749"/>
        <a:ext cx="7704306" cy="310309"/>
      </dsp:txXfrm>
    </dsp:sp>
    <dsp:sp modelId="{38C269ED-8599-4663-99DC-C2E352193472}">
      <dsp:nvSpPr>
        <dsp:cNvPr id="0" name=""/>
        <dsp:cNvSpPr/>
      </dsp:nvSpPr>
      <dsp:spPr>
        <a:xfrm>
          <a:off x="32236" y="2141148"/>
          <a:ext cx="8047459" cy="6822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B6225-23EA-4044-B74B-D9D576C116B8}">
      <dsp:nvSpPr>
        <dsp:cNvPr id="0" name=""/>
        <dsp:cNvSpPr/>
      </dsp:nvSpPr>
      <dsp:spPr>
        <a:xfrm>
          <a:off x="-56930" y="2215816"/>
          <a:ext cx="506326" cy="5329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16355-E3AE-444C-9F5D-A7460D289008}">
      <dsp:nvSpPr>
        <dsp:cNvPr id="0" name=""/>
        <dsp:cNvSpPr/>
      </dsp:nvSpPr>
      <dsp:spPr>
        <a:xfrm>
          <a:off x="360228" y="2294362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Permite bom controle da lâmina de irrigação.</a:t>
          </a:r>
          <a:endParaRPr lang="en-US" sz="1800" kern="1200" dirty="0"/>
        </a:p>
      </dsp:txBody>
      <dsp:txXfrm>
        <a:off x="360228" y="2294362"/>
        <a:ext cx="7704306" cy="310309"/>
      </dsp:txXfrm>
    </dsp:sp>
    <dsp:sp modelId="{F7DC3D89-EA83-4E94-8E1A-D6AA6A3FEAB7}">
      <dsp:nvSpPr>
        <dsp:cNvPr id="0" name=""/>
        <dsp:cNvSpPr/>
      </dsp:nvSpPr>
      <dsp:spPr>
        <a:xfrm>
          <a:off x="32236" y="2901008"/>
          <a:ext cx="8047459" cy="5194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5302F-2012-4780-B5CE-8BFADBED428D}">
      <dsp:nvSpPr>
        <dsp:cNvPr id="0" name=""/>
        <dsp:cNvSpPr/>
      </dsp:nvSpPr>
      <dsp:spPr>
        <a:xfrm>
          <a:off x="-56930" y="2921970"/>
          <a:ext cx="506326" cy="4775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E4D56-D5A1-4911-80CB-6BD3FEADC472}">
      <dsp:nvSpPr>
        <dsp:cNvPr id="0" name=""/>
        <dsp:cNvSpPr/>
      </dsp:nvSpPr>
      <dsp:spPr>
        <a:xfrm>
          <a:off x="360228" y="2880303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Alto custo de implantação e gastos de funcionamento.</a:t>
          </a:r>
          <a:endParaRPr lang="en-US" sz="1800" kern="1200" dirty="0"/>
        </a:p>
      </dsp:txBody>
      <dsp:txXfrm>
        <a:off x="360228" y="2880303"/>
        <a:ext cx="7704306" cy="310309"/>
      </dsp:txXfrm>
    </dsp:sp>
    <dsp:sp modelId="{237F4873-5E16-4B9D-9B59-6185508F9F53}">
      <dsp:nvSpPr>
        <dsp:cNvPr id="0" name=""/>
        <dsp:cNvSpPr/>
      </dsp:nvSpPr>
      <dsp:spPr>
        <a:xfrm>
          <a:off x="-24250" y="3498055"/>
          <a:ext cx="8047459" cy="644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04E82-82DE-454E-8007-8FA90D09792C}">
      <dsp:nvSpPr>
        <dsp:cNvPr id="0" name=""/>
        <dsp:cNvSpPr/>
      </dsp:nvSpPr>
      <dsp:spPr>
        <a:xfrm>
          <a:off x="-56930" y="3660819"/>
          <a:ext cx="393350" cy="31941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90CB5-452F-46C2-9ADD-BBF5B2699D75}">
      <dsp:nvSpPr>
        <dsp:cNvPr id="0" name=""/>
        <dsp:cNvSpPr/>
      </dsp:nvSpPr>
      <dsp:spPr>
        <a:xfrm>
          <a:off x="303740" y="3678670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Favorece desenvolvimento de algumas doenças.</a:t>
          </a:r>
          <a:endParaRPr lang="en-US" sz="1800" kern="1200" dirty="0"/>
        </a:p>
      </dsp:txBody>
      <dsp:txXfrm>
        <a:off x="303740" y="3678670"/>
        <a:ext cx="7704306" cy="310309"/>
      </dsp:txXfrm>
    </dsp:sp>
    <dsp:sp modelId="{2FE4D21C-601E-4FE9-A33F-1CAE7359D846}">
      <dsp:nvSpPr>
        <dsp:cNvPr id="0" name=""/>
        <dsp:cNvSpPr/>
      </dsp:nvSpPr>
      <dsp:spPr>
        <a:xfrm>
          <a:off x="32236" y="4233039"/>
          <a:ext cx="8047459" cy="5896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47ADA-501E-40FF-96E0-BF472726C52B}">
      <dsp:nvSpPr>
        <dsp:cNvPr id="0" name=""/>
        <dsp:cNvSpPr/>
      </dsp:nvSpPr>
      <dsp:spPr>
        <a:xfrm>
          <a:off x="-56930" y="4220573"/>
          <a:ext cx="506326" cy="61458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60884-06C8-4D8E-BB23-B54B89E73C49}">
      <dsp:nvSpPr>
        <dsp:cNvPr id="0" name=""/>
        <dsp:cNvSpPr/>
      </dsp:nvSpPr>
      <dsp:spPr>
        <a:xfrm>
          <a:off x="360228" y="4386009"/>
          <a:ext cx="7704306" cy="31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41" tIns="32841" rIns="32841" bIns="32841" numCol="1" spcCol="1270" anchor="ctr" anchorCtr="0">
          <a:noAutofit/>
        </a:bodyPr>
        <a:lstStyle/>
        <a:p>
          <a:pPr marL="180975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Imprópria para água com alto teor de sais.</a:t>
          </a:r>
          <a:endParaRPr lang="en-US" sz="1800" kern="1200" dirty="0"/>
        </a:p>
      </dsp:txBody>
      <dsp:txXfrm>
        <a:off x="360228" y="4386009"/>
        <a:ext cx="7704306" cy="310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95789-4DA5-4DC7-B627-E34A76BB53C3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0D34-B49C-4E39-9259-BDDC4E674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79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EBF708-0316-4838-9E5B-4D2CBCC3D5D3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55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16EF40-1D59-47F7-A4EE-4961716561E0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71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FC091A-F862-48C4-A2D0-5DCADB37FB1F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41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2F5D75-5485-461F-A266-7E9A55B6435B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30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9B1811-EAF3-49DC-941E-77FDB48D4B8E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5883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AABAF2-3E44-4202-A1C1-BB0A76FEA77B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346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DD0BC-F69C-4423-930E-4727F0059CA5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28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C6C169-AB02-4F4E-8E40-E4932AC63A9D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153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341DA-D2E5-4B85-A787-CF3DF5B33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2CC11-2600-4174-8ED3-575434734EF5}" type="datetime1">
              <a:rPr lang="pt-BR" smtClean="0"/>
              <a:t>14/04/2021</a:t>
            </a:fld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9F1A42-9B0B-4821-9FA4-9EBAD6CCA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493AC4-1A3B-40A8-BC97-D7B65017B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087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22918B-DFEA-4353-9ECC-05431F41B4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DEC69-A2E5-4F96-BC5A-FF5016FA1F23}" type="datetime1">
              <a:rPr lang="pt-BR" smtClean="0"/>
              <a:t>14/04/2021</a:t>
            </a:fld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6E4E23-7E93-48F7-8305-D30337F9C2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B8F8EE4-68F3-4402-85D9-45E7447E4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94FA-9181-4030-AAF0-4189EB936526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355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A6110A-D85F-4D30-972F-DF2A1477E26C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165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48B3A-953E-4DD0-9D58-7BFCBB15B7DF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363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AE96-5FC9-45B0-8456-D955D6BFD392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6615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A871-871E-4426-A5E9-52C587D91815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5592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D777E-BA37-4700-9C77-D0EC8EB25DB6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9523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8538-F148-49CF-BF4C-391C528BA994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227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B645-15A1-4F3A-A803-32D23369DE2C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289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4D819-E91B-4E8E-9942-701A2D5EF140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215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A166-518C-40EA-8EE9-30FCDC1CFFAE}" type="datetime1">
              <a:rPr lang="pt-BR" smtClean="0"/>
              <a:t>14/04/2021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2445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03916-3957-46F8-823D-7A86839EFA0A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9442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83736-3C1C-4087-8A1E-B27BAAC84C3F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1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31266-702B-4F70-BCE0-559F10ED3673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E0DBE-34F1-41FC-8152-06B3905E89A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957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7AB7-E6EF-4495-BC49-475F8B89E6E2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6092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A6C9-9D7E-40DA-A7A0-AB9C6EE6311D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3652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599D-BFB2-4239-A9CE-E55985708940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0422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BF05A-8F7A-46E6-B7E4-2889B7E2CB81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9170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BF70-E317-4CC8-AF03-F1B423CDA9A5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8C197-532A-430F-B5F1-9159F6A9CF7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7338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341DA-D2E5-4B85-A787-CF3DF5B33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31369-3C37-4037-BC92-FA3940492AB1}" type="datetime1">
              <a:rPr lang="pt-BR" altLang="en-US" smtClean="0"/>
              <a:t>14/04/2021</a:t>
            </a:fld>
            <a:endParaRPr lang="pt-BR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9F1A42-9B0B-4821-9FA4-9EBAD6CCA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prof. Dr.  Patricia Angélica Alves Marques ESALQ/USP</a:t>
            </a:r>
            <a:endParaRPr lang="pt-BR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493AC4-1A3B-40A8-BC97-D7B65017B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7FD29-8023-4260-97D9-76C1CEF55A80}" type="slidenum">
              <a:rPr lang="pt-BR" altLang="en-US"/>
              <a:pPr/>
              <a:t>‹nº›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3086550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22918B-DFEA-4353-9ECC-05431F41B4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5780-47AF-44DA-8086-4FC639B5B2D3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6E4E23-7E93-48F7-8305-D30337F9C2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B8F8EE4-68F3-4402-85D9-45E7447E4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A6E62-5BB3-48D1-B268-9B418B70E6A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46168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E6A3BF-24B1-4726-BEAE-87F6B42614DB}" type="datetime1">
              <a:rPr lang="pt-BR" smtClean="0"/>
              <a:t>14/04/2021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DC1A0-701F-4DCE-9007-237C7674B58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25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9BB6E-461D-4EC2-9AA9-F3F92A880F19}" type="datetime1">
              <a:rPr lang="pt-BR" smtClean="0"/>
              <a:t>14/04/2021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7D896F-1217-4C11-B5EA-94C02092A25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5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B4FF2D-6B2C-4C3D-976F-81F5757BAF0C}" type="datetime1">
              <a:rPr lang="pt-BR" smtClean="0"/>
              <a:t>14/04/2021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9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204EDA-6518-49E6-8070-8133792EF833}" type="datetime1">
              <a:rPr lang="pt-BR" smtClean="0"/>
              <a:t>14/04/2021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46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54F781-F445-4F62-B23F-A66814A08CEF}" type="datetime1">
              <a:rPr lang="pt-BR" smtClean="0"/>
              <a:t>14/04/2021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87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6939B-BDF8-4F1C-8FF0-4329CA47F3D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1B633-BC85-4B7D-AE51-185E9FA0FEEF}" type="datetime1">
              <a:rPr lang="pt-BR" smtClean="0"/>
              <a:t>14/04/2021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09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763B88-F022-4412-8B8F-EEB14F0EFF9A}" type="datetime1">
              <a:rPr lang="pt-BR" smtClean="0"/>
              <a:t>14/04/2021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73828B3-703E-45BF-AFE1-C49710311F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90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0B0816-570D-490A-B822-170D8D8A13B2}" type="datetime1">
              <a:rPr lang="pt-BR" smtClean="0"/>
              <a:t>14/04/2021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prof. Dr.  Patricia Angélica Alves Marques ESALQ/USP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09E4D7D-5681-468D-8DB3-78539700D89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012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google.com.br/imgres?imgurl=http://www.prof2000.pt/users/meirinho/HGP5/100global/aqueduto%20romano.jpg&amp;imgrefurl=http://beautiful-views.com/aquedutos-romanos.html&amp;h=338&amp;w=336&amp;sz=26&amp;tbnid=KtQ2nNcbz8IFkM:&amp;tbnh=119&amp;tbnw=118&amp;prev=/images?q=aquedutos+romanos&amp;zoom=1&amp;q=aquedutos+romanos&amp;hl=pt-BR&amp;usg=__4hda4xH6X_DfoyHQ6ilh8CHyV2o=&amp;sa=X&amp;ei=Yt5LTZ6gC8Tflgfio-H2Dw&amp;ved=0CCgQ9QEwAg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37C92F5-9261-41AB-B53E-E8852ED6E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210088"/>
              </p:ext>
            </p:extLst>
          </p:nvPr>
        </p:nvGraphicFramePr>
        <p:xfrm>
          <a:off x="3363336" y="1268760"/>
          <a:ext cx="3836082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Trabalho\Engenharia Rural\ENR 5712\Imagens\Irrigação\Pivô\proj04.jpg">
            <a:extLst>
              <a:ext uri="{FF2B5EF4-FFF2-40B4-BE49-F238E27FC236}">
                <a16:creationId xmlns:a16="http://schemas.microsoft.com/office/drawing/2014/main" id="{E31B896E-18F5-45C1-A6D9-841EB876D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alphaModFix/>
          </a:blip>
          <a:srcRect t="28204" r="1" b="9293"/>
          <a:stretch/>
        </p:blipFill>
        <p:spPr bwMode="auto">
          <a:xfrm>
            <a:off x="381852" y="10"/>
            <a:ext cx="2638407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  <a:noFill/>
        </p:spPr>
      </p:pic>
      <p:pic>
        <p:nvPicPr>
          <p:cNvPr id="6" name="Picture 6" descr="800px-SiphonTubes">
            <a:extLst>
              <a:ext uri="{FF2B5EF4-FFF2-40B4-BE49-F238E27FC236}">
                <a16:creationId xmlns:a16="http://schemas.microsoft.com/office/drawing/2014/main" id="{B34D5584-E995-4AD9-9937-04ED17574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/>
          </a:blip>
          <a:srcRect l="10380" r="6702" b="-6"/>
          <a:stretch/>
        </p:blipFill>
        <p:spPr bwMode="auto">
          <a:xfrm>
            <a:off x="127249" y="2289183"/>
            <a:ext cx="2636117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noFill/>
        </p:spPr>
      </p:pic>
      <p:pic>
        <p:nvPicPr>
          <p:cNvPr id="4" name="Picture 2" descr="http://t3.gstatic.com/images?q=tbn:ANd9GcQg3NZWNHkzXohY3iFADR6omei7-ar8BeliXIwsJi08_5LQEuFUXiGThH8-Fw">
            <a:extLst>
              <a:ext uri="{FF2B5EF4-FFF2-40B4-BE49-F238E27FC236}">
                <a16:creationId xmlns:a16="http://schemas.microsoft.com/office/drawing/2014/main" id="{700418E8-0125-4B93-8A96-67B24760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alphaModFix/>
          </a:blip>
          <a:srcRect l="2989" r="20492" b="-2"/>
          <a:stretch/>
        </p:blipFill>
        <p:spPr bwMode="auto">
          <a:xfrm>
            <a:off x="-7974" y="4565636"/>
            <a:ext cx="2516671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  <a:noFill/>
        </p:spPr>
      </p:pic>
      <p:sp>
        <p:nvSpPr>
          <p:cNvPr id="72" name="Isosceles Triangle 30">
            <a:extLst>
              <a:ext uri="{FF2B5EF4-FFF2-40B4-BE49-F238E27FC236}">
                <a16:creationId xmlns:a16="http://schemas.microsoft.com/office/drawing/2014/main" id="{601DBFE7-59F3-41F8-BC4E-83FB0863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7975" y="0"/>
            <a:ext cx="63194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5AC3254-FB46-4BDF-B7F2-2D039653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2924" y="2282818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D6280CF-E187-4C89-97A6-CE354B27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022" y="4565636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Isosceles Triangle 30">
            <a:extLst>
              <a:ext uri="{FF2B5EF4-FFF2-40B4-BE49-F238E27FC236}">
                <a16:creationId xmlns:a16="http://schemas.microsoft.com/office/drawing/2014/main" id="{AB636136-2572-47F5-B45E-4AE6AD86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727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314" name="Rectangle 3"/>
          <p:cNvSpPr>
            <a:spLocks noGrp="1"/>
          </p:cNvSpPr>
          <p:nvPr>
            <p:ph idx="1"/>
          </p:nvPr>
        </p:nvSpPr>
        <p:spPr>
          <a:xfrm>
            <a:off x="3157518" y="2996952"/>
            <a:ext cx="5976664" cy="620338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pt-BR" sz="2000" b="1" dirty="0"/>
              <a:t> Patricia Angélica Alves Marques</a:t>
            </a:r>
          </a:p>
          <a:p>
            <a:pPr marL="0" indent="0" eaLnBrk="1" hangingPunct="1">
              <a:buNone/>
            </a:pPr>
            <a:r>
              <a:rPr lang="pt-BR" sz="2000" b="1" dirty="0"/>
              <a:t>paamarques@usp.br</a:t>
            </a:r>
          </a:p>
          <a:p>
            <a:pPr eaLnBrk="1" hangingPunct="1"/>
            <a:endParaRPr lang="pt-BR" sz="2000" b="1" dirty="0"/>
          </a:p>
          <a:p>
            <a:pPr eaLnBrk="1" hangingPunct="1"/>
            <a:endParaRPr lang="pt-BR" sz="2000" b="1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E8AA495-96D0-45B4-A776-9DE0086E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6167" b="1"/>
          <a:stretch/>
        </p:blipFill>
        <p:spPr bwMode="auto">
          <a:xfrm>
            <a:off x="426339" y="571500"/>
            <a:ext cx="829132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1143001" y="901513"/>
            <a:ext cx="1235231" cy="25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465" tIns="40232" rIns="80465" bIns="40232" anchor="ctr">
            <a:spAutoFit/>
          </a:bodyPr>
          <a:lstStyle/>
          <a:p>
            <a:pPr indent="395340" defTabSz="685800">
              <a:spcAft>
                <a:spcPts val="600"/>
              </a:spcAft>
            </a:pPr>
            <a:r>
              <a:rPr lang="pt-BR" sz="1125" b="1" dirty="0">
                <a:solidFill>
                  <a:srgbClr val="000080"/>
                </a:solidFill>
                <a:latin typeface="Serifa BT"/>
                <a:cs typeface="Times New Roman" pitchFamily="18" charset="0"/>
              </a:rPr>
              <a:t>                     </a:t>
            </a:r>
            <a:endParaRPr lang="pt-BR" sz="3525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20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/>
          </p:cNvSpPr>
          <p:nvPr>
            <p:ph idx="1"/>
          </p:nvPr>
        </p:nvSpPr>
        <p:spPr>
          <a:xfrm>
            <a:off x="550338" y="1358504"/>
            <a:ext cx="6396152" cy="36004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t-BR" sz="3000" dirty="0">
                <a:solidFill>
                  <a:schemeClr val="hlink"/>
                </a:solidFill>
              </a:rPr>
              <a:t>Quando e Como surgiu a irrigação ?</a:t>
            </a:r>
          </a:p>
          <a:p>
            <a:endParaRPr lang="pt-BR" sz="3000" dirty="0">
              <a:solidFill>
                <a:schemeClr val="hlink"/>
              </a:solidFill>
            </a:endParaRPr>
          </a:p>
        </p:txBody>
      </p:sp>
      <p:pic>
        <p:nvPicPr>
          <p:cNvPr id="23554" name="Picture 4" descr="MC90007871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310" y="2259211"/>
            <a:ext cx="964406" cy="233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609CBCD-9C51-463D-BD9D-88A223D2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006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pt-BR" dirty="0"/>
              <a:t>4.000 AC </a:t>
            </a:r>
            <a:r>
              <a:rPr lang="pt-BR" dirty="0">
                <a:sym typeface="Wingdings" pitchFamily="2" charset="2"/>
              </a:rPr>
              <a:t> </a:t>
            </a:r>
            <a:r>
              <a:rPr lang="pt-BR" dirty="0"/>
              <a:t>Mesopotâmia  </a:t>
            </a:r>
            <a:r>
              <a:rPr lang="pt-BR" dirty="0">
                <a:sym typeface="Wingdings" pitchFamily="2" charset="2"/>
              </a:rPr>
              <a:t> canais</a:t>
            </a:r>
            <a:endParaRPr lang="pt-BR" dirty="0"/>
          </a:p>
        </p:txBody>
      </p:sp>
      <p:pic>
        <p:nvPicPr>
          <p:cNvPr id="24578" name="Picture 4" descr="http://downloads.passeiweb.com/imagens/newsite/saladeaula/historia/civilizacoes/mesopotamia_sumeria_agr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192" y="2132411"/>
            <a:ext cx="5639990" cy="334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5621849-6941-4EFE-90FF-51C9BFD62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331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4.bp.blogspot.com/_aNI7CAw4lI8/S8sNfsK0qTI/AAAAAAAAADk/ED4FJAE08vw/s320/d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497" y="1346598"/>
            <a:ext cx="3284934" cy="299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Espaço Reservado para Conteúdo 2"/>
          <p:cNvSpPr>
            <a:spLocks noGrp="1"/>
          </p:cNvSpPr>
          <p:nvPr>
            <p:ph idx="1"/>
          </p:nvPr>
        </p:nvSpPr>
        <p:spPr>
          <a:xfrm>
            <a:off x="1494235" y="1160860"/>
            <a:ext cx="5886450" cy="4589859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pt-BR" sz="2000" b="1" dirty="0">
                <a:solidFill>
                  <a:srgbClr val="FF0000"/>
                </a:solidFill>
              </a:rPr>
              <a:t>3.000 AC </a:t>
            </a:r>
            <a:r>
              <a:rPr lang="pt-BR" sz="2000" b="1" dirty="0">
                <a:solidFill>
                  <a:srgbClr val="FF0000"/>
                </a:solidFill>
                <a:sym typeface="Wingdings" pitchFamily="2" charset="2"/>
              </a:rPr>
              <a:t> Egípcios</a:t>
            </a:r>
          </a:p>
          <a:p>
            <a:pPr algn="just" eaLnBrk="1" hangingPunct="1"/>
            <a:endParaRPr lang="pt-BR" sz="2000" b="1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z="2000" b="1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z="2000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z="2000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z="2000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z="2000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z="2000" dirty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r>
              <a:rPr lang="pt-BR" sz="2000" b="1" dirty="0">
                <a:solidFill>
                  <a:srgbClr val="FF0000"/>
                </a:solidFill>
                <a:sym typeface="Wingdings" pitchFamily="2" charset="2"/>
              </a:rPr>
              <a:t>2.000 AC  China e Índia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25603" name="AutoShape 2" descr="data:image/jpg;base64,/9j/4AAQSkZJRgABAQAAAQABAAD/2wBDAAkGBwgHBgkIBwgKCgkLDRYPDQwMDRsUFRAWIB0iIiAdHx8kKDQsJCYxJx8fLT0tMTU3Ojo6Iys/RD84QzQ5Ojf/2wBDAQoKCg0MDRoPDxo3JR8lNzc3Nzc3Nzc3Nzc3Nzc3Nzc3Nzc3Nzc3Nzc3Nzc3Nzc3Nzc3Nzc3Nzc3Nzc3Nzc3Nzf/wAARCACbAO8DASIAAhEBAxEB/8QAGwAAAgMBAQEAAAAAAAAAAAAABAUCAwYBBwD/xABGEAACAQIFAQYEAwYDBgMJAAABAgMEEQAFEiExQQYTIlFhcRQygZEjocEVM0Kx0fBSYoIHJCVy4fE0Q9IWU2ODkqKywuL/xAAaAQADAQEBAQAAAAAAAAAAAAACAwQBBQAG/8QAMBEAAgIBAwMDAgYABwAAAAAAAQIAAxEEEiETMUEFIlEUYRUjMnGBoTM0QlKRseH/2gAMAwEAAhEDEQA/AB4KqoKhTQVA621Kb7W6HFvxMxkTvKKr0hgbqlwNvfzxygrI56hW6WLFQOm39cX5nVQ5ZTzV1RIgp0G0ajct0C34vj54qCSMczs7gBmQXMJQ8ZFHXaQovaMjjEzmcxKL8BmC3IteK+9yf5YRZR21aqr4qdqEoksgUuJtWi+wJFgLfXGtqmVIozK2hQ12YbWGlsKtU0kB17za7N/YxdNmnhVRBW2Nx/4d99wRf88QGdUo0szzWLCx7prHe/6nE6qalXNMuaKGWZnma762sg0873BO9/ocQemhl7t6L96oCTMs80fiAHGlSD74IBGAyDDLMJ2btBl6CLXWhGLI5DK4sApBvtilu02WeHTmSABbm+sfwj098OMrigVmFMT3Ji31Mzb6mvu25388LO2Gdx5FBGqQRS1VRqKK6CwANiT5+mBUI1nSUHn7zC7Ku4mTXtBlTu5GYwEMSf3hG13/AKjFr5pTLTrJJWxjSxVm7z5Tf/qcYOLtjmPxPeCly9128DUi2+9r/nj0bKPhM0y+nrjQwxPMpYhowSDffpv74ZqaBpgC2Z6q82HAgLZ7l2uQnMacq1gfxhzqv/f1xKHOsu0E/HQWCKL9710jb8sORllC4LNQ07kkeFo16Ha+3lgLPf2RldDJW1dHTsEsFAhUlmO1htziZXqchVB5jCzDkwRc7y5AunMKS6sbgzgG2oEdfQY+Oc5aWS+ZUttY5qF42Hn6YuoVyWtooJpKLL4maMNJGyLdSbbG4HmMcnPZ+FCop6WXbUUihVibfy++DygbG0zNzHniUx5lSkDXVQ3ABI71bj5L9fQ/bHRX0yyUwWqhv3oveUceHfn/AC4W1kK5oUgpstgWMXssMalrAkG5A24uLHrvh9TZZSGmiNRl9OJSg1jul+bqdul97euCsCVqC2eZoZiYCcxolKGSvgSMryZV+YFvXEGzzLhDHqr4NRCkrrFxsv8AQ4brl9Elu7o6Yf8AyVxY1JTAACmhIPK90tv5YR1qiexnjumdqMzoqmNjDVwSKY7G0oPS/n5r+eOjNKZJtZqolUSIfnG47036+RvhtPluXAvI9BSFxvqMQB/lih8ny193y+lvb/3Qw3r1feeAfxFb1MJp1AqIyCoW+sbkah+gxerBaiMKQfAoG/lIDiyfIMlsWfL6cAbkqtjgY9mMma96BAo50swv+eGLdUR3MH3/ABKZWILuCxtCgN7/AOFzvgCqikjmeNyLKx44tyB9OMVVOS0lLNIjU72sTHHDKw12I/KxPXm+GMWRZfEnfUayRFxcfiMQR6g/TFodagDu4MQ2XOMRIzaWIDG546YpbU8qpqYXNjc9cNJ8slMu+gA7K2rp9sSGVJYiaR2LrpJTaw9/PDxqE+YGwyqFiZZGDj5nAFrbFWvt9MfElJNbXBslhbyMZ/lgSTLcvK6gaqIX/imbY3tbF8mQ05sRUVdhv++Nz7f30wJdM5yZvPxIzvohGotuyi/ruP5qcBP/AOElKnxheu3VR/XFE8MHxLNE1a0SAC3enUTfn+/XDI5ZFJEhqaqo12GtDLfSbcYcCFA5MAEnxGOR3asXQTYx+fouF3aiPM85qKtaGItRZSuudg4AViNz69QMM+zgJqQTue7uOn+HEcmrO7rO2mXMT/vFPJKlwd2Ta3lw35YRQoOoLHwItyRWBEXYemM81UqIrSBQRq2tv549M7pkSJVLMFdQSOSACDf6b4yP+xiVRm9dRVEayRT06tpdQfEG3/mcbnPqZsvYxRA93KLx7XIXy/T64n9TpYsH8RumcYCmKopClYRJmBlSUMqwLAAq7bHVybG9+mJ0zeLudKR6mXUASS6tHc3/AMO5G49cFw0cKIsoQGQLYN1tbcf36Y78HJLOoglIDjSEUXLEi2+9jtbnjHNDAnAlZxzBMmnSeKnlVFiWalWQxK2y+Jr/ANbnGT/2loa2SmqqS8sNNGyyMg8KjVzfre49MbLPsu/Z0kdEZC0fdB2ZjdiSd1B6Lfp9MJmJlR00giR9gd/Cef1xVUDRdvA5EEoLa+/Ew/ZSkWaWpV1fwxWDLyDcbj749SyQP+z4jICFUsF1fNpvYXwipqaOnkINOBTOCoi+UNGdrr6m17jz6YewVlNBRR93cqiBEhJswtwD9Lb/AM8e19puP8zaa+ku0RoSqqzEgBeb7fnjJ5/TJ2gz2gozIBl0CtNKb271tvCBydtr+pxfWVVTJHNUzLI0UKhjFChbfm3qeNzwN8NcqpWhiVpH1zvGA5Gyg7mwHucS1/k+/wA9hNdQRgmUZlljBy1KkMkWmzQyJfr/AAk9P8tx9sLpZaqAMBlcCk34gJHl0v6/bGk1AsSrbDbk/p/PHCbbrsQeRgFubOH5hjAEzFRXZjUIY0MsaG40xxMvlvcC/F+uHdHb4dSQV5+bnk3/ADxedhYYjbjUTpAsBj1t28AYhDvJCx4OOHm+O2AYAbA4ruSLnm1zicjIxNguYpUSU9qZbnqFOl/9N9r36HY4qoKrv10Oys+kOGVbB1JIBA/h3BBXofcYLlZdDGQgIL6rm22/P2xmssqFjz0BmVY3+Kp0F7eJZQ4X7NtiyqvqVEY5ESzbWjXNwWpliBsJpY4mPkGYA4HykCoSarK/vpGWMAkBUU6Rt62JxZ2hlWHKaotcPo8HnruCtvXVbbFXZydZ6GVox4FqpgntrJ/XBBSNLmezm3EYSJGwCkBtO4BJ2wNIBuOdzYn74JOxFzvfbFMh2JJuffCkOR7jDI+IslDuWUEBv4bH9cJkmqFpq3UGvEdSG97rvcX46YNzoxisTTOIZyoOmUEK49xwcLJBSxhpJlnaoB1inFTcsvPTj25x06E9vMmduZyaTvdAn7u00ZYNexsdht54NjmuiQm2oeFbm+4G30wvEnxDysr7RUzhFYC5IIK+/HPriZe1WpaRvENVwTa25P6YpZcxeTAoZQKlu+S3iUFF+W+/BvwSScRq5I2qXkiKqjFSTIbC2ng77m5xGoOivZdPgltpVGuL8j2O5H19MUzgu5EepB82nXYXvbbyFhx6YpQdjFZms7OracH/AOF/6cavLMihlerq6eCGOeVWQzlCSSRc/oPrjMZBG61ZB47v/wBON/2eTRSzA25JF+BtbENf+YP7Q2OK4nyCrigqI4qmiihlAJLxxBWY9CbW35+lsOu1Bgq8pDwuDNEdUZDb2Ngf5/livOqBZcoScIVnpmIDr5A9cKaKYVkAdSAw8LHncdfbfA6m96sqeQYdSK+GE+DMselSFVbgLfptjR9j6VZEad2DaDoX36keu9vvjOwh2pqcPO1zs7gAFrBtxt5gcY2PZ2KMZfdbAq7K5AsDuTv9/TE2hAa3mHqnIQgRJ/tBWJYqQkXlYlYwvLeg+tsZCBo4mjFTCrdyhHdu1rMeb7W/73x6dX5dS1bJJUwq3dPqiLcxk7Er5G3l7YzlZCIpXp6hI5CNlYqCCOmG6/2e8ibpbPbs+IrFRR1UCKw0gcBxpt02O4wJVZa0UkckTKyswUk7OBfYDpz19b4ln8ZpoImoqSIuXYOo8Itbnbm3liGSSVC5Trq2/dVAtew0AOBa/wBcc8KQvUB4lOYd37U0Mfd0wjTvArNJIo0XJBO1+DYm9uecAjMqcv8AAZhUaaibTLGBe+hgtgtuSDqH5nF06U8kIgE9IytPrVpJAQAWuVsPf23wNNWZZlvwc2ZAo0qaIWMOoJoLfUG5GDTa3jmLI+YVlFbUVE08FQ4Zop5unADAAegscMiSDhXl8yzVummEbU6mRVnVhaQnS5H0JwxrKimpIu+qZ44kGwMhCi/lc4TaM2YA5hDGOZ03tbrjm/P2wOmY0cskaQTmR5v3ISNyZCBc6dt8Qrczo6AoK6f4QuxVVqUaP8iMeFFv+0zwsX5hQ3AI55xxgSGty3h9umFcnaTJ4Ev8fGy3se6Uvb7DEMu7S0OaZgtDlkVTUSOfmEelFHV2JOyjrhi6S5uymYbkHmNXjUo0TjUGBUjpY/2cZ3MuyuWZhPDonFDI5KiVWJXX0uOpvte45GGueLVQVfwjyUr05j/EMTsWueltvX/pgnKYKemyyqmqaEVzOyRGmJ2EQdSz/wCk2P8Apxdo6LEs5aIutBTiIafsxkUlRLlNU2b1eYUFGs00S1AIDk2YKAL6rENboCOTsT6anXK5qmgFIYIINLJMsbBCp4JJ292G3PGGs4oKDPa7NJqCmnq55ysEkETRExuoBDhjZ2brtb1wKU11GVyw99AmVBkgjkIZApAFgt7nYfxNv7bYv1ZoZNjnEmp6oOVEqdb2Zjexvt1xW97EnkDEaKjFDG8Ymml7yRm/Ea9gT8o6AD0xKQ6evPU9cfPtgNhTkTp8kczL5oIy82hkmMn7uGQeNWJ/h28ul77/AHAmeJzJHAgV0CSQGwMqn+IC/lc7cj8sOM9WOF46uV5lV2COAmsHY9envhNJJE8LkWcC5MkiswcWtzbc7flyMdrTncoMifIJkgwj7xZZw8UzH8TRbQb2LX6jcXHkffEVuKbQ0rR922kMRcqw2Yn06ex9MVKoejCG/cOWN7mTSQBt59Ptv0xbLIYiHMjvDIli3JQja7Dz3Av12OHTIFVTJLoLQ3kQ3OpvLYAnk3O4xIK6kqoEYQhFSJA4BF779dyRiEyGklSVFuGNksbDWu467eR29sfTzCJVDOZVRQI22X35N/PDR4xFzYZNb42T/lP/AOWPQchUigjNtnZt/r//ADjz7KH1ZhLtbZv549Iy5NFJSKfCBETb1P8A3xJphm0n7QbD7AISlP31LVwyNve4t12B/rjLadM4LEB2JV2Bve22NlSj8aVbb3H1uMZSriCyMByRdb/n+Ywr1JPYGHiM0x5IglDI0ztEacxxUzFVcyXLsBa9rcbnGs7M6XiqYjewZXvcjkW//Xj1xj4ZCtcyEKFLagFsLG3PzX/LGsymVMvHeybSVFu6gUeIgD5iOmJtECL8jtG6jmvEa5htAxBJDWuOoHp+WM/mkqzRszNaWIgG3VTx+Z/njQPL4NcjDbcjyx56ZJps8P4xcK7+LddSjofS4GLNa6lCDF6ZCT+0tzVNVPEu3he/ttgalBOUSuQQC+rbrZr/AKYYZkpNGb2GlgdtvT9cLYZad8tNK1RGsrFtK38V9W3G/wBMcSvPTwJf4l7SQRzmnkUpqFu6eVFZhwTYEbc4GhU1rvQNDHIkTs+iVkOm7sL7qT6f9MRq6mkkrTOrFtSMjDSfGt78XH64odgKtqmBZAxDK2pv8xY3t6m/0w9M9+xgsuRiN0jlhrYEYqYyGAVRfSdBJ4A22HTCztRETWwTK0OqCGVo1cBtL3Ug2P8AlBF7dcQpO+GoJIiM7r1CtuwX+Hc2vfnBU9DDDLEpUvKyvuLC/ANh6llG+G0KEtVjAce3EX5lX5l21/2b5fJHTT1mbU2ZCIvAl2HhNm2+XYjfzGH/AOy3zfIoco7c1NJLmZYyU4jk0zoNgSTuCeNrWP0vgTsxSwdm8mkleWoarpZJ62lhppbrUxNpiXWFuCC1ttiLX2ti7IKpqGY19aXmzfM6fvWr3VWipIt9N7lRuwsEBvxj6I8CcgKckRJk/wDs+y6eqgps2qq2lr2ileHK37tJJEQmxMiXFjfnnnyvhvHWdn8mqct7Py5e1DPvVVUUFXqMToCyIzr87H/Dxa31TZjkscmdHOKztgVrmIZZFhUOCOAgD7Dpb388a1Kvs/X1tLJU5MHrjIJEqzT92HlA5O97WF7G+2ANqHjMMVsOSJmnnlqmEs765GFxYBQATcWHQbnF0lP3mV1EkUrxVAmjRHiJDNZg4UnoLgHpyPLH0WX1sEJmzOFKeRWJCBtSnTyUI6bbXt68YlSmokZIzYQKzSy6tiXuABb/AE3v/XHPYmsljxK1G4ACFR06Iwlb8SXctK+7Enmw6D2tiQJva39MWEXAFh9cV7BvpvbHBcs7ZPMvG1RKZFLMG38OKJLXFlJtbFs8yIGLOFVBck8W5wnq80LXEA/5JD8p/U/yw2mp3PEF7FHeEVcHfxOjSMqG26bEYzVdTutV3lTSrdhYXYSuRa1wOLdd7dfo9pa01UZZrKRyCPCMKs1qaiESJJqlutyUuFVTt5Gx4488dHTl0bZJ7MEbhFRlEp3nKzhlOogLuPPpt/LjjFskkbTu1KsSXh3iG63Js3nsfPfoccZ5rKWpUYAd2BY3c+Xlf1wOxipgJYUmEim7gHUhUix36bkY6A5ipGpIghaKdiXjlRow/wDEm528/wDriiRzUSGWQyGAotxb5zvY2P1/LBtfKk9KsaOgDxa7X+bSRYehszYrjlT4lXqlRYQrC0PBtp2B6/8AQ4cOBFN3mvyaPvMwVV5kZl/+7Hp0agSaQPCiaV/L+mPI8izzLqPMKeoq6ju0VtRuhHXVt0/PGwn7dZfIVWjlgKkG7d+Li/S2J6T08lpjgvjE2dEbvLMCbM4UXFuNicJszUGlinQC6jST/wA2/wCmF/8A7YvFRwyLSxLEw5Ziy/8A1A45S9oEq4ZIJoQGlXwaGuNut7cbDkYXqHS1CkOut1OYHWSFIvw1AkLhQRzbe9vp1wXlE06MavUHeRRYsLnT5/ywlq545pmSOUOoG2ltmJ6A+22HUFRHLGpjOgabEdVFuLf3xjilnqGR3lpAIwYfPUSTgCWQsqm4W1hjP06MmcMTwGcX6HnDUkkfTf0wrknSDOmMjhYz5dCQOf764V1Wszu7xlahe0aVEInp3iYuA6kal5GM6uXyxysZCVnjZSwUhFXngdQdzvfbyJxoi2pRYXvycV1VOKhfmAktYMd9vIjqP64Gm7p8E954iDCiELqtMgEIUAhXKb9dlG5+uBQNFZURRiR3apLAKAdu7jJuxBIP1H5YISeehYLVL+Hewcb/AN+3PvioLLJVTvStE2kxlWIW19JB8RB3sBsMPRmJOeRBf7SyeNKiHxhgqhZE72QghlY3JX6c4VHO45aysrJg0FNSvaNrbuAwAC/5mdlO+wABPGDMzoKj4RpkenRkpJkZgvys3iupAHl1wky2NJ8tlWsWRpKSanqC0i2UFi7lWvzZdGOho1TaXJziT2M3YR1TUKUmfd9SVbVENRRaO7I0LFApA7tSNzdg1yd+SeoMK408U1ZWRZfNPKjkIkinQpIXxAarbeI3A+bVfkXuyOGOmjmjTW+iU3lYEd4WPe6h5C8pH+m+CK6mepMHc1ElOEmWR3SxJC3uLX3vf+Xlhra3881t2ixR7Nw7y2kkSoiiqFQDUoIuu42xRmKwyLCamSZWLstOI+WmaN1W/oAS1/QYtooWR54EigihisYu6bZwbkkC54PNttxwOPpTJrmWpaMUTGNBpU96JLnj6Ha3XE9dTVajce3iMZw1fEDq6VJqxp4Zan8GQLGJHuGCG24N7X3+wNgcXwRzirgWaeOOCUlQW+QseEJ6NtYHgj3wRUAOZCC4DMSA5Jbc7Xvviq0DRvDVg/DuhWRSusFfb0Nj9MCuq3WstnYmF0sICO8qpqpKpC8TswV2RrqRpYHce4x0hjqN9mBHt64lq7v97UK0IjUUoVGbWNViQwvddwbncDHBIjqDC6uu9iGG9jY/nie/Tmtsr+mNrsDDnvF2dhjQhAR3esFx1K+2ELamU3a5Fr32w7zy5p1N7DXZreX92wiLcM290v5gXxZo/wDDBiLv1SVLM8TCB16+Gx29vUYdMBJErOqlWsfFvf8As4RMSrgFrDbTfkDDwupjXVceHrbBakdiJ6o+JBlXTuoN9r2t/fOEmcZU7xa8uujxf+WGspX0Hnzh1fzFwL2viMgVYiSAoIuThNTujAw3CkTzqaZkHdIzhEJJDbkHqePMDDGDLK1nWQIGOkEF7EbjoOBgDMnWXMp3W1mdrbbWxqMocHK6dlYsQg3O5HIsPa2O3bYVUESNVBbkyxa1ZZEepqitMkYCQRW8Z8vyt+uLjHkxfVHGo7xVRgF1kMrBh12O+EdNMv7IqKinUB45VhBbfSvoeRfc/S3Te6FYnkL0JZZVuull7zvGG91Kjbr59fLdJUbj4ngGK5mgWWgcLE9J3kq3Fwp1EhiNgvsMXxQU0dRYpLSma0Y1owsxB2vfa+33xko6pDTLMJBK9QdBAGoRgAb2/wAdy17jgGxGG2UPL8I9KskcVNLeWomcAd31UKwNz/Cd/lt5XGAanHMNXJ8xjmdFR0dXGKZJG/BGqPvDuWICkm/Ny23ocOY8hyupRHMJN1B3lbfa/nhWC857ySmCyTExgqpQayoGsdQLFmufPDGhqdYKSSuiRsVi2BBUWUX22JN+o+uI9UjbQVPIhVvzzFlflnwtUq/G5isJKqGjrCLKSfMH6DrbEavI6szxGHPq/wASK2txr5IG9rdLn6YY14kkVdJjkiUWaQMfD13XpY2Pp6AYHjqZGeBLeINpABI08En1uWXbpfG17ztIP7ws4JgiU2cUccTDP5CtySqwgDSDyST6eXXDqOkzRoVnbPe6XSG0vRrcA72Jvz0wunPe1EiMGvG7NbfcbA8cDY74a/EPp70BT3LESSOLKN7WUefXz2FzubLvGABgZ/YQkbPmDiDOO5DrnEUyu2gLJSKt2Jtbjz9MQTLs4V+8pK+mUu21oiFZR5r+l8F1UIo0FptcUkizRE7gm/iFuCN7398ETSfCsVR7IAIwpuQzbFhq44IsDtfbzGGNTirKgf8AEEWHdgyjTnhjIkOWEHYMFe5HXYnCmTLO0wzl66Ksy57myU5ZxGARpsB02A9cEySSVE5B12eOPW8TAFraiDxZblSP9XliqaqNNUxQR17SmZytyADHc+Gx5I6XI8tz02mixPgZ+0xrlbmKcgi7RZY7FHgrkqWIVZ5n2IZhcHc+ZPp64enMc4vZKXLWjuoLfEH5iNhbrz9sdhaNKU6yRIFCmK4uttyRvzc9PIY47KIIpULuXlG6kne3HA3uPLpe2DajqOSQMwQ4UcTPpkHaJZKlqWeniiqFItDUMFjUm9l8h/X1xSMt7RUlbThMySOdaZ1QiRjcAEW9WAJt1287YdU/xS6lgLWiv/Cw0MRYWv0I36i4vhW+YiurpPxI3Vm/BdlBs9uBc8aQB7g3tbDc6gHJxiBms8Q7JJc5jgjpBWUUhjS6ySxyFiCTtfa9vbywTUw9oiGLZll8aN0FKzEdMJqV5KibvY9Eg8KsyhVBRDzqB3BbyvspHtoHzGpWJJ2ojLC2/eU5Y7eekgG3XjEV6srhlAP8SmsqVwSYprcvz/Q9Q2cQFo42ZVWAjTsb6R0vgemOd0iyCA5Z3ZMXgVZLM72AI358/rjRQ1tJmUDpDNcOhQgm5AItv684TUEl5aaJudcOq3+QPz7HHq77GVlcD9sQWRAQQZZPT59MqpOctsrBgwMgNx5c4VVbSUxdJGp2tysUhYj6FR0/vphpmeaLLE/dsI6ZT+81W1m48K/n9NzyBgYmpfL37imNLRatTWW8jrsbjYni53wylmAGQAJ5wM8RfPI/4jJChddJdXe1ri4A23PH364YCqzYeFsrGq5+WpUgD/VgNlieompnIZxKkt2NjsttVri/AN/XBGW1TzPpKhi/i0Ipsi6RYnyBt9dzh1owucZgIecZlcEtbS61TJ6hg5vvUqx36+n0xTnNXmc9OIhlc8ILWZmZTtY7Cx+uC8yzL4XvERlCjYkEMRt0HmOd7gkEYTVGbzVdPKkwAf8AeC4uFubH6BSfqQMFUjMQ20f3MdlHGYnNDXyHUaSQKSQLW6f9sMsnrZsu7ynqKSdxrOlVAJB3uOfS/wBDgKWJAijXJLUBRIW32U6rm1uONyep+tDSN35kdZNt2U7G/F/74x0CvU4YSbdjkQ6naKavplFVoiqvn8JIV+ATe3puPM4fZJlGY5dXx1dQipFGGLuWWwUKbkgE8+Y/LjCChoDmhmWABa0Lrj0/xW6e5HBPOD5u0zSdmmonWQVrfhNI6fNHzc+u1sS3dQ4CfzKVcrndKKLM4IsrpIViaWbv5dZVd1R0AttySf5Xw1pEmkiU0rNGDIzxazpUlhuRsfFuDcm9reV8Z/Ko6hKhPhhpmZtDSGTQF4PW1j7841VVC6VtCy6FnUl2Ckx6Lve5FjsN7Hn8sHYAowIoDnMZUSzy0qrNMyM01tRZiYhYh9yegXEIGZq5UpoYZIXT8MSKLqieEA3U2uSdzbyxZNJ+EjTtra474BreLTyLna9uv/cZI5lljM34dTPIgRNQFkXoQf573vie1SVOfM1G93EZSwtSvq7pqMAX7wG6D0Njby4tt52wvkYtIzHwNGB3sSG17gEW/Tjm3XZ/JWd4krxSBYIwA76Q5e4+UXuOduNz98Z51MU9SxppIlZAdJAB03JHy7X4ItxY+mItMzHIYYMqdRkSwSIa12jkZpnkIihG7Ek2vb1N9+gB88OIsvleyV05HeDTHTw30xrwRfgC3l683wkyNKj9pOlPJEKh1YtJPvZOLAc8gDpsB5nDHNMyMDzUNW6vVMhKSxjTfY+Frg246ffHrCzXBB/7NChUJhAoYYYmjj71e6kYKhk2ZSCQbn7X9DjlVM6/DwyO2og98iOAuom+m5uSADwPTBdWEqFpp4wRC5KFlGmwIJ5PQEcddsDPFrnihWodI4l1zxxm4DEXtY9b3PPAxYrLtGZIwOTiCVVa1NSqaeACxZBL8wuovqItuBY3/njMzV0y10k8TS2UghJBpIUeK1+guftvhnm+dxrH3CqwjsEd1OpxGRuV22JXUb+WM8YBU0H+5VrMxZV7l/GAlvDpc2tYG1m8ucUjwTNqAOeJoMwqF/Y9LW1kjO1Xd1giC6BpJBDHnffceewwrrczmV4JVp1SNS0DFZNSAgAi9h5XPG/0wKO+khFC9MyzUwLaGN3CqwuWHSxLH0uemBJX7qilp2iuZCmkkGyWNyQPKzH1G3rjEz5MY1S44jSLPa1IUpo2QSgaQTpAAHRrWUbb3v0PniiJ6dVPwnzyjUXdQza7gi5ayrYgEsL7DCqRfx4NWuGFr91OVurWA6/b25wRAvw2ZyUuYxi7ABgB3g9HUAgsOSB64YVGMSd8BuI97yOWKpKvd3u7tI9ib+uxtseLkAkWF8fAM80McSMJp1bu+7qpFI0qNrsNzv8AbAVGS0zM857t53MutSLaSLk2OmxO2/nba98SlzMwBpy6Cd1VYgRfugDe3F7m5IHr7HEzIScDmMBh9S09I4lkeVZlsb1CaXAt1P8A5i+fUbEX3GBKquNMzzoVV5ImILN8pN/y3OCp56OXKaetrHmrKqfxDRKyiPfewBsoHHFzhPmNBPUZxFRRmIyzoL2JCNYE6r+RG+BpVSfcITggcRrlQHcxMq/E1FjJDExuqXP7w88k7X2AHmcdM9YziSrn73Q7xlYy3iUHxEaR4tiDuQbjbFNXUHLcid6eqlSpaQxyRSKrkvwdwAbEXt6bDfCilr0q4rgd1UwhWHdgEzabAC4tc3JJPUX9MeWsuS2OJhcLgQshRXRQK5aJfCpWxLqb3C/e329sTq55KVmeKNY5WHRb92FAGi5OxI/iPUnFLt/xEFVjkiZNOwGkWN2tza29j6Y+zKgkY6IAZCuwl7sLcbi3HA41MfQDrh2AWGYvnBIgVTUFnkCSgxmRii2uw3AH1JI9dz64BkkdKlWkcgsbqQeAeov098Rj7yELYDWz6e7ZTv7/AG/PEq6GX4iSOaaNZhpsoJKgW4vuNvI4rXC8RROeZ8EaqUU0Uo1M7XBa6nSCQb/fEZaiMwwCFNEgF5ALWPQcG9/P3xSqjupNTiLbUhI3bkWv99scjQEgBlsel74ILzBM9PynLjQd4xl7yV2uXAtt5Yyub0yS9ukgmW8csyNouStmsbWPA52xu03xie1LiHtpSSqdJUQE+98cDRW2PawJ7idG8DAMa1uQ5elVL3cJkMaGRYNV7730htyB6c784vklT4psxpCrll0gNuo26qTvsb28z54b1FEXqxVRCNCBoZwDqt1FuDwBvjMTmdsxnZKURurECSnmMZ1EdRpIH1A98N09nUUAnmC6nORH8kn+7xzRqUfvDISOmx3N+QAb/bCvPqzusrqDlsbu0irHJPY7g+Q624vsB0wRV6ajLoGkeQPsJhGxI5sx9ffpjj0dRmFFJTNGqJJEutz4i1t1Y2tcX68ep4xWzqh93YSZFJziZ3s7UVDVUdO8pVHJBV2O5GoglepuBxjQ1dd3MKrVNI8XdlUkb51uR4PUbn13YHE8p7GpSzK9XUCYIPAkaWs3qTza4I9sTzzLBQZBWy1E7yyymOMFr2Chxb6+/liU6mh7hslgqbbzPqCo10sApQqSJIzLKgsLiyAC/Q2Y+xOMxntQ1TmlRUTIFdgAAXuALgEaT6AffDXIaWrbLCYaNZ1kqCN3CgW5v5XBtf1wfL2e0SQ/FvE7Rm5LQF0kBPAsRYEnYEbbb74Os1pcSTzMcttwBDqOvnWjopJAVSdO8cldOhgtth05HtcYvLPPSSJTuKajRSjTm+qVuD3ftxqPsBzgaZDDEndFY3jJTuGN1iNiAN+nH9jEaKrVYop5ydKhEjRb6iOQ1rbnm/r5Yc2McCTA5bmI63LppKLv44iZIJBG4sVYgBdwdr7X69cBUVHUVFatPDEboyqwSMnTc/xAf2RjYUtNJPXrUPEacaLCKM8g/MW6WNhtzhzGiqQERFJO9gBt0+mI9Trun7cZP/Ut0yETOdsqIfFUmYwSRQVaNZ2dfnQAnf7kezYy00iVsMk1NCi0cbGGNgWOklSxO++1r+tlvxjb9pqWOfKqqUqwkgpmZGDcbeXXjGf7K0EWbZVOlTI50VNyYvASNAFrHpbGaXUqun3t4nnQ9TEyjSVFVqo2jLamAjULqMd21eH3J9MGVVOzyUjRJrWnUPLHJxGpIve+1yegO/ItjRRdlzl08lXTv38gDaUDFSotYKB1JHJJFvXA9StalUZJYljlUhr6rhVv4dNt9AawDfQDri4alHOEkrUsucxZT2M8sVKr6pVURd4FJUWJYnYkDSLbdOcK89BEkQj19ykZ0HSR4bm5PIvffaw49sMZCKd5UCKTbS6ubW8QsLlrgXNr3v74tj7udpJI10swA0OwOqNiLmMG23NyefrhoO07osDcMRfkjhXvLpVBGWZLDeM8gXNrmx+2GEk8lNmlDNIBcwmOnIa2x1It7+pt6DB+V0VG63zOJw5uSWJEYueL3sRvsN7fXHO0aU65vk6LpNO0YQhDsF1abX9sINytbtAjlrIXJMQZ47d2sIjuAdRc+FwN9nF9ze5v+uAcop5JqqN0Z4Qh3ljGoLtt9/1xo8zoaGjDQwzSPVA/iuDuAb9fMiwPTa9r4BeR449EgjkjNgwRAqtq4VCLam9Nh64fXYCmFiHX35MJfRFIHRDaH5UUiwFjf8+cFSSMtKsKhizOCxA3JO+lfy3txvhVJUBZ1dX7xCzG8hOoE7DXxaxtgiJZZiqUoclfCXlGo25tosQoN9gTbbAMmMEw0MDkhjizqiaRyfxfHrYkmx536Hb63xLtJl7xVMlQiE08m11O6sehHlfD3L8ph+FYVid6ZAL6gQfdtz4vUHpg6QqoC21D5Qp3v74SdTtcFecQ1qyDmZqrywxdnT8SojqITrFjqNr/AKgg29MLaXKqqopY5qde9EjsNI2026m/6Y1Odqi5VU3O4jNyPpbAfZiZVykXNykjCxHF8Or1D9MuPmC1YLgTZxnHnHa6qEvaSokjJYQsqA6eqgfqDh5H2izJJBE1LTmVhsusoQb8+Ly6/nbGVOX5jNMxdC0jSHWdYuWJ/rt72HphHp+hspdmsEzUXqyjbPXKao7+nikja6OoYHzuAcX6A9gyhh0BHGMXkufVlFl1NSTZPVyvElgy8ML2Xp9PcYIqO10k9GyU+W1CysCLkGw8+g9fY+2Oa/p2oFh2jjMqGor2d4ZLDDHSVDRL+E0rSKpIvpDCwN+RtjTR6FRe5ACH5QOBffHnpznM40UPlZRQvgGvhb8Wt62+o+l9H2mziGBIUoo2CAAd4GvY7qL9RYjF2t0F1qKE8SfT3ojEmb1Tzfjk4Q9tpQMlCtZe8nQc7gC5/T88IZO1HaFDrajgRP8Akvt0vZtun3GFWZ5lnmcyRiaBUWO4CxpsSdibXJJ4G3mPPEuk9JuS5XbGBKX1lZE0/Ymp1UVRGSdYnDAXvsVAP8samw02PykWI89rY8zyfMM4yuVxHQJKW2Ac8kb3UjnYjzvcW53bt2oz03tldKoA4MhPO46+1t+DfcbgtX6bfZbvUf3PJq6gMGaDOaanihSo0KJQQiaVFwLX/T6YryOhEitUzFe81sBoBuliRb68nqScIJ8+zer06qCmACFdIqOCbXPHlt7XtuDa3Lc+zGkEifsnWjASKI5wdJsAd+pNhtzcjnUL0/S6pdPtHeT9aprc+JtVXSpVQFUcKuwxw7XY4z659mMmkxZSLEXu1Uige/mOt/LfgEis53nMgsuUU2nYW+OUEn18t+eLXHQg45p9M1Td1/uVjVVDzGXaOVY8irDpJvCUAHJLbf1wg7ByNatgdZQ4ZXAdtTHoSPywPnk+bZ3TJCcsSKIPcoam2o72B2FtwVsbeLY2NrrMjeryzMjPHl5VhEbxPUgXUjqTyARc9Rbfg26FHpzjTNW3cxD6pN4Inod1IcAC3FsCVlEtZThGsH30k+L5ubg7b779MIafNM5MZjgoaKJlJuJaj5Qdt9trG3P+IHi5E3qe0LUspD5ZCQjX2kDi3UXHlcj2I52KU9M1CtlcQ21dZER0SrPn8FDUFdCy6WMb3OoAhd7X508j6Y09dRxw0Pcwo4XVYqkKu0h69LX9/XGQk7P5kIleSalDblbOzFj5g8c8e/2apL2oN1jqaZwgsAsd9Vvp1uo3/wASk87dG/S2uVZT2kld6KCCJdJTzRx6u4mQG6s5iUffT/K3vjN5nUM1RFYWMaAWBuFN72X0HTDhpu0TEn9p0gUbh1j2KtazfLe24O+43vaxGF4yOpqS9RWVelpDdii2A8/LzFwB0brpu3T0Opy+Jj2oe0nklPPXayoKuWPeSEkGx33I5O/At79MOxkyn5midDbUDCQDbYn5rjpvhDDlckIVI8zmXUWDpFq8TbbAX3JN1v8A4gel7dlykhSXzGaRtJsS5N7cN18LHwryS3AYcbZp7GbhsCYtygciV5vFCM1qBDEzRxBQyol0O3i/p740yGJIY0ia0LKpiXVfY35JN/6Yy0eTxCNyauVtA1FFNt7jbqLknTcX8YsL3NoPlVPBbv5i9ibr3lrkbm2x2v4T5Nt4uRtml3qF3doKX7STia95gl7C9vmPQYoaVbENpDgb72vjIT5bSoW+GqHkCC5uAD0sLDrchT6g9MRehihlMcriTnUyPxYC/To23kSPrhQ0IHcxn1ZPiPO0dQi5YqB0DOwBGq+39jC3s5WJEssT2GrSwubed/0wA9LRoxHeEE7XBuDbYm3QeXnuPI4lFHRl9GrSeAQdjyeTfjj12xSmnATaIlriX3YjOOvy5CC8TR3KhlZSTz1NgCAAD6m3ri+DMMtsxjkiCN8isd1B6X6+VzuNucaqQBqQsVUsUO9hcbdPLGSgoKaeJpJoy7kAli5/rhdOrFgPEYdOc4BjKmlpAzMlZCNiwtINBBFiSDvxa4687kEHk1YpRRFWd7GxuSX0ktfi9rWAsL+nFi1ruymVUElXmMUtLHIkaRFA/i0kg9T7DGnXJsssjfAU1zY/uxhF/qK0tgrmHXpC47zD1VdRKJNNWC5FlEb30kmxtfbo33v1F71zCk8LisiYncqZDzc7/wBfrb5rY3UWV5ei6VoaYDy7pf6Y6uX0Q4o6bfY/hLx9sS/jSZ/QY38PPzMVLW0kmopmCEJuy6SwINxZrDrxfbYnYaiMVNVQGTu/2jTjkEmQrf8AzbXtyfu+NtBS06GfRBGv4LHwqBwMA5UsdTltHPPDC8kqR6yYl3uN+m30w0eqAru2wW0W07SYhppqB0Y/HiQmzES1XrffYf5vUbnm6iEWZU6F4+81rdTIyynVffqTzz7Fjvf5TqWCCs7QVUFTTU8kSU2tUaFbBgW3452GDaLJ8seatDUFNaOrVE/CGylVNvuThv4goGSvx/cA6Y/MXU70k03dBokDKV2IYKbggkDkXFrdb8AqCbJK+OGOL4mOnmNioWKoNhbYm3k1m8zuegU4at2ZyRpWU5bAFA4At5+WLU7M5LqP/D4uTxfyHrgT6pWOdpnvo2+Yuoc6o3gIlj7lme6MKmzABgbhrXvz4ubkcWNrFrMoWZHjliiKKAFFQiPfbhuhsTv1LL5FVOHZvJtJ/wCHxfwi+/Fr+eKj2YyVpBqy+I89T5++M/E0P+kz30pHmLDV5YiOiVFKGN1STvg+k6d3O+9jcm/TbnTrKFXSTQyStLSIjnjvCdBNubm7WIK9C2rUN1IxyXs5kwSIjL4eQOuLZuzWTCMKtBGoOx0ki4sfI4YuvQ8YMz6Y/MFjzTLEBTvaUWGoEPbbnptuNj1FgeunEanN8p0EvUUUxjUhdUrBzvwNPDEkbjqoYGy7HR9nMnMIU5fCQQpuQSb884zvbTK6GgoaZqOmjiaSUq7AbkeV+cHVq1d9uJj6chc5k5M9y5ZdRqoiEVQgEetQbjovIAGm+1wNrarGo9qaV20rCCqqAG7ljcA3sQCOhNx7kbk3PpqGlbs6zmnjDrThgwWxuTa9xjmQRIcz3UW7u1uljzg/qsAnHaEumJHeATdp6JoTplLOQCQIj4zzdiRe/mRyd9jY4Hn7S0ZKsrM2g3Ve7IsdwLnk7FvL+G1iCRXXxxoahVjTSZFFioIttjT0lJTQ5VAscEY/DvcqCefM74yzV7FziCNNk95kZs6J7kxQTiQHxSaOlzawvvYE7bXDMp2O8VraqbvAuW1BjYhFVUIsg3A43YWGk/w9OgG2qWKpJpYjSLrvwfTCrOppaekimhkcSSTqrEsTcahtv7YQPUC5ACwzpgPMzGrMXaRny6UKx0AKmkICRsNtuNvIknnfErZpp0LQKGsRbZtybMbdBbYDgG53O+Dq6pm79I+8OiQMHHn+Lb+zhO1XURVlQI5SA8xLDofEDilbXYRJqUSYjrRHqNEAj3sDISbHw25vxceZ58rTjXMC0r/AqXJs5Fgw6AG+/wAtx63vvYYqpamZs9hZpGJM+g38idx+Zw7gdpII5HN2amBJ8zqOPNc6kTUpUxQ1PWvqHwcS3Gm5kG4HQ7+3PljsVPUlyDR0qx2tpL2BHTe9/wC/U4bp+8ceVgPtgDOZpIwNDldyNvfGLe7HEJqUUZn/2Q=="/>
          <p:cNvSpPr>
            <a:spLocks noChangeAspect="1" noChangeArrowheads="1"/>
          </p:cNvSpPr>
          <p:nvPr/>
        </p:nvSpPr>
        <p:spPr bwMode="auto">
          <a:xfrm>
            <a:off x="1201341" y="336947"/>
            <a:ext cx="1671638" cy="108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latin typeface="Calibri" pitchFamily="34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216" y="1689597"/>
            <a:ext cx="2484834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4382691" y="1343026"/>
            <a:ext cx="2214563" cy="378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B38E622-B203-41ED-AF9E-63A1DA0A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614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2" descr="data:image/jpg;base64,/9j/4AAQSkZJRgABAQAAAQABAAD/2wBDAAkGBwgHBgkIBwgKCgkLDRYPDQwMDRsUFRAWIB0iIiAdHx8kKDQsJCYxJx8fLT0tMTU3Ojo6Iys/RD84QzQ5Ojf/2wBDAQoKCg0MDRoPDxo3JR8lNzc3Nzc3Nzc3Nzc3Nzc3Nzc3Nzc3Nzc3Nzc3Nzc3Nzc3Nzc3Nzc3Nzc3Nzc3Nzc3Nzf/wAARCABOAE0DASIAAhEBAxEB/8QAGwAAAwEAAwEAAAAAAAAAAAAABAUGAwECBwD/xAA2EAACAQIFAgQCCAYDAAAAAAABAgMEEQAFEiExBkETIlFxYZEHFCMygaGxwRUkQlJy8DNTgv/EABQBAQAAAAAAAAAAAAAAAAAAAAD/xAAUEQEAAAAAAAAAAAAAAAAAAAAA/9oADAMBAAIRAxEAPwDWsq6RZfAuI5AmqSMixX3/AD34xvTwSSw64SFSxNrbH2/39cM86yGOup0EFU1NPEgWPQq+FcW5W3FwOMIenK56/wCtUVRGsFdShY2CiwcBrHvztY+42wFJQZtX0CqH+0iAuEYEm23ftt74fUGf0dYANfhvxpY9/wDfW2JSpzFMrqUy+qlQyP5EE8RVHANh5x347YLSKM3WaCWKQbHTdgB/lyeDgKqQg7jnGWEUE1TB5aaRaiMb6Q3G3p2w0oq+CZgk14X4Ik2HzwG5p2ffHMarGjMy6rcYOdo40t+mApKlQCEUE+lsAPLIWcsODjJfvNvjmUTyAssTW9sZwwzXYup7c4AoZZRzJdKlnI5CtvjzankhpPpEzFDSmaNi8bRtIFOwHmue+1/xw/zHN4aTNI42SoKxKQ7s/l7G4sLjuPxxL9PzCr62nkG4labY3AN1PscBV/SjFljdJrLAP5kVShTqLENY6h+A/TAfUaUdV9HkWZxu8VbDJFJE2oqQxsGA97k/hiY6sq/rDtCtSzRLOwER3sRfe9zfv88FdQzmHpqgozK2loInCEm19z+4OAZ1mZ3zDpyoiqY3gq42SWIWOg2A55HIH4H1x9T9RPKdNZCp11k1Pv5lQINQ35J7c/HCKqkL1/TkBXUscUOnVffUwJH5YXUoUwxOj+Y1UhsBuQEB/f8APAejZX1JEpTwJlKuofwptxYhT7j7y8euKeiz2gmW5VYn7XIt88ePZfllVV06S06goqhXYuBb7NPU/Aflj6Jq+MXUTLb+7i1/jgPZKqpYjyXPwGBhUSnYxOCPhjzZOo81paJo/HIVf+qRQy7H/dsC5TneZVMtQ09ZUSW06dczGw3+OAYVeW5qYp6aOdK16izvPG5vp/tO52vY8drbYX5RlFbQZtFUVNIVF2EkLMqFVtbUCTv3+WHuZ5pHQJT0lMHaR01ERafswPu3JJFtj+d8Kej+op6jNWocykeYSszK+xKOLna21jgDMx6ZjrwHarhp/GkLKGRQdROw2sDye+NM9o6Gmy6jXPqqbw6dVhTwBfXa543II3wm+kOvp5aqlpIqbRLACxmOxbUBtb4W598deqapq3p3JakSSuoBSQub6nAtfff+lvngGdVFk8OZ5bTyeM1U6qKaZXsFUfcLDvf2GAabMKPTCaPL4YxJVyRqTdrWXykX4LG1+2xwunYyVHT0pYCV40W6k3AD2H5Y0pVT6ydICj+KuFAWwFgbWwGj5lUvGughEZENo1CXJVPQbb6vwOBJ5XfzSMxPcs1yccK1oIWAv9lGbn/FMd3p5ZKOScI+m+kG3z3wHZ82Wmy16aldvEc3kdTsAOACMYZDIoao1G58vYn1wtnWyE6h/iecGZLIoec7C+nsPjgKuSnpv43VVDSr4c1K7gOLLqFhYH+ra/Yc4junXeHNqIqWUGZQbeh2P64qOqaaFmjd0nOnxCzLuAbj12GJvI9s3oeB9um59xgGPXMVsyhuDvANyb6jqbfHbOGv0Xk63H/KxFv/AFjTr2N1zGnkKsymEJqI2LAm4BHuMazwPWdH0aU8Id0k8oA1ON2ucADUR6JOmnBVgY0Hf++/7/ljemUGrYLbfNmAHA4a3ODosrkngySZpUiNKo1K6nswP7YpKHLaKlLuo1tJKZSj2YK57j0wEfDlNS1QtI0Z8SNFSTcHT9mnf574qqKN4IUgMaWC2Kjce3OHRCSR3ZVVr+5PtgFqmmQhGlRJL2EMhGo77EeuAR1tBldaTHWU31aYGxaOw59Tx88AQ9NUsMshhrSVa2xW9ufQ4YVFLS1WqSeJleQs2qwJtew5B7Db3x1o6aOmQxxyFl7axcjtbnjbAYdTJms8caUxJVg6yKukBuOL4mcvpKqkzOmaaF4ysqm7obDfFtWStNIVuUj1Fgqnk/HAU0rsoEdg2q133GA1zWloK4A1wdil9JUkdhxb2xxFNS0NKtPT+aJeLtc+v74VBZZaizSWJaxsNsMafLELqCQdRsARtgN6WR7jQRYn+rvhyztRUU1U8TOsaFwvDPbfntjtT5XHTxkxtc2uLi1higp6Gv8Aq9IsdNlLw1C2QSxksfIW823w/XnsE9BnNDNTSS2kgCuyN40ZspG3IvgGvioMz0vC4kkiOsOj3Ut22B9cW0vTuYSo8Rp8k0OhDAU+wYm+qxBueedtx6bqep8ojy6jokjpKGnkeSQv9Vj0KwFrdt8BFzSzUm0kExAWwaIFl2AHcDGdFWRSQIXmQSaFDgmxvbfDgxSbgt29cCvliyyEsEJ7nj9sB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01342" y="594122"/>
            <a:ext cx="550069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26626" name="AutoShape 4" descr="data:image/jpg;base64,/9j/4AAQSkZJRgABAQAAAQABAAD/2wBDAAkGBwgHBgkIBwgKCgkLDRYPDQwMDRsUFRAWIB0iIiAdHx8kKDQsJCYxJx8fLT0tMTU3Ojo6Iys/RD84QzQ5Ojf/2wBDAQoKCg0MDRoPDxo3JR8lNzc3Nzc3Nzc3Nzc3Nzc3Nzc3Nzc3Nzc3Nzc3Nzc3Nzc3Nzc3Nzc3Nzc3Nzc3Nzc3Nzf/wAARCABOAE0DASIAAhEBAxEB/8QAGwAAAwEAAwEAAAAAAAAAAAAABAUGAwECBwD/xAA2EAACAQIFAgQCCAYDAAAAAAABAgMEEQAFEiExBkETIlFxYZEHFCMygaGxwRUkQlJy8DNTgv/EABQBAQAAAAAAAAAAAAAAAAAAAAD/xAAUEQEAAAAAAAAAAAAAAAAAAAAA/9oADAMBAAIRAxEAPwDWsq6RZfAuI5AmqSMixX3/AD34xvTwSSw64SFSxNrbH2/39cM86yGOup0EFU1NPEgWPQq+FcW5W3FwOMIenK56/wCtUVRGsFdShY2CiwcBrHvztY+42wFJQZtX0CqH+0iAuEYEm23ftt74fUGf0dYANfhvxpY9/wDfW2JSpzFMrqUy+qlQyP5EE8RVHANh5x347YLSKM3WaCWKQbHTdgB/lyeDgKqQg7jnGWEUE1TB5aaRaiMb6Q3G3p2w0oq+CZgk14X4Ik2HzwG5p2ffHMarGjMy6rcYOdo40t+mApKlQCEUE+lsAPLIWcsODjJfvNvjmUTyAssTW9sZwwzXYup7c4AoZZRzJdKlnI5CtvjzankhpPpEzFDSmaNi8bRtIFOwHmue+1/xw/zHN4aTNI42SoKxKQ7s/l7G4sLjuPxxL9PzCr62nkG4labY3AN1PscBV/SjFljdJrLAP5kVShTqLENY6h+A/TAfUaUdV9HkWZxu8VbDJFJE2oqQxsGA97k/hiY6sq/rDtCtSzRLOwER3sRfe9zfv88FdQzmHpqgozK2loInCEm19z+4OAZ1mZ3zDpyoiqY3gq42SWIWOg2A55HIH4H1x9T9RPKdNZCp11k1Pv5lQINQ35J7c/HCKqkL1/TkBXUscUOnVffUwJH5YXUoUwxOj+Y1UhsBuQEB/f8APAejZX1JEpTwJlKuofwptxYhT7j7y8euKeiz2gmW5VYn7XIt88ePZfllVV06S06goqhXYuBb7NPU/Aflj6Jq+MXUTLb+7i1/jgPZKqpYjyXPwGBhUSnYxOCPhjzZOo81paJo/HIVf+qRQy7H/dsC5TneZVMtQ09ZUSW06dczGw3+OAYVeW5qYp6aOdK16izvPG5vp/tO52vY8drbYX5RlFbQZtFUVNIVF2EkLMqFVtbUCTv3+WHuZ5pHQJT0lMHaR01ERafswPu3JJFtj+d8Kej+op6jNWocykeYSszK+xKOLna21jgDMx6ZjrwHarhp/GkLKGRQdROw2sDye+NM9o6Gmy6jXPqqbw6dVhTwBfXa543II3wm+kOvp5aqlpIqbRLACxmOxbUBtb4W598deqapq3p3JakSSuoBSQub6nAtfff+lvngGdVFk8OZ5bTyeM1U6qKaZXsFUfcLDvf2GAabMKPTCaPL4YxJVyRqTdrWXykX4LG1+2xwunYyVHT0pYCV40W6k3AD2H5Y0pVT6ydICj+KuFAWwFgbWwGj5lUvGughEZENo1CXJVPQbb6vwOBJ5XfzSMxPcs1yccK1oIWAv9lGbn/FMd3p5ZKOScI+m+kG3z3wHZ82Wmy16aldvEc3kdTsAOACMYZDIoao1G58vYn1wtnWyE6h/iecGZLIoec7C+nsPjgKuSnpv43VVDSr4c1K7gOLLqFhYH+ra/Yc4junXeHNqIqWUGZQbeh2P64qOqaaFmjd0nOnxCzLuAbj12GJvI9s3oeB9um59xgGPXMVsyhuDvANyb6jqbfHbOGv0Xk63H/KxFv/AFjTr2N1zGnkKsymEJqI2LAm4BHuMazwPWdH0aU8Id0k8oA1ON2ucADUR6JOmnBVgY0Hf++/7/ljemUGrYLbfNmAHA4a3ODosrkngySZpUiNKo1K6nswP7YpKHLaKlLuo1tJKZSj2YK57j0wEfDlNS1QtI0Z8SNFSTcHT9mnf574qqKN4IUgMaWC2Kjce3OHRCSR3ZVVr+5PtgFqmmQhGlRJL2EMhGo77EeuAR1tBldaTHWU31aYGxaOw59Tx88AQ9NUsMshhrSVa2xW9ufQ4YVFLS1WqSeJleQs2qwJtew5B7Db3x1o6aOmQxxyFl7axcjtbnjbAYdTJms8caUxJVg6yKukBuOL4mcvpKqkzOmaaF4ysqm7obDfFtWStNIVuUj1Fgqnk/HAU0rsoEdg2q133GA1zWloK4A1wdil9JUkdhxb2xxFNS0NKtPT+aJeLtc+v74VBZZaizSWJaxsNsMafLELqCQdRsARtgN6WR7jQRYn+rvhyztRUU1U8TOsaFwvDPbfntjtT5XHTxkxtc2uLi1higp6Gv8Aq9IsdNlLw1C2QSxksfIW823w/XnsE9BnNDNTSS2kgCuyN40ZspG3IvgGvioMz0vC4kkiOsOj3Ut22B9cW0vTuYSo8Rp8k0OhDAU+wYm+qxBueedtx6bqep8ojy6jokjpKGnkeSQv9Vj0KwFrdt8BFzSzUm0kExAWwaIFl2AHcDGdFWRSQIXmQSaFDgmxvbfDgxSbgt29cCvliyyEsEJ7nj9sB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315642" y="708422"/>
            <a:ext cx="550069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26627" name="AutoShape 6" descr="data:image/jpg;base64,/9j/4AAQSkZJRgABAQAAAQABAAD/2wBDAAkGBwgHBgkIBwgKCgkLDRYPDQwMDRsUFRAWIB0iIiAdHx8kKDQsJCYxJx8fLT0tMTU3Ojo6Iys/RD84QzQ5Ojf/2wBDAQoKCg0MDRoPDxo3JR8lNzc3Nzc3Nzc3Nzc3Nzc3Nzc3Nzc3Nzc3Nzc3Nzc3Nzc3Nzc3Nzc3Nzc3Nzc3Nzc3Nzf/wAARCABOAE0DASIAAhEBAxEB/8QAGwAAAwEAAwEAAAAAAAAAAAAABAUGAwECBwD/xAA2EAACAQIFAgQCCAYDAAAAAAABAgMEEQAFEiExBkETIlFxYZEHFCMygaGxwRUkQlJy8DNTgv/EABQBAQAAAAAAAAAAAAAAAAAAAAD/xAAUEQEAAAAAAAAAAAAAAAAAAAAA/9oADAMBAAIRAxEAPwDWsq6RZfAuI5AmqSMixX3/AD34xvTwSSw64SFSxNrbH2/39cM86yGOup0EFU1NPEgWPQq+FcW5W3FwOMIenK56/wCtUVRGsFdShY2CiwcBrHvztY+42wFJQZtX0CqH+0iAuEYEm23ftt74fUGf0dYANfhvxpY9/wDfW2JSpzFMrqUy+qlQyP5EE8RVHANh5x347YLSKM3WaCWKQbHTdgB/lyeDgKqQg7jnGWEUE1TB5aaRaiMb6Q3G3p2w0oq+CZgk14X4Ik2HzwG5p2ffHMarGjMy6rcYOdo40t+mApKlQCEUE+lsAPLIWcsODjJfvNvjmUTyAssTW9sZwwzXYup7c4AoZZRzJdKlnI5CtvjzankhpPpEzFDSmaNi8bRtIFOwHmue+1/xw/zHN4aTNI42SoKxKQ7s/l7G4sLjuPxxL9PzCr62nkG4labY3AN1PscBV/SjFljdJrLAP5kVShTqLENY6h+A/TAfUaUdV9HkWZxu8VbDJFJE2oqQxsGA97k/hiY6sq/rDtCtSzRLOwER3sRfe9zfv88FdQzmHpqgozK2loInCEm19z+4OAZ1mZ3zDpyoiqY3gq42SWIWOg2A55HIH4H1x9T9RPKdNZCp11k1Pv5lQINQ35J7c/HCKqkL1/TkBXUscUOnVffUwJH5YXUoUwxOj+Y1UhsBuQEB/f8APAejZX1JEpTwJlKuofwptxYhT7j7y8euKeiz2gmW5VYn7XIt88ePZfllVV06S06goqhXYuBb7NPU/Aflj6Jq+MXUTLb+7i1/jgPZKqpYjyXPwGBhUSnYxOCPhjzZOo81paJo/HIVf+qRQy7H/dsC5TneZVMtQ09ZUSW06dczGw3+OAYVeW5qYp6aOdK16izvPG5vp/tO52vY8drbYX5RlFbQZtFUVNIVF2EkLMqFVtbUCTv3+WHuZ5pHQJT0lMHaR01ERafswPu3JJFtj+d8Kej+op6jNWocykeYSszK+xKOLna21jgDMx6ZjrwHarhp/GkLKGRQdROw2sDye+NM9o6Gmy6jXPqqbw6dVhTwBfXa543II3wm+kOvp5aqlpIqbRLACxmOxbUBtb4W598deqapq3p3JakSSuoBSQub6nAtfff+lvngGdVFk8OZ5bTyeM1U6qKaZXsFUfcLDvf2GAabMKPTCaPL4YxJVyRqTdrWXykX4LG1+2xwunYyVHT0pYCV40W6k3AD2H5Y0pVT6ydICj+KuFAWwFgbWwGj5lUvGughEZENo1CXJVPQbb6vwOBJ5XfzSMxPcs1yccK1oIWAv9lGbn/FMd3p5ZKOScI+m+kG3z3wHZ82Wmy16aldvEc3kdTsAOACMYZDIoao1G58vYn1wtnWyE6h/iecGZLIoec7C+nsPjgKuSnpv43VVDSr4c1K7gOLLqFhYH+ra/Yc4junXeHNqIqWUGZQbeh2P64qOqaaFmjd0nOnxCzLuAbj12GJvI9s3oeB9um59xgGPXMVsyhuDvANyb6jqbfHbOGv0Xk63H/KxFv/AFjTr2N1zGnkKsymEJqI2LAm4BHuMazwPWdH0aU8Id0k8oA1ON2ucADUR6JOmnBVgY0Hf++/7/ljemUGrYLbfNmAHA4a3ODosrkngySZpUiNKo1K6nswP7YpKHLaKlLuo1tJKZSj2YK57j0wEfDlNS1QtI0Z8SNFSTcHT9mnf574qqKN4IUgMaWC2Kjce3OHRCSR3ZVVr+5PtgFqmmQhGlRJL2EMhGo77EeuAR1tBldaTHWU31aYGxaOw59Tx88AQ9NUsMshhrSVa2xW9ufQ4YVFLS1WqSeJleQs2qwJtew5B7Db3x1o6aOmQxxyFl7axcjtbnjbAYdTJms8caUxJVg6yKukBuOL4mcvpKqkzOmaaF4ysqm7obDfFtWStNIVuUj1Fgqnk/HAU0rsoEdg2q133GA1zWloK4A1wdil9JUkdhxb2xxFNS0NKtPT+aJeLtc+v74VBZZaizSWJaxsNsMafLELqCQdRsARtgN6WR7jQRYn+rvhyztRUU1U8TOsaFwvDPbfntjtT5XHTxkxtc2uLi1higp6Gv8Aq9IsdNlLw1C2QSxksfIW823w/XnsE9BnNDNTSS2kgCuyN40ZspG3IvgGvioMz0vC4kkiOsOj3Ut22B9cW0vTuYSo8Rp8k0OhDAU+wYm+qxBueedtx6bqep8ojy6jokjpKGnkeSQv9Vj0KwFrdt8BFzSzUm0kExAWwaIFl2AHcDGdFWRSQIXmQSaFDgmxvbfDgxSbgt29cCvliyyEsEJ7nj9sB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429942" y="822722"/>
            <a:ext cx="550069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26628" name="AutoShape 8" descr="data:image/jpg;base64,/9j/4AAQSkZJRgABAQAAAQABAAD/2wBDAAkGBwgHBgkIBwgKCgkLDRYPDQwMDRsUFRAWIB0iIiAdHx8kKDQsJCYxJx8fLT0tMTU3Ojo6Iys/RD84QzQ5Ojf/2wBDAQoKCg0MDRoPDxo3JR8lNzc3Nzc3Nzc3Nzc3Nzc3Nzc3Nzc3Nzc3Nzc3Nzc3Nzc3Nzc3Nzc3Nzc3Nzc3Nzc3Nzf/wAARCACnAN8DASIAAhEBAxEB/8QAHAAAAgMBAQEBAAAAAAAAAAAABAUAAwYCBwEI/8QAOxAAAgEDAgQEBAQFBAICAwAAAQIDAAQREiEFEzFBBiJRYRRxgaEykbHBByNC0fAVJDPhYvFDUnKSov/EABgBAQEBAQEAAAAAAAAAAAAAAAEAAgME/8QAIREBAQACAgMAAgMAAAAAAAAAAAECESExAxJBBCITMnH/2gAMAwEAAhEDEQA/APcalSpUnLDUMV5547/h9a39tLe8Ht+VfZ1NEmyyjvgdA369O9ei18Oc7UWbUun5eEhtZSXMvlODhcEH32p3ZXy3mmOUhBjG4wW9q238TPB0CxNxjh8bBy4E8KrlTnOX+ecZrzCNQrFUfzegGc4rlf1rrLuNHeM6sEjiiuIGHn1kbdhnPv3qZ4es0bAtC+nS5XKb7Y9uoNU8OV7mAxP0ZSC7bk59qu03NuJyVW6GFwM6WIx3B279q6QO4nukd1gMd1AwyxY+ZRj171fBBGXEhjjZmXYqAMfWu/D3DbhrgQ8OgMhlYmaJdtDeuD0HatrP/Dm0vLdUnvrqFslpFtyACT2GR0p0NxiZ7K3lMUqMUddjobr1+dL7a0kkt42trpldusb77/MGnHij+HF5wezN7YXTXcceTIN1dF9QMnPv+dY60v5rG4U5Z2zsj9CPWs5XXZnLTx3WYZ4rqzkdoV0ELh9Rx1Azn7Ve1zC0ujlq2F30kKwHbrQVu/8AqOiRCysuSW+v4flXfEDMbiCee3DKqjDRnVn1+lXcIjh0j3MlxG0WApbTKCD8gR9au+HU7NkknGnVsaAZHhmBtGEcLHLJMjEE+3fNWxSXutmb10qurfA3GatGOry2kIBRcKpx19KHigDAoUxo9SCO+dqtXiQYFLiJtsEqT9/fpV8NxBcjCFQuRsTge1FW33g3Fb/w/cP8BIwikbLRSgsuB2wen0rccN8e2MgCcTje1f8A+6qWQ/luPyrGzWeuIv0VeuPNvVD2mSpQYOMZJ6ZqlFkr2Hh/ELTiMInsriOeM/1RtkUXkV4pDNdWUxNtcSQHIOY2K5/z61quBeNJ4CY+MYljHSdV0sB7jvWtsXF6DUpbw/jnDeIHTa3SM+M6DsR9DTHIrTL7UqVKklSpUqSVKlSpJUqVKk5YZ69MV+ffEdiOG+IL2G1ZZI4ZGGTkZ9vpmv0GfWvEf4nhbfxJdvGeWSIy2QPMSATWM5w1iUWDzlNcbwqSu2QWz96uJne5jDTqx/EYimAfrnNL7ZYMiINqJ2A1H9qOWKEzF4HMUnl/qO+3oTvVi3XqX8O7aM2E16YQszvy9RG+B2+Wa14GKT+EraO24DaCIk8xOYzHux3NOa251yyBuu49DXjH8S/DKcN4qt5bIqwXbFgMbI/cfLvXtNZb+I1nFdeGLhpMardllT55xj65IrNm1jeXi/D5TDdxiWVdBOCF2J+taC8WR0Qo8kZzhQrA7dNwfnSO4GpwAgBHm3PamDxyS2iSfECJtS6RGd2B65z7VmdOlNktLrivKtUOubXiIICACOjfLrSnxOONcCvmgurZU1AaGG4cDbINekeAeHlkkvp0U4HLgcdcd9vXt+dO/FXBIOO8HntJo9UmktCw2ZXG4wfpvW+4zvl4pZ8Wiu+XFPGUkEgznfajmshDIVdYizEtr0FdPTbI/KsyiyxSMjY1q582nf5Vo7S6mK2skjqFdDnV/WR/6rMvytUXHFNCCYCygHo5yp+o/tXSySxammViA2SVGrH5UZb8Mvb/AIffz8ORWkt01PGQcnI2C++Bmshacau7ecJcSCVXO+rrTRK0qTW8qZWRM5x164q94f8AbnBw24yCDtn9KDsgHgkEwXBJZVfb36iqLiQWwSdJTBuFCFgdXXJzTpbGtaYZta5IPXpim/CfEfEeDrylIuIm8winckr/APietJRcT6YlxFMzjIJONQz+tWxzQkjmnQ+MlWXdfn7UC8vTuCeIrPi0WU1QygeaKTAOfb1pzqGa8giAIDoAVYZ1Kcg01suO8TsNLQzmWJR/xSnKkfPqPpTsWPS6lZzhfi7h91pjumFrNjfmnyn5N/etAkiuoZSCpGQQetLLupUr5mpPtSuSyjv+Zr5rBOAQfkak+tnO1fnzxS13Nxq+a+laSdJmUkAkBQdse1foJsAEscADOa/Pl4GlvJ1SRSrOxViNyM9SKxn03gWx2cjyxsiy7HOQQv6mj1trpriGBeedf4WcKwz6Zzgdq+WvNkflmcgE7MqDp9c04+EcSRSC6JK5BzD6/JvSnHovXPDNte2vCLeLiU0cs4XrGgAUYGF2649abUr8OXUV1wmBoAwVFEfmGCcUzrVrm+96ReMLq1g4BeJdTRRmaJ0jWQga2x0HqaeVi/4rRQt4Y5kiEyJOnLcH8JJ3+hG1FM7eUsYi5BjJftnemPD+I201nHbzFEUEqyuyjPp3pO0A0agwBG+dP9zV8NhFIkjA5Yd9II/6rMbr2zwXNZNwG2i4fJEyxLh1jbOljvv70+NeeeA+LcM4RZiylDxzTS7yEbSHYDvkff71vpy4jcxsoYKSC42zjv7VuOdeGeLrKK38R8QXlkAXLMAvQA5P7184Rp+CkiW31NqDKWwfT1oTxJxC64jxy5uJVhBd8HkZKnA05BPUHHWqeHzXUOSiMd+pJyce1Z+unx7j4UhSLw/a6YxHqUk49cmvI/4i8KWy8T3Rji2mKzJpOAA3X7g1694WkEvh6xkRdAMQ8pOrB715x/FO9tJeNRLbyo0kMWifQd1IJ2Pp2pvTOPZRwSSWSwCkDUhOdR/ENv7VZ4z8Oy2dvw67clo7iHof/jbrj5YIpXwm6gXEc0nUgqSx2P0r0Px6bO78H2V3bSo6RSosZVuvlwR88gflVDawXCJWMRjmILRuDgjVgevt2r7xTiEsMkaW6rpZcuSDjHaqeGFGuV075znJ2J2I2pt4xs1sxwrlFGaS2JmAOQG1E9frj6VTpXtLVw1tDJCeXqGTjovUnP1q6PiDNEDEEkjJK7bH70BYxSTcFuWVlVYIyx7ZGpRt6nf7VRwplVpFyxGxyeox1pBxJJE7NkEP18470VY8Z4nwsabG5ZEOTy2AZRn0z+1IrS4kfm8468HUGAwMb7VEv1+D+JcNHuBpFKeoQeJYeUokgkJ0jpLmu38WWMbLqt3y2w8wrym349LKgk5akYK6c9a+yyz3WpllV9ZCuvl7dBRfJhfjnqvS4vHFjJGs0UScpiQCzgVZD41t5ZWSOANoGTpkG1eSQWk8SYnhiW2B2UkEk9KkHDbqRzJayjSq7AMQc/5+tH8mK1Xrb+N7FXeIoutcgqZB6f8AqvHL2RWnlkEjRAuxC6wMb9KIPC+IwhZf+MrghdsjPbOaBkFxpAe3jfGc6iKxnlL06YSzt8haBJ1cyjGTnMpI/Wnon4VK6iK7ETgg+W6IB/MmkliZI2ASGMDOcIwFO1v7xGRVtZSW6BGQj9acW9NJwTxWnDIfgRcqkSqXVywcNknOTirr3xlxeVWaxubQxDzK2MFsdc+2Qd/alEVuk1ur30CpI2FZSiZx981XLb26B1RQUKafIuABv/em+TjTMwa2x8VX7wM15LErAkDlpnPvSXxtxyS94QLd5WKNKNa6eoGSPvil/D5FfWkZbSWYaD065yD9TQfFmla1US7OZNtRztk46dK1c7penO2dZoFdtQzk4HkP9qOhjgl4VLohJcNtiEk/pVU0TOFK8sHOrvR/DjPHaPo5RwcgDP7CsTs0bwyWN7aORIBCY38pCkamBznfvmjuOeMOKWcJ5tqwhcY58jEEZ2+Wc/8AqhraXiMkSQx2sbB38zs/lj9/U9e1JfEHh3iMKB/jZbgk41Ox0kdTjrj/AKpmVlWU3AkxTl8zmkae2RVthNAkzmSZh5T5teAPntiq13DKcAAZz7UXYJJzC6yINS75Un96k3Xh3xILDhMMEbMyFjhkXUMnfrWM8VXRvuPXkx/nZYDVkAYAxWhsXgg4egkePnA4J/px6ddu9Yy/dpuI3MsCEpJISqggbfKtXLc0zrTvh4jEwJtmdQCcZ3x7U98WmCSw4YUVedHEUIVt9PYY6d/vSKxRnkKRwO2AcgSAH9aO40YmW0jDqpQENqPfbb6VS6WgVhFIZ9JyoLbMGxg75oviqotxHBHMHjiiUb7HUQC2/egrW5X4tVAhIQ7n1omeUPIWB8zAEAYxnHvROEsSea2sp0jmTlsulhgbg1RZl4nfKKdanB2yDXcQZraXWGG47L+vWuYXBcDJBGQcA/2pT5bXO8sZOCQRkCq2KG08rgYbfOwr4kp15IP4d8/+6+Iy/CShl8pK7g9PvTED4ZaRiEl5YwwGQpOQBjrRdvcxRQARsPidWWYDSPpS747SZW06GUAEBdWPYdsUBaXycplZfxZwQehJrzarLRyXT8xo9epmUnRnAB70Rwa7dSzNsuSBvtt9KzNze5QMjATJnJ66s9cGqoL265ysenUKe3f86vVSt6k8Uqs7t/MU5AGBg9s7+3TFI3mlw6LowTjJzQvDL25ubh5m5IOM6cHUfp+9SZ43diJWXJzgP9qXSXa63jnEyhWjXfGcGmxtLuWWKT4iJCBp2Qkdvce9KbKNJGj/ANy4yQchh1/KntwkULQ6ry4QMx1eZPod1/zNbxVG3UCGKNJrgFkGz6fXbpj/ADFDQ3pybWaLKDUDjOG64oeK5jPEVg5jvAYwyvIM5buNQGKMmSGZ1YHIHQhhvRrXLckqy8leCCO3twogY4jCAn6k496T8Sl1WrRvFsJFJYqQeh6etORjlLGATo3BJB/el/HUJslydJDgAsM7YNNy2vXglVla3AAkMh67HOM0x4a1v8O4kSQjuAH/AEpbGbnBCvFnHQg7fUGjYZ76GBniED7HPmbpj5UximzzzRRx/CXK2UJGG15AbO2cEb9RSp+NaXeCWdnZNQQN0ydgQc7753op7WO8S2S6l1XAjDBRkBQdt/XpXb8L4dHAHdY3dAxLPnOcZx8hii9tauimNRJgiGIg41YP/VHQwqQ7i3TYZxkDNZ4EJKBFH5T1x/UadcLkjLtqhkYBd1JO/wD/AFSyo45enCRCFljCBz7/AFB3oBJTy18qguO77itVc8LS5kTEbQhQMYAIA/OspdqsU7w5VUDkBWTzAA9/WqQGHDvLO5RI84I/5AD881ZdgzvKFWQDmMx3yAdumflQ3DHRpQdUKA53Zas4gxinKymUsWYgHCj6e1IfLJnS4UEy5GOig/tRN4TzzIwdsgb8vO+BQVg4M+W5iEH0Bx69avvVlFwcxFgwzlctjoNyNqkIt5h8LMBgE7eaL981VGcS6sADSQCF/wC65toTcQ8r/jc+Zcq2Gx29KkEU9qxMqHDDSV1LmmJXFoXmHUdJUjPp96ttoleL+kqx7gnp9a+mIYKLb4XSVwZCduvYV8HMiiVUli0juSdvvSmIiuZCWjDkRk6c5r6SFiIG2NyaGjnATl4UDVkEDeirnSgR1AcYxq7H3rmwIBuJrR0eQOEUFTjOR8+1EWNpOuliNWdiucj13pfaT4DDojdSwJH2po10rRr/ADyXAwFVTnNFTXeE+E3HGuIojqqouyRgBQv54zj0zSviSLa3s8MsJJilZW0rq6GvtnxmW2tjEst2krLh3jlC/TYetLld52kYTNksd3XUc/PO9F5dMYLt+QGzJDsGGxiI2/KmzJG2nNhqBbAK23X8x86U8MW4kmWGKWBmJ31OY8//ALbfem94l+ZBbX11AhGGH80yAjf0271qQ0LxK4uouKWSussGsqpGF0lRn0zinKNFMmuOSFlbODjGdjQlnNZQoYrm4SWQnYqmMdN8k5ouO3tYoiLaRlAOMAZB/wAya1dfVLXTxKCQEQ5DDykHsPelHF7i3e1mtoGUzhgSmrHQ+p2/Kml1w6WeISPr0qrAMI+moY7mlt14d5rfEx3fLMqgKo0HPpgZo9Z8PtSZRMrZktpgunbDZGfoaacMKSF4msLucEf0a9vnvXP+kmKPSb4eU4MZgYHNVR2k0UzgSqjRNuVUkNtqH61CH1rb6UWf4OWIrlTrc5x26knuaB4lPci5KRxpJA4PRSeowQaFtpI7Wdp5bj4h8ZCt6/If5vTM3+udSkcQTUAxVcEg+ncVGdM3LYTRyHkwzMMDAVScH60Ta8+Jl58Fwqsu+EKnt0OKerd85Y4pGEYTTqZDpbodzj6UK8s5k0zXTCILgFiCcnc5O/6VaCzmJfWEkTtJGEBOuV/NsfQChI+FxMrN/qMgRgQBp3/zeujGdRdZpCojLNrGBuduw2z+lI7vjtxK2bfSADqJO5JGxPyq2jr4U8PLPbX8pdRpAZOvr39qthzcRSPdp8QkeltUhx1zkAdthQdldScRtFbOJgSDg4zn59BVPG5JYoTAj+aYHmEHPlBOOn+dat8LRhNDZSxa4YoVByMop649jVc963DbYZAIc4ChdJz/AG/tSzw9K6TNFJlkZTkHbcVbx2USXKRtgBI1A3BwTuapdxaMIjFPZRXLEhGOeuwA7YoOxvnvZpVmRtKnUAg3UZ3+1S3VzYPFAjNlzjG53H2oaxxb3XKZXCsCvl6/rTFpZYys01zzWyGUspJ2G5qiEk2ciq2+sVIy0V40KZkjOQeYBv8AlXNmp5rhSMemdvtV9FKrTwjxeWfRJDHEMkB5H2OPlRMnhTiaqIkaGQK22GP7itk/Glt7h4hbrKFCkv33HpvXzh/EZrgkyFFTroCZyo6jParTPqzC+D71iBLdxIMbiMEkfQ/3o238NQQN/Na4eUjGwGfyrT29+8d7cxAKEwskWpQ2F6d/lQl1xNJLZVlgTULnSGXZhuc4PyFXB1otXgMEjDLtCeg5kgGT32/6r4fDiBMw8QCgsNsasn61C5kmuYZJWleaUKHbqVA6H1OM7+tMmYhlhtVVe5JYg6uufbNXB5ILvw/ew65VvYtA3OhCNvzqxeHSQsTJeu3YlkA09SOuaZ3t1zrVBGJneR9DQ68E7H36dd+9L7fh91EZR8PCgfLLzXHlA7dDVx8Li0SCG4kaZJroAAgJkgkg5/DTuPiUzWETZkKDSCwP4c+vr2oWzkuXsiBeSrrTVpjjA7ZwCT79cVeYXjijtlOtJFKhmGWPqp9T6GjZ0rmuXhuCyswEi5V2PmUg52PahJ7+GGCJRIpbIwAwyMGm9zYJb2Kx8V5ckhjbkrGSGBxuxI+lYW4ha3nIXJA9+3yrGV0dNZJL/qlqY9WrK9SfwnuR36mqre1TQIvhcPk6zrwsvYMMnpt9KR2Nw9ixaIHS2Qw0749q1dusV0iSdlAMYU422yM+9axu4LAsFlKXXlxwoHAyg3OBnodqE45BeWllBLCdKSZQyf1EdR8vn1phCEivFZEMWFChm779c/4av8RcTWfgUtr/ALYlSuCrYYFSP6c0XKdLrhg7aWeOVGV8sDuCTv8A3rT8IvRdhjMQGBIbfp7/AKVm1CFdWVUj5inXh0gXbZUEMmB3x/mapuVGd1cI9tdrDzHzDhGKHOkde3T51lzEER9GQ+PKOop1xdZo7OPlXDcrXg6duueuOo/SknLOkGQajuc6TinIQx4G7g3CyJlmQkYGOlc8WX/faFUeRF8o8wzjP069KE4bPou1QxK6NsV5hFM+Jylo43MMEZYkZjTBIHTzHrV8ILh7pBeI0p0gNg5jJwDRXEoZHkjuB/wvsQRp1EdMUI2WlQZY9Nw3vTPiOf5YVv6jkFs9hUFNjqYOjyTYwMAP5frVNmzC8iBByxySa74eWUzaQem56etSzJNzGGG2Tke2K0EQj48+UHzHvj1qq3XEkpDHJPr71LdS95vufNpCr8/Sq7WTBmEgZWxgjQc9fpSqdcNSCZ5AWLXM0WTLuSD20+uDj3rpy9k+m6UxyocOB+vyOaAupHsyLyMhGjBLDYhh6H3rJcZ4/ecVullLlOUpSMd8dxn570C8NbNJx6S4ElhFbyLpCLJnYgnrg1nIOJX7zgXE7EqxJGBjUc5OPzoOHjPErRIxFcyppOwP5/vXHDopZbhWGV1nGen3ouozun6cRuxLz+aHOSQGGBn09qM4ZfTy3LxzKAJWByzfgPtilxhCI8UjgTHdhq1ZPyHSukXKLkgEdyvT71ymVjrjzGuktIr3lJICIoD+JDjLfP0HX50I0jrzEmmwASFbTjWv1+9fPD9wWtzDcTJpQ5A7kenyoniBDWQupAFjt3GzDcg7Zx2wcV0lOgVtbW7SRGCeTEOxOvUAfl8qPlup4gmpVcq4OqNz5uvtnp27UumSGUc3mBH051K/eg7XntcSiZ0aFsZ19sEdKLROTk3ZZAJ4yjADBLnc+u4Hf0P51n+MwmOfmspXmrr/AJgxnr09qZ3U8c6sOdLGx6SKO/qMb/rSCaSW7ZWuy8rjbUxJNZ4pWCUclcB1wd8elOOD3D6NIDOFOzdAKz0kaLnDsgpr4fZdE6m4ZNtR/lg4+uf2px74FPLC+uIROzTI0bMzPCASSM4wB3pB4hELcYuJYo449RG0YwpGNzj1NOGvbK0/4YWnnZsK8jau/XHQUr407tfSObdIiSGKq2Qduv6U1F8aasqdJxsDV1nNJbXWnkwv5gMOMjf61MoY8kDLHOcVciQPMjCQq2sE+aqI8unluHKSiOGNY2AEChcgjGCe426YpAi6VGAMj3IrQ6SY5X0a8Bt29B71nFOrAPT2OaatJbwh76MOGwWzs1NOKsogt1IUsdTZ3JpXw854jEMkgP0o7jDOHgCqV2br1G9QCIwWRQMHfpR/GJgrRAHGScgHp09aBt2b4lCzFdRxnT8qu445PKZ17EkkgEjNKd2coWO43YOB0A7YPpVHDpka8iZ9GkdScjt8qv4VNGVmWSN2JA2JGnfbf1+lU2sSNfKUAUFicDoBVOkqQheLPyJH0o5wxwD/ANVAFYzuWIbvtnvVlniTiEgcFzqOOn7VVbCRPiNaBgcDzHpv6VoF3F3e4lltY7jFpDJhds5x79/al0VpbMSHeQBehGPN9qjuZp5CFVdbFsAbDft+dHWEXlkJADZ05PauVtZnNd29nG07Ly86VBAb6ir2sG5Ls5VVA6HfBq+1eMXQ04IEeMt0J1GiLiNhEArBkbVkjtWcuW/WWEsNq91OFd0iKkks4OMdPzq55EhyY21EHGMVXDDIZm3HkyAw6kfOroowdWpDk9Cav9WM0ItLt0lV41QlNxv1x61oUvFmhzdacSDAA2APrv396zaxW6MpaFmTPaTSa0PDRw6JYphZkkttzn1D7/2rcjSy2vBPbRxx25edkK6uV5RjvmguI8NuLIxyzQkQM3ly+QT746U7n8TRGDlC3BB1K0YTUCPal81vNFbW893zihcqHkck4xsMdulWXQlK55XK7sVBGMDqKCiLjbKnfYDrTW/mgdXBIOUwCNjik8GnmZYbdFI61icxqrJWTkgOhJJ7iiODx273yg4wwPcjt7VRM3LQFWwcdDVfCi3xqnAYgHA9aYzT9TGXMMS5l1kgHyjGfX60s4wh+OkG/RN1yRjSKLmT4h4pcvqby+Q/P+1B3qvb3ssR0ggDYHIAwO9aQdcMPK6ntjGKJtFImQlQRqH9VBK7Z3AKA7nvR1iyCdRrIDMNs0JoWLcqbmOoBDeUDJ6etZFZgCAgwOlaabPw8zpglUY6m6k1kFlCnDAr12NaQ7hTFeJowJwDn7UVx1S7wMhRSY84OT1OetV8D5Ul4mTECc4LSaRmj+NLCIYxAGeQEjmg4T5AfvVICW3uJEmjJGSCMaGG32pxxi4fkRokYjgYkMg3Yn3NKbURyzKwxgsMEj3pjxqUIsUYwcliWz+1KWcKVRznYbLH6D1qjhbNLeJoXUVVvMTkdOtd8JJMchYBE6PIynABHt1qrhMKTXqrAA5GcdAfn7UTpKrWGQ30pDbksCU2z6/SqYw0VtMVIO4wDnamMdu8d5cRxMjuoY6lb8Qx13pfG0osZdId2yowK3FSC3heSTSAQO59MU5t7YYKk5XGMHb5VZbcOZFXTEVTOGJ2z75q6aCJVETaFOrIfJZSa8+WTePjVKY47oDV/QV27HIoqSWQgLo67YHbNAhdVxEqKc4IJG2abJb3HwklwttztC4YqdRT0JHp70W7dJjJ2WohS4ZUGA3+GreZ5lRlxv1qq1Z2dg7HUp6Y2+hq0llJZ9OPUUqSKriHyqQeozTLhdkJrRTK5wSQAB1x9aV6llyFJDJtg9MU54ZzI7ULlFUkkMOua3izY5YrBZyFV3B8rncgg9j2o6e8W4iCyB3jZwuqQ48x7jNUFba3ELA6VDZJfJ+dfOMR67aMsjpCZAySYxkjerO6x3XLPiFd/DokkjhsLh9J2lYEKp7kE9qD8pOogqw/DjenguZolPIkeMEYIU5B+YOx/KkpIzj8OOvua5eLOZdOfjy326kBZd1Rzj1rnhcWL1CwI26VHYHAI3x1WrrJgZ0MbkYPcV1jsfCOMRvj+Sm2T3GNx96QcZfRfSCMNpIXGrr0708gjkc+UAYAbMhznekHGlYcVudLnGroflSFMbApktv6DeiLSUc+I6v6x296BVnj3K5H/icUVw90aaN1uEDq42kXB/z6VaTQXMUrQSsis2Y20k7E7dh3rMsCj75yD0atk/EwZP8AajVcMT/uCNsf+PcfrWTvbqS5v5ZLlmaUHBbG57b02BdwmMG/jyqMcE5HbajuNtohtwEJUlt/fahuDH/dqRgnB2xv0r74iYyLAuCwDP65HSmJTYJrnRVzkt60Vx2MRmBnRlwWGHHXfr70u4WzCeLSSulgRldVaK44Zdcek1qC7ITqk9f89KkXcKiiCSBvxNlVwvU4ozg/hy9e+jCxyaBnUw6dO9O+B+ERYtzbqcu+QQqjYfP1Na+IRxxBIjpx1GKIgEnAIXsxG3LjfT52RPxeuDS3g/g+Gzldri7WeNidCmPTj7mtMpzszdfU11ynk20nataVjym25UqtHcSynAwrx4AX1yO/z61dPwV7a3EyKsyMMqwIH2NSpXgmVynLtheAojBdCRjQpIXOfaiI5GRzy2OCQxU9CR3I6VKlYtsZyfeKTRzwI/LEUobzFOjg+3ak5DA6c6gCCcnrUqV6fHdzl0w/q+vplZgNiBscU54aBJAsbyHY7aRipUrpj2skziNd8ZGnYeoxVmH/ANPjVtl1DIJycgGpUrHkv61y8s/UPHGGwvtgUldizDSMg9jtUqVx/H6rz+GcKn0gqUBUgiieEFmvY1wCSSMmpUr1PRo8vIWhic68k/hAGB261nuLMfj35m7AKp39qlSkVQCBncj2q2zULcRMVDDXuCPpUqVbDQq/nwijWucdgu/aste78QmdtQdpGPXY71KlaBpwQM17EqglznAHU7etaN7Bb9Y0UM7odMrAgIp9AOp+dSpWb0jG08M8PhkSWQmYodlxpANaFLYQqvJVQGHQDG1SpTpIAIyQSwx0Kn9q7UuOwOTgMe9SpTC7lcwjOzMD1x0qiyv3kubmKRiyqVdMDGFbt+YP51KlVvAvT//Z"/>
          <p:cNvSpPr>
            <a:spLocks noChangeAspect="1" noChangeArrowheads="1"/>
          </p:cNvSpPr>
          <p:nvPr/>
        </p:nvSpPr>
        <p:spPr bwMode="auto">
          <a:xfrm>
            <a:off x="1201341" y="354807"/>
            <a:ext cx="1400175" cy="105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latin typeface="Calibri" pitchFamily="34" charset="0"/>
            </a:endParaRPr>
          </a:p>
        </p:txBody>
      </p:sp>
      <p:pic>
        <p:nvPicPr>
          <p:cNvPr id="266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4737" y="655221"/>
            <a:ext cx="3307506" cy="247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AutoShape 11" descr="data:image/jpg;base64,/9j/4AAQSkZJRgABAQAAAQABAAD/2wCEAAkGBhQSERUUExMVFRUWFhcWGBcYFxgXGBgYGBwYHBgXGBoYGyYeHBojGhcWHy8gJCcpLCwsFx4xNTAqNSYrLCkBCQoKDgwOGg8PGikcHBwsLCkpKSkpKSwpLCkpKSwpKSkpKSkpLCkpKSkpKSksKSwpKSwpKSkpLCwpKSksLCwsKf/AABEIAMIBAwMBIgACEQEDEQH/xAAcAAABBQEBAQAAAAAAAAAAAAAAAwQFBgcCAQj/xABGEAABAwIDBQUFBgQEAwkBAAABAgMRACEEEjEFBkFRYQcTInGBMpGhscEUI0JS0fBicoLhFTOy8VOS4hYkJTQ1Q6LC0hf/xAAYAQEBAQEBAAAAAAAAAAAAAAAAAQIDBP/EACURAQACAgICAwACAwEAAAAAAAABEQIhEjEDQRMyUSKBQmFxFP/aAAwDAQACEQMRAD8A3GiiigKKKKAooooCiiigKKKKAooooCiiigKKKKArw17Xhokua8Jr2vDWnOXBFJkUpXJrUSEyK5IpSvMtbtSJTXJRS5TXBTWokIFNeBFLZK8UABJIAFyToBzJrXJSeWvCioLaG/8Ag2rd73hHBsZ48yLfGqptPtMxCiQw2htM+Eq8SyPL2QffWZ8sQsYzLRiiq3trffDsJOVQeXcBDZBvyKtBWZbS2o+6SXHnFm5grMA9BoBTXvUhPl1vIrlPmn03Hj/VsV2n4gmU4doDgCpRPqZHyoqnqx0mzZPWaK5/Jm1wxfTNFFFGBRRRQFFFFAUUUUBRRRQFFFFAUUUUBRRRQFFFFBya5rsiuYqsTDkiuYpSKIq2zEEste5aj9s7y4fCiXnEpPBA8Sz5IF6qO1e1ROmGZUs38S/CnzCRc+sU5NRjMr4QKhNsb34XDWceTm/Inxr9ydPWKy3aO82KxBPePkJI9hPgSOQhNz6moNT6EwR4iNY+cenGpz/G4w/WgbR7VVH/AMuyI/M4TMc8qdPU1Ttq7cxGInvn1qBM5M0IHQJFo4XqLViTqAEzpPnckU3ZfK1BCAtxZVACRM9ABWZmZbqIOkqSkQRe/U9LUl9uVEQRI4x8qX2lsh5gAvNLRmEgKETz0+VR2IV4bRewj4mnGuyyeJxoBgqzcwmw8vnT/Z+zHVNyMO9BGbNkVlyxqDER1q89nG4CA2MTiEJWtcKbSbhI4KI0KjqJm1Xbbu0m2GVLcWEARe51NoA1PKu2HjuLlicmEZFcE/L6maKebRxCFurUgOZVGR4EjXoVUVfjj9V9K0UUVxQUUUUBRRRQFFFFAUUUUBRRRQFFFFAUUUTQFFcOOhIJUQANSTAHrVZ2p2i4VqQlRdVyQPDPVRt7poLRNNsbtRpkS64hsfxKCZ8p19Ky7anaNinZDZSyP4RKvVSp+AFVbEY7OZUsrUdSSVH4n9zUtri0rafaqygwy2t3kSciSekyoj0FVPaW/eMet3ndJPBsBMDqq6j7xVUdxsWFibCbnzpjisSU6yeET756VFqEmt1KTJkqJ4XKvM0gvFm+UBJPWTU/sjs7xbmGOIXkQMudDcK7xQHwTI0B1qqYh3wmdTby52HlV4nK+nbeIUtQbQFuuEwEpBvPAAXNPNqbFxGGSnvmltZxmEwPOYmPI3rUey3dRGHwyX1J++eGaSLpQfZSOUi58xypp2t7Vb7lLGUqdlKwbAITcEknidIFaiIpjlumRuKKoQkXUYjz0HrNbpubua3gWQAJeUAXF8Z/KnkkcuMT5YtsLaqGcW066nMhtYUQCFaaawDeD6V9CbM2gl9pDqAoJWMycwymOBjrVw7TNXu0XCJVgHSoSUZVJtoZA+RIrDHXhmAvHM8q3ftE/wDT3tfw9PxCsFf+g/d635Olx6fR+zVIUy2W4KChOWNIgRFUftRWe8wqBMKUomDrlEgEefzq7bB/8qxOvdN/6RVS7QCDicIInKHVny8A/X3VuJ/j/TMdqQ5hwDEcB8hRTvEE5tBoOfIV5XK3Sob3RRRWGRRRRQFFFFAUUUUBRRRQFFFMtobZZYEuuJR0J8R8ki591A9omqHtjtOSklLDRV/E5KR6JHiPrFUnbW9r70948op/IiyR0hOvqSalrTUtrb84VjVzvFflahZ9YMD1NVDa3aY84IYQGR+YwtfW3sj41QcRtEJgWTPqfcPSksQVCc0yLFOhnl0NNrSV2ltpTqiXXFOHhJJ66aDXQVGYnaOUWhPxNSezt18QvBOYxWVKEkZExdQzZVKngAbDiYNJ7nbDTjcehtYlCJWsHilNyD5qgetKW0e624UJcKVJSucqlJUAqLGOB4ac642bspzFYlDDRgrVBVyGqiY4JEn0rUu1p9CcOy2W1XX4VAJypCQZRrIkRaIsKq/Y6UfbXCUqzd0cvhJCZIzFR4cB61Wb1aW3v7P2MLgAtkKLjZSVLUokrBMEkEwLkaVTNytlJxO0mkLOZIUVEWMhAKo9SPia1DtYQDgOH+aiJ/q0rLuzxuNpYfh94dDFoNrHTpSUidN7xy1JbWUxmCVETJEgE3i8V8147ElSvwjUwOFfSuNP3a/5FfI18z4pNx5dPTj9a1PSYPofdLEFeCw6ilKZaRZMwABA16AVlXbWica2OBbTzvdXKp/ZHanhWMGw3kdW4htKVJSmwIEe0o9Nb1Sd9dv/AOIPJdDfd5EBIBVMiSZNuulImKTGJtWlrAUQY4Vu+7e3cOxs/Dd6823DSbKUAeP4fa+FYkhiJzk9f2a7S0lN4Hz+dZiabmLaZvj2iYR3DuMtqUsrAEhBCRcHjB4VlTjZVcJAHMmPhTqLQep6fCmq3Ej8U/vpJqzlMkRSbw+/+OYSiH5SnwhJSkpyjQGR8ZmrG1vd9qQMQ6ykONkNZkKMFKvEfCSY0I9elZ065mgAEidYPuFP9iOLSFINkEgxrcTfpYmrEzCUuZaBv0HyorhAkSNPM0Vm5bblRRRRgUUUUBRXk14pYFyaDqiq/tXffDMT4+8UPwt+L46fGqftXtOdVZsJaB5eNfxED3VLWIlpWIxaG05lqShI4qIA95qs7T7Q2Ef5QU6eY8Kfebn0FZRtHby1ypayuJupRWQeWtqaY15xLSFLSpPeiUTxTJGaBwlJptaiO1w2r2g4lyQFhpPJsQr/AJjJ90VXHdoWUom5uVKMk/GT61zt3d95lTTClBTjqG1GBEKXbJ6GBPnS+/mymsGtvDNT4G0d4YJlZklU8ZkH0ilLaOGJlrvClWU5oKhAUUxMcDqPfUzsLdEr2c/jXVEKn7pMgCEqGcnqbgeU047TFpbawbDMd0lgLT4SCc59oze+WfU86m3ngrd5mwEFKYsZKVqk34mCatJaD7LthpxGOU6sBSWE5gDfxEwj3QT5gVG9oOJCsc/CMsLg3BukAE25wT61P9jgH2p2P+D0/On9TVa3sdzYzEHSXXL3/Mf0oe2lb3gJ2M33eZCcjIAnKcpAsrLYyNRVG7KVK/xFIClCULzX1AEwZGkgacqvO/f/AKQ2OYYHwFUvsjw87Qn8jSzYiBMC/HjRPS1dsn+Qx/Ov/T5VAdjLYOLdP5WY96k/pU12zvQ1hwDfM5y0yjWqj2bbzMYR91x9ZSC1lGVJUSrMm0JHIUT/ABaD2rqjAi//ALyPkqay/s5WP8RYuLKXfUewvrVg387QWsa0hplt0Q4F5lQkKAChwVPHjVN2W46w6HGylChmEnxwFApNtNCaSRGqSG2N4cXiJ73FLUDMJScqI/lTb31DlgJ0uY1N/wBaUKFaZ7RwHwkydDSLiUiSqSBzn3CTUtqijjwA1jQX8/3wrhOI1sTfy/SjArXiHUMsMZ1E2SOnE8ABrJqS2lsVzDOqadSEqEEAGRcSCCNR9ZqCLcWuTAA9T9B9a5IBiXBPoPneuNoPEHL7zpVv7NOz5GLnEYhMspOVKNM6hEz/AAjSOM9KsblJ0q5wIAk3HCbz7z+5pNSAAeWuuvurTe0Pc9ptoPMpDQBCFISIBB0IvAvra/pWZY4EJEzf41cseKxuDJWJUohLYNyAOZPC1W9W4WJwrHf4hab+Et6rBMxKhbhpJqU7HdiIW46+pMlrKlHRSgZIHOLetTu+u8rbjQaStBX3oJSCCcomZA86348bi5Zmd0gsGod2nTQdK9pVeGgkAwASB6GisVLdw2kGvaa4jGIbTmcUlCeaiAPjVT2z2msNghoFw8z4U/G591JcomZXQmovae8jDH+Y6kH8oMq/5Resk212kYh0EFwpF/CjwCPOcx99VdzHrVpxUBOgJPWjXH9artftVSLMo/qXr6IT9TVK2lve9iM3eOKIF8pMAeSRaq0g5jBWAFOBPUC0qnlf4Ur3qcrgAMqWIJiyAFQNdTafIUpY10etrccW22hJKnLwq1omfKJNes4b7l59SyMikNoRlJClKkm40IAn1rsY0uYha7phhaQBBhIbyhIkaRbn1pDTCHTxP/6Uf9XxqxEFlttMttYXCpQkFTiFvLWNSVKgJNvw5OfE0+34xB+1MoAhLTOHShMC3gSqNOajUVt9cpwqRNmEjldS1n61IbxJ7zaoTb/NaRM8sideVta1SO98nirarg0+9QmeI9kSCORr3tMXm2i9eYKRE8kpFIY/Eh7aanCZb+05iq4AQHJnSfZ4U03j2inEYtzEEhtClyJgmJEae+sqnO1hOV9hERlw7SYi1s1Su0zk3ewo0zLkx5un9Kqe+e8Ixj6nlDIkJCUixMAaTF5JJppiNuqxGHabKvu2UlKU6RoTP5j1qC59jryUrxTqicrbSSTBMCSTbU+xwqlbRxfevuKSCQpSiDEWKiR10NNdlOPYh3uWUWKSSNPC2Cok8OGnEmkNpuGMqTZVzGp5A0VpG/u+rOIwqMOwFWKCSpECEggQc0zPSqVsDen/AA90uJI7wpKYIzAAxNrXtS42KGMDhnVOgqeDiykkeBIICLa3gn93Z7nbFRisewhy6VLzKn8QSCsp/qiPWiejrbG13MY73rxCiQACEhIy8LAeetQ6toLCghlAMkJFrqMwIA56Va+0TEsnGO92haCEhKwU5YWkRIF7FOWItTTsxU0Nosly0ZsgKSZcIhFgDpJM6CKey9WS2tsR7CrSl9AQpSAqAZiesagiCKrmNcW4rLwmAOZ09a0XtZxq1YwI8MNtgpMKJOa5CuEz9KoOzcRkebWQFZXEqKZyzBBIvpNSSOmjYvsyThdmZySrEApW5B8MGxQAbeGRfiRWdbSnwpP791az2sJWrDMleUnvNEzN0mb2tWPYlmFaR76uUUY9Ng7G9gpbwqsRAzurKZ5IQYj1VJ93KontZ2gn7Q2ktLBQm6rQpJIIIg8Dm1p/2P4l04V1KSMqHbZlG2ZINhBgTf1qH7VAr7UjPAlsaExYq6dK3H0Yj7M9xD2ZRJBFb7uHtZD2Ca7tCkBtKWzKcoKkpGYpvcTx86wJz2tfp862fsxLn+HojKQVuRJM+10Saz4/sufSP7XwQhlQWsBRUkpCiEmLg5dJub1kuKAtcnXjNa12pFzu2SqAM6oKb8BwyisrxrcKGvwrXl7XHpeexh1ffvJC1BAbC8lsqlSEgnjIB4VC7WwpbcRIhWZeaOBvOlSXZAs/bXANO6M+hTHxNNN8LLWZtnc+BVb1gUx+n9kdy7xO+TCVqHiMKNwLa0VR04YG5iTc+z9VUVjkq5O7acfMrWoqMXJzGfM3jyqNxGaZ16jTWnaMO33YUDHhn2jr7642bhg42FEkE8AT6azUnTUIpR9OHvvXKlzckmSTSfekrKSRAMTx6V1YWvoT1pEwjtB0pzhwYjmfh+lMku6WEZZPnw/fWlG3FHIDrMny/wBqqJZD0KWvgtJSOETF/h8aQxWO+6CSZQFlcj2ipQSDBnTw/OmWe7h1zW5fu1eZfAlPDX30DjGY/wAbZIKhlSkX0SIAInlrXOMxqg5wMqlZtJKjfy50i6jxJTNgEiPpXmSXBJNzQd4kqLqEheUZkiToCSAVK6R8jSW2QCopCgQmROoOt6CkZ7/m+teYojMdainO3kNhQQ0SpCQm97wkAm/8WavEYlIwyEBsBQKypcmVZikAERoAm1+JpDFK8XoKWCQGZ48bCNTaqH2621hh1vQVJWthSELTqklSSZEGQQCKjsc34yJOlvKPIV3syCuYjwq+XThXuM9pXOeot77UKSe2MSpxjDlyCQxlBypEJStxCR4RpCdT1qP2E2DisOOBebm1iMw4RSzz8spBMwghMcPETHvJ99IbFxARiGFKPhS62VWOgUCTbyq3tK1SZ39enG4nQfekX1MRefQU37Px/wCI4Ux/7kf/ABV1pPejaAxD7rqZyrcKkg2IBNp61FMtypITIJ4g/wB6kzU2RFxS17348YnFOuIKskWkAGEiDY3glPHgaqqLEHqOHXpUgl4ZDYyEKuQZMzJM1ELe4ED4ipd7aqtNO3+3pZdAZQMxbWF57ZSSCCkAXsYvoaznGOX9kCwixFc4ZvKpNlHMkk+I2INhXWPdvpFuf60mbSIpqPYq6CziOH3iP9J/So/tYTOKRH/CHPmrkao+w96ncKFBt1SAogkA8QDrTvbe8CsSpK3FBSgkJmAmQNJFbjKONM8am0JiG/Erh++hrZ+y1/8A8PQOS3PdP96xNbwzGSP35VqnZ/vBhmsGlK3m0qC1kgm8EiDFzV8X22z5LrR92okd03NxnNrCPD9ayjHwCI186u3aDvU09kbbBUkHN3gFjaCADBtWf4tXEA+oir5a5aawutrt2TLAxq+Esq1/mTSO+DAW4oTq6v8A1KjhUfuRtX7NiQ4pClBSCgBKVTKojWBFqWxG2Gw4kuqj7xSjHiImSPD5ms3XjmPaxH8k5g8MENpT3STCRctOE+/LXlRyd72o/wA5fo3/AGoryU76MH20BiIEZQYkxJPnVdxO1S2crZyjjBJBPrNSOMbytDMox4YF9SCb9Kqzy5MmuuW5cMj9p0CV6k/OusM+SbmZFRiV3p3hJzDzp7WJ0lnR7VLtkSL/AIfTSmeayp50toVX/DXQLA+E+Yr11d0jommy0eEX50pllweY50CiTLvqaGiC5PCTXLCPvNOfOksE3KibaG1Ao2pOfUa/vjSTywVHxXmONLbNYBXI5GksKgZxP5qg9xr8L14Dga7ffAaSLmTMxHWuMagFR/fDypTEtQhIOhA9LCg8wLsrkA6aQPqdKTxSrq8PE8R+ppbZaAFKvqAB6mksSbq9f3cVQsJ7kQBEcr3PlTBSiCNP36VJFwBgDjCfdUYtHCZk1A/xgVlF+NvDFvf5UwL6k3MGBxn6U+xoOW+s8v70xKJmYv5iKB+UEpKlKUJQDYcwIv61GLJHH4VKvNnISYjINBaAABeelRq08/rQSmBcS4klQ8SY4kTPupttXDJSoAAaDQ0ru80pQcFyMyY0/itevdpkBw30AHA8OlSFMMM0kTImLjjTjDthSEqOsX8PX9KTZ9o8iL2iniGgEp4Ap0AVA9ZvU9tT0isQkZj58qMPiSkwlJJVABFo4fM11iYCzA+dTG7mzG3A4txeUoKMvVRzEDTmBVlmOzXDEqBJUo5SQcxvIE2k1zjEiBr767QlMHLHtHNrrrxpPGewNOHnSFl05tpfdJaiAiIUJzWmBM9fhTdtkOFUlRUkZiT7vfpSCNRbUxUuy2EocJuqE+ceL+/uqEbgswtwJASpwCLAZo+BorzDbztJQApkkga2r2udf6Lgzx+IztkKtAm15IEAVWFqvVp2qQGzAHLTnVUJrrl25Okm9PtmIzOoGgJ5x8aj0GnOEeIWCDGgnz1+FQtZ39iEgFpaVSZIJCSOgJsfhTJ1lSSsKCgetquiN3WQwhSnCiUyM3GwOkSU/rS+I2Ch5sAguBOYjKvxBMSkXEmbDSt1LUSomUwi+v6120k99cm0nhwFTmO3TUlxAbWIGWMwI1m09DF+tNP+z2IS6VZAq6kwlU+KJgDU2vUWdI3BTmUQYIBPD9KMDPiM3Cfn/tTprZL6UOKUy4BGpSqOtyOFMcGrwOHoL++gV2ck5jfh050nhUfeJveTygWN5Nq7wKYSVXPhm0df0rnZT/3oOsA2IkacY11oskcQZUSkyCen0p3j1KhPigR0GmlN3sWVqkJCZMwBAE8qV2msHLeiOtnEqKvFpEadefCmLqySfEfhT7ZCh4pIvFMC8LxxoHeLEIFzeOJpgk+JNzqPn5VLbRgtjThy/So3DoHeJuPaH70oH20GoAknXW1MFjqTz0qU2ofCI59OVRhMCRqL8IoJV5mGyMxiNBHS2lRKk81H4VL4oSlUxpNtPnUWWz+/96B3sZlWRZkpGYXgAHWLnWkMePGZJ87U92fiFrYUCTZ2ALgQAPTnTXaJObWTbj0oEsJxk8DT3DsShJCjlItoDHlUUp/KCfQ3qawS5bbmTCBy0is1tq9InGJAUQCdelTO7TILbxKiMpQvhcpzGIqIxklZ11oaxqmhI4hSTpoRVZOcCzmStRJCgfzRy4V5jGk5ASSTMe1NcbLazAqE3VrzgCldoIAAidb1YDZb0pSiPZJIM3PQ0/2SpbhU3YZkG5kxlk8DrEj1qIvPlUhs7FqSvOIIubEA3BEfWpKw7dwCEkgk2/g/6qKVxmMSVkkzpx6DpRWKn9XX4u+/2zm28As90MwKQFd2UkSRoYF4tWOqrXt9Mepey1qewyGnVOJASIUUpkHMojQmD8KyBVby+zlLxNKNm9JJNK4dBKgALkgD1qI0bYrXeJSVYlxmyUpBUhea0wkQPqb61Yk7oOAhX2py17JAmOBg3Fc7E3TbShpau9zpAjMqYPGEkW/tVjW4qI6cq7tRCD2XtFbuIWkxCU2geVOtp4aG1KQkBwAlJuPGRE2vMU32bs4tOuKzSSBw5n+1SC3TxNSYtekGhOIUhoKbacQLqAgKz2CiAUwVZk65r1GbaxObKgsvQDF2EqKrzClhu/odLdatKjSalVEQLu7jXjytKQgtyCkm5E+G88Ok3qsYvZncOJS0hbqltgniU5rlPhHADjFWneHGOoyd1N5mEyeEX4a0jjQsNKWphDkteIqCM6VBMGc0GLAxOtIiFmVTd3ffbQlx1BbTAPiCpA4TAtPWjEtqfjukKVA4D3e+PhUvtbep5xXjwij4QBmZFyBBMgEGabJ2Y8GsqWklEycuUkkmVe0ARaExMQLRUqC9GuFwKm0EOIUlRJiR0FQ4FwCOI+dS7u332kKaDSWhoYQnNJ5KUSYjkZHOvNjNpWl0OqTmSEhEpJzQTJSryHLj0pSWcPOsIs8hRJuMug84vpUlsw7HICl98FWkAqABn+Qk++oxWDU4ClJQAYJkCR5efnTbC7Ab70NpeAWrgqBpfn0rtHjmcbpxnyRGVWtb2D2OsR37qP6//wBN1w3uvso+zjljzU0fqKaf/wA+KjP2hqeVz8Z+lNXdw3Z8K2z55xz/AICK46/HeP8AqwubnYNaSE4/3hB+TtR7/ZskAlOMQQNDkVf/AJZqLXuNi4shChqCFj5GKebq7qOtOlTzeWEnKcwMkn+E01+JZw1uMWmz/wB7ZiSoyh4Rz0BqAx2xfFbEsknQDvfqj61fNoYeGVkFXsnj+tZo4pRJsokGBr7/AFreOMRjcs5TPKoR20UFIKSQYMWmPjU3hgQhIiYSPxDkOlNsBs3v3e6JgkE36XqWcaCLExFj6W5Vyy7dMYV7GOSs2A/flSBEqRIJGYSBrB1+FOcX7Zvx/fCjDskyU5pEezqJNiLUWjzZToCLJJEn0Pvo2q+DHgIj986f90G0hB1UJ4cbx5jSmuOZCkWJN8s8J0jXnUK0igsk2SZNWTdvZqlKH3JUYBlVkcpkdTVcZcLaxaSk6HT9KtOwNu+JKEgkJSJk6lSxf4/AVZiJjaFNoqwzbikKjMInLcSQCYJ868p1t3dZTuIWuwzQY/pFFSsXVI7wPDHbPW8kqCEAkpUACSiDAVfn6xpWRq1rWsDs9a9hrSgEqVnUABMwq4v0SaytvBqUvKBeCq9rJEkn0FMtZPPJsk1O7mFX2xrIjvFScqSYEwbk8ALn0qFZZKjCQSeQFXnszW2w84t45VwG0jKSRJuZA8h60iYidyUvuM22WlBBSCRAJBi5AJOmlPcHtFLk6hQAkGY8QkAEi9uXOqRvK8h93MkQIzZ1qTltaAEyZkCxpmVKLmcPNBKdVqTKk6QIEm8yLx1FZ/8ARjdOmqaKhPjX/T8jUXjXwjEp1JKIVcwACYMc9b1X8FvM+FKlxlwGYMKGYiIJj2RF71FbbxoxOIC5yFLcEZo0mylWgSSPdatfLj+pH6sB3tWkKP2ZLiEkyuVCwP4gFCPBfSvNi71JxSZS2EqlQygqUDEXBOhgi16qGDwbi21I71sEhUEukZpH5Qn6ivMDLDeTvu7NzIJUmT/KmZ86sebHqZM6v+PTSsRhSWlKKFJgHUcr0y28nLhnlDg2v5Gqgna7h+5GKWQTAJGYkGxEzcTpca1Y943QcAtPilSEpAjMSfCb5Z5G9ajLGdxLKSbZlKYM+EfIVyplVMsPi5cYiY7kGP6dCOdSpUeVW1NQyo2iaWOATYOSJMXbKhbjUDvU2shC0mAgmbXE8RbpHrVNw28eJagpfWmeGf5ifnWor2kzK3Y0pQsgoEgkSkwNbEiLCq1i9mvKxCXmkTlUlUd4CZQR0EAxTnF7zuqSl13KvvCcx/ESNegsBTZzbiCsrQstkACYJ/0pA9IrU5XFXpjjHK6WNne51Bl3CvqHLwqHoYp2jfzCfjacbP8AE1+lKbMxZdaSuImdRexIn1ifWl1NTqJ9KzculK9vNvghxqMM6puDKiFKCiNAkCbCTJ8qY7D3gchLi3SSFlC8xklJEi5kD15VObR2C0vKtSPYOgAANxJMawBx51F7R3fQT4UFCApCSEz45KZURyCSb9TypymNueWFrFidqpcaVkdzSNITPl4RVd2ZgAttwuBYIy5SJTEk3Mi+mlODuWzqnOnyUaTxG7LiMvduPEEjN4iYEi4HH+1X5KioXhu5PNk7KlEuG8EDQkJJvoPLnpwrp7ZQLuUnw5ZnKbqJ0zTy5mu2tlvjR6f5kj60+YwOI4ls+8fKuc7262gsRuakZl5yQJJTEAxwmZo2Tu0pIDjbg8WVUROhkX6GrWnCLiCU/T40q1s6NAkeVvkKyKNvHst1x1oqzSTlB8JFuIE9ajMAwoMZDaHCqePh/c+laRicBmiblJlJ5HTh0NU7amzFJfKEZQiUSM6Qb6xJma0RNIc7BceJdabAQs5kiQLeU25+tXDDvIVghYBxLnigcQpJM+740/wmzg2kIQohKbAWMD3UyxWADTSwARmcUu5mZ/sBWMotvFY3hJnoPgBRQXDRWKyauFWQ7iQwGAYbTMxebzwJtNM/8FMjMnzsZIPCSNPSrhiN2GVfgynmg5f7U2RuazxLqvNY+gpl4uXcy4bVRWxTogIbtEhME+dxPGvGtkKTYuDX+Ef/AGq4I3Qw35FHzWo/Wnbe7uHGjKfUT86zHgKZ81sFCSfvyJnik6++vG9gsJn71Rm2pPwCa0pGzmxo0j0Sn9KcBsDRIFa+E4s4Z2AydEOr8kuH9BTlO7YOmFcP8yUp+aqv814T1+FX4cVqFJa3UJ0wyE9SpA+QNPGt1FAf5bI9T9E1aV2Emw91NHNpMp1cQP6gflT4sIXihv8Asy5+ZoeQWfqKWb3aP4nf+VCR8VSaWXvSwLJUVfypUfoK8Vt9RHgw7yupGUfGaccIOLtvd1A1W4f6gPkKf4bChAgSR/Eoq+ZqL+24pWjSG+qlFR9ya9GHfPt4jL0QkD4mtxXoSxR0pjijhx/mBr+oJ+tNFbPb/E46v+Zwx7hFdoDaPYbSOsX9+taqZ9GjJ7AYNc/93zzcAMwkfykhIvrTZW7mHIMYVKROiuPWATUsvEk02J5qNXihu22pBASnKB1Ufmacl9zmPrSa8QBxpFeL5VaCjuIWdQNI9DqNa5TizHKP3xpuXVGugDQOTiiRaK4+0qpMINdZKBT7Ur9/7V5/iChwNA0pMminDeMnUx74+dKnEEAQQekn9aZivFK6VA/TjjwA+P61VNvuAvm0nvETOgHh/fpU2hUGnbWEQtQKkJJkXgT74rGXTeM0WzXPhGp0VSe0cOpSIQBcxHU2BnpT54eI6anhXIX8KeiCnczPmfnRXreJAF9b8DXlXmlHeNcIAgnXnSGGUSbmfOiitSwk1UI0FFFQe0kuiipKgezVU23jnE5glxYHRRHyNeUVPTWPauYl9Sh4lE24kmpfYOGQq6kpNuIB+dFFedvJbEthOgA8hFck3oor0YdOUuHTTca0UV1lgLT8jTZVeUUU2Wo86QWbUUUU3d+tLUUUR0nT1pVsUUVJUomvTRRQc1yaKKiuTSfGiiivU61MbM9oV5RWMumoKE6+vzrts0UUjoJKF6KKKyP/2Q=="/>
          <p:cNvSpPr>
            <a:spLocks noChangeAspect="1" noChangeArrowheads="1"/>
          </p:cNvSpPr>
          <p:nvPr/>
        </p:nvSpPr>
        <p:spPr bwMode="auto">
          <a:xfrm>
            <a:off x="1201342" y="194072"/>
            <a:ext cx="1850231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dirty="0">
              <a:latin typeface="Calibri" pitchFamily="34" charset="0"/>
            </a:endParaRPr>
          </a:p>
        </p:txBody>
      </p:sp>
      <p:pic>
        <p:nvPicPr>
          <p:cNvPr id="2663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548" y="3427812"/>
            <a:ext cx="3530695" cy="264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434705" y="1117997"/>
            <a:ext cx="4055269" cy="1156097"/>
          </a:xfrm>
        </p:spPr>
        <p:txBody>
          <a:bodyPr rtlCol="0">
            <a:normAutofit/>
          </a:bodyPr>
          <a:lstStyle/>
          <a:p>
            <a:pPr algn="just">
              <a:defRPr/>
            </a:pPr>
            <a:r>
              <a:rPr lang="pt-BR" sz="2000" b="1" dirty="0">
                <a:solidFill>
                  <a:schemeClr val="accent2"/>
                </a:solidFill>
                <a:sym typeface="Wingdings" pitchFamily="2" charset="2"/>
              </a:rPr>
              <a:t>Itália  Aquedutos 312  AC</a:t>
            </a:r>
          </a:p>
          <a:p>
            <a:pPr marL="0" indent="0" algn="just">
              <a:buNone/>
              <a:defRPr/>
            </a:pPr>
            <a:endParaRPr lang="pt-BR" sz="2000" dirty="0"/>
          </a:p>
        </p:txBody>
      </p:sp>
      <p:pic>
        <p:nvPicPr>
          <p:cNvPr id="26633" name="Picture 14" descr="http://t2.gstatic.com/images?q=tbn:ANd9GcRZTG3vBPykEZYgpSoLvAkU8Ja66tIYnyhH9fRJx_cOUJpy0Dk2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757" y="2187180"/>
            <a:ext cx="4055268" cy="275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305B25D-1931-48D7-A1DC-A2376955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214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9361" y="1894115"/>
            <a:ext cx="1562359" cy="306977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300" dirty="0">
                <a:solidFill>
                  <a:schemeClr val="bg1"/>
                </a:solidFill>
              </a:rPr>
              <a:t>Brasil 1589</a:t>
            </a:r>
          </a:p>
        </p:txBody>
      </p:sp>
      <p:graphicFrame>
        <p:nvGraphicFramePr>
          <p:cNvPr id="27657" name="Espaço Reservado para Conteúdo 2">
            <a:extLst>
              <a:ext uri="{FF2B5EF4-FFF2-40B4-BE49-F238E27FC236}">
                <a16:creationId xmlns:a16="http://schemas.microsoft.com/office/drawing/2014/main" id="{F9051B9B-646F-410C-806B-6B18F83B5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184196"/>
              </p:ext>
            </p:extLst>
          </p:nvPr>
        </p:nvGraphicFramePr>
        <p:xfrm>
          <a:off x="2339752" y="476672"/>
          <a:ext cx="6319267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881484-4D12-4C65-A58F-0D1D7915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3122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1143001" y="901513"/>
            <a:ext cx="1235231" cy="25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465" tIns="40232" rIns="80465" bIns="40232" anchor="ctr">
            <a:spAutoFit/>
          </a:bodyPr>
          <a:lstStyle/>
          <a:p>
            <a:pPr indent="395340"/>
            <a:r>
              <a:rPr lang="pt-BR" sz="1125" b="1" dirty="0">
                <a:solidFill>
                  <a:srgbClr val="000080"/>
                </a:solidFill>
                <a:latin typeface="Serifa BT"/>
                <a:cs typeface="Times New Roman" pitchFamily="18" charset="0"/>
              </a:rPr>
              <a:t>                     </a:t>
            </a:r>
            <a:endParaRPr lang="pt-BR" sz="3525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4545" r="2479" b="4545"/>
          <a:stretch/>
        </p:blipFill>
        <p:spPr>
          <a:xfrm>
            <a:off x="6084171" y="866779"/>
            <a:ext cx="1918040" cy="567707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55679" y="1354989"/>
            <a:ext cx="4761932" cy="612014"/>
          </a:xfrm>
          <a:prstGeom prst="rect">
            <a:avLst/>
          </a:prstGeom>
          <a:solidFill>
            <a:srgbClr val="FFFF66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80465" tIns="40232" rIns="80465" bIns="40232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625" b="1" dirty="0">
                <a:solidFill>
                  <a:srgbClr val="000000"/>
                </a:solidFill>
                <a:latin typeface="Times New Roman" pitchFamily="18" charset="0"/>
              </a:rPr>
              <a:t>Brasil – Área Irrigada</a:t>
            </a:r>
            <a:endParaRPr lang="pt-BR" sz="2625" b="1" kern="0" dirty="0">
              <a:solidFill>
                <a:srgbClr val="000000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43000" y="2166104"/>
            <a:ext cx="6644473" cy="3161501"/>
            <a:chOff x="-12697" y="1878316"/>
            <a:chExt cx="4092471" cy="2414780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0" t="56215" r="70615" b="19600"/>
            <a:stretch/>
          </p:blipFill>
          <p:spPr bwMode="auto">
            <a:xfrm>
              <a:off x="-12697" y="1878316"/>
              <a:ext cx="1536697" cy="24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15" t="56215" r="15799" b="19600"/>
            <a:stretch/>
          </p:blipFill>
          <p:spPr bwMode="auto">
            <a:xfrm>
              <a:off x="1524000" y="1878316"/>
              <a:ext cx="2555774" cy="24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26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806" y="1894115"/>
            <a:ext cx="2843241" cy="3069771"/>
          </a:xfrm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pt-BR" sz="3300" dirty="0">
                <a:solidFill>
                  <a:schemeClr val="accent1">
                    <a:lumMod val="75000"/>
                  </a:schemeClr>
                </a:solidFill>
              </a:rPr>
              <a:t>1.1 MÉTODOS DE IRRIGAÇÃO</a:t>
            </a:r>
          </a:p>
        </p:txBody>
      </p:sp>
      <p:graphicFrame>
        <p:nvGraphicFramePr>
          <p:cNvPr id="30724" name="Espaço Reservado para Conteúdo 2">
            <a:extLst>
              <a:ext uri="{FF2B5EF4-FFF2-40B4-BE49-F238E27FC236}">
                <a16:creationId xmlns:a16="http://schemas.microsoft.com/office/drawing/2014/main" id="{26AB8BA0-95A8-4D5D-9A20-76F01A55E9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993166"/>
              </p:ext>
            </p:extLst>
          </p:nvPr>
        </p:nvGraphicFramePr>
        <p:xfrm>
          <a:off x="3639407" y="1565673"/>
          <a:ext cx="5019611" cy="3617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D5650BF-8DE6-41A1-936F-B5AAAFE0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  <p:extLst>
      <p:ext uri="{BB962C8B-B14F-4D97-AF65-F5344CB8AC3E}">
        <p14:creationId xmlns:p14="http://schemas.microsoft.com/office/powerpoint/2010/main" val="55618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Espaço Reservado para Conteúdo 2"/>
          <p:cNvSpPr>
            <a:spLocks noGrp="1"/>
          </p:cNvSpPr>
          <p:nvPr>
            <p:ph idx="1"/>
          </p:nvPr>
        </p:nvSpPr>
        <p:spPr>
          <a:xfrm>
            <a:off x="406401" y="1253067"/>
            <a:ext cx="5072027" cy="4351866"/>
          </a:xfrm>
        </p:spPr>
        <p:txBody>
          <a:bodyPr anchor="ctr">
            <a:noAutofit/>
          </a:bodyPr>
          <a:lstStyle/>
          <a:p>
            <a:pPr eaLnBrk="1" hangingPunct="1"/>
            <a:r>
              <a:rPr lang="pt-BR" sz="2000" dirty="0"/>
              <a:t>Utiliza a superfície do solo. </a:t>
            </a:r>
          </a:p>
          <a:p>
            <a:pPr eaLnBrk="1" hangingPunct="1"/>
            <a:r>
              <a:rPr lang="pt-BR" sz="2000" dirty="0"/>
              <a:t>Distribuem a água na superfície por gravidade. </a:t>
            </a:r>
          </a:p>
          <a:p>
            <a:pPr eaLnBrk="1" hangingPunct="1"/>
            <a:r>
              <a:rPr lang="pt-BR" sz="2000" dirty="0"/>
              <a:t>Nivelamento da superfície do solo.</a:t>
            </a:r>
          </a:p>
          <a:p>
            <a:pPr eaLnBrk="1" hangingPunct="1"/>
            <a:r>
              <a:rPr lang="pt-BR" sz="2000" dirty="0"/>
              <a:t>Simplicidade operacional.</a:t>
            </a:r>
          </a:p>
          <a:p>
            <a:pPr eaLnBrk="1" hangingPunct="1"/>
            <a:r>
              <a:rPr lang="pt-BR" sz="2000" dirty="0"/>
              <a:t>Baixo custo.</a:t>
            </a:r>
          </a:p>
          <a:p>
            <a:pPr eaLnBrk="1" hangingPunct="1"/>
            <a:r>
              <a:rPr lang="pt-BR" sz="2000" dirty="0"/>
              <a:t>Independe da altura das plantas.</a:t>
            </a:r>
          </a:p>
          <a:p>
            <a:pPr eaLnBrk="1" hangingPunct="1"/>
            <a:r>
              <a:rPr lang="pt-BR" sz="2000" dirty="0"/>
              <a:t>Exige de maior mão-de-obra.</a:t>
            </a:r>
          </a:p>
          <a:p>
            <a:pPr eaLnBrk="1" hangingPunct="1"/>
            <a:r>
              <a:rPr lang="pt-BR" sz="2000" dirty="0"/>
              <a:t>Necessita de muitos parâmetros de campo para projetos. </a:t>
            </a:r>
          </a:p>
          <a:p>
            <a:pPr eaLnBrk="1" hangingPunct="1"/>
            <a:r>
              <a:rPr lang="pt-BR" sz="2000" dirty="0"/>
              <a:t>Não permite a fertirrigação.</a:t>
            </a:r>
          </a:p>
          <a:p>
            <a:pPr eaLnBrk="1" hangingPunct="1"/>
            <a:r>
              <a:rPr lang="pt-BR" sz="2000" dirty="0"/>
              <a:t>Apresenta baixa eficiência de aplicação (em média 50%).</a:t>
            </a:r>
          </a:p>
          <a:p>
            <a:pPr eaLnBrk="1" hangingPunct="1"/>
            <a:endParaRPr lang="pt-BR" sz="2000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0"/>
            <a:ext cx="349300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942659" y="0"/>
            <a:ext cx="794940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91200" y="3721395"/>
            <a:ext cx="325917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Isosceles Triangle 146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2243" y="1253067"/>
            <a:ext cx="2528807" cy="435186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>
                <a:solidFill>
                  <a:schemeClr val="bg1"/>
                </a:solidFill>
              </a:rPr>
              <a:t>MÉTODO DE IRRIGAÇÃO POR SUPERFÍCIE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FB07E29-62DB-4BB1-80B0-E066A8853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053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952625"/>
            <a:ext cx="0" cy="2952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2601" y="1469729"/>
            <a:ext cx="2525519" cy="391854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 dirty="0"/>
              <a:t>Sistemas de Irrigação: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90720" y="1469729"/>
            <a:ext cx="3817581" cy="3918543"/>
          </a:xfrm>
        </p:spPr>
        <p:txBody>
          <a:bodyPr rtlCol="0" anchor="ctr">
            <a:normAutofit/>
          </a:bodyPr>
          <a:lstStyle/>
          <a:p>
            <a:pPr>
              <a:defRPr/>
            </a:pPr>
            <a:endParaRPr lang="pt-BR" sz="2400" dirty="0"/>
          </a:p>
          <a:p>
            <a:pPr>
              <a:defRPr/>
            </a:pPr>
            <a:endParaRPr lang="pt-BR" sz="2400" dirty="0"/>
          </a:p>
          <a:p>
            <a:pPr>
              <a:defRPr/>
            </a:pPr>
            <a:r>
              <a:rPr lang="pt-BR" sz="2400" dirty="0"/>
              <a:t>Irrigação por sulcos</a:t>
            </a:r>
          </a:p>
          <a:p>
            <a:pPr>
              <a:defRPr/>
            </a:pPr>
            <a:endParaRPr lang="pt-BR" sz="2400" dirty="0"/>
          </a:p>
          <a:p>
            <a:pPr>
              <a:defRPr/>
            </a:pPr>
            <a:r>
              <a:rPr lang="pt-BR" sz="2400" dirty="0"/>
              <a:t>Irrigação por inundação  </a:t>
            </a: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pt-BR" sz="2400" dirty="0">
                <a:sym typeface="Wingdings" pitchFamily="2" charset="2"/>
              </a:rPr>
              <a:t>Faixas</a:t>
            </a: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pt-BR" sz="2400" dirty="0">
                <a:sym typeface="Wingdings" pitchFamily="2" charset="2"/>
              </a:rPr>
              <a:t>tabuleiros  </a:t>
            </a:r>
          </a:p>
          <a:p>
            <a:pPr lvl="8">
              <a:defRPr/>
            </a:pPr>
            <a:endParaRPr lang="pt-BR" sz="2400" dirty="0">
              <a:sym typeface="Wingdings" pitchFamily="2" charset="2"/>
            </a:endParaRPr>
          </a:p>
          <a:p>
            <a:pPr lvl="8">
              <a:defRPr/>
            </a:pPr>
            <a:endParaRPr lang="pt-BR" sz="2400" dirty="0"/>
          </a:p>
          <a:p>
            <a:pPr>
              <a:defRPr/>
            </a:pPr>
            <a:endParaRPr lang="pt-BR" sz="240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A45204-E37D-45E2-A336-4BEDD657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435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8" name="Espaço Reservado para Conteúdo 2">
            <a:extLst>
              <a:ext uri="{FF2B5EF4-FFF2-40B4-BE49-F238E27FC236}">
                <a16:creationId xmlns:a16="http://schemas.microsoft.com/office/drawing/2014/main" id="{5022F4F2-4D8F-4632-81DC-74965A281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945233"/>
              </p:ext>
            </p:extLst>
          </p:nvPr>
        </p:nvGraphicFramePr>
        <p:xfrm>
          <a:off x="611560" y="692696"/>
          <a:ext cx="8047457" cy="5075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DA97012-3086-4310-B744-8F194F77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7" name="Group 71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793" name="Rectangle 4"/>
          <p:cNvSpPr txBox="1">
            <a:spLocks noChangeArrowheads="1"/>
          </p:cNvSpPr>
          <p:nvPr/>
        </p:nvSpPr>
        <p:spPr bwMode="auto">
          <a:xfrm>
            <a:off x="457201" y="4146050"/>
            <a:ext cx="8192729" cy="98823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defTabSz="342900" fontAlgn="auto">
              <a:spcAft>
                <a:spcPts val="450"/>
              </a:spcAft>
            </a:pPr>
            <a:r>
              <a:rPr lang="en-US" sz="4050" dirty="0">
                <a:solidFill>
                  <a:srgbClr val="5FCBEF"/>
                </a:solidFill>
                <a:latin typeface="Trebuchet MS" panose="020B0603020202020204"/>
                <a:cs typeface="+mn-cs"/>
              </a:rPr>
              <a:t>IRRIGAÇÃO POR SULCOS</a:t>
            </a:r>
          </a:p>
        </p:txBody>
      </p:sp>
      <p:sp>
        <p:nvSpPr>
          <p:cNvPr id="33798" name="Rectangle 83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31329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3794" name="Picture 5" descr="249"/>
          <p:cNvPicPr>
            <a:picLocks noChangeAspect="1" noChangeArrowheads="1"/>
          </p:cNvPicPr>
          <p:nvPr/>
        </p:nvPicPr>
        <p:blipFill rotWithShape="1">
          <a:blip r:embed="rId2" cstate="print"/>
          <a:srcRect b="9935"/>
          <a:stretch/>
        </p:blipFill>
        <p:spPr bwMode="auto">
          <a:xfrm>
            <a:off x="15" y="857253"/>
            <a:ext cx="4537695" cy="3068750"/>
          </a:xfrm>
          <a:prstGeom prst="rect">
            <a:avLst/>
          </a:prstGeom>
          <a:noFill/>
        </p:spPr>
      </p:pic>
      <p:pic>
        <p:nvPicPr>
          <p:cNvPr id="33795" name="Picture 6" descr="800px-SiphonTubes"/>
          <p:cNvPicPr>
            <a:picLocks noChangeAspect="1" noChangeArrowheads="1"/>
          </p:cNvPicPr>
          <p:nvPr/>
        </p:nvPicPr>
        <p:blipFill rotWithShape="1">
          <a:blip r:embed="rId3" cstate="print"/>
          <a:srcRect t="5400" r="2" b="2"/>
          <a:stretch/>
        </p:blipFill>
        <p:spPr bwMode="auto">
          <a:xfrm>
            <a:off x="4606289" y="856738"/>
            <a:ext cx="4537710" cy="3069261"/>
          </a:xfrm>
          <a:prstGeom prst="rect">
            <a:avLst/>
          </a:prstGeom>
          <a:noFill/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ED6A28B-007D-4666-A83F-B8D1E1BC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2213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0" name="Group 7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Rectangle 4"/>
          <p:cNvSpPr txBox="1">
            <a:spLocks noGrp="1" noChangeArrowheads="1"/>
          </p:cNvSpPr>
          <p:nvPr>
            <p:ph type="title"/>
          </p:nvPr>
        </p:nvSpPr>
        <p:spPr>
          <a:xfrm>
            <a:off x="739477" y="4212170"/>
            <a:ext cx="6216024" cy="822486"/>
          </a:xfr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>
              <a:defRPr/>
            </a:pPr>
            <a:r>
              <a:rPr lang="en-US" sz="3600" dirty="0">
                <a:solidFill>
                  <a:schemeClr val="accent1"/>
                </a:solidFill>
              </a:rPr>
              <a:t>IRRIGAÇÃO POR SULCOS</a:t>
            </a:r>
          </a:p>
        </p:txBody>
      </p:sp>
      <p:pic>
        <p:nvPicPr>
          <p:cNvPr id="34818" name="Imagem 3" descr="8-1_COTFURROWIRR_6-14-01.jpg"/>
          <p:cNvPicPr>
            <a:picLocks noChangeAspect="1"/>
          </p:cNvPicPr>
          <p:nvPr/>
        </p:nvPicPr>
        <p:blipFill rotWithShape="1">
          <a:blip r:embed="rId2" cstate="print"/>
          <a:srcRect t="14222" r="-1" b="19780"/>
          <a:stretch/>
        </p:blipFill>
        <p:spPr bwMode="auto">
          <a:xfrm>
            <a:off x="508001" y="1208716"/>
            <a:ext cx="6206002" cy="2726269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  <a:noFill/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4AE2CEF-6D93-4762-BED4-EE8B8682B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7309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Resultado de imagem para irrigação porsulc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83" r="-2" b="2242"/>
          <a:stretch/>
        </p:blipFill>
        <p:spPr bwMode="auto">
          <a:xfrm>
            <a:off x="3370077" y="857433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Picture 12" descr="Resultado de imagem para irrigação porsulc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-3" b="12366"/>
          <a:stretch/>
        </p:blipFill>
        <p:spPr bwMode="auto">
          <a:xfrm>
            <a:off x="15" y="857258"/>
            <a:ext cx="4394833" cy="2510021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Resultado de imagem para irrigação por gotejament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72" r="2" b="4607"/>
          <a:stretch/>
        </p:blipFill>
        <p:spPr bwMode="auto">
          <a:xfrm>
            <a:off x="4762567" y="3490722"/>
            <a:ext cx="4381433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Resultado de imagem para irrigação porsulc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9" r="-2" b="11357"/>
          <a:stretch/>
        </p:blipFill>
        <p:spPr bwMode="auto">
          <a:xfrm>
            <a:off x="15" y="3490722"/>
            <a:ext cx="5773908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comida, placar&#10;&#10;Descrição gerada automaticament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D448ECE-82E3-4A39-AFB4-0A80BA5F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817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5" name="Group 71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4146050"/>
            <a:ext cx="8192729" cy="988232"/>
          </a:xfrm>
        </p:spPr>
        <p:txBody>
          <a:bodyPr vert="horz" lIns="68580" tIns="34290" rIns="68580" bIns="34290" rtlCol="0" anchor="b">
            <a:normAutofit/>
          </a:bodyPr>
          <a:lstStyle/>
          <a:p>
            <a:pPr>
              <a:defRPr/>
            </a:pPr>
            <a:r>
              <a:rPr lang="en-US" sz="4050" dirty="0"/>
              <a:t>FAIXAS</a:t>
            </a:r>
          </a:p>
        </p:txBody>
      </p:sp>
      <p:sp>
        <p:nvSpPr>
          <p:cNvPr id="35846" name="Rectangle 83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31329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5842" name="Picture 6" descr="SURDEV"/>
          <p:cNvPicPr>
            <a:picLocks noChangeAspect="1" noChangeArrowheads="1"/>
          </p:cNvPicPr>
          <p:nvPr/>
        </p:nvPicPr>
        <p:blipFill rotWithShape="1">
          <a:blip r:embed="rId2" cstate="print"/>
          <a:srcRect l="4886" r="14526" b="-1"/>
          <a:stretch/>
        </p:blipFill>
        <p:spPr bwMode="auto">
          <a:xfrm>
            <a:off x="15" y="857253"/>
            <a:ext cx="4537695" cy="3068750"/>
          </a:xfrm>
          <a:prstGeom prst="rect">
            <a:avLst/>
          </a:prstGeom>
          <a:noFill/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3842" r="2" b="40042"/>
          <a:stretch/>
        </p:blipFill>
        <p:spPr bwMode="auto">
          <a:xfrm>
            <a:off x="4606289" y="856738"/>
            <a:ext cx="4537710" cy="3069261"/>
          </a:xfrm>
          <a:prstGeom prst="rect">
            <a:avLst/>
          </a:prstGeom>
          <a:noFill/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BDF666-2F87-4B68-A2B3-002E1A1E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5925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71" name="Group 135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6867" name="Picture 2" descr=" "/>
          <p:cNvPicPr>
            <a:picLocks noChangeAspect="1" noChangeArrowheads="1"/>
          </p:cNvPicPr>
          <p:nvPr/>
        </p:nvPicPr>
        <p:blipFill rotWithShape="1">
          <a:blip r:embed="rId2" cstate="print"/>
          <a:srcRect l="20953" r="4827" b="1"/>
          <a:stretch/>
        </p:blipFill>
        <p:spPr bwMode="auto">
          <a:xfrm>
            <a:off x="3202390" y="857250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50" y="2116250"/>
            <a:ext cx="3066143" cy="177682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defRPr/>
            </a:pPr>
            <a:r>
              <a:rPr lang="en-US" sz="3600" dirty="0"/>
              <a:t>Tabuleiros de Arroz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85725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18310"/>
            <a:ext cx="3572669" cy="238244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50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85090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50" y="85090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50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F8465CE-D581-4152-918F-DD6F4D9E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8211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79255" y="861867"/>
            <a:ext cx="6421747" cy="64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775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IRRIGAÇÃO POR SUPERFÍCIE - INUNDAÇÃO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2" name="AutoShape 2" descr="Resultado de imagem para irrigação por inundação arroz"/>
          <p:cNvSpPr>
            <a:spLocks noChangeAspect="1" noChangeArrowheads="1"/>
          </p:cNvSpPr>
          <p:nvPr/>
        </p:nvSpPr>
        <p:spPr bwMode="auto">
          <a:xfrm>
            <a:off x="1259683" y="754857"/>
            <a:ext cx="222647" cy="22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pt-BR" sz="3525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7348" name="Picture 4" descr="Resultado de imagem para irrigação por inundação arro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1508975"/>
            <a:ext cx="3364091" cy="22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93" y="1508975"/>
            <a:ext cx="3493907" cy="22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Resultado de imagem para irrigação por inundação arroz"/>
          <p:cNvSpPr>
            <a:spLocks noChangeAspect="1" noChangeArrowheads="1"/>
          </p:cNvSpPr>
          <p:nvPr/>
        </p:nvSpPr>
        <p:spPr bwMode="auto">
          <a:xfrm>
            <a:off x="1373983" y="869158"/>
            <a:ext cx="222647" cy="22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pt-BR" sz="3525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7354" name="Picture 10" descr="Resultado de imagem para irrigação por inundação arro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753036"/>
            <a:ext cx="3683544" cy="22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6" name="Picture 12" descr="Resultado de imagem para irrigação por inundação arro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46" y="3753036"/>
            <a:ext cx="3174455" cy="22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61261F-BDB6-487A-B1C0-CABD99CA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1341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4301" y="850900"/>
            <a:ext cx="3575050" cy="5149850"/>
            <a:chOff x="7425267" y="-8467"/>
            <a:chExt cx="4766733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223" y="-13909"/>
            <a:ext cx="7726131" cy="100490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 sz="3300" dirty="0">
                <a:solidFill>
                  <a:schemeClr val="tx1"/>
                </a:solidFill>
              </a:rPr>
              <a:t>MÉTODO DE IRRIGAÇÃO POR ASPERSÃO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6969" y="857250"/>
            <a:ext cx="483703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aphicFrame>
        <p:nvGraphicFramePr>
          <p:cNvPr id="37892" name="Espaço Reservado para Conteúdo 2">
            <a:extLst>
              <a:ext uri="{FF2B5EF4-FFF2-40B4-BE49-F238E27FC236}">
                <a16:creationId xmlns:a16="http://schemas.microsoft.com/office/drawing/2014/main" id="{BFEE989E-7F3C-494F-A8B1-7B023E986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489372"/>
              </p:ext>
            </p:extLst>
          </p:nvPr>
        </p:nvGraphicFramePr>
        <p:xfrm>
          <a:off x="611560" y="1124744"/>
          <a:ext cx="8047459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C504602-F717-4FC4-A97F-2328CDC8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741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2215" y="673348"/>
            <a:ext cx="6447501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dirty="0"/>
              <a:t>Sistemas de Irrigação:</a:t>
            </a:r>
          </a:p>
        </p:txBody>
      </p:sp>
      <p:sp>
        <p:nvSpPr>
          <p:cNvPr id="38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857250"/>
            <a:ext cx="336550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1" y="3721101"/>
            <a:ext cx="3337719" cy="227965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857250"/>
            <a:ext cx="1295400" cy="51435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18310"/>
            <a:ext cx="3572669" cy="238244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spaço Reservado para Conteúdo 2"/>
          <p:cNvSpPr>
            <a:spLocks noGrp="1"/>
          </p:cNvSpPr>
          <p:nvPr>
            <p:ph idx="1"/>
          </p:nvPr>
        </p:nvSpPr>
        <p:spPr>
          <a:xfrm>
            <a:off x="919378" y="1663948"/>
            <a:ext cx="6353174" cy="2571945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400" dirty="0"/>
              <a:t>Irrigação Convencional	</a:t>
            </a:r>
            <a:r>
              <a:rPr lang="pt-BR" sz="2400" dirty="0">
                <a:sym typeface="Wingdings" pitchFamily="2" charset="2"/>
              </a:rPr>
              <a:t> portátil</a:t>
            </a:r>
          </a:p>
          <a:p>
            <a:pPr marL="2757488" indent="-2671763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 fixo - portátil</a:t>
            </a:r>
          </a:p>
          <a:p>
            <a:pPr marL="2757488" indent="-2671763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 fixo - permanente</a:t>
            </a:r>
          </a:p>
          <a:p>
            <a:pPr marL="2757488" indent="-2671763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</a:t>
            </a:r>
          </a:p>
          <a:p>
            <a:pPr>
              <a:lnSpc>
                <a:spcPct val="90000"/>
              </a:lnSpc>
              <a:defRPr/>
            </a:pPr>
            <a:r>
              <a:rPr lang="pt-BR" sz="2400" dirty="0"/>
              <a:t>Mecanizado	</a:t>
            </a:r>
            <a:r>
              <a:rPr lang="pt-BR" sz="2400" dirty="0">
                <a:sym typeface="Wingdings" pitchFamily="2" charset="2"/>
              </a:rPr>
              <a:t> lateral rolante</a:t>
            </a:r>
          </a:p>
          <a:p>
            <a:pPr marL="2085975" indent="-2000250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 pivô-central</a:t>
            </a:r>
          </a:p>
          <a:p>
            <a:pPr marL="2085975" indent="-2000250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 sistema lateral</a:t>
            </a:r>
          </a:p>
          <a:p>
            <a:pPr marL="2085975" indent="-2000250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 Montagem direta</a:t>
            </a:r>
          </a:p>
          <a:p>
            <a:pPr marL="2085975" indent="-2000250">
              <a:lnSpc>
                <a:spcPct val="90000"/>
              </a:lnSpc>
              <a:buNone/>
              <a:defRPr/>
            </a:pPr>
            <a:r>
              <a:rPr lang="pt-BR" sz="2400" dirty="0">
                <a:sym typeface="Wingdings" pitchFamily="2" charset="2"/>
              </a:rPr>
              <a:t>	 autopropelido</a:t>
            </a:r>
          </a:p>
          <a:p>
            <a:pPr>
              <a:lnSpc>
                <a:spcPct val="90000"/>
              </a:lnSpc>
              <a:defRPr/>
            </a:pPr>
            <a:endParaRPr lang="pt-BR" sz="2400" dirty="0">
              <a:sym typeface="Wingdings" pitchFamily="2" charset="2"/>
            </a:endParaRPr>
          </a:p>
          <a:p>
            <a:pPr lvl="8">
              <a:lnSpc>
                <a:spcPct val="90000"/>
              </a:lnSpc>
              <a:defRPr/>
            </a:pPr>
            <a:endParaRPr lang="pt-BR" sz="2400" dirty="0"/>
          </a:p>
          <a:p>
            <a:pPr>
              <a:lnSpc>
                <a:spcPct val="90000"/>
              </a:lnSpc>
              <a:defRPr/>
            </a:pPr>
            <a:endParaRPr lang="pt-BR" sz="2400" dirty="0"/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1" y="857250"/>
            <a:ext cx="1324769" cy="51435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1119B6-1123-4519-BA8D-12F92132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0085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Convencional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49" y="332656"/>
            <a:ext cx="48614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http://t3.gstatic.com/images?q=tbn:ANd9GcT1iQDj_0CTAe1PEPns_MuCjp0w30UdHGPSxMxi-mW_IgFgQYlt-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391" y="1916906"/>
            <a:ext cx="1385888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http://t3.gstatic.com/images?q=tbn:ANd9GcQg3NZWNHkzXohY3iFADR6omei7-ar8BeliXIwsJi08_5LQEuFUXiGThH8-F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5889" y="3718323"/>
            <a:ext cx="2164556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0FF9E17-43EB-408B-BE1C-57364018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808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4" name="Rectangle 6"/>
          <p:cNvSpPr>
            <a:spLocks noChangeArrowheads="1"/>
          </p:cNvSpPr>
          <p:nvPr/>
        </p:nvSpPr>
        <p:spPr bwMode="auto">
          <a:xfrm>
            <a:off x="1579251" y="1193202"/>
            <a:ext cx="6421748" cy="62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31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ASPERSÃO CONVENCIONAL FIXA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5" y="1840310"/>
            <a:ext cx="7471830" cy="433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57C376D-BE4C-42BC-AB9F-FC43A20F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031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288" y="333375"/>
            <a:ext cx="7772400" cy="10080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accent3">
                    <a:lumMod val="50000"/>
                  </a:schemeClr>
                </a:solidFill>
              </a:rPr>
              <a:t>1. INTRODUÇÃO</a:t>
            </a:r>
          </a:p>
        </p:txBody>
      </p:sp>
      <p:sp>
        <p:nvSpPr>
          <p:cNvPr id="17410" name="Subtítulo 2"/>
          <p:cNvSpPr>
            <a:spLocks noGrp="1"/>
          </p:cNvSpPr>
          <p:nvPr>
            <p:ph type="subTitle" idx="1"/>
          </p:nvPr>
        </p:nvSpPr>
        <p:spPr>
          <a:xfrm>
            <a:off x="683568" y="1449115"/>
            <a:ext cx="6804248" cy="3959770"/>
          </a:xfrm>
        </p:spPr>
        <p:txBody>
          <a:bodyPr>
            <a:normAutofit/>
          </a:bodyPr>
          <a:lstStyle/>
          <a:p>
            <a:pPr marL="2689225" indent="-2689225" algn="just" eaLnBrk="1" hangingPunct="1"/>
            <a:r>
              <a:rPr lang="pt-BR" sz="2400" b="1" dirty="0">
                <a:solidFill>
                  <a:schemeClr val="tx1"/>
                </a:solidFill>
              </a:rPr>
              <a:t>            Definição de irrigação:</a:t>
            </a:r>
          </a:p>
          <a:p>
            <a:pPr marL="2689225" indent="-2689225" algn="just" eaLnBrk="1" hangingPunct="1"/>
            <a:endParaRPr lang="pt-BR" sz="2400" b="1" dirty="0">
              <a:solidFill>
                <a:schemeClr val="tx1"/>
              </a:solidFill>
            </a:endParaRPr>
          </a:p>
          <a:p>
            <a:pPr marL="895350" algn="just" eaLnBrk="1" hangingPunct="1"/>
            <a:r>
              <a:rPr lang="pt-BR" sz="2400" dirty="0">
                <a:solidFill>
                  <a:schemeClr val="tx1"/>
                </a:solidFill>
              </a:rPr>
              <a:t>Aplicação artificial de água às plantas, visando suprir a falta, insuficiência ou má distribuição das chuvas.</a:t>
            </a:r>
          </a:p>
          <a:p>
            <a:pPr marL="2689225" indent="-2689225" eaLnBrk="1" hangingPunct="1"/>
            <a:endParaRPr lang="pt-BR" sz="2400" dirty="0">
              <a:solidFill>
                <a:schemeClr val="tx1"/>
              </a:solidFill>
            </a:endParaRPr>
          </a:p>
          <a:p>
            <a:pPr marL="2689225" indent="-2689225" eaLnBrk="1" hangingPunct="1"/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4" name="Espaço Reservado para Rodapé 1">
            <a:extLst>
              <a:ext uri="{FF2B5EF4-FFF2-40B4-BE49-F238E27FC236}">
                <a16:creationId xmlns:a16="http://schemas.microsoft.com/office/drawing/2014/main" id="{4F613FFC-0654-47FF-B6F7-6162B92FF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63"/>
            <a:ext cx="4723209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Dr.  Patricia Angélica Alves Marques ESALQ/USP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Meus Documentos\Irrigarural\fotos\IRRIGAÇÕES MONTADAS\Brito\100_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561" y="1655505"/>
            <a:ext cx="5420033" cy="4065025"/>
          </a:xfrm>
          <a:prstGeom prst="rect">
            <a:avLst/>
          </a:prstGeom>
          <a:noFill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79252" y="1065570"/>
            <a:ext cx="6421747" cy="62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775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ASPERSÃO CONVENCIONAL FIXA - MALHA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FC53320-43E1-43CE-81FB-341E0FCB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092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0962" name="Picture 5" descr="spray irrigation4(1)"/>
          <p:cNvPicPr>
            <a:picLocks noChangeAspect="1" noChangeArrowheads="1"/>
          </p:cNvPicPr>
          <p:nvPr/>
        </p:nvPicPr>
        <p:blipFill rotWithShape="1">
          <a:blip r:embed="rId2" cstate="print"/>
          <a:srcRect l="18938" t="9091" r="5976"/>
          <a:stretch/>
        </p:blipFill>
        <p:spPr bwMode="auto">
          <a:xfrm>
            <a:off x="3202390" y="857250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50" y="2116250"/>
            <a:ext cx="3066143" cy="177682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defRPr/>
            </a:pPr>
            <a:r>
              <a:rPr lang="en-US" sz="3600" dirty="0"/>
              <a:t>Convencional Fixo permanente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85725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18310"/>
            <a:ext cx="3572669" cy="238244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50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85090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50" y="85090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50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70166A3-40E5-4281-AF32-FB9CAF87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8718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5" y="85725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18310"/>
            <a:ext cx="3572669" cy="238244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9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9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4" y="85090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6293" y="1314450"/>
            <a:ext cx="3384742" cy="167079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 dirty="0">
                <a:solidFill>
                  <a:srgbClr val="FFFFFF"/>
                </a:solidFill>
              </a:rPr>
              <a:t>Mecanizado: Lateral rolante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4937" y="1555316"/>
            <a:ext cx="4445388" cy="3329055"/>
          </a:xfrm>
          <a:prstGeom prst="rect">
            <a:avLst/>
          </a:prstGeom>
          <a:noFill/>
        </p:spPr>
      </p:pic>
      <p:sp>
        <p:nvSpPr>
          <p:cNvPr id="41986" name="Espaço Reservado para Conteúdo 2"/>
          <p:cNvSpPr>
            <a:spLocks noGrp="1"/>
          </p:cNvSpPr>
          <p:nvPr>
            <p:ph idx="1"/>
          </p:nvPr>
        </p:nvSpPr>
        <p:spPr>
          <a:xfrm>
            <a:off x="5386294" y="2985247"/>
            <a:ext cx="3384741" cy="2488454"/>
          </a:xfrm>
        </p:spPr>
        <p:txBody>
          <a:bodyPr anchor="t">
            <a:normAutofit/>
          </a:bodyPr>
          <a:lstStyle/>
          <a:p>
            <a:pPr eaLnBrk="1" hangingPunct="1"/>
            <a:r>
              <a:rPr lang="pt-BR" sz="2000" dirty="0">
                <a:solidFill>
                  <a:srgbClr val="FFFFFF"/>
                </a:solidFill>
              </a:rPr>
              <a:t>Culturas de porte baixo</a:t>
            </a:r>
          </a:p>
          <a:p>
            <a:pPr eaLnBrk="1" hangingPunct="1"/>
            <a:r>
              <a:rPr lang="pt-BR" sz="2000" dirty="0">
                <a:solidFill>
                  <a:srgbClr val="FFFFFF"/>
                </a:solidFill>
              </a:rPr>
              <a:t>Teve pouco uso no Brasil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7F9EFDF-4F5B-48CD-841C-C2FEB54D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085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4" name="Rectangle 6"/>
          <p:cNvSpPr>
            <a:spLocks noChangeArrowheads="1"/>
          </p:cNvSpPr>
          <p:nvPr/>
        </p:nvSpPr>
        <p:spPr bwMode="auto">
          <a:xfrm>
            <a:off x="1579253" y="857250"/>
            <a:ext cx="6421748" cy="62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31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ASPERSÃO CONVENCIONAL MÓVEL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8" y="1645445"/>
            <a:ext cx="7695584" cy="435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07AAFCF-F28E-46CC-8CD2-63336A9B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7573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Imagem 1" descr="0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55" y="1492273"/>
            <a:ext cx="3203023" cy="240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Imagem 2" descr="1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373" y="1446585"/>
            <a:ext cx="2660942" cy="240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Imagem 3" descr="1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3167" y="3502990"/>
            <a:ext cx="4517666" cy="222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79254" y="870550"/>
            <a:ext cx="6421747" cy="58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8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BOMBEAMENTO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18E114E-51EA-4846-82F9-893237BF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Meus Documentos\Irrigarural\fotos\IRRIGAÇÕES MONTADAS\Brito\100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915" y="1790085"/>
            <a:ext cx="4866969" cy="3650227"/>
          </a:xfrm>
          <a:prstGeom prst="rect">
            <a:avLst/>
          </a:prstGeom>
          <a:noFill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79254" y="870550"/>
            <a:ext cx="6421747" cy="58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8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BOMBEAMENTO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7B1F73A-64BA-48BA-AD98-1C79DD42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8" name="Rectangle 7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 useBgFill="1">
        <p:nvSpPr>
          <p:cNvPr id="43019" name="Rectangle 7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43020" name="Straight Connector 7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5" y="85725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21" name="Straight Connector 7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18310"/>
            <a:ext cx="3572669" cy="238244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2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02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024" name="Isosceles Triangle 8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9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0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026" name="Isosceles Triangle 8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9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027" name="Freeform: Shape 8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4" y="85090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7944" y="459317"/>
            <a:ext cx="4560727" cy="167079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 dirty="0">
                <a:solidFill>
                  <a:srgbClr val="FFFFFF"/>
                </a:solidFill>
              </a:rPr>
              <a:t>Mecanizado: Pivô Central</a:t>
            </a:r>
          </a:p>
        </p:txBody>
      </p:sp>
      <p:pic>
        <p:nvPicPr>
          <p:cNvPr id="43011" name="Picture 5" descr="30440864_3529b47343_m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9494" y="1592040"/>
            <a:ext cx="4948703" cy="3299135"/>
          </a:xfrm>
          <a:prstGeom prst="rect">
            <a:avLst/>
          </a:prstGeom>
          <a:noFill/>
        </p:spPr>
      </p:pic>
      <p:sp>
        <p:nvSpPr>
          <p:cNvPr id="43009" name="Espaço Reservado para Conteúdo 2"/>
          <p:cNvSpPr>
            <a:spLocks noGrp="1"/>
          </p:cNvSpPr>
          <p:nvPr>
            <p:ph idx="1"/>
          </p:nvPr>
        </p:nvSpPr>
        <p:spPr>
          <a:xfrm>
            <a:off x="5126407" y="2753450"/>
            <a:ext cx="3663462" cy="2488454"/>
          </a:xfrm>
        </p:spPr>
        <p:txBody>
          <a:bodyPr anchor="t">
            <a:noAutofit/>
          </a:bodyPr>
          <a:lstStyle/>
          <a:p>
            <a:pPr eaLnBrk="1" hangingPunct="1"/>
            <a:r>
              <a:rPr lang="pt-BR" sz="2000" dirty="0">
                <a:solidFill>
                  <a:srgbClr val="FFFFFF"/>
                </a:solidFill>
              </a:rPr>
              <a:t>Redução no custo por hectare em função do aumento da área irrigada.</a:t>
            </a:r>
          </a:p>
          <a:p>
            <a:pPr eaLnBrk="1" hangingPunct="1"/>
            <a:r>
              <a:rPr lang="pt-BR" sz="2000" dirty="0">
                <a:solidFill>
                  <a:srgbClr val="FFFFFF"/>
                </a:solidFill>
              </a:rPr>
              <a:t>Caminhamento impulsionado por moto – redutores instalados em cada torre.</a:t>
            </a:r>
          </a:p>
          <a:p>
            <a:pPr eaLnBrk="1" hangingPunct="1"/>
            <a:endParaRPr lang="pt-BR" sz="20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141507-8C20-4FB9-A03B-6DCBF54B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3829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4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867151"/>
            <a:ext cx="357491" cy="21336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4034" name="Imagem 7" descr="DSC00424.JPG"/>
          <p:cNvPicPr>
            <a:picLocks noChangeAspect="1"/>
          </p:cNvPicPr>
          <p:nvPr/>
        </p:nvPicPr>
        <p:blipFill rotWithShape="1">
          <a:blip r:embed="rId2" cstate="print"/>
          <a:srcRect l="18532" r="33286" b="-2"/>
          <a:stretch/>
        </p:blipFill>
        <p:spPr bwMode="auto">
          <a:xfrm>
            <a:off x="461125" y="355398"/>
            <a:ext cx="2906221" cy="4297738"/>
          </a:xfrm>
          <a:prstGeom prst="rect">
            <a:avLst/>
          </a:prstGeom>
          <a:noFill/>
        </p:spPr>
      </p:pic>
      <p:pic>
        <p:nvPicPr>
          <p:cNvPr id="44033" name="Picture 4" descr="hidro29"/>
          <p:cNvPicPr>
            <a:picLocks noChangeAspect="1" noChangeArrowheads="1"/>
          </p:cNvPicPr>
          <p:nvPr/>
        </p:nvPicPr>
        <p:blipFill rotWithShape="1">
          <a:blip r:embed="rId3" cstate="print"/>
          <a:srcRect t="550" r="4" b="4"/>
          <a:stretch/>
        </p:blipFill>
        <p:spPr bwMode="auto">
          <a:xfrm>
            <a:off x="5004048" y="1674174"/>
            <a:ext cx="3429778" cy="5071978"/>
          </a:xfrm>
          <a:prstGeom prst="rect">
            <a:avLst/>
          </a:prstGeom>
          <a:noFill/>
        </p:spPr>
      </p:pic>
      <p:sp>
        <p:nvSpPr>
          <p:cNvPr id="44035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500562"/>
            <a:ext cx="4032448" cy="291058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1800" dirty="0"/>
              <a:t>Sistema mais utilizado na região cerrado brasileiro.</a:t>
            </a:r>
          </a:p>
          <a:p>
            <a:pPr eaLnBrk="1" hangingPunct="1"/>
            <a:r>
              <a:rPr lang="pt-BR" sz="1800" dirty="0"/>
              <a:t>Requer pouca mão-de-obra.</a:t>
            </a:r>
          </a:p>
          <a:p>
            <a:pPr eaLnBrk="1" hangingPunct="1"/>
            <a:endParaRPr lang="pt-BR" sz="1800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4D18516-08CD-48FF-895F-CEE751CA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852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63" name="Group 70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5064" name="Rectangle 8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5058" name="Picture 7" descr="hidro30"/>
          <p:cNvPicPr>
            <a:picLocks noChangeAspect="1" noChangeArrowheads="1"/>
          </p:cNvPicPr>
          <p:nvPr/>
        </p:nvPicPr>
        <p:blipFill rotWithShape="1">
          <a:blip r:embed="rId2" cstate="print"/>
          <a:srcRect l="2141" r="8213" b="-2"/>
          <a:stretch/>
        </p:blipFill>
        <p:spPr bwMode="auto">
          <a:xfrm>
            <a:off x="-12" y="857257"/>
            <a:ext cx="6856308" cy="5143493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45057" name="Picture 3" descr="C:\Trabalho\Engenharia Rural\ENR 5712\Imagens\Irrigação\Pivô\proj04.jpg"/>
          <p:cNvPicPr>
            <a:picLocks noChangeAspect="1" noChangeArrowheads="1"/>
          </p:cNvPicPr>
          <p:nvPr/>
        </p:nvPicPr>
        <p:blipFill rotWithShape="1">
          <a:blip r:embed="rId3" cstate="print"/>
          <a:srcRect t="20789" r="-1" b="1876"/>
          <a:stretch/>
        </p:blipFill>
        <p:spPr bwMode="auto">
          <a:xfrm>
            <a:off x="4342777" y="857258"/>
            <a:ext cx="4801235" cy="5139738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48D7C42-EAC0-4B55-987E-84E02F70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9018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6082" name="Picture 2" descr="CirclesLEPA"/>
          <p:cNvPicPr>
            <a:picLocks noChangeAspect="1" noChangeArrowheads="1"/>
          </p:cNvPicPr>
          <p:nvPr/>
        </p:nvPicPr>
        <p:blipFill rotWithShape="1">
          <a:blip r:embed="rId2" cstate="print"/>
          <a:srcRect t="26710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57600"/>
            <a:ext cx="571500" cy="234315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234164"/>
            <a:ext cx="2188499" cy="17665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844782"/>
            <a:ext cx="2000612" cy="51559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3" y="844782"/>
            <a:ext cx="951808" cy="5155969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844782"/>
            <a:ext cx="1487720" cy="5155969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73224AC-56CA-4F51-B41A-C9A51774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573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DA049-84BE-4CCE-BA5D-DB2CFF21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1" y="1839484"/>
            <a:ext cx="2660686" cy="3069771"/>
          </a:xfrm>
        </p:spPr>
        <p:txBody>
          <a:bodyPr anchor="ctr">
            <a:normAutofit/>
          </a:bodyPr>
          <a:lstStyle/>
          <a:p>
            <a:r>
              <a:rPr lang="pt-BR" sz="3300" dirty="0">
                <a:solidFill>
                  <a:schemeClr val="accent1">
                    <a:lumMod val="75000"/>
                  </a:schemeClr>
                </a:solidFill>
              </a:rPr>
              <a:t>ESTRATÉGIAS PARA MANEJO DA IRRIGAÇÃO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7C0CF6A-1CFB-4B00-8173-DE98BD6788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067352"/>
              </p:ext>
            </p:extLst>
          </p:nvPr>
        </p:nvGraphicFramePr>
        <p:xfrm>
          <a:off x="3639407" y="1565673"/>
          <a:ext cx="5019611" cy="3617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D4B9912-11CE-4F98-8B48-AD2E51175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  <p:extLst>
      <p:ext uri="{BB962C8B-B14F-4D97-AF65-F5344CB8AC3E}">
        <p14:creationId xmlns:p14="http://schemas.microsoft.com/office/powerpoint/2010/main" val="2449171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C:\Documents and Settings\Antonio Augusto\Meus documentos\Trabalho\Disciplinas\ENR5712\fotos\Imagens\Irrigação\Pivô\pasto1.gif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b="10220"/>
          <a:stretch>
            <a:fillRect/>
          </a:stretch>
        </p:blipFill>
        <p:spPr bwMode="auto">
          <a:xfrm>
            <a:off x="971550" y="765175"/>
            <a:ext cx="74342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0EEAA09-AC02-4586-A0B0-01CDA29C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79253" y="862290"/>
            <a:ext cx="6431852" cy="62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31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PIVÔ CENTRAL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37677"/>
            <a:ext cx="436253" cy="647108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79" y="1628775"/>
            <a:ext cx="6864724" cy="390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861DCF2-FD54-472F-B674-FAA13C64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5127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447501" cy="990600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pt-BR" dirty="0"/>
              <a:t>Mecanizado: Sistema Linear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755575" y="1556792"/>
            <a:ext cx="6447501" cy="291058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2000" dirty="0">
                <a:sym typeface="Wingdings" pitchFamily="2" charset="2"/>
              </a:rPr>
              <a:t>Semelhante ao pivô central.</a:t>
            </a:r>
          </a:p>
          <a:p>
            <a:pPr>
              <a:defRPr/>
            </a:pPr>
            <a:r>
              <a:rPr lang="pt-BR" sz="2000" dirty="0">
                <a:sym typeface="Wingdings" pitchFamily="2" charset="2"/>
              </a:rPr>
              <a:t>Indicado para áreas retangulares.</a:t>
            </a:r>
          </a:p>
          <a:p>
            <a:pPr>
              <a:defRPr/>
            </a:pPr>
            <a:r>
              <a:rPr lang="pt-BR" sz="2000" dirty="0">
                <a:sym typeface="Wingdings" pitchFamily="2" charset="2"/>
              </a:rPr>
              <a:t>Utilizado para irrigação complementar.</a:t>
            </a:r>
          </a:p>
          <a:p>
            <a:pPr lvl="8">
              <a:defRPr/>
            </a:pPr>
            <a:endParaRPr lang="pt-BR" sz="2000" dirty="0"/>
          </a:p>
          <a:p>
            <a:pPr>
              <a:defRPr/>
            </a:pPr>
            <a:endParaRPr lang="pt-BR" sz="2000" dirty="0"/>
          </a:p>
        </p:txBody>
      </p:sp>
      <p:pic>
        <p:nvPicPr>
          <p:cNvPr id="49154" name="Picture 2" descr="http://t2.gstatic.com/images?q=tbn:ANd9GcReHpdMoJ4J_20wiVH2XdZQO_esvcZC0wniDTI3rpp6I37wk1Iq"/>
          <p:cNvPicPr>
            <a:picLocks noChangeAspect="1" noChangeArrowheads="1"/>
          </p:cNvPicPr>
          <p:nvPr/>
        </p:nvPicPr>
        <p:blipFill rotWithShape="1">
          <a:blip r:embed="rId2" cstate="print"/>
          <a:srcRect l="17797" r="36935"/>
          <a:stretch/>
        </p:blipFill>
        <p:spPr bwMode="auto">
          <a:xfrm>
            <a:off x="1043608" y="3031279"/>
            <a:ext cx="6080223" cy="3313804"/>
          </a:xfrm>
          <a:prstGeom prst="rect">
            <a:avLst/>
          </a:prstGeom>
          <a:noFill/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C267854-F288-475A-B994-E067FA529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6353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39477" y="4212169"/>
            <a:ext cx="6216026" cy="82248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defTabSz="342900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3075" b="1" dirty="0">
                <a:solidFill>
                  <a:srgbClr val="5FCBEF"/>
                </a:solidFill>
                <a:latin typeface="Trebuchet MS" panose="020B0603020202020204"/>
                <a:cs typeface="+mn-cs"/>
              </a:rPr>
              <a:t>LATERAL MÓVEL (“Pivô Lateral”)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0" r="387" b="-1"/>
          <a:stretch/>
        </p:blipFill>
        <p:spPr>
          <a:xfrm>
            <a:off x="507583" y="1314450"/>
            <a:ext cx="3254182" cy="2726269"/>
          </a:xfrm>
          <a:custGeom>
            <a:avLst/>
            <a:gdLst/>
            <a:ahLst/>
            <a:cxnLst/>
            <a:rect l="l" t="t" r="r" b="b"/>
            <a:pathLst>
              <a:path w="4338909" h="3635025">
                <a:moveTo>
                  <a:pt x="529088" y="0"/>
                </a:moveTo>
                <a:lnTo>
                  <a:pt x="4338909" y="0"/>
                </a:lnTo>
                <a:lnTo>
                  <a:pt x="433890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6570" b="1"/>
          <a:stretch/>
        </p:blipFill>
        <p:spPr>
          <a:xfrm>
            <a:off x="3933215" y="1313257"/>
            <a:ext cx="3022287" cy="27262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8ACA59B-374D-4DEC-AEF9-7B76042D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58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Mecanizado: Montagem Direta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5918" y="1412776"/>
            <a:ext cx="76200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  <a:p>
            <a:pPr marL="4038600" lvl="8" indent="-1935163">
              <a:defRPr/>
            </a:pPr>
            <a:r>
              <a:rPr lang="pt-BR" sz="2400" dirty="0"/>
              <a:t>Aplicação de vinhaça</a:t>
            </a:r>
          </a:p>
          <a:p>
            <a:pPr marL="4038600" lvl="8" indent="-1935163">
              <a:defRPr/>
            </a:pPr>
            <a:endParaRPr lang="pt-BR" sz="2400" dirty="0"/>
          </a:p>
          <a:p>
            <a:pPr marL="4038600" lvl="8" indent="-1935163" algn="just">
              <a:defRPr/>
            </a:pPr>
            <a:r>
              <a:rPr lang="pt-BR" sz="2400" dirty="0"/>
              <a:t>Composto por: </a:t>
            </a:r>
          </a:p>
          <a:p>
            <a:pPr marL="4305300" lvl="8" indent="-2201863" algn="just">
              <a:defRPr/>
            </a:pPr>
            <a:r>
              <a:rPr lang="pt-BR" sz="2400" dirty="0"/>
              <a:t>- canhão hidráulico </a:t>
            </a:r>
          </a:p>
          <a:p>
            <a:pPr marL="4305300" lvl="8" indent="-2201863" algn="just">
              <a:defRPr/>
            </a:pPr>
            <a:r>
              <a:rPr lang="pt-BR" sz="2400" dirty="0"/>
              <a:t>- bomba centrífuga</a:t>
            </a:r>
          </a:p>
          <a:p>
            <a:pPr marL="4305300" lvl="8" indent="-2201863" algn="just">
              <a:defRPr/>
            </a:pPr>
            <a:r>
              <a:rPr lang="pt-BR" sz="2400" dirty="0"/>
              <a:t>- sucção especial </a:t>
            </a:r>
          </a:p>
          <a:p>
            <a:pPr marL="4305300" lvl="8" indent="-2201863" algn="just">
              <a:defRPr/>
            </a:pPr>
            <a:r>
              <a:rPr lang="pt-BR" sz="2400" dirty="0"/>
              <a:t>- montados sobre chassi de 4 rodas geralmente tracionado por um trator</a:t>
            </a:r>
          </a:p>
          <a:p>
            <a:pPr marL="4038600" lvl="8" indent="-1935163">
              <a:defRPr/>
            </a:pPr>
            <a:endParaRPr lang="pt-BR" sz="2400" dirty="0"/>
          </a:p>
          <a:p>
            <a:pPr marL="4038600" lvl="8" indent="-1935163">
              <a:defRPr/>
            </a:pPr>
            <a:endParaRPr lang="pt-BR" sz="2400" dirty="0"/>
          </a:p>
          <a:p>
            <a:pPr marL="4038600" lvl="8" indent="-1935163">
              <a:defRPr/>
            </a:pPr>
            <a:endParaRPr lang="pt-BR" sz="2400" dirty="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957638"/>
            <a:ext cx="38449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http://t2.gstatic.com/images?q=tbn:ANd9GcQCS-6DNa9TFmpHeZAN-xFBz6h_fDy4bXd9c0O_F7uB57wAYV0V1uP2JBV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403701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E36656-87AC-463B-83D1-DA1858782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1203" name="Picture 3" descr="C:\HD Patricia\HD velho\backup març0 2010\Image6.gif"/>
          <p:cNvPicPr>
            <a:picLocks noChangeAspect="1" noChangeArrowheads="1"/>
          </p:cNvPicPr>
          <p:nvPr/>
        </p:nvPicPr>
        <p:blipFill rotWithShape="1">
          <a:blip r:embed="rId2" cstate="print"/>
          <a:srcRect b="19065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57600"/>
            <a:ext cx="571500" cy="234315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234164"/>
            <a:ext cx="2188499" cy="17665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844782"/>
            <a:ext cx="2000612" cy="51559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3" y="844782"/>
            <a:ext cx="951808" cy="5155969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844782"/>
            <a:ext cx="1487720" cy="5155969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9BFEE55-31B5-47AA-B55A-7661C747F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172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B92234-9AB7-4513-A71B-8420ED62A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5" t="14343" r="52187" b="14621"/>
          <a:stretch/>
        </p:blipFill>
        <p:spPr>
          <a:xfrm>
            <a:off x="372963" y="620688"/>
            <a:ext cx="8398074" cy="4845042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4A25939-F54B-4A92-B901-6869B485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2013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Mecanizado: Autopropelido</a:t>
            </a:r>
          </a:p>
        </p:txBody>
      </p:sp>
      <p:sp>
        <p:nvSpPr>
          <p:cNvPr id="5222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Movimentado pela energia hidráulica</a:t>
            </a:r>
          </a:p>
          <a:p>
            <a:pPr eaLnBrk="1" hangingPunct="1"/>
            <a:r>
              <a:rPr lang="pt-BR"/>
              <a:t>Composto por : canhão; mangueira de alta pressão (até 500m), cabo de aço ou carretel enrolador.</a:t>
            </a:r>
          </a:p>
        </p:txBody>
      </p:sp>
      <p:pic>
        <p:nvPicPr>
          <p:cNvPr id="52226" name="Picture 3" descr="C:\HD Patricia\HD velho\backup març0 2010\carretel irrigad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2852738"/>
            <a:ext cx="50355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10" descr="http://t0.gstatic.com/images?q=tbn:ANd9GcQixWEvynv8kCnl9LGVlxYrtBO3oUY0fw4kSR_K4Q6uN7REGcUq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2924175"/>
            <a:ext cx="19653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3E27F9-E8FC-4EDE-9F49-0C80BC87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/>
              <a:t>Cabo de aço</a:t>
            </a:r>
          </a:p>
        </p:txBody>
      </p:sp>
      <p:pic>
        <p:nvPicPr>
          <p:cNvPr id="53250" name="Picture 6" descr="http://www.cientec.net/cientec/InformacoesTecnicas_Irriga/Imagens/Autopropelid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3429000"/>
            <a:ext cx="364966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 descr="1196_irrigacao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1484313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73C349-1CEF-487F-A606-FD7264A8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http://www.cientec.net/cientec/InformacoesTecnicas_Irriga/Imagens/Autopropelid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53800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http://www.cientec.net/cientec/InformacoesTecnicas_Irriga/Imagens/Autopropelido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900" y="3644900"/>
            <a:ext cx="43957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3E275C2-21C0-4A05-9761-4909D099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260649"/>
            <a:ext cx="5036950" cy="108012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 sz="3300" dirty="0">
                <a:solidFill>
                  <a:schemeClr val="accent1">
                    <a:lumMod val="75000"/>
                  </a:schemeClr>
                </a:solidFill>
              </a:rPr>
              <a:t>Vantagens da irrigação</a:t>
            </a:r>
          </a:p>
        </p:txBody>
      </p:sp>
      <p:graphicFrame>
        <p:nvGraphicFramePr>
          <p:cNvPr id="18443" name="Espaço Reservado para Conteúdo 2">
            <a:extLst>
              <a:ext uri="{FF2B5EF4-FFF2-40B4-BE49-F238E27FC236}">
                <a16:creationId xmlns:a16="http://schemas.microsoft.com/office/drawing/2014/main" id="{131ABCDD-355D-4F9C-8983-19936A4F3E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766779"/>
              </p:ext>
            </p:extLst>
          </p:nvPr>
        </p:nvGraphicFramePr>
        <p:xfrm>
          <a:off x="323528" y="1340768"/>
          <a:ext cx="7488832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0C382F-E972-4316-8762-4591D537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  <p:extLst>
      <p:ext uri="{BB962C8B-B14F-4D97-AF65-F5344CB8AC3E}">
        <p14:creationId xmlns:p14="http://schemas.microsoft.com/office/powerpoint/2010/main" val="4113501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C:\HD Patricia\HD velho\backup març0 2010\Imag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11275"/>
            <a:ext cx="67691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/>
              <a:t>Carretel enrolador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20809C6-2C19-4D6A-B25E-D39A2F57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65032" y="85725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99781" y="3618310"/>
            <a:ext cx="3572669" cy="238244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3474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948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6617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8241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6116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1615" y="850900"/>
            <a:ext cx="5332385" cy="5149850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7345" name="Espaço Reservado para Conteúdo 2"/>
          <p:cNvSpPr txBox="1">
            <a:spLocks/>
          </p:cNvSpPr>
          <p:nvPr/>
        </p:nvSpPr>
        <p:spPr bwMode="auto">
          <a:xfrm>
            <a:off x="4568992" y="1063625"/>
            <a:ext cx="4133472" cy="4159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257175" indent="-171450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2100" dirty="0">
              <a:solidFill>
                <a:srgbClr val="FFFFFF"/>
              </a:solidFill>
              <a:latin typeface="Trebuchet MS" panose="020B0603020202020204"/>
              <a:cs typeface="+mn-cs"/>
              <a:sym typeface="Wingdings" pitchFamily="2" charset="2"/>
            </a:endParaRPr>
          </a:p>
          <a:p>
            <a:pPr marL="85725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100" dirty="0">
                <a:solidFill>
                  <a:srgbClr val="FFFFFF"/>
                </a:solidFill>
                <a:latin typeface="Trebuchet MS" panose="020B0603020202020204"/>
                <a:cs typeface="+mn-cs"/>
                <a:sym typeface="Wingdings" pitchFamily="2" charset="2"/>
              </a:rPr>
              <a:t> gotejamento Superficial</a:t>
            </a:r>
          </a:p>
          <a:p>
            <a:pPr marL="85725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2100" dirty="0">
              <a:solidFill>
                <a:srgbClr val="FFFFFF"/>
              </a:solidFill>
              <a:latin typeface="Trebuchet MS" panose="020B0603020202020204"/>
              <a:cs typeface="+mn-cs"/>
              <a:sym typeface="Wingdings" pitchFamily="2" charset="2"/>
            </a:endParaRPr>
          </a:p>
          <a:p>
            <a:pPr marL="257175" indent="-171450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100" dirty="0">
                <a:solidFill>
                  <a:srgbClr val="FFFFFF"/>
                </a:solidFill>
                <a:latin typeface="Trebuchet MS" panose="020B0603020202020204"/>
                <a:cs typeface="+mn-cs"/>
                <a:sym typeface="Wingdings" pitchFamily="2" charset="2"/>
              </a:rPr>
              <a:t>-gotejamento Subsuperficial (enterrado)</a:t>
            </a:r>
          </a:p>
          <a:p>
            <a:pPr marL="257175" indent="-171450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2100" dirty="0">
              <a:solidFill>
                <a:srgbClr val="FFFFFF"/>
              </a:solidFill>
              <a:latin typeface="Trebuchet MS" panose="020B0603020202020204"/>
              <a:cs typeface="+mn-cs"/>
              <a:sym typeface="Wingdings" pitchFamily="2" charset="2"/>
            </a:endParaRPr>
          </a:p>
          <a:p>
            <a:pPr marL="257175" indent="-171450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100" dirty="0">
                <a:solidFill>
                  <a:srgbClr val="FFFFFF"/>
                </a:solidFill>
                <a:latin typeface="Trebuchet MS" panose="020B0603020202020204"/>
                <a:cs typeface="+mn-cs"/>
                <a:sym typeface="Wingdings" pitchFamily="2" charset="2"/>
              </a:rPr>
              <a:t>- microaspersão</a:t>
            </a:r>
            <a:endParaRPr lang="en-US" sz="2100" dirty="0">
              <a:solidFill>
                <a:srgbClr val="FFFFFF"/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62C16FB-DF5E-43F0-B29F-CBBC5F749D1E}"/>
              </a:ext>
            </a:extLst>
          </p:cNvPr>
          <p:cNvSpPr/>
          <p:nvPr/>
        </p:nvSpPr>
        <p:spPr>
          <a:xfrm>
            <a:off x="629914" y="2694801"/>
            <a:ext cx="2500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defTabSz="342900" fontAlgn="auto">
              <a:spcBef>
                <a:spcPts val="750"/>
              </a:spcBef>
              <a:spcAft>
                <a:spcPts val="0"/>
              </a:spcAft>
              <a:buClr>
                <a:srgbClr val="5FCBEF"/>
              </a:buClr>
              <a:buSzPct val="80000"/>
            </a:pPr>
            <a:r>
              <a:rPr lang="en-US" sz="2400" b="1" dirty="0">
                <a:solidFill>
                  <a:srgbClr val="FFFFFF"/>
                </a:solidFill>
                <a:latin typeface="Trebuchet MS" panose="020B0603020202020204"/>
                <a:cs typeface="+mn-cs"/>
              </a:rPr>
              <a:t>SISTEMAS DE IRRIGAÇÃO LOCALIZADA:</a:t>
            </a:r>
            <a:r>
              <a:rPr lang="en-US" sz="2400" dirty="0">
                <a:solidFill>
                  <a:srgbClr val="FFFFFF"/>
                </a:solidFill>
                <a:latin typeface="Trebuchet MS" panose="020B0603020202020204"/>
                <a:cs typeface="+mn-cs"/>
              </a:rPr>
              <a:t>	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CF92BC-EE5E-4221-BE0E-060FE1828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6306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25" name="Rectangle 7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 useBgFill="1">
        <p:nvSpPr>
          <p:cNvPr id="56326" name="Rectangle 7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56327" name="Straight Connector 7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5" y="857250"/>
            <a:ext cx="914400" cy="51435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328" name="Straight Connector 7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18310"/>
            <a:ext cx="3572669" cy="238244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33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331" name="Isosceles Triangle 8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9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33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333" name="Isosceles Triangle 8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9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334" name="Freeform: Shape 8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4" y="850900"/>
            <a:ext cx="4495777" cy="5149850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3888" y="850899"/>
            <a:ext cx="5596287" cy="1017437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dirty="0">
                <a:solidFill>
                  <a:srgbClr val="FFFFFF"/>
                </a:solidFill>
              </a:rPr>
              <a:t>MÉTODO DE IRRIGAÇÃO LOCALIZADA</a:t>
            </a:r>
          </a:p>
        </p:txBody>
      </p:sp>
      <p:pic>
        <p:nvPicPr>
          <p:cNvPr id="56323" name="Picture 2" descr="http://t3.gstatic.com/images?q=tbn:ANd9GcR6lCeZ1eDHE-63hQpqN1hPwqp6CKUN5y6xZERnLmZiYLgXECwzKg00Wqp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7938" y="2541970"/>
            <a:ext cx="2892581" cy="1840733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53162" y="1783062"/>
            <a:ext cx="4626202" cy="3204614"/>
          </a:xfrm>
        </p:spPr>
        <p:txBody>
          <a:bodyPr rtlCol="0" anchor="t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A água é aplicada em pequenas vazões sob a copa das plantas, na região do sistema radicular.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Reduz a superfície do solo molhada. 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Não folha as folhas. 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Reduz plantas invasoras.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Alta eficiência de aplicação.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Fertirrigação.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Baixas pressões.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Alto custo implantação.</a:t>
            </a:r>
          </a:p>
          <a:p>
            <a:pPr>
              <a:lnSpc>
                <a:spcPct val="90000"/>
              </a:lnSpc>
              <a:defRPr/>
            </a:pPr>
            <a:r>
              <a:rPr lang="pt-BR" sz="2000" dirty="0">
                <a:solidFill>
                  <a:srgbClr val="FFFFFF"/>
                </a:solidFill>
              </a:rPr>
              <a:t>Sensível a entupimentos.</a:t>
            </a:r>
            <a:endParaRPr lang="pt-BR" sz="2000" dirty="0">
              <a:solidFill>
                <a:srgbClr val="FFFFFF"/>
              </a:solidFill>
              <a:sym typeface="Wingdings" pitchFamily="2" charset="2"/>
            </a:endParaRPr>
          </a:p>
          <a:p>
            <a:pPr marL="85725" indent="0">
              <a:lnSpc>
                <a:spcPct val="90000"/>
              </a:lnSpc>
              <a:buNone/>
              <a:defRPr/>
            </a:pPr>
            <a:endParaRPr lang="pt-BR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pt-BR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pt-BR" sz="2000" dirty="0">
              <a:solidFill>
                <a:srgbClr val="FFFFFF"/>
              </a:solidFill>
            </a:endParaRPr>
          </a:p>
          <a:p>
            <a:pPr marL="85725" indent="0">
              <a:lnSpc>
                <a:spcPct val="90000"/>
              </a:lnSpc>
              <a:buNone/>
              <a:defRPr/>
            </a:pPr>
            <a:endParaRPr lang="pt-BR" sz="2000" dirty="0">
              <a:solidFill>
                <a:srgbClr val="FFFFFF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FB53BCE-08C1-42F5-9CB1-F3C576AA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1902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9228" r="2" b="24686"/>
          <a:stretch/>
        </p:blipFill>
        <p:spPr bwMode="auto">
          <a:xfrm>
            <a:off x="3202390" y="857250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1314450"/>
            <a:ext cx="2888342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dirty="0"/>
              <a:t>Gotejamento superficial</a:t>
            </a:r>
          </a:p>
        </p:txBody>
      </p:sp>
      <p:sp>
        <p:nvSpPr>
          <p:cNvPr id="58370" name="Espaço Reservado para Conteúdo 2"/>
          <p:cNvSpPr>
            <a:spLocks noGrp="1"/>
          </p:cNvSpPr>
          <p:nvPr>
            <p:ph idx="1"/>
          </p:nvPr>
        </p:nvSpPr>
        <p:spPr>
          <a:xfrm>
            <a:off x="508000" y="2477692"/>
            <a:ext cx="3487936" cy="2910580"/>
          </a:xfrm>
        </p:spPr>
        <p:txBody>
          <a:bodyPr>
            <a:noAutofit/>
          </a:bodyPr>
          <a:lstStyle/>
          <a:p>
            <a:pPr eaLnBrk="1" hangingPunct="1"/>
            <a:r>
              <a:rPr lang="pt-BR" sz="2000" dirty="0"/>
              <a:t>Bastante utilizado em árvores frutíferas,  morango, tomate, café, plasticultura, paisagismo, ...</a:t>
            </a:r>
          </a:p>
          <a:p>
            <a:pPr eaLnBrk="1" hangingPunct="1"/>
            <a:endParaRPr lang="pt-BR" sz="2000" dirty="0"/>
          </a:p>
          <a:p>
            <a:pPr eaLnBrk="1" hangingPunct="1"/>
            <a:r>
              <a:rPr lang="pt-BR" sz="2000" dirty="0"/>
              <a:t>Indicado culturas espaçadas ou de alto valor.</a:t>
            </a:r>
          </a:p>
          <a:p>
            <a:pPr eaLnBrk="1" hangingPunct="1"/>
            <a:endParaRPr lang="pt-BR" sz="2000" dirty="0"/>
          </a:p>
          <a:p>
            <a:pPr eaLnBrk="1" hangingPunct="1"/>
            <a:endParaRPr lang="pt-BR" sz="2000" dirty="0"/>
          </a:p>
          <a:p>
            <a:pPr eaLnBrk="1" hangingPunct="1"/>
            <a:endParaRPr lang="pt-BR" sz="2000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85725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18310"/>
            <a:ext cx="3572669" cy="238244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50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85090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50" y="85090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50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FACBCC3-C424-47FF-B949-D3003F59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7828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irrigação por gotejam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161" y="1916906"/>
            <a:ext cx="4964906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Espaço Reservado para Conteúdo 2"/>
          <p:cNvSpPr>
            <a:spLocks noGrp="1"/>
          </p:cNvSpPr>
          <p:nvPr>
            <p:ph idx="1"/>
          </p:nvPr>
        </p:nvSpPr>
        <p:spPr>
          <a:xfrm>
            <a:off x="1277541" y="1160860"/>
            <a:ext cx="5894784" cy="756047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pt-BR" sz="2000" dirty="0"/>
              <a:t>Gotejamento em morango</a:t>
            </a:r>
          </a:p>
          <a:p>
            <a:pPr algn="just" eaLnBrk="1" hangingPunct="1"/>
            <a:endParaRPr lang="pt-BR" sz="2000" dirty="0"/>
          </a:p>
          <a:p>
            <a:pPr algn="just" eaLnBrk="1" hangingPunct="1"/>
            <a:endParaRPr lang="pt-BR" sz="2000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8A80FDD-FD18-4F63-ADB3-D52305D3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432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1603" b="14121"/>
          <a:stretch/>
        </p:blipFill>
        <p:spPr bwMode="auto">
          <a:xfrm>
            <a:off x="3202390" y="857250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60418" name="Espaço Reservado para Conteúdo 2"/>
          <p:cNvSpPr>
            <a:spLocks noGrp="1"/>
          </p:cNvSpPr>
          <p:nvPr>
            <p:ph idx="1"/>
          </p:nvPr>
        </p:nvSpPr>
        <p:spPr>
          <a:xfrm>
            <a:off x="508000" y="2477692"/>
            <a:ext cx="3415928" cy="291058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dirty="0"/>
              <a:t>Gotejamento em linha dupla em banana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85725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18310"/>
            <a:ext cx="3572669" cy="238244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50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85090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50" y="85090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50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951882C-0C48-4CA3-8463-6660C841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1629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1442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207" r="38989" b="-2"/>
          <a:stretch/>
        </p:blipFill>
        <p:spPr bwMode="auto">
          <a:xfrm>
            <a:off x="15" y="857250"/>
            <a:ext cx="4046205" cy="51435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35423" y="2116249"/>
            <a:ext cx="2915879" cy="177912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defRPr/>
            </a:pPr>
            <a:r>
              <a:rPr lang="en-US" sz="3450" dirty="0"/>
              <a:t>Gotejamento em café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0030F4-2E5A-4BE3-9910-09F6696E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4138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79255" y="861867"/>
            <a:ext cx="6421747" cy="64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8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IRRIGAÇÃO LOCALIZADA - GOTEJAMENTO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pic>
        <p:nvPicPr>
          <p:cNvPr id="49154" name="Picture 2" descr="Resultado de imagem para irrigação por gotejam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6" y="1508975"/>
            <a:ext cx="6777371" cy="45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790CB0E-EBA3-4855-9F25-893C6D02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6427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86227" y="361950"/>
            <a:ext cx="3078061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dirty="0"/>
              <a:t>Gotejamento subsuperficial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51920" y="1352550"/>
            <a:ext cx="3816423" cy="2910580"/>
          </a:xfrm>
        </p:spPr>
        <p:txBody>
          <a:bodyPr rtlCol="0">
            <a:noAutofit/>
          </a:bodyPr>
          <a:lstStyle/>
          <a:p>
            <a:pPr>
              <a:spcBef>
                <a:spcPts val="900"/>
              </a:spcBef>
              <a:defRPr/>
            </a:pPr>
            <a:r>
              <a:rPr lang="pt-BR" sz="2000" dirty="0"/>
              <a:t>Sistema totalmente enterrado.</a:t>
            </a:r>
          </a:p>
          <a:p>
            <a:pPr>
              <a:spcBef>
                <a:spcPts val="900"/>
              </a:spcBef>
              <a:defRPr/>
            </a:pPr>
            <a:endParaRPr lang="pt-BR" sz="2000" dirty="0"/>
          </a:p>
          <a:p>
            <a:pPr>
              <a:spcBef>
                <a:spcPts val="900"/>
              </a:spcBef>
              <a:defRPr/>
            </a:pPr>
            <a:r>
              <a:rPr lang="pt-BR" sz="2000" dirty="0"/>
              <a:t>Utilizado em cana-de-açúcar, tomate, melão, gramados e  jardins.</a:t>
            </a:r>
          </a:p>
          <a:p>
            <a:pPr>
              <a:spcBef>
                <a:spcPts val="900"/>
              </a:spcBef>
              <a:defRPr/>
            </a:pPr>
            <a:endParaRPr lang="pt-BR" sz="2000" dirty="0"/>
          </a:p>
          <a:p>
            <a:pPr>
              <a:spcBef>
                <a:spcPts val="900"/>
              </a:spcBef>
              <a:defRPr/>
            </a:pPr>
            <a:r>
              <a:rPr lang="pt-BR" sz="2000" dirty="0"/>
              <a:t>Aplicação de água residuária.</a:t>
            </a:r>
          </a:p>
          <a:p>
            <a:pPr marL="0" indent="0">
              <a:spcBef>
                <a:spcPts val="900"/>
              </a:spcBef>
              <a:buNone/>
              <a:defRPr/>
            </a:pPr>
            <a:endParaRPr lang="pt-BR" sz="2000" dirty="0"/>
          </a:p>
          <a:p>
            <a:pPr>
              <a:spcBef>
                <a:spcPts val="900"/>
              </a:spcBef>
              <a:defRPr/>
            </a:pPr>
            <a:r>
              <a:rPr lang="pt-BR" sz="2000" dirty="0"/>
              <a:t>Reduz perdas por evaporação na superfície do solo.</a:t>
            </a:r>
          </a:p>
        </p:txBody>
      </p:sp>
      <p:pic>
        <p:nvPicPr>
          <p:cNvPr id="62467" name="Picture 2" descr="C:\HD Patricia\HD velho\localizada\metod13.jpg"/>
          <p:cNvPicPr>
            <a:picLocks noChangeAspect="1" noChangeArrowheads="1"/>
          </p:cNvPicPr>
          <p:nvPr/>
        </p:nvPicPr>
        <p:blipFill rotWithShape="1">
          <a:blip r:embed="rId2" cstate="print"/>
          <a:srcRect l="2462" r="12738"/>
          <a:stretch/>
        </p:blipFill>
        <p:spPr bwMode="auto">
          <a:xfrm>
            <a:off x="15" y="857250"/>
            <a:ext cx="4046205" cy="51435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857250"/>
            <a:ext cx="631947" cy="424961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C25525-6553-4722-A8A9-CA0358FD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0660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24301" y="1862139"/>
            <a:ext cx="4319588" cy="32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39552" y="980728"/>
            <a:ext cx="3807995" cy="4209079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Reduz a incidência de plantas invasoras.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Estimula crescimento do sistema radicular.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Alto custo de instalação.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Dificuldade de manutenção.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Apresentas problemas com intrusão radicular.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257175" indent="-171450" defTabSz="685800" fontAlgn="auto"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696493B-EA89-4524-BF76-44832E1D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374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1314" y="140049"/>
            <a:ext cx="5252974" cy="98469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pt-BR" sz="3300" dirty="0">
                <a:solidFill>
                  <a:schemeClr val="accent1">
                    <a:lumMod val="75000"/>
                  </a:schemeClr>
                </a:solidFill>
              </a:rPr>
              <a:t>Limitações da irrigação</a:t>
            </a:r>
          </a:p>
        </p:txBody>
      </p:sp>
      <p:graphicFrame>
        <p:nvGraphicFramePr>
          <p:cNvPr id="20484" name="Espaço Reservado para Conteúdo 2">
            <a:extLst>
              <a:ext uri="{FF2B5EF4-FFF2-40B4-BE49-F238E27FC236}">
                <a16:creationId xmlns:a16="http://schemas.microsoft.com/office/drawing/2014/main" id="{7225692C-D073-4973-8D73-D9F4D0102D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11103"/>
              </p:ext>
            </p:extLst>
          </p:nvPr>
        </p:nvGraphicFramePr>
        <p:xfrm>
          <a:off x="899592" y="1340768"/>
          <a:ext cx="727280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78B70D-33F5-4C32-A7FC-756A5F4F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  <p:extLst>
      <p:ext uri="{BB962C8B-B14F-4D97-AF65-F5344CB8AC3E}">
        <p14:creationId xmlns:p14="http://schemas.microsoft.com/office/powerpoint/2010/main" val="2562760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824" y="836712"/>
            <a:ext cx="690155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924944"/>
            <a:ext cx="3959176" cy="281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CC25D45-2E8E-41DD-AB12-004FA6F8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32574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5537" name="Picture 3" descr="linha de gotejamento"/>
          <p:cNvPicPr>
            <a:picLocks noChangeAspect="1" noChangeArrowheads="1"/>
          </p:cNvPicPr>
          <p:nvPr/>
        </p:nvPicPr>
        <p:blipFill rotWithShape="1">
          <a:blip r:embed="rId2" cstate="print"/>
          <a:srcRect l="17338" r="7865" b="1"/>
          <a:stretch/>
        </p:blipFill>
        <p:spPr bwMode="auto">
          <a:xfrm>
            <a:off x="3202390" y="857250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01650" y="2116250"/>
            <a:ext cx="3066143" cy="177682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defRPr/>
            </a:pPr>
            <a:r>
              <a:rPr lang="en-US" sz="3600" dirty="0"/>
              <a:t>Gotejamento subsuperficial em tomate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857250"/>
            <a:ext cx="914400" cy="51435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18310"/>
            <a:ext cx="3572669" cy="238244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850900"/>
            <a:ext cx="2255512" cy="514985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850900"/>
            <a:ext cx="1941419" cy="514985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50" y="3143250"/>
            <a:ext cx="2444750" cy="28575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850900"/>
            <a:ext cx="2140745" cy="514985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850900"/>
            <a:ext cx="967571" cy="514985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50" y="850900"/>
            <a:ext cx="937369" cy="514985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50" y="3549651"/>
            <a:ext cx="1362869" cy="24511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E3340B1-B695-46CD-8E62-2EB7FEA7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7104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79255" y="861867"/>
            <a:ext cx="6421747" cy="64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8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IRRIGAÇÃO LOCALIZADA - GOTEJAMENTO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pic>
        <p:nvPicPr>
          <p:cNvPr id="53250" name="Picture 2" descr="Resultado de imagem para irrigação por gotejam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8974"/>
            <a:ext cx="3861048" cy="213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08975"/>
            <a:ext cx="3007802" cy="213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0"/>
          <a:stretch/>
        </p:blipFill>
        <p:spPr bwMode="auto">
          <a:xfrm>
            <a:off x="1143001" y="3645025"/>
            <a:ext cx="3537011" cy="23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Resultado de imagem para irrigação por gotejament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"/>
          <a:stretch/>
        </p:blipFill>
        <p:spPr bwMode="auto">
          <a:xfrm>
            <a:off x="4649140" y="3660930"/>
            <a:ext cx="3362709" cy="23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F7FEEA9-7ADE-409D-AC7A-F9DC9BD2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2934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499" y="2240757"/>
            <a:ext cx="2783681" cy="2646760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600200" y="1177529"/>
            <a:ext cx="5715000" cy="8572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pt-BR" sz="3450" spc="-75" dirty="0">
                <a:solidFill>
                  <a:srgbClr val="2C3C43"/>
                </a:solidFill>
                <a:latin typeface="Trebuchet MS" panose="020B0603020202020204"/>
              </a:rPr>
              <a:t>Microaspersão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827585" y="2132410"/>
            <a:ext cx="3420566" cy="360045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A água cobre uma pequena área próxima ou abaixo da copa da planta.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Bastante utilizada em paisagismo e campos de golf.</a:t>
            </a: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50" indent="-171450" algn="just" defTabSz="685800" fontAlgn="auto">
              <a:spcBef>
                <a:spcPts val="900"/>
              </a:spcBef>
              <a:spcAft>
                <a:spcPts val="0"/>
              </a:spcAft>
              <a:buClr>
                <a:srgbClr val="5FCBEF"/>
              </a:buClr>
              <a:defRPr/>
            </a:pPr>
            <a:r>
              <a:rPr lang="pt-BR" sz="2000" dirty="0">
                <a:solidFill>
                  <a:prstClr val="black"/>
                </a:solidFill>
                <a:latin typeface="Trebuchet MS" panose="020B0603020202020204"/>
              </a:rPr>
              <a:t>Menos problemas com entupimento.</a:t>
            </a:r>
          </a:p>
          <a:p>
            <a:pPr marL="257175" indent="-171450" defTabSz="685800" fontAlgn="auto">
              <a:spcAft>
                <a:spcPts val="0"/>
              </a:spcAft>
              <a:buClr>
                <a:srgbClr val="5FCBEF"/>
              </a:buClr>
              <a:defRPr/>
            </a:pPr>
            <a:endParaRPr lang="pt-BR" sz="20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A148E4E-1CBA-49B3-BE31-957719A4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8177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1360" y="2030226"/>
            <a:ext cx="4532640" cy="397052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796" y="2131660"/>
            <a:ext cx="4431205" cy="3869090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2901" y="2144795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5771" y="2247665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866591" cy="3634148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1"/>
            <a:ext cx="3762824" cy="3538985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69633" name="Picture 2" descr="http://t1.gstatic.com/images?q=tbn:ANd9GcS6Bc7dmw_8s_u47ulsCBIPTQkzI24uOjfWw0k-Yc26wR8jWIvi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930" y="1166740"/>
            <a:ext cx="2583466" cy="2583466"/>
          </a:xfrm>
          <a:prstGeom prst="rect">
            <a:avLst/>
          </a:prstGeom>
          <a:noFill/>
        </p:spPr>
      </p:pic>
      <p:pic>
        <p:nvPicPr>
          <p:cNvPr id="69636" name="Picture 10" descr="http://t0.gstatic.com/images?q=tbn:ANd9GcQp2Jq449DIoaicCHMUmC2K7kFgpfHkmmPKogW2BMozVxhur2fK4A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65804" y="1166740"/>
            <a:ext cx="1520129" cy="836071"/>
          </a:xfrm>
          <a:prstGeom prst="rect">
            <a:avLst/>
          </a:prstGeom>
          <a:noFill/>
        </p:spPr>
      </p:pic>
      <p:pic>
        <p:nvPicPr>
          <p:cNvPr id="69634" name="Picture 4" descr="http://t1.gstatic.com/images?q=tbn:ANd9GcQYUcsVYjMj6W6YfjkxuS1YZahAmzmZcrKsdLKjqLzptXeJE9Y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96003" y="3217933"/>
            <a:ext cx="1139364" cy="1595111"/>
          </a:xfrm>
          <a:prstGeom prst="rect">
            <a:avLst/>
          </a:prstGeom>
          <a:noFill/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1735" y="857249"/>
            <a:ext cx="3333072" cy="2408841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6526" y="857249"/>
            <a:ext cx="3208283" cy="228405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69635" name="Picture 8" descr="http://t0.gstatic.com/images?q=tbn:ANd9GcTo6xzbCa7quaT9efyQ4_0Y3hNSA8Fu0tZx5lUFXJYZG36VdlHl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94871" y="1211059"/>
            <a:ext cx="2030204" cy="1116611"/>
          </a:xfrm>
          <a:prstGeom prst="rect">
            <a:avLst/>
          </a:prstGeom>
          <a:noFill/>
        </p:spPr>
      </p:pic>
      <p:pic>
        <p:nvPicPr>
          <p:cNvPr id="69637" name="Picture 12" descr="http://t0.gstatic.com/images?q=tbn:ANd9GcToglcwSXKj6XKC37D31Lx9Xv3ZsvtHR5ZEognoI7jDh1L6ELy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65322" y="4695892"/>
            <a:ext cx="1449014" cy="796958"/>
          </a:xfrm>
          <a:prstGeom prst="rect">
            <a:avLst/>
          </a:prstGeom>
          <a:noFill/>
        </p:spPr>
      </p:pic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29491" y="3367525"/>
            <a:ext cx="2322272" cy="2322272"/>
          </a:xfrm>
          <a:prstGeom prst="rect">
            <a:avLst/>
          </a:prstGeom>
          <a:noFill/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DDC18C4-0DD1-43D2-B747-A0C908B9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19262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Resultado de imagem para irrigação por MICROASPERSÃ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688"/>
          <a:stretch/>
        </p:blipFill>
        <p:spPr bwMode="auto">
          <a:xfrm>
            <a:off x="3871539" y="3311692"/>
            <a:ext cx="4579037" cy="26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Resultado de imagem para irrigação por MICROASPERSÃ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 bwMode="auto">
          <a:xfrm>
            <a:off x="15" y="857257"/>
            <a:ext cx="5459920" cy="2921501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Resultado de imagem para irrigação por MICROASPERSÃ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10735" b="-1"/>
          <a:stretch/>
        </p:blipFill>
        <p:spPr bwMode="auto">
          <a:xfrm>
            <a:off x="5593727" y="840340"/>
            <a:ext cx="2856849" cy="23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Resultado de imagem para irrigação por MICROASPERSÃ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12459" b="-2"/>
          <a:stretch/>
        </p:blipFill>
        <p:spPr bwMode="auto">
          <a:xfrm>
            <a:off x="1" y="3906581"/>
            <a:ext cx="3750890" cy="20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857250"/>
            <a:ext cx="576072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F4A10F0-BC76-47F7-AF0D-DFFAAFB0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4817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Gotejamento em vasos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850" y="2240758"/>
            <a:ext cx="2425304" cy="317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3981" y="2227661"/>
            <a:ext cx="2657475" cy="318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E2D487-039D-4302-9423-2814BE5B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72929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7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47964" y="2117401"/>
            <a:ext cx="3307538" cy="1775669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>
              <a:defRPr/>
            </a:pPr>
            <a:r>
              <a:rPr lang="en-US" sz="4050" dirty="0"/>
              <a:t>Tubos exudantes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396" b="2"/>
          <a:stretch/>
        </p:blipFill>
        <p:spPr bwMode="auto">
          <a:xfrm>
            <a:off x="666453" y="1806236"/>
            <a:ext cx="2810033" cy="3251505"/>
          </a:xfrm>
          <a:prstGeom prst="rect">
            <a:avLst/>
          </a:prstGeom>
          <a:noFill/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9920481-FCA3-44C9-98AB-00C6F609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6676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A13C5432-6672-46F6-A949-306A0C51C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748B31E8-DAC6-4331-8386-FF58C8EA6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59B3FC-25D3-488E-A1B2-2F8C7E417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6F2E580-2026-4FCA-89C2-5B075781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23">
              <a:extLst>
                <a:ext uri="{FF2B5EF4-FFF2-40B4-BE49-F238E27FC236}">
                  <a16:creationId xmlns:a16="http://schemas.microsoft.com/office/drawing/2014/main" id="{BB81B2A1-3E60-4D61-AAC8-1B3FBD418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5">
              <a:extLst>
                <a:ext uri="{FF2B5EF4-FFF2-40B4-BE49-F238E27FC236}">
                  <a16:creationId xmlns:a16="http://schemas.microsoft.com/office/drawing/2014/main" id="{33DB1607-DA87-4633-A463-06F8528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A901D6A0-A75C-4E97-9890-03FD4B266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7">
              <a:extLst>
                <a:ext uri="{FF2B5EF4-FFF2-40B4-BE49-F238E27FC236}">
                  <a16:creationId xmlns:a16="http://schemas.microsoft.com/office/drawing/2014/main" id="{053603B4-A67B-407A-87C5-130820BAE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8">
              <a:extLst>
                <a:ext uri="{FF2B5EF4-FFF2-40B4-BE49-F238E27FC236}">
                  <a16:creationId xmlns:a16="http://schemas.microsoft.com/office/drawing/2014/main" id="{368A30BB-02D2-4588-AC48-DA341B49C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id="{26F19370-4474-42AB-BE69-F72E658F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8A1C6EF0-AB3B-4DBC-ABC9-A89FB2ABF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81592" y="2531654"/>
            <a:ext cx="2942619" cy="175459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r" defTabSz="342900">
              <a:spcAft>
                <a:spcPts val="450"/>
              </a:spcAft>
              <a:defRPr/>
            </a:pPr>
            <a:r>
              <a:rPr lang="en-US" sz="3300" b="1" dirty="0">
                <a:solidFill>
                  <a:srgbClr val="5FCBEF"/>
                </a:solidFill>
                <a:latin typeface="Trebuchet MS" panose="020B0603020202020204"/>
                <a:cs typeface="+mn-cs"/>
              </a:rPr>
              <a:t>IRRIGAÇÃO LOCALIZADA  FILTROS</a:t>
            </a:r>
          </a:p>
        </p:txBody>
      </p:sp>
      <p:pic>
        <p:nvPicPr>
          <p:cNvPr id="56326" name="Picture 6" descr="Resultado de imagem para irrigação por gotejamento FILTR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1" r="17449" b="-3"/>
          <a:stretch/>
        </p:blipFill>
        <p:spPr bwMode="auto">
          <a:xfrm>
            <a:off x="2218021" y="857257"/>
            <a:ext cx="2363573" cy="2578121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Resultado de imagem para irrigação por gotejamento FILTRAG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r="4429" b="-3"/>
          <a:stretch/>
        </p:blipFill>
        <p:spPr bwMode="auto">
          <a:xfrm>
            <a:off x="239402" y="857257"/>
            <a:ext cx="2365038" cy="2578121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Resultado de imagem para irrigação por gotejamento FILTRAG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r="32875" b="1"/>
          <a:stretch/>
        </p:blipFill>
        <p:spPr bwMode="auto">
          <a:xfrm>
            <a:off x="1" y="3435378"/>
            <a:ext cx="2217357" cy="2565372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Resultado de imagem para irrigação por gotejamento FILTRAG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r="21105" b="1"/>
          <a:stretch/>
        </p:blipFill>
        <p:spPr bwMode="auto">
          <a:xfrm>
            <a:off x="1832850" y="3435378"/>
            <a:ext cx="2363651" cy="2565372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9403" y="3435378"/>
            <a:ext cx="39570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832849" y="857250"/>
            <a:ext cx="771591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737C056-42AF-4C4E-9D5B-929DA30F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82383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79254" y="860903"/>
            <a:ext cx="6421747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31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EFICIÊNCIA DE IRRIGAÇÃO</a:t>
            </a:r>
          </a:p>
        </p:txBody>
      </p:sp>
      <p:pic>
        <p:nvPicPr>
          <p:cNvPr id="59394" name="Picture 2" descr="Resultado de imagem para métodos de irrigação eficiênc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r="7531" b="8194"/>
          <a:stretch/>
        </p:blipFill>
        <p:spPr bwMode="auto">
          <a:xfrm>
            <a:off x="827585" y="1670992"/>
            <a:ext cx="7154276" cy="40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0BB7FC7-2ECB-4A98-9B6C-67CE5CD5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909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476672"/>
            <a:ext cx="6900381" cy="44434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1800" dirty="0"/>
              <a:t>A água está presente em 71% da superfície do planeta</a:t>
            </a:r>
          </a:p>
          <a:p>
            <a:pPr>
              <a:defRPr/>
            </a:pPr>
            <a:endParaRPr lang="pt-BR" sz="1800" dirty="0"/>
          </a:p>
          <a:p>
            <a:pPr marL="85725" indent="0">
              <a:buNone/>
              <a:defRPr/>
            </a:pPr>
            <a:endParaRPr lang="pt-BR" sz="1800" dirty="0"/>
          </a:p>
          <a:p>
            <a:pPr>
              <a:defRPr/>
            </a:pPr>
            <a:endParaRPr lang="pt-BR" sz="1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883848"/>
            <a:ext cx="8267565" cy="549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5D5F5C1-C58A-4C9E-8007-2F4F489E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  <p:extLst>
      <p:ext uri="{BB962C8B-B14F-4D97-AF65-F5344CB8AC3E}">
        <p14:creationId xmlns:p14="http://schemas.microsoft.com/office/powerpoint/2010/main" val="3005002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4981" y="4730006"/>
            <a:ext cx="6216024" cy="82223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342900">
              <a:spcAft>
                <a:spcPts val="450"/>
              </a:spcAft>
              <a:defRPr/>
            </a:pPr>
            <a:r>
              <a:rPr lang="en-US" sz="3600" b="1" dirty="0">
                <a:solidFill>
                  <a:srgbClr val="5FCBEF"/>
                </a:solidFill>
                <a:latin typeface="Trebuchet MS" panose="020B0603020202020204"/>
                <a:cs typeface="+mn-cs"/>
              </a:rPr>
              <a:t>EFICIÊNCIA DE IRRIGAÇÃO</a:t>
            </a:r>
          </a:p>
        </p:txBody>
      </p:sp>
      <p:pic>
        <p:nvPicPr>
          <p:cNvPr id="58370" name="Picture 2" descr="Resultado de imagem para métodos de irrigação eficiênc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6640" r="2289" b="10223"/>
          <a:stretch/>
        </p:blipFill>
        <p:spPr bwMode="auto">
          <a:xfrm>
            <a:off x="1331640" y="1305758"/>
            <a:ext cx="6299164" cy="36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17ADCC3-E4E3-4E40-B92F-B68973D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61867"/>
            <a:ext cx="436253" cy="64710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79254" y="860903"/>
            <a:ext cx="6421747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465" tIns="40232" rIns="80465" bIns="40232" anchor="ctr"/>
          <a:lstStyle/>
          <a:p>
            <a:pPr algn="ctr" defTabSz="685800">
              <a:defRPr/>
            </a:pPr>
            <a:r>
              <a:rPr lang="pt-BR" sz="285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EFICIÊNCIA - ENERGIA - MÃO DE OBRA</a:t>
            </a:r>
          </a:p>
        </p:txBody>
      </p:sp>
      <p:pic>
        <p:nvPicPr>
          <p:cNvPr id="60418" name="Picture 2" descr="Resultado de imagem para métodos de irrigação eficiênc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3691" r="2204"/>
          <a:stretch/>
        </p:blipFill>
        <p:spPr bwMode="auto">
          <a:xfrm>
            <a:off x="694017" y="1800461"/>
            <a:ext cx="7677232" cy="30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225A8C0-8130-4DF8-B7FB-A0E1FEBE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 Patricia Angélica Alves Marques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96694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xfrm>
            <a:off x="250825" y="836613"/>
            <a:ext cx="7921625" cy="39465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/>
              <a:t>1.2 CRITÉRIOS PARA SELEÇÃO DE SISTEMAS DE IRRIGAÇÃO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766F575-12B1-4899-9F47-CF93106B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403350" y="1579563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1 - RECURSOS HÍDRICOS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331913" y="1844675"/>
            <a:ext cx="2609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POTENCIAL HÍDRICO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1331913" y="2060575"/>
            <a:ext cx="310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SITUAÇÃO TOPOGRÁFICA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1331913" y="2276475"/>
            <a:ext cx="2662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QUALIDADE DA ÁGUA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1331913" y="2492375"/>
            <a:ext cx="206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 DA ÁGUA</a:t>
            </a:r>
          </a:p>
        </p:txBody>
      </p:sp>
      <p:sp>
        <p:nvSpPr>
          <p:cNvPr id="44053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08F128A-2F54-4487-AD2A-6BEAF788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403350" y="1579563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1 - RECURSOS HÍDRICOS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331913" y="1844675"/>
            <a:ext cx="2609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POTENCIAL HÍDRICO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1331913" y="2060575"/>
            <a:ext cx="310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SITUAÇÃO TOPOGRÁFICA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1331913" y="2276475"/>
            <a:ext cx="2662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QUALIDADE DA ÁGUA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1331913" y="2492375"/>
            <a:ext cx="206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 DA ÁGUA</a:t>
            </a:r>
          </a:p>
        </p:txBody>
      </p: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1403350" y="2781300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2 - TOPOGRAFIA</a:t>
            </a: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1331913" y="3068638"/>
            <a:ext cx="3732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DIMENSÕES E FORMA DA ÁREA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1331913" y="3308350"/>
            <a:ext cx="376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UNIFORMIDADE TOPOGRÁFICA</a:t>
            </a:r>
          </a:p>
        </p:txBody>
      </p:sp>
      <p:sp>
        <p:nvSpPr>
          <p:cNvPr id="44042" name="Text Box 15"/>
          <p:cNvSpPr txBox="1">
            <a:spLocks noChangeArrowheads="1"/>
          </p:cNvSpPr>
          <p:nvPr/>
        </p:nvSpPr>
        <p:spPr bwMode="auto">
          <a:xfrm>
            <a:off x="1331913" y="3573463"/>
            <a:ext cx="339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ACIDENTES TOPOGRÁFICOS</a:t>
            </a:r>
          </a:p>
        </p:txBody>
      </p:sp>
      <p:sp>
        <p:nvSpPr>
          <p:cNvPr id="44053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BFD9694-288A-4EE0-8E42-4918E4FD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403350" y="1579563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1 - RECURSOS HÍDRICOS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331913" y="1844675"/>
            <a:ext cx="2609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POTENCIAL HÍDRICO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1331913" y="2060575"/>
            <a:ext cx="310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SITUAÇÃO TOPOGRÁFICA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1331913" y="2276475"/>
            <a:ext cx="2662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QUALIDADE DA ÁGUA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1331913" y="2492375"/>
            <a:ext cx="206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 DA ÁGUA</a:t>
            </a:r>
          </a:p>
        </p:txBody>
      </p: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1403350" y="2781300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2 - TOPOGRAFIA</a:t>
            </a: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1331913" y="3068638"/>
            <a:ext cx="3732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DIMENSÕES E FORMA DA ÁREA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1331913" y="3308350"/>
            <a:ext cx="376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UNIFORMIDADE TOPOGRÁFICA</a:t>
            </a:r>
          </a:p>
        </p:txBody>
      </p:sp>
      <p:sp>
        <p:nvSpPr>
          <p:cNvPr id="44042" name="Text Box 15"/>
          <p:cNvSpPr txBox="1">
            <a:spLocks noChangeArrowheads="1"/>
          </p:cNvSpPr>
          <p:nvPr/>
        </p:nvSpPr>
        <p:spPr bwMode="auto">
          <a:xfrm>
            <a:off x="1331913" y="3573463"/>
            <a:ext cx="339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ACIDENTES TOPOGRÁFICOS</a:t>
            </a:r>
          </a:p>
        </p:txBody>
      </p:sp>
      <p:sp>
        <p:nvSpPr>
          <p:cNvPr id="44043" name="Text Box 17"/>
          <p:cNvSpPr txBox="1">
            <a:spLocks noChangeArrowheads="1"/>
          </p:cNvSpPr>
          <p:nvPr/>
        </p:nvSpPr>
        <p:spPr bwMode="auto">
          <a:xfrm>
            <a:off x="1403350" y="3933825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3 - SOLO</a:t>
            </a:r>
          </a:p>
        </p:txBody>
      </p:sp>
      <p:sp>
        <p:nvSpPr>
          <p:cNvPr id="44044" name="Text Box 18"/>
          <p:cNvSpPr txBox="1">
            <a:spLocks noChangeArrowheads="1"/>
          </p:cNvSpPr>
          <p:nvPr/>
        </p:nvSpPr>
        <p:spPr bwMode="auto">
          <a:xfrm>
            <a:off x="1325563" y="4221163"/>
            <a:ext cx="444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CAPACIDADE DE RETENÇÃO DE ÁGUA</a:t>
            </a:r>
          </a:p>
        </p:txBody>
      </p:sp>
      <p:sp>
        <p:nvSpPr>
          <p:cNvPr id="44045" name="Text Box 19"/>
          <p:cNvSpPr txBox="1">
            <a:spLocks noChangeArrowheads="1"/>
          </p:cNvSpPr>
          <p:nvPr/>
        </p:nvSpPr>
        <p:spPr bwMode="auto">
          <a:xfrm>
            <a:off x="1331913" y="4460875"/>
            <a:ext cx="3719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CAPACIDADE DE INFILTRAÇÃO</a:t>
            </a:r>
          </a:p>
        </p:txBody>
      </p:sp>
      <p:sp>
        <p:nvSpPr>
          <p:cNvPr id="44046" name="Text Box 20"/>
          <p:cNvSpPr txBox="1">
            <a:spLocks noChangeArrowheads="1"/>
          </p:cNvSpPr>
          <p:nvPr/>
        </p:nvSpPr>
        <p:spPr bwMode="auto">
          <a:xfrm>
            <a:off x="1331913" y="4676775"/>
            <a:ext cx="3613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CARACTERÍSTICAS QUÍMICAS</a:t>
            </a:r>
          </a:p>
        </p:txBody>
      </p:sp>
      <p:sp>
        <p:nvSpPr>
          <p:cNvPr id="44047" name="Text Box 21"/>
          <p:cNvSpPr txBox="1">
            <a:spLocks noChangeArrowheads="1"/>
          </p:cNvSpPr>
          <p:nvPr/>
        </p:nvSpPr>
        <p:spPr bwMode="auto">
          <a:xfrm>
            <a:off x="1331913" y="4941888"/>
            <a:ext cx="314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PROFUNDIDADE DO SOLO</a:t>
            </a:r>
          </a:p>
        </p:txBody>
      </p:sp>
      <p:sp>
        <p:nvSpPr>
          <p:cNvPr id="44053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D555059A-598B-404E-B848-C88AB0E8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403350" y="1579563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1 - RECURSOS HÍDRICOS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331913" y="1844675"/>
            <a:ext cx="2609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POTENCIAL HÍDRICO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1331913" y="2060575"/>
            <a:ext cx="310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SITUAÇÃO TOPOGRÁFICA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1331913" y="2276475"/>
            <a:ext cx="2662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QUALIDADE DA ÁGUA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1331913" y="2492375"/>
            <a:ext cx="206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 DA ÁGUA</a:t>
            </a:r>
          </a:p>
        </p:txBody>
      </p: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1403350" y="2781300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2 - TOPOGRAFIA</a:t>
            </a: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1331913" y="3068638"/>
            <a:ext cx="3732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DIMENSÕES E FORMA DA ÁREA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1331913" y="3308350"/>
            <a:ext cx="376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UNIFORMIDADE TOPOGRÁFICA</a:t>
            </a:r>
          </a:p>
        </p:txBody>
      </p:sp>
      <p:sp>
        <p:nvSpPr>
          <p:cNvPr id="44042" name="Text Box 15"/>
          <p:cNvSpPr txBox="1">
            <a:spLocks noChangeArrowheads="1"/>
          </p:cNvSpPr>
          <p:nvPr/>
        </p:nvSpPr>
        <p:spPr bwMode="auto">
          <a:xfrm>
            <a:off x="1331913" y="3573463"/>
            <a:ext cx="339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ACIDENTES TOPOGRÁFICOS</a:t>
            </a:r>
          </a:p>
        </p:txBody>
      </p:sp>
      <p:sp>
        <p:nvSpPr>
          <p:cNvPr id="44043" name="Text Box 17"/>
          <p:cNvSpPr txBox="1">
            <a:spLocks noChangeArrowheads="1"/>
          </p:cNvSpPr>
          <p:nvPr/>
        </p:nvSpPr>
        <p:spPr bwMode="auto">
          <a:xfrm>
            <a:off x="1403350" y="3933825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3 - SOLO</a:t>
            </a:r>
          </a:p>
        </p:txBody>
      </p:sp>
      <p:sp>
        <p:nvSpPr>
          <p:cNvPr id="44044" name="Text Box 18"/>
          <p:cNvSpPr txBox="1">
            <a:spLocks noChangeArrowheads="1"/>
          </p:cNvSpPr>
          <p:nvPr/>
        </p:nvSpPr>
        <p:spPr bwMode="auto">
          <a:xfrm>
            <a:off x="1325563" y="4221163"/>
            <a:ext cx="444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CAPACIDADE DE RETENÇÃO DE ÁGUA</a:t>
            </a:r>
          </a:p>
        </p:txBody>
      </p:sp>
      <p:sp>
        <p:nvSpPr>
          <p:cNvPr id="44045" name="Text Box 19"/>
          <p:cNvSpPr txBox="1">
            <a:spLocks noChangeArrowheads="1"/>
          </p:cNvSpPr>
          <p:nvPr/>
        </p:nvSpPr>
        <p:spPr bwMode="auto">
          <a:xfrm>
            <a:off x="1331913" y="4460875"/>
            <a:ext cx="3719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CAPACIDADE DE INFILTRAÇÃO</a:t>
            </a:r>
          </a:p>
        </p:txBody>
      </p:sp>
      <p:sp>
        <p:nvSpPr>
          <p:cNvPr id="44046" name="Text Box 20"/>
          <p:cNvSpPr txBox="1">
            <a:spLocks noChangeArrowheads="1"/>
          </p:cNvSpPr>
          <p:nvPr/>
        </p:nvSpPr>
        <p:spPr bwMode="auto">
          <a:xfrm>
            <a:off x="1331913" y="4676775"/>
            <a:ext cx="3613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CARACTERÍSTICAS QUÍMICAS</a:t>
            </a:r>
          </a:p>
        </p:txBody>
      </p:sp>
      <p:sp>
        <p:nvSpPr>
          <p:cNvPr id="44047" name="Text Box 21"/>
          <p:cNvSpPr txBox="1">
            <a:spLocks noChangeArrowheads="1"/>
          </p:cNvSpPr>
          <p:nvPr/>
        </p:nvSpPr>
        <p:spPr bwMode="auto">
          <a:xfrm>
            <a:off x="1331913" y="4941888"/>
            <a:ext cx="314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PROFUNDIDADE DO SOLO</a:t>
            </a:r>
          </a:p>
        </p:txBody>
      </p:sp>
      <p:sp>
        <p:nvSpPr>
          <p:cNvPr id="44048" name="Text Box 22"/>
          <p:cNvSpPr txBox="1">
            <a:spLocks noChangeArrowheads="1"/>
          </p:cNvSpPr>
          <p:nvPr/>
        </p:nvSpPr>
        <p:spPr bwMode="auto">
          <a:xfrm>
            <a:off x="1403350" y="5253038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4 - CLIMA</a:t>
            </a:r>
          </a:p>
        </p:txBody>
      </p:sp>
      <p:sp>
        <p:nvSpPr>
          <p:cNvPr id="44049" name="Text Box 23"/>
          <p:cNvSpPr txBox="1">
            <a:spLocks noChangeArrowheads="1"/>
          </p:cNvSpPr>
          <p:nvPr/>
        </p:nvSpPr>
        <p:spPr bwMode="auto">
          <a:xfrm>
            <a:off x="1331913" y="5540375"/>
            <a:ext cx="1922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PRECIPITAÇÃO</a:t>
            </a:r>
          </a:p>
        </p:txBody>
      </p:sp>
      <p:sp>
        <p:nvSpPr>
          <p:cNvPr id="44050" name="Text Box 24"/>
          <p:cNvSpPr txBox="1">
            <a:spLocks noChangeArrowheads="1"/>
          </p:cNvSpPr>
          <p:nvPr/>
        </p:nvSpPr>
        <p:spPr bwMode="auto">
          <a:xfrm>
            <a:off x="1331913" y="5756275"/>
            <a:ext cx="960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VENTO</a:t>
            </a:r>
          </a:p>
        </p:txBody>
      </p:sp>
      <p:sp>
        <p:nvSpPr>
          <p:cNvPr id="44051" name="Text Box 25"/>
          <p:cNvSpPr txBox="1">
            <a:spLocks noChangeArrowheads="1"/>
          </p:cNvSpPr>
          <p:nvPr/>
        </p:nvSpPr>
        <p:spPr bwMode="auto">
          <a:xfrm>
            <a:off x="1331913" y="5972175"/>
            <a:ext cx="1874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TEMPERATURA</a:t>
            </a:r>
          </a:p>
        </p:txBody>
      </p:sp>
      <p:sp>
        <p:nvSpPr>
          <p:cNvPr id="44052" name="Text Box 26"/>
          <p:cNvSpPr txBox="1">
            <a:spLocks noChangeArrowheads="1"/>
          </p:cNvSpPr>
          <p:nvPr/>
        </p:nvSpPr>
        <p:spPr bwMode="auto">
          <a:xfrm>
            <a:off x="1331913" y="6188075"/>
            <a:ext cx="3375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PODER EVAPORANTE DO AR</a:t>
            </a:r>
          </a:p>
        </p:txBody>
      </p:sp>
      <p:sp>
        <p:nvSpPr>
          <p:cNvPr id="44053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CBE4031-E8E2-4A1D-9F8F-73265DC90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45059" name="Text Box 10"/>
          <p:cNvSpPr txBox="1">
            <a:spLocks noChangeArrowheads="1"/>
          </p:cNvSpPr>
          <p:nvPr/>
        </p:nvSpPr>
        <p:spPr bwMode="auto">
          <a:xfrm>
            <a:off x="1403350" y="1628775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5 - CULTURA</a:t>
            </a:r>
          </a:p>
        </p:txBody>
      </p:sp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1331913" y="1916113"/>
            <a:ext cx="432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SISTEMA E DENSIDADE DE PLANTIO</a:t>
            </a:r>
          </a:p>
        </p:txBody>
      </p: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1331913" y="2155825"/>
            <a:ext cx="4975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PROFUNDIDADE DO SISTEMA RADICULAR</a:t>
            </a:r>
          </a:p>
        </p:txBody>
      </p:sp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1331913" y="2444750"/>
            <a:ext cx="2747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ALTURA DAS PLANTAS</a:t>
            </a:r>
          </a:p>
        </p:txBody>
      </p:sp>
      <p:sp>
        <p:nvSpPr>
          <p:cNvPr id="45063" name="Text Box 14"/>
          <p:cNvSpPr txBox="1">
            <a:spLocks noChangeArrowheads="1"/>
          </p:cNvSpPr>
          <p:nvPr/>
        </p:nvSpPr>
        <p:spPr bwMode="auto">
          <a:xfrm>
            <a:off x="1331913" y="2732088"/>
            <a:ext cx="5637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EXIGÊNCIAS FITOSSANITÁRIAS SISTEMÁTICAS</a:t>
            </a:r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331913" y="2997200"/>
            <a:ext cx="4271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VALOR ECONÔMICO DAS CULTURAS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93C4112-607E-4AA5-B917-843C0B9F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45059" name="Text Box 10"/>
          <p:cNvSpPr txBox="1">
            <a:spLocks noChangeArrowheads="1"/>
          </p:cNvSpPr>
          <p:nvPr/>
        </p:nvSpPr>
        <p:spPr bwMode="auto">
          <a:xfrm>
            <a:off x="1403350" y="1628775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5 - CULTURA</a:t>
            </a:r>
          </a:p>
        </p:txBody>
      </p:sp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1331913" y="1916113"/>
            <a:ext cx="432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SISTEMA E DENSIDADE DE PLANTIO</a:t>
            </a:r>
          </a:p>
        </p:txBody>
      </p: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1331913" y="2155825"/>
            <a:ext cx="4975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PROFUNDIDADE DO SISTEMA RADICULAR</a:t>
            </a:r>
          </a:p>
        </p:txBody>
      </p:sp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1331913" y="2444750"/>
            <a:ext cx="2747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ALTURA DAS PLANTAS</a:t>
            </a:r>
          </a:p>
        </p:txBody>
      </p:sp>
      <p:sp>
        <p:nvSpPr>
          <p:cNvPr id="45063" name="Text Box 14"/>
          <p:cNvSpPr txBox="1">
            <a:spLocks noChangeArrowheads="1"/>
          </p:cNvSpPr>
          <p:nvPr/>
        </p:nvSpPr>
        <p:spPr bwMode="auto">
          <a:xfrm>
            <a:off x="1331913" y="2732088"/>
            <a:ext cx="5637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EXIGÊNCIAS FITOSSANITÁRIAS SISTEMÁTICAS</a:t>
            </a:r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331913" y="2997200"/>
            <a:ext cx="4271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VALOR ECONÔMICO DAS CULTURAS</a:t>
            </a:r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1403350" y="3284538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6- ASPECTOS ECONÔMICOS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1331913" y="3573463"/>
            <a:ext cx="5653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CUSTOS DO CAPITAL (INVESTIMENTO INICIAL)</a:t>
            </a:r>
          </a:p>
        </p:txBody>
      </p:sp>
      <p:sp>
        <p:nvSpPr>
          <p:cNvPr id="45067" name="Text Box 18"/>
          <p:cNvSpPr txBox="1">
            <a:spLocks noChangeArrowheads="1"/>
          </p:cNvSpPr>
          <p:nvPr/>
        </p:nvSpPr>
        <p:spPr bwMode="auto">
          <a:xfrm>
            <a:off x="1331913" y="3884613"/>
            <a:ext cx="717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CUSTOS ANUAIS (OPERAÇÃO, MANUTENÇÃO, REPAROS, M.O)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478B3D1-4F25-447C-8AB3-E2352CCA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909638"/>
            <a:ext cx="7313612" cy="6477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>
                <a:latin typeface="Verdana" pitchFamily="34" charset="0"/>
              </a:rPr>
              <a:t>SISTEMAS DE IRRIGAÇÃO </a:t>
            </a:r>
            <a:br>
              <a:rPr lang="pt-BR" sz="2400" b="1">
                <a:latin typeface="Verdana" pitchFamily="34" charset="0"/>
              </a:rPr>
            </a:b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CRITÉRIOS DE SELEÇÃO</a:t>
            </a:r>
          </a:p>
        </p:txBody>
      </p:sp>
      <p:sp>
        <p:nvSpPr>
          <p:cNvPr id="45059" name="Text Box 10"/>
          <p:cNvSpPr txBox="1">
            <a:spLocks noChangeArrowheads="1"/>
          </p:cNvSpPr>
          <p:nvPr/>
        </p:nvSpPr>
        <p:spPr bwMode="auto">
          <a:xfrm>
            <a:off x="1403350" y="1628775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5 - CULTURA</a:t>
            </a:r>
          </a:p>
        </p:txBody>
      </p:sp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1331913" y="1916113"/>
            <a:ext cx="432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SISTEMA E DENSIDADE DE PLANTIO</a:t>
            </a:r>
          </a:p>
        </p:txBody>
      </p: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1331913" y="2155825"/>
            <a:ext cx="4975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PROFUNDIDADE DO SISTEMA RADICULAR</a:t>
            </a:r>
          </a:p>
        </p:txBody>
      </p:sp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1331913" y="2444750"/>
            <a:ext cx="2747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ALTURA DAS PLANTAS</a:t>
            </a:r>
          </a:p>
        </p:txBody>
      </p:sp>
      <p:sp>
        <p:nvSpPr>
          <p:cNvPr id="45063" name="Text Box 14"/>
          <p:cNvSpPr txBox="1">
            <a:spLocks noChangeArrowheads="1"/>
          </p:cNvSpPr>
          <p:nvPr/>
        </p:nvSpPr>
        <p:spPr bwMode="auto">
          <a:xfrm>
            <a:off x="1331913" y="2732088"/>
            <a:ext cx="5637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EXIGÊNCIAS FITOSSANITÁRIAS SISTEMÁTICAS</a:t>
            </a:r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331913" y="2997200"/>
            <a:ext cx="4271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VALOR ECONÔMICO DAS CULTURAS</a:t>
            </a:r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1403350" y="3284538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6- ASPECTOS ECONÔMICOS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1331913" y="3573463"/>
            <a:ext cx="5653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CUSTOS DO CAPITAL (INVESTIMENTO INICIAL)</a:t>
            </a:r>
          </a:p>
        </p:txBody>
      </p:sp>
      <p:sp>
        <p:nvSpPr>
          <p:cNvPr id="45067" name="Text Box 18"/>
          <p:cNvSpPr txBox="1">
            <a:spLocks noChangeArrowheads="1"/>
          </p:cNvSpPr>
          <p:nvPr/>
        </p:nvSpPr>
        <p:spPr bwMode="auto">
          <a:xfrm>
            <a:off x="1331913" y="3884613"/>
            <a:ext cx="717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CUSTOS ANUAIS (OPERAÇÃO, MANUTENÇÃO, REPAROS, M.O)</a:t>
            </a:r>
          </a:p>
        </p:txBody>
      </p:sp>
      <p:sp>
        <p:nvSpPr>
          <p:cNvPr id="45068" name="Text Box 19"/>
          <p:cNvSpPr txBox="1">
            <a:spLocks noChangeArrowheads="1"/>
          </p:cNvSpPr>
          <p:nvPr/>
        </p:nvSpPr>
        <p:spPr bwMode="auto">
          <a:xfrm>
            <a:off x="1403350" y="4221163"/>
            <a:ext cx="7272338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7 - FATORES HUMANOS</a:t>
            </a:r>
          </a:p>
        </p:txBody>
      </p:sp>
      <p:sp>
        <p:nvSpPr>
          <p:cNvPr id="45069" name="Text Box 20"/>
          <p:cNvSpPr txBox="1">
            <a:spLocks noChangeArrowheads="1"/>
          </p:cNvSpPr>
          <p:nvPr/>
        </p:nvSpPr>
        <p:spPr bwMode="auto">
          <a:xfrm>
            <a:off x="1331913" y="4532313"/>
            <a:ext cx="1233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HÁBITOS</a:t>
            </a:r>
          </a:p>
        </p:txBody>
      </p:sp>
      <p:sp>
        <p:nvSpPr>
          <p:cNvPr id="45070" name="Text Box 21"/>
          <p:cNvSpPr txBox="1">
            <a:spLocks noChangeArrowheads="1"/>
          </p:cNvSpPr>
          <p:nvPr/>
        </p:nvSpPr>
        <p:spPr bwMode="auto">
          <a:xfrm>
            <a:off x="1331913" y="4821238"/>
            <a:ext cx="1928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PREFERÊNCIAS</a:t>
            </a:r>
          </a:p>
        </p:txBody>
      </p:sp>
      <p:sp>
        <p:nvSpPr>
          <p:cNvPr id="45071" name="Text Box 22"/>
          <p:cNvSpPr txBox="1">
            <a:spLocks noChangeArrowheads="1"/>
          </p:cNvSpPr>
          <p:nvPr/>
        </p:nvSpPr>
        <p:spPr bwMode="auto">
          <a:xfrm>
            <a:off x="1322388" y="5108575"/>
            <a:ext cx="152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TRADIÇÕES</a:t>
            </a:r>
          </a:p>
        </p:txBody>
      </p:sp>
      <p:sp>
        <p:nvSpPr>
          <p:cNvPr id="45072" name="Text Box 23"/>
          <p:cNvSpPr txBox="1">
            <a:spLocks noChangeArrowheads="1"/>
          </p:cNvSpPr>
          <p:nvPr/>
        </p:nvSpPr>
        <p:spPr bwMode="auto">
          <a:xfrm>
            <a:off x="1331913" y="5397500"/>
            <a:ext cx="197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PRECONCEITOS</a:t>
            </a:r>
          </a:p>
        </p:txBody>
      </p:sp>
      <p:sp>
        <p:nvSpPr>
          <p:cNvPr id="45073" name="Text Box 24"/>
          <p:cNvSpPr txBox="1">
            <a:spLocks noChangeArrowheads="1"/>
          </p:cNvSpPr>
          <p:nvPr/>
        </p:nvSpPr>
        <p:spPr bwMode="auto">
          <a:xfrm>
            <a:off x="1331913" y="5661025"/>
            <a:ext cx="2627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NÍVEL EDUCACIONAL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AFAAA7B-591D-4551-B04E-CD2D90A0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ço Reservado para Conteúdo 2"/>
          <p:cNvSpPr>
            <a:spLocks noGrp="1"/>
          </p:cNvSpPr>
          <p:nvPr>
            <p:ph idx="1"/>
          </p:nvPr>
        </p:nvSpPr>
        <p:spPr>
          <a:xfrm>
            <a:off x="611188" y="404813"/>
            <a:ext cx="7620000" cy="5924550"/>
          </a:xfrm>
        </p:spPr>
        <p:txBody>
          <a:bodyPr>
            <a:normAutofit/>
          </a:bodyPr>
          <a:lstStyle/>
          <a:p>
            <a:pPr algn="just" eaLnBrk="1" hangingPunct="1"/>
            <a:endParaRPr lang="pt-BR" sz="2400" dirty="0"/>
          </a:p>
          <a:p>
            <a:pPr algn="just" eaLnBrk="1" hangingPunct="1"/>
            <a:r>
              <a:rPr lang="pt-BR" sz="2400" dirty="0"/>
              <a:t>69% da água doce derivada de fontes, rios, lagos e aquíferos subterrâneos é utilizada para agricultura.  </a:t>
            </a:r>
            <a:endParaRPr lang="pt-BR" sz="2400" dirty="0">
              <a:solidFill>
                <a:schemeClr val="hlink"/>
              </a:solidFill>
            </a:endParaRPr>
          </a:p>
          <a:p>
            <a:pPr algn="just" eaLnBrk="1" hangingPunct="1"/>
            <a:endParaRPr lang="pt-BR" sz="2400" dirty="0"/>
          </a:p>
          <a:p>
            <a:pPr algn="just"/>
            <a:r>
              <a:rPr lang="pt-BR" sz="2400" dirty="0"/>
              <a:t>Irrigação no mundo:</a:t>
            </a:r>
          </a:p>
          <a:p>
            <a:pPr algn="just" eaLnBrk="1" hangingPunct="1"/>
            <a:r>
              <a:rPr lang="pt-BR" sz="2400"/>
              <a:t>325 </a:t>
            </a:r>
            <a:r>
              <a:rPr lang="pt-BR" sz="2400" dirty="0"/>
              <a:t>milhões ha irrigados </a:t>
            </a:r>
            <a:r>
              <a:rPr lang="pt-BR" sz="2400" dirty="0">
                <a:sym typeface="Wingdings" pitchFamily="2" charset="2"/>
              </a:rPr>
              <a:t> </a:t>
            </a:r>
            <a:r>
              <a:rPr lang="pt-BR" sz="2400" dirty="0"/>
              <a:t>17% área agrícola </a:t>
            </a:r>
            <a:r>
              <a:rPr lang="pt-BR" sz="2400" b="1" dirty="0"/>
              <a:t>mundial</a:t>
            </a:r>
            <a:r>
              <a:rPr lang="pt-BR" sz="2400" dirty="0"/>
              <a:t> </a:t>
            </a:r>
          </a:p>
          <a:p>
            <a:pPr algn="just" eaLnBrk="1" hangingPunct="1"/>
            <a:r>
              <a:rPr lang="pt-BR" sz="2400" dirty="0"/>
              <a:t>Responsável por 40% da produção agrícola mundial</a:t>
            </a:r>
          </a:p>
          <a:p>
            <a:pPr algn="just" eaLnBrk="1" hangingPunct="1"/>
            <a:endParaRPr lang="pt-BR" sz="2400" dirty="0"/>
          </a:p>
          <a:p>
            <a:pPr algn="just" eaLnBrk="1" hangingPunct="1"/>
            <a:r>
              <a:rPr lang="pt-BR" sz="2400" dirty="0"/>
              <a:t>No </a:t>
            </a:r>
            <a:r>
              <a:rPr lang="pt-BR" sz="2400" b="1" dirty="0"/>
              <a:t>Brasil</a:t>
            </a:r>
            <a:r>
              <a:rPr lang="pt-BR" sz="2400" dirty="0"/>
              <a:t> 5% da área agricultável é irrigada e responde por 16% da produção, o que gera 35% do valor econômico da produção agrícola nacional.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4ECCFA2-A1C2-4F80-A838-D3B478A5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Dr.  Patricia Angélica Alves Marques ESALQ/USP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0660" name="Picture 70659" descr="Close de folhas de plantas">
            <a:extLst>
              <a:ext uri="{FF2B5EF4-FFF2-40B4-BE49-F238E27FC236}">
                <a16:creationId xmlns:a16="http://schemas.microsoft.com/office/drawing/2014/main" id="{DF03145C-878A-4B2E-BF1A-CF7B7ED88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r="21128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70658" name="Rectangle 2"/>
          <p:cNvSpPr>
            <a:spLocks noGrp="1"/>
          </p:cNvSpPr>
          <p:nvPr>
            <p:ph type="title"/>
          </p:nvPr>
        </p:nvSpPr>
        <p:spPr bwMode="auto">
          <a:xfrm>
            <a:off x="513904" y="836712"/>
            <a:ext cx="3066142" cy="2369093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 defTabSz="457200">
              <a:defRPr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FIM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2273E63-A5C7-4C89-8C6A-00787449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62"/>
            <a:ext cx="29954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prof. Dr.  Patricia Angélica Alves Marques ESALQ/USP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3" r="-1" b="-1"/>
          <a:stretch/>
        </p:blipFill>
        <p:spPr bwMode="auto">
          <a:xfrm>
            <a:off x="426339" y="571500"/>
            <a:ext cx="829132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1143001" y="901513"/>
            <a:ext cx="1235231" cy="25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465" tIns="40232" rIns="80465" bIns="40232" anchor="ctr">
            <a:spAutoFit/>
          </a:bodyPr>
          <a:lstStyle/>
          <a:p>
            <a:pPr indent="395340" defTabSz="685800">
              <a:spcAft>
                <a:spcPts val="600"/>
              </a:spcAft>
            </a:pPr>
            <a:r>
              <a:rPr lang="pt-BR" sz="1125" b="1" dirty="0">
                <a:solidFill>
                  <a:srgbClr val="000080"/>
                </a:solidFill>
                <a:latin typeface="Serifa BT"/>
                <a:cs typeface="Times New Roman" pitchFamily="18" charset="0"/>
              </a:rPr>
              <a:t>                     </a:t>
            </a:r>
            <a:endParaRPr lang="pt-BR" sz="3525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6863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2107</Words>
  <Application>Microsoft Office PowerPoint</Application>
  <PresentationFormat>Apresentação na tela (4:3)</PresentationFormat>
  <Paragraphs>370</Paragraphs>
  <Slides>80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80</vt:i4>
      </vt:variant>
    </vt:vector>
  </HeadingPairs>
  <TitlesOfParts>
    <vt:vector size="92" baseType="lpstr">
      <vt:lpstr>Arial</vt:lpstr>
      <vt:lpstr>Arial Rounded MT Bold</vt:lpstr>
      <vt:lpstr>Calibri</vt:lpstr>
      <vt:lpstr>Comic Sans MS</vt:lpstr>
      <vt:lpstr>Serifa BT</vt:lpstr>
      <vt:lpstr>Times New Roman</vt:lpstr>
      <vt:lpstr>Trebuchet MS</vt:lpstr>
      <vt:lpstr>Verdana</vt:lpstr>
      <vt:lpstr>Wingdings</vt:lpstr>
      <vt:lpstr>Wingdings 3</vt:lpstr>
      <vt:lpstr>Facetado</vt:lpstr>
      <vt:lpstr>1_Facetado</vt:lpstr>
      <vt:lpstr>Apresentação do PowerPoint</vt:lpstr>
      <vt:lpstr>Apresentação do PowerPoint</vt:lpstr>
      <vt:lpstr>1. INTRODUÇÃO</vt:lpstr>
      <vt:lpstr>ESTRATÉGIAS PARA MANEJO DA IRRIGAÇÃO</vt:lpstr>
      <vt:lpstr>Vantagens da irrigação</vt:lpstr>
      <vt:lpstr>Limitações da irrigação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4.000 AC  Mesopotâmia   canais</vt:lpstr>
      <vt:lpstr>Apresentação do PowerPoint</vt:lpstr>
      <vt:lpstr>Apresentação do PowerPoint</vt:lpstr>
      <vt:lpstr>Brasil 1589</vt:lpstr>
      <vt:lpstr>Apresentação do PowerPoint</vt:lpstr>
      <vt:lpstr>1.1 MÉTODOS DE IRRIGAÇÃO</vt:lpstr>
      <vt:lpstr>MÉTODO DE IRRIGAÇÃO POR SUPERFÍCIE</vt:lpstr>
      <vt:lpstr>Sistemas de Irrigação:</vt:lpstr>
      <vt:lpstr>Apresentação do PowerPoint</vt:lpstr>
      <vt:lpstr>IRRIGAÇÃO POR SULCOS</vt:lpstr>
      <vt:lpstr>Apresentação do PowerPoint</vt:lpstr>
      <vt:lpstr>FAIXAS</vt:lpstr>
      <vt:lpstr>Tabuleiros de Arroz</vt:lpstr>
      <vt:lpstr>Apresentação do PowerPoint</vt:lpstr>
      <vt:lpstr>MÉTODO DE IRRIGAÇÃO POR ASPERSÃO</vt:lpstr>
      <vt:lpstr>Sistemas de Irrigação:</vt:lpstr>
      <vt:lpstr>Convencional </vt:lpstr>
      <vt:lpstr>Apresentação do PowerPoint</vt:lpstr>
      <vt:lpstr>Apresentação do PowerPoint</vt:lpstr>
      <vt:lpstr>Convencional Fixo permanente</vt:lpstr>
      <vt:lpstr>Mecanizado: Lateral rolante</vt:lpstr>
      <vt:lpstr>Apresentação do PowerPoint</vt:lpstr>
      <vt:lpstr>Apresentação do PowerPoint</vt:lpstr>
      <vt:lpstr>Apresentação do PowerPoint</vt:lpstr>
      <vt:lpstr>Mecanizado: Pivô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Mecanizado: Sistema Linear</vt:lpstr>
      <vt:lpstr>Apresentação do PowerPoint</vt:lpstr>
      <vt:lpstr>Mecanizado: Montagem Direta</vt:lpstr>
      <vt:lpstr>Apresentação do PowerPoint</vt:lpstr>
      <vt:lpstr>Apresentação do PowerPoint</vt:lpstr>
      <vt:lpstr>Mecanizado: Autopropelido</vt:lpstr>
      <vt:lpstr>Cabo de aço</vt:lpstr>
      <vt:lpstr>Apresentação do PowerPoint</vt:lpstr>
      <vt:lpstr>Carretel enrolador</vt:lpstr>
      <vt:lpstr>Apresentação do PowerPoint</vt:lpstr>
      <vt:lpstr>MÉTODO DE IRRIGAÇÃO LOCALIZADA</vt:lpstr>
      <vt:lpstr>Gotejamento superficial</vt:lpstr>
      <vt:lpstr>Apresentação do PowerPoint</vt:lpstr>
      <vt:lpstr>Apresentação do PowerPoint</vt:lpstr>
      <vt:lpstr>Gotejamento em café</vt:lpstr>
      <vt:lpstr>Apresentação do PowerPoint</vt:lpstr>
      <vt:lpstr>Gotejamento subsuperficial</vt:lpstr>
      <vt:lpstr>Apresentação do PowerPoint</vt:lpstr>
      <vt:lpstr>Apresentação do PowerPoint</vt:lpstr>
      <vt:lpstr>Gotejamento subsuperficial em tomate</vt:lpstr>
      <vt:lpstr>Apresentação do PowerPoint</vt:lpstr>
      <vt:lpstr>Apresentação do PowerPoint</vt:lpstr>
      <vt:lpstr>Apresentação do PowerPoint</vt:lpstr>
      <vt:lpstr>Apresentação do PowerPoint</vt:lpstr>
      <vt:lpstr>Gotejamento em vasos</vt:lpstr>
      <vt:lpstr>Tubos exudantes</vt:lpstr>
      <vt:lpstr>Apresentação do PowerPoint</vt:lpstr>
      <vt:lpstr>Apresentação do PowerPoint</vt:lpstr>
      <vt:lpstr>Apresentação do PowerPoint</vt:lpstr>
      <vt:lpstr>Apresentação do PowerPoint</vt:lpstr>
      <vt:lpstr>1.2 CRITÉRIOS PARA SELEÇÃO DE SISTEMAS DE IRRIGAÇÃO</vt:lpstr>
      <vt:lpstr>SISTEMAS DE IRRIGAÇÃO  CRITÉRIOS DE SELEÇÃO</vt:lpstr>
      <vt:lpstr>SISTEMAS DE IRRIGAÇÃO  CRITÉRIOS DE SELEÇÃO</vt:lpstr>
      <vt:lpstr>SISTEMAS DE IRRIGAÇÃO  CRITÉRIOS DE SELEÇÃO</vt:lpstr>
      <vt:lpstr>SISTEMAS DE IRRIGAÇÃO  CRITÉRIOS DE SELEÇÃO</vt:lpstr>
      <vt:lpstr>SISTEMAS DE IRRIGAÇÃO  CRITÉRIOS DE SELEÇÃO</vt:lpstr>
      <vt:lpstr>SISTEMAS DE IRRIGAÇÃO  CRITÉRIOS DE SELEÇÃO</vt:lpstr>
      <vt:lpstr>SISTEMAS DE IRRIGAÇÃO  CRITÉRIOS DE SELEÇÃO</vt:lpstr>
      <vt:lpstr>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Revisor</dc:creator>
  <cp:lastModifiedBy>Rubens Coelho</cp:lastModifiedBy>
  <cp:revision>3</cp:revision>
  <dcterms:created xsi:type="dcterms:W3CDTF">2020-02-18T12:31:59Z</dcterms:created>
  <dcterms:modified xsi:type="dcterms:W3CDTF">2021-04-14T12:00:17Z</dcterms:modified>
</cp:coreProperties>
</file>