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  <p:sldMasterId id="2147483660" r:id="rId3"/>
  </p:sldMasterIdLst>
  <p:notesMasterIdLst>
    <p:notesMasterId r:id="rId6"/>
  </p:notesMasterIdLst>
  <p:sldIdLst>
    <p:sldId id="256" r:id="rId4"/>
    <p:sldId id="62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ulo Cruz" initials="RC" lastIdx="1" clrIdx="0">
    <p:extLst>
      <p:ext uri="{19B8F6BF-5375-455C-9EA6-DF929625EA0E}">
        <p15:presenceInfo xmlns:p15="http://schemas.microsoft.com/office/powerpoint/2012/main" userId="cb7b4bddb66971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93"/>
    <p:restoredTop sz="94517"/>
  </p:normalViewPr>
  <p:slideViewPr>
    <p:cSldViewPr snapToGrid="0" snapToObjects="1">
      <p:cViewPr varScale="1">
        <p:scale>
          <a:sx n="105" d="100"/>
          <a:sy n="105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B9D7-7ADB-9245-A5AC-D596B3BA69BB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A742E-02A7-684E-91C2-C07A0239F1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 shadeToTitle="1"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53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67E90-9F31-504E-BB7C-4F3112BB9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141BB5-21B5-934B-BA99-561A4CAF1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9A85BA-F908-2849-9C53-DEEE50B6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8AC-B553-8B4F-9FEA-86AC3204552D}" type="datetime1">
              <a:rPr lang="pt-BR" smtClean="0"/>
              <a:t>01/09/2020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363F98-2684-484E-917E-3059AE11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Izabel</a:t>
            </a:r>
            <a:r>
              <a:rPr lang="en-US" dirty="0"/>
              <a:t> Machado – </a:t>
            </a:r>
            <a:r>
              <a:rPr lang="en-US" dirty="0" err="1"/>
              <a:t>machadoi@usp.br</a:t>
            </a:r>
            <a:r>
              <a:rPr lang="en-US" dirty="0"/>
              <a:t>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64CF45-AE11-F849-BD0F-D1741A83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Imagem 7" descr="Uma imagem contendo placar, azul&#10;&#10;Descrição gerada automaticamente">
            <a:extLst>
              <a:ext uri="{FF2B5EF4-FFF2-40B4-BE49-F238E27FC236}">
                <a16:creationId xmlns:a16="http://schemas.microsoft.com/office/drawing/2014/main" id="{799FB8E5-BF71-5547-ADEB-29F369117A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7937"/>
            <a:ext cx="2667000" cy="1130300"/>
          </a:xfrm>
          <a:prstGeom prst="rect">
            <a:avLst/>
          </a:prstGeom>
        </p:spPr>
      </p:pic>
      <p:pic>
        <p:nvPicPr>
          <p:cNvPr id="9" name="Imagem 8" descr="Uma imagem contendo luz&#10;&#10;Descrição gerada automaticamente">
            <a:extLst>
              <a:ext uri="{FF2B5EF4-FFF2-40B4-BE49-F238E27FC236}">
                <a16:creationId xmlns:a16="http://schemas.microsoft.com/office/drawing/2014/main" id="{66DF90FE-2EDF-5A47-BD93-721AE288F5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75844" y="16872"/>
            <a:ext cx="516156" cy="483896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7C4A676-0FA0-F94E-AFAA-E35BB20F6D95}"/>
              </a:ext>
            </a:extLst>
          </p:cNvPr>
          <p:cNvSpPr txBox="1"/>
          <p:nvPr userDrawn="1"/>
        </p:nvSpPr>
        <p:spPr>
          <a:xfrm>
            <a:off x="9434448" y="3654"/>
            <a:ext cx="2241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PMR 3301</a:t>
            </a:r>
          </a:p>
        </p:txBody>
      </p:sp>
    </p:spTree>
    <p:extLst>
      <p:ext uri="{BB962C8B-B14F-4D97-AF65-F5344CB8AC3E}">
        <p14:creationId xmlns:p14="http://schemas.microsoft.com/office/powerpoint/2010/main" val="268458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CAFB4-2664-B947-9FD8-6AC9D539B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B68352-2AC6-D248-889C-8B2BE02C6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DBD3F1-C2E6-3045-988C-C6B8642BD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E24204-6117-5F4D-8E5F-33D526EFF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D82A-E25C-4541-8E1B-56A6887E5277}" type="datetime1">
              <a:rPr lang="pt-BR" smtClean="0"/>
              <a:t>01/09/2020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E2FFA5-C8BE-BB43-8115-E6F6EB2A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321911-22BA-394C-AD5C-7995880F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20C298-FB85-B544-B9B6-FCE9FAFC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056A0E3-1DF6-3441-BE39-A085ACFA6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F25944-3C6B-A449-A936-1D5C7E547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D4B7-816D-AF40-992D-D6F7A306DC86}" type="datetime1">
              <a:rPr lang="pt-BR" smtClean="0"/>
              <a:t>01/09/2020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18109D-FE9C-644F-84C0-60AB6A84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CD592D-25BB-1745-B046-88815B1E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03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469E55-43B5-714C-A8A7-EBAEB4112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751F92F-E43C-CA48-8D7E-EE0DC91F2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959D2B-C501-D046-98B9-2CF1C4AB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6805-38D5-D54A-9AC1-CBAD45C75C23}" type="datetime1">
              <a:rPr lang="pt-BR" smtClean="0"/>
              <a:t>01/09/2020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099C76-8EFC-A147-839F-91B7174E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D9EB13-478D-004F-B992-ECD4B2BC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1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C8952B-8CF0-C041-8986-5FA8C964A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46A718-251F-8F4F-BE8C-F1E6F825F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8928BF-0D04-5B4B-8633-13DA092C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7F0A7E-CEC8-784F-9E01-E928767E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3CE6E1-E859-A544-91CB-41D4AE86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5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C3B66-8830-9A4D-A859-903B0A3E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E37084-5605-1647-9DF2-0C39102E0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332C27-960A-1940-AACA-86DF00C1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5FB95D-FAE6-1C4F-8DB3-55B6318CA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5134B3-BCA9-A14B-8453-7BDCCA5F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22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027AB-0A92-ED4D-AAFC-3115B2B7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CBBA37-F048-A341-9848-7802D9FEE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5AB3FD-E4DC-8540-A23B-389E88A8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EB40FC-71B2-3445-BBD4-C274F769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AFCEB0-6123-A84C-B14E-0AF5AFAC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30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AD2A9-E5CB-CB4A-9D91-05B98C32A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B9FB1F-BA6C-BB4C-ADDB-29F40B178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07117A-89D7-D74C-80F6-80425417C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EDC98E-24B5-6D48-BFBE-08D575194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496C36-D90B-574C-A5C2-760A8923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01D93D5-4437-1842-B920-1A5DCA00F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77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002FB-4B60-5C49-BE6B-EE813C28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01E110-2BB4-4A4B-9390-BE3918E2E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F84DBC-FFB0-E148-8BCB-29788F378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34623DC-D507-E343-A012-539D0E9B5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C655FA-F7A3-DB47-A943-CF5CDBABF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AEBCA7D-E26E-3844-95D9-EBEB57D7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663CC38-0003-7441-A207-012EB92A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47FA560-ADF8-E64D-9335-F6E30F18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1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63433-AE9B-A444-8085-571AFD22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856444A-98DD-0542-8C7D-9E2D9D1A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1DBCF0E-66AA-8C42-910D-42164DCC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E427B7F-2EE1-EF49-9D94-EB495B0B5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55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61A018-1402-354F-971B-3D1392C7F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F872A30-144E-FB4E-93D2-F4AE8186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2E24BE7-789B-0B4B-99F0-B747E558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5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F6D7E-CAC5-2142-A405-9F4BB32A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9A712-38CB-F440-8441-2F7303995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3C64B4-3DB8-1046-85C6-6E85A1F4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E2B7-891E-A840-ACBB-2F2383FDD6C9}" type="datetime1">
              <a:rPr lang="pt-BR" smtClean="0"/>
              <a:t>01/09/2020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850844-7991-A347-8979-B354A9D5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6B6729-3D47-5046-A8A0-466BEAD4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8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6A718E-2B6E-6E42-94B6-9DFBD0B54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7BDD85-AEDF-FD4A-B7BF-84AA17C90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F3595A-914A-6441-AA7D-147A28D03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76DF13-96DD-484F-B5CE-6BEE2F9C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6888D0-62F9-914C-9BEC-15AF48CB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E2C339-8075-EF4D-A950-E187D00ED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98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AEDED-E515-434A-B12B-3FF24007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FC7889-D4FA-7D4B-A70E-5842DD368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1D6B0C-000A-2344-8089-5357C5181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FCA9B9-ADF8-964A-9FE1-711F1D5B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9A2D5F-D5DA-4D4D-9DD5-92F4B1D6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CA8782-D6C6-984F-8755-F0AC11F1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73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E25E1-0B5E-6A4F-88BF-8C452F6E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4BE08B8-28A7-054E-9633-87ACD5B8B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7CAC35-7121-EF46-983B-F651450B5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BBB14D-44A9-AD4E-8287-0E0EACF8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6BADB8-5B88-A94C-825E-A10DC7E4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5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B8ABB4-1392-B24F-9A36-BF7496574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1E4F85-D841-D24A-B7DF-EFBC04F50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D99916-C4C9-6545-94EE-C4AEBC53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4011DB-1705-3A49-8B71-79B6AEFE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588328-BB57-F041-93D5-729ECD78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85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9986A-201E-FF49-AF23-CE22330B4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7A9956-BE0A-2E4F-8C0A-97467F17D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D3DE87-6CB2-5543-A5E7-FC9C7E09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106B9A-55DE-1442-9786-4775F442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1E42A5-F4E6-534C-A589-AA0B94C7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14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B0267-CB51-094D-AC22-4BCFC3708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00C42A-2EA7-8E41-BD49-85EDDFC92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860943-7290-F14E-A5FE-AFFB5BE4E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97304E-4ECD-7D47-B861-45572E28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DF2B38-D980-084D-877E-5C9B36A1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0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BE97C-5F99-3F4A-8C05-FB0F6F35A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24B83AD-C530-4D4C-8C95-A4998F67F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95FFD8-32F6-524C-A590-74EE034E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142A1B-1B94-9448-9D28-67BE173C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79CEA0-A3A0-8F40-B952-289A6768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784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E6E73-2408-DA43-8675-9DF6D4D48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EEB441-76B4-1140-9AF8-3A9510F8B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6EA319-D606-6E4B-BECC-76D574C60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15EEAF-2668-9640-8233-8E56A31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5551A5-0ACB-BF4E-B1DC-296CD0BA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D7EE25-A13D-BC4A-A6C7-B4AF4B8A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9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7286E-F160-724D-B101-F6187C08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393985-7598-E04B-9DBA-FE701D218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64BF42-32CF-204C-91E3-BE70454F2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94FF97-EDBF-D047-A36E-F4909FB2B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506E97-A5E0-5A40-9BA9-4A48F2678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93957FA-C574-A146-9F44-D1B45154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EC1B5A5-ECDD-DD4B-986F-DA463ED5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FD096C0-0361-284F-B83E-B5568764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2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89B71-3FF8-0247-AD6A-BCC79B62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C188931-8F48-0B47-BB4A-6D8082112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A680419-CD90-FF44-8AC5-36AF85F1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8EC2909-3A94-9843-AEFD-F58A28BE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11821-925B-D44E-8375-B5B91F30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47BB26-0C01-5B43-9926-05425EFB1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F56415-E015-BD41-9993-1DE36CA2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8949-DFF0-E247-B50F-21F48A71C40E}" type="datetime1">
              <a:rPr lang="pt-BR" smtClean="0"/>
              <a:t>01/09/2020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A722BD-D8A1-764E-B96B-1D6C0889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BE3425-D707-D442-9714-C88FB6BD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757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400D0B5-D521-9E46-A8EC-1C90D1E3E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53AFF42-DE2E-4E47-8B88-FB90E505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9DBD638-0C6A-9448-9751-DA25F9D3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234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78C37-6C81-6348-B810-9189DD05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3A2715-7D88-FC45-8AAD-6FD564A30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0AFBA7-EA7E-D647-AEF6-610405119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4C7738-0FA1-BD45-922D-FECEDDEB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FB0B51-BB12-704B-AFE0-7E8A1BE6B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C64C4F-EFDA-1F4E-9FD7-A9B278B8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51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9CDA5-C9D6-0F4C-8E36-4AF9B4BF5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F40B073-7CF1-604A-8EBF-AAB81FC2E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B07DE6-424F-3F4F-8E7D-CF1649795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8B0996-0A73-A646-AADB-DA462C4B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AE98AB-0C31-D146-8FBD-DB3FF552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30652A-9FFE-BC4D-B350-B12966A7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6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18E1A-966B-0748-98E1-7A2EAE4FF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40FF624-3DB1-B340-8A41-A5A75689E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EFA5DB-274F-7147-B874-591879F9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52E87B-95BE-3C42-8351-CF51BE9F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0949C0-FEFA-424D-8D98-F9452C88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811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89007F-A3EC-694B-9558-48D5F8CBE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B48E210-F1C4-6949-8AC2-07FAE9D50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AAB69B-5D7F-F64C-99D2-B51C22B8E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EA1878-032A-8645-9693-F601ACFE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2AE0DC-38D7-3C46-B897-DE7CA393C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1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D7A6C-2E7B-904C-8C52-CE91A921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6888EB-A0FB-1E47-9C88-AA6B0677C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AC92C6-A1CD-6646-82B2-E3A689CAF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71E685-360A-4149-8735-E621D0D2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E194-DDDF-DA43-B9FA-5DA0707402F3}" type="datetime1">
              <a:rPr lang="pt-BR" smtClean="0"/>
              <a:t>01/09/2020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688B8E-303C-5F42-A469-41669AD13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89F22F-A4D2-8A43-B1AC-02807037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4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792D4-B4B1-EF45-9AE0-F772B2368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F8E8C1-FC26-6346-AB8A-A35C7FE07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56A3B3-0B17-0C4D-BBC7-A5945E942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9D52E5-4F5F-B043-A09E-3C1F641ED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7EFDE7A-A999-C846-9FCB-299307503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6FF9460-059C-294A-B8E5-F6866CE4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5709-BCCF-C547-824B-74FC16AB6336}" type="datetime1">
              <a:rPr lang="pt-BR" smtClean="0"/>
              <a:t>01/09/2020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945A23D-BE92-474E-B039-4D4AB842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1C0E90E-1076-904D-8E20-2DF51FEB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9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95715-7552-6541-B085-B290D13B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546A10C-C8D1-5749-BE17-CC38F1C1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4631-46FA-2C42-A8DE-7E1637E16524}" type="datetime1">
              <a:rPr lang="pt-BR" smtClean="0"/>
              <a:t>01/09/2020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744DDC-6F1C-C846-9727-C6625EFF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C06CFA2-C1DD-7243-B98C-025E8C5E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2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337DECB-B651-AA4F-AC00-26A39146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59AD-31D7-1F46-B67D-CA17983602EC}" type="datetime1">
              <a:rPr lang="pt-BR" smtClean="0"/>
              <a:t>01/09/2020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1DA9C97-7387-0440-9941-DD099176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EB6F2C-62A7-C945-9DB2-54A8DFA2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2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7B003-7519-D24B-B74F-29310B12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9F08909-8D0B-E140-95CA-4ECD22C9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06A1-7D5C-A145-8A1A-48A28475D5F2}" type="datetime1">
              <a:rPr lang="pt-BR" smtClean="0"/>
              <a:t>01/09/2020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701B41-27B5-9A49-A5D0-6782AC1C8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B61CE7-D965-0B4B-938B-948C4E0A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3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C8C4B-0403-5D4E-9E89-BFD2223C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B60147-9D9C-E846-8C3E-D39B3CA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0AA7B6-988A-4D4C-AAE3-3FC0BCD38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CB592F-1086-9747-870F-33A14A57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146-F665-F34E-BC3A-F2B09F11A933}" type="datetime1">
              <a:rPr lang="pt-BR" smtClean="0"/>
              <a:t>01/09/2020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954B0B-49F0-DE42-9C16-9BC3C7E7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0D88DA-88D7-A04D-B338-DF1AF580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1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E1D7057-967F-5640-8CB0-C4FEB526D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1568F1-72CC-A04F-9850-C5158AEF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9AF7CF-FAC3-7042-85D9-183E68646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E06A1-7D5C-A145-8A1A-48A28475D5F2}" type="datetime1">
              <a:rPr lang="pt-BR" smtClean="0"/>
              <a:t>01/09/2020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0A80E7-E527-C749-89F6-7798D0852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Izabel Machado – machadoi@usp.br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D1CA7F-6F32-2A49-9922-CB2FA9F5A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E5AC1-7758-3148-B333-E51042BB44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2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B4E7795-CD34-DD4F-946F-D67B5E867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C4E00F-2824-8342-AD6F-34075A305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B9B125-6EEF-FC44-9C77-F25F9A07B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9A95-3DD4-1947-B83F-F67E423BCCA6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70075A-C346-BE44-BD6C-5641C1C93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EC19CB-F95F-5F46-9CD0-E33B95937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A802-4282-A84D-A6F0-35AFD4060E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1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71A1D13-5C0E-8546-8D50-E9C7BBCA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641751-F113-6D44-A622-A3261725F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8875EC-3D62-2049-B626-6F3D948A8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5B0B-AF2B-6643-8C67-991CA805CB45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514172-2C9A-9B42-B962-FE90016AC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82A203-5EBB-2C41-A839-16983EBEE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F1730-5540-994C-A04B-0FC2C7BB9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8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hadoi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d.cursosguru.com.br/cnc-funcoes-preparatorias-para-centros-usinagem-fanuc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eb.fe.up.pt/~tavares/ensino/CFAC/Downloads/Apontamentos/Exemplos%20de%20Programas%20em%20CNC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2D898-6E1B-8E41-B811-8006FB598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088" y="2089789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Complementos</a:t>
            </a:r>
            <a:r>
              <a:rPr lang="en-US" dirty="0"/>
              <a:t> de </a:t>
            </a:r>
            <a:r>
              <a:rPr lang="en-US" dirty="0" err="1"/>
              <a:t>Fabricação</a:t>
            </a:r>
            <a:r>
              <a:rPr lang="en-US" dirty="0"/>
              <a:t> </a:t>
            </a:r>
            <a:r>
              <a:rPr lang="en-US" dirty="0" err="1"/>
              <a:t>Mecânica</a:t>
            </a:r>
            <a:br>
              <a:rPr lang="en-US" dirty="0"/>
            </a:br>
            <a:br>
              <a:rPr lang="en-US" dirty="0"/>
            </a:br>
            <a:r>
              <a:rPr lang="en-US" sz="5400" b="1" dirty="0"/>
              <a:t>PMR 3301</a:t>
            </a:r>
            <a:endParaRPr lang="en-US" sz="4900" b="1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1E2AF31-528A-C241-ADA6-05291B80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E9E9DCA-CCA2-5740-84BF-CB9AAECE3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1</a:t>
            </a:fld>
            <a:endParaRPr lang="en-US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59A1C919-FA45-FB41-AD2C-5D62AAF39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571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err="1"/>
              <a:t>Profa</a:t>
            </a:r>
            <a:r>
              <a:rPr lang="en-US" sz="3200" dirty="0"/>
              <a:t>. </a:t>
            </a:r>
            <a:r>
              <a:rPr lang="en-US" sz="3200" dirty="0" err="1"/>
              <a:t>Izabel</a:t>
            </a:r>
            <a:r>
              <a:rPr lang="en-US" sz="3200" dirty="0"/>
              <a:t> Machado</a:t>
            </a:r>
          </a:p>
          <a:p>
            <a:r>
              <a:rPr lang="en-US" sz="3200" dirty="0">
                <a:hlinkClick r:id="rId2"/>
              </a:rPr>
              <a:t>machadoi@usp.br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411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68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F920C94-9E5C-574E-BB71-6C3F7F6E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Izabel Machado – machadoi@usp.br </a:t>
            </a:r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9D15347-42DC-CE4C-9D74-30F51454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5AC1-7758-3148-B333-E51042BB447E}" type="slidenum">
              <a:rPr lang="en-US" smtClean="0"/>
              <a:t>2</a:t>
            </a:fld>
            <a:endParaRPr lang="en-US"/>
          </a:p>
        </p:txBody>
      </p:sp>
      <p:pic>
        <p:nvPicPr>
          <p:cNvPr id="12" name="Imagem 11" descr="Uma imagem contendo luz&#10;&#10;Descrição gerada automaticamente">
            <a:extLst>
              <a:ext uri="{FF2B5EF4-FFF2-40B4-BE49-F238E27FC236}">
                <a16:creationId xmlns:a16="http://schemas.microsoft.com/office/drawing/2014/main" id="{330175D7-8424-F54D-8591-BC1EBA03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5844" y="27735"/>
            <a:ext cx="516156" cy="483896"/>
          </a:xfrm>
          <a:prstGeom prst="rect">
            <a:avLst/>
          </a:prstGeom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5368F6E0-728F-5544-81FD-F11B26191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88" y="1463039"/>
            <a:ext cx="11655552" cy="525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 marL="922338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359251" algn="ctr">
              <a:spcAft>
                <a:spcPts val="0"/>
              </a:spcAft>
            </a:pPr>
            <a:r>
              <a:rPr lang="pt-BR" altLang="pt-BR" sz="2540" b="1" dirty="0">
                <a:latin typeface="+mn-lt"/>
                <a:hlinkClick r:id="rId3"/>
              </a:rPr>
              <a:t>https://cad.cursosguru.com.br/cnc-funcoes-preparatorias-para-centros-usinagem-fanuc/</a:t>
            </a:r>
            <a:endParaRPr lang="pt-BR" altLang="pt-BR" sz="2540" b="1" dirty="0">
              <a:latin typeface="+mn-lt"/>
            </a:endParaRPr>
          </a:p>
          <a:p>
            <a:pPr marL="359251" algn="ctr">
              <a:spcAft>
                <a:spcPts val="0"/>
              </a:spcAft>
            </a:pPr>
            <a:endParaRPr lang="pt-BR" altLang="pt-BR" sz="2540" b="1" dirty="0">
              <a:latin typeface="+mn-lt"/>
            </a:endParaRPr>
          </a:p>
          <a:p>
            <a:pPr marL="359251" algn="ctr">
              <a:spcAft>
                <a:spcPts val="0"/>
              </a:spcAft>
            </a:pPr>
            <a:r>
              <a:rPr lang="pt-BR" altLang="pt-BR" sz="2540" b="1" dirty="0" err="1">
                <a:latin typeface="+mn-lt"/>
              </a:rPr>
              <a:t>https</a:t>
            </a:r>
            <a:r>
              <a:rPr lang="pt-BR" altLang="pt-BR" sz="2540" b="1" dirty="0">
                <a:latin typeface="+mn-lt"/>
              </a:rPr>
              <a:t>://</a:t>
            </a:r>
            <a:r>
              <a:rPr lang="pt-BR" altLang="pt-BR" sz="2540" b="1" dirty="0" err="1">
                <a:latin typeface="+mn-lt"/>
              </a:rPr>
              <a:t>edisciplinas.usp.br</a:t>
            </a:r>
            <a:r>
              <a:rPr lang="pt-BR" altLang="pt-BR" sz="2540" b="1" dirty="0">
                <a:latin typeface="+mn-lt"/>
              </a:rPr>
              <a:t>/</a:t>
            </a:r>
            <a:r>
              <a:rPr lang="pt-BR" altLang="pt-BR" sz="2540" b="1" dirty="0" err="1">
                <a:latin typeface="+mn-lt"/>
              </a:rPr>
              <a:t>pluginfile.php</a:t>
            </a:r>
            <a:r>
              <a:rPr lang="pt-BR" altLang="pt-BR" sz="2540" b="1" dirty="0">
                <a:latin typeface="+mn-lt"/>
              </a:rPr>
              <a:t>/4188303/</a:t>
            </a:r>
            <a:r>
              <a:rPr lang="pt-BR" altLang="pt-BR" sz="2540" b="1" dirty="0" err="1">
                <a:latin typeface="+mn-lt"/>
              </a:rPr>
              <a:t>mod_resource</a:t>
            </a:r>
            <a:r>
              <a:rPr lang="pt-BR" altLang="pt-BR" sz="2540" b="1" dirty="0">
                <a:latin typeface="+mn-lt"/>
              </a:rPr>
              <a:t>/</a:t>
            </a:r>
            <a:r>
              <a:rPr lang="pt-BR" altLang="pt-BR" sz="2540" b="1" dirty="0" err="1">
                <a:latin typeface="+mn-lt"/>
              </a:rPr>
              <a:t>content</a:t>
            </a:r>
            <a:r>
              <a:rPr lang="pt-BR" altLang="pt-BR" sz="2540" b="1" dirty="0">
                <a:latin typeface="+mn-lt"/>
              </a:rPr>
              <a:t>/1/Teórica%201%20-%20CNC.pdf</a:t>
            </a:r>
          </a:p>
          <a:p>
            <a:pPr marL="359251" algn="ctr">
              <a:spcAft>
                <a:spcPts val="0"/>
              </a:spcAft>
            </a:pPr>
            <a:endParaRPr lang="pt-BR" altLang="pt-BR" sz="2540" b="1" dirty="0">
              <a:latin typeface="+mn-lt"/>
            </a:endParaRPr>
          </a:p>
          <a:p>
            <a:pPr marL="359251" algn="ctr">
              <a:spcAft>
                <a:spcPts val="0"/>
              </a:spcAft>
            </a:pPr>
            <a:r>
              <a:rPr lang="pt-BR" altLang="pt-BR" sz="2800" b="1" dirty="0">
                <a:latin typeface="+mn-lt"/>
                <a:hlinkClick r:id="rId4"/>
              </a:rPr>
              <a:t>https://web.fe.up.pt/~tavares/ensino/CFAC/Downloads/Apontamentos/Exemplos%20de%20Programas%20em%20CNC.pdf</a:t>
            </a:r>
            <a:endParaRPr lang="pt-BR" altLang="pt-BR" sz="2800" b="1" dirty="0">
              <a:latin typeface="+mn-lt"/>
            </a:endParaRPr>
          </a:p>
          <a:p>
            <a:pPr marL="359251" algn="ctr">
              <a:spcAft>
                <a:spcPts val="0"/>
              </a:spcAft>
            </a:pPr>
            <a:endParaRPr lang="pt-BR" altLang="pt-BR" sz="2800" b="1" dirty="0">
              <a:latin typeface="+mn-lt"/>
            </a:endParaRPr>
          </a:p>
          <a:p>
            <a:pPr marL="359251" algn="ctr">
              <a:spcAft>
                <a:spcPts val="0"/>
              </a:spcAft>
            </a:pPr>
            <a:r>
              <a:rPr lang="pt-BR" altLang="pt-BR" sz="2800" b="1" dirty="0" err="1">
                <a:latin typeface="+mn-lt"/>
              </a:rPr>
              <a:t>http</a:t>
            </a:r>
            <a:r>
              <a:rPr lang="pt-BR" altLang="pt-BR" sz="2800" b="1" dirty="0">
                <a:latin typeface="+mn-lt"/>
              </a:rPr>
              <a:t>://</a:t>
            </a:r>
            <a:r>
              <a:rPr lang="pt-BR" altLang="pt-BR" sz="2800" b="1" dirty="0" err="1">
                <a:latin typeface="+mn-lt"/>
              </a:rPr>
              <a:t>cnctecnologia.no.comunidades.net</a:t>
            </a:r>
            <a:r>
              <a:rPr lang="pt-BR" altLang="pt-BR" sz="2800" b="1" dirty="0">
                <a:latin typeface="+mn-lt"/>
              </a:rPr>
              <a:t>/lista-das-</a:t>
            </a:r>
            <a:r>
              <a:rPr lang="pt-BR" altLang="pt-BR" sz="2800" b="1" dirty="0" err="1">
                <a:latin typeface="+mn-lt"/>
              </a:rPr>
              <a:t>funcoes</a:t>
            </a:r>
            <a:r>
              <a:rPr lang="pt-BR" altLang="pt-BR" sz="2800" b="1" dirty="0">
                <a:latin typeface="+mn-lt"/>
              </a:rPr>
              <a:t>-</a:t>
            </a:r>
            <a:r>
              <a:rPr lang="pt-BR" altLang="pt-BR" sz="2800" b="1" dirty="0" err="1">
                <a:latin typeface="+mn-lt"/>
              </a:rPr>
              <a:t>preparatoria</a:t>
            </a:r>
            <a:endParaRPr lang="pt-BR" altLang="pt-B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162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3666</TotalTime>
  <Words>119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1_Personalizar design</vt:lpstr>
      <vt:lpstr>Personalizar design</vt:lpstr>
      <vt:lpstr> Complementos de Fabricação Mecânica  PMR 3301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Romulo Cruz</dc:creator>
  <cp:lastModifiedBy>Romulo Cruz</cp:lastModifiedBy>
  <cp:revision>212</cp:revision>
  <dcterms:created xsi:type="dcterms:W3CDTF">2020-07-27T17:19:38Z</dcterms:created>
  <dcterms:modified xsi:type="dcterms:W3CDTF">2020-09-01T12:45:27Z</dcterms:modified>
</cp:coreProperties>
</file>