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73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6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674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C2A8-5769-4B90-8F43-7AA0EA4608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214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00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72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6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92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82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38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5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CE40-A382-470C-A253-11883D4DF118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7FE8-C8B7-4B80-8B3D-EEC7530D8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55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4" y="114300"/>
            <a:ext cx="8567737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Etapas gerais em uma análise química</a:t>
            </a:r>
          </a:p>
        </p:txBody>
      </p:sp>
      <p:sp>
        <p:nvSpPr>
          <p:cNvPr id="4" name="Triângulo isósceles 3"/>
          <p:cNvSpPr/>
          <p:nvPr/>
        </p:nvSpPr>
        <p:spPr>
          <a:xfrm rot="10800000">
            <a:off x="9767888" y="114300"/>
            <a:ext cx="792162" cy="793750"/>
          </a:xfrm>
          <a:prstGeom prst="triangle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Trapezoide 4"/>
          <p:cNvSpPr/>
          <p:nvPr/>
        </p:nvSpPr>
        <p:spPr>
          <a:xfrm rot="2714633">
            <a:off x="9033669" y="494506"/>
            <a:ext cx="1938338" cy="361950"/>
          </a:xfrm>
          <a:prstGeom prst="trapezoid">
            <a:avLst>
              <a:gd name="adj" fmla="val 10465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11269" name="Grupo 10"/>
          <p:cNvGrpSpPr>
            <a:grpSpLocks/>
          </p:cNvGrpSpPr>
          <p:nvPr/>
        </p:nvGrpSpPr>
        <p:grpSpPr bwMode="auto">
          <a:xfrm>
            <a:off x="1847850" y="1025525"/>
            <a:ext cx="8820150" cy="5716588"/>
            <a:chOff x="323850" y="836613"/>
            <a:chExt cx="8721725" cy="5572125"/>
          </a:xfrm>
        </p:grpSpPr>
        <p:pic>
          <p:nvPicPr>
            <p:cNvPr id="11271" name="Imagem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261"/>
            <a:stretch>
              <a:fillRect/>
            </a:stretch>
          </p:blipFill>
          <p:spPr bwMode="auto">
            <a:xfrm>
              <a:off x="323850" y="836613"/>
              <a:ext cx="4114800" cy="5157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Imagem 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301"/>
            <a:stretch>
              <a:fillRect/>
            </a:stretch>
          </p:blipFill>
          <p:spPr bwMode="auto">
            <a:xfrm>
              <a:off x="4930775" y="1412875"/>
              <a:ext cx="4114800" cy="323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Conector reto 13"/>
            <p:cNvCxnSpPr/>
            <p:nvPr/>
          </p:nvCxnSpPr>
          <p:spPr>
            <a:xfrm flipH="1">
              <a:off x="2339454" y="5950713"/>
              <a:ext cx="0" cy="458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339454" y="6408738"/>
              <a:ext cx="27377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flipV="1">
              <a:off x="5077159" y="1412239"/>
              <a:ext cx="0" cy="49964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endCxn id="0" idx="0"/>
            </p:cNvCxnSpPr>
            <p:nvPr/>
          </p:nvCxnSpPr>
          <p:spPr>
            <a:xfrm>
              <a:off x="5077159" y="1412239"/>
              <a:ext cx="19104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0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EF7C3-17AF-4504-B16B-0D01B7721D44}" type="slidenum">
              <a:rPr lang="pt-BR" altLang="pt-BR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Etapas gerais em uma análise química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gerais em uma análise química</dc:title>
  <dc:creator>Usuário do Windows</dc:creator>
  <cp:lastModifiedBy>Usuário do Windows</cp:lastModifiedBy>
  <cp:revision>1</cp:revision>
  <dcterms:created xsi:type="dcterms:W3CDTF">2018-10-09T10:30:40Z</dcterms:created>
  <dcterms:modified xsi:type="dcterms:W3CDTF">2018-10-09T10:30:50Z</dcterms:modified>
</cp:coreProperties>
</file>