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7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ED2513-AFC7-4556-A2B3-9F32D400257E}" type="datetimeFigureOut">
              <a:rPr lang="pt-BR" smtClean="0"/>
              <a:t>06/03/18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802400-B35B-45F5-A139-F30AB5B7F863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disciplina “Alimentação e Contexto Social’ na graduação de Nutrição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pPr algn="r"/>
            <a:r>
              <a:rPr lang="pt-BR" dirty="0" err="1" smtClean="0"/>
              <a:t>Aylene</a:t>
            </a:r>
            <a:r>
              <a:rPr lang="pt-BR" dirty="0" smtClean="0"/>
              <a:t> </a:t>
            </a:r>
            <a:r>
              <a:rPr lang="pt-BR" dirty="0" err="1" smtClean="0"/>
              <a:t>Bousquat</a:t>
            </a:r>
            <a:endParaRPr lang="pt-BR" dirty="0" smtClean="0"/>
          </a:p>
          <a:p>
            <a:pPr algn="r"/>
            <a:r>
              <a:rPr lang="pt-BR" dirty="0" smtClean="0"/>
              <a:t>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965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Competências do Nutricionista formado pela FSP_USP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116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068749" cy="571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92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1195388"/>
            <a:ext cx="55626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21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0750"/>
            <a:ext cx="917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775599" y="3059668"/>
            <a:ext cx="273630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687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Programa da Disciplina</a:t>
            </a:r>
          </a:p>
          <a:p>
            <a:r>
              <a:rPr lang="pt-BR" dirty="0" smtClean="0"/>
              <a:t>Estratégias de Aprendizado</a:t>
            </a:r>
          </a:p>
          <a:p>
            <a:r>
              <a:rPr lang="pt-BR" dirty="0" smtClean="0"/>
              <a:t>Organização das atividades</a:t>
            </a:r>
          </a:p>
          <a:p>
            <a:r>
              <a:rPr lang="pt-BR" dirty="0" smtClean="0"/>
              <a:t>Avaliação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74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Questões dos textos (no mínimo 5 textos, excluindo o do seminário)-  30%</a:t>
            </a:r>
          </a:p>
          <a:p>
            <a:r>
              <a:rPr lang="pt-BR" dirty="0" smtClean="0"/>
              <a:t>Seminário</a:t>
            </a:r>
            <a:r>
              <a:rPr lang="pt-BR" smtClean="0"/>
              <a:t>- 35%</a:t>
            </a:r>
            <a:endParaRPr lang="pt-BR" dirty="0" smtClean="0"/>
          </a:p>
          <a:p>
            <a:r>
              <a:rPr lang="pt-BR" dirty="0" smtClean="0"/>
              <a:t>Prova 35%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9591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</TotalTime>
  <Words>56</Words>
  <Application>Microsoft Macintosh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Urbano</vt:lpstr>
      <vt:lpstr>A disciplina “Alimentação e Contexto Social’ na graduação de Nutrição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Avaliação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disciplina “Alimentação e Contexto Social’ na graduação de Nutrição</dc:title>
  <dc:creator>usuario</dc:creator>
  <cp:lastModifiedBy>Aylene</cp:lastModifiedBy>
  <cp:revision>4</cp:revision>
  <dcterms:created xsi:type="dcterms:W3CDTF">2017-03-14T21:09:34Z</dcterms:created>
  <dcterms:modified xsi:type="dcterms:W3CDTF">2018-03-06T20:53:40Z</dcterms:modified>
</cp:coreProperties>
</file>