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60" r:id="rId5"/>
    <p:sldId id="258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5E9D-785D-420C-A548-09408177A64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2C85-491B-4B32-9D07-F07EA91EE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12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5E9D-785D-420C-A548-09408177A64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2C85-491B-4B32-9D07-F07EA91EE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66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5E9D-785D-420C-A548-09408177A64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2C85-491B-4B32-9D07-F07EA91EE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24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5E9D-785D-420C-A548-09408177A64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2C85-491B-4B32-9D07-F07EA91EE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762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5E9D-785D-420C-A548-09408177A64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2C85-491B-4B32-9D07-F07EA91EE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32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5E9D-785D-420C-A548-09408177A64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2C85-491B-4B32-9D07-F07EA91EE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69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5E9D-785D-420C-A548-09408177A64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2C85-491B-4B32-9D07-F07EA91EE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17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5E9D-785D-420C-A548-09408177A64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2C85-491B-4B32-9D07-F07EA91EE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35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5E9D-785D-420C-A548-09408177A64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2C85-491B-4B32-9D07-F07EA91EE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00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5E9D-785D-420C-A548-09408177A64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2C85-491B-4B32-9D07-F07EA91EE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75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5E9D-785D-420C-A548-09408177A64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2C85-491B-4B32-9D07-F07EA91EE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90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15E9D-785D-420C-A548-09408177A643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02C85-491B-4B32-9D07-F07EA91EE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08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solidFill>
                  <a:srgbClr val="FF0000"/>
                </a:solidFill>
              </a:rPr>
              <a:t>OS DESAFIOS DA EDUCAÇÃO NA ERA DA INFORMAÇÃO</a:t>
            </a:r>
            <a:endParaRPr lang="pt-BR" sz="54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31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ag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80935" y="909054"/>
            <a:ext cx="6609350" cy="49570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748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65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EDUCAÇÃO DURADOURA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838200" y="1163782"/>
            <a:ext cx="5181600" cy="5694218"/>
          </a:xfrm>
        </p:spPr>
        <p:txBody>
          <a:bodyPr/>
          <a:lstStyle/>
          <a:p>
            <a:r>
              <a:rPr lang="pt-BR" b="1" dirty="0" err="1" smtClean="0">
                <a:solidFill>
                  <a:srgbClr val="00B0F0"/>
                </a:solidFill>
              </a:rPr>
              <a:t>Childhood</a:t>
            </a:r>
            <a:r>
              <a:rPr lang="pt-BR" b="1" dirty="0" smtClean="0">
                <a:solidFill>
                  <a:srgbClr val="00B0F0"/>
                </a:solidFill>
              </a:rPr>
              <a:t> </a:t>
            </a:r>
            <a:r>
              <a:rPr lang="pt-BR" b="1" dirty="0" err="1" smtClean="0">
                <a:solidFill>
                  <a:srgbClr val="00B0F0"/>
                </a:solidFill>
              </a:rPr>
              <a:t>to</a:t>
            </a:r>
            <a:r>
              <a:rPr lang="pt-BR" b="1" dirty="0" smtClean="0">
                <a:solidFill>
                  <a:srgbClr val="00B0F0"/>
                </a:solidFill>
              </a:rPr>
              <a:t> </a:t>
            </a:r>
            <a:r>
              <a:rPr lang="pt-BR" b="1" dirty="0" err="1" smtClean="0">
                <a:solidFill>
                  <a:srgbClr val="00B0F0"/>
                </a:solidFill>
              </a:rPr>
              <a:t>adult</a:t>
            </a:r>
            <a:endParaRPr lang="pt-BR" b="1" dirty="0" smtClean="0">
              <a:solidFill>
                <a:srgbClr val="00B0F0"/>
              </a:solidFill>
            </a:endParaRPr>
          </a:p>
          <a:p>
            <a:r>
              <a:rPr lang="pt-BR" b="1" dirty="0" smtClean="0">
                <a:solidFill>
                  <a:srgbClr val="00B0F0"/>
                </a:solidFill>
              </a:rPr>
              <a:t>The </a:t>
            </a:r>
            <a:r>
              <a:rPr lang="pt-BR" b="1" dirty="0" err="1" smtClean="0">
                <a:solidFill>
                  <a:srgbClr val="00B0F0"/>
                </a:solidFill>
              </a:rPr>
              <a:t>few</a:t>
            </a:r>
            <a:endParaRPr lang="pt-BR" b="1" dirty="0" smtClean="0">
              <a:solidFill>
                <a:srgbClr val="00B0F0"/>
              </a:solidFill>
            </a:endParaRPr>
          </a:p>
          <a:p>
            <a:r>
              <a:rPr lang="pt-BR" b="1" dirty="0" err="1" smtClean="0">
                <a:solidFill>
                  <a:srgbClr val="00B0F0"/>
                </a:solidFill>
              </a:rPr>
              <a:t>Education</a:t>
            </a:r>
            <a:r>
              <a:rPr lang="pt-BR" b="1" dirty="0" smtClean="0">
                <a:solidFill>
                  <a:srgbClr val="00B0F0"/>
                </a:solidFill>
              </a:rPr>
              <a:t> </a:t>
            </a:r>
            <a:r>
              <a:rPr lang="pt-BR" b="1" dirty="0" err="1" smtClean="0">
                <a:solidFill>
                  <a:srgbClr val="00B0F0"/>
                </a:solidFill>
              </a:rPr>
              <a:t>and</a:t>
            </a:r>
            <a:r>
              <a:rPr lang="pt-BR" b="1" dirty="0" smtClean="0">
                <a:solidFill>
                  <a:srgbClr val="00B0F0"/>
                </a:solidFill>
              </a:rPr>
              <a:t> training</a:t>
            </a:r>
          </a:p>
          <a:p>
            <a:r>
              <a:rPr lang="pt-BR" b="1" dirty="0" err="1" smtClean="0">
                <a:solidFill>
                  <a:srgbClr val="00B0F0"/>
                </a:solidFill>
              </a:rPr>
              <a:t>Teacher</a:t>
            </a:r>
            <a:r>
              <a:rPr lang="pt-BR" b="1" dirty="0" smtClean="0">
                <a:solidFill>
                  <a:srgbClr val="00B0F0"/>
                </a:solidFill>
              </a:rPr>
              <a:t> </a:t>
            </a:r>
            <a:r>
              <a:rPr lang="pt-BR" b="1" dirty="0" err="1" smtClean="0">
                <a:solidFill>
                  <a:srgbClr val="00B0F0"/>
                </a:solidFill>
              </a:rPr>
              <a:t>centred</a:t>
            </a:r>
            <a:endParaRPr lang="pt-BR" b="1" dirty="0" smtClean="0">
              <a:solidFill>
                <a:srgbClr val="00B0F0"/>
              </a:solidFill>
            </a:endParaRPr>
          </a:p>
          <a:p>
            <a:r>
              <a:rPr lang="pt-BR" b="1" dirty="0" err="1" smtClean="0">
                <a:solidFill>
                  <a:srgbClr val="00B0F0"/>
                </a:solidFill>
              </a:rPr>
              <a:t>Theoretical</a:t>
            </a:r>
            <a:endParaRPr lang="pt-BR" b="1" dirty="0" smtClean="0">
              <a:solidFill>
                <a:srgbClr val="00B0F0"/>
              </a:solidFill>
            </a:endParaRPr>
          </a:p>
          <a:p>
            <a:r>
              <a:rPr lang="pt-BR" b="1" dirty="0" smtClean="0">
                <a:solidFill>
                  <a:srgbClr val="00B0F0"/>
                </a:solidFill>
              </a:rPr>
              <a:t>Single discipline </a:t>
            </a:r>
            <a:r>
              <a:rPr lang="pt-BR" b="1" dirty="0" err="1" smtClean="0">
                <a:solidFill>
                  <a:srgbClr val="00B0F0"/>
                </a:solidFill>
              </a:rPr>
              <a:t>to</a:t>
            </a:r>
            <a:r>
              <a:rPr lang="pt-BR" b="1" dirty="0" smtClean="0">
                <a:solidFill>
                  <a:srgbClr val="00B0F0"/>
                </a:solidFill>
              </a:rPr>
              <a:t> multidisciplinar</a:t>
            </a:r>
          </a:p>
          <a:p>
            <a:r>
              <a:rPr lang="pt-BR" b="1" dirty="0" err="1" smtClean="0">
                <a:solidFill>
                  <a:srgbClr val="00B0F0"/>
                </a:solidFill>
              </a:rPr>
              <a:t>Knowledge</a:t>
            </a:r>
            <a:r>
              <a:rPr lang="pt-BR" b="1" dirty="0" smtClean="0">
                <a:solidFill>
                  <a:srgbClr val="00B0F0"/>
                </a:solidFill>
              </a:rPr>
              <a:t> as </a:t>
            </a:r>
            <a:r>
              <a:rPr lang="pt-BR" b="1" dirty="0" err="1" smtClean="0">
                <a:solidFill>
                  <a:srgbClr val="00B0F0"/>
                </a:solidFill>
              </a:rPr>
              <a:t>truth</a:t>
            </a:r>
            <a:endParaRPr lang="pt-BR" b="1" dirty="0" smtClean="0">
              <a:solidFill>
                <a:srgbClr val="00B0F0"/>
              </a:solidFill>
            </a:endParaRPr>
          </a:p>
          <a:p>
            <a:r>
              <a:rPr lang="pt-BR" b="1" dirty="0" smtClean="0">
                <a:solidFill>
                  <a:srgbClr val="00B0F0"/>
                </a:solidFill>
              </a:rPr>
              <a:t>Rote </a:t>
            </a:r>
            <a:r>
              <a:rPr lang="pt-BR" b="1" dirty="0" err="1" smtClean="0">
                <a:solidFill>
                  <a:srgbClr val="00B0F0"/>
                </a:solidFill>
              </a:rPr>
              <a:t>learning</a:t>
            </a:r>
            <a:endParaRPr lang="pt-BR" b="1" dirty="0" smtClean="0">
              <a:solidFill>
                <a:srgbClr val="00B0F0"/>
              </a:solidFill>
            </a:endParaRPr>
          </a:p>
          <a:p>
            <a:r>
              <a:rPr lang="pt-BR" b="1" dirty="0" err="1" smtClean="0">
                <a:solidFill>
                  <a:srgbClr val="00B0F0"/>
                </a:solidFill>
              </a:rPr>
              <a:t>Welfare</a:t>
            </a:r>
            <a:r>
              <a:rPr lang="pt-BR" b="1" dirty="0" smtClean="0">
                <a:solidFill>
                  <a:srgbClr val="00B0F0"/>
                </a:solidFill>
              </a:rPr>
              <a:t> </a:t>
            </a:r>
            <a:r>
              <a:rPr lang="pt-BR" b="1" dirty="0" err="1" smtClean="0">
                <a:solidFill>
                  <a:srgbClr val="00B0F0"/>
                </a:solidFill>
              </a:rPr>
              <a:t>provision</a:t>
            </a:r>
            <a:r>
              <a:rPr lang="pt-BR" b="1" dirty="0" smtClean="0">
                <a:solidFill>
                  <a:srgbClr val="00B0F0"/>
                </a:solidFill>
              </a:rPr>
              <a:t> (</a:t>
            </a:r>
            <a:r>
              <a:rPr lang="pt-BR" b="1" dirty="0" err="1" smtClean="0">
                <a:solidFill>
                  <a:srgbClr val="00B0F0"/>
                </a:solidFill>
              </a:rPr>
              <a:t>needs</a:t>
            </a:r>
            <a:r>
              <a:rPr lang="pt-BR" b="1" dirty="0" smtClean="0">
                <a:solidFill>
                  <a:srgbClr val="00B0F0"/>
                </a:solidFill>
              </a:rPr>
              <a:t>)</a:t>
            </a:r>
          </a:p>
          <a:p>
            <a:r>
              <a:rPr lang="pt-BR" b="1" dirty="0" smtClean="0">
                <a:solidFill>
                  <a:srgbClr val="00B0F0"/>
                </a:solidFill>
              </a:rPr>
              <a:t>Face </a:t>
            </a:r>
            <a:r>
              <a:rPr lang="pt-BR" b="1" dirty="0" err="1" smtClean="0">
                <a:solidFill>
                  <a:srgbClr val="00B0F0"/>
                </a:solidFill>
              </a:rPr>
              <a:t>to</a:t>
            </a:r>
            <a:r>
              <a:rPr lang="pt-BR" b="1" dirty="0" smtClean="0">
                <a:solidFill>
                  <a:srgbClr val="00B0F0"/>
                </a:solidFill>
              </a:rPr>
              <a:t> face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172200" y="1163782"/>
            <a:ext cx="5181600" cy="5694218"/>
          </a:xfrm>
        </p:spPr>
        <p:txBody>
          <a:bodyPr/>
          <a:lstStyle/>
          <a:p>
            <a:r>
              <a:rPr lang="pt-BR" b="1" dirty="0" err="1" smtClean="0">
                <a:solidFill>
                  <a:srgbClr val="FF0000"/>
                </a:solidFill>
              </a:rPr>
              <a:t>To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Lifelong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To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the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many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To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the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learning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To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Student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centred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To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Practical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To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Integrated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knowledge</a:t>
            </a:r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To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Knowledge</a:t>
            </a:r>
            <a:r>
              <a:rPr lang="pt-BR" b="1" dirty="0" smtClean="0">
                <a:solidFill>
                  <a:srgbClr val="FF0000"/>
                </a:solidFill>
              </a:rPr>
              <a:t> as </a:t>
            </a:r>
            <a:r>
              <a:rPr lang="pt-BR" b="1" dirty="0" err="1" smtClean="0">
                <a:solidFill>
                  <a:srgbClr val="FF0000"/>
                </a:solidFill>
              </a:rPr>
              <a:t>relative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To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Reflective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learning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To</a:t>
            </a:r>
            <a:r>
              <a:rPr lang="pt-BR" b="1" dirty="0" smtClean="0">
                <a:solidFill>
                  <a:srgbClr val="FF0000"/>
                </a:solidFill>
              </a:rPr>
              <a:t> Market </a:t>
            </a:r>
            <a:r>
              <a:rPr lang="pt-BR" b="1" dirty="0" err="1" smtClean="0">
                <a:solidFill>
                  <a:srgbClr val="FF0000"/>
                </a:solidFill>
              </a:rPr>
              <a:t>demands</a:t>
            </a:r>
            <a:r>
              <a:rPr lang="pt-BR" b="1" dirty="0" smtClean="0">
                <a:solidFill>
                  <a:srgbClr val="FF0000"/>
                </a:solidFill>
              </a:rPr>
              <a:t> (</a:t>
            </a:r>
            <a:r>
              <a:rPr lang="pt-BR" b="1" dirty="0" err="1" smtClean="0">
                <a:solidFill>
                  <a:srgbClr val="FF0000"/>
                </a:solidFill>
              </a:rPr>
              <a:t>wants</a:t>
            </a:r>
            <a:r>
              <a:rPr lang="pt-BR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pt-BR" b="1" dirty="0" err="1" smtClean="0">
                <a:solidFill>
                  <a:srgbClr val="FF0000"/>
                </a:solidFill>
              </a:rPr>
              <a:t>To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Distance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learning</a:t>
            </a:r>
            <a:endParaRPr lang="pt-BR" b="1" dirty="0" smtClean="0">
              <a:solidFill>
                <a:srgbClr val="FF0000"/>
              </a:solidFill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816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115" y="90189"/>
            <a:ext cx="5006524" cy="6767811"/>
          </a:xfrm>
        </p:spPr>
      </p:pic>
    </p:spTree>
    <p:extLst>
      <p:ext uri="{BB962C8B-B14F-4D97-AF65-F5344CB8AC3E}">
        <p14:creationId xmlns:p14="http://schemas.microsoft.com/office/powerpoint/2010/main" val="187245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ESTRATÉGIAS DE ENSINAGEM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sz="2000" b="1" dirty="0" smtClean="0">
                <a:solidFill>
                  <a:srgbClr val="FF0000"/>
                </a:solidFill>
              </a:rPr>
              <a:t>ANASTASIOU L &amp; ALVES, LP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AULA EXPOSITIVA DIALOGADA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ESTUDO DE TEXTO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PORTFOLIO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TEMPESTADE CEREBRAL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CONCEITUAL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ESTUDO DIRIGIDO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 PELO FORUM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 PROBLEMAS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PHILLIPS 66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ESTUDO DO MEIO</a:t>
            </a:r>
            <a:endParaRPr lang="pt-BR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VERBALIZAÇÃO E OBSERVAÇÃO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DRAMATIZAÇÃO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SEMINÁRIO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ESTUDO DE CASO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JURI SIMULADO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SIMPÓSIO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PAINEL 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FORUM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– WORKSHOP</a:t>
            </a:r>
          </a:p>
          <a:p>
            <a:pPr>
              <a:lnSpc>
                <a:spcPct val="100000"/>
              </a:lnSpc>
            </a:pPr>
            <a:r>
              <a:rPr lang="pt-BR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ENSINO COM PESQUISA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36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116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OS DESAFIOS DA EDUCAÇÃO NA ERA DA INFORMAÇÃO</vt:lpstr>
      <vt:lpstr>Apresentação do PowerPoint</vt:lpstr>
      <vt:lpstr>EDUCAÇÃO DURADOURA</vt:lpstr>
      <vt:lpstr>Apresentação do PowerPoint</vt:lpstr>
      <vt:lpstr>ESTRATÉGIAS DE ENSINAGEM ANASTASIOU L &amp; ALVES, LP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DURADOURA</dc:title>
  <dc:creator>USER-PC</dc:creator>
  <cp:lastModifiedBy>USER-PC</cp:lastModifiedBy>
  <cp:revision>9</cp:revision>
  <dcterms:created xsi:type="dcterms:W3CDTF">2017-02-16T11:59:02Z</dcterms:created>
  <dcterms:modified xsi:type="dcterms:W3CDTF">2017-03-03T13:26:16Z</dcterms:modified>
</cp:coreProperties>
</file>