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974" autoAdjust="0"/>
  </p:normalViewPr>
  <p:slideViewPr>
    <p:cSldViewPr>
      <p:cViewPr varScale="1">
        <p:scale>
          <a:sx n="55" d="100"/>
          <a:sy n="55" d="100"/>
        </p:scale>
        <p:origin x="-67" y="-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4FC5-AB45-4D3C-89DC-78338F215B9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22B14-41B9-48B5-9D23-9C3FEF06013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4FC5-AB45-4D3C-89DC-78338F215B9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22B14-41B9-48B5-9D23-9C3FEF06013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4FC5-AB45-4D3C-89DC-78338F215B9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22B14-41B9-48B5-9D23-9C3FEF06013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4FC5-AB45-4D3C-89DC-78338F215B9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22B14-41B9-48B5-9D23-9C3FEF06013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4FC5-AB45-4D3C-89DC-78338F215B9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22B14-41B9-48B5-9D23-9C3FEF06013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4FC5-AB45-4D3C-89DC-78338F215B9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22B14-41B9-48B5-9D23-9C3FEF06013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4FC5-AB45-4D3C-89DC-78338F215B9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22B14-41B9-48B5-9D23-9C3FEF06013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4FC5-AB45-4D3C-89DC-78338F215B9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22B14-41B9-48B5-9D23-9C3FEF06013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4FC5-AB45-4D3C-89DC-78338F215B9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22B14-41B9-48B5-9D23-9C3FEF06013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4FC5-AB45-4D3C-89DC-78338F215B9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22B14-41B9-48B5-9D23-9C3FEF06013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4FC5-AB45-4D3C-89DC-78338F215B9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22B14-41B9-48B5-9D23-9C3FEF06013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74FC5-AB45-4D3C-89DC-78338F215B9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22B14-41B9-48B5-9D23-9C3FEF06013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576" y="2708920"/>
            <a:ext cx="7772400" cy="1470025"/>
          </a:xfrm>
        </p:spPr>
        <p:txBody>
          <a:bodyPr>
            <a:normAutofit/>
          </a:bodyPr>
          <a:lstStyle/>
          <a:p>
            <a:r>
              <a:rPr lang="pt-BR" sz="6600" smtClean="0"/>
              <a:t>QAI-7a</a:t>
            </a:r>
            <a:r>
              <a:rPr lang="pt-BR" sz="6600" dirty="0" smtClean="0"/>
              <a:t>. aula</a:t>
            </a:r>
            <a:endParaRPr lang="pt-BR" sz="66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627784" y="5301208"/>
            <a:ext cx="3456384" cy="1254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noProof="0" dirty="0" smtClean="0">
                <a:latin typeface="+mj-lt"/>
                <a:ea typeface="+mj-ea"/>
                <a:cs typeface="+mj-cs"/>
              </a:rPr>
              <a:t>Prof. </a:t>
            </a:r>
            <a:r>
              <a:rPr lang="pt-BR" sz="4400" noProof="0" dirty="0" err="1" smtClean="0">
                <a:latin typeface="+mj-lt"/>
                <a:ea typeface="+mj-ea"/>
                <a:cs typeface="+mj-cs"/>
              </a:rPr>
              <a:t>Zéfer</a:t>
            </a:r>
            <a:endParaRPr kumimoji="0" lang="pt-BR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794" name="AutoShape 2" descr="PROJETOS PEDAGÓGICOS DOS CURSOS NA CARREIRA DE QUÍM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3796" name="Picture 4" descr="Faculdade de Filosofia, Ciências e Letras de Ribeirão Preto - Universidade  de São Pau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009557" cy="1988840"/>
          </a:xfrm>
          <a:prstGeom prst="rect">
            <a:avLst/>
          </a:prstGeom>
          <a:noFill/>
        </p:spPr>
      </p:pic>
      <p:sp>
        <p:nvSpPr>
          <p:cNvPr id="33798" name="AutoShape 6" descr="Ver imóveis próximos de USP Ribeirão Preto - Ribeirão Pre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3800" name="AutoShape 8" descr="Ver imóveis próximos de USP Ribeirão Preto - Ribeirão Pre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3802" name="AutoShape 10" descr="Passou na USP Ribeirão... E agora? (Moradia Estudantil)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3804" name="Picture 12" descr="http://www.ffclrp.usp.br/imagens_noticias/29_04_2016__13_38_03__1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7" y="476672"/>
            <a:ext cx="1181767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Zefer\Desktop\QAI-7a\Digitalizado\QAI-07.0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3" y="0"/>
            <a:ext cx="498689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Zefer\Desktop\QAI-7a\Digitalizado\QAI-7a.1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-459432"/>
            <a:ext cx="5939741" cy="81683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Zefer\Desktop\QAI-7a\Digitalizado\QAI-07.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475863" cy="7530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Zefer\Desktop\QAI-7a\Digitalizado\QAI-7.1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-243408"/>
            <a:ext cx="5782657" cy="79523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Zefer\Desktop\QAI-7a\Digitalizado\QAI-7.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-459432"/>
            <a:ext cx="5625572" cy="77363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Zefer\Desktop\QAI-7a\Digitalizado\QAI-7a.1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-459432"/>
            <a:ext cx="5688632" cy="78230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Zefer\Desktop\QAI-7a\Digitalizado\QAI-7a.1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459432"/>
            <a:ext cx="8054121" cy="11076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Zefer\Desktop\QAI-7a\Digitalizado\QAI-7a.1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-387424"/>
            <a:ext cx="6934613" cy="9536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Zefer\Desktop\QAI-7a\Digitalizado\QAI-7a.1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990" y="-675456"/>
            <a:ext cx="7562953" cy="104006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Zefer\Desktop\QAI-7a\Digitalizado\QAI-7a.1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-243408"/>
            <a:ext cx="5664778" cy="7790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efer\Desktop\QAI-7a\Digitalizado\QAI-7a.0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0"/>
            <a:ext cx="5874808" cy="80790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Zefer\Desktop\QAI-7a\Digitalizado\QAI-7a.1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-603448"/>
            <a:ext cx="6515720" cy="8960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Zefer\Desktop\QAI-7a\Digitalizado\QAI-7a.2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387424"/>
            <a:ext cx="5497976" cy="7560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Zefer\Desktop\QAI-7a\Digitalizado\QAI-7a.2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490887"/>
            <a:ext cx="5760640" cy="79220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Zefer\Desktop\QAI-7a\Digitalizado\QAI-7a.2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-315416"/>
            <a:ext cx="6234351" cy="85735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Zefer\Desktop\QAI-7a\Digitalizado\QAI-7a.2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-459432"/>
            <a:ext cx="6840760" cy="94074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Zefer\Desktop\QAI-7a\Digitalizado\QAI-7a.2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-459432"/>
            <a:ext cx="7864055" cy="108146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Zefer\Desktop\QAI-7a\Digitalizado\QAI-7a.2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-603448"/>
            <a:ext cx="6849803" cy="94198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Zefer\Desktop\QAI-7a\Digitalizado\QAI-7a.2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688632" cy="78230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Zefer\Desktop\QAI-7a\Digitalizado\QAI-7a.2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9217" y="-459432"/>
            <a:ext cx="5455071" cy="73174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efer\Desktop\QAI-7a\Digitalizado\QAI-07.0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6048672" cy="8318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Zefer\Desktop\QAI-7a\Digitalizado\QAI-07.0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6371970" cy="9059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Zefer\Desktop\QAI-7a\Digitalizado\QAI-07.0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-387424"/>
            <a:ext cx="6330564" cy="87058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Zefer\Desktop\QAI-7a\Digitalizado\QAI-07.0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-1492250"/>
            <a:ext cx="7772400" cy="10688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Zefer\Desktop\QAI-7a\Digitalizado\QAI-07.0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25677"/>
            <a:ext cx="4608512" cy="63376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Zefer\Desktop\QAI-7a\Digitalizado\QAI-07.0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0"/>
            <a:ext cx="484972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Zefer\Desktop\QAI-7a\Digitalizado\QAI-07.0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040560" cy="693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6</Words>
  <Application>Microsoft Office PowerPoint</Application>
  <PresentationFormat>Apresentação na tela (4:3)</PresentationFormat>
  <Paragraphs>2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Tema do Office</vt:lpstr>
      <vt:lpstr>QAI-7a. aula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QAI-7a. aula</dc:title>
  <dc:creator>Zefer</dc:creator>
  <cp:lastModifiedBy>Zefer</cp:lastModifiedBy>
  <cp:revision>33</cp:revision>
  <dcterms:created xsi:type="dcterms:W3CDTF">2020-10-21T15:14:54Z</dcterms:created>
  <dcterms:modified xsi:type="dcterms:W3CDTF">2020-10-21T16:15:29Z</dcterms:modified>
</cp:coreProperties>
</file>