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4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96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9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36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91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35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07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53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89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DB2F-2FCE-476D-B4E2-C5C4B52C4B38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AD9B-FF0C-4C10-9F94-823E3DACFF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5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Andorra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Max Frisch (1965)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136904" cy="5501208"/>
          </a:xfrm>
        </p:spPr>
      </p:pic>
    </p:spTree>
    <p:extLst>
      <p:ext uri="{BB962C8B-B14F-4D97-AF65-F5344CB8AC3E}">
        <p14:creationId xmlns:p14="http://schemas.microsoft.com/office/powerpoint/2010/main" val="38209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Oficina,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Selva da Cidade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1969. Arquivo Edgard Leuenroth, UNICAMP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7" y="1600200"/>
            <a:ext cx="6938785" cy="4525963"/>
          </a:xfrm>
        </p:spPr>
      </p:pic>
    </p:spTree>
    <p:extLst>
      <p:ext uri="{BB962C8B-B14F-4D97-AF65-F5344CB8AC3E}">
        <p14:creationId xmlns:p14="http://schemas.microsoft.com/office/powerpoint/2010/main" val="153207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Teatro Oficina, </a:t>
            </a:r>
            <a:r>
              <a:rPr lang="pt-BR" sz="2400" i="1" dirty="0"/>
              <a:t>Na Selva da Cidade</a:t>
            </a:r>
            <a:r>
              <a:rPr lang="pt-BR" sz="2400" dirty="0"/>
              <a:t>, 1969. Arquivo Edgard Leuenroth, UNICAMP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390388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Demolições feitas pelo Grupo SS no entorno ao Teatro nos anos 80, com destaque para o edifício do Grupo SS. Coleção Iconográfica Casa da Imagem da cidade de São Paulo.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632848" cy="4997152"/>
          </a:xfrm>
        </p:spPr>
      </p:pic>
    </p:spTree>
    <p:extLst>
      <p:ext uri="{BB962C8B-B14F-4D97-AF65-F5344CB8AC3E}">
        <p14:creationId xmlns:p14="http://schemas.microsoft.com/office/powerpoint/2010/main" val="207990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Oficina, derrubada dos muros, 80’s.  Arquivo Edgard Leuenroth, UNICAMP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104456" cy="5544616"/>
          </a:xfrm>
        </p:spPr>
      </p:pic>
    </p:spTree>
    <p:extLst>
      <p:ext uri="{BB962C8B-B14F-4D97-AF65-F5344CB8AC3E}">
        <p14:creationId xmlns:p14="http://schemas.microsoft.com/office/powerpoint/2010/main" val="375422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Teato, Tudo estava lá pronto para a percepção sensível de Lina Bo Bardi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9" y="1600200"/>
            <a:ext cx="3623079" cy="4925144"/>
          </a:xfrm>
        </p:spPr>
      </p:pic>
    </p:spTree>
    <p:extLst>
      <p:ext uri="{BB962C8B-B14F-4D97-AF65-F5344CB8AC3E}">
        <p14:creationId xmlns:p14="http://schemas.microsoft.com/office/powerpoint/2010/main" val="152707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mais Teatro Oficina, agora é Teat(r)o Oficina, 1993. Projeto Lina Bo Bardi, Edson Elito e Associação Teat(r)o Oficina UzynaUzona. Acervo Teat(r)o Oficina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1196752"/>
            <a:ext cx="3264408" cy="5661247"/>
          </a:xfrm>
        </p:spPr>
      </p:pic>
    </p:spTree>
    <p:extLst>
      <p:ext uri="{BB962C8B-B14F-4D97-AF65-F5344CB8AC3E}">
        <p14:creationId xmlns:p14="http://schemas.microsoft.com/office/powerpoint/2010/main" val="207469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800" dirty="0"/>
              <a:t>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Oficina,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96" y="1124744"/>
            <a:ext cx="6831207" cy="5001419"/>
          </a:xfrm>
        </p:spPr>
      </p:pic>
    </p:spTree>
    <p:extLst>
      <p:ext uri="{BB962C8B-B14F-4D97-AF65-F5344CB8AC3E}">
        <p14:creationId xmlns:p14="http://schemas.microsoft.com/office/powerpoint/2010/main" val="264901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i="1" dirty="0"/>
              <a:t>Teatro Oficina,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80920" cy="5145435"/>
          </a:xfrm>
        </p:spPr>
      </p:pic>
    </p:spTree>
    <p:extLst>
      <p:ext uri="{BB962C8B-B14F-4D97-AF65-F5344CB8AC3E}">
        <p14:creationId xmlns:p14="http://schemas.microsoft.com/office/powerpoint/2010/main" val="7763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Incêndio do Oficina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705182" cy="5760640"/>
          </a:xfrm>
        </p:spPr>
      </p:pic>
    </p:spTree>
    <p:extLst>
      <p:ext uri="{BB962C8B-B14F-4D97-AF65-F5344CB8AC3E}">
        <p14:creationId xmlns:p14="http://schemas.microsoft.com/office/powerpoint/2010/main" val="27396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Croqui do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Oficina após a reconstrução de Flávio Imperio e Rodrigo Lefèvre. Acervo Flávio Império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229600" cy="3515182"/>
          </a:xfrm>
        </p:spPr>
      </p:pic>
    </p:spTree>
    <p:extLst>
      <p:ext uri="{BB962C8B-B14F-4D97-AF65-F5344CB8AC3E}">
        <p14:creationId xmlns:p14="http://schemas.microsoft.com/office/powerpoint/2010/main" val="25135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Rei da Vela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Ato 1- Acervo pessoal de HelioEichbauer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2" y="1124744"/>
            <a:ext cx="7719413" cy="5328592"/>
          </a:xfrm>
        </p:spPr>
      </p:pic>
    </p:spTree>
    <p:extLst>
      <p:ext uri="{BB962C8B-B14F-4D97-AF65-F5344CB8AC3E}">
        <p14:creationId xmlns:p14="http://schemas.microsoft.com/office/powerpoint/2010/main" val="393545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Rei da Vela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Ato 2 – Destaque para telão baia de Guanabara ao fundo e para a atriz encostada na parede lateral do palco. Acervo pessoal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 Eichbauer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55002" cy="5102027"/>
          </a:xfrm>
        </p:spPr>
      </p:pic>
    </p:spTree>
    <p:extLst>
      <p:ext uri="{BB962C8B-B14F-4D97-AF65-F5344CB8AC3E}">
        <p14:creationId xmlns:p14="http://schemas.microsoft.com/office/powerpoint/2010/main" val="377943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Rei da Vela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Ato 3 – Notar as bambolinas dos outros atos aparentes no urdimento do palco. Acervo pessoal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 Eichbauer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424936" cy="5246043"/>
          </a:xfrm>
        </p:spPr>
      </p:pic>
    </p:spTree>
    <p:extLst>
      <p:ext uri="{BB962C8B-B14F-4D97-AF65-F5344CB8AC3E}">
        <p14:creationId xmlns:p14="http://schemas.microsoft.com/office/powerpoint/2010/main" val="55901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Roda Viva-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Avanço do coro sobre o público. Arquivo Edgard Leuenroth , UNICAMP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5518"/>
            <a:ext cx="7776864" cy="5839065"/>
          </a:xfrm>
        </p:spPr>
      </p:pic>
    </p:spTree>
    <p:extLst>
      <p:ext uri="{BB962C8B-B14F-4D97-AF65-F5344CB8AC3E}">
        <p14:creationId xmlns:p14="http://schemas.microsoft.com/office/powerpoint/2010/main" val="102924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pPr fontAlgn="base"/>
            <a:r>
              <a:rPr lang="pt-BR" sz="2400" dirty="0"/>
              <a:t> 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Oficina durante a apresentação de “Galileu Galilei”, com os atores atrás das grades. Arquivo Edgard Leuenroth, UNICAMP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128791" cy="5256585"/>
          </a:xfrm>
        </p:spPr>
      </p:pic>
    </p:spTree>
    <p:extLst>
      <p:ext uri="{BB962C8B-B14F-4D97-AF65-F5344CB8AC3E}">
        <p14:creationId xmlns:p14="http://schemas.microsoft.com/office/powerpoint/2010/main" val="109983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do Minhocão em frente ao Teatro Oficina, 1969. Coleção iconográfica Casa da Imagem, Prefeitura de São Paulo.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33" y="1600200"/>
            <a:ext cx="6769733" cy="4525963"/>
          </a:xfrm>
        </p:spPr>
      </p:pic>
    </p:spTree>
    <p:extLst>
      <p:ext uri="{BB962C8B-B14F-4D97-AF65-F5344CB8AC3E}">
        <p14:creationId xmlns:p14="http://schemas.microsoft.com/office/powerpoint/2010/main" val="36073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254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Andorra, de Max Frisch (1965)</vt:lpstr>
      <vt:lpstr>Incêndio do Oficina</vt:lpstr>
      <vt:lpstr>Croqui do Teatro Oficina após a reconstrução de Flávio Imperio e Rodrigo Lefèvre. Acervo Flávio Império</vt:lpstr>
      <vt:lpstr>O Rei da Vela – Ato 1- Acervo pessoal de HelioEichbauer</vt:lpstr>
      <vt:lpstr>O Rei da Vela – Ato 2 – Destaque para telão baia de Guanabara ao fundo e para a atriz encostada na parede lateral do palco. Acervo pessoal de Helio Eichbauer</vt:lpstr>
      <vt:lpstr>O Rei da Vela – Ato 3 – Notar as bambolinas dos outros atos aparentes no urdimento do palco. Acervo pessoal de Helio Eichbauer</vt:lpstr>
      <vt:lpstr>Roda Viva- Avanço do coro sobre o público. Arquivo Edgard Leuenroth , UNICAMP</vt:lpstr>
      <vt:lpstr>   Teatro Oficina durante a apresentação de “Galileu Galilei”, com os atores atrás das grades. Arquivo Edgard Leuenroth, UNICAMP   </vt:lpstr>
      <vt:lpstr>Construção do Minhocão em frente ao Teatro Oficina, 1969. Coleção iconográfica Casa da Imagem, Prefeitura de São Paulo.</vt:lpstr>
      <vt:lpstr>Teatro Oficina, Na Selva da Cidade, 1969. Arquivo Edgard Leuenroth, UNICAMP</vt:lpstr>
      <vt:lpstr>Teatro Oficina, Na Selva da Cidade, 1969. Arquivo Edgard Leuenroth, UNICAMP</vt:lpstr>
      <vt:lpstr>Demolições feitas pelo Grupo SS no entorno ao Teatro nos anos 80, com destaque para o edifício do Grupo SS. Coleção Iconográfica Casa da Imagem da cidade de São Paulo.</vt:lpstr>
      <vt:lpstr>Teatro Oficina, derrubada dos muros, 80’s.  Arquivo Edgard Leuenroth, UNICAMP</vt:lpstr>
      <vt:lpstr>Acordes, 1985. Teato, Tudo estava lá pronto para a percepção sensível de Lina Bo Bardi</vt:lpstr>
      <vt:lpstr>Não mais Teatro Oficina, agora é Teat(r)o Oficina, 1993. Projeto Lina Bo Bardi, Edson Elito e Associação Teat(r)o Oficina UzynaUzona. Acervo Teat(r)o Oficina</vt:lpstr>
      <vt:lpstr> Teatro Oficina, 2015</vt:lpstr>
      <vt:lpstr>Teatro Oficina,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Andorra, de Max Frisch (1965)</dc:title>
  <dc:creator>Marris</dc:creator>
  <cp:lastModifiedBy>Marris</cp:lastModifiedBy>
  <cp:revision>4</cp:revision>
  <dcterms:created xsi:type="dcterms:W3CDTF">2018-03-12T19:29:01Z</dcterms:created>
  <dcterms:modified xsi:type="dcterms:W3CDTF">2018-03-12T20:05:28Z</dcterms:modified>
</cp:coreProperties>
</file>