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91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95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26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54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0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00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32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78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56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13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50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55C1F-1604-4F4F-818D-0453FF421D7D}" type="datetimeFigureOut">
              <a:rPr lang="pt-BR" smtClean="0"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9A65-625A-4E62-96CF-8411BDDB8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60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184996" y="861486"/>
            <a:ext cx="51435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 Gothic" pitchFamily="34" charset="0"/>
                <a:cs typeface="Times New Roman" pitchFamily="18" charset="0"/>
              </a:rPr>
              <a:t>UNIVERSIDADE DE SÃO PAULO</a:t>
            </a:r>
            <a:endParaRPr kumimoji="0" lang="pt-BR" altLang="pt-BR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pt-BR" alt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Faculdade de Zootecnia e Engenharia de Alimentos</a:t>
            </a:r>
            <a:endParaRPr kumimoji="0" lang="pt-BR" altLang="pt-BR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pt-BR" alt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Departamento de Engenharia de Alimentos</a:t>
            </a:r>
            <a:r>
              <a:rPr kumimoji="0" lang="pt-BR" alt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6" name="Picture 9" descr="fig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2"/>
          <a:stretch>
            <a:fillRect/>
          </a:stretch>
        </p:blipFill>
        <p:spPr bwMode="auto">
          <a:xfrm>
            <a:off x="801963" y="521762"/>
            <a:ext cx="2030413" cy="157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043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Marta Mitsui Kushida</dc:creator>
  <cp:lastModifiedBy>Marta Mitsui Kushida</cp:lastModifiedBy>
  <cp:revision>1</cp:revision>
  <dcterms:created xsi:type="dcterms:W3CDTF">2020-04-22T01:28:01Z</dcterms:created>
  <dcterms:modified xsi:type="dcterms:W3CDTF">2020-04-22T01:30:50Z</dcterms:modified>
</cp:coreProperties>
</file>