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A5B85E-545B-487B-9ED4-61E3C49DE785}" v="5" dt="2020-10-27T14:04:46.0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ís Teles" userId="5c65a8f93c6129d1" providerId="LiveId" clId="{72A5B85E-545B-487B-9ED4-61E3C49DE785}"/>
    <pc:docChg chg="custSel delSld modSld">
      <pc:chgData name="Laís Teles" userId="5c65a8f93c6129d1" providerId="LiveId" clId="{72A5B85E-545B-487B-9ED4-61E3C49DE785}" dt="2020-10-27T14:06:41.447" v="104" actId="122"/>
      <pc:docMkLst>
        <pc:docMk/>
      </pc:docMkLst>
      <pc:sldChg chg="addSp delSp modSp mod">
        <pc:chgData name="Laís Teles" userId="5c65a8f93c6129d1" providerId="LiveId" clId="{72A5B85E-545B-487B-9ED4-61E3C49DE785}" dt="2020-10-27T14:06:41.447" v="104" actId="122"/>
        <pc:sldMkLst>
          <pc:docMk/>
          <pc:sldMk cId="1179086351" sldId="256"/>
        </pc:sldMkLst>
        <pc:spChg chg="mod">
          <ac:chgData name="Laís Teles" userId="5c65a8f93c6129d1" providerId="LiveId" clId="{72A5B85E-545B-487B-9ED4-61E3C49DE785}" dt="2020-10-27T14:05:55.870" v="57" actId="1035"/>
          <ac:spMkLst>
            <pc:docMk/>
            <pc:sldMk cId="1179086351" sldId="256"/>
            <ac:spMk id="10" creationId="{0376E410-019C-4956-8487-B1C1A641277B}"/>
          </ac:spMkLst>
        </pc:spChg>
        <pc:spChg chg="mod">
          <ac:chgData name="Laís Teles" userId="5c65a8f93c6129d1" providerId="LiveId" clId="{72A5B85E-545B-487B-9ED4-61E3C49DE785}" dt="2020-10-27T14:06:22.151" v="69" actId="122"/>
          <ac:spMkLst>
            <pc:docMk/>
            <pc:sldMk cId="1179086351" sldId="256"/>
            <ac:spMk id="11" creationId="{2D07FE38-4130-4F42-BF47-EE6AAA6467E5}"/>
          </ac:spMkLst>
        </pc:spChg>
        <pc:spChg chg="mod">
          <ac:chgData name="Laís Teles" userId="5c65a8f93c6129d1" providerId="LiveId" clId="{72A5B85E-545B-487B-9ED4-61E3C49DE785}" dt="2020-10-27T14:06:32.924" v="88" actId="122"/>
          <ac:spMkLst>
            <pc:docMk/>
            <pc:sldMk cId="1179086351" sldId="256"/>
            <ac:spMk id="29" creationId="{7BCB1EE6-B134-4D1A-A6A5-86D5C96F2D6E}"/>
          </ac:spMkLst>
        </pc:spChg>
        <pc:spChg chg="mod">
          <ac:chgData name="Laís Teles" userId="5c65a8f93c6129d1" providerId="LiveId" clId="{72A5B85E-545B-487B-9ED4-61E3C49DE785}" dt="2020-10-27T14:06:41.447" v="104" actId="122"/>
          <ac:spMkLst>
            <pc:docMk/>
            <pc:sldMk cId="1179086351" sldId="256"/>
            <ac:spMk id="32" creationId="{A286D698-DA88-4074-82DE-25AEB605B463}"/>
          </ac:spMkLst>
        </pc:spChg>
        <pc:picChg chg="add mod">
          <ac:chgData name="Laís Teles" userId="5c65a8f93c6129d1" providerId="LiveId" clId="{72A5B85E-545B-487B-9ED4-61E3C49DE785}" dt="2020-10-27T14:05:42.174" v="50" actId="1076"/>
          <ac:picMkLst>
            <pc:docMk/>
            <pc:sldMk cId="1179086351" sldId="256"/>
            <ac:picMk id="3" creationId="{FC7B847E-B4F2-4473-8F5E-5B4A23044BF3}"/>
          </ac:picMkLst>
        </pc:picChg>
        <pc:picChg chg="del">
          <ac:chgData name="Laís Teles" userId="5c65a8f93c6129d1" providerId="LiveId" clId="{72A5B85E-545B-487B-9ED4-61E3C49DE785}" dt="2020-10-27T14:03:26.367" v="20" actId="478"/>
          <ac:picMkLst>
            <pc:docMk/>
            <pc:sldMk cId="1179086351" sldId="256"/>
            <ac:picMk id="5" creationId="{EF810BEA-DAF4-4887-9E8C-C04739ACB678}"/>
          </ac:picMkLst>
        </pc:picChg>
        <pc:picChg chg="add mod">
          <ac:chgData name="Laís Teles" userId="5c65a8f93c6129d1" providerId="LiveId" clId="{72A5B85E-545B-487B-9ED4-61E3C49DE785}" dt="2020-10-27T14:05:20.440" v="48" actId="1076"/>
          <ac:picMkLst>
            <pc:docMk/>
            <pc:sldMk cId="1179086351" sldId="256"/>
            <ac:picMk id="6" creationId="{E617E141-DE7F-4AF7-B1F5-AC879856EDFF}"/>
          </ac:picMkLst>
        </pc:picChg>
        <pc:picChg chg="del">
          <ac:chgData name="Laís Teles" userId="5c65a8f93c6129d1" providerId="LiveId" clId="{72A5B85E-545B-487B-9ED4-61E3C49DE785}" dt="2020-10-27T14:03:35.178" v="24" actId="478"/>
          <ac:picMkLst>
            <pc:docMk/>
            <pc:sldMk cId="1179086351" sldId="256"/>
            <ac:picMk id="7" creationId="{031636FA-F639-477E-B635-1A3FF3202D65}"/>
          </ac:picMkLst>
        </pc:picChg>
        <pc:picChg chg="del">
          <ac:chgData name="Laís Teles" userId="5c65a8f93c6129d1" providerId="LiveId" clId="{72A5B85E-545B-487B-9ED4-61E3C49DE785}" dt="2020-10-27T14:03:31.981" v="22" actId="478"/>
          <ac:picMkLst>
            <pc:docMk/>
            <pc:sldMk cId="1179086351" sldId="256"/>
            <ac:picMk id="9" creationId="{0902CCF3-713B-4B87-85B7-C60BE6A8E17A}"/>
          </ac:picMkLst>
        </pc:picChg>
        <pc:picChg chg="add del mod">
          <ac:chgData name="Laís Teles" userId="5c65a8f93c6129d1" providerId="LiveId" clId="{72A5B85E-545B-487B-9ED4-61E3C49DE785}" dt="2020-10-27T14:04:22.584" v="37" actId="478"/>
          <ac:picMkLst>
            <pc:docMk/>
            <pc:sldMk cId="1179086351" sldId="256"/>
            <ac:picMk id="12" creationId="{08C026FC-7D4A-449C-B2DD-0B50D7A19F26}"/>
          </ac:picMkLst>
        </pc:picChg>
        <pc:picChg chg="add del mod">
          <ac:chgData name="Laís Teles" userId="5c65a8f93c6129d1" providerId="LiveId" clId="{72A5B85E-545B-487B-9ED4-61E3C49DE785}" dt="2020-10-27T14:04:34.210" v="39" actId="478"/>
          <ac:picMkLst>
            <pc:docMk/>
            <pc:sldMk cId="1179086351" sldId="256"/>
            <ac:picMk id="14" creationId="{1E59F086-9913-4C7C-9790-498158082CCE}"/>
          </ac:picMkLst>
        </pc:picChg>
        <pc:picChg chg="add mod">
          <ac:chgData name="Laís Teles" userId="5c65a8f93c6129d1" providerId="LiveId" clId="{72A5B85E-545B-487B-9ED4-61E3C49DE785}" dt="2020-10-27T14:05:52.557" v="52" actId="1076"/>
          <ac:picMkLst>
            <pc:docMk/>
            <pc:sldMk cId="1179086351" sldId="256"/>
            <ac:picMk id="16" creationId="{61408EE8-A17D-47A8-B879-32A3ED6E50A8}"/>
          </ac:picMkLst>
        </pc:picChg>
      </pc:sldChg>
      <pc:sldChg chg="del">
        <pc:chgData name="Laís Teles" userId="5c65a8f93c6129d1" providerId="LiveId" clId="{72A5B85E-545B-487B-9ED4-61E3C49DE785}" dt="2020-10-27T14:02:32.241" v="0" actId="2696"/>
        <pc:sldMkLst>
          <pc:docMk/>
          <pc:sldMk cId="2181540125" sldId="258"/>
        </pc:sldMkLst>
      </pc:sldChg>
    </pc:docChg>
  </pc:docChgLst>
  <pc:docChgLst>
    <pc:chgData name="Laís Teles" userId="5c65a8f93c6129d1" providerId="LiveId" clId="{2CB0D18D-DD55-424D-AA9E-063AE36AE0A0}"/>
    <pc:docChg chg="addSld delSld">
      <pc:chgData name="Laís Teles" userId="5c65a8f93c6129d1" providerId="LiveId" clId="{2CB0D18D-DD55-424D-AA9E-063AE36AE0A0}" dt="2020-10-27T14:00:47.723" v="2" actId="47"/>
      <pc:docMkLst>
        <pc:docMk/>
      </pc:docMkLst>
      <pc:sldChg chg="new del">
        <pc:chgData name="Laís Teles" userId="5c65a8f93c6129d1" providerId="LiveId" clId="{2CB0D18D-DD55-424D-AA9E-063AE36AE0A0}" dt="2020-10-27T14:00:47.723" v="2" actId="47"/>
        <pc:sldMkLst>
          <pc:docMk/>
          <pc:sldMk cId="1086581628" sldId="257"/>
        </pc:sldMkLst>
      </pc:sldChg>
      <pc:sldChg chg="add">
        <pc:chgData name="Laís Teles" userId="5c65a8f93c6129d1" providerId="LiveId" clId="{2CB0D18D-DD55-424D-AA9E-063AE36AE0A0}" dt="2020-10-27T14:00:45.850" v="1" actId="2890"/>
        <pc:sldMkLst>
          <pc:docMk/>
          <pc:sldMk cId="2181540125" sldId="25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FF1F1B-ABAE-4101-8E26-436DB56738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376551C-35A7-4E2D-95BF-932B8CF5EA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4AD73F7-DFA5-4ED1-B143-01720ABEB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C00C-43F4-4935-A492-43BDF67E7504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992E7DF-8A60-4263-865B-B5A8EEC5B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95E82C1-B00C-4DF1-ADFD-C21993DB3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04914-B1AB-4840-8CB3-4EBB2BFB875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125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3D0D31-143F-4D10-A0F3-4A0AA6243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2249447-25A9-45C3-9860-C598BB9030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715AAF1-0DAF-464D-B820-5543AB3FB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C00C-43F4-4935-A492-43BDF67E7504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C968570-ABDC-4B4C-B463-3E40C9192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7F73C7E-C816-4260-968F-8C24D658B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04914-B1AB-4840-8CB3-4EBB2BFB875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240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B922FBF-32DF-4E57-A6B7-066CAF2EA0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EE677DD-C397-4B49-BD8D-CBDAF51980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1547878-0CF6-4133-BAAD-E5C16D520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C00C-43F4-4935-A492-43BDF67E7504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9A5ADAE-4CED-4F25-A0B3-4927CA79C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1761A5C-D490-479B-8EB9-12E7D26B6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04914-B1AB-4840-8CB3-4EBB2BFB875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233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7A6DBF-3432-4804-87F4-84D021157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523803C-EB99-4CBF-A2E3-6A4A6F4F5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66974AE-92EA-4311-BE65-83F472893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C00C-43F4-4935-A492-43BDF67E7504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C716BB6-5B4F-4112-9E3C-4FE493BA0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9F02AE3-8EB1-4B19-95DE-B2BDBDB13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04914-B1AB-4840-8CB3-4EBB2BFB875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4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B651F7-7072-41F9-A135-5CC3811A4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A498DA6-11BA-421E-9905-81CE028BF9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2415A3C-4224-4C70-B7C2-4DC8DFF63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C00C-43F4-4935-A492-43BDF67E7504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7BAA346-4C8A-4B79-AD0B-5B1B26ADA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497172-C39C-452A-AC3C-7DE8407A2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04914-B1AB-4840-8CB3-4EBB2BFB875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696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DC50BE-68F9-4C61-BF45-121C1121C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32B05E0-F13B-4CFD-A4FA-CD19A3AD4E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D970F15-6259-4486-81BA-6878247171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9A5FC8F-59C0-4A9B-A385-AF53DEBA9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C00C-43F4-4935-A492-43BDF67E7504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7B6D506-1311-43CC-9DE9-A08A2A362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1993BF2-C4F1-4449-8FE7-995A4A870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04914-B1AB-4840-8CB3-4EBB2BFB875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853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73EB80-CCA1-411B-BE8F-012EA7A25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031B75D-32C8-4036-B30A-277F2826CD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98E9128-F2C4-49B7-9ABA-D7CF783B2A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C4F16F5-1F6D-4051-A384-D8D36CA433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03F6BCA-CC00-4528-B7A1-341ABA6F85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EE369E2-B62D-40E9-BDA6-B0CA3BF7E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C00C-43F4-4935-A492-43BDF67E7504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2B02ABD-950D-47A4-8ADC-0ECA30F0F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396FD24-E896-49A4-9E04-85DE290AD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04914-B1AB-4840-8CB3-4EBB2BFB875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196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E02DCF-FF73-49DB-B34D-523B38C15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458B920-4468-4F5F-B0BB-3653E7DF2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C00C-43F4-4935-A492-43BDF67E7504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1692D4D-7080-44CE-BAFB-824A6C8FC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FB493BD-D18C-4F91-BD0F-FCF2C3F06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04914-B1AB-4840-8CB3-4EBB2BFB875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437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AF0052F-2921-4EF6-ADDC-530F68816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C00C-43F4-4935-A492-43BDF67E7504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38D1198-3767-437B-A394-7B83F763C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C72C0F8-971A-457E-9B6B-EF5A1DEB2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04914-B1AB-4840-8CB3-4EBB2BFB875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16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1AA492-6004-4A0A-8816-70EE2138E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23A63D-F094-416B-8B02-9B22EBB21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36ADF10-6069-4D00-BD7A-51DD0BB84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5404740-3554-4D21-8F28-E78E5E13E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C00C-43F4-4935-A492-43BDF67E7504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54F2AE8-AB55-4923-81F6-CC82E8027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B95477C-DF1D-4CAC-932C-C7D0CCC09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04914-B1AB-4840-8CB3-4EBB2BFB875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086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BFE2A6-E968-450D-9D6D-4FC63BE91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90C9F01-BB59-40C7-ABE3-01DB721292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FC3EB06-628A-44BC-8C4E-457D7303E9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183B874-2316-4461-8124-1C27C42E8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C00C-43F4-4935-A492-43BDF67E7504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72E773A-AB99-4508-A987-7A6ED4CDE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A4B1C7A-0E45-4E05-AFF9-EA416AC01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04914-B1AB-4840-8CB3-4EBB2BFB875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599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E34C255E-CCE5-44A6-A6DD-FF2CEA931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1A8DCF1-FBFC-4A46-8E6F-4046227EAE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3A0C25E-F4C7-4BA4-9AE5-34BB938D0D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4C00C-43F4-4935-A492-43BDF67E7504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C5DC480-739F-4DDE-BEB1-5029157102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90CEB51-17CE-4378-BC8C-E74EBD8D96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04914-B1AB-4840-8CB3-4EBB2BFB875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74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13">
            <a:extLst>
              <a:ext uri="{FF2B5EF4-FFF2-40B4-BE49-F238E27FC236}">
                <a16:creationId xmlns:a16="http://schemas.microsoft.com/office/drawing/2014/main" id="{DCD67800-37AC-4E14-89B0-F79DCB3FB8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656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15">
            <a:extLst>
              <a:ext uri="{FF2B5EF4-FFF2-40B4-BE49-F238E27FC236}">
                <a16:creationId xmlns:a16="http://schemas.microsoft.com/office/drawing/2014/main" id="{20F1788F-A5AE-4188-8274-F7F2E3833E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59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376E410-019C-4956-8487-B1C1A641277B}"/>
              </a:ext>
            </a:extLst>
          </p:cNvPr>
          <p:cNvSpPr txBox="1"/>
          <p:nvPr/>
        </p:nvSpPr>
        <p:spPr>
          <a:xfrm>
            <a:off x="2534189" y="449079"/>
            <a:ext cx="763741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t-BR" sz="3200" b="1" dirty="0" smtClean="0">
                <a:cs typeface="Arial" panose="020B0604020202020204" pitchFamily="34" charset="0"/>
              </a:rPr>
              <a:t>Germinação em água livre - </a:t>
            </a:r>
            <a:r>
              <a:rPr lang="az-Cyrl-AZ" sz="3200" b="1" dirty="0" smtClean="0">
                <a:cs typeface="Arial" panose="020B0604020202020204" pitchFamily="34" charset="0"/>
              </a:rPr>
              <a:t>ѱ</a:t>
            </a:r>
            <a:r>
              <a:rPr lang="pt-BR" sz="3200" b="1" baseline="-25000" dirty="0" smtClean="0">
                <a:cs typeface="Arial" panose="020B0604020202020204" pitchFamily="34" charset="0"/>
              </a:rPr>
              <a:t>w</a:t>
            </a:r>
            <a:r>
              <a:rPr lang="pt-BR" sz="3200" b="1" dirty="0" smtClean="0">
                <a:cs typeface="Arial" panose="020B0604020202020204" pitchFamily="34" charset="0"/>
              </a:rPr>
              <a:t> </a:t>
            </a:r>
            <a:r>
              <a:rPr lang="pt-BR" sz="2400" b="1" dirty="0" smtClean="0">
                <a:cs typeface="Arial" panose="020B0604020202020204" pitchFamily="34" charset="0"/>
              </a:rPr>
              <a:t>=</a:t>
            </a:r>
            <a:r>
              <a:rPr lang="pt-BR" sz="3200" b="1" dirty="0" smtClean="0">
                <a:cs typeface="Arial" panose="020B0604020202020204" pitchFamily="34" charset="0"/>
              </a:rPr>
              <a:t> zero</a:t>
            </a:r>
            <a:endParaRPr lang="en-US" sz="3200" b="1" dirty="0">
              <a:cs typeface="Arial" panose="020B0604020202020204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D07FE38-4130-4F42-BF47-EE6AAA6467E5}"/>
              </a:ext>
            </a:extLst>
          </p:cNvPr>
          <p:cNvSpPr txBox="1"/>
          <p:nvPr/>
        </p:nvSpPr>
        <p:spPr>
          <a:xfrm>
            <a:off x="1816311" y="6049594"/>
            <a:ext cx="906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cs typeface="Arial" panose="020B0604020202020204" pitchFamily="34" charset="0"/>
              </a:rPr>
              <a:t>7 </a:t>
            </a:r>
            <a:r>
              <a:rPr lang="pt-BR" sz="2000" b="1" dirty="0" smtClean="0">
                <a:cs typeface="Arial" panose="020B0604020202020204" pitchFamily="34" charset="0"/>
              </a:rPr>
              <a:t>dias </a:t>
            </a:r>
            <a:endParaRPr lang="en-US" sz="2000" b="1" dirty="0">
              <a:cs typeface="Arial" panose="020B0604020202020204" pitchFamily="34" charset="0"/>
            </a:endParaRP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7BCB1EE6-B134-4D1A-A6A5-86D5C96F2D6E}"/>
              </a:ext>
            </a:extLst>
          </p:cNvPr>
          <p:cNvSpPr txBox="1"/>
          <p:nvPr/>
        </p:nvSpPr>
        <p:spPr>
          <a:xfrm>
            <a:off x="5516783" y="6031679"/>
            <a:ext cx="1210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cs typeface="Arial" panose="020B0604020202020204" pitchFamily="34" charset="0"/>
              </a:rPr>
              <a:t>14 dias</a:t>
            </a:r>
            <a:endParaRPr lang="en-US" sz="2000" b="1" dirty="0">
              <a:cs typeface="Arial" panose="020B0604020202020204" pitchFamily="34" charset="0"/>
            </a:endParaRP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A286D698-DA88-4074-82DE-25AEB605B463}"/>
              </a:ext>
            </a:extLst>
          </p:cNvPr>
          <p:cNvSpPr txBox="1"/>
          <p:nvPr/>
        </p:nvSpPr>
        <p:spPr>
          <a:xfrm>
            <a:off x="9315553" y="6049594"/>
            <a:ext cx="1210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cs typeface="Arial" panose="020B0604020202020204" pitchFamily="34" charset="0"/>
              </a:rPr>
              <a:t>21 dias</a:t>
            </a:r>
            <a:endParaRPr lang="en-US" sz="2000" b="1" dirty="0">
              <a:cs typeface="Arial" panose="020B0604020202020204" pitchFamily="34" charset="0"/>
            </a:endParaRPr>
          </a:p>
        </p:txBody>
      </p:sp>
      <p:pic>
        <p:nvPicPr>
          <p:cNvPr id="3" name="Imagem 2" descr="Uma imagem contendo tábua, deitado&#10;&#10;Descrição gerada automaticamente">
            <a:extLst>
              <a:ext uri="{FF2B5EF4-FFF2-40B4-BE49-F238E27FC236}">
                <a16:creationId xmlns:a16="http://schemas.microsoft.com/office/drawing/2014/main" id="{FC7B847E-B4F2-4473-8F5E-5B4A23044BF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34400" y="1898879"/>
            <a:ext cx="4723200" cy="3542400"/>
          </a:xfrm>
          <a:prstGeom prst="rect">
            <a:avLst/>
          </a:prstGeom>
        </p:spPr>
      </p:pic>
      <p:pic>
        <p:nvPicPr>
          <p:cNvPr id="6" name="Imagem 5" descr="Uma imagem contendo ouriço-do-mar, lado, grande, tábua&#10;&#10;Descrição gerada automaticamente">
            <a:extLst>
              <a:ext uri="{FF2B5EF4-FFF2-40B4-BE49-F238E27FC236}">
                <a16:creationId xmlns:a16="http://schemas.microsoft.com/office/drawing/2014/main" id="{E617E141-DE7F-4AF7-B1F5-AC879856ED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0977" y="1900984"/>
            <a:ext cx="4720794" cy="3540595"/>
          </a:xfrm>
          <a:prstGeom prst="rect">
            <a:avLst/>
          </a:prstGeom>
        </p:spPr>
      </p:pic>
      <p:pic>
        <p:nvPicPr>
          <p:cNvPr id="16" name="Imagem 15" descr="Uma imagem contendo coberto, deitado, superfície, grande&#10;&#10;Descrição gerada automaticamente">
            <a:extLst>
              <a:ext uri="{FF2B5EF4-FFF2-40B4-BE49-F238E27FC236}">
                <a16:creationId xmlns:a16="http://schemas.microsoft.com/office/drawing/2014/main" id="{61408EE8-A17D-47A8-B879-32A3ED6E50A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59296" y="1898879"/>
            <a:ext cx="4723200" cy="35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0863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15</Words>
  <Application>Microsoft Office PowerPoint</Application>
  <PresentationFormat>Widescreen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Laís Teles</dc:creator>
  <cp:lastModifiedBy>Jose Favarin</cp:lastModifiedBy>
  <cp:revision>2</cp:revision>
  <dcterms:created xsi:type="dcterms:W3CDTF">2020-10-26T16:44:01Z</dcterms:created>
  <dcterms:modified xsi:type="dcterms:W3CDTF">2021-10-12T15:07:01Z</dcterms:modified>
</cp:coreProperties>
</file>