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38C3-C665-4C86-AC9F-2345B73AE183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01E3-1712-49FE-9992-16AAF09A54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554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38C3-C665-4C86-AC9F-2345B73AE183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01E3-1712-49FE-9992-16AAF09A54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6936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38C3-C665-4C86-AC9F-2345B73AE183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01E3-1712-49FE-9992-16AAF09A54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118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38C3-C665-4C86-AC9F-2345B73AE183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01E3-1712-49FE-9992-16AAF09A54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669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38C3-C665-4C86-AC9F-2345B73AE183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01E3-1712-49FE-9992-16AAF09A54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3368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38C3-C665-4C86-AC9F-2345B73AE183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01E3-1712-49FE-9992-16AAF09A54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578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38C3-C665-4C86-AC9F-2345B73AE183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01E3-1712-49FE-9992-16AAF09A54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3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38C3-C665-4C86-AC9F-2345B73AE183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01E3-1712-49FE-9992-16AAF09A54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38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38C3-C665-4C86-AC9F-2345B73AE183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01E3-1712-49FE-9992-16AAF09A54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5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38C3-C665-4C86-AC9F-2345B73AE183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01E3-1712-49FE-9992-16AAF09A54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20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38C3-C665-4C86-AC9F-2345B73AE183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01E3-1712-49FE-9992-16AAF09A54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65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638C3-C665-4C86-AC9F-2345B73AE183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801E3-1712-49FE-9992-16AAF09A54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021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Título</a:t>
            </a:r>
            <a:br>
              <a:rPr lang="pt-BR" dirty="0" smtClean="0"/>
            </a:br>
            <a:r>
              <a:rPr lang="pt-BR" dirty="0" smtClean="0"/>
              <a:t>Nomes do grupo</a:t>
            </a:r>
            <a:br>
              <a:rPr lang="pt-BR" dirty="0" smtClean="0"/>
            </a:br>
            <a:r>
              <a:rPr lang="pt-BR" dirty="0" smtClean="0"/>
              <a:t>Nome docente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364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Principais achados observados na avaliação do vídeo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309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346" y="536959"/>
            <a:ext cx="9777307" cy="57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58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12985" y="4173294"/>
            <a:ext cx="9941169" cy="23876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Apresentar 5 condutas para cada fator de investigação da tabela (se existente)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Ilustrar as condutas com vídeos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Apresentar uma conduta por slide de forma detalhada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756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879" y="437891"/>
            <a:ext cx="8794242" cy="598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97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15208" y="238845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Slides com fundo branco</a:t>
            </a:r>
            <a:br>
              <a:rPr lang="pt-BR" dirty="0" smtClean="0"/>
            </a:br>
            <a:r>
              <a:rPr lang="pt-BR" dirty="0" smtClean="0"/>
              <a:t>Tempo de apresentação: 10 minutos por caso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142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</Words>
  <Application>Microsoft Office PowerPoint</Application>
  <PresentationFormat>Widescreen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Título Nomes do grupo Nome docente</vt:lpstr>
      <vt:lpstr>Principais achados observados na avaliação do vídeo</vt:lpstr>
      <vt:lpstr>Apresentação do PowerPoint</vt:lpstr>
      <vt:lpstr>Apresentar 5 condutas para cada fator de investigação da tabela (se existente)  Ilustrar as condutas com vídeos  Apresentar uma conduta por slide de forma detalhada</vt:lpstr>
      <vt:lpstr>Apresentação do PowerPoint</vt:lpstr>
      <vt:lpstr>Slides com fundo branco Tempo de apresentação: 10 minutos por caso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Nomes do grupo Nome docente</dc:title>
  <dc:creator>Juliana Cardoso</dc:creator>
  <cp:lastModifiedBy>Juliana Cardoso</cp:lastModifiedBy>
  <cp:revision>1</cp:revision>
  <dcterms:created xsi:type="dcterms:W3CDTF">2023-06-19T16:21:59Z</dcterms:created>
  <dcterms:modified xsi:type="dcterms:W3CDTF">2023-06-19T16:25:15Z</dcterms:modified>
</cp:coreProperties>
</file>