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3.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comment4.xml" ContentType="application/vnd.openxmlformats-officedocument.presentationml.comment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00" r:id="rId1"/>
  </p:sldMasterIdLst>
  <p:notesMasterIdLst>
    <p:notesMasterId r:id="rId155"/>
  </p:notesMasterIdLst>
  <p:handoutMasterIdLst>
    <p:handoutMasterId r:id="rId156"/>
  </p:handoutMasterIdLst>
  <p:sldIdLst>
    <p:sldId id="429" r:id="rId2"/>
    <p:sldId id="677" r:id="rId3"/>
    <p:sldId id="687" r:id="rId4"/>
    <p:sldId id="688" r:id="rId5"/>
    <p:sldId id="684" r:id="rId6"/>
    <p:sldId id="691" r:id="rId7"/>
    <p:sldId id="692" r:id="rId8"/>
    <p:sldId id="693" r:id="rId9"/>
    <p:sldId id="694" r:id="rId10"/>
    <p:sldId id="695" r:id="rId11"/>
    <p:sldId id="762" r:id="rId12"/>
    <p:sldId id="686" r:id="rId13"/>
    <p:sldId id="697" r:id="rId14"/>
    <p:sldId id="685" r:id="rId15"/>
    <p:sldId id="680" r:id="rId16"/>
    <p:sldId id="681" r:id="rId17"/>
    <p:sldId id="675" r:id="rId18"/>
    <p:sldId id="674" r:id="rId19"/>
    <p:sldId id="549" r:id="rId20"/>
    <p:sldId id="652" r:id="rId21"/>
    <p:sldId id="594" r:id="rId22"/>
    <p:sldId id="595" r:id="rId23"/>
    <p:sldId id="696" r:id="rId24"/>
    <p:sldId id="676" r:id="rId25"/>
    <p:sldId id="649" r:id="rId26"/>
    <p:sldId id="623" r:id="rId27"/>
    <p:sldId id="596" r:id="rId28"/>
    <p:sldId id="593" r:id="rId29"/>
    <p:sldId id="638" r:id="rId30"/>
    <p:sldId id="656" r:id="rId31"/>
    <p:sldId id="599" r:id="rId32"/>
    <p:sldId id="600" r:id="rId33"/>
    <p:sldId id="601" r:id="rId34"/>
    <p:sldId id="636" r:id="rId35"/>
    <p:sldId id="622" r:id="rId36"/>
    <p:sldId id="602" r:id="rId37"/>
    <p:sldId id="635" r:id="rId38"/>
    <p:sldId id="603" r:id="rId39"/>
    <p:sldId id="604" r:id="rId40"/>
    <p:sldId id="605" r:id="rId41"/>
    <p:sldId id="606" r:id="rId42"/>
    <p:sldId id="607" r:id="rId43"/>
    <p:sldId id="608" r:id="rId44"/>
    <p:sldId id="609" r:id="rId45"/>
    <p:sldId id="610" r:id="rId46"/>
    <p:sldId id="651" r:id="rId47"/>
    <p:sldId id="611" r:id="rId48"/>
    <p:sldId id="621" r:id="rId49"/>
    <p:sldId id="612" r:id="rId50"/>
    <p:sldId id="613" r:id="rId51"/>
    <p:sldId id="614" r:id="rId52"/>
    <p:sldId id="615" r:id="rId53"/>
    <p:sldId id="616" r:id="rId54"/>
    <p:sldId id="617" r:id="rId55"/>
    <p:sldId id="618" r:id="rId56"/>
    <p:sldId id="619" r:id="rId57"/>
    <p:sldId id="620" r:id="rId58"/>
    <p:sldId id="501" r:id="rId59"/>
    <p:sldId id="525" r:id="rId60"/>
    <p:sldId id="557" r:id="rId61"/>
    <p:sldId id="588" r:id="rId62"/>
    <p:sldId id="558" r:id="rId63"/>
    <p:sldId id="559" r:id="rId64"/>
    <p:sldId id="560" r:id="rId65"/>
    <p:sldId id="650" r:id="rId66"/>
    <p:sldId id="647" r:id="rId67"/>
    <p:sldId id="689" r:id="rId68"/>
    <p:sldId id="648" r:id="rId69"/>
    <p:sldId id="578" r:id="rId70"/>
    <p:sldId id="579" r:id="rId71"/>
    <p:sldId id="531" r:id="rId72"/>
    <p:sldId id="657" r:id="rId73"/>
    <p:sldId id="536" r:id="rId74"/>
    <p:sldId id="503" r:id="rId75"/>
    <p:sldId id="508" r:id="rId76"/>
    <p:sldId id="515" r:id="rId77"/>
    <p:sldId id="504" r:id="rId78"/>
    <p:sldId id="640" r:id="rId79"/>
    <p:sldId id="690" r:id="rId80"/>
    <p:sldId id="505" r:id="rId81"/>
    <p:sldId id="516" r:id="rId82"/>
    <p:sldId id="589" r:id="rId83"/>
    <p:sldId id="590" r:id="rId84"/>
    <p:sldId id="584" r:id="rId85"/>
    <p:sldId id="532" r:id="rId86"/>
    <p:sldId id="520" r:id="rId87"/>
    <p:sldId id="591" r:id="rId88"/>
    <p:sldId id="592" r:id="rId89"/>
    <p:sldId id="537" r:id="rId90"/>
    <p:sldId id="653" r:id="rId91"/>
    <p:sldId id="698" r:id="rId92"/>
    <p:sldId id="699" r:id="rId93"/>
    <p:sldId id="700" r:id="rId94"/>
    <p:sldId id="701" r:id="rId95"/>
    <p:sldId id="702" r:id="rId96"/>
    <p:sldId id="703" r:id="rId97"/>
    <p:sldId id="704" r:id="rId98"/>
    <p:sldId id="705" r:id="rId99"/>
    <p:sldId id="706" r:id="rId100"/>
    <p:sldId id="707" r:id="rId101"/>
    <p:sldId id="708" r:id="rId102"/>
    <p:sldId id="709" r:id="rId103"/>
    <p:sldId id="710" r:id="rId104"/>
    <p:sldId id="711" r:id="rId105"/>
    <p:sldId id="712" r:id="rId106"/>
    <p:sldId id="713" r:id="rId107"/>
    <p:sldId id="714" r:id="rId108"/>
    <p:sldId id="715" r:id="rId109"/>
    <p:sldId id="716" r:id="rId110"/>
    <p:sldId id="717" r:id="rId111"/>
    <p:sldId id="718" r:id="rId112"/>
    <p:sldId id="719" r:id="rId113"/>
    <p:sldId id="720" r:id="rId114"/>
    <p:sldId id="721" r:id="rId115"/>
    <p:sldId id="722" r:id="rId116"/>
    <p:sldId id="723" r:id="rId117"/>
    <p:sldId id="724" r:id="rId118"/>
    <p:sldId id="725" r:id="rId119"/>
    <p:sldId id="726" r:id="rId120"/>
    <p:sldId id="727" r:id="rId121"/>
    <p:sldId id="728" r:id="rId122"/>
    <p:sldId id="729" r:id="rId123"/>
    <p:sldId id="730" r:id="rId124"/>
    <p:sldId id="731" r:id="rId125"/>
    <p:sldId id="732" r:id="rId126"/>
    <p:sldId id="733" r:id="rId127"/>
    <p:sldId id="734" r:id="rId128"/>
    <p:sldId id="735" r:id="rId129"/>
    <p:sldId id="736" r:id="rId130"/>
    <p:sldId id="737" r:id="rId131"/>
    <p:sldId id="738" r:id="rId132"/>
    <p:sldId id="739" r:id="rId133"/>
    <p:sldId id="740" r:id="rId134"/>
    <p:sldId id="741" r:id="rId135"/>
    <p:sldId id="742" r:id="rId136"/>
    <p:sldId id="743" r:id="rId137"/>
    <p:sldId id="744" r:id="rId138"/>
    <p:sldId id="745" r:id="rId139"/>
    <p:sldId id="746" r:id="rId140"/>
    <p:sldId id="747" r:id="rId141"/>
    <p:sldId id="748" r:id="rId142"/>
    <p:sldId id="749" r:id="rId143"/>
    <p:sldId id="750" r:id="rId144"/>
    <p:sldId id="751" r:id="rId145"/>
    <p:sldId id="752" r:id="rId146"/>
    <p:sldId id="753" r:id="rId147"/>
    <p:sldId id="754" r:id="rId148"/>
    <p:sldId id="755" r:id="rId149"/>
    <p:sldId id="756" r:id="rId150"/>
    <p:sldId id="757" r:id="rId151"/>
    <p:sldId id="758" r:id="rId152"/>
    <p:sldId id="759" r:id="rId153"/>
    <p:sldId id="760" r:id="rId154"/>
  </p:sldIdLst>
  <p:sldSz cx="9144000" cy="6858000" type="screen4x3"/>
  <p:notesSz cx="6858000" cy="9658350"/>
  <p:defaultTextStyle>
    <a:defPPr>
      <a:defRPr lang="pt-B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087">
          <p15:clr>
            <a:srgbClr val="A4A3A4"/>
          </p15:clr>
        </p15:guide>
        <p15:guide id="2" pos="29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1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FFCC"/>
    <a:srgbClr val="000080"/>
    <a:srgbClr val="FFFF00"/>
    <a:srgbClr val="000099"/>
    <a:srgbClr val="FCF600"/>
    <a:srgbClr val="FF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87" autoAdjust="0"/>
    <p:restoredTop sz="94139" autoAdjust="0"/>
  </p:normalViewPr>
  <p:slideViewPr>
    <p:cSldViewPr>
      <p:cViewPr varScale="1">
        <p:scale>
          <a:sx n="64" d="100"/>
          <a:sy n="64" d="100"/>
        </p:scale>
        <p:origin x="840" y="66"/>
      </p:cViewPr>
      <p:guideLst>
        <p:guide orient="horz" pos="2160"/>
        <p:guide pos="2880"/>
      </p:guideLst>
    </p:cSldViewPr>
  </p:slideViewPr>
  <p:outlineViewPr>
    <p:cViewPr>
      <p:scale>
        <a:sx n="33" d="100"/>
        <a:sy n="33" d="100"/>
      </p:scale>
      <p:origin x="0" y="6432"/>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7" d="100"/>
          <a:sy n="57" d="100"/>
        </p:scale>
        <p:origin x="-1782" y="-96"/>
      </p:cViewPr>
      <p:guideLst>
        <p:guide orient="horz" pos="2087"/>
        <p:guide pos="29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08-07-20T23:50:36.359" idx="10">
    <p:pos x="10" y="10"/>
    <p:text>Tradução no documento Figuras PPT</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08-07-20T23:50:57.890" idx="11">
    <p:pos x="10" y="10"/>
    <p:text>Tradução no docmento Figuras PPT</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08-07-18T01:11:06.203" idx="1">
    <p:pos x="4358" y="2121"/>
    <p:text>O quadro 2.4.3 estava em inglês - corrigir versão em espanhol</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08-07-18T01:20:18.781" idx="2">
    <p:pos x="4132" y="2028"/>
    <p:text>Corrigir versão em Espanhol - 
Compilar Designações da Equipe do Projeto</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BED35A-0718-4A11-ACC7-46A4BC6384FF}" type="doc">
      <dgm:prSet loTypeId="urn:microsoft.com/office/officeart/2005/8/layout/arrow2" loCatId="process" qsTypeId="urn:microsoft.com/office/officeart/2005/8/quickstyle/simple1" qsCatId="simple" csTypeId="urn:microsoft.com/office/officeart/2005/8/colors/accent1_2" csCatId="accent1" phldr="1"/>
      <dgm:spPr/>
    </dgm:pt>
    <dgm:pt modelId="{BF3098CF-740B-43C0-B5DA-32DB809BBCF0}">
      <dgm:prSet phldrT="[Texto]"/>
      <dgm:spPr/>
      <dgm:t>
        <a:bodyPr/>
        <a:lstStyle/>
        <a:p>
          <a:r>
            <a:rPr lang="pt-BR" dirty="0"/>
            <a:t>Planejamento</a:t>
          </a:r>
        </a:p>
      </dgm:t>
    </dgm:pt>
    <dgm:pt modelId="{1AAFB203-AB0C-4A2D-AA57-2224C52EB3E0}" type="parTrans" cxnId="{E926EB63-310C-4CE3-B432-B8342D62D409}">
      <dgm:prSet/>
      <dgm:spPr/>
      <dgm:t>
        <a:bodyPr/>
        <a:lstStyle/>
        <a:p>
          <a:endParaRPr lang="pt-BR"/>
        </a:p>
      </dgm:t>
    </dgm:pt>
    <dgm:pt modelId="{6B812FB4-2D8E-4D30-BA35-8BA4409BB611}" type="sibTrans" cxnId="{E926EB63-310C-4CE3-B432-B8342D62D409}">
      <dgm:prSet/>
      <dgm:spPr/>
      <dgm:t>
        <a:bodyPr/>
        <a:lstStyle/>
        <a:p>
          <a:endParaRPr lang="pt-BR"/>
        </a:p>
      </dgm:t>
    </dgm:pt>
    <dgm:pt modelId="{4519D454-D7F6-4BF1-A127-ED83D9C40996}">
      <dgm:prSet phldrT="[Texto]"/>
      <dgm:spPr/>
      <dgm:t>
        <a:bodyPr/>
        <a:lstStyle/>
        <a:p>
          <a:r>
            <a:rPr lang="pt-BR" dirty="0"/>
            <a:t>Licitação</a:t>
          </a:r>
        </a:p>
      </dgm:t>
    </dgm:pt>
    <dgm:pt modelId="{5C97D1BD-1962-4CAA-88F6-2DC4C312C930}" type="parTrans" cxnId="{09503DAB-F18A-4E1F-96BF-FE0A05BCE9B8}">
      <dgm:prSet/>
      <dgm:spPr/>
      <dgm:t>
        <a:bodyPr/>
        <a:lstStyle/>
        <a:p>
          <a:endParaRPr lang="pt-BR"/>
        </a:p>
      </dgm:t>
    </dgm:pt>
    <dgm:pt modelId="{4049702C-A2A1-4E8F-9484-C0E57BEF7841}" type="sibTrans" cxnId="{09503DAB-F18A-4E1F-96BF-FE0A05BCE9B8}">
      <dgm:prSet/>
      <dgm:spPr/>
      <dgm:t>
        <a:bodyPr/>
        <a:lstStyle/>
        <a:p>
          <a:endParaRPr lang="pt-BR"/>
        </a:p>
      </dgm:t>
    </dgm:pt>
    <dgm:pt modelId="{BCA13D40-91CB-4B46-B064-DB74ADAD4CCA}">
      <dgm:prSet phldrT="[Texto]"/>
      <dgm:spPr/>
      <dgm:t>
        <a:bodyPr/>
        <a:lstStyle/>
        <a:p>
          <a:r>
            <a:rPr lang="pt-BR" dirty="0"/>
            <a:t>Contratação</a:t>
          </a:r>
        </a:p>
      </dgm:t>
    </dgm:pt>
    <dgm:pt modelId="{F072247C-301D-4E83-82DD-F2E447AD8FDF}" type="parTrans" cxnId="{59ADE866-9789-4606-80A3-3D4C4B1712FE}">
      <dgm:prSet/>
      <dgm:spPr/>
      <dgm:t>
        <a:bodyPr/>
        <a:lstStyle/>
        <a:p>
          <a:endParaRPr lang="pt-BR"/>
        </a:p>
      </dgm:t>
    </dgm:pt>
    <dgm:pt modelId="{570ED584-CBC6-4160-AB80-681D041F56E9}" type="sibTrans" cxnId="{59ADE866-9789-4606-80A3-3D4C4B1712FE}">
      <dgm:prSet/>
      <dgm:spPr/>
      <dgm:t>
        <a:bodyPr/>
        <a:lstStyle/>
        <a:p>
          <a:endParaRPr lang="pt-BR"/>
        </a:p>
      </dgm:t>
    </dgm:pt>
    <dgm:pt modelId="{3617F0E7-34C7-4D8A-A7D7-954BBD61C988}">
      <dgm:prSet phldrT="[Texto]"/>
      <dgm:spPr/>
      <dgm:t>
        <a:bodyPr/>
        <a:lstStyle/>
        <a:p>
          <a:r>
            <a:rPr lang="pt-BR" dirty="0"/>
            <a:t>Pós execução</a:t>
          </a:r>
        </a:p>
      </dgm:t>
    </dgm:pt>
    <dgm:pt modelId="{EB774AD4-58AB-4675-BDA3-96AB9A59B9DD}" type="parTrans" cxnId="{4DEA59CD-C083-4EAF-8998-A5B428426359}">
      <dgm:prSet/>
      <dgm:spPr/>
      <dgm:t>
        <a:bodyPr/>
        <a:lstStyle/>
        <a:p>
          <a:endParaRPr lang="pt-BR"/>
        </a:p>
      </dgm:t>
    </dgm:pt>
    <dgm:pt modelId="{786EB123-E3B3-4BD2-B3A2-25A4B660F4DE}" type="sibTrans" cxnId="{4DEA59CD-C083-4EAF-8998-A5B428426359}">
      <dgm:prSet/>
      <dgm:spPr/>
      <dgm:t>
        <a:bodyPr/>
        <a:lstStyle/>
        <a:p>
          <a:endParaRPr lang="pt-BR"/>
        </a:p>
      </dgm:t>
    </dgm:pt>
    <dgm:pt modelId="{6567B9F4-E753-4FB4-A331-3E394EE82406}" type="pres">
      <dgm:prSet presAssocID="{0EBED35A-0718-4A11-ACC7-46A4BC6384FF}" presName="arrowDiagram" presStyleCnt="0">
        <dgm:presLayoutVars>
          <dgm:chMax val="5"/>
          <dgm:dir/>
          <dgm:resizeHandles val="exact"/>
        </dgm:presLayoutVars>
      </dgm:prSet>
      <dgm:spPr/>
    </dgm:pt>
    <dgm:pt modelId="{F91165BC-5BC0-44BB-8E0D-34AA7C5CCF6D}" type="pres">
      <dgm:prSet presAssocID="{0EBED35A-0718-4A11-ACC7-46A4BC6384FF}" presName="arrow" presStyleLbl="bgShp" presStyleIdx="0" presStyleCnt="1"/>
      <dgm:spPr/>
    </dgm:pt>
    <dgm:pt modelId="{B662EAE8-991A-4B23-9995-0F611613C8F5}" type="pres">
      <dgm:prSet presAssocID="{0EBED35A-0718-4A11-ACC7-46A4BC6384FF}" presName="arrowDiagram4" presStyleCnt="0"/>
      <dgm:spPr/>
    </dgm:pt>
    <dgm:pt modelId="{A539B5B4-3616-4578-B8FB-7E95A5C5FF76}" type="pres">
      <dgm:prSet presAssocID="{BF3098CF-740B-43C0-B5DA-32DB809BBCF0}" presName="bullet4a" presStyleLbl="node1" presStyleIdx="0" presStyleCnt="4"/>
      <dgm:spPr/>
    </dgm:pt>
    <dgm:pt modelId="{4F7A5429-E7FF-469D-BC9A-B2801CB49904}" type="pres">
      <dgm:prSet presAssocID="{BF3098CF-740B-43C0-B5DA-32DB809BBCF0}" presName="textBox4a" presStyleLbl="revTx" presStyleIdx="0" presStyleCnt="4">
        <dgm:presLayoutVars>
          <dgm:bulletEnabled val="1"/>
        </dgm:presLayoutVars>
      </dgm:prSet>
      <dgm:spPr/>
    </dgm:pt>
    <dgm:pt modelId="{8C6B7939-9DD3-4090-AFF5-1B667489420A}" type="pres">
      <dgm:prSet presAssocID="{4519D454-D7F6-4BF1-A127-ED83D9C40996}" presName="bullet4b" presStyleLbl="node1" presStyleIdx="1" presStyleCnt="4"/>
      <dgm:spPr/>
    </dgm:pt>
    <dgm:pt modelId="{90291052-1670-4544-9222-E7D049983CF6}" type="pres">
      <dgm:prSet presAssocID="{4519D454-D7F6-4BF1-A127-ED83D9C40996}" presName="textBox4b" presStyleLbl="revTx" presStyleIdx="1" presStyleCnt="4">
        <dgm:presLayoutVars>
          <dgm:bulletEnabled val="1"/>
        </dgm:presLayoutVars>
      </dgm:prSet>
      <dgm:spPr/>
    </dgm:pt>
    <dgm:pt modelId="{B960A385-EA9B-4526-A644-01AF0B20A12C}" type="pres">
      <dgm:prSet presAssocID="{BCA13D40-91CB-4B46-B064-DB74ADAD4CCA}" presName="bullet4c" presStyleLbl="node1" presStyleIdx="2" presStyleCnt="4"/>
      <dgm:spPr/>
    </dgm:pt>
    <dgm:pt modelId="{47A557F1-65CD-4992-A2C5-F0476002B34A}" type="pres">
      <dgm:prSet presAssocID="{BCA13D40-91CB-4B46-B064-DB74ADAD4CCA}" presName="textBox4c" presStyleLbl="revTx" presStyleIdx="2" presStyleCnt="4">
        <dgm:presLayoutVars>
          <dgm:bulletEnabled val="1"/>
        </dgm:presLayoutVars>
      </dgm:prSet>
      <dgm:spPr/>
    </dgm:pt>
    <dgm:pt modelId="{90988B16-6BFE-4CED-A5B6-8553ACE821CB}" type="pres">
      <dgm:prSet presAssocID="{3617F0E7-34C7-4D8A-A7D7-954BBD61C988}" presName="bullet4d" presStyleLbl="node1" presStyleIdx="3" presStyleCnt="4"/>
      <dgm:spPr/>
    </dgm:pt>
    <dgm:pt modelId="{C4CCE75C-4AD8-41C8-98A0-5957B5FF23DC}" type="pres">
      <dgm:prSet presAssocID="{3617F0E7-34C7-4D8A-A7D7-954BBD61C988}" presName="textBox4d" presStyleLbl="revTx" presStyleIdx="3" presStyleCnt="4">
        <dgm:presLayoutVars>
          <dgm:bulletEnabled val="1"/>
        </dgm:presLayoutVars>
      </dgm:prSet>
      <dgm:spPr/>
    </dgm:pt>
  </dgm:ptLst>
  <dgm:cxnLst>
    <dgm:cxn modelId="{022AC919-F18F-4CBD-A2F7-FBF087BFA6FC}" type="presOf" srcId="{0EBED35A-0718-4A11-ACC7-46A4BC6384FF}" destId="{6567B9F4-E753-4FB4-A331-3E394EE82406}" srcOrd="0" destOrd="0" presId="urn:microsoft.com/office/officeart/2005/8/layout/arrow2"/>
    <dgm:cxn modelId="{2E07AE2E-312F-4F61-8D85-7A7CBFD72699}" type="presOf" srcId="{BCA13D40-91CB-4B46-B064-DB74ADAD4CCA}" destId="{47A557F1-65CD-4992-A2C5-F0476002B34A}" srcOrd="0" destOrd="0" presId="urn:microsoft.com/office/officeart/2005/8/layout/arrow2"/>
    <dgm:cxn modelId="{E926EB63-310C-4CE3-B432-B8342D62D409}" srcId="{0EBED35A-0718-4A11-ACC7-46A4BC6384FF}" destId="{BF3098CF-740B-43C0-B5DA-32DB809BBCF0}" srcOrd="0" destOrd="0" parTransId="{1AAFB203-AB0C-4A2D-AA57-2224C52EB3E0}" sibTransId="{6B812FB4-2D8E-4D30-BA35-8BA4409BB611}"/>
    <dgm:cxn modelId="{B549EF43-3395-492F-9792-D7C61187D621}" type="presOf" srcId="{BF3098CF-740B-43C0-B5DA-32DB809BBCF0}" destId="{4F7A5429-E7FF-469D-BC9A-B2801CB49904}" srcOrd="0" destOrd="0" presId="urn:microsoft.com/office/officeart/2005/8/layout/arrow2"/>
    <dgm:cxn modelId="{59ADE866-9789-4606-80A3-3D4C4B1712FE}" srcId="{0EBED35A-0718-4A11-ACC7-46A4BC6384FF}" destId="{BCA13D40-91CB-4B46-B064-DB74ADAD4CCA}" srcOrd="2" destOrd="0" parTransId="{F072247C-301D-4E83-82DD-F2E447AD8FDF}" sibTransId="{570ED584-CBC6-4160-AB80-681D041F56E9}"/>
    <dgm:cxn modelId="{09503DAB-F18A-4E1F-96BF-FE0A05BCE9B8}" srcId="{0EBED35A-0718-4A11-ACC7-46A4BC6384FF}" destId="{4519D454-D7F6-4BF1-A127-ED83D9C40996}" srcOrd="1" destOrd="0" parTransId="{5C97D1BD-1962-4CAA-88F6-2DC4C312C930}" sibTransId="{4049702C-A2A1-4E8F-9484-C0E57BEF7841}"/>
    <dgm:cxn modelId="{4DEA59CD-C083-4EAF-8998-A5B428426359}" srcId="{0EBED35A-0718-4A11-ACC7-46A4BC6384FF}" destId="{3617F0E7-34C7-4D8A-A7D7-954BBD61C988}" srcOrd="3" destOrd="0" parTransId="{EB774AD4-58AB-4675-BDA3-96AB9A59B9DD}" sibTransId="{786EB123-E3B3-4BD2-B3A2-25A4B660F4DE}"/>
    <dgm:cxn modelId="{7092C6E9-11C9-4B6A-B1EF-DD68DE605058}" type="presOf" srcId="{4519D454-D7F6-4BF1-A127-ED83D9C40996}" destId="{90291052-1670-4544-9222-E7D049983CF6}" srcOrd="0" destOrd="0" presId="urn:microsoft.com/office/officeart/2005/8/layout/arrow2"/>
    <dgm:cxn modelId="{850371FF-18FF-485F-8ED1-7CC85B71E3D0}" type="presOf" srcId="{3617F0E7-34C7-4D8A-A7D7-954BBD61C988}" destId="{C4CCE75C-4AD8-41C8-98A0-5957B5FF23DC}" srcOrd="0" destOrd="0" presId="urn:microsoft.com/office/officeart/2005/8/layout/arrow2"/>
    <dgm:cxn modelId="{682A8E3D-C92D-4FC9-9AB9-D278ADED90C2}" type="presParOf" srcId="{6567B9F4-E753-4FB4-A331-3E394EE82406}" destId="{F91165BC-5BC0-44BB-8E0D-34AA7C5CCF6D}" srcOrd="0" destOrd="0" presId="urn:microsoft.com/office/officeart/2005/8/layout/arrow2"/>
    <dgm:cxn modelId="{8C46864F-C343-4C93-B985-04F2DB798114}" type="presParOf" srcId="{6567B9F4-E753-4FB4-A331-3E394EE82406}" destId="{B662EAE8-991A-4B23-9995-0F611613C8F5}" srcOrd="1" destOrd="0" presId="urn:microsoft.com/office/officeart/2005/8/layout/arrow2"/>
    <dgm:cxn modelId="{5C8F6C74-2E32-42AA-96CA-4921EDDC87AC}" type="presParOf" srcId="{B662EAE8-991A-4B23-9995-0F611613C8F5}" destId="{A539B5B4-3616-4578-B8FB-7E95A5C5FF76}" srcOrd="0" destOrd="0" presId="urn:microsoft.com/office/officeart/2005/8/layout/arrow2"/>
    <dgm:cxn modelId="{013D63B5-27D0-4BB5-BA36-A1FD1B4340A4}" type="presParOf" srcId="{B662EAE8-991A-4B23-9995-0F611613C8F5}" destId="{4F7A5429-E7FF-469D-BC9A-B2801CB49904}" srcOrd="1" destOrd="0" presId="urn:microsoft.com/office/officeart/2005/8/layout/arrow2"/>
    <dgm:cxn modelId="{844470A6-FFE5-4E11-8B13-3F792DF63DCC}" type="presParOf" srcId="{B662EAE8-991A-4B23-9995-0F611613C8F5}" destId="{8C6B7939-9DD3-4090-AFF5-1B667489420A}" srcOrd="2" destOrd="0" presId="urn:microsoft.com/office/officeart/2005/8/layout/arrow2"/>
    <dgm:cxn modelId="{12D6748B-4483-4C5D-AE69-4E024B3222F4}" type="presParOf" srcId="{B662EAE8-991A-4B23-9995-0F611613C8F5}" destId="{90291052-1670-4544-9222-E7D049983CF6}" srcOrd="3" destOrd="0" presId="urn:microsoft.com/office/officeart/2005/8/layout/arrow2"/>
    <dgm:cxn modelId="{DA22DAC0-A256-457B-A10E-1E353C7D1B15}" type="presParOf" srcId="{B662EAE8-991A-4B23-9995-0F611613C8F5}" destId="{B960A385-EA9B-4526-A644-01AF0B20A12C}" srcOrd="4" destOrd="0" presId="urn:microsoft.com/office/officeart/2005/8/layout/arrow2"/>
    <dgm:cxn modelId="{F50542C4-1E68-4A4A-9778-E96422457829}" type="presParOf" srcId="{B662EAE8-991A-4B23-9995-0F611613C8F5}" destId="{47A557F1-65CD-4992-A2C5-F0476002B34A}" srcOrd="5" destOrd="0" presId="urn:microsoft.com/office/officeart/2005/8/layout/arrow2"/>
    <dgm:cxn modelId="{CFE03612-8742-4A1D-B03D-6BE777CC2FEA}" type="presParOf" srcId="{B662EAE8-991A-4B23-9995-0F611613C8F5}" destId="{90988B16-6BFE-4CED-A5B6-8553ACE821CB}" srcOrd="6" destOrd="0" presId="urn:microsoft.com/office/officeart/2005/8/layout/arrow2"/>
    <dgm:cxn modelId="{7478455A-B5AE-4CB2-A895-FB01910EB11B}" type="presParOf" srcId="{B662EAE8-991A-4B23-9995-0F611613C8F5}" destId="{C4CCE75C-4AD8-41C8-98A0-5957B5FF23DC}"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BED35A-0718-4A11-ACC7-46A4BC6384FF}" type="doc">
      <dgm:prSet loTypeId="urn:microsoft.com/office/officeart/2005/8/layout/arrow2" loCatId="process" qsTypeId="urn:microsoft.com/office/officeart/2005/8/quickstyle/simple1" qsCatId="simple" csTypeId="urn:microsoft.com/office/officeart/2005/8/colors/accent1_2" csCatId="accent1" phldr="1"/>
      <dgm:spPr/>
    </dgm:pt>
    <dgm:pt modelId="{BF3098CF-740B-43C0-B5DA-32DB809BBCF0}">
      <dgm:prSet phldrT="[Texto]"/>
      <dgm:spPr/>
      <dgm:t>
        <a:bodyPr/>
        <a:lstStyle/>
        <a:p>
          <a:r>
            <a:rPr lang="pt-BR" dirty="0">
              <a:solidFill>
                <a:srgbClr val="FF0000"/>
              </a:solidFill>
            </a:rPr>
            <a:t>Planejamento</a:t>
          </a:r>
        </a:p>
      </dgm:t>
    </dgm:pt>
    <dgm:pt modelId="{1AAFB203-AB0C-4A2D-AA57-2224C52EB3E0}" type="parTrans" cxnId="{E926EB63-310C-4CE3-B432-B8342D62D409}">
      <dgm:prSet/>
      <dgm:spPr/>
      <dgm:t>
        <a:bodyPr/>
        <a:lstStyle/>
        <a:p>
          <a:endParaRPr lang="pt-BR">
            <a:solidFill>
              <a:srgbClr val="FF0000"/>
            </a:solidFill>
          </a:endParaRPr>
        </a:p>
      </dgm:t>
    </dgm:pt>
    <dgm:pt modelId="{6B812FB4-2D8E-4D30-BA35-8BA4409BB611}" type="sibTrans" cxnId="{E926EB63-310C-4CE3-B432-B8342D62D409}">
      <dgm:prSet/>
      <dgm:spPr/>
      <dgm:t>
        <a:bodyPr/>
        <a:lstStyle/>
        <a:p>
          <a:endParaRPr lang="pt-BR">
            <a:solidFill>
              <a:srgbClr val="FF0000"/>
            </a:solidFill>
          </a:endParaRPr>
        </a:p>
      </dgm:t>
    </dgm:pt>
    <dgm:pt modelId="{4519D454-D7F6-4BF1-A127-ED83D9C40996}">
      <dgm:prSet phldrT="[Texto]"/>
      <dgm:spPr/>
      <dgm:t>
        <a:bodyPr/>
        <a:lstStyle/>
        <a:p>
          <a:r>
            <a:rPr lang="pt-BR" dirty="0">
              <a:solidFill>
                <a:srgbClr val="FF0000"/>
              </a:solidFill>
            </a:rPr>
            <a:t>Licitação</a:t>
          </a:r>
        </a:p>
      </dgm:t>
    </dgm:pt>
    <dgm:pt modelId="{5C97D1BD-1962-4CAA-88F6-2DC4C312C930}" type="parTrans" cxnId="{09503DAB-F18A-4E1F-96BF-FE0A05BCE9B8}">
      <dgm:prSet/>
      <dgm:spPr/>
      <dgm:t>
        <a:bodyPr/>
        <a:lstStyle/>
        <a:p>
          <a:endParaRPr lang="pt-BR">
            <a:solidFill>
              <a:srgbClr val="FF0000"/>
            </a:solidFill>
          </a:endParaRPr>
        </a:p>
      </dgm:t>
    </dgm:pt>
    <dgm:pt modelId="{4049702C-A2A1-4E8F-9484-C0E57BEF7841}" type="sibTrans" cxnId="{09503DAB-F18A-4E1F-96BF-FE0A05BCE9B8}">
      <dgm:prSet/>
      <dgm:spPr/>
      <dgm:t>
        <a:bodyPr/>
        <a:lstStyle/>
        <a:p>
          <a:endParaRPr lang="pt-BR">
            <a:solidFill>
              <a:srgbClr val="FF0000"/>
            </a:solidFill>
          </a:endParaRPr>
        </a:p>
      </dgm:t>
    </dgm:pt>
    <dgm:pt modelId="{BCA13D40-91CB-4B46-B064-DB74ADAD4CCA}">
      <dgm:prSet phldrT="[Texto]"/>
      <dgm:spPr/>
      <dgm:t>
        <a:bodyPr/>
        <a:lstStyle/>
        <a:p>
          <a:r>
            <a:rPr lang="pt-BR" dirty="0">
              <a:solidFill>
                <a:srgbClr val="FF0000"/>
              </a:solidFill>
            </a:rPr>
            <a:t>Contratação</a:t>
          </a:r>
        </a:p>
      </dgm:t>
    </dgm:pt>
    <dgm:pt modelId="{F072247C-301D-4E83-82DD-F2E447AD8FDF}" type="parTrans" cxnId="{59ADE866-9789-4606-80A3-3D4C4B1712FE}">
      <dgm:prSet/>
      <dgm:spPr/>
      <dgm:t>
        <a:bodyPr/>
        <a:lstStyle/>
        <a:p>
          <a:endParaRPr lang="pt-BR">
            <a:solidFill>
              <a:srgbClr val="FF0000"/>
            </a:solidFill>
          </a:endParaRPr>
        </a:p>
      </dgm:t>
    </dgm:pt>
    <dgm:pt modelId="{570ED584-CBC6-4160-AB80-681D041F56E9}" type="sibTrans" cxnId="{59ADE866-9789-4606-80A3-3D4C4B1712FE}">
      <dgm:prSet/>
      <dgm:spPr/>
      <dgm:t>
        <a:bodyPr/>
        <a:lstStyle/>
        <a:p>
          <a:endParaRPr lang="pt-BR">
            <a:solidFill>
              <a:srgbClr val="FF0000"/>
            </a:solidFill>
          </a:endParaRPr>
        </a:p>
      </dgm:t>
    </dgm:pt>
    <dgm:pt modelId="{6567B9F4-E753-4FB4-A331-3E394EE82406}" type="pres">
      <dgm:prSet presAssocID="{0EBED35A-0718-4A11-ACC7-46A4BC6384FF}" presName="arrowDiagram" presStyleCnt="0">
        <dgm:presLayoutVars>
          <dgm:chMax val="5"/>
          <dgm:dir/>
          <dgm:resizeHandles val="exact"/>
        </dgm:presLayoutVars>
      </dgm:prSet>
      <dgm:spPr/>
    </dgm:pt>
    <dgm:pt modelId="{F91165BC-5BC0-44BB-8E0D-34AA7C5CCF6D}" type="pres">
      <dgm:prSet presAssocID="{0EBED35A-0718-4A11-ACC7-46A4BC6384FF}" presName="arrow" presStyleLbl="bgShp" presStyleIdx="0" presStyleCnt="1"/>
      <dgm:spPr>
        <a:solidFill>
          <a:schemeClr val="accent2">
            <a:lumMod val="60000"/>
            <a:lumOff val="40000"/>
          </a:schemeClr>
        </a:solidFill>
      </dgm:spPr>
    </dgm:pt>
    <dgm:pt modelId="{6CBD03FB-364E-435D-B015-450DB1235CC1}" type="pres">
      <dgm:prSet presAssocID="{0EBED35A-0718-4A11-ACC7-46A4BC6384FF}" presName="arrowDiagram3" presStyleCnt="0"/>
      <dgm:spPr/>
    </dgm:pt>
    <dgm:pt modelId="{B85201E3-CD1F-4381-8691-A3505022BC8E}" type="pres">
      <dgm:prSet presAssocID="{BF3098CF-740B-43C0-B5DA-32DB809BBCF0}" presName="bullet3a" presStyleLbl="node1" presStyleIdx="0" presStyleCnt="3"/>
      <dgm:spPr/>
    </dgm:pt>
    <dgm:pt modelId="{8CCF9D6B-AD09-4B11-9B91-3D0273D595D0}" type="pres">
      <dgm:prSet presAssocID="{BF3098CF-740B-43C0-B5DA-32DB809BBCF0}" presName="textBox3a" presStyleLbl="revTx" presStyleIdx="0" presStyleCnt="3">
        <dgm:presLayoutVars>
          <dgm:bulletEnabled val="1"/>
        </dgm:presLayoutVars>
      </dgm:prSet>
      <dgm:spPr/>
    </dgm:pt>
    <dgm:pt modelId="{F9C42638-E4F3-4FF8-9627-E798EAAAFEAA}" type="pres">
      <dgm:prSet presAssocID="{4519D454-D7F6-4BF1-A127-ED83D9C40996}" presName="bullet3b" presStyleLbl="node1" presStyleIdx="1" presStyleCnt="3"/>
      <dgm:spPr/>
    </dgm:pt>
    <dgm:pt modelId="{B2FB8929-83AE-4C8C-9C7E-AA99F071CB38}" type="pres">
      <dgm:prSet presAssocID="{4519D454-D7F6-4BF1-A127-ED83D9C40996}" presName="textBox3b" presStyleLbl="revTx" presStyleIdx="1" presStyleCnt="3">
        <dgm:presLayoutVars>
          <dgm:bulletEnabled val="1"/>
        </dgm:presLayoutVars>
      </dgm:prSet>
      <dgm:spPr/>
    </dgm:pt>
    <dgm:pt modelId="{6D7BAD5C-0864-4231-9DBC-C10ED5B1035B}" type="pres">
      <dgm:prSet presAssocID="{BCA13D40-91CB-4B46-B064-DB74ADAD4CCA}" presName="bullet3c" presStyleLbl="node1" presStyleIdx="2" presStyleCnt="3"/>
      <dgm:spPr/>
    </dgm:pt>
    <dgm:pt modelId="{68D2C915-4BEC-4223-9F9B-254FC85C0398}" type="pres">
      <dgm:prSet presAssocID="{BCA13D40-91CB-4B46-B064-DB74ADAD4CCA}" presName="textBox3c" presStyleLbl="revTx" presStyleIdx="2" presStyleCnt="3">
        <dgm:presLayoutVars>
          <dgm:bulletEnabled val="1"/>
        </dgm:presLayoutVars>
      </dgm:prSet>
      <dgm:spPr/>
    </dgm:pt>
  </dgm:ptLst>
  <dgm:cxnLst>
    <dgm:cxn modelId="{61A95B10-A017-428B-AB14-D4A0C8C12BC6}" type="presOf" srcId="{4519D454-D7F6-4BF1-A127-ED83D9C40996}" destId="{B2FB8929-83AE-4C8C-9C7E-AA99F071CB38}" srcOrd="0" destOrd="0" presId="urn:microsoft.com/office/officeart/2005/8/layout/arrow2"/>
    <dgm:cxn modelId="{022AC919-F18F-4CBD-A2F7-FBF087BFA6FC}" type="presOf" srcId="{0EBED35A-0718-4A11-ACC7-46A4BC6384FF}" destId="{6567B9F4-E753-4FB4-A331-3E394EE82406}" srcOrd="0" destOrd="0" presId="urn:microsoft.com/office/officeart/2005/8/layout/arrow2"/>
    <dgm:cxn modelId="{7CCCD22D-1DDE-49E3-9568-5F382231DFA2}" type="presOf" srcId="{BF3098CF-740B-43C0-B5DA-32DB809BBCF0}" destId="{8CCF9D6B-AD09-4B11-9B91-3D0273D595D0}" srcOrd="0" destOrd="0" presId="urn:microsoft.com/office/officeart/2005/8/layout/arrow2"/>
    <dgm:cxn modelId="{E926EB63-310C-4CE3-B432-B8342D62D409}" srcId="{0EBED35A-0718-4A11-ACC7-46A4BC6384FF}" destId="{BF3098CF-740B-43C0-B5DA-32DB809BBCF0}" srcOrd="0" destOrd="0" parTransId="{1AAFB203-AB0C-4A2D-AA57-2224C52EB3E0}" sibTransId="{6B812FB4-2D8E-4D30-BA35-8BA4409BB611}"/>
    <dgm:cxn modelId="{59ADE866-9789-4606-80A3-3D4C4B1712FE}" srcId="{0EBED35A-0718-4A11-ACC7-46A4BC6384FF}" destId="{BCA13D40-91CB-4B46-B064-DB74ADAD4CCA}" srcOrd="2" destOrd="0" parTransId="{F072247C-301D-4E83-82DD-F2E447AD8FDF}" sibTransId="{570ED584-CBC6-4160-AB80-681D041F56E9}"/>
    <dgm:cxn modelId="{09503DAB-F18A-4E1F-96BF-FE0A05BCE9B8}" srcId="{0EBED35A-0718-4A11-ACC7-46A4BC6384FF}" destId="{4519D454-D7F6-4BF1-A127-ED83D9C40996}" srcOrd="1" destOrd="0" parTransId="{5C97D1BD-1962-4CAA-88F6-2DC4C312C930}" sibTransId="{4049702C-A2A1-4E8F-9484-C0E57BEF7841}"/>
    <dgm:cxn modelId="{E2E14BAD-C786-484C-898B-361D6EF351EE}" type="presOf" srcId="{BCA13D40-91CB-4B46-B064-DB74ADAD4CCA}" destId="{68D2C915-4BEC-4223-9F9B-254FC85C0398}" srcOrd="0" destOrd="0" presId="urn:microsoft.com/office/officeart/2005/8/layout/arrow2"/>
    <dgm:cxn modelId="{682A8E3D-C92D-4FC9-9AB9-D278ADED90C2}" type="presParOf" srcId="{6567B9F4-E753-4FB4-A331-3E394EE82406}" destId="{F91165BC-5BC0-44BB-8E0D-34AA7C5CCF6D}" srcOrd="0" destOrd="0" presId="urn:microsoft.com/office/officeart/2005/8/layout/arrow2"/>
    <dgm:cxn modelId="{8F1A8F11-BED0-4E70-BA5F-E63CF00B6EB9}" type="presParOf" srcId="{6567B9F4-E753-4FB4-A331-3E394EE82406}" destId="{6CBD03FB-364E-435D-B015-450DB1235CC1}" srcOrd="1" destOrd="0" presId="urn:microsoft.com/office/officeart/2005/8/layout/arrow2"/>
    <dgm:cxn modelId="{2C87C170-473F-427D-B848-99156E04DCCD}" type="presParOf" srcId="{6CBD03FB-364E-435D-B015-450DB1235CC1}" destId="{B85201E3-CD1F-4381-8691-A3505022BC8E}" srcOrd="0" destOrd="0" presId="urn:microsoft.com/office/officeart/2005/8/layout/arrow2"/>
    <dgm:cxn modelId="{E9A18D20-44CA-49E3-98CF-54FE25BE2A95}" type="presParOf" srcId="{6CBD03FB-364E-435D-B015-450DB1235CC1}" destId="{8CCF9D6B-AD09-4B11-9B91-3D0273D595D0}" srcOrd="1" destOrd="0" presId="urn:microsoft.com/office/officeart/2005/8/layout/arrow2"/>
    <dgm:cxn modelId="{7F7C8CA2-59A1-46D5-90D2-59FD1656E497}" type="presParOf" srcId="{6CBD03FB-364E-435D-B015-450DB1235CC1}" destId="{F9C42638-E4F3-4FF8-9627-E798EAAAFEAA}" srcOrd="2" destOrd="0" presId="urn:microsoft.com/office/officeart/2005/8/layout/arrow2"/>
    <dgm:cxn modelId="{48B36E6D-5BBC-4830-A40B-F9E5F919092E}" type="presParOf" srcId="{6CBD03FB-364E-435D-B015-450DB1235CC1}" destId="{B2FB8929-83AE-4C8C-9C7E-AA99F071CB38}" srcOrd="3" destOrd="0" presId="urn:microsoft.com/office/officeart/2005/8/layout/arrow2"/>
    <dgm:cxn modelId="{304AD037-F718-443B-86BD-91FAD5AA1A62}" type="presParOf" srcId="{6CBD03FB-364E-435D-B015-450DB1235CC1}" destId="{6D7BAD5C-0864-4231-9DBC-C10ED5B1035B}" srcOrd="4" destOrd="0" presId="urn:microsoft.com/office/officeart/2005/8/layout/arrow2"/>
    <dgm:cxn modelId="{9C9A7262-3409-45FF-B92A-BAE9B0C77A19}" type="presParOf" srcId="{6CBD03FB-364E-435D-B015-450DB1235CC1}" destId="{68D2C915-4BEC-4223-9F9B-254FC85C0398}" srcOrd="5" destOrd="0" presId="urn:microsoft.com/office/officeart/2005/8/layout/arrow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BED35A-0718-4A11-ACC7-46A4BC6384FF}" type="doc">
      <dgm:prSet loTypeId="urn:microsoft.com/office/officeart/2009/3/layout/DescendingProcess" loCatId="process" qsTypeId="urn:microsoft.com/office/officeart/2005/8/quickstyle/simple1" qsCatId="simple" csTypeId="urn:microsoft.com/office/officeart/2005/8/colors/accent1_2" csCatId="accent1" phldr="1"/>
      <dgm:spPr/>
    </dgm:pt>
    <dgm:pt modelId="{BF3098CF-740B-43C0-B5DA-32DB809BBCF0}">
      <dgm:prSet phldrT="[Texto]"/>
      <dgm:spPr/>
      <dgm:t>
        <a:bodyPr/>
        <a:lstStyle/>
        <a:p>
          <a:r>
            <a:rPr lang="pt-BR" dirty="0">
              <a:solidFill>
                <a:srgbClr val="FF0000"/>
              </a:solidFill>
            </a:rPr>
            <a:t> </a:t>
          </a:r>
        </a:p>
      </dgm:t>
    </dgm:pt>
    <dgm:pt modelId="{6B812FB4-2D8E-4D30-BA35-8BA4409BB611}" type="sibTrans" cxnId="{E926EB63-310C-4CE3-B432-B8342D62D409}">
      <dgm:prSet/>
      <dgm:spPr/>
      <dgm:t>
        <a:bodyPr/>
        <a:lstStyle/>
        <a:p>
          <a:endParaRPr lang="pt-BR">
            <a:solidFill>
              <a:srgbClr val="FF0000"/>
            </a:solidFill>
          </a:endParaRPr>
        </a:p>
      </dgm:t>
    </dgm:pt>
    <dgm:pt modelId="{1AAFB203-AB0C-4A2D-AA57-2224C52EB3E0}" type="parTrans" cxnId="{E926EB63-310C-4CE3-B432-B8342D62D409}">
      <dgm:prSet/>
      <dgm:spPr/>
      <dgm:t>
        <a:bodyPr/>
        <a:lstStyle/>
        <a:p>
          <a:endParaRPr lang="pt-BR">
            <a:solidFill>
              <a:srgbClr val="FF0000"/>
            </a:solidFill>
          </a:endParaRPr>
        </a:p>
      </dgm:t>
    </dgm:pt>
    <dgm:pt modelId="{145A4EDD-2699-4ACA-8A37-26716A79C567}" type="pres">
      <dgm:prSet presAssocID="{0EBED35A-0718-4A11-ACC7-46A4BC6384FF}" presName="Name0" presStyleCnt="0">
        <dgm:presLayoutVars>
          <dgm:chMax val="7"/>
          <dgm:chPref val="5"/>
        </dgm:presLayoutVars>
      </dgm:prSet>
      <dgm:spPr/>
    </dgm:pt>
    <dgm:pt modelId="{222C83A6-03B1-4443-AFD5-DA10FE8B282E}" type="pres">
      <dgm:prSet presAssocID="{0EBED35A-0718-4A11-ACC7-46A4BC6384FF}" presName="arrowNode" presStyleLbl="node1" presStyleIdx="0" presStyleCnt="1" custAng="21553007" custScaleX="172363" custLinFactNeighborX="49411" custLinFactNeighborY="-9091"/>
      <dgm:spPr/>
    </dgm:pt>
    <dgm:pt modelId="{B65533B5-8BC0-4959-A038-CCB296034787}" type="pres">
      <dgm:prSet presAssocID="{BF3098CF-740B-43C0-B5DA-32DB809BBCF0}" presName="txNode1" presStyleLbl="revTx" presStyleIdx="0" presStyleCnt="1">
        <dgm:presLayoutVars>
          <dgm:bulletEnabled val="1"/>
        </dgm:presLayoutVars>
      </dgm:prSet>
      <dgm:spPr/>
    </dgm:pt>
  </dgm:ptLst>
  <dgm:cxnLst>
    <dgm:cxn modelId="{13FBCC00-DF23-4741-BD5E-9E4C351C86F5}" type="presOf" srcId="{0EBED35A-0718-4A11-ACC7-46A4BC6384FF}" destId="{145A4EDD-2699-4ACA-8A37-26716A79C567}" srcOrd="0" destOrd="0" presId="urn:microsoft.com/office/officeart/2009/3/layout/DescendingProcess"/>
    <dgm:cxn modelId="{E926EB63-310C-4CE3-B432-B8342D62D409}" srcId="{0EBED35A-0718-4A11-ACC7-46A4BC6384FF}" destId="{BF3098CF-740B-43C0-B5DA-32DB809BBCF0}" srcOrd="0" destOrd="0" parTransId="{1AAFB203-AB0C-4A2D-AA57-2224C52EB3E0}" sibTransId="{6B812FB4-2D8E-4D30-BA35-8BA4409BB611}"/>
    <dgm:cxn modelId="{A9952799-B9BE-4A93-9630-263AF3D0CE16}" type="presOf" srcId="{BF3098CF-740B-43C0-B5DA-32DB809BBCF0}" destId="{B65533B5-8BC0-4959-A038-CCB296034787}" srcOrd="0" destOrd="0" presId="urn:microsoft.com/office/officeart/2009/3/layout/DescendingProcess"/>
    <dgm:cxn modelId="{1E8C1D2B-E5FC-4591-8B12-30E956A83A77}" type="presParOf" srcId="{145A4EDD-2699-4ACA-8A37-26716A79C567}" destId="{222C83A6-03B1-4443-AFD5-DA10FE8B282E}" srcOrd="0" destOrd="0" presId="urn:microsoft.com/office/officeart/2009/3/layout/DescendingProcess"/>
    <dgm:cxn modelId="{966A7EDE-9C3A-4666-9C7B-190891AAF266}" type="presParOf" srcId="{145A4EDD-2699-4ACA-8A37-26716A79C567}" destId="{B65533B5-8BC0-4959-A038-CCB296034787}" srcOrd="1" destOrd="0" presId="urn:microsoft.com/office/officeart/2009/3/layout/Descending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BED35A-0718-4A11-ACC7-46A4BC6384FF}" type="doc">
      <dgm:prSet loTypeId="urn:microsoft.com/office/officeart/2009/3/layout/DescendingProcess" loCatId="process" qsTypeId="urn:microsoft.com/office/officeart/2005/8/quickstyle/simple1" qsCatId="simple" csTypeId="urn:microsoft.com/office/officeart/2005/8/colors/accent1_2" csCatId="accent1" phldr="1"/>
      <dgm:spPr/>
    </dgm:pt>
    <dgm:pt modelId="{BF3098CF-740B-43C0-B5DA-32DB809BBCF0}">
      <dgm:prSet phldrT="[Texto]"/>
      <dgm:spPr/>
      <dgm:t>
        <a:bodyPr/>
        <a:lstStyle/>
        <a:p>
          <a:r>
            <a:rPr lang="pt-BR" dirty="0">
              <a:solidFill>
                <a:srgbClr val="FF0000"/>
              </a:solidFill>
            </a:rPr>
            <a:t> </a:t>
          </a:r>
        </a:p>
      </dgm:t>
    </dgm:pt>
    <dgm:pt modelId="{6B812FB4-2D8E-4D30-BA35-8BA4409BB611}" type="sibTrans" cxnId="{E926EB63-310C-4CE3-B432-B8342D62D409}">
      <dgm:prSet/>
      <dgm:spPr/>
      <dgm:t>
        <a:bodyPr/>
        <a:lstStyle/>
        <a:p>
          <a:endParaRPr lang="pt-BR">
            <a:solidFill>
              <a:srgbClr val="FF0000"/>
            </a:solidFill>
          </a:endParaRPr>
        </a:p>
      </dgm:t>
    </dgm:pt>
    <dgm:pt modelId="{1AAFB203-AB0C-4A2D-AA57-2224C52EB3E0}" type="parTrans" cxnId="{E926EB63-310C-4CE3-B432-B8342D62D409}">
      <dgm:prSet/>
      <dgm:spPr/>
      <dgm:t>
        <a:bodyPr/>
        <a:lstStyle/>
        <a:p>
          <a:endParaRPr lang="pt-BR">
            <a:solidFill>
              <a:srgbClr val="FF0000"/>
            </a:solidFill>
          </a:endParaRPr>
        </a:p>
      </dgm:t>
    </dgm:pt>
    <dgm:pt modelId="{145A4EDD-2699-4ACA-8A37-26716A79C567}" type="pres">
      <dgm:prSet presAssocID="{0EBED35A-0718-4A11-ACC7-46A4BC6384FF}" presName="Name0" presStyleCnt="0">
        <dgm:presLayoutVars>
          <dgm:chMax val="7"/>
          <dgm:chPref val="5"/>
        </dgm:presLayoutVars>
      </dgm:prSet>
      <dgm:spPr/>
    </dgm:pt>
    <dgm:pt modelId="{222C83A6-03B1-4443-AFD5-DA10FE8B282E}" type="pres">
      <dgm:prSet presAssocID="{0EBED35A-0718-4A11-ACC7-46A4BC6384FF}" presName="arrowNode" presStyleLbl="node1" presStyleIdx="0" presStyleCnt="1" custAng="21553007" custScaleX="172363" custLinFactNeighborX="49411" custLinFactNeighborY="-9091"/>
      <dgm:spPr>
        <a:solidFill>
          <a:schemeClr val="accent3">
            <a:lumMod val="75000"/>
          </a:schemeClr>
        </a:solidFill>
      </dgm:spPr>
    </dgm:pt>
    <dgm:pt modelId="{B65533B5-8BC0-4959-A038-CCB296034787}" type="pres">
      <dgm:prSet presAssocID="{BF3098CF-740B-43C0-B5DA-32DB809BBCF0}" presName="txNode1" presStyleLbl="revTx" presStyleIdx="0" presStyleCnt="1">
        <dgm:presLayoutVars>
          <dgm:bulletEnabled val="1"/>
        </dgm:presLayoutVars>
      </dgm:prSet>
      <dgm:spPr/>
    </dgm:pt>
  </dgm:ptLst>
  <dgm:cxnLst>
    <dgm:cxn modelId="{13FBCC00-DF23-4741-BD5E-9E4C351C86F5}" type="presOf" srcId="{0EBED35A-0718-4A11-ACC7-46A4BC6384FF}" destId="{145A4EDD-2699-4ACA-8A37-26716A79C567}" srcOrd="0" destOrd="0" presId="urn:microsoft.com/office/officeart/2009/3/layout/DescendingProcess"/>
    <dgm:cxn modelId="{E926EB63-310C-4CE3-B432-B8342D62D409}" srcId="{0EBED35A-0718-4A11-ACC7-46A4BC6384FF}" destId="{BF3098CF-740B-43C0-B5DA-32DB809BBCF0}" srcOrd="0" destOrd="0" parTransId="{1AAFB203-AB0C-4A2D-AA57-2224C52EB3E0}" sibTransId="{6B812FB4-2D8E-4D30-BA35-8BA4409BB611}"/>
    <dgm:cxn modelId="{A9952799-B9BE-4A93-9630-263AF3D0CE16}" type="presOf" srcId="{BF3098CF-740B-43C0-B5DA-32DB809BBCF0}" destId="{B65533B5-8BC0-4959-A038-CCB296034787}" srcOrd="0" destOrd="0" presId="urn:microsoft.com/office/officeart/2009/3/layout/DescendingProcess"/>
    <dgm:cxn modelId="{1E8C1D2B-E5FC-4591-8B12-30E956A83A77}" type="presParOf" srcId="{145A4EDD-2699-4ACA-8A37-26716A79C567}" destId="{222C83A6-03B1-4443-AFD5-DA10FE8B282E}" srcOrd="0" destOrd="0" presId="urn:microsoft.com/office/officeart/2009/3/layout/DescendingProcess"/>
    <dgm:cxn modelId="{966A7EDE-9C3A-4666-9C7B-190891AAF266}" type="presParOf" srcId="{145A4EDD-2699-4ACA-8A37-26716A79C567}" destId="{B65533B5-8BC0-4959-A038-CCB296034787}" srcOrd="1" destOrd="0" presId="urn:microsoft.com/office/officeart/2009/3/layout/DescendingProcess"/>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165BC-5BC0-44BB-8E0D-34AA7C5CCF6D}">
      <dsp:nvSpPr>
        <dsp:cNvPr id="0" name=""/>
        <dsp:cNvSpPr/>
      </dsp:nvSpPr>
      <dsp:spPr>
        <a:xfrm>
          <a:off x="36003" y="0"/>
          <a:ext cx="6336704" cy="396044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39B5B4-3616-4578-B8FB-7E95A5C5FF76}">
      <dsp:nvSpPr>
        <dsp:cNvPr id="0" name=""/>
        <dsp:cNvSpPr/>
      </dsp:nvSpPr>
      <dsp:spPr>
        <a:xfrm>
          <a:off x="660169" y="2944983"/>
          <a:ext cx="145744" cy="1457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7A5429-E7FF-469D-BC9A-B2801CB49904}">
      <dsp:nvSpPr>
        <dsp:cNvPr id="0" name=""/>
        <dsp:cNvSpPr/>
      </dsp:nvSpPr>
      <dsp:spPr>
        <a:xfrm>
          <a:off x="733041" y="3017855"/>
          <a:ext cx="1083576" cy="942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227" tIns="0" rIns="0" bIns="0" numCol="1" spcCol="1270" anchor="t" anchorCtr="0">
          <a:noAutofit/>
        </a:bodyPr>
        <a:lstStyle/>
        <a:p>
          <a:pPr marL="0" lvl="0" indent="0" algn="l" defTabSz="622300">
            <a:lnSpc>
              <a:spcPct val="90000"/>
            </a:lnSpc>
            <a:spcBef>
              <a:spcPct val="0"/>
            </a:spcBef>
            <a:spcAft>
              <a:spcPct val="35000"/>
            </a:spcAft>
            <a:buNone/>
          </a:pPr>
          <a:r>
            <a:rPr lang="pt-BR" sz="1400" kern="1200" dirty="0"/>
            <a:t>Planejamento</a:t>
          </a:r>
        </a:p>
      </dsp:txBody>
      <dsp:txXfrm>
        <a:off x="733041" y="3017855"/>
        <a:ext cx="1083576" cy="942584"/>
      </dsp:txXfrm>
    </dsp:sp>
    <dsp:sp modelId="{8C6B7939-9DD3-4090-AFF5-1B667489420A}">
      <dsp:nvSpPr>
        <dsp:cNvPr id="0" name=""/>
        <dsp:cNvSpPr/>
      </dsp:nvSpPr>
      <dsp:spPr>
        <a:xfrm>
          <a:off x="1689883" y="2023784"/>
          <a:ext cx="253468" cy="2534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291052-1670-4544-9222-E7D049983CF6}">
      <dsp:nvSpPr>
        <dsp:cNvPr id="0" name=""/>
        <dsp:cNvSpPr/>
      </dsp:nvSpPr>
      <dsp:spPr>
        <a:xfrm>
          <a:off x="1816617" y="2150518"/>
          <a:ext cx="1330707" cy="1809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308" tIns="0" rIns="0" bIns="0" numCol="1" spcCol="1270" anchor="t" anchorCtr="0">
          <a:noAutofit/>
        </a:bodyPr>
        <a:lstStyle/>
        <a:p>
          <a:pPr marL="0" lvl="0" indent="0" algn="l" defTabSz="622300">
            <a:lnSpc>
              <a:spcPct val="90000"/>
            </a:lnSpc>
            <a:spcBef>
              <a:spcPct val="0"/>
            </a:spcBef>
            <a:spcAft>
              <a:spcPct val="35000"/>
            </a:spcAft>
            <a:buNone/>
          </a:pPr>
          <a:r>
            <a:rPr lang="pt-BR" sz="1400" kern="1200" dirty="0"/>
            <a:t>Licitação</a:t>
          </a:r>
        </a:p>
      </dsp:txBody>
      <dsp:txXfrm>
        <a:off x="1816617" y="2150518"/>
        <a:ext cx="1330707" cy="1809921"/>
      </dsp:txXfrm>
    </dsp:sp>
    <dsp:sp modelId="{B960A385-EA9B-4526-A644-01AF0B20A12C}">
      <dsp:nvSpPr>
        <dsp:cNvPr id="0" name=""/>
        <dsp:cNvSpPr/>
      </dsp:nvSpPr>
      <dsp:spPr>
        <a:xfrm>
          <a:off x="3004749" y="1344965"/>
          <a:ext cx="335845" cy="3358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A557F1-65CD-4992-A2C5-F0476002B34A}">
      <dsp:nvSpPr>
        <dsp:cNvPr id="0" name=""/>
        <dsp:cNvSpPr/>
      </dsp:nvSpPr>
      <dsp:spPr>
        <a:xfrm>
          <a:off x="3172672" y="1512888"/>
          <a:ext cx="1330707" cy="244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57" tIns="0" rIns="0" bIns="0" numCol="1" spcCol="1270" anchor="t" anchorCtr="0">
          <a:noAutofit/>
        </a:bodyPr>
        <a:lstStyle/>
        <a:p>
          <a:pPr marL="0" lvl="0" indent="0" algn="l" defTabSz="622300">
            <a:lnSpc>
              <a:spcPct val="90000"/>
            </a:lnSpc>
            <a:spcBef>
              <a:spcPct val="0"/>
            </a:spcBef>
            <a:spcAft>
              <a:spcPct val="35000"/>
            </a:spcAft>
            <a:buNone/>
          </a:pPr>
          <a:r>
            <a:rPr lang="pt-BR" sz="1400" kern="1200" dirty="0"/>
            <a:t>Contratação</a:t>
          </a:r>
        </a:p>
      </dsp:txBody>
      <dsp:txXfrm>
        <a:off x="3172672" y="1512888"/>
        <a:ext cx="1330707" cy="2447551"/>
      </dsp:txXfrm>
    </dsp:sp>
    <dsp:sp modelId="{90988B16-6BFE-4CED-A5B6-8553ACE821CB}">
      <dsp:nvSpPr>
        <dsp:cNvPr id="0" name=""/>
        <dsp:cNvSpPr/>
      </dsp:nvSpPr>
      <dsp:spPr>
        <a:xfrm>
          <a:off x="4436844" y="895851"/>
          <a:ext cx="449905" cy="4499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CCE75C-4AD8-41C8-98A0-5957B5FF23DC}">
      <dsp:nvSpPr>
        <dsp:cNvPr id="0" name=""/>
        <dsp:cNvSpPr/>
      </dsp:nvSpPr>
      <dsp:spPr>
        <a:xfrm>
          <a:off x="4661797" y="1120804"/>
          <a:ext cx="1330707" cy="2839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396" tIns="0" rIns="0" bIns="0" numCol="1" spcCol="1270" anchor="t" anchorCtr="0">
          <a:noAutofit/>
        </a:bodyPr>
        <a:lstStyle/>
        <a:p>
          <a:pPr marL="0" lvl="0" indent="0" algn="l" defTabSz="622300">
            <a:lnSpc>
              <a:spcPct val="90000"/>
            </a:lnSpc>
            <a:spcBef>
              <a:spcPct val="0"/>
            </a:spcBef>
            <a:spcAft>
              <a:spcPct val="35000"/>
            </a:spcAft>
            <a:buNone/>
          </a:pPr>
          <a:r>
            <a:rPr lang="pt-BR" sz="1400" kern="1200" dirty="0"/>
            <a:t>Pós execução</a:t>
          </a:r>
        </a:p>
      </dsp:txBody>
      <dsp:txXfrm>
        <a:off x="4661797" y="1120804"/>
        <a:ext cx="1330707" cy="28396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165BC-5BC0-44BB-8E0D-34AA7C5CCF6D}">
      <dsp:nvSpPr>
        <dsp:cNvPr id="0" name=""/>
        <dsp:cNvSpPr/>
      </dsp:nvSpPr>
      <dsp:spPr>
        <a:xfrm>
          <a:off x="0" y="9253"/>
          <a:ext cx="3373571" cy="2108481"/>
        </a:xfrm>
        <a:prstGeom prst="swooshArrow">
          <a:avLst>
            <a:gd name="adj1" fmla="val 25000"/>
            <a:gd name="adj2" fmla="val 2500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B85201E3-CD1F-4381-8691-A3505022BC8E}">
      <dsp:nvSpPr>
        <dsp:cNvPr id="0" name=""/>
        <dsp:cNvSpPr/>
      </dsp:nvSpPr>
      <dsp:spPr>
        <a:xfrm>
          <a:off x="428443" y="1464527"/>
          <a:ext cx="87712" cy="8771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CF9D6B-AD09-4B11-9B91-3D0273D595D0}">
      <dsp:nvSpPr>
        <dsp:cNvPr id="0" name=""/>
        <dsp:cNvSpPr/>
      </dsp:nvSpPr>
      <dsp:spPr>
        <a:xfrm>
          <a:off x="472299" y="1508383"/>
          <a:ext cx="786042" cy="609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477" tIns="0" rIns="0" bIns="0" numCol="1" spcCol="1270" anchor="t" anchorCtr="0">
          <a:noAutofit/>
        </a:bodyPr>
        <a:lstStyle/>
        <a:p>
          <a:pPr marL="0" lvl="0" indent="0" algn="l" defTabSz="444500">
            <a:lnSpc>
              <a:spcPct val="90000"/>
            </a:lnSpc>
            <a:spcBef>
              <a:spcPct val="0"/>
            </a:spcBef>
            <a:spcAft>
              <a:spcPct val="35000"/>
            </a:spcAft>
            <a:buNone/>
          </a:pPr>
          <a:r>
            <a:rPr lang="pt-BR" sz="1000" kern="1200" dirty="0">
              <a:solidFill>
                <a:srgbClr val="FF0000"/>
              </a:solidFill>
            </a:rPr>
            <a:t>Planejamento</a:t>
          </a:r>
        </a:p>
      </dsp:txBody>
      <dsp:txXfrm>
        <a:off x="472299" y="1508383"/>
        <a:ext cx="786042" cy="609351"/>
      </dsp:txXfrm>
    </dsp:sp>
    <dsp:sp modelId="{F9C42638-E4F3-4FF8-9627-E798EAAAFEAA}">
      <dsp:nvSpPr>
        <dsp:cNvPr id="0" name=""/>
        <dsp:cNvSpPr/>
      </dsp:nvSpPr>
      <dsp:spPr>
        <a:xfrm>
          <a:off x="1202678" y="891441"/>
          <a:ext cx="158557" cy="15855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B8929-83AE-4C8C-9C7E-AA99F071CB38}">
      <dsp:nvSpPr>
        <dsp:cNvPr id="0" name=""/>
        <dsp:cNvSpPr/>
      </dsp:nvSpPr>
      <dsp:spPr>
        <a:xfrm>
          <a:off x="1281956" y="970720"/>
          <a:ext cx="809657" cy="1147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017" tIns="0" rIns="0" bIns="0" numCol="1" spcCol="1270" anchor="t" anchorCtr="0">
          <a:noAutofit/>
        </a:bodyPr>
        <a:lstStyle/>
        <a:p>
          <a:pPr marL="0" lvl="0" indent="0" algn="l" defTabSz="444500">
            <a:lnSpc>
              <a:spcPct val="90000"/>
            </a:lnSpc>
            <a:spcBef>
              <a:spcPct val="0"/>
            </a:spcBef>
            <a:spcAft>
              <a:spcPct val="35000"/>
            </a:spcAft>
            <a:buNone/>
          </a:pPr>
          <a:r>
            <a:rPr lang="pt-BR" sz="1000" kern="1200" dirty="0">
              <a:solidFill>
                <a:srgbClr val="FF0000"/>
              </a:solidFill>
            </a:rPr>
            <a:t>Licitação</a:t>
          </a:r>
        </a:p>
      </dsp:txBody>
      <dsp:txXfrm>
        <a:off x="1281956" y="970720"/>
        <a:ext cx="809657" cy="1147014"/>
      </dsp:txXfrm>
    </dsp:sp>
    <dsp:sp modelId="{6D7BAD5C-0864-4231-9DBC-C10ED5B1035B}">
      <dsp:nvSpPr>
        <dsp:cNvPr id="0" name=""/>
        <dsp:cNvSpPr/>
      </dsp:nvSpPr>
      <dsp:spPr>
        <a:xfrm>
          <a:off x="2133783" y="542698"/>
          <a:ext cx="219282" cy="2192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D2C915-4BEC-4223-9F9B-254FC85C0398}">
      <dsp:nvSpPr>
        <dsp:cNvPr id="0" name=""/>
        <dsp:cNvSpPr/>
      </dsp:nvSpPr>
      <dsp:spPr>
        <a:xfrm>
          <a:off x="2243424" y="652340"/>
          <a:ext cx="809657" cy="1465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193" tIns="0" rIns="0" bIns="0" numCol="1" spcCol="1270" anchor="t" anchorCtr="0">
          <a:noAutofit/>
        </a:bodyPr>
        <a:lstStyle/>
        <a:p>
          <a:pPr marL="0" lvl="0" indent="0" algn="l" defTabSz="444500">
            <a:lnSpc>
              <a:spcPct val="90000"/>
            </a:lnSpc>
            <a:spcBef>
              <a:spcPct val="0"/>
            </a:spcBef>
            <a:spcAft>
              <a:spcPct val="35000"/>
            </a:spcAft>
            <a:buNone/>
          </a:pPr>
          <a:r>
            <a:rPr lang="pt-BR" sz="1000" kern="1200" dirty="0">
              <a:solidFill>
                <a:srgbClr val="FF0000"/>
              </a:solidFill>
            </a:rPr>
            <a:t>Contratação</a:t>
          </a:r>
        </a:p>
      </dsp:txBody>
      <dsp:txXfrm>
        <a:off x="2243424" y="652340"/>
        <a:ext cx="809657" cy="14653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C83A6-03B1-4443-AFD5-DA10FE8B282E}">
      <dsp:nvSpPr>
        <dsp:cNvPr id="0" name=""/>
        <dsp:cNvSpPr/>
      </dsp:nvSpPr>
      <dsp:spPr>
        <a:xfrm rot="4349381">
          <a:off x="1829534" y="-350001"/>
          <a:ext cx="1499698" cy="2936987"/>
        </a:xfrm>
        <a:prstGeom prst="swooshArrow">
          <a:avLst>
            <a:gd name="adj1" fmla="val 16310"/>
            <a:gd name="adj2" fmla="val 313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5533B5-8BC0-4959-A038-CCB296034787}">
      <dsp:nvSpPr>
        <dsp:cNvPr id="0" name=""/>
        <dsp:cNvSpPr/>
      </dsp:nvSpPr>
      <dsp:spPr>
        <a:xfrm>
          <a:off x="991682" y="0"/>
          <a:ext cx="928589" cy="365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b" anchorCtr="0">
          <a:noAutofit/>
        </a:bodyPr>
        <a:lstStyle/>
        <a:p>
          <a:pPr marL="0" lvl="0" indent="0" algn="ctr" defTabSz="977900">
            <a:lnSpc>
              <a:spcPct val="90000"/>
            </a:lnSpc>
            <a:spcBef>
              <a:spcPct val="0"/>
            </a:spcBef>
            <a:spcAft>
              <a:spcPct val="35000"/>
            </a:spcAft>
            <a:buNone/>
          </a:pPr>
          <a:r>
            <a:rPr lang="pt-BR" sz="2200" kern="1200" dirty="0">
              <a:solidFill>
                <a:srgbClr val="FF0000"/>
              </a:solidFill>
            </a:rPr>
            <a:t> </a:t>
          </a:r>
        </a:p>
      </dsp:txBody>
      <dsp:txXfrm>
        <a:off x="991682" y="0"/>
        <a:ext cx="928589" cy="3650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C83A6-03B1-4443-AFD5-DA10FE8B282E}">
      <dsp:nvSpPr>
        <dsp:cNvPr id="0" name=""/>
        <dsp:cNvSpPr/>
      </dsp:nvSpPr>
      <dsp:spPr>
        <a:xfrm rot="4349381">
          <a:off x="1829534" y="-350001"/>
          <a:ext cx="1499698" cy="2936987"/>
        </a:xfrm>
        <a:prstGeom prst="swooshArrow">
          <a:avLst>
            <a:gd name="adj1" fmla="val 16310"/>
            <a:gd name="adj2" fmla="val 3137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5533B5-8BC0-4959-A038-CCB296034787}">
      <dsp:nvSpPr>
        <dsp:cNvPr id="0" name=""/>
        <dsp:cNvSpPr/>
      </dsp:nvSpPr>
      <dsp:spPr>
        <a:xfrm>
          <a:off x="991682" y="0"/>
          <a:ext cx="928589" cy="3650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b" anchorCtr="0">
          <a:noAutofit/>
        </a:bodyPr>
        <a:lstStyle/>
        <a:p>
          <a:pPr marL="0" lvl="0" indent="0" algn="ctr" defTabSz="977900">
            <a:lnSpc>
              <a:spcPct val="90000"/>
            </a:lnSpc>
            <a:spcBef>
              <a:spcPct val="0"/>
            </a:spcBef>
            <a:spcAft>
              <a:spcPct val="35000"/>
            </a:spcAft>
            <a:buNone/>
          </a:pPr>
          <a:r>
            <a:rPr lang="pt-BR" sz="2200" kern="1200" dirty="0">
              <a:solidFill>
                <a:srgbClr val="FF0000"/>
              </a:solidFill>
            </a:rPr>
            <a:t> </a:t>
          </a:r>
        </a:p>
      </dsp:txBody>
      <dsp:txXfrm>
        <a:off x="991682" y="0"/>
        <a:ext cx="928589" cy="36504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2973388" cy="482600"/>
          </a:xfrm>
          <a:prstGeom prst="rect">
            <a:avLst/>
          </a:prstGeom>
          <a:noFill/>
          <a:ln w="9525">
            <a:noFill/>
            <a:miter lim="800000"/>
            <a:headEnd/>
            <a:tailEnd/>
          </a:ln>
          <a:effectLst/>
        </p:spPr>
        <p:txBody>
          <a:bodyPr vert="horz" wrap="square" lIns="18901" tIns="0" rIns="18901" bIns="0" numCol="1" anchor="t" anchorCtr="0" compatLnSpc="1">
            <a:prstTxWarp prst="textNoShape">
              <a:avLst/>
            </a:prstTxWarp>
          </a:bodyPr>
          <a:lstStyle>
            <a:lvl1pPr defTabSz="908050" eaLnBrk="0" hangingPunct="0">
              <a:defRPr sz="1000" i="1">
                <a:latin typeface="Tahoma" pitchFamily="34" charset="0"/>
              </a:defRPr>
            </a:lvl1pPr>
          </a:lstStyle>
          <a:p>
            <a:endParaRPr lang="pt-BR"/>
          </a:p>
        </p:txBody>
      </p:sp>
      <p:sp>
        <p:nvSpPr>
          <p:cNvPr id="3075" name="Rectangle 3"/>
          <p:cNvSpPr>
            <a:spLocks noGrp="1" noChangeArrowheads="1"/>
          </p:cNvSpPr>
          <p:nvPr>
            <p:ph type="dt" sz="quarter" idx="1"/>
          </p:nvPr>
        </p:nvSpPr>
        <p:spPr bwMode="auto">
          <a:xfrm>
            <a:off x="3884613" y="0"/>
            <a:ext cx="2973387" cy="482600"/>
          </a:xfrm>
          <a:prstGeom prst="rect">
            <a:avLst/>
          </a:prstGeom>
          <a:noFill/>
          <a:ln w="9525">
            <a:noFill/>
            <a:miter lim="800000"/>
            <a:headEnd/>
            <a:tailEnd/>
          </a:ln>
          <a:effectLst/>
        </p:spPr>
        <p:txBody>
          <a:bodyPr vert="horz" wrap="square" lIns="18901" tIns="0" rIns="18901" bIns="0" numCol="1" anchor="t" anchorCtr="0" compatLnSpc="1">
            <a:prstTxWarp prst="textNoShape">
              <a:avLst/>
            </a:prstTxWarp>
          </a:bodyPr>
          <a:lstStyle>
            <a:lvl1pPr algn="r" defTabSz="908050" eaLnBrk="0" hangingPunct="0">
              <a:defRPr sz="1000" i="1">
                <a:latin typeface="Tahoma" pitchFamily="34" charset="0"/>
              </a:defRPr>
            </a:lvl1pPr>
          </a:lstStyle>
          <a:p>
            <a:endParaRPr lang="pt-BR"/>
          </a:p>
        </p:txBody>
      </p:sp>
      <p:sp>
        <p:nvSpPr>
          <p:cNvPr id="3076" name="Rectangle 4"/>
          <p:cNvSpPr>
            <a:spLocks noGrp="1" noChangeArrowheads="1"/>
          </p:cNvSpPr>
          <p:nvPr>
            <p:ph type="ftr" sz="quarter" idx="2"/>
          </p:nvPr>
        </p:nvSpPr>
        <p:spPr bwMode="auto">
          <a:xfrm>
            <a:off x="-1588" y="9175750"/>
            <a:ext cx="2973388" cy="482600"/>
          </a:xfrm>
          <a:prstGeom prst="rect">
            <a:avLst/>
          </a:prstGeom>
          <a:noFill/>
          <a:ln w="9525">
            <a:noFill/>
            <a:miter lim="800000"/>
            <a:headEnd/>
            <a:tailEnd/>
          </a:ln>
          <a:effectLst/>
        </p:spPr>
        <p:txBody>
          <a:bodyPr vert="horz" wrap="square" lIns="18901" tIns="0" rIns="18901" bIns="0" numCol="1" anchor="b" anchorCtr="0" compatLnSpc="1">
            <a:prstTxWarp prst="textNoShape">
              <a:avLst/>
            </a:prstTxWarp>
          </a:bodyPr>
          <a:lstStyle>
            <a:lvl1pPr defTabSz="908050" eaLnBrk="0" hangingPunct="0">
              <a:defRPr sz="1000" i="1">
                <a:latin typeface="Tahoma" pitchFamily="34" charset="0"/>
              </a:defRPr>
            </a:lvl1pPr>
          </a:lstStyle>
          <a:p>
            <a:endParaRPr lang="pt-BR"/>
          </a:p>
        </p:txBody>
      </p:sp>
      <p:sp>
        <p:nvSpPr>
          <p:cNvPr id="3077" name="Rectangle 5"/>
          <p:cNvSpPr>
            <a:spLocks noGrp="1" noChangeArrowheads="1"/>
          </p:cNvSpPr>
          <p:nvPr>
            <p:ph type="sldNum" sz="quarter" idx="3"/>
          </p:nvPr>
        </p:nvSpPr>
        <p:spPr bwMode="auto">
          <a:xfrm>
            <a:off x="3884613" y="9175750"/>
            <a:ext cx="2973387" cy="482600"/>
          </a:xfrm>
          <a:prstGeom prst="rect">
            <a:avLst/>
          </a:prstGeom>
          <a:noFill/>
          <a:ln w="9525">
            <a:noFill/>
            <a:miter lim="800000"/>
            <a:headEnd/>
            <a:tailEnd/>
          </a:ln>
          <a:effectLst/>
        </p:spPr>
        <p:txBody>
          <a:bodyPr vert="horz" wrap="square" lIns="18901" tIns="0" rIns="18901" bIns="0" numCol="1" anchor="b" anchorCtr="0" compatLnSpc="1">
            <a:prstTxWarp prst="textNoShape">
              <a:avLst/>
            </a:prstTxWarp>
          </a:bodyPr>
          <a:lstStyle>
            <a:lvl1pPr algn="r" defTabSz="908050" eaLnBrk="0" hangingPunct="0">
              <a:defRPr sz="1000" i="1">
                <a:latin typeface="Tahoma" pitchFamily="34" charset="0"/>
              </a:defRPr>
            </a:lvl1pPr>
          </a:lstStyle>
          <a:p>
            <a:fld id="{A3C1D4B8-1A20-4BCE-AAD2-DCA1DCF339EF}" type="slidenum">
              <a:rPr lang="pt-BR"/>
              <a:pPr/>
              <a:t>‹nº›</a:t>
            </a:fld>
            <a:endParaRPr lang="pt-BR"/>
          </a:p>
        </p:txBody>
      </p:sp>
    </p:spTree>
    <p:extLst>
      <p:ext uri="{BB962C8B-B14F-4D97-AF65-F5344CB8AC3E}">
        <p14:creationId xmlns:p14="http://schemas.microsoft.com/office/powerpoint/2010/main" val="2772292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2973388" cy="482600"/>
          </a:xfrm>
          <a:prstGeom prst="rect">
            <a:avLst/>
          </a:prstGeom>
          <a:noFill/>
          <a:ln w="9525">
            <a:noFill/>
            <a:miter lim="800000"/>
            <a:headEnd/>
            <a:tailEnd/>
          </a:ln>
          <a:effectLst/>
        </p:spPr>
        <p:txBody>
          <a:bodyPr vert="horz" wrap="square" lIns="18901" tIns="0" rIns="18901" bIns="0" numCol="1" anchor="t" anchorCtr="0" compatLnSpc="1">
            <a:prstTxWarp prst="textNoShape">
              <a:avLst/>
            </a:prstTxWarp>
          </a:bodyPr>
          <a:lstStyle>
            <a:lvl1pPr defTabSz="755650" eaLnBrk="0" hangingPunct="0">
              <a:defRPr sz="1000" i="1">
                <a:latin typeface="Tahoma" pitchFamily="34" charset="0"/>
              </a:defRPr>
            </a:lvl1pPr>
          </a:lstStyle>
          <a:p>
            <a:endParaRPr lang="pt-BR"/>
          </a:p>
        </p:txBody>
      </p:sp>
      <p:sp>
        <p:nvSpPr>
          <p:cNvPr id="2051" name="Rectangle 3"/>
          <p:cNvSpPr>
            <a:spLocks noGrp="1" noChangeArrowheads="1"/>
          </p:cNvSpPr>
          <p:nvPr>
            <p:ph type="dt" idx="1"/>
          </p:nvPr>
        </p:nvSpPr>
        <p:spPr bwMode="auto">
          <a:xfrm>
            <a:off x="3884613" y="0"/>
            <a:ext cx="2973387" cy="482600"/>
          </a:xfrm>
          <a:prstGeom prst="rect">
            <a:avLst/>
          </a:prstGeom>
          <a:noFill/>
          <a:ln w="9525">
            <a:noFill/>
            <a:miter lim="800000"/>
            <a:headEnd/>
            <a:tailEnd/>
          </a:ln>
          <a:effectLst/>
        </p:spPr>
        <p:txBody>
          <a:bodyPr vert="horz" wrap="square" lIns="18901" tIns="0" rIns="18901" bIns="0" numCol="1" anchor="t" anchorCtr="0" compatLnSpc="1">
            <a:prstTxWarp prst="textNoShape">
              <a:avLst/>
            </a:prstTxWarp>
          </a:bodyPr>
          <a:lstStyle>
            <a:lvl1pPr algn="r" defTabSz="755650" eaLnBrk="0" hangingPunct="0">
              <a:defRPr sz="1000" i="1">
                <a:latin typeface="Tahoma" pitchFamily="34" charset="0"/>
              </a:defRPr>
            </a:lvl1pPr>
          </a:lstStyle>
          <a:p>
            <a:endParaRPr lang="pt-BR"/>
          </a:p>
        </p:txBody>
      </p:sp>
      <p:sp>
        <p:nvSpPr>
          <p:cNvPr id="2052" name="Rectangle 4"/>
          <p:cNvSpPr>
            <a:spLocks noGrp="1" noChangeArrowheads="1"/>
          </p:cNvSpPr>
          <p:nvPr>
            <p:ph type="ftr" sz="quarter" idx="4"/>
          </p:nvPr>
        </p:nvSpPr>
        <p:spPr bwMode="auto">
          <a:xfrm>
            <a:off x="-1588" y="9175750"/>
            <a:ext cx="2973388" cy="482600"/>
          </a:xfrm>
          <a:prstGeom prst="rect">
            <a:avLst/>
          </a:prstGeom>
          <a:noFill/>
          <a:ln w="9525">
            <a:noFill/>
            <a:miter lim="800000"/>
            <a:headEnd/>
            <a:tailEnd/>
          </a:ln>
          <a:effectLst/>
        </p:spPr>
        <p:txBody>
          <a:bodyPr vert="horz" wrap="square" lIns="18901" tIns="0" rIns="18901" bIns="0" numCol="1" anchor="b" anchorCtr="0" compatLnSpc="1">
            <a:prstTxWarp prst="textNoShape">
              <a:avLst/>
            </a:prstTxWarp>
          </a:bodyPr>
          <a:lstStyle>
            <a:lvl1pPr defTabSz="755650" eaLnBrk="0" hangingPunct="0">
              <a:defRPr sz="1000" i="1">
                <a:latin typeface="Tahoma" pitchFamily="34" charset="0"/>
              </a:defRPr>
            </a:lvl1pPr>
          </a:lstStyle>
          <a:p>
            <a:endParaRPr lang="pt-BR"/>
          </a:p>
        </p:txBody>
      </p:sp>
      <p:sp>
        <p:nvSpPr>
          <p:cNvPr id="2053" name="Rectangle 5"/>
          <p:cNvSpPr>
            <a:spLocks noGrp="1" noChangeArrowheads="1"/>
          </p:cNvSpPr>
          <p:nvPr>
            <p:ph type="sldNum" sz="quarter" idx="5"/>
          </p:nvPr>
        </p:nvSpPr>
        <p:spPr bwMode="auto">
          <a:xfrm>
            <a:off x="3884613" y="9175750"/>
            <a:ext cx="2973387" cy="482600"/>
          </a:xfrm>
          <a:prstGeom prst="rect">
            <a:avLst/>
          </a:prstGeom>
          <a:noFill/>
          <a:ln w="9525">
            <a:noFill/>
            <a:miter lim="800000"/>
            <a:headEnd/>
            <a:tailEnd/>
          </a:ln>
          <a:effectLst/>
        </p:spPr>
        <p:txBody>
          <a:bodyPr vert="horz" wrap="square" lIns="18901" tIns="0" rIns="18901" bIns="0" numCol="1" anchor="b" anchorCtr="0" compatLnSpc="1">
            <a:prstTxWarp prst="textNoShape">
              <a:avLst/>
            </a:prstTxWarp>
          </a:bodyPr>
          <a:lstStyle>
            <a:lvl1pPr algn="r" defTabSz="755650" eaLnBrk="0" hangingPunct="0">
              <a:defRPr sz="1000" i="1">
                <a:latin typeface="Tahoma" pitchFamily="34" charset="0"/>
              </a:defRPr>
            </a:lvl1pPr>
          </a:lstStyle>
          <a:p>
            <a:fld id="{C7C176FC-87B0-4E33-B9FB-1B980004114B}" type="slidenum">
              <a:rPr lang="pt-BR"/>
              <a:pPr/>
              <a:t>‹nº›</a:t>
            </a:fld>
            <a:endParaRPr lang="pt-BR"/>
          </a:p>
        </p:txBody>
      </p:sp>
    </p:spTree>
    <p:extLst>
      <p:ext uri="{BB962C8B-B14F-4D97-AF65-F5344CB8AC3E}">
        <p14:creationId xmlns:p14="http://schemas.microsoft.com/office/powerpoint/2010/main" val="3866184459"/>
      </p:ext>
    </p:extLst>
  </p:cSld>
  <p:clrMap bg1="lt1" tx1="dk1" bg2="lt2" tx2="dk2" accent1="accent1" accent2="accent2" accent3="accent3" accent4="accent4" accent5="accent5" accent6="accent6" hlink="hlink" folHlink="folHlink"/>
  <p:notesStyle>
    <a:lvl1pPr algn="l" defTabSz="762000" rtl="0" fontAlgn="base">
      <a:spcBef>
        <a:spcPct val="30000"/>
      </a:spcBef>
      <a:spcAft>
        <a:spcPct val="0"/>
      </a:spcAft>
      <a:defRPr sz="1200" kern="1200">
        <a:solidFill>
          <a:schemeClr val="tx1"/>
        </a:solidFill>
        <a:latin typeface="Tahoma" pitchFamily="34" charset="0"/>
        <a:ea typeface="+mn-ea"/>
        <a:cs typeface="+mn-cs"/>
      </a:defRPr>
    </a:lvl1pPr>
    <a:lvl2pPr marL="457200" algn="l" defTabSz="762000" rtl="0" fontAlgn="base">
      <a:spcBef>
        <a:spcPct val="30000"/>
      </a:spcBef>
      <a:spcAft>
        <a:spcPct val="0"/>
      </a:spcAft>
      <a:defRPr sz="1200" kern="1200">
        <a:solidFill>
          <a:schemeClr val="tx1"/>
        </a:solidFill>
        <a:latin typeface="Tahoma" pitchFamily="34" charset="0"/>
        <a:ea typeface="+mn-ea"/>
        <a:cs typeface="+mn-cs"/>
      </a:defRPr>
    </a:lvl2pPr>
    <a:lvl3pPr marL="914400" algn="l" defTabSz="762000" rtl="0" fontAlgn="base">
      <a:spcBef>
        <a:spcPct val="30000"/>
      </a:spcBef>
      <a:spcAft>
        <a:spcPct val="0"/>
      </a:spcAft>
      <a:defRPr sz="1200" kern="1200">
        <a:solidFill>
          <a:schemeClr val="tx1"/>
        </a:solidFill>
        <a:latin typeface="Tahoma" pitchFamily="34" charset="0"/>
        <a:ea typeface="+mn-ea"/>
        <a:cs typeface="+mn-cs"/>
      </a:defRPr>
    </a:lvl3pPr>
    <a:lvl4pPr marL="1371600" algn="l" defTabSz="762000" rtl="0" fontAlgn="base">
      <a:spcBef>
        <a:spcPct val="30000"/>
      </a:spcBef>
      <a:spcAft>
        <a:spcPct val="0"/>
      </a:spcAft>
      <a:defRPr sz="1200" kern="1200">
        <a:solidFill>
          <a:schemeClr val="tx1"/>
        </a:solidFill>
        <a:latin typeface="Tahoma" pitchFamily="34" charset="0"/>
        <a:ea typeface="+mn-ea"/>
        <a:cs typeface="+mn-cs"/>
      </a:defRPr>
    </a:lvl4pPr>
    <a:lvl5pPr marL="1828800" algn="l" defTabSz="762000" rtl="0" fontAlgn="base">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E688FA93-D15D-438B-AB87-9CE1FAA4E436}" type="slidenum">
              <a:rPr lang="pt-BR"/>
              <a:pPr/>
              <a:t>1</a:t>
            </a:fld>
            <a:endParaRPr lang="pt-BR"/>
          </a:p>
        </p:txBody>
      </p:sp>
      <p:sp>
        <p:nvSpPr>
          <p:cNvPr id="4776962" name="Rectangle 1026"/>
          <p:cNvSpPr>
            <a:spLocks noGrp="1" noRot="1" noChangeAspect="1" noChangeArrowheads="1" noTextEdit="1"/>
          </p:cNvSpPr>
          <p:nvPr>
            <p:ph type="sldImg"/>
          </p:nvPr>
        </p:nvSpPr>
        <p:spPr bwMode="auto">
          <a:xfrm>
            <a:off x="1014413" y="723900"/>
            <a:ext cx="4830762" cy="3622675"/>
          </a:xfrm>
          <a:prstGeom prst="rect">
            <a:avLst/>
          </a:prstGeom>
          <a:solidFill>
            <a:srgbClr val="FFFFFF"/>
          </a:solidFill>
          <a:ln>
            <a:solidFill>
              <a:srgbClr val="000000"/>
            </a:solidFill>
            <a:miter lim="800000"/>
            <a:headEnd/>
            <a:tailEnd/>
          </a:ln>
        </p:spPr>
      </p:sp>
      <p:sp>
        <p:nvSpPr>
          <p:cNvPr id="4776963" name="Rectangle 1027"/>
          <p:cNvSpPr>
            <a:spLocks noGrp="1" noChangeArrowheads="1"/>
          </p:cNvSpPr>
          <p:nvPr>
            <p:ph type="body" idx="1"/>
          </p:nvPr>
        </p:nvSpPr>
        <p:spPr bwMode="auto">
          <a:xfrm>
            <a:off x="915988" y="4586288"/>
            <a:ext cx="5026025" cy="4348162"/>
          </a:xfrm>
          <a:prstGeom prst="rect">
            <a:avLst/>
          </a:prstGeom>
          <a:solidFill>
            <a:srgbClr val="FFFFFF"/>
          </a:solidFill>
          <a:ln>
            <a:solidFill>
              <a:srgbClr val="000000"/>
            </a:solidFill>
            <a:miter lim="800000"/>
            <a:headEnd/>
            <a:tailEnd/>
          </a:ln>
        </p:spPr>
        <p:txBody>
          <a:bodyPr lIns="89756" tIns="44878" rIns="89756" bIns="44878"/>
          <a:lstStyle/>
          <a:p>
            <a:endParaRPr lang="pt-BR" sz="1600"/>
          </a:p>
        </p:txBody>
      </p:sp>
    </p:spTree>
    <p:extLst>
      <p:ext uri="{BB962C8B-B14F-4D97-AF65-F5344CB8AC3E}">
        <p14:creationId xmlns:p14="http://schemas.microsoft.com/office/powerpoint/2010/main" val="2740475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15F3F608-C066-4588-B9FB-B316177D6E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07E3BDDE-3307-448F-A027-41D29602DB09}" type="slidenum">
              <a:rPr lang="en-US" altLang="pt-BR" sz="1100"/>
              <a:pPr>
                <a:spcBef>
                  <a:spcPct val="0"/>
                </a:spcBef>
              </a:pPr>
              <a:t>99</a:t>
            </a:fld>
            <a:endParaRPr lang="en-US" altLang="pt-BR" sz="1100"/>
          </a:p>
        </p:txBody>
      </p:sp>
      <p:sp>
        <p:nvSpPr>
          <p:cNvPr id="21507" name="Rectangle 1026">
            <a:extLst>
              <a:ext uri="{FF2B5EF4-FFF2-40B4-BE49-F238E27FC236}">
                <a16:creationId xmlns:a16="http://schemas.microsoft.com/office/drawing/2014/main" id="{923A6BB2-7E55-4714-9753-14823B88F0E9}"/>
              </a:ext>
            </a:extLst>
          </p:cNvPr>
          <p:cNvSpPr>
            <a:spLocks noGrp="1" noRot="1" noChangeAspect="1" noChangeArrowheads="1" noTextEdit="1"/>
          </p:cNvSpPr>
          <p:nvPr>
            <p:ph type="sldImg"/>
          </p:nvPr>
        </p:nvSpPr>
        <p:spPr>
          <a:ln/>
        </p:spPr>
      </p:sp>
      <p:sp>
        <p:nvSpPr>
          <p:cNvPr id="21508" name="Rectangle 1027">
            <a:extLst>
              <a:ext uri="{FF2B5EF4-FFF2-40B4-BE49-F238E27FC236}">
                <a16:creationId xmlns:a16="http://schemas.microsoft.com/office/drawing/2014/main" id="{0CDC28E3-9735-426F-9F84-9FC320243C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56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 of the slide.</a:t>
            </a:r>
          </a:p>
          <a:p>
            <a:pPr eaLnBrk="1" hangingPunct="1"/>
            <a:r>
              <a:rPr lang="en-US" altLang="pt-BR">
                <a:latin typeface="Arial" panose="020B0604020202020204" pitchFamily="34" charset="0"/>
              </a:rPr>
              <a:t>Click enter to highlight the practices contained in this first Módulo de Prática.</a:t>
            </a:r>
          </a:p>
          <a:p>
            <a:pPr eaLnBrk="1" hangingPunct="1"/>
            <a:r>
              <a:rPr lang="en-US" altLang="pt-BR">
                <a:latin typeface="Arial" panose="020B0604020202020204" pitchFamily="34" charset="0"/>
              </a:rPr>
              <a:t>Have everyone take out their agendas.</a:t>
            </a:r>
          </a:p>
          <a:p>
            <a:pPr eaLnBrk="1" hangingPunct="1"/>
            <a:r>
              <a:rPr lang="en-US" altLang="pt-BR">
                <a:latin typeface="Arial" panose="020B0604020202020204" pitchFamily="34" charset="0"/>
              </a:rPr>
              <a:t>We will cover Scope, Schedule and Resource Planning today.  And Financial Planning, Team Management, Scope Control, Schedule Control and Financial Management tomorrow.</a:t>
            </a:r>
          </a:p>
          <a:p>
            <a:pPr eaLnBrk="1" hangingPunct="1"/>
            <a:r>
              <a:rPr lang="en-US" altLang="pt-BR">
                <a:latin typeface="Arial" panose="020B0604020202020204" pitchFamily="34" charset="0"/>
              </a:rPr>
              <a:t>We will teach the practice concept using powerpoint slides and other media, but the majority of the time will be spent applying the lessons through exercises and case studies.</a:t>
            </a:r>
          </a:p>
          <a:p>
            <a:pPr eaLnBrk="1" hangingPunct="1"/>
            <a:r>
              <a:rPr lang="en-US" altLang="pt-BR">
                <a:latin typeface="Arial" panose="020B0604020202020204" pitchFamily="34" charset="0"/>
              </a:rPr>
              <a:t>Click enter to highlight the Project Setup Practice.  Explain that it falls within the planning phase of projects.  This practice will be included in a later Módulo de Prática, but we’ll just give a brief overview of this practice today because it typically precedes these other Practices.</a:t>
            </a:r>
          </a:p>
        </p:txBody>
      </p:sp>
    </p:spTree>
    <p:extLst>
      <p:ext uri="{BB962C8B-B14F-4D97-AF65-F5344CB8AC3E}">
        <p14:creationId xmlns:p14="http://schemas.microsoft.com/office/powerpoint/2010/main" val="2293644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A2A308F5-9E82-4E6B-8159-2756184E72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7876076D-93E7-40AB-A8C1-19FDF0147A7D}" type="slidenum">
              <a:rPr lang="en-US" altLang="pt-BR" sz="1100"/>
              <a:pPr>
                <a:spcBef>
                  <a:spcPct val="0"/>
                </a:spcBef>
              </a:pPr>
              <a:t>100</a:t>
            </a:fld>
            <a:endParaRPr lang="en-US" altLang="pt-BR" sz="1100"/>
          </a:p>
        </p:txBody>
      </p:sp>
      <p:sp>
        <p:nvSpPr>
          <p:cNvPr id="23555" name="Rectangle 2">
            <a:extLst>
              <a:ext uri="{FF2B5EF4-FFF2-40B4-BE49-F238E27FC236}">
                <a16:creationId xmlns:a16="http://schemas.microsoft.com/office/drawing/2014/main" id="{A85DFB61-B816-4944-A320-B2B7F3DDC961}"/>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6962331E-BAE7-471F-B9A1-30B0DE5D1E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58 MINUTES</a:t>
            </a:r>
          </a:p>
          <a:p>
            <a:pPr eaLnBrk="1" hangingPunct="1"/>
            <a:r>
              <a:rPr lang="en-US" altLang="pt-BR">
                <a:latin typeface="Arial" panose="020B0604020202020204" pitchFamily="34" charset="0"/>
              </a:rPr>
              <a:t>Read the title of the slide.  Note that we will cover this Practice in detail in a later Módulo de Prática.  For now, we just want to hit the high points as a reminder that these key activities do occur at the start of a job.</a:t>
            </a:r>
          </a:p>
          <a:p>
            <a:pPr eaLnBrk="1" hangingPunct="1"/>
            <a:r>
              <a:rPr lang="en-US" altLang="pt-BR">
                <a:latin typeface="Arial" panose="020B0604020202020204" pitchFamily="34" charset="0"/>
              </a:rPr>
              <a:t>Read through the bullet points.  The second bullet point may be a new concept to many so we suggest you indicate that MTP believes, that on most of our medium to large projects, we should have a designated Technical Lead who reports to the Jefe de Projeto and assists the PM with the technical execution of the work.</a:t>
            </a:r>
          </a:p>
          <a:p>
            <a:pPr eaLnBrk="1" hangingPunct="1"/>
            <a:r>
              <a:rPr lang="en-US" altLang="pt-BR">
                <a:latin typeface="Arial" panose="020B0604020202020204" pitchFamily="34" charset="0"/>
              </a:rPr>
              <a:t>The concept of a Change Control Log has applicability throughout the Practices, particularly the practices to be covered today and tomorrow.  Changes can impact scope, schedule, resources, budget, quality, risk or any other component of the project’s baseline and, therefore, need to be tracked so that they can be effectively dealt with.  The Change Control Log should be developed as part of the development of the Project Execution Plan.</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3884598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18A567B6-DCA5-4480-91ED-FBF8461F57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BB1C6D40-D0B0-493E-9805-AF80FD07CF80}" type="slidenum">
              <a:rPr lang="en-US" altLang="pt-BR" sz="1100"/>
              <a:pPr>
                <a:spcBef>
                  <a:spcPct val="0"/>
                </a:spcBef>
              </a:pPr>
              <a:t>101</a:t>
            </a:fld>
            <a:endParaRPr lang="en-US" altLang="pt-BR" sz="1100"/>
          </a:p>
        </p:txBody>
      </p:sp>
      <p:sp>
        <p:nvSpPr>
          <p:cNvPr id="25603" name="Rectangle 2">
            <a:extLst>
              <a:ext uri="{FF2B5EF4-FFF2-40B4-BE49-F238E27FC236}">
                <a16:creationId xmlns:a16="http://schemas.microsoft.com/office/drawing/2014/main" id="{2ADD2CCE-143B-4B79-B55F-A7D8639E137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A62B22FB-F759-4A81-80DB-EC13EC1080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60 MINUTES</a:t>
            </a:r>
            <a:endParaRPr lang="en-US" altLang="pt-BR" u="sng">
              <a:latin typeface="Arial" panose="020B0604020202020204" pitchFamily="34" charset="0"/>
            </a:endParaRPr>
          </a:p>
          <a:p>
            <a:pPr eaLnBrk="1" hangingPunct="1"/>
            <a:r>
              <a:rPr lang="en-US" altLang="pt-BR">
                <a:latin typeface="Arial" panose="020B0604020202020204" pitchFamily="34" charset="0"/>
              </a:rPr>
              <a:t>Read the title of the slide.</a:t>
            </a:r>
          </a:p>
          <a:p>
            <a:pPr eaLnBrk="1" hangingPunct="1"/>
            <a:r>
              <a:rPr lang="en-US" altLang="pt-BR">
                <a:latin typeface="Arial" panose="020B0604020202020204" pitchFamily="34" charset="0"/>
              </a:rPr>
              <a:t>We just want to point out that the Reference Document and this training covers each practice individually, as if they were separate linear practices.  </a:t>
            </a:r>
          </a:p>
          <a:p>
            <a:pPr eaLnBrk="1" hangingPunct="1"/>
            <a:r>
              <a:rPr lang="en-US" altLang="pt-BR">
                <a:latin typeface="Arial" panose="020B0604020202020204" pitchFamily="34" charset="0"/>
              </a:rPr>
              <a:t>However, each of the practices is linked to the others.  In many planning efforts you actually have to iterate – going back and forth to obtain an optimal budget and Project Execution Plan. </a:t>
            </a:r>
          </a:p>
          <a:p>
            <a:pPr eaLnBrk="1" hangingPunct="1"/>
            <a:r>
              <a:rPr lang="en-US" altLang="pt-BR">
                <a:latin typeface="Arial" panose="020B0604020202020204" pitchFamily="34" charset="0"/>
              </a:rPr>
              <a:t>For example, the Work Breakdown Structure that you develop during the scope planning practice provides the foundation upon which you create the schedule, determine resource needs, develop the project budget and ultimately monitor and control the execution of the work.  However, if during development of the schedule it is apparent that you will not meet the required contractual delivery dates or the profit margin is unacceptably low, the Project Manger must go back to an earlier stage of the process to determine what changes can be made.</a:t>
            </a:r>
          </a:p>
        </p:txBody>
      </p:sp>
    </p:spTree>
    <p:extLst>
      <p:ext uri="{BB962C8B-B14F-4D97-AF65-F5344CB8AC3E}">
        <p14:creationId xmlns:p14="http://schemas.microsoft.com/office/powerpoint/2010/main" val="2851523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B89AFCB8-FE9C-4E5B-8A3E-835DA2B3AF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B90AD3C5-0BD5-458A-AAAD-577A22295FDC}" type="slidenum">
              <a:rPr lang="en-US" altLang="pt-BR" sz="1100"/>
              <a:pPr>
                <a:spcBef>
                  <a:spcPct val="0"/>
                </a:spcBef>
              </a:pPr>
              <a:t>102</a:t>
            </a:fld>
            <a:endParaRPr lang="en-US" altLang="pt-BR" sz="1100"/>
          </a:p>
        </p:txBody>
      </p:sp>
      <p:sp>
        <p:nvSpPr>
          <p:cNvPr id="27651" name="Rectangle 2">
            <a:extLst>
              <a:ext uri="{FF2B5EF4-FFF2-40B4-BE49-F238E27FC236}">
                <a16:creationId xmlns:a16="http://schemas.microsoft.com/office/drawing/2014/main" id="{6EC87D20-02C8-49EB-B4CA-68F475FEE5BC}"/>
              </a:ext>
            </a:extLst>
          </p:cNvPr>
          <p:cNvSpPr>
            <a:spLocks noGrp="1" noRot="1" noChangeAspect="1" noChangeArrowheads="1" noTextEdit="1"/>
          </p:cNvSpPr>
          <p:nvPr>
            <p:ph type="sldImg"/>
          </p:nvPr>
        </p:nvSpPr>
        <p:spPr>
          <a:xfrm>
            <a:off x="876300" y="192088"/>
            <a:ext cx="4927600" cy="3695700"/>
          </a:xfrm>
          <a:ln/>
        </p:spPr>
      </p:sp>
      <p:sp>
        <p:nvSpPr>
          <p:cNvPr id="27652" name="Rectangle 3">
            <a:extLst>
              <a:ext uri="{FF2B5EF4-FFF2-40B4-BE49-F238E27FC236}">
                <a16:creationId xmlns:a16="http://schemas.microsoft.com/office/drawing/2014/main" id="{8E35531E-1C91-4D0E-957D-827D813F4193}"/>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1 MINUTES</a:t>
            </a:r>
          </a:p>
          <a:p>
            <a:pPr eaLnBrk="1" hangingPunct="1"/>
            <a:r>
              <a:rPr lang="en-US" altLang="pt-BR">
                <a:latin typeface="Arial" panose="020B0604020202020204" pitchFamily="34" charset="0"/>
              </a:rPr>
              <a:t>The first lesson is Scope Planning.</a:t>
            </a:r>
          </a:p>
          <a:p>
            <a:pPr eaLnBrk="1" hangingPunct="1"/>
            <a:r>
              <a:rPr lang="en-US" altLang="pt-BR">
                <a:latin typeface="Arial" panose="020B0604020202020204" pitchFamily="34" charset="0"/>
              </a:rPr>
              <a:t>Read the quote.  This is one of  the overall goals of Scope Planning, to decompose the project into discrete activities that allow the project to be more effectively scheduled, resourced, and estimated during the planning phase.</a:t>
            </a:r>
          </a:p>
          <a:p>
            <a:pPr eaLnBrk="1" hangingPunct="1"/>
            <a:r>
              <a:rPr lang="en-US" altLang="pt-BR">
                <a:latin typeface="Arial" panose="020B0604020202020204" pitchFamily="34" charset="0"/>
              </a:rPr>
              <a:t>We will touch on the processes that make up the Scope Planning Practice. </a:t>
            </a:r>
          </a:p>
          <a:p>
            <a:pPr eaLnBrk="1" hangingPunct="1"/>
            <a:r>
              <a:rPr lang="en-US" altLang="pt-BR">
                <a:latin typeface="Arial" panose="020B0604020202020204" pitchFamily="34" charset="0"/>
              </a:rPr>
              <a:t>Scope planning should not be done by a Jefe de Projeto in isolation.  You need to identify and obtain input from other key stakeholders, like technical experts.</a:t>
            </a:r>
          </a:p>
          <a:p>
            <a:pPr eaLnBrk="1" hangingPunct="1"/>
            <a:r>
              <a:rPr lang="en-US" altLang="pt-BR">
                <a:latin typeface="Arial" panose="020B0604020202020204" pitchFamily="34" charset="0"/>
              </a:rPr>
              <a:t>And, in most cases, the scope planning work should be a validation of the pursuit phase outputs.  </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92952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AD01048-DC5C-4180-B09B-530D094E9B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66866243-15C1-413F-ACE1-957C20581F59}" type="slidenum">
              <a:rPr lang="en-US" altLang="pt-BR" sz="1100"/>
              <a:pPr>
                <a:spcBef>
                  <a:spcPct val="0"/>
                </a:spcBef>
              </a:pPr>
              <a:t>103</a:t>
            </a:fld>
            <a:endParaRPr lang="en-US" altLang="pt-BR" sz="1100"/>
          </a:p>
        </p:txBody>
      </p:sp>
      <p:sp>
        <p:nvSpPr>
          <p:cNvPr id="29699" name="Rectangle 2">
            <a:extLst>
              <a:ext uri="{FF2B5EF4-FFF2-40B4-BE49-F238E27FC236}">
                <a16:creationId xmlns:a16="http://schemas.microsoft.com/office/drawing/2014/main" id="{274D9D66-6E32-41BB-B6F2-EBA57C52D46F}"/>
              </a:ext>
            </a:extLst>
          </p:cNvPr>
          <p:cNvSpPr>
            <a:spLocks noGrp="1" noRot="1" noChangeAspect="1" noChangeArrowheads="1" noTextEdit="1"/>
          </p:cNvSpPr>
          <p:nvPr>
            <p:ph type="sldImg"/>
          </p:nvPr>
        </p:nvSpPr>
        <p:spPr>
          <a:xfrm>
            <a:off x="876300" y="192088"/>
            <a:ext cx="4927600" cy="3695700"/>
          </a:xfrm>
          <a:ln/>
        </p:spPr>
      </p:sp>
      <p:sp>
        <p:nvSpPr>
          <p:cNvPr id="29700" name="Rectangle 3">
            <a:extLst>
              <a:ext uri="{FF2B5EF4-FFF2-40B4-BE49-F238E27FC236}">
                <a16:creationId xmlns:a16="http://schemas.microsoft.com/office/drawing/2014/main" id="{41A1F892-6B0D-4668-BD13-68B631DE5E4A}"/>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2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Read the Project Need. </a:t>
            </a:r>
          </a:p>
          <a:p>
            <a:pPr eaLnBrk="1" hangingPunct="1"/>
            <a:r>
              <a:rPr lang="en-US" altLang="pt-BR">
                <a:latin typeface="Arial" panose="020B0604020202020204" pitchFamily="34" charset="0"/>
              </a:rPr>
              <a:t>The overall intent of Scope Planning is to develop and obtain agreement on a Scope of Work and to then use this Validated Declaração de Alcance  to create the Work Breakdown Structure.  </a:t>
            </a:r>
          </a:p>
          <a:p>
            <a:pPr eaLnBrk="1" hangingPunct="1"/>
            <a:r>
              <a:rPr lang="en-US" altLang="pt-BR">
                <a:latin typeface="Arial" panose="020B0604020202020204" pitchFamily="34" charset="0"/>
              </a:rPr>
              <a:t>A detailed, Validated Scope Statemetn is necessary to create the correct level Work Breakdown Structure for the project so that the team can effectively  carry forward through the execution of the work.</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322827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5F9C96E4-251F-4987-B81C-8F01DF7F52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03377A74-291E-4E4D-9E5B-AFBCAB3AADBD}" type="slidenum">
              <a:rPr lang="en-US" altLang="pt-BR" sz="1100"/>
              <a:pPr>
                <a:spcBef>
                  <a:spcPct val="0"/>
                </a:spcBef>
              </a:pPr>
              <a:t>104</a:t>
            </a:fld>
            <a:endParaRPr lang="en-US" altLang="pt-BR" sz="1100"/>
          </a:p>
        </p:txBody>
      </p:sp>
      <p:sp>
        <p:nvSpPr>
          <p:cNvPr id="31747" name="Rectangle 2">
            <a:extLst>
              <a:ext uri="{FF2B5EF4-FFF2-40B4-BE49-F238E27FC236}">
                <a16:creationId xmlns:a16="http://schemas.microsoft.com/office/drawing/2014/main" id="{9C026DEB-05DD-4E7D-B0AD-3F04355C1749}"/>
              </a:ext>
            </a:extLst>
          </p:cNvPr>
          <p:cNvSpPr>
            <a:spLocks noGrp="1" noRot="1" noChangeAspect="1" noChangeArrowheads="1" noTextEdit="1"/>
          </p:cNvSpPr>
          <p:nvPr>
            <p:ph type="sldImg"/>
          </p:nvPr>
        </p:nvSpPr>
        <p:spPr>
          <a:xfrm>
            <a:off x="876300" y="192088"/>
            <a:ext cx="4927600" cy="3695700"/>
          </a:xfrm>
          <a:ln/>
        </p:spPr>
      </p:sp>
      <p:sp>
        <p:nvSpPr>
          <p:cNvPr id="31748" name="Rectangle 3">
            <a:extLst>
              <a:ext uri="{FF2B5EF4-FFF2-40B4-BE49-F238E27FC236}">
                <a16:creationId xmlns:a16="http://schemas.microsoft.com/office/drawing/2014/main" id="{910E2E1A-7EC8-45E5-A83D-F36F5EDB5655}"/>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4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1st element – Review Contract – Scope Planning begins with the review of the contract and all relevant pursuit phase planning activities so that a detailed Declaração de Alcance can be developed.  Note that MWH would hope that our contract includes a detailed scope of work that clearly details the work and has no inconsistencies, ambiguities or uncertainties.  However, as this is not always the case, it is essential that the PM review the contract.</a:t>
            </a:r>
          </a:p>
          <a:p>
            <a:pPr eaLnBrk="1" hangingPunct="1"/>
            <a:r>
              <a:rPr lang="en-US" altLang="pt-BR">
                <a:latin typeface="Arial" panose="020B0604020202020204" pitchFamily="34" charset="0"/>
              </a:rPr>
              <a:t>2nd element – Prepare Declaração de Alcance – The Declaração de Alcance provides the detail to identify if there are any inconsistencies, ambiguities, or uncertainties with how the work will be executed.</a:t>
            </a:r>
          </a:p>
          <a:p>
            <a:pPr eaLnBrk="1" hangingPunct="1"/>
            <a:r>
              <a:rPr lang="en-US" altLang="pt-BR">
                <a:latin typeface="Arial" panose="020B0604020202020204" pitchFamily="34" charset="0"/>
              </a:rPr>
              <a:t>3rd element – Validate Declaração de Alcance – The PM meets with Operations Management and the Client to resolve any issues and to validate the Declaração de Alcance. This step also allows the PM and the Client to review how the work will move forward and can be a great opportunity to better understand and address their needs.</a:t>
            </a:r>
          </a:p>
          <a:p>
            <a:pPr eaLnBrk="1" hangingPunct="1"/>
            <a:r>
              <a:rPr lang="en-US" altLang="pt-BR">
                <a:latin typeface="Arial" panose="020B0604020202020204" pitchFamily="34" charset="0"/>
              </a:rPr>
              <a:t>4th element – Create Work Breakdown Structure based upon the Validated Declaração de Alcance – A very important process that impacts all other practices and the overall delivery of a project.</a:t>
            </a:r>
          </a:p>
        </p:txBody>
      </p:sp>
    </p:spTree>
    <p:extLst>
      <p:ext uri="{BB962C8B-B14F-4D97-AF65-F5344CB8AC3E}">
        <p14:creationId xmlns:p14="http://schemas.microsoft.com/office/powerpoint/2010/main" val="1200976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38187D2-76B2-4348-9418-1F1B4F4E3C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98FB62CF-85BF-40F8-8EB6-7441D08939AB}" type="slidenum">
              <a:rPr lang="en-US" altLang="pt-BR" sz="1100"/>
              <a:pPr>
                <a:spcBef>
                  <a:spcPct val="0"/>
                </a:spcBef>
              </a:pPr>
              <a:t>105</a:t>
            </a:fld>
            <a:endParaRPr lang="en-US" altLang="pt-BR" sz="1100"/>
          </a:p>
        </p:txBody>
      </p:sp>
      <p:sp>
        <p:nvSpPr>
          <p:cNvPr id="33795" name="Rectangle 2">
            <a:extLst>
              <a:ext uri="{FF2B5EF4-FFF2-40B4-BE49-F238E27FC236}">
                <a16:creationId xmlns:a16="http://schemas.microsoft.com/office/drawing/2014/main" id="{9529BB19-11D5-4DB8-9B9A-10DFF6D0D8E8}"/>
              </a:ext>
            </a:extLst>
          </p:cNvPr>
          <p:cNvSpPr>
            <a:spLocks noGrp="1" noRot="1" noChangeAspect="1" noChangeArrowheads="1" noTextEdit="1"/>
          </p:cNvSpPr>
          <p:nvPr>
            <p:ph type="sldImg"/>
          </p:nvPr>
        </p:nvSpPr>
        <p:spPr>
          <a:xfrm>
            <a:off x="876300" y="192088"/>
            <a:ext cx="4927600" cy="3695700"/>
          </a:xfrm>
          <a:ln/>
        </p:spPr>
      </p:sp>
      <p:sp>
        <p:nvSpPr>
          <p:cNvPr id="33796" name="Rectangle 3">
            <a:extLst>
              <a:ext uri="{FF2B5EF4-FFF2-40B4-BE49-F238E27FC236}">
                <a16:creationId xmlns:a16="http://schemas.microsoft.com/office/drawing/2014/main" id="{6C2FE384-B886-4F6E-9321-D2B17A2B38D0}"/>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6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Build the first process in the process flow.</a:t>
            </a:r>
          </a:p>
          <a:p>
            <a:pPr eaLnBrk="1" hangingPunct="1"/>
            <a:r>
              <a:rPr lang="en-US" altLang="pt-BR">
                <a:latin typeface="Arial" panose="020B0604020202020204" pitchFamily="34" charset="0"/>
              </a:rPr>
              <a:t>1st element – Review Contract – Scope Planning begins with the review of the contract</a:t>
            </a:r>
          </a:p>
          <a:p>
            <a:pPr eaLnBrk="1" hangingPunct="1"/>
            <a:r>
              <a:rPr lang="en-US" altLang="pt-BR">
                <a:latin typeface="Arial" panose="020B0604020202020204" pitchFamily="34" charset="0"/>
              </a:rPr>
              <a:t>2nd element – Transfer the Pursuit Information is an input to this process – In most cases the scope planning work will be initiated and largely completed during the pursuit phase.  The PM should obtain and review all pursuit phase pre-planning information, including the contract, bid records, and project background information.</a:t>
            </a:r>
          </a:p>
          <a:p>
            <a:pPr eaLnBrk="1" hangingPunct="1"/>
            <a:r>
              <a:rPr lang="en-US" altLang="pt-BR">
                <a:latin typeface="Arial" panose="020B0604020202020204" pitchFamily="34" charset="0"/>
              </a:rPr>
              <a:t>3rd element – Contract Review Compilation is an output of this process – The compilation should identify the various inputs by the client required for the project, highlight, clarify, and resolve any inconsistencies, ambiguities, or uncertainties in the contract.</a:t>
            </a:r>
          </a:p>
          <a:p>
            <a:pPr eaLnBrk="1" hangingPunct="1"/>
            <a:r>
              <a:rPr lang="en-US" altLang="pt-BR">
                <a:latin typeface="Arial" panose="020B0604020202020204" pitchFamily="34" charset="0"/>
              </a:rPr>
              <a:t>With completed slide on screen, suggest trainer note to audience that this will be the standard means that we present each Practice.  The key at the bottom shows the individual processes that make up the Practice with the one being discussed being the one that is highlighted.</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768557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045285-2259-4523-AC29-2E1C7122D9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1410CA79-AE2B-4EEC-B6F6-5E3757ACF969}" type="slidenum">
              <a:rPr lang="en-US" altLang="pt-BR" sz="1100"/>
              <a:pPr>
                <a:spcBef>
                  <a:spcPct val="0"/>
                </a:spcBef>
              </a:pPr>
              <a:t>106</a:t>
            </a:fld>
            <a:endParaRPr lang="en-US" altLang="pt-BR" sz="1100"/>
          </a:p>
        </p:txBody>
      </p:sp>
      <p:sp>
        <p:nvSpPr>
          <p:cNvPr id="35843" name="Rectangle 2">
            <a:extLst>
              <a:ext uri="{FF2B5EF4-FFF2-40B4-BE49-F238E27FC236}">
                <a16:creationId xmlns:a16="http://schemas.microsoft.com/office/drawing/2014/main" id="{95AA8DB0-8571-4767-9F3F-09C7733DE94E}"/>
              </a:ext>
            </a:extLst>
          </p:cNvPr>
          <p:cNvSpPr>
            <a:spLocks noGrp="1" noRot="1" noChangeAspect="1" noChangeArrowheads="1" noTextEdit="1"/>
          </p:cNvSpPr>
          <p:nvPr>
            <p:ph type="sldImg"/>
          </p:nvPr>
        </p:nvSpPr>
        <p:spPr>
          <a:xfrm>
            <a:off x="876300" y="192088"/>
            <a:ext cx="4927600" cy="3695700"/>
          </a:xfrm>
          <a:ln/>
        </p:spPr>
      </p:sp>
      <p:sp>
        <p:nvSpPr>
          <p:cNvPr id="35844" name="Rectangle 3">
            <a:extLst>
              <a:ext uri="{FF2B5EF4-FFF2-40B4-BE49-F238E27FC236}">
                <a16:creationId xmlns:a16="http://schemas.microsoft.com/office/drawing/2014/main" id="{5B5247AF-CA23-40E3-87EE-04D6D6F1D662}"/>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8 MINUTES</a:t>
            </a:r>
          </a:p>
          <a:p>
            <a:pPr eaLnBrk="1" hangingPunct="1"/>
            <a:r>
              <a:rPr lang="en-US" altLang="pt-BR">
                <a:latin typeface="Arial" panose="020B0604020202020204" pitchFamily="34" charset="0"/>
              </a:rPr>
              <a:t>Read the Title.</a:t>
            </a:r>
          </a:p>
          <a:p>
            <a:pPr eaLnBrk="1" hangingPunct="1"/>
            <a:endParaRPr lang="en-US" altLang="pt-BR">
              <a:latin typeface="Arial" panose="020B0604020202020204" pitchFamily="34" charset="0"/>
            </a:endParaRPr>
          </a:p>
          <a:p>
            <a:pPr eaLnBrk="1" hangingPunct="1"/>
            <a:r>
              <a:rPr lang="en-US" altLang="pt-BR">
                <a:latin typeface="Arial" panose="020B0604020202020204" pitchFamily="34" charset="0"/>
              </a:rPr>
              <a:t>Bullet 1 – note that the PM may not have been involved at the Pursuit Phase</a:t>
            </a:r>
          </a:p>
          <a:p>
            <a:pPr eaLnBrk="1" hangingPunct="1"/>
            <a:r>
              <a:rPr lang="en-US" altLang="pt-BR">
                <a:latin typeface="Arial" panose="020B0604020202020204" pitchFamily="34" charset="0"/>
              </a:rPr>
              <a:t>Bullet 2 – all parties need to fully understand the commitments that MWH has contracted to deliver.</a:t>
            </a:r>
          </a:p>
          <a:p>
            <a:pPr eaLnBrk="1" hangingPunct="1"/>
            <a:r>
              <a:rPr lang="en-US" altLang="pt-BR">
                <a:latin typeface="Arial" panose="020B0604020202020204" pitchFamily="34" charset="0"/>
              </a:rPr>
              <a:t>Bullet 3 – all parties need to understand the agreed terms.  A legal review of the contract is also suggested.</a:t>
            </a:r>
          </a:p>
          <a:p>
            <a:pPr eaLnBrk="1" hangingPunct="1"/>
            <a:r>
              <a:rPr lang="en-US" altLang="pt-BR">
                <a:latin typeface="Arial" panose="020B0604020202020204" pitchFamily="34" charset="0"/>
              </a:rPr>
              <a:t>Bullet 4 – if inconsistencies, ambiguities, or uncertainties are encountered in the contract, they should be resolved between MWH and the Client prior to further work on planning the project.</a:t>
            </a:r>
          </a:p>
          <a:p>
            <a:pPr eaLnBrk="1" hangingPunct="1"/>
            <a:r>
              <a:rPr lang="en-US" altLang="pt-BR">
                <a:latin typeface="Arial" panose="020B0604020202020204" pitchFamily="34" charset="0"/>
              </a:rPr>
              <a:t>Bullet 5 – It’s also important to identify the Client inputs required for the project so that the Client is aware and it doesn’t hold up execution of the work.</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634811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D6EF8F8-C6B9-4118-8C8B-B40A95E04A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04A1EC63-4C47-4288-9687-659008E14056}" type="slidenum">
              <a:rPr lang="en-US" altLang="pt-BR" sz="1100"/>
              <a:pPr>
                <a:spcBef>
                  <a:spcPct val="0"/>
                </a:spcBef>
              </a:pPr>
              <a:t>107</a:t>
            </a:fld>
            <a:endParaRPr lang="en-US" altLang="pt-BR" sz="1100"/>
          </a:p>
        </p:txBody>
      </p:sp>
      <p:sp>
        <p:nvSpPr>
          <p:cNvPr id="37891" name="Rectangle 2">
            <a:extLst>
              <a:ext uri="{FF2B5EF4-FFF2-40B4-BE49-F238E27FC236}">
                <a16:creationId xmlns:a16="http://schemas.microsoft.com/office/drawing/2014/main" id="{2A3C6C16-6CE1-4588-A2FE-F80D66FB9076}"/>
              </a:ext>
            </a:extLst>
          </p:cNvPr>
          <p:cNvSpPr>
            <a:spLocks noGrp="1" noRot="1" noChangeAspect="1" noChangeArrowheads="1" noTextEdit="1"/>
          </p:cNvSpPr>
          <p:nvPr>
            <p:ph type="sldImg"/>
          </p:nvPr>
        </p:nvSpPr>
        <p:spPr>
          <a:xfrm>
            <a:off x="876300" y="192088"/>
            <a:ext cx="4927600" cy="3695700"/>
          </a:xfrm>
          <a:ln/>
        </p:spPr>
      </p:sp>
      <p:sp>
        <p:nvSpPr>
          <p:cNvPr id="37892" name="Rectangle 3">
            <a:extLst>
              <a:ext uri="{FF2B5EF4-FFF2-40B4-BE49-F238E27FC236}">
                <a16:creationId xmlns:a16="http://schemas.microsoft.com/office/drawing/2014/main" id="{FE983219-88BE-4F06-BB6C-0958BB30C422}"/>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10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After compiling the outputs from the review of the contract, the PM should prepare the Declaração de Alcance.</a:t>
            </a:r>
          </a:p>
          <a:p>
            <a:pPr eaLnBrk="1" hangingPunct="1"/>
            <a:r>
              <a:rPr lang="en-US" altLang="pt-BR">
                <a:latin typeface="Arial" panose="020B0604020202020204" pitchFamily="34" charset="0"/>
              </a:rPr>
              <a:t>Build the first process in the process flow.</a:t>
            </a:r>
          </a:p>
          <a:p>
            <a:pPr eaLnBrk="1" hangingPunct="1"/>
            <a:r>
              <a:rPr lang="en-US" altLang="pt-BR">
                <a:latin typeface="Arial" panose="020B0604020202020204" pitchFamily="34" charset="0"/>
              </a:rPr>
              <a:t>1st element – Prepare Declaração de Alcance – The Declaração de Alcance provides the detail of the scope of work that MWH committed to deliver and is the first step in managing client expectations.</a:t>
            </a:r>
          </a:p>
          <a:p>
            <a:pPr eaLnBrk="1" hangingPunct="1"/>
            <a:r>
              <a:rPr lang="en-US" altLang="pt-BR">
                <a:latin typeface="Arial" panose="020B0604020202020204" pitchFamily="34" charset="0"/>
              </a:rPr>
              <a:t>2nd element – The Pre-Planning outputs and contract documentation are the inputs to this process.</a:t>
            </a:r>
          </a:p>
          <a:p>
            <a:pPr eaLnBrk="1" hangingPunct="1"/>
            <a:r>
              <a:rPr lang="en-US" altLang="pt-BR">
                <a:latin typeface="Arial" panose="020B0604020202020204" pitchFamily="34" charset="0"/>
              </a:rPr>
              <a:t>3rd element – The Declaração de Alcance is the output of this process – The Reference Document contains a sample Declaração de Alcance Form. </a:t>
            </a:r>
          </a:p>
        </p:txBody>
      </p:sp>
    </p:spTree>
    <p:extLst>
      <p:ext uri="{BB962C8B-B14F-4D97-AF65-F5344CB8AC3E}">
        <p14:creationId xmlns:p14="http://schemas.microsoft.com/office/powerpoint/2010/main" val="3548028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63513E6-AF09-4C22-8C53-4B58A6C958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DFA5E4D7-A084-4878-BC13-09D9716CA8EA}" type="slidenum">
              <a:rPr lang="en-US" altLang="pt-BR" sz="1100"/>
              <a:pPr>
                <a:spcBef>
                  <a:spcPct val="0"/>
                </a:spcBef>
              </a:pPr>
              <a:t>108</a:t>
            </a:fld>
            <a:endParaRPr lang="en-US" altLang="pt-BR" sz="1100"/>
          </a:p>
        </p:txBody>
      </p:sp>
      <p:sp>
        <p:nvSpPr>
          <p:cNvPr id="39939" name="Rectangle 2">
            <a:extLst>
              <a:ext uri="{FF2B5EF4-FFF2-40B4-BE49-F238E27FC236}">
                <a16:creationId xmlns:a16="http://schemas.microsoft.com/office/drawing/2014/main" id="{12AD5F5C-3ACC-408F-BFAF-23653D09619B}"/>
              </a:ext>
            </a:extLst>
          </p:cNvPr>
          <p:cNvSpPr>
            <a:spLocks noGrp="1" noRot="1" noChangeAspect="1" noChangeArrowheads="1" noTextEdit="1"/>
          </p:cNvSpPr>
          <p:nvPr>
            <p:ph type="sldImg"/>
          </p:nvPr>
        </p:nvSpPr>
        <p:spPr>
          <a:xfrm>
            <a:off x="876300" y="192088"/>
            <a:ext cx="4927600" cy="3695700"/>
          </a:xfrm>
          <a:ln/>
        </p:spPr>
      </p:sp>
      <p:sp>
        <p:nvSpPr>
          <p:cNvPr id="39940" name="Rectangle 3">
            <a:extLst>
              <a:ext uri="{FF2B5EF4-FFF2-40B4-BE49-F238E27FC236}">
                <a16:creationId xmlns:a16="http://schemas.microsoft.com/office/drawing/2014/main" id="{D59B4D25-BF9B-4D8D-B69C-405B833D260A}"/>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12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Bullet 2 – Ask the participants why project exclusions are important.  Defining project exclusions outlines what is not in the project and helps generate discussion to clarify vague assumptions and misconceptions that people may have.  </a:t>
            </a:r>
          </a:p>
          <a:p>
            <a:pPr eaLnBrk="1" hangingPunct="1"/>
            <a:r>
              <a:rPr lang="en-US" altLang="pt-BR">
                <a:latin typeface="Arial" panose="020B0604020202020204" pitchFamily="34" charset="0"/>
              </a:rPr>
              <a:t>Bullet 4 – It’s not only important for us to understand what we committed to deliver, but the Declaração de Alcance should also define the Client and other stakeholder responsibilities because they impact the ability of the MWH team to accomplish our scope.</a:t>
            </a:r>
          </a:p>
          <a:p>
            <a:pPr eaLnBrk="1" hangingPunct="1"/>
            <a:r>
              <a:rPr lang="en-US" altLang="pt-BR">
                <a:latin typeface="Arial" panose="020B0604020202020204" pitchFamily="34" charset="0"/>
              </a:rPr>
              <a:t>Bullet 6 – Completion and success criteria not only include the final “products” of the project, but the must also satisfy the Client needs.  End conditions indicate how a team will know when it has finished the project and success criteria are quantifiable measures that tell whether the project met its objectives.</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61903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12AF4D7-99E1-4F07-B5B0-5BAB2BAE17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252B5AE8-F4E9-46CF-936B-41050BCFC041}" type="slidenum">
              <a:rPr lang="en-US" altLang="pt-BR" sz="1100"/>
              <a:pPr>
                <a:spcBef>
                  <a:spcPct val="0"/>
                </a:spcBef>
              </a:pPr>
              <a:t>91</a:t>
            </a:fld>
            <a:endParaRPr lang="en-US" altLang="pt-BR" sz="1100"/>
          </a:p>
        </p:txBody>
      </p:sp>
      <p:sp>
        <p:nvSpPr>
          <p:cNvPr id="5123" name="Rectangle 2">
            <a:extLst>
              <a:ext uri="{FF2B5EF4-FFF2-40B4-BE49-F238E27FC236}">
                <a16:creationId xmlns:a16="http://schemas.microsoft.com/office/drawing/2014/main" id="{0F655E00-F8E4-4BFF-8C2D-E58355F12C0E}"/>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3F759F88-F95C-44D6-AD62-DE58A16E95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15 MINUTES                                                                                     ELAPSED TIME: 15 MINUTES</a:t>
            </a:r>
          </a:p>
          <a:p>
            <a:pPr eaLnBrk="1" hangingPunct="1"/>
            <a:r>
              <a:rPr lang="en-US" altLang="pt-BR">
                <a:latin typeface="Arial" panose="020B0604020202020204" pitchFamily="34" charset="0"/>
              </a:rPr>
              <a:t>Please ensure that you have a computer projector and screen available for the presentation.  Have the title slide displaying as attendees enter the room.</a:t>
            </a:r>
          </a:p>
          <a:p>
            <a:pPr eaLnBrk="1" hangingPunct="1"/>
            <a:r>
              <a:rPr lang="en-US" altLang="pt-BR">
                <a:latin typeface="Arial" panose="020B0604020202020204" pitchFamily="34" charset="0"/>
              </a:rPr>
              <a:t>Prior to commencement of the presentation, please distribute an attendee form and have each attendee sign it.  Make sure this is completed by the end of this 15 minute time frame.  Note, attendees need to sign up both days. The original of this form should be sent to Maura Smith with copies to relevant DPMs and Alice Muro on completion of the training session.</a:t>
            </a:r>
          </a:p>
          <a:p>
            <a:pPr eaLnBrk="1" hangingPunct="1"/>
            <a:r>
              <a:rPr lang="en-US" altLang="pt-BR">
                <a:latin typeface="Arial" panose="020B0604020202020204" pitchFamily="34" charset="0"/>
              </a:rPr>
              <a:t>Thank the attendees for coming to the presentation.  Introduce yourself and explain that you will be giving this presentation over the next two days on the first Módulo de Prática – Scope, Schedule, Resources, and Financial.  </a:t>
            </a:r>
            <a:r>
              <a:rPr lang="en-US" altLang="pt-BR" i="1">
                <a:latin typeface="Arial" panose="020B0604020202020204" pitchFamily="34" charset="0"/>
              </a:rPr>
              <a:t>Explain that attendance will qualify for Continuing Education Units/Professional Development Hours.</a:t>
            </a:r>
            <a:endParaRPr lang="en-US" altLang="pt-BR">
              <a:latin typeface="Arial" panose="020B0604020202020204" pitchFamily="34" charset="0"/>
            </a:endParaRPr>
          </a:p>
          <a:p>
            <a:pPr eaLnBrk="1" hangingPunct="1"/>
            <a:r>
              <a:rPr lang="en-US" altLang="pt-BR">
                <a:latin typeface="Arial" panose="020B0604020202020204" pitchFamily="34" charset="0"/>
              </a:rPr>
              <a:t>Check whether attendees have brought a copy of their Reference Document and Handbook to the presentation.  They should have been requested to do so in their invitation to attend.  </a:t>
            </a:r>
          </a:p>
          <a:p>
            <a:pPr eaLnBrk="1" hangingPunct="1"/>
            <a:r>
              <a:rPr lang="en-US" altLang="pt-BR">
                <a:latin typeface="Arial" panose="020B0604020202020204" pitchFamily="34" charset="0"/>
              </a:rPr>
              <a:t>Explain that questions are welcome throughout the presentation and that you will try to answer them.  However, as you need to stay on time, you may have to defer some of the questions to a later date.  Additionally, if you cannot answer a specific question explain that you will note it and obtain an answer which you will communicate back to the person at a later date.  Do not be overly concerned if you cannot address all questions; this is a normal situation.</a:t>
            </a:r>
          </a:p>
          <a:p>
            <a:pPr eaLnBrk="1" hangingPunct="1"/>
            <a:endParaRPr lang="en-US" altLang="pt-BR">
              <a:latin typeface="Arial" panose="020B0604020202020204" pitchFamily="34" charset="0"/>
            </a:endParaRPr>
          </a:p>
          <a:p>
            <a:pPr eaLnBrk="1" hangingPunct="1"/>
            <a:r>
              <a:rPr lang="en-US" altLang="pt-BR">
                <a:latin typeface="Arial" panose="020B0604020202020204" pitchFamily="34" charset="0"/>
              </a:rPr>
              <a:t>Cover housekeeping issues  – fire exits, restrooms, etc.  Make it clear that no computers are allowed in the room and that phones should be off or at least on vibrate mode.  Talk through importance of being on time.  Breaks and lunches are provided but folks need to be back on time.</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4081282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03D32F0-6F9C-4136-A0A1-107156BA4C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A72155C7-C26D-45AE-BA8D-C461FC5C978A}" type="slidenum">
              <a:rPr lang="en-US" altLang="pt-BR" sz="1100"/>
              <a:pPr>
                <a:spcBef>
                  <a:spcPct val="0"/>
                </a:spcBef>
              </a:pPr>
              <a:t>109</a:t>
            </a:fld>
            <a:endParaRPr lang="en-US" altLang="pt-BR" sz="1100"/>
          </a:p>
        </p:txBody>
      </p:sp>
      <p:sp>
        <p:nvSpPr>
          <p:cNvPr id="41987" name="Rectangle 2">
            <a:extLst>
              <a:ext uri="{FF2B5EF4-FFF2-40B4-BE49-F238E27FC236}">
                <a16:creationId xmlns:a16="http://schemas.microsoft.com/office/drawing/2014/main" id="{D15C028F-F734-444A-9076-EFFD5022E593}"/>
              </a:ext>
            </a:extLst>
          </p:cNvPr>
          <p:cNvSpPr>
            <a:spLocks noGrp="1" noRot="1" noChangeAspect="1" noChangeArrowheads="1" noTextEdit="1"/>
          </p:cNvSpPr>
          <p:nvPr>
            <p:ph type="sldImg"/>
          </p:nvPr>
        </p:nvSpPr>
        <p:spPr>
          <a:xfrm>
            <a:off x="876300" y="192088"/>
            <a:ext cx="4927600" cy="3695700"/>
          </a:xfrm>
          <a:ln/>
        </p:spPr>
      </p:sp>
      <p:sp>
        <p:nvSpPr>
          <p:cNvPr id="41988" name="Rectangle 3">
            <a:extLst>
              <a:ext uri="{FF2B5EF4-FFF2-40B4-BE49-F238E27FC236}">
                <a16:creationId xmlns:a16="http://schemas.microsoft.com/office/drawing/2014/main" id="{538A21F6-882C-43BB-991E-2A9F2D0DD667}"/>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13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After compiling the outputs from the review of the contract, the PM should prepare the Declaração de Alcance, followed by...</a:t>
            </a:r>
          </a:p>
          <a:p>
            <a:pPr eaLnBrk="1" hangingPunct="1"/>
            <a:r>
              <a:rPr lang="en-US" altLang="pt-BR">
                <a:latin typeface="Arial" panose="020B0604020202020204" pitchFamily="34" charset="0"/>
              </a:rPr>
              <a:t>Build the first process in the process flow.</a:t>
            </a:r>
          </a:p>
          <a:p>
            <a:pPr eaLnBrk="1" hangingPunct="1"/>
            <a:r>
              <a:rPr lang="en-US" altLang="pt-BR">
                <a:latin typeface="Arial" panose="020B0604020202020204" pitchFamily="34" charset="0"/>
              </a:rPr>
              <a:t>1st element – Validation of the Declaração de Alcance – The Declaração de Alcance needs to be validated by Operations Management.  It’s also recommended that the PM discusses any issues of significance with the Client, as it provides a good opportunity to get everyone on the same page.</a:t>
            </a:r>
          </a:p>
          <a:p>
            <a:pPr eaLnBrk="1" hangingPunct="1"/>
            <a:r>
              <a:rPr lang="en-US" altLang="pt-BR">
                <a:latin typeface="Arial" panose="020B0604020202020204" pitchFamily="34" charset="0"/>
              </a:rPr>
              <a:t>2nd element – The Declaração de Alcance, output from the second process is the main input to this process.</a:t>
            </a:r>
          </a:p>
          <a:p>
            <a:pPr eaLnBrk="1" hangingPunct="1"/>
            <a:r>
              <a:rPr lang="en-US" altLang="pt-BR">
                <a:latin typeface="Arial" panose="020B0604020202020204" pitchFamily="34" charset="0"/>
              </a:rPr>
              <a:t>3rd element – The Declaração de Alcance Validation Record is the output of this process – The sample form provides signature blocks for the Jefe de Projeto and Operations Manager.  The form or memo should be filed to record all discussions with Operations Management and Client and to clarify how issues were resolved.</a:t>
            </a:r>
          </a:p>
        </p:txBody>
      </p:sp>
    </p:spTree>
    <p:extLst>
      <p:ext uri="{BB962C8B-B14F-4D97-AF65-F5344CB8AC3E}">
        <p14:creationId xmlns:p14="http://schemas.microsoft.com/office/powerpoint/2010/main" val="1786672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5611848-7147-4820-A8D2-4DDC4A4B0E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56B71A66-CB6C-493C-984A-FD10411C8E6C}" type="slidenum">
              <a:rPr lang="en-US" altLang="pt-BR" sz="1100"/>
              <a:pPr>
                <a:spcBef>
                  <a:spcPct val="0"/>
                </a:spcBef>
              </a:pPr>
              <a:t>110</a:t>
            </a:fld>
            <a:endParaRPr lang="en-US" altLang="pt-BR" sz="1100"/>
          </a:p>
        </p:txBody>
      </p:sp>
      <p:sp>
        <p:nvSpPr>
          <p:cNvPr id="44035" name="Rectangle 2">
            <a:extLst>
              <a:ext uri="{FF2B5EF4-FFF2-40B4-BE49-F238E27FC236}">
                <a16:creationId xmlns:a16="http://schemas.microsoft.com/office/drawing/2014/main" id="{03855C66-CFA3-4041-AE25-6285BDA3340B}"/>
              </a:ext>
            </a:extLst>
          </p:cNvPr>
          <p:cNvSpPr>
            <a:spLocks noGrp="1" noRot="1" noChangeAspect="1" noChangeArrowheads="1" noTextEdit="1"/>
          </p:cNvSpPr>
          <p:nvPr>
            <p:ph type="sldImg"/>
          </p:nvPr>
        </p:nvSpPr>
        <p:spPr>
          <a:xfrm>
            <a:off x="876300" y="192088"/>
            <a:ext cx="4927600" cy="3695700"/>
          </a:xfrm>
          <a:ln/>
        </p:spPr>
      </p:sp>
      <p:sp>
        <p:nvSpPr>
          <p:cNvPr id="44036" name="Rectangle 3">
            <a:extLst>
              <a:ext uri="{FF2B5EF4-FFF2-40B4-BE49-F238E27FC236}">
                <a16:creationId xmlns:a16="http://schemas.microsoft.com/office/drawing/2014/main" id="{4F4310AF-5A9D-4CCA-BA57-B6EBDFB264D0}"/>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15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Declaração de Alcance validation provides the opportunity to:</a:t>
            </a:r>
          </a:p>
          <a:p>
            <a:pPr eaLnBrk="1" hangingPunct="1"/>
            <a:r>
              <a:rPr lang="en-US" altLang="pt-BR">
                <a:latin typeface="Arial" panose="020B0604020202020204" pitchFamily="34" charset="0"/>
              </a:rPr>
              <a:t>Bullet 1 – to get everyone on the same page…</a:t>
            </a:r>
          </a:p>
          <a:p>
            <a:pPr eaLnBrk="1" hangingPunct="1"/>
            <a:r>
              <a:rPr lang="en-US" altLang="pt-BR">
                <a:latin typeface="Arial" panose="020B0604020202020204" pitchFamily="34" charset="0"/>
              </a:rPr>
              <a:t>Bullet 2 – It’s a good idea at the beginning of a project to discuss how MWH will deal with the changes that will inevitably arise and how the Client would like them handled.</a:t>
            </a:r>
          </a:p>
          <a:p>
            <a:pPr eaLnBrk="1" hangingPunct="1"/>
            <a:r>
              <a:rPr lang="en-US" altLang="pt-BR">
                <a:latin typeface="Arial" panose="020B0604020202020204" pitchFamily="34" charset="0"/>
              </a:rPr>
              <a:t>Bullet 3 – It’s also a perfect opportunity to provide excellent Client service.  Walking through the details of the project with the Client allows the Client Jefe de Projeto to bring up their personal preferences and address how we will deal with them.  </a:t>
            </a:r>
          </a:p>
          <a:p>
            <a:pPr eaLnBrk="1" hangingPunct="1"/>
            <a:r>
              <a:rPr lang="en-US" altLang="pt-BR">
                <a:latin typeface="Arial" panose="020B0604020202020204" pitchFamily="34" charset="0"/>
              </a:rPr>
              <a:t>Bullet 4 – Addressing issues early ensures successful project delivery and provides opportunities to improve Client service! </a:t>
            </a:r>
          </a:p>
        </p:txBody>
      </p:sp>
    </p:spTree>
    <p:extLst>
      <p:ext uri="{BB962C8B-B14F-4D97-AF65-F5344CB8AC3E}">
        <p14:creationId xmlns:p14="http://schemas.microsoft.com/office/powerpoint/2010/main" val="3506010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4F53F0D-932D-455C-BD7B-14396A8E20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11E669AB-46BA-4799-A01B-BEF0D810BD35}" type="slidenum">
              <a:rPr lang="en-US" altLang="pt-BR" sz="1100"/>
              <a:pPr>
                <a:spcBef>
                  <a:spcPct val="0"/>
                </a:spcBef>
              </a:pPr>
              <a:t>111</a:t>
            </a:fld>
            <a:endParaRPr lang="en-US" altLang="pt-BR" sz="1100"/>
          </a:p>
        </p:txBody>
      </p:sp>
      <p:sp>
        <p:nvSpPr>
          <p:cNvPr id="46083" name="Rectangle 2">
            <a:extLst>
              <a:ext uri="{FF2B5EF4-FFF2-40B4-BE49-F238E27FC236}">
                <a16:creationId xmlns:a16="http://schemas.microsoft.com/office/drawing/2014/main" id="{3706EA3D-8CAC-4AAD-89E9-F3EF0C11FBC5}"/>
              </a:ext>
            </a:extLst>
          </p:cNvPr>
          <p:cNvSpPr>
            <a:spLocks noGrp="1" noRot="1" noChangeAspect="1" noChangeArrowheads="1" noTextEdit="1"/>
          </p:cNvSpPr>
          <p:nvPr>
            <p:ph type="sldImg"/>
          </p:nvPr>
        </p:nvSpPr>
        <p:spPr>
          <a:xfrm>
            <a:off x="876300" y="192088"/>
            <a:ext cx="4927600" cy="3695700"/>
          </a:xfrm>
          <a:ln/>
        </p:spPr>
      </p:sp>
      <p:sp>
        <p:nvSpPr>
          <p:cNvPr id="46084" name="Rectangle 3">
            <a:extLst>
              <a:ext uri="{FF2B5EF4-FFF2-40B4-BE49-F238E27FC236}">
                <a16:creationId xmlns:a16="http://schemas.microsoft.com/office/drawing/2014/main" id="{20A2466E-B848-435B-8A5D-7D64957CFD58}"/>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BREAK TIME:  15 MINUTES	            SLIDE TIME: 2 MINUTES                  ELAPSED TIME: 77 MINUTES</a:t>
            </a:r>
            <a:endParaRPr lang="en-US" altLang="pt-BR" u="sng">
              <a:latin typeface="Arial" panose="020B0604020202020204" pitchFamily="34" charset="0"/>
            </a:endParaRPr>
          </a:p>
          <a:p>
            <a:pPr eaLnBrk="1" hangingPunct="1"/>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After compiling the outputs from the review of the contract, the PM should prepare the Declaração de Alcance, followed by validation of the Declaração de Alcance with Operations Management and the client.  Then the PM…</a:t>
            </a:r>
          </a:p>
          <a:p>
            <a:pPr eaLnBrk="1" hangingPunct="1"/>
            <a:r>
              <a:rPr lang="en-US" altLang="pt-BR">
                <a:latin typeface="Arial" panose="020B0604020202020204" pitchFamily="34" charset="0"/>
              </a:rPr>
              <a:t>Build the first process in the process flow.</a:t>
            </a:r>
          </a:p>
          <a:p>
            <a:pPr eaLnBrk="1" hangingPunct="1"/>
            <a:r>
              <a:rPr lang="en-US" altLang="pt-BR">
                <a:latin typeface="Arial" panose="020B0604020202020204" pitchFamily="34" charset="0"/>
              </a:rPr>
              <a:t>1st element – Creates the Work Breakdown Structure.  The Work Breakdown Structure should be to a level that is controllable but not so excessively complex that it requires micromanaging.</a:t>
            </a:r>
          </a:p>
          <a:p>
            <a:pPr eaLnBrk="1" hangingPunct="1"/>
            <a:r>
              <a:rPr lang="en-US" altLang="pt-BR">
                <a:latin typeface="Arial" panose="020B0604020202020204" pitchFamily="34" charset="0"/>
              </a:rPr>
              <a:t>2nd element – The Validated Declaração de Alcance, output from the third process, is the main input to this process.  Using the Validated Declaração de Alcance, the pre-plan Work Breakdown Structure, and any templates available in the Project Delivery System, the PM prepares and documents the Work Breakdown Structure in a format and level appropriate to the project’s size and complexity.</a:t>
            </a:r>
          </a:p>
          <a:p>
            <a:pPr eaLnBrk="1" hangingPunct="1"/>
            <a:r>
              <a:rPr lang="en-US" altLang="pt-BR">
                <a:latin typeface="Arial" panose="020B0604020202020204" pitchFamily="34" charset="0"/>
              </a:rPr>
              <a:t>3rd element – The Work Breakdown Structure defines the activities included in the project and is part of the Project Execution Plan, which when approved, gets you through the gateway to the execution phase. </a:t>
            </a:r>
          </a:p>
        </p:txBody>
      </p:sp>
    </p:spTree>
    <p:extLst>
      <p:ext uri="{BB962C8B-B14F-4D97-AF65-F5344CB8AC3E}">
        <p14:creationId xmlns:p14="http://schemas.microsoft.com/office/powerpoint/2010/main" val="2684936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4CEF1EAF-8C26-450E-B4FF-08A13254B9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C64D446B-6D69-4244-A6D6-FC3AECB7145F}" type="slidenum">
              <a:rPr lang="en-US" altLang="pt-BR" sz="1100"/>
              <a:pPr>
                <a:spcBef>
                  <a:spcPct val="0"/>
                </a:spcBef>
              </a:pPr>
              <a:t>112</a:t>
            </a:fld>
            <a:endParaRPr lang="en-US" altLang="pt-BR" sz="1100"/>
          </a:p>
        </p:txBody>
      </p:sp>
      <p:sp>
        <p:nvSpPr>
          <p:cNvPr id="48131" name="Rectangle 2">
            <a:extLst>
              <a:ext uri="{FF2B5EF4-FFF2-40B4-BE49-F238E27FC236}">
                <a16:creationId xmlns:a16="http://schemas.microsoft.com/office/drawing/2014/main" id="{5A48743C-8C1F-4054-8F0F-FD33F449DC65}"/>
              </a:ext>
            </a:extLst>
          </p:cNvPr>
          <p:cNvSpPr>
            <a:spLocks noGrp="1" noRot="1" noChangeAspect="1" noChangeArrowheads="1" noTextEdit="1"/>
          </p:cNvSpPr>
          <p:nvPr>
            <p:ph type="sldImg"/>
          </p:nvPr>
        </p:nvSpPr>
        <p:spPr>
          <a:xfrm>
            <a:off x="876300" y="192088"/>
            <a:ext cx="4927600" cy="3695700"/>
          </a:xfrm>
          <a:ln/>
        </p:spPr>
      </p:sp>
      <p:sp>
        <p:nvSpPr>
          <p:cNvPr id="48132" name="Rectangle 3">
            <a:extLst>
              <a:ext uri="{FF2B5EF4-FFF2-40B4-BE49-F238E27FC236}">
                <a16:creationId xmlns:a16="http://schemas.microsoft.com/office/drawing/2014/main" id="{3BBA3E57-3D3C-44F4-8CF9-A4E9C865D25E}"/>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79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The Work Breakdown Structure:</a:t>
            </a:r>
          </a:p>
          <a:p>
            <a:pPr eaLnBrk="1" hangingPunct="1"/>
            <a:r>
              <a:rPr lang="en-US" altLang="pt-BR">
                <a:latin typeface="Arial" panose="020B0604020202020204" pitchFamily="34" charset="0"/>
              </a:rPr>
              <a:t>Bullet 1 – Identifies and defines the total work scope of the project by breaking down the project into work packages.</a:t>
            </a:r>
          </a:p>
          <a:p>
            <a:pPr eaLnBrk="1" hangingPunct="1"/>
            <a:r>
              <a:rPr lang="en-US" altLang="pt-BR">
                <a:latin typeface="Arial" panose="020B0604020202020204" pitchFamily="34" charset="0"/>
              </a:rPr>
              <a:t>Bullet 2 – The Work Breakdown Structure will be used to plan resources, budget, and schedule and will be used to control and monitor the progress during the execution phase.</a:t>
            </a:r>
          </a:p>
          <a:p>
            <a:pPr eaLnBrk="1" hangingPunct="1"/>
            <a:r>
              <a:rPr lang="en-US" altLang="pt-BR">
                <a:latin typeface="Arial" panose="020B0604020202020204" pitchFamily="34" charset="0"/>
              </a:rPr>
              <a:t>Bullet 3 – A Work package is a deliverable or project work component at the lowest level of the Work Breakdown Structure.  The work package includes the schedule activities and schedule milestones required to complete the work package deliverable or project work component.   </a:t>
            </a:r>
          </a:p>
          <a:p>
            <a:pPr eaLnBrk="1" hangingPunct="1"/>
            <a:r>
              <a:rPr lang="en-US" altLang="pt-BR">
                <a:latin typeface="Arial" panose="020B0604020202020204" pitchFamily="34" charset="0"/>
              </a:rPr>
              <a:t>Bullet 5 – Defining the Work Breakdown Structure forces you to think through every step of the project and provides the basis for detailed planning, implementation, and control of the project.</a:t>
            </a:r>
          </a:p>
          <a:p>
            <a:pPr eaLnBrk="1" hangingPunct="1"/>
            <a:r>
              <a:rPr lang="en-US" altLang="pt-BR">
                <a:latin typeface="Arial" panose="020B0604020202020204" pitchFamily="34" charset="0"/>
              </a:rPr>
              <a:t>Bullet 6 – Defining the Work Breakdown Structure also has the benefit of refining the objectives and deliverables so that all the client’s needs are met and only the work that the scope defines is considered part of the project effort.</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3539165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6801B29E-C6F0-4910-B893-AEE4BE85B3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E3F0D6F0-1E27-461D-982C-7E83B9EED4B9}" type="slidenum">
              <a:rPr lang="en-US" altLang="pt-BR" sz="1100"/>
              <a:pPr>
                <a:spcBef>
                  <a:spcPct val="0"/>
                </a:spcBef>
              </a:pPr>
              <a:t>113</a:t>
            </a:fld>
            <a:endParaRPr lang="en-US" altLang="pt-BR" sz="1100"/>
          </a:p>
        </p:txBody>
      </p:sp>
      <p:sp>
        <p:nvSpPr>
          <p:cNvPr id="50179" name="Rectangle 2">
            <a:extLst>
              <a:ext uri="{FF2B5EF4-FFF2-40B4-BE49-F238E27FC236}">
                <a16:creationId xmlns:a16="http://schemas.microsoft.com/office/drawing/2014/main" id="{27882C14-C29A-4CC8-A35A-5FF0806C6736}"/>
              </a:ext>
            </a:extLst>
          </p:cNvPr>
          <p:cNvSpPr>
            <a:spLocks noGrp="1" noRot="1" noChangeAspect="1" noChangeArrowheads="1" noTextEdit="1"/>
          </p:cNvSpPr>
          <p:nvPr>
            <p:ph type="sldImg"/>
          </p:nvPr>
        </p:nvSpPr>
        <p:spPr>
          <a:xfrm>
            <a:off x="876300" y="192088"/>
            <a:ext cx="4927600" cy="3695700"/>
          </a:xfrm>
          <a:ln/>
        </p:spPr>
      </p:sp>
      <p:sp>
        <p:nvSpPr>
          <p:cNvPr id="50180" name="Rectangle 3">
            <a:extLst>
              <a:ext uri="{FF2B5EF4-FFF2-40B4-BE49-F238E27FC236}">
                <a16:creationId xmlns:a16="http://schemas.microsoft.com/office/drawing/2014/main" id="{20D01B31-689C-423D-A526-6060F0197F2F}"/>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79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The Work Breakdown Structure:</a:t>
            </a:r>
          </a:p>
          <a:p>
            <a:pPr eaLnBrk="1" hangingPunct="1"/>
            <a:r>
              <a:rPr lang="en-US" altLang="pt-BR">
                <a:latin typeface="Arial" panose="020B0604020202020204" pitchFamily="34" charset="0"/>
              </a:rPr>
              <a:t>Bullet 1 – Identifies and defines the total work scope of the project by breaking down the project into work packages.</a:t>
            </a:r>
          </a:p>
          <a:p>
            <a:pPr eaLnBrk="1" hangingPunct="1"/>
            <a:r>
              <a:rPr lang="en-US" altLang="pt-BR">
                <a:latin typeface="Arial" panose="020B0604020202020204" pitchFamily="34" charset="0"/>
              </a:rPr>
              <a:t>Bullet 2 – The Work Breakdown Structure will be used to plan resources, budget, and schedule and will be used to control and monitor the progress during the execution phase.</a:t>
            </a:r>
          </a:p>
          <a:p>
            <a:pPr eaLnBrk="1" hangingPunct="1"/>
            <a:r>
              <a:rPr lang="en-US" altLang="pt-BR">
                <a:latin typeface="Arial" panose="020B0604020202020204" pitchFamily="34" charset="0"/>
              </a:rPr>
              <a:t>Bullet 3 – A Work package is a deliverable or project work component at the lowest level of the Work Breakdown Structure.  The work package includes the schedule activities and schedule milestones required to complete the work package deliverable or project work component.   </a:t>
            </a:r>
          </a:p>
          <a:p>
            <a:pPr eaLnBrk="1" hangingPunct="1"/>
            <a:r>
              <a:rPr lang="en-US" altLang="pt-BR">
                <a:latin typeface="Arial" panose="020B0604020202020204" pitchFamily="34" charset="0"/>
              </a:rPr>
              <a:t>Bullet 5 – Defining the Work Breakdown Structure forces you to think through every step of the project and provides the basis for detailed planning, implementation, and control of the project.</a:t>
            </a:r>
          </a:p>
          <a:p>
            <a:pPr eaLnBrk="1" hangingPunct="1"/>
            <a:r>
              <a:rPr lang="en-US" altLang="pt-BR">
                <a:latin typeface="Arial" panose="020B0604020202020204" pitchFamily="34" charset="0"/>
              </a:rPr>
              <a:t>Bullet 6 – Defining the Work Breakdown Structure also has the benefit of refining the objectives and deliverables so that all the client’s needs are met and only the work that the scope defines is considered part of the project effort.</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572918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BCC80A41-2E9B-4FB6-A01E-C13D01CE18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C456362A-02D9-4504-84CC-F247F2FE218C}" type="slidenum">
              <a:rPr lang="en-US" altLang="pt-BR" sz="1100"/>
              <a:pPr>
                <a:spcBef>
                  <a:spcPct val="0"/>
                </a:spcBef>
              </a:pPr>
              <a:t>114</a:t>
            </a:fld>
            <a:endParaRPr lang="en-US" altLang="pt-BR" sz="1100"/>
          </a:p>
        </p:txBody>
      </p:sp>
      <p:sp>
        <p:nvSpPr>
          <p:cNvPr id="52227" name="Rectangle 2">
            <a:extLst>
              <a:ext uri="{FF2B5EF4-FFF2-40B4-BE49-F238E27FC236}">
                <a16:creationId xmlns:a16="http://schemas.microsoft.com/office/drawing/2014/main" id="{2A16D3F7-F8C5-4151-BDB6-EE0CF586C000}"/>
              </a:ext>
            </a:extLst>
          </p:cNvPr>
          <p:cNvSpPr>
            <a:spLocks noGrp="1" noRot="1" noChangeAspect="1" noChangeArrowheads="1" noTextEdit="1"/>
          </p:cNvSpPr>
          <p:nvPr>
            <p:ph type="sldImg"/>
          </p:nvPr>
        </p:nvSpPr>
        <p:spPr>
          <a:xfrm>
            <a:off x="876300" y="192088"/>
            <a:ext cx="4927600" cy="3695700"/>
          </a:xfrm>
          <a:ln/>
        </p:spPr>
      </p:sp>
      <p:sp>
        <p:nvSpPr>
          <p:cNvPr id="52228" name="Rectangle 3">
            <a:extLst>
              <a:ext uri="{FF2B5EF4-FFF2-40B4-BE49-F238E27FC236}">
                <a16:creationId xmlns:a16="http://schemas.microsoft.com/office/drawing/2014/main" id="{97B535CB-1BC6-4CFD-87B1-9E51B6778D18}"/>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3 MINUTES  		                                             ELAPSED TIME: 82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There are two techniques or formats available for the Work Breakdown Structure – the graphical format and the indented format.</a:t>
            </a:r>
          </a:p>
          <a:p>
            <a:pPr eaLnBrk="1" hangingPunct="1"/>
            <a:r>
              <a:rPr lang="en-US" altLang="pt-BR">
                <a:latin typeface="Arial" panose="020B0604020202020204" pitchFamily="34" charset="0"/>
              </a:rPr>
              <a:t>This example just illustrates the planning of a summer vacation holiday.  The Work Breakdown Structure is broken down into three major categories, transportation, lodging &amp; meals, and entertainment.</a:t>
            </a:r>
          </a:p>
          <a:p>
            <a:pPr eaLnBrk="1" hangingPunct="1"/>
            <a:r>
              <a:rPr lang="en-US" altLang="pt-BR">
                <a:latin typeface="Arial" panose="020B0604020202020204" pitchFamily="34" charset="0"/>
              </a:rPr>
              <a:t>The Graphical Format is good for showing the relative levels of the work and how smaller components of the project roll up to larger ones – you can see graphically that there are three major tasks under transportation and entertainment and two under lodging and meals.</a:t>
            </a:r>
          </a:p>
          <a:p>
            <a:pPr eaLnBrk="1" hangingPunct="1"/>
            <a:r>
              <a:rPr lang="en-US" altLang="pt-BR">
                <a:latin typeface="Arial" panose="020B0604020202020204" pitchFamily="34" charset="0"/>
              </a:rPr>
              <a:t>The Indented Format offers several advantages over the graphical format:</a:t>
            </a:r>
          </a:p>
          <a:p>
            <a:pPr lvl="1" eaLnBrk="1" hangingPunct="1"/>
            <a:r>
              <a:rPr lang="en-US" altLang="pt-BR">
                <a:latin typeface="Arial" panose="020B0604020202020204" pitchFamily="34" charset="0"/>
              </a:rPr>
              <a:t>It is easier to display a large and detailed Work Breakdown Structure</a:t>
            </a:r>
          </a:p>
          <a:p>
            <a:pPr lvl="1" eaLnBrk="1" hangingPunct="1"/>
            <a:r>
              <a:rPr lang="en-US" altLang="pt-BR">
                <a:latin typeface="Arial" panose="020B0604020202020204" pitchFamily="34" charset="0"/>
              </a:rPr>
              <a:t>It is easier to show additional project details or to extend the Work Breakdown Structure to reflect responsibility assignments.</a:t>
            </a:r>
          </a:p>
          <a:p>
            <a:pPr lvl="1" eaLnBrk="1" hangingPunct="1"/>
            <a:r>
              <a:rPr lang="en-US" altLang="pt-BR">
                <a:latin typeface="Arial" panose="020B0604020202020204" pitchFamily="34" charset="0"/>
              </a:rPr>
              <a:t>And the indented format is most commonly used in project management scheduling software.  </a:t>
            </a:r>
          </a:p>
          <a:p>
            <a:pPr eaLnBrk="1" hangingPunct="1"/>
            <a:r>
              <a:rPr lang="en-US" altLang="pt-BR">
                <a:latin typeface="Arial" panose="020B0604020202020204" pitchFamily="34" charset="0"/>
              </a:rPr>
              <a:t>Work Breakdown Structure Numbering is also represented in both of these formats.  </a:t>
            </a:r>
          </a:p>
          <a:p>
            <a:pPr lvl="1" eaLnBrk="1" hangingPunct="1"/>
            <a:r>
              <a:rPr lang="en-US" altLang="pt-BR">
                <a:latin typeface="Arial" panose="020B0604020202020204" pitchFamily="34" charset="0"/>
              </a:rPr>
              <a:t>A clear numbering system facilitates easy communication and monitoring of the project.</a:t>
            </a:r>
          </a:p>
          <a:p>
            <a:pPr lvl="1" eaLnBrk="1" hangingPunct="1"/>
            <a:r>
              <a:rPr lang="en-US" altLang="pt-BR">
                <a:latin typeface="Arial" panose="020B0604020202020204" pitchFamily="34" charset="0"/>
              </a:rPr>
              <a:t>It should be logical to follow with grouping of tasks.</a:t>
            </a:r>
          </a:p>
          <a:p>
            <a:pPr lvl="1" eaLnBrk="1" hangingPunct="1"/>
            <a:r>
              <a:rPr lang="en-US" altLang="pt-BR">
                <a:latin typeface="Arial" panose="020B0604020202020204" pitchFamily="34" charset="0"/>
              </a:rPr>
              <a:t>And it can be used to align the cost code with the Work Breakdown Structure for cost control and Earned Value Management.</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766372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6ACFECEF-FA64-4579-845F-DE74CBE95D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36E5274A-999D-4D02-ADA1-D8DB5EDB177A}" type="slidenum">
              <a:rPr lang="en-US" altLang="pt-BR" sz="1100"/>
              <a:pPr>
                <a:spcBef>
                  <a:spcPct val="0"/>
                </a:spcBef>
              </a:pPr>
              <a:t>115</a:t>
            </a:fld>
            <a:endParaRPr lang="en-US" altLang="pt-BR" sz="1100"/>
          </a:p>
        </p:txBody>
      </p:sp>
      <p:sp>
        <p:nvSpPr>
          <p:cNvPr id="54275" name="Rectangle 2">
            <a:extLst>
              <a:ext uri="{FF2B5EF4-FFF2-40B4-BE49-F238E27FC236}">
                <a16:creationId xmlns:a16="http://schemas.microsoft.com/office/drawing/2014/main" id="{C4430236-2880-4940-BEA2-7E5559A54594}"/>
              </a:ext>
            </a:extLst>
          </p:cNvPr>
          <p:cNvSpPr>
            <a:spLocks noGrp="1" noRot="1" noChangeAspect="1" noChangeArrowheads="1" noTextEdit="1"/>
          </p:cNvSpPr>
          <p:nvPr>
            <p:ph type="sldImg"/>
          </p:nvPr>
        </p:nvSpPr>
        <p:spPr>
          <a:xfrm>
            <a:off x="876300" y="192088"/>
            <a:ext cx="4927600" cy="3695700"/>
          </a:xfrm>
          <a:ln/>
        </p:spPr>
      </p:sp>
      <p:sp>
        <p:nvSpPr>
          <p:cNvPr id="54276" name="Rectangle 3">
            <a:extLst>
              <a:ext uri="{FF2B5EF4-FFF2-40B4-BE49-F238E27FC236}">
                <a16:creationId xmlns:a16="http://schemas.microsoft.com/office/drawing/2014/main" id="{E71F1EE1-53D6-479F-A0E1-F6FCDF988953}"/>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84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This graphic illustrates the levels of the Work Breakdown Structure.  Level O, which is not part of the Work Breakdown Structure, is the program or contract level, or parent job in E1.</a:t>
            </a:r>
          </a:p>
          <a:p>
            <a:pPr eaLnBrk="1" hangingPunct="1"/>
            <a:r>
              <a:rPr lang="en-US" altLang="pt-BR">
                <a:latin typeface="Arial" panose="020B0604020202020204" pitchFamily="34" charset="0"/>
              </a:rPr>
              <a:t>Level 1 is the project level or child job in E1.</a:t>
            </a:r>
          </a:p>
          <a:p>
            <a:pPr eaLnBrk="1" hangingPunct="1"/>
            <a:r>
              <a:rPr lang="en-US" altLang="pt-BR">
                <a:latin typeface="Arial" panose="020B0604020202020204" pitchFamily="34" charset="0"/>
              </a:rPr>
              <a:t>Level 2 is a task level using four digit cost codes in our accounting structure.</a:t>
            </a:r>
          </a:p>
          <a:p>
            <a:pPr eaLnBrk="1" hangingPunct="1"/>
            <a:r>
              <a:rPr lang="en-US" altLang="pt-BR">
                <a:latin typeface="Arial" panose="020B0604020202020204" pitchFamily="34" charset="0"/>
              </a:rPr>
              <a:t>Level 3 defines individual activities, or six digit cost codes in E1.</a:t>
            </a:r>
          </a:p>
          <a:p>
            <a:pPr eaLnBrk="1" hangingPunct="1"/>
            <a:r>
              <a:rPr lang="en-US" altLang="pt-BR">
                <a:latin typeface="Arial" panose="020B0604020202020204" pitchFamily="34" charset="0"/>
              </a:rPr>
              <a:t>A less complex project might only require a Work Breakdown Structure down to level 3, an individual activity, where the Level 3 would only be in the Work Breakdown Structure and cost control would be done at Level 2.  </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755755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DA351908-61E9-4ED3-A41C-EDB2D915C3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594F7761-9945-4464-8199-C1DF8AD939D5}" type="slidenum">
              <a:rPr lang="en-US" altLang="pt-BR" sz="1100"/>
              <a:pPr>
                <a:spcBef>
                  <a:spcPct val="0"/>
                </a:spcBef>
              </a:pPr>
              <a:t>116</a:t>
            </a:fld>
            <a:endParaRPr lang="en-US" altLang="pt-BR" sz="1100"/>
          </a:p>
        </p:txBody>
      </p:sp>
      <p:sp>
        <p:nvSpPr>
          <p:cNvPr id="56323" name="Rectangle 2">
            <a:extLst>
              <a:ext uri="{FF2B5EF4-FFF2-40B4-BE49-F238E27FC236}">
                <a16:creationId xmlns:a16="http://schemas.microsoft.com/office/drawing/2014/main" id="{053E9E84-ACFB-49BC-A23F-6D3E56FE20C1}"/>
              </a:ext>
            </a:extLst>
          </p:cNvPr>
          <p:cNvSpPr>
            <a:spLocks noGrp="1" noRot="1" noChangeAspect="1" noChangeArrowheads="1" noTextEdit="1"/>
          </p:cNvSpPr>
          <p:nvPr>
            <p:ph type="sldImg"/>
          </p:nvPr>
        </p:nvSpPr>
        <p:spPr>
          <a:xfrm>
            <a:off x="876300" y="192088"/>
            <a:ext cx="4927600" cy="3695700"/>
          </a:xfrm>
          <a:ln/>
        </p:spPr>
      </p:sp>
      <p:sp>
        <p:nvSpPr>
          <p:cNvPr id="56324" name="Rectangle 3">
            <a:extLst>
              <a:ext uri="{FF2B5EF4-FFF2-40B4-BE49-F238E27FC236}">
                <a16:creationId xmlns:a16="http://schemas.microsoft.com/office/drawing/2014/main" id="{9C59536C-ED62-4F90-B78C-608EAA86E91C}"/>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85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This graphic illustrates a more complex project that requires a Work Breakdown Structure down to level 5, where Level 3 is a Sub-task, Level 4 is a sub-sub-task, and Level 5 is an individual activity.</a:t>
            </a:r>
          </a:p>
          <a:p>
            <a:pPr eaLnBrk="1" hangingPunct="1"/>
            <a:r>
              <a:rPr lang="en-US" altLang="pt-BR">
                <a:latin typeface="Arial" panose="020B0604020202020204" pitchFamily="34" charset="0"/>
              </a:rPr>
              <a:t>Level 4 would use all eight digits of our cost code accounting structure in E1.</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344240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3DC820B5-3858-459D-BF15-51AB6A7B5F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4E178D75-467B-4F12-A825-EBE78E284C1E}" type="slidenum">
              <a:rPr lang="en-US" altLang="pt-BR" sz="1100"/>
              <a:pPr>
                <a:spcBef>
                  <a:spcPct val="0"/>
                </a:spcBef>
              </a:pPr>
              <a:t>117</a:t>
            </a:fld>
            <a:endParaRPr lang="en-US" altLang="pt-BR" sz="1100"/>
          </a:p>
        </p:txBody>
      </p:sp>
      <p:sp>
        <p:nvSpPr>
          <p:cNvPr id="58371" name="Rectangle 2">
            <a:extLst>
              <a:ext uri="{FF2B5EF4-FFF2-40B4-BE49-F238E27FC236}">
                <a16:creationId xmlns:a16="http://schemas.microsoft.com/office/drawing/2014/main" id="{7B6F9996-BF17-4A53-9B0F-3553E193FEA8}"/>
              </a:ext>
            </a:extLst>
          </p:cNvPr>
          <p:cNvSpPr>
            <a:spLocks noGrp="1" noRot="1" noChangeAspect="1" noChangeArrowheads="1" noTextEdit="1"/>
          </p:cNvSpPr>
          <p:nvPr>
            <p:ph type="sldImg"/>
          </p:nvPr>
        </p:nvSpPr>
        <p:spPr>
          <a:xfrm>
            <a:off x="876300" y="192088"/>
            <a:ext cx="4927600" cy="3695700"/>
          </a:xfrm>
          <a:ln/>
        </p:spPr>
      </p:sp>
      <p:sp>
        <p:nvSpPr>
          <p:cNvPr id="58372" name="Rectangle 3">
            <a:extLst>
              <a:ext uri="{FF2B5EF4-FFF2-40B4-BE49-F238E27FC236}">
                <a16:creationId xmlns:a16="http://schemas.microsoft.com/office/drawing/2014/main" id="{CA8F90DE-90CC-4CEF-B0CC-853CE36ACD3A}"/>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87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This graphic represents the Work Breakdown Structure Dictionary template available in the Reference Document and in the Project Delivery System.  </a:t>
            </a:r>
          </a:p>
          <a:p>
            <a:pPr eaLnBrk="1" hangingPunct="1"/>
            <a:r>
              <a:rPr lang="en-US" altLang="pt-BR">
                <a:latin typeface="Arial" panose="020B0604020202020204" pitchFamily="34" charset="0"/>
              </a:rPr>
              <a:t>The WBS Dictionary contains essential information that greatly improves estimating, planning, and monitoring and controlling like:</a:t>
            </a:r>
          </a:p>
          <a:p>
            <a:pPr lvl="1" eaLnBrk="1" hangingPunct="1"/>
            <a:r>
              <a:rPr lang="en-US" altLang="pt-BR">
                <a:latin typeface="Arial" panose="020B0604020202020204" pitchFamily="34" charset="0"/>
              </a:rPr>
              <a:t>WBS Number</a:t>
            </a:r>
          </a:p>
          <a:p>
            <a:pPr lvl="1" eaLnBrk="1" hangingPunct="1"/>
            <a:r>
              <a:rPr lang="en-US" altLang="pt-BR">
                <a:latin typeface="Arial" panose="020B0604020202020204" pitchFamily="34" charset="0"/>
              </a:rPr>
              <a:t>WBS Definition</a:t>
            </a:r>
          </a:p>
          <a:p>
            <a:pPr lvl="1" eaLnBrk="1" hangingPunct="1"/>
            <a:r>
              <a:rPr lang="en-US" altLang="pt-BR">
                <a:latin typeface="Arial" panose="020B0604020202020204" pitchFamily="34" charset="0"/>
              </a:rPr>
              <a:t>Scope</a:t>
            </a:r>
          </a:p>
          <a:p>
            <a:pPr lvl="1" eaLnBrk="1" hangingPunct="1"/>
            <a:r>
              <a:rPr lang="en-US" altLang="pt-BR">
                <a:latin typeface="Arial" panose="020B0604020202020204" pitchFamily="34" charset="0"/>
              </a:rPr>
              <a:t>Assumptions</a:t>
            </a:r>
          </a:p>
          <a:p>
            <a:pPr lvl="1" eaLnBrk="1" hangingPunct="1"/>
            <a:r>
              <a:rPr lang="en-US" altLang="pt-BR">
                <a:latin typeface="Arial" panose="020B0604020202020204" pitchFamily="34" charset="0"/>
              </a:rPr>
              <a:t>Inputs required to begin</a:t>
            </a:r>
          </a:p>
          <a:p>
            <a:pPr lvl="1" eaLnBrk="1" hangingPunct="1"/>
            <a:r>
              <a:rPr lang="en-US" altLang="pt-BR">
                <a:latin typeface="Arial" panose="020B0604020202020204" pitchFamily="34" charset="0"/>
              </a:rPr>
              <a:t>Outputs required (deliverables)</a:t>
            </a:r>
          </a:p>
          <a:p>
            <a:pPr lvl="1" eaLnBrk="1" hangingPunct="1"/>
            <a:r>
              <a:rPr lang="en-US" altLang="pt-BR">
                <a:latin typeface="Arial" panose="020B0604020202020204" pitchFamily="34" charset="0"/>
              </a:rPr>
              <a:t>Responsible organization</a:t>
            </a:r>
          </a:p>
          <a:p>
            <a:pPr lvl="1" eaLnBrk="1" hangingPunct="1"/>
            <a:r>
              <a:rPr lang="en-US" altLang="pt-BR">
                <a:latin typeface="Arial" panose="020B0604020202020204" pitchFamily="34" charset="0"/>
              </a:rPr>
              <a:t>Resource types required to perform the work.</a:t>
            </a:r>
          </a:p>
          <a:p>
            <a:pPr eaLnBrk="1" hangingPunct="1"/>
            <a:r>
              <a:rPr lang="en-US" altLang="pt-BR">
                <a:latin typeface="Arial" panose="020B0604020202020204" pitchFamily="34" charset="0"/>
              </a:rPr>
              <a:t>The WBS Dictionary is not a requirement at MWH, but it should be considered for more complex jobs of medium to large size.  </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3202033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CE48147C-9689-42AC-86D8-56B4849629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46C3B0FA-E9D1-4E27-B684-D9BFC0E9A301}" type="slidenum">
              <a:rPr lang="en-US" altLang="pt-BR" sz="1100"/>
              <a:pPr>
                <a:spcBef>
                  <a:spcPct val="0"/>
                </a:spcBef>
              </a:pPr>
              <a:t>118</a:t>
            </a:fld>
            <a:endParaRPr lang="en-US" altLang="pt-BR" sz="1100"/>
          </a:p>
        </p:txBody>
      </p:sp>
      <p:sp>
        <p:nvSpPr>
          <p:cNvPr id="60419" name="Rectangle 2">
            <a:extLst>
              <a:ext uri="{FF2B5EF4-FFF2-40B4-BE49-F238E27FC236}">
                <a16:creationId xmlns:a16="http://schemas.microsoft.com/office/drawing/2014/main" id="{DE9564E7-2947-4B2B-9C8B-841227C64DAB}"/>
              </a:ext>
            </a:extLst>
          </p:cNvPr>
          <p:cNvSpPr>
            <a:spLocks noGrp="1" noRot="1" noChangeAspect="1" noChangeArrowheads="1" noTextEdit="1"/>
          </p:cNvSpPr>
          <p:nvPr>
            <p:ph type="sldImg"/>
          </p:nvPr>
        </p:nvSpPr>
        <p:spPr>
          <a:xfrm>
            <a:off x="876300" y="192088"/>
            <a:ext cx="4927600" cy="3695700"/>
          </a:xfrm>
          <a:ln/>
        </p:spPr>
      </p:sp>
      <p:sp>
        <p:nvSpPr>
          <p:cNvPr id="60420" name="Rectangle 3">
            <a:extLst>
              <a:ext uri="{FF2B5EF4-FFF2-40B4-BE49-F238E27FC236}">
                <a16:creationId xmlns:a16="http://schemas.microsoft.com/office/drawing/2014/main" id="{F1CDB670-E036-45F8-A9DE-D0E8B024836C}"/>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57200" algn="l"/>
              </a:tabLst>
            </a:pPr>
            <a:r>
              <a:rPr lang="en-US" altLang="pt-BR">
                <a:latin typeface="Arial" panose="020B0604020202020204" pitchFamily="34" charset="0"/>
              </a:rPr>
              <a:t>SLIDE TIME: 3 MINUTES  			                   ELAPSED TIME: 90 MINUTES</a:t>
            </a:r>
          </a:p>
          <a:p>
            <a:pPr eaLnBrk="1" hangingPunct="1">
              <a:tabLst>
                <a:tab pos="457200" algn="l"/>
              </a:tabLst>
            </a:pPr>
            <a:r>
              <a:rPr lang="en-US" altLang="pt-BR">
                <a:latin typeface="Arial" panose="020B0604020202020204" pitchFamily="34" charset="0"/>
              </a:rPr>
              <a:t>Read the Title.</a:t>
            </a:r>
          </a:p>
          <a:p>
            <a:pPr eaLnBrk="1" hangingPunct="1">
              <a:tabLst>
                <a:tab pos="457200" algn="l"/>
              </a:tabLst>
            </a:pPr>
            <a:r>
              <a:rPr lang="en-US" altLang="pt-BR">
                <a:latin typeface="Arial" panose="020B0604020202020204" pitchFamily="34" charset="0"/>
              </a:rPr>
              <a:t>Summarize the entire presentation.</a:t>
            </a:r>
          </a:p>
          <a:p>
            <a:pPr eaLnBrk="1" hangingPunct="1">
              <a:tabLst>
                <a:tab pos="457200" algn="l"/>
              </a:tabLst>
            </a:pPr>
            <a:r>
              <a:rPr lang="en-US" altLang="pt-BR">
                <a:latin typeface="Arial" panose="020B0604020202020204" pitchFamily="34" charset="0"/>
              </a:rPr>
              <a:t>Remind them that scope planning </a:t>
            </a:r>
          </a:p>
          <a:p>
            <a:pPr marL="520700" lvl="2" indent="-63500" eaLnBrk="1" hangingPunct="1">
              <a:buFontTx/>
              <a:buChar char="•"/>
              <a:tabLst>
                <a:tab pos="457200" algn="l"/>
              </a:tabLst>
            </a:pPr>
            <a:r>
              <a:rPr lang="en-US" altLang="pt-BR">
                <a:latin typeface="Arial" panose="020B0604020202020204" pitchFamily="34" charset="0"/>
              </a:rPr>
              <a:t>Began with the review of the contract for inconsistencies, ambiguities, or uncertainties that need to be resolved between MWH and the Client prior to further work on planning the project</a:t>
            </a:r>
          </a:p>
          <a:p>
            <a:pPr marL="520700" lvl="2" indent="-63500" eaLnBrk="1" hangingPunct="1">
              <a:buFontTx/>
              <a:buChar char="•"/>
              <a:tabLst>
                <a:tab pos="457200" algn="l"/>
              </a:tabLst>
            </a:pPr>
            <a:r>
              <a:rPr lang="en-US" altLang="pt-BR">
                <a:latin typeface="Arial" panose="020B0604020202020204" pitchFamily="34" charset="0"/>
              </a:rPr>
              <a:t>Followed by preparation of the Declaração de Alcance which details the work to be performed on the job</a:t>
            </a:r>
          </a:p>
          <a:p>
            <a:pPr marL="520700" lvl="2" indent="-63500" eaLnBrk="1" hangingPunct="1">
              <a:buFontTx/>
              <a:buChar char="•"/>
              <a:tabLst>
                <a:tab pos="457200" algn="l"/>
              </a:tabLst>
            </a:pPr>
            <a:r>
              <a:rPr lang="en-US" altLang="pt-BR">
                <a:latin typeface="Arial" panose="020B0604020202020204" pitchFamily="34" charset="0"/>
              </a:rPr>
              <a:t>The Declaração de Alcance needs to be validated by Operations Management.  The PM should hold discussions with the Client if issues are encountered during review of the contract or preparation of the Declaração de Alcance.</a:t>
            </a:r>
          </a:p>
          <a:p>
            <a:pPr marL="520700" lvl="2" indent="-63500" eaLnBrk="1" hangingPunct="1">
              <a:buFontTx/>
              <a:buChar char="•"/>
              <a:tabLst>
                <a:tab pos="457200" algn="l"/>
              </a:tabLst>
            </a:pPr>
            <a:r>
              <a:rPr lang="en-US" altLang="pt-BR">
                <a:latin typeface="Arial" panose="020B0604020202020204" pitchFamily="34" charset="0"/>
              </a:rPr>
              <a:t>Finally, the Work Breakdown Structure is built from the validated Declaração de Alcance.  The Work Breakdown Structure is the single most important tool in the PM’s toolkit and will be used to plan resources, budget, and schedule for the project.</a:t>
            </a:r>
          </a:p>
          <a:p>
            <a:pPr marL="114300" lvl="1" eaLnBrk="1" hangingPunct="1">
              <a:tabLst>
                <a:tab pos="457200" algn="l"/>
              </a:tabLst>
            </a:pPr>
            <a:r>
              <a:rPr lang="en-US" altLang="pt-BR">
                <a:latin typeface="Arial" panose="020B0604020202020204" pitchFamily="34" charset="0"/>
              </a:rPr>
              <a:t>Time permitting you might ask by a show of  hands who actually regularly creates a Work Breakdown Structure on their project.  You might call upon one of the senior members to relay a story where creation of a Work Breakdown Structure has been of particular value to them.</a:t>
            </a:r>
          </a:p>
          <a:p>
            <a:pPr marL="114300" lvl="1" eaLnBrk="1" hangingPunct="1">
              <a:tabLst>
                <a:tab pos="457200" algn="l"/>
              </a:tabLst>
            </a:pPr>
            <a:endParaRPr lang="en-US" altLang="pt-BR">
              <a:latin typeface="Arial" panose="020B0604020202020204" pitchFamily="34" charset="0"/>
            </a:endParaRPr>
          </a:p>
          <a:p>
            <a:pPr eaLnBrk="1" hangingPunct="1">
              <a:tabLst>
                <a:tab pos="457200" algn="l"/>
              </a:tabLst>
            </a:pPr>
            <a:endParaRPr lang="en-US" altLang="pt-BR">
              <a:latin typeface="Arial" panose="020B0604020202020204" pitchFamily="34" charset="0"/>
            </a:endParaRPr>
          </a:p>
          <a:p>
            <a:pPr marL="114300" lvl="1" eaLnBrk="1" hangingPunct="1">
              <a:buFontTx/>
              <a:buChar char="•"/>
              <a:tabLst>
                <a:tab pos="457200" algn="l"/>
              </a:tabLst>
            </a:pPr>
            <a:endParaRPr lang="en-US" altLang="pt-BR">
              <a:latin typeface="Arial" panose="020B0604020202020204" pitchFamily="34" charset="0"/>
            </a:endParaRPr>
          </a:p>
        </p:txBody>
      </p:sp>
    </p:spTree>
    <p:extLst>
      <p:ext uri="{BB962C8B-B14F-4D97-AF65-F5344CB8AC3E}">
        <p14:creationId xmlns:p14="http://schemas.microsoft.com/office/powerpoint/2010/main" val="3423895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55B00335-92F5-49C9-82B1-DF48D5C93A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013491E3-5246-4498-864C-EDFEC8B8F359}" type="slidenum">
              <a:rPr lang="en-US" altLang="pt-BR" sz="1100"/>
              <a:pPr>
                <a:spcBef>
                  <a:spcPct val="0"/>
                </a:spcBef>
              </a:pPr>
              <a:t>92</a:t>
            </a:fld>
            <a:endParaRPr lang="en-US" altLang="pt-BR" sz="1100"/>
          </a:p>
        </p:txBody>
      </p:sp>
      <p:sp>
        <p:nvSpPr>
          <p:cNvPr id="7171" name="Rectangle 2">
            <a:extLst>
              <a:ext uri="{FF2B5EF4-FFF2-40B4-BE49-F238E27FC236}">
                <a16:creationId xmlns:a16="http://schemas.microsoft.com/office/drawing/2014/main" id="{3ADC145B-3C0E-4EFF-88BD-084AC4F85946}"/>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F3F7D6EE-2F8C-4565-8D6A-914869959A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37 MINUTES</a:t>
            </a:r>
          </a:p>
          <a:p>
            <a:pPr eaLnBrk="1" hangingPunct="1"/>
            <a:r>
              <a:rPr lang="en-US" altLang="pt-BR">
                <a:latin typeface="Arial" panose="020B0604020202020204" pitchFamily="34" charset="0"/>
              </a:rPr>
              <a:t>This presentation provides an introduction to the next two days of learning.</a:t>
            </a:r>
          </a:p>
          <a:p>
            <a:pPr eaLnBrk="1" hangingPunct="1"/>
            <a:r>
              <a:rPr lang="en-US" altLang="pt-BR">
                <a:latin typeface="Arial" panose="020B0604020202020204" pitchFamily="34" charset="0"/>
              </a:rPr>
              <a:t>We will touch on the MWH Way and Manage the Project big picture to put the next two days of learning into perspective.  We will show you how all the MTP documents fit together. And we will take a look at the Módulo de Prática learning program as a whole for 2007.  </a:t>
            </a:r>
          </a:p>
          <a:p>
            <a:pPr eaLnBrk="1" hangingPunct="1"/>
            <a:r>
              <a:rPr lang="en-US" altLang="pt-BR">
                <a:latin typeface="Arial" panose="020B0604020202020204" pitchFamily="34" charset="0"/>
              </a:rPr>
              <a:t>Read the MTP Mission Statement and then state the following:</a:t>
            </a:r>
          </a:p>
          <a:p>
            <a:pPr eaLnBrk="1" hangingPunct="1"/>
            <a:r>
              <a:rPr lang="en-US" altLang="pt-BR">
                <a:latin typeface="Arial" panose="020B0604020202020204" pitchFamily="34" charset="0"/>
              </a:rPr>
              <a:t>“Our goal is to be a truly global company with a consistent set of business practices, processes and tools.  For us to be successful as a global business we need to be able to bring the full skills and capabilities of the company to every project that needs it.  To do this successfully, it is imperative that our business practices, processes, and tools be the same so that staff from different offices, different operations and different countries may work together efficiently and effectively.  Our project teams are becoming more and more virtual teams where consistency of practices are paramount to being able to work together.”</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826603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8024C2FF-625F-4780-AABA-3C2FC4AF6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633DADCA-F56F-4DEF-8D2F-5EE6A4A77043}" type="slidenum">
              <a:rPr lang="en-US" altLang="pt-BR" sz="1100"/>
              <a:pPr>
                <a:spcBef>
                  <a:spcPct val="0"/>
                </a:spcBef>
              </a:pPr>
              <a:t>119</a:t>
            </a:fld>
            <a:endParaRPr lang="en-US" altLang="pt-BR" sz="1100"/>
          </a:p>
        </p:txBody>
      </p:sp>
      <p:sp>
        <p:nvSpPr>
          <p:cNvPr id="62467" name="Rectangle 2">
            <a:extLst>
              <a:ext uri="{FF2B5EF4-FFF2-40B4-BE49-F238E27FC236}">
                <a16:creationId xmlns:a16="http://schemas.microsoft.com/office/drawing/2014/main" id="{44656EAA-8A4F-4431-83EA-F973F7D40323}"/>
              </a:ext>
            </a:extLst>
          </p:cNvPr>
          <p:cNvSpPr>
            <a:spLocks noGrp="1" noRot="1" noChangeAspect="1" noChangeArrowheads="1" noTextEdit="1"/>
          </p:cNvSpPr>
          <p:nvPr>
            <p:ph type="sldImg"/>
          </p:nvPr>
        </p:nvSpPr>
        <p:spPr>
          <a:xfrm>
            <a:off x="876300" y="192088"/>
            <a:ext cx="4927600" cy="3695700"/>
          </a:xfrm>
          <a:ln/>
        </p:spPr>
      </p:sp>
      <p:sp>
        <p:nvSpPr>
          <p:cNvPr id="62468" name="Rectangle 3">
            <a:extLst>
              <a:ext uri="{FF2B5EF4-FFF2-40B4-BE49-F238E27FC236}">
                <a16:creationId xmlns:a16="http://schemas.microsoft.com/office/drawing/2014/main" id="{5EEAFFF0-9E98-49C6-9AFD-03F0E0B8AF17}"/>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45 MINUTES  			                   ELAPSED TIME: 60 MINUTES</a:t>
            </a:r>
          </a:p>
          <a:p>
            <a:pPr eaLnBrk="1" hangingPunct="1"/>
            <a:r>
              <a:rPr lang="en-US" altLang="pt-BR">
                <a:latin typeface="Arial" panose="020B0604020202020204" pitchFamily="34" charset="0"/>
              </a:rPr>
              <a:t>Explain the exercise and outputs.  </a:t>
            </a:r>
          </a:p>
          <a:p>
            <a:pPr eaLnBrk="1" hangingPunct="1"/>
            <a:r>
              <a:rPr lang="en-US" altLang="pt-BR">
                <a:latin typeface="Arial" panose="020B0604020202020204" pitchFamily="34" charset="0"/>
              </a:rPr>
              <a:t>Select a "scribe" to record your opinions, and a presenter.  They can be the same person.</a:t>
            </a:r>
          </a:p>
          <a:p>
            <a:pPr eaLnBrk="1" hangingPunct="1"/>
            <a:r>
              <a:rPr lang="en-US" altLang="pt-BR">
                <a:latin typeface="Arial" panose="020B0604020202020204" pitchFamily="34" charset="0"/>
              </a:rPr>
              <a:t>Individually, read the Contract and project description carefully and quickly form your own view.  Take about 5 minutes.</a:t>
            </a:r>
          </a:p>
          <a:p>
            <a:pPr eaLnBrk="1" hangingPunct="1"/>
            <a:r>
              <a:rPr lang="en-US" altLang="pt-BR">
                <a:latin typeface="Arial" panose="020B0604020202020204" pitchFamily="34" charset="0"/>
              </a:rPr>
              <a:t>As a group, discuss and record your findings – you have about 20 minutes for this part.</a:t>
            </a:r>
          </a:p>
          <a:p>
            <a:pPr eaLnBrk="1" hangingPunct="1"/>
            <a:r>
              <a:rPr lang="en-US" altLang="pt-BR">
                <a:latin typeface="Arial" panose="020B0604020202020204" pitchFamily="34" charset="0"/>
              </a:rPr>
              <a:t>List the items in the contract that are of concern, why they concern you and what you would do.</a:t>
            </a:r>
          </a:p>
          <a:p>
            <a:pPr eaLnBrk="1" hangingPunct="1"/>
            <a:r>
              <a:rPr lang="en-US" altLang="pt-BR">
                <a:latin typeface="Arial" panose="020B0604020202020204" pitchFamily="34" charset="0"/>
              </a:rPr>
              <a:t>You have 20 minutes for the report outs and discussion– One person from each group will report out for the team </a:t>
            </a:r>
          </a:p>
          <a:p>
            <a:pPr eaLnBrk="1" hangingPunct="1"/>
            <a:r>
              <a:rPr lang="en-US" altLang="pt-BR">
                <a:latin typeface="Arial" panose="020B0604020202020204" pitchFamily="34" charset="0"/>
              </a:rPr>
              <a:t>During the report out, this is a good opportunity to engage the more experienced PMs in relating stories where they have gone through this process on a real project and discovered some inconsistencies.  What did they do?</a:t>
            </a:r>
          </a:p>
        </p:txBody>
      </p:sp>
    </p:spTree>
    <p:extLst>
      <p:ext uri="{BB962C8B-B14F-4D97-AF65-F5344CB8AC3E}">
        <p14:creationId xmlns:p14="http://schemas.microsoft.com/office/powerpoint/2010/main" val="21333597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38AD6AF-1017-49B5-812D-87D9A04DDE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A2A0BFF3-0F68-4402-917B-286915B37E12}" type="slidenum">
              <a:rPr lang="en-US" altLang="pt-BR" sz="1100"/>
              <a:pPr>
                <a:spcBef>
                  <a:spcPct val="0"/>
                </a:spcBef>
              </a:pPr>
              <a:t>120</a:t>
            </a:fld>
            <a:endParaRPr lang="en-US" altLang="pt-BR" sz="1100"/>
          </a:p>
        </p:txBody>
      </p:sp>
      <p:sp>
        <p:nvSpPr>
          <p:cNvPr id="64515" name="Rectangle 2">
            <a:extLst>
              <a:ext uri="{FF2B5EF4-FFF2-40B4-BE49-F238E27FC236}">
                <a16:creationId xmlns:a16="http://schemas.microsoft.com/office/drawing/2014/main" id="{A1C0AC7A-D42F-457E-9B82-B2A5B4914FC1}"/>
              </a:ext>
            </a:extLst>
          </p:cNvPr>
          <p:cNvSpPr>
            <a:spLocks noGrp="1" noRot="1" noChangeAspect="1" noChangeArrowheads="1" noTextEdit="1"/>
          </p:cNvSpPr>
          <p:nvPr>
            <p:ph type="sldImg"/>
          </p:nvPr>
        </p:nvSpPr>
        <p:spPr>
          <a:xfrm>
            <a:off x="876300" y="192088"/>
            <a:ext cx="4927600" cy="3695700"/>
          </a:xfrm>
          <a:ln/>
        </p:spPr>
      </p:sp>
      <p:sp>
        <p:nvSpPr>
          <p:cNvPr id="64516" name="Rectangle 3">
            <a:extLst>
              <a:ext uri="{FF2B5EF4-FFF2-40B4-BE49-F238E27FC236}">
                <a16:creationId xmlns:a16="http://schemas.microsoft.com/office/drawing/2014/main" id="{3D2E50F8-2F44-4D61-96FC-D475E0704876}"/>
              </a:ext>
            </a:extLst>
          </p:cNvPr>
          <p:cNvSpPr>
            <a:spLocks noGrp="1" noChangeArrowheads="1"/>
          </p:cNvSpPr>
          <p:nvPr>
            <p:ph type="body" idx="1"/>
          </p:nvPr>
        </p:nvSpPr>
        <p:spPr>
          <a:xfrm>
            <a:off x="325438" y="4073525"/>
            <a:ext cx="6208712" cy="5119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75 MINUTES  			                  ELAPSED TIME: 165 MINUTES</a:t>
            </a:r>
          </a:p>
          <a:p>
            <a:pPr eaLnBrk="1" hangingPunct="1"/>
            <a:r>
              <a:rPr lang="en-US" altLang="pt-BR">
                <a:latin typeface="Arial" panose="020B0604020202020204" pitchFamily="34" charset="0"/>
              </a:rPr>
              <a:t>Explain the exercise and outputs.  </a:t>
            </a:r>
          </a:p>
          <a:p>
            <a:pPr eaLnBrk="1" hangingPunct="1"/>
            <a:r>
              <a:rPr lang="en-US" altLang="pt-BR">
                <a:latin typeface="Arial" panose="020B0604020202020204" pitchFamily="34" charset="0"/>
              </a:rPr>
              <a:t>Select a "scribe" and a presenter (not the same presenter from Exercise A).</a:t>
            </a:r>
          </a:p>
          <a:p>
            <a:pPr eaLnBrk="1" hangingPunct="1"/>
            <a:r>
              <a:rPr lang="en-US" altLang="pt-BR">
                <a:latin typeface="Arial" panose="020B0604020202020204" pitchFamily="34" charset="0"/>
              </a:rPr>
              <a:t>Individually, read the Validated Declaração de Alcance carefully and understand what the scope of work is.</a:t>
            </a:r>
          </a:p>
          <a:p>
            <a:pPr eaLnBrk="1" hangingPunct="1"/>
            <a:r>
              <a:rPr lang="en-US" altLang="pt-BR">
                <a:latin typeface="Arial" panose="020B0604020202020204" pitchFamily="34" charset="0"/>
              </a:rPr>
              <a:t>As a group, discuss and agree how to break down the work, what the principles of the structure should be, roughly how many tasks, and what the tasks are.</a:t>
            </a:r>
          </a:p>
          <a:p>
            <a:pPr eaLnBrk="1" hangingPunct="1"/>
            <a:r>
              <a:rPr lang="en-US" altLang="pt-BR">
                <a:latin typeface="Arial" panose="020B0604020202020204" pitchFamily="34" charset="0"/>
              </a:rPr>
              <a:t>Prepare a legible Work Breakdown Structure on the flip chart paper provided – you have 40 minutes to get prepared to report out.</a:t>
            </a:r>
          </a:p>
          <a:p>
            <a:pPr eaLnBrk="1" hangingPunct="1"/>
            <a:r>
              <a:rPr lang="en-US" altLang="pt-BR">
                <a:latin typeface="Arial" panose="020B0604020202020204" pitchFamily="34" charset="0"/>
              </a:rPr>
              <a:t>You have 35 minutes for the report outs (you may be able to reduce this report-out time period to make up any lost time) – One person from each group will report out for the team.</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38485703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AEC9D341-8229-4C10-92AF-89B802FB4D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49F9ADDE-B2F8-4CF2-95EC-E38E130150BC}" type="slidenum">
              <a:rPr lang="en-US" altLang="pt-BR" sz="1100"/>
              <a:pPr>
                <a:spcBef>
                  <a:spcPct val="0"/>
                </a:spcBef>
              </a:pPr>
              <a:t>121</a:t>
            </a:fld>
            <a:endParaRPr lang="en-US" altLang="pt-BR" sz="1100"/>
          </a:p>
        </p:txBody>
      </p:sp>
      <p:sp>
        <p:nvSpPr>
          <p:cNvPr id="66563" name="Rectangle 2">
            <a:extLst>
              <a:ext uri="{FF2B5EF4-FFF2-40B4-BE49-F238E27FC236}">
                <a16:creationId xmlns:a16="http://schemas.microsoft.com/office/drawing/2014/main" id="{C159A0E2-17E9-4241-A951-30221C67B4E2}"/>
              </a:ext>
            </a:extLst>
          </p:cNvPr>
          <p:cNvSpPr>
            <a:spLocks noGrp="1" noRot="1" noChangeAspect="1" noChangeArrowheads="1" noTextEdit="1"/>
          </p:cNvSpPr>
          <p:nvPr>
            <p:ph type="sldImg"/>
          </p:nvPr>
        </p:nvSpPr>
        <p:spPr>
          <a:xfrm>
            <a:off x="876300" y="192088"/>
            <a:ext cx="4927600" cy="3695700"/>
          </a:xfrm>
          <a:ln/>
        </p:spPr>
      </p:sp>
      <p:sp>
        <p:nvSpPr>
          <p:cNvPr id="66564" name="Rectangle 3">
            <a:extLst>
              <a:ext uri="{FF2B5EF4-FFF2-40B4-BE49-F238E27FC236}">
                <a16:creationId xmlns:a16="http://schemas.microsoft.com/office/drawing/2014/main" id="{5D8BCB5A-0DA9-4863-A640-5F6CDAA6AC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1 MINUTES</a:t>
            </a:r>
          </a:p>
          <a:p>
            <a:pPr eaLnBrk="1" hangingPunct="1"/>
            <a:r>
              <a:rPr lang="en-US" altLang="pt-BR">
                <a:latin typeface="Arial" panose="020B0604020202020204" pitchFamily="34" charset="0"/>
              </a:rPr>
              <a:t>The second lesson is Schedule Planning.</a:t>
            </a:r>
          </a:p>
          <a:p>
            <a:pPr eaLnBrk="1" hangingPunct="1"/>
            <a:r>
              <a:rPr lang="en-US" altLang="pt-BR">
                <a:latin typeface="Arial" panose="020B0604020202020204" pitchFamily="34" charset="0"/>
              </a:rPr>
              <a:t>Read the quote.</a:t>
            </a:r>
          </a:p>
          <a:p>
            <a:pPr eaLnBrk="1" hangingPunct="1"/>
            <a:r>
              <a:rPr lang="en-US" altLang="pt-BR">
                <a:latin typeface="Arial" panose="020B0604020202020204" pitchFamily="34" charset="0"/>
              </a:rPr>
              <a:t>We will touch on the processes that make up the Schedule Planning Practice. </a:t>
            </a:r>
          </a:p>
          <a:p>
            <a:pPr eaLnBrk="1" hangingPunct="1"/>
            <a:r>
              <a:rPr lang="en-US" altLang="pt-BR">
                <a:latin typeface="Arial" panose="020B0604020202020204" pitchFamily="34" charset="0"/>
              </a:rPr>
              <a:t>Project scheduling plans the activities or steps it’s going to take to accomplish the project.  You also need to think through the logical relationships among the activities to get to that end point as well as any deliverables along the way.</a:t>
            </a:r>
          </a:p>
          <a:p>
            <a:pPr eaLnBrk="1" hangingPunct="1"/>
            <a:r>
              <a:rPr lang="en-US" altLang="pt-BR">
                <a:latin typeface="Arial" panose="020B0604020202020204" pitchFamily="34" charset="0"/>
              </a:rPr>
              <a:t>Schedule planning should not be done by a Jefe de Projeto in isolation; the PM should involve the Core Project Team in its development.</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421140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651D6315-9972-4604-A196-11DF065C09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7481498E-642E-4EC3-B920-CA3F04D1DBE1}" type="slidenum">
              <a:rPr lang="en-US" altLang="pt-BR" sz="1100"/>
              <a:pPr>
                <a:spcBef>
                  <a:spcPct val="0"/>
                </a:spcBef>
              </a:pPr>
              <a:t>122</a:t>
            </a:fld>
            <a:endParaRPr lang="en-US" altLang="pt-BR" sz="1100"/>
          </a:p>
        </p:txBody>
      </p:sp>
      <p:sp>
        <p:nvSpPr>
          <p:cNvPr id="68611" name="Rectangle 2">
            <a:extLst>
              <a:ext uri="{FF2B5EF4-FFF2-40B4-BE49-F238E27FC236}">
                <a16:creationId xmlns:a16="http://schemas.microsoft.com/office/drawing/2014/main" id="{A4C1626D-711E-483E-A30D-B9B24B792E5D}"/>
              </a:ext>
            </a:extLst>
          </p:cNvPr>
          <p:cNvSpPr>
            <a:spLocks noGrp="1" noRot="1" noChangeAspect="1" noChangeArrowheads="1" noTextEdit="1"/>
          </p:cNvSpPr>
          <p:nvPr>
            <p:ph type="sldImg"/>
          </p:nvPr>
        </p:nvSpPr>
        <p:spPr>
          <a:xfrm>
            <a:off x="876300" y="192088"/>
            <a:ext cx="4927600" cy="3695700"/>
          </a:xfrm>
          <a:ln/>
        </p:spPr>
      </p:sp>
      <p:sp>
        <p:nvSpPr>
          <p:cNvPr id="68612" name="Rectangle 3">
            <a:extLst>
              <a:ext uri="{FF2B5EF4-FFF2-40B4-BE49-F238E27FC236}">
                <a16:creationId xmlns:a16="http://schemas.microsoft.com/office/drawing/2014/main" id="{1A0C32B6-5920-4616-BDA5-6D7E9F80B7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2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Read the Project Need. </a:t>
            </a:r>
          </a:p>
          <a:p>
            <a:pPr eaLnBrk="1" hangingPunct="1"/>
            <a:r>
              <a:rPr lang="en-US" altLang="pt-BR">
                <a:latin typeface="Arial" panose="020B0604020202020204" pitchFamily="34" charset="0"/>
              </a:rPr>
              <a:t>The overall intent of Schedule Planning is to develop a baseline schedule for the project to be used to track the project progress.</a:t>
            </a:r>
          </a:p>
          <a:p>
            <a:pPr eaLnBrk="1" hangingPunct="1"/>
            <a:r>
              <a:rPr lang="en-US" altLang="pt-BR">
                <a:latin typeface="Arial" panose="020B0604020202020204" pitchFamily="34" charset="0"/>
              </a:rPr>
              <a:t>The project schedule is also used for determining the resource needs for all activities and to estimate the durations and timing of the needs so that resources can be used efficiently.</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054053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4A2BA19D-9E31-4700-B414-FE8DBEC5C8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F6E0138D-E82E-4EC5-A7CB-EDDF02A4603E}" type="slidenum">
              <a:rPr lang="en-US" altLang="pt-BR" sz="1100"/>
              <a:pPr>
                <a:spcBef>
                  <a:spcPct val="0"/>
                </a:spcBef>
              </a:pPr>
              <a:t>123</a:t>
            </a:fld>
            <a:endParaRPr lang="en-US" altLang="pt-BR" sz="1100"/>
          </a:p>
        </p:txBody>
      </p:sp>
      <p:sp>
        <p:nvSpPr>
          <p:cNvPr id="70659" name="Rectangle 2">
            <a:extLst>
              <a:ext uri="{FF2B5EF4-FFF2-40B4-BE49-F238E27FC236}">
                <a16:creationId xmlns:a16="http://schemas.microsoft.com/office/drawing/2014/main" id="{2EB19B8B-47C2-4F5B-A9A2-1D9C619412D5}"/>
              </a:ext>
            </a:extLst>
          </p:cNvPr>
          <p:cNvSpPr>
            <a:spLocks noGrp="1" noRot="1" noChangeAspect="1" noChangeArrowheads="1" noTextEdit="1"/>
          </p:cNvSpPr>
          <p:nvPr>
            <p:ph type="sldImg"/>
          </p:nvPr>
        </p:nvSpPr>
        <p:spPr>
          <a:xfrm>
            <a:off x="876300" y="192088"/>
            <a:ext cx="4927600" cy="3695700"/>
          </a:xfrm>
          <a:ln/>
        </p:spPr>
      </p:sp>
      <p:sp>
        <p:nvSpPr>
          <p:cNvPr id="70660" name="Rectangle 3">
            <a:extLst>
              <a:ext uri="{FF2B5EF4-FFF2-40B4-BE49-F238E27FC236}">
                <a16:creationId xmlns:a16="http://schemas.microsoft.com/office/drawing/2014/main" id="{81D496DB-ABC3-4143-9B13-265BEDE9AE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4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1st element – Define Activities – Schedule Planning begins with providing a fuller definition and more detail to the data contained in the Work Breakdown Structure.</a:t>
            </a:r>
          </a:p>
          <a:p>
            <a:pPr eaLnBrk="1" hangingPunct="1"/>
            <a:r>
              <a:rPr lang="en-US" altLang="pt-BR">
                <a:latin typeface="Arial" panose="020B0604020202020204" pitchFamily="34" charset="0"/>
              </a:rPr>
              <a:t>2nd element – Define Resource Requirements – Defining Resource Requirements essentially involves estimating the specific quantity and types of resources required in order to accomplish the work and estimating the activity durations.</a:t>
            </a:r>
          </a:p>
          <a:p>
            <a:pPr eaLnBrk="1" hangingPunct="1"/>
            <a:r>
              <a:rPr lang="en-US" altLang="pt-BR">
                <a:latin typeface="Arial" panose="020B0604020202020204" pitchFamily="34" charset="0"/>
              </a:rPr>
              <a:t>3rd element – Develop the Draft Schedule – Using the activity duration and sequencing, the Jefe de Projeto develops the Draft Schedule.  </a:t>
            </a:r>
          </a:p>
          <a:p>
            <a:pPr eaLnBrk="1" hangingPunct="1"/>
            <a:r>
              <a:rPr lang="en-US" altLang="pt-BR">
                <a:latin typeface="Arial" panose="020B0604020202020204" pitchFamily="34" charset="0"/>
              </a:rPr>
              <a:t>4th element – Finalize Baseline Schedule – The Jefe de Projeto revises the draft schedule to align with resource availability and determines whether it meets contractual deadlines for milestones.  If it does not, then the Jefe de Projeto needs to resolve any issues or conflicts so that the schedule does meet contractual deadlines and any milestones.  The Jefe de Projeto then finalizes the Baseline Schedule once all issues or conflicts are resolved.</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669932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E78D06C2-C0C4-42EC-A7D1-D91B4079A5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B634FD3B-E68E-430A-BFF3-3A7E662D985A}" type="slidenum">
              <a:rPr lang="en-US" altLang="pt-BR" sz="1100"/>
              <a:pPr>
                <a:spcBef>
                  <a:spcPct val="0"/>
                </a:spcBef>
              </a:pPr>
              <a:t>124</a:t>
            </a:fld>
            <a:endParaRPr lang="en-US" altLang="pt-BR" sz="1100"/>
          </a:p>
        </p:txBody>
      </p:sp>
      <p:sp>
        <p:nvSpPr>
          <p:cNvPr id="72707" name="Rectangle 2">
            <a:extLst>
              <a:ext uri="{FF2B5EF4-FFF2-40B4-BE49-F238E27FC236}">
                <a16:creationId xmlns:a16="http://schemas.microsoft.com/office/drawing/2014/main" id="{C6256252-9261-420C-8BDA-3F12DB9F143A}"/>
              </a:ext>
            </a:extLst>
          </p:cNvPr>
          <p:cNvSpPr>
            <a:spLocks noGrp="1" noRot="1" noChangeAspect="1" noChangeArrowheads="1" noTextEdit="1"/>
          </p:cNvSpPr>
          <p:nvPr>
            <p:ph type="sldImg"/>
          </p:nvPr>
        </p:nvSpPr>
        <p:spPr>
          <a:xfrm>
            <a:off x="876300" y="192088"/>
            <a:ext cx="4927600" cy="3695700"/>
          </a:xfrm>
          <a:ln/>
        </p:spPr>
      </p:sp>
      <p:sp>
        <p:nvSpPr>
          <p:cNvPr id="72708" name="Rectangle 3">
            <a:extLst>
              <a:ext uri="{FF2B5EF4-FFF2-40B4-BE49-F238E27FC236}">
                <a16:creationId xmlns:a16="http://schemas.microsoft.com/office/drawing/2014/main" id="{8D2F1291-5A9E-4D8D-B6B1-17CBE3980F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6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Build the first process in the process flow.</a:t>
            </a:r>
          </a:p>
          <a:p>
            <a:pPr eaLnBrk="1" hangingPunct="1"/>
            <a:r>
              <a:rPr lang="en-US" altLang="pt-BR">
                <a:latin typeface="Arial" panose="020B0604020202020204" pitchFamily="34" charset="0"/>
              </a:rPr>
              <a:t>1st element – Define Activities – Schedule Planning begins with defining the activities required to complete the scope of work.</a:t>
            </a:r>
          </a:p>
          <a:p>
            <a:pPr eaLnBrk="1" hangingPunct="1"/>
            <a:r>
              <a:rPr lang="en-US" altLang="pt-BR">
                <a:latin typeface="Arial" panose="020B0604020202020204" pitchFamily="34" charset="0"/>
              </a:rPr>
              <a:t>2nd element –Pursuit Phase Information, Declaração de Alcance, and the Work Breakdown Structure are inputs to this process – Using the outputs from the scope planning practice, the Jefe de Projeto defines the activities necessary to complete the scope of work and identifies multiple characteristics, such as predecessors, successors, logical relationships, constraints, etc., associated with each activity. </a:t>
            </a:r>
          </a:p>
          <a:p>
            <a:pPr eaLnBrk="1" hangingPunct="1"/>
            <a:r>
              <a:rPr lang="en-US" altLang="pt-BR">
                <a:latin typeface="Arial" panose="020B0604020202020204" pitchFamily="34" charset="0"/>
              </a:rPr>
              <a:t>3rd element – Work Breakdown Structure  Activity Descriptions is an output of this process – An example of the Work Breakdown Structure Activity Description template is included in the Reference Document.  </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804145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815E0620-4013-4D52-B56A-A878A00AC9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699B60EE-A462-4A25-B1E4-3AFEDCE5E3EF}" type="slidenum">
              <a:rPr lang="en-US" altLang="pt-BR" sz="1100"/>
              <a:pPr>
                <a:spcBef>
                  <a:spcPct val="0"/>
                </a:spcBef>
              </a:pPr>
              <a:t>125</a:t>
            </a:fld>
            <a:endParaRPr lang="en-US" altLang="pt-BR" sz="1100"/>
          </a:p>
        </p:txBody>
      </p:sp>
      <p:sp>
        <p:nvSpPr>
          <p:cNvPr id="74755" name="Rectangle 2">
            <a:extLst>
              <a:ext uri="{FF2B5EF4-FFF2-40B4-BE49-F238E27FC236}">
                <a16:creationId xmlns:a16="http://schemas.microsoft.com/office/drawing/2014/main" id="{B48B577E-B2FE-40D4-8887-C516B39F11E1}"/>
              </a:ext>
            </a:extLst>
          </p:cNvPr>
          <p:cNvSpPr>
            <a:spLocks noGrp="1" noRot="1" noChangeAspect="1" noChangeArrowheads="1" noTextEdit="1"/>
          </p:cNvSpPr>
          <p:nvPr>
            <p:ph type="sldImg"/>
          </p:nvPr>
        </p:nvSpPr>
        <p:spPr>
          <a:xfrm>
            <a:off x="876300" y="192088"/>
            <a:ext cx="4927600" cy="3695700"/>
          </a:xfrm>
          <a:ln/>
        </p:spPr>
      </p:sp>
      <p:sp>
        <p:nvSpPr>
          <p:cNvPr id="74756" name="Rectangle 3">
            <a:extLst>
              <a:ext uri="{FF2B5EF4-FFF2-40B4-BE49-F238E27FC236}">
                <a16:creationId xmlns:a16="http://schemas.microsoft.com/office/drawing/2014/main" id="{71D4516C-043F-47A2-A99E-51E60FE0CE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3 MINUTES  				ELAPSED TIME: 9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Graphic 1 – individual activities can be defined in relation to the Work Breakdown Structure tasks and can be drawn graphically to represent that relationship.</a:t>
            </a:r>
          </a:p>
          <a:p>
            <a:pPr eaLnBrk="1" hangingPunct="1"/>
            <a:r>
              <a:rPr lang="en-US" altLang="pt-BR">
                <a:latin typeface="Arial" panose="020B0604020202020204" pitchFamily="34" charset="0"/>
              </a:rPr>
              <a:t>Graphic 2 – The Reference Document contains this example Activity Description Table which provides guidance on the activity attributes needing definition for the list of activities on your project, such as:</a:t>
            </a:r>
          </a:p>
          <a:p>
            <a:pPr lvl="1" eaLnBrk="1" hangingPunct="1"/>
            <a:r>
              <a:rPr lang="en-US" altLang="pt-BR">
                <a:latin typeface="Arial" panose="020B0604020202020204" pitchFamily="34" charset="0"/>
              </a:rPr>
              <a:t>Work Breakdown Structure Number – from the Scope Planning Practice</a:t>
            </a:r>
          </a:p>
          <a:p>
            <a:pPr lvl="1" eaLnBrk="1" hangingPunct="1"/>
            <a:r>
              <a:rPr lang="en-US" altLang="pt-BR">
                <a:latin typeface="Arial" panose="020B0604020202020204" pitchFamily="34" charset="0"/>
              </a:rPr>
              <a:t>Work Breakdown Structure Description – from the Scope Planning Practice</a:t>
            </a:r>
          </a:p>
          <a:p>
            <a:pPr lvl="1" eaLnBrk="1" hangingPunct="1"/>
            <a:r>
              <a:rPr lang="en-US" altLang="pt-BR">
                <a:latin typeface="Arial" panose="020B0604020202020204" pitchFamily="34" charset="0"/>
              </a:rPr>
              <a:t>Activity Description – More detail about the individual activity related to the Work Breakdown Structure </a:t>
            </a:r>
          </a:p>
          <a:p>
            <a:pPr lvl="1" eaLnBrk="1" hangingPunct="1"/>
            <a:r>
              <a:rPr lang="en-US" altLang="pt-BR">
                <a:latin typeface="Arial" panose="020B0604020202020204" pitchFamily="34" charset="0"/>
              </a:rPr>
              <a:t>Predecessor Activities – an activity that determines when another successor activity can begin or end, based on their logical relationship</a:t>
            </a:r>
          </a:p>
          <a:p>
            <a:pPr lvl="1" eaLnBrk="1" hangingPunct="1"/>
            <a:r>
              <a:rPr lang="en-US" altLang="pt-BR">
                <a:latin typeface="Arial" panose="020B0604020202020204" pitchFamily="34" charset="0"/>
              </a:rPr>
              <a:t>Successor Activities – an activity whose start or finish is dependent on another, based on their logical relationship</a:t>
            </a:r>
          </a:p>
          <a:p>
            <a:pPr lvl="1" eaLnBrk="1" hangingPunct="1"/>
            <a:r>
              <a:rPr lang="en-US" altLang="pt-BR">
                <a:latin typeface="Arial" panose="020B0604020202020204" pitchFamily="34" charset="0"/>
              </a:rPr>
              <a:t>Logical Relationship – link to other Work Breakdown Structure tasks</a:t>
            </a:r>
          </a:p>
          <a:p>
            <a:pPr lvl="1" eaLnBrk="1" hangingPunct="1"/>
            <a:r>
              <a:rPr lang="en-US" altLang="pt-BR">
                <a:latin typeface="Arial" panose="020B0604020202020204" pitchFamily="34" charset="0"/>
              </a:rPr>
              <a:t>Lead/Lag Times – lead allows an acceleration of the successor activity, for example, you can start painting a room if you give the preparations task a lead of hours or days;  lag directs a delay in the successor activity, for example you might enter a ten day lag between ordering a part and the receipt of that part from the supplier.</a:t>
            </a:r>
          </a:p>
          <a:p>
            <a:pPr lvl="1" eaLnBrk="1" hangingPunct="1"/>
            <a:r>
              <a:rPr lang="en-US" altLang="pt-BR">
                <a:latin typeface="Arial" panose="020B0604020202020204" pitchFamily="34" charset="0"/>
              </a:rPr>
              <a:t>Constraints/Assumptions – restriction or limitation placed on the project schedule that affects when a schedule activity can be scheduled</a:t>
            </a:r>
          </a:p>
        </p:txBody>
      </p:sp>
    </p:spTree>
    <p:extLst>
      <p:ext uri="{BB962C8B-B14F-4D97-AF65-F5344CB8AC3E}">
        <p14:creationId xmlns:p14="http://schemas.microsoft.com/office/powerpoint/2010/main" val="4256932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7D56FFA1-E095-4DF3-907D-4F459F8041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567F0601-0E6B-410B-982B-9BC0D95DC178}" type="slidenum">
              <a:rPr lang="en-US" altLang="pt-BR" sz="1100"/>
              <a:pPr>
                <a:spcBef>
                  <a:spcPct val="0"/>
                </a:spcBef>
              </a:pPr>
              <a:t>126</a:t>
            </a:fld>
            <a:endParaRPr lang="en-US" altLang="pt-BR" sz="1100"/>
          </a:p>
        </p:txBody>
      </p:sp>
      <p:sp>
        <p:nvSpPr>
          <p:cNvPr id="76803" name="Rectangle 2">
            <a:extLst>
              <a:ext uri="{FF2B5EF4-FFF2-40B4-BE49-F238E27FC236}">
                <a16:creationId xmlns:a16="http://schemas.microsoft.com/office/drawing/2014/main" id="{C06DEEF0-2FB7-4FF7-84A3-8CBEBE072D2D}"/>
              </a:ext>
            </a:extLst>
          </p:cNvPr>
          <p:cNvSpPr>
            <a:spLocks noGrp="1" noRot="1" noChangeAspect="1" noChangeArrowheads="1" noTextEdit="1"/>
          </p:cNvSpPr>
          <p:nvPr>
            <p:ph type="sldImg"/>
          </p:nvPr>
        </p:nvSpPr>
        <p:spPr>
          <a:xfrm>
            <a:off x="876300" y="192088"/>
            <a:ext cx="4927600" cy="3695700"/>
          </a:xfrm>
          <a:ln/>
        </p:spPr>
      </p:sp>
      <p:sp>
        <p:nvSpPr>
          <p:cNvPr id="76804" name="Rectangle 3">
            <a:extLst>
              <a:ext uri="{FF2B5EF4-FFF2-40B4-BE49-F238E27FC236}">
                <a16:creationId xmlns:a16="http://schemas.microsoft.com/office/drawing/2014/main" id="{B06946FA-2D7B-4577-940C-5C08627365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11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After defining the activities and the activity attributes, the PM defines the resource requirements.</a:t>
            </a:r>
          </a:p>
          <a:p>
            <a:pPr eaLnBrk="1" hangingPunct="1"/>
            <a:r>
              <a:rPr lang="en-US" altLang="pt-BR">
                <a:latin typeface="Arial" panose="020B0604020202020204" pitchFamily="34" charset="0"/>
              </a:rPr>
              <a:t>Build the first process in the process flow.</a:t>
            </a:r>
          </a:p>
          <a:p>
            <a:pPr eaLnBrk="1" hangingPunct="1"/>
            <a:r>
              <a:rPr lang="en-US" altLang="pt-BR">
                <a:latin typeface="Arial" panose="020B0604020202020204" pitchFamily="34" charset="0"/>
              </a:rPr>
              <a:t>1st element – Define Resource Requirements – The resource requirements are estimates of the type, both human and nonhuman, and quantities of resources (demands) needed for the various activities.</a:t>
            </a:r>
          </a:p>
          <a:p>
            <a:pPr eaLnBrk="1" hangingPunct="1"/>
            <a:r>
              <a:rPr lang="en-US" altLang="pt-BR">
                <a:latin typeface="Arial" panose="020B0604020202020204" pitchFamily="34" charset="0"/>
              </a:rPr>
              <a:t>2nd element – The Work Breakdown Structure Activity Descriptions are the inputs to this process.</a:t>
            </a:r>
          </a:p>
          <a:p>
            <a:pPr eaLnBrk="1" hangingPunct="1"/>
            <a:r>
              <a:rPr lang="en-US" altLang="pt-BR">
                <a:latin typeface="Arial" panose="020B0604020202020204" pitchFamily="34" charset="0"/>
              </a:rPr>
              <a:t>3rd element – This process has two main outputs – Resource Demands and Activity Durations  – Based on these outputs, you can estimate activity costs (part of financial planning practice), identify resource needs (part of resource planning practice), and choose suppliers (part of procurement management practice which we’ll cover later in the year).</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334338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8EB181E-9F77-4DC0-9123-6EEAE27192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6ED0BC5A-EA44-4955-9704-8CE3100AF480}" type="slidenum">
              <a:rPr lang="en-US" altLang="pt-BR" sz="1100"/>
              <a:pPr>
                <a:spcBef>
                  <a:spcPct val="0"/>
                </a:spcBef>
              </a:pPr>
              <a:t>127</a:t>
            </a:fld>
            <a:endParaRPr lang="en-US" altLang="pt-BR" sz="1100"/>
          </a:p>
        </p:txBody>
      </p:sp>
      <p:sp>
        <p:nvSpPr>
          <p:cNvPr id="78851" name="Rectangle 2">
            <a:extLst>
              <a:ext uri="{FF2B5EF4-FFF2-40B4-BE49-F238E27FC236}">
                <a16:creationId xmlns:a16="http://schemas.microsoft.com/office/drawing/2014/main" id="{5B9A5A98-0FF1-43B3-B004-95B605EE09F6}"/>
              </a:ext>
            </a:extLst>
          </p:cNvPr>
          <p:cNvSpPr>
            <a:spLocks noGrp="1" noRot="1" noChangeAspect="1" noChangeArrowheads="1" noTextEdit="1"/>
          </p:cNvSpPr>
          <p:nvPr>
            <p:ph type="sldImg"/>
          </p:nvPr>
        </p:nvSpPr>
        <p:spPr>
          <a:xfrm>
            <a:off x="876300" y="192088"/>
            <a:ext cx="4927600" cy="3695700"/>
          </a:xfrm>
          <a:ln/>
        </p:spPr>
      </p:sp>
      <p:sp>
        <p:nvSpPr>
          <p:cNvPr id="78852" name="Rectangle 3">
            <a:extLst>
              <a:ext uri="{FF2B5EF4-FFF2-40B4-BE49-F238E27FC236}">
                <a16:creationId xmlns:a16="http://schemas.microsoft.com/office/drawing/2014/main" id="{53703806-1958-4B69-9672-75EF4508C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3 MINUTES  			ELAPSED TIME: 14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The Define Resource Requirements process actually involves two steps, defining resource demands and estimating activity durations.</a:t>
            </a:r>
          </a:p>
          <a:p>
            <a:pPr eaLnBrk="1" hangingPunct="1"/>
            <a:r>
              <a:rPr lang="en-US" altLang="pt-BR">
                <a:latin typeface="Arial" panose="020B0604020202020204" pitchFamily="34" charset="0"/>
              </a:rPr>
              <a:t>Define Resource Demands – Read the bullets:</a:t>
            </a:r>
          </a:p>
          <a:p>
            <a:pPr lvl="1" eaLnBrk="1" hangingPunct="1"/>
            <a:r>
              <a:rPr lang="en-US" altLang="pt-BR">
                <a:latin typeface="Arial" panose="020B0604020202020204" pitchFamily="34" charset="0"/>
              </a:rPr>
              <a:t>Resources consist of people, equipment, or materials; however, this is not the time yet to identify specific named individuals, rather to ID the resource types and quantities, like one senior level electrical engineer, rather than John Smith.</a:t>
            </a:r>
          </a:p>
          <a:p>
            <a:pPr lvl="1" eaLnBrk="1" hangingPunct="1"/>
            <a:r>
              <a:rPr lang="en-US" altLang="pt-BR">
                <a:latin typeface="Arial" panose="020B0604020202020204" pitchFamily="34" charset="0"/>
              </a:rPr>
              <a:t>Capability of the resource is important as staff have different levels of skills that impact their productivity; likewise, different types of equipment have different performance characteristics like a shovel versus a backhoe. Both quantity and capability to do the work on any task are critically linked to the duration that is available to get the work done…could doubling the resources reduce the duration by one half?  </a:t>
            </a:r>
          </a:p>
          <a:p>
            <a:pPr lvl="1" eaLnBrk="1" hangingPunct="1"/>
            <a:r>
              <a:rPr lang="en-US" altLang="pt-BR">
                <a:latin typeface="Arial" panose="020B0604020202020204" pitchFamily="34" charset="0"/>
              </a:rPr>
              <a:t>The Jefe de Projeto must not define the resource requirements in a vacuum.  Estimates are best developed by people who are intimately familiar with the work that needs to get done.</a:t>
            </a:r>
          </a:p>
          <a:p>
            <a:pPr eaLnBrk="1" hangingPunct="1"/>
            <a:r>
              <a:rPr lang="en-US" altLang="pt-BR">
                <a:latin typeface="Arial" panose="020B0604020202020204" pitchFamily="34" charset="0"/>
              </a:rPr>
              <a:t>Estimate Activity Durations – Read the bullets:</a:t>
            </a:r>
          </a:p>
          <a:p>
            <a:pPr lvl="1" eaLnBrk="1" hangingPunct="1"/>
            <a:r>
              <a:rPr lang="en-US" altLang="pt-BR">
                <a:latin typeface="Arial" panose="020B0604020202020204" pitchFamily="34" charset="0"/>
              </a:rPr>
              <a:t>Some common units of measure are: Level of effort (number of labor units required to complete an activity); duration (total number of work periods required to complete an activity); working time (number of hours available to perform project work); etc.  The rest are listed in the Reference document.</a:t>
            </a:r>
          </a:p>
          <a:p>
            <a:pPr lvl="1" eaLnBrk="1" hangingPunct="1"/>
            <a:r>
              <a:rPr lang="en-US" altLang="pt-BR">
                <a:latin typeface="Arial" panose="020B0604020202020204" pitchFamily="34" charset="0"/>
              </a:rPr>
              <a:t>People responsible for the work generally have a better understanding about how long it will take and how much it will cost.  The PM should accept their input and validate it with other methods, such as lessons learned/historical data.</a:t>
            </a:r>
          </a:p>
          <a:p>
            <a:pPr lvl="1" eaLnBrk="1" hangingPunct="1"/>
            <a:r>
              <a:rPr lang="en-US" altLang="pt-BR">
                <a:latin typeface="Arial" panose="020B0604020202020204" pitchFamily="34" charset="0"/>
              </a:rPr>
              <a:t>Use the same hours per shift or working calendars during the estimating process.</a:t>
            </a:r>
          </a:p>
          <a:p>
            <a:pPr lvl="1" eaLnBrk="1" hangingPunct="1"/>
            <a:r>
              <a:rPr lang="en-US" altLang="pt-BR">
                <a:latin typeface="Arial" panose="020B0604020202020204" pitchFamily="34" charset="0"/>
              </a:rPr>
              <a:t>We all have to be realistic when estimating durations of activities.  Productivity must be factored into the estimate, as well as allowances for sick leave and vacation, otherwise, your estimate may start off appearing too optimistic.</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180861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6193F5D3-DB4F-430F-A540-5431F3E40E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DC3E14B5-8399-41C1-AA58-1EA1F1328DEE}" type="slidenum">
              <a:rPr lang="en-US" altLang="pt-BR" sz="1100"/>
              <a:pPr>
                <a:spcBef>
                  <a:spcPct val="0"/>
                </a:spcBef>
              </a:pPr>
              <a:t>128</a:t>
            </a:fld>
            <a:endParaRPr lang="en-US" altLang="pt-BR" sz="1100"/>
          </a:p>
        </p:txBody>
      </p:sp>
      <p:sp>
        <p:nvSpPr>
          <p:cNvPr id="80899" name="Rectangle 2">
            <a:extLst>
              <a:ext uri="{FF2B5EF4-FFF2-40B4-BE49-F238E27FC236}">
                <a16:creationId xmlns:a16="http://schemas.microsoft.com/office/drawing/2014/main" id="{5BCFF9C4-7FB4-49EE-BBA0-2220B920754E}"/>
              </a:ext>
            </a:extLst>
          </p:cNvPr>
          <p:cNvSpPr>
            <a:spLocks noGrp="1" noRot="1" noChangeAspect="1" noChangeArrowheads="1" noTextEdit="1"/>
          </p:cNvSpPr>
          <p:nvPr>
            <p:ph type="sldImg"/>
          </p:nvPr>
        </p:nvSpPr>
        <p:spPr>
          <a:xfrm>
            <a:off x="876300" y="192088"/>
            <a:ext cx="4927600" cy="3695700"/>
          </a:xfrm>
          <a:ln/>
        </p:spPr>
      </p:sp>
      <p:sp>
        <p:nvSpPr>
          <p:cNvPr id="80900" name="Rectangle 3">
            <a:extLst>
              <a:ext uri="{FF2B5EF4-FFF2-40B4-BE49-F238E27FC236}">
                <a16:creationId xmlns:a16="http://schemas.microsoft.com/office/drawing/2014/main" id="{E4E7D37E-011E-4D84-925F-144476496B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16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After defining the activities and activity attributes and defining the resource requirements, the PM should prepare draft schedule.</a:t>
            </a:r>
          </a:p>
          <a:p>
            <a:pPr eaLnBrk="1" hangingPunct="1"/>
            <a:r>
              <a:rPr lang="en-US" altLang="pt-BR">
                <a:latin typeface="Arial" panose="020B0604020202020204" pitchFamily="34" charset="0"/>
              </a:rPr>
              <a:t>1st element – Develop Draft Schedule – Schedule development is essentially about the derivation of achievable dates for project completion and all project activities.</a:t>
            </a:r>
          </a:p>
          <a:p>
            <a:pPr eaLnBrk="1" hangingPunct="1"/>
            <a:r>
              <a:rPr lang="en-US" altLang="pt-BR">
                <a:latin typeface="Arial" panose="020B0604020202020204" pitchFamily="34" charset="0"/>
              </a:rPr>
              <a:t>2nd element – Resource Needs and Demands and any External Constraints, which might be a risk on the job, are the main inputs to this process.</a:t>
            </a:r>
          </a:p>
          <a:p>
            <a:pPr eaLnBrk="1" hangingPunct="1"/>
            <a:r>
              <a:rPr lang="en-US" altLang="pt-BR">
                <a:latin typeface="Arial" panose="020B0604020202020204" pitchFamily="34" charset="0"/>
              </a:rPr>
              <a:t>3rd element – A Draft Schedule is the output of this process – The schedule is documented using bar charts, critical path diagrams, tabulated milestone completion dates, or other formats, depending on size and complexity of the project.</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330413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25CB1F2B-D330-4752-9512-A9CDEEC0A8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3C7D765D-7EBC-4094-B4F7-48EE73042603}" type="slidenum">
              <a:rPr lang="en-US" altLang="pt-BR" sz="1100"/>
              <a:pPr>
                <a:spcBef>
                  <a:spcPct val="0"/>
                </a:spcBef>
              </a:pPr>
              <a:t>93</a:t>
            </a:fld>
            <a:endParaRPr lang="en-US" altLang="pt-BR" sz="1100"/>
          </a:p>
        </p:txBody>
      </p:sp>
      <p:sp>
        <p:nvSpPr>
          <p:cNvPr id="9219" name="Rectangle 2">
            <a:extLst>
              <a:ext uri="{FF2B5EF4-FFF2-40B4-BE49-F238E27FC236}">
                <a16:creationId xmlns:a16="http://schemas.microsoft.com/office/drawing/2014/main" id="{CC0179D7-B3DF-491E-835C-167ED18C906C}"/>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1027434C-FD43-49D6-8A41-0464E56841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0700" indent="-292100" defTabSz="292100" eaLnBrk="1" hangingPunct="1"/>
            <a:r>
              <a:rPr lang="en-US" altLang="pt-BR">
                <a:latin typeface="Arial" panose="020B0604020202020204" pitchFamily="34" charset="0"/>
              </a:rPr>
              <a:t>SLIDE TIME:  3 MINUTES										ELAPSED TIME: 48 MINUTES</a:t>
            </a:r>
          </a:p>
          <a:p>
            <a:pPr marL="520700" indent="-292100" defTabSz="292100" eaLnBrk="1" hangingPunct="1"/>
            <a:r>
              <a:rPr lang="en-US" altLang="pt-BR">
                <a:latin typeface="Arial" panose="020B0604020202020204" pitchFamily="34" charset="0"/>
              </a:rPr>
              <a:t>Read the title of the slide.  Then state: “This is particularly important in a Company like MWH where we are regularly sharing staff across offices, operations and geographics.  Having a globally consistent set of project management practices makes it possible to effectively and efficiently work as a Team across these boundaries.”</a:t>
            </a:r>
          </a:p>
          <a:p>
            <a:pPr marL="520700" indent="-292100" defTabSz="292100" eaLnBrk="1" hangingPunct="1"/>
            <a:r>
              <a:rPr lang="en-US" altLang="pt-BR">
                <a:latin typeface="Arial" panose="020B0604020202020204" pitchFamily="34" charset="0"/>
              </a:rPr>
              <a:t>Read through each of the bullets in turn:</a:t>
            </a:r>
          </a:p>
          <a:p>
            <a:pPr marL="749300" lvl="1" indent="-114300" defTabSz="292100" eaLnBrk="1" hangingPunct="1">
              <a:buFontTx/>
              <a:buChar char="•"/>
            </a:pPr>
            <a:r>
              <a:rPr lang="en-US" altLang="pt-BR">
                <a:latin typeface="Arial" panose="020B0604020202020204" pitchFamily="34" charset="0"/>
              </a:rPr>
              <a:t>Consistent practices were included in the GPDF as the third component because we believe that having the right people in the right job and a culture of discipline is a prerequisite for us to adopt global practices.</a:t>
            </a:r>
          </a:p>
          <a:p>
            <a:pPr marL="749300" lvl="1" indent="-114300" defTabSz="292100" eaLnBrk="1" hangingPunct="1">
              <a:buFontTx/>
              <a:buChar char="•"/>
            </a:pPr>
            <a:r>
              <a:rPr lang="en-US" altLang="pt-BR">
                <a:latin typeface="Arial" panose="020B0604020202020204" pitchFamily="34" charset="0"/>
              </a:rPr>
              <a:t>Lack of consistent approach to project delivery negatively impacts our ability to consistently delivery our work.  With each operation, each location, and each individual PM doing it differently, it is not possible to effectively and efficiently deliver over 5,000 projects each year.</a:t>
            </a:r>
          </a:p>
          <a:p>
            <a:pPr marL="749300" lvl="1" indent="-114300" defTabSz="292100" eaLnBrk="1" hangingPunct="1">
              <a:buFontTx/>
              <a:buChar char="•"/>
            </a:pPr>
            <a:r>
              <a:rPr lang="en-US" altLang="pt-BR">
                <a:latin typeface="Arial" panose="020B0604020202020204" pitchFamily="34" charset="0"/>
              </a:rPr>
              <a:t>Insufficient project planning leading to poor execution, project overruns and client dissatisfaction – As we all heard during Your Role in Successful project Delivery, MWH is losing $25 to $30M in profits each year due to poor project delivery.</a:t>
            </a:r>
          </a:p>
          <a:p>
            <a:pPr marL="749300" lvl="1" indent="-114300" defTabSz="292100" eaLnBrk="1" hangingPunct="1">
              <a:buFontTx/>
              <a:buChar char="•"/>
            </a:pPr>
            <a:r>
              <a:rPr lang="en-US" altLang="pt-BR">
                <a:latin typeface="Arial" panose="020B0604020202020204" pitchFamily="34" charset="0"/>
              </a:rPr>
              <a:t>To progress our consistent practices area, the global MTP team developed and agreed upon the global practices, developed the global Project Delivery System to house the practices, and established the Project Execution Plan (PXP) and compliance Gateways.</a:t>
            </a:r>
          </a:p>
          <a:p>
            <a:pPr marL="520700" indent="-292100" defTabSz="292100" eaLnBrk="1" hangingPunct="1"/>
            <a:r>
              <a:rPr lang="en-US" altLang="pt-BR">
                <a:latin typeface="Arial" panose="020B0604020202020204" pitchFamily="34" charset="0"/>
              </a:rPr>
              <a:t>		Next, we’d like to talk through the relationship among these documents/systems.</a:t>
            </a:r>
          </a:p>
          <a:p>
            <a:pPr marL="749300" lvl="1" indent="-114300" defTabSz="292100" eaLnBrk="1" hangingPunct="1">
              <a:buFontTx/>
              <a:buChar char="•"/>
            </a:pPr>
            <a:endParaRPr lang="en-US" altLang="pt-BR">
              <a:latin typeface="Arial" panose="020B0604020202020204" pitchFamily="34" charset="0"/>
            </a:endParaRPr>
          </a:p>
          <a:p>
            <a:pPr marL="520700" indent="-292100" defTabSz="292100"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5434103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1067CABF-8878-4016-AE70-BB7B58D795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E5FB89D0-2A20-425F-BD19-4B6B3561FB58}" type="slidenum">
              <a:rPr lang="en-US" altLang="pt-BR" sz="1100"/>
              <a:pPr>
                <a:spcBef>
                  <a:spcPct val="0"/>
                </a:spcBef>
              </a:pPr>
              <a:t>129</a:t>
            </a:fld>
            <a:endParaRPr lang="en-US" altLang="pt-BR" sz="1100"/>
          </a:p>
        </p:txBody>
      </p:sp>
      <p:sp>
        <p:nvSpPr>
          <p:cNvPr id="82947" name="Rectangle 2">
            <a:extLst>
              <a:ext uri="{FF2B5EF4-FFF2-40B4-BE49-F238E27FC236}">
                <a16:creationId xmlns:a16="http://schemas.microsoft.com/office/drawing/2014/main" id="{1B38F1D5-4C84-4F34-BFF6-8169E6E296E6}"/>
              </a:ext>
            </a:extLst>
          </p:cNvPr>
          <p:cNvSpPr>
            <a:spLocks noGrp="1" noRot="1" noChangeAspect="1" noChangeArrowheads="1" noTextEdit="1"/>
          </p:cNvSpPr>
          <p:nvPr>
            <p:ph type="sldImg"/>
          </p:nvPr>
        </p:nvSpPr>
        <p:spPr>
          <a:xfrm>
            <a:off x="876300" y="192088"/>
            <a:ext cx="4927600" cy="3695700"/>
          </a:xfrm>
          <a:ln/>
        </p:spPr>
      </p:sp>
      <p:sp>
        <p:nvSpPr>
          <p:cNvPr id="82948" name="Rectangle 3">
            <a:extLst>
              <a:ext uri="{FF2B5EF4-FFF2-40B4-BE49-F238E27FC236}">
                <a16:creationId xmlns:a16="http://schemas.microsoft.com/office/drawing/2014/main" id="{A9B54885-BA94-4B26-8D10-C750D01C0E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18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The Develop Draft Schedule process actually involves two steps, Activity Sequencing and schedule development.</a:t>
            </a:r>
          </a:p>
          <a:p>
            <a:pPr eaLnBrk="1" hangingPunct="1"/>
            <a:r>
              <a:rPr lang="en-US" altLang="pt-BR">
                <a:latin typeface="Arial" panose="020B0604020202020204" pitchFamily="34" charset="0"/>
              </a:rPr>
              <a:t>Activity Sequencing – Read each bullets.  We’ll go into more detail about activity sequencing in the next slide.</a:t>
            </a:r>
          </a:p>
          <a:p>
            <a:pPr eaLnBrk="1" hangingPunct="1"/>
            <a:r>
              <a:rPr lang="en-US" altLang="pt-BR">
                <a:latin typeface="Arial" panose="020B0604020202020204" pitchFamily="34" charset="0"/>
              </a:rPr>
              <a:t>Schedule Development – Read the bullets.  We’ll go into more detail about the Project Schedule Network Diagram and forward/backward pass calculations in the next couple of slides.</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143706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30615802-B731-4D4C-A46B-0E17D2FBB2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B3B5D2CF-571B-408B-AB39-A4863989BAFA}" type="slidenum">
              <a:rPr lang="en-US" altLang="pt-BR" sz="1100"/>
              <a:pPr>
                <a:spcBef>
                  <a:spcPct val="0"/>
                </a:spcBef>
              </a:pPr>
              <a:t>130</a:t>
            </a:fld>
            <a:endParaRPr lang="en-US" altLang="pt-BR" sz="1100"/>
          </a:p>
        </p:txBody>
      </p:sp>
      <p:sp>
        <p:nvSpPr>
          <p:cNvPr id="84995" name="Rectangle 2">
            <a:extLst>
              <a:ext uri="{FF2B5EF4-FFF2-40B4-BE49-F238E27FC236}">
                <a16:creationId xmlns:a16="http://schemas.microsoft.com/office/drawing/2014/main" id="{EBF5A714-0AB3-4DB4-A9BA-A643AED3BDF6}"/>
              </a:ext>
            </a:extLst>
          </p:cNvPr>
          <p:cNvSpPr>
            <a:spLocks noGrp="1" noRot="1" noChangeAspect="1" noChangeArrowheads="1" noTextEdit="1"/>
          </p:cNvSpPr>
          <p:nvPr>
            <p:ph type="sldImg"/>
          </p:nvPr>
        </p:nvSpPr>
        <p:spPr>
          <a:xfrm>
            <a:off x="876300" y="192088"/>
            <a:ext cx="4927600" cy="3695700"/>
          </a:xfrm>
          <a:ln/>
        </p:spPr>
      </p:sp>
      <p:sp>
        <p:nvSpPr>
          <p:cNvPr id="84996" name="Rectangle 3">
            <a:extLst>
              <a:ext uri="{FF2B5EF4-FFF2-40B4-BE49-F238E27FC236}">
                <a16:creationId xmlns:a16="http://schemas.microsoft.com/office/drawing/2014/main" id="{B29EFFA6-23B2-4015-92B9-4245F176EB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20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We’ve previously discussed the Work Breakdown Structure and Work Breakdown Structure activities during scope planning practice.  </a:t>
            </a:r>
          </a:p>
          <a:p>
            <a:pPr eaLnBrk="1" hangingPunct="1"/>
            <a:r>
              <a:rPr lang="en-US" altLang="pt-BR">
                <a:latin typeface="Arial" panose="020B0604020202020204" pitchFamily="34" charset="0"/>
              </a:rPr>
              <a:t>This full graphic just shows the Project Schedule Network Diagram (below) and its relationship to the project Work Breakdown Structure activities. </a:t>
            </a:r>
          </a:p>
          <a:p>
            <a:pPr eaLnBrk="1" hangingPunct="1"/>
            <a:r>
              <a:rPr lang="en-US" altLang="pt-BR">
                <a:latin typeface="Arial" panose="020B0604020202020204" pitchFamily="34" charset="0"/>
              </a:rPr>
              <a:t>The Project Schedule Network Diagram is a schematic display of the activity relationships (logical relationships, such as one task needs to be completed before another can begin) and sequence. </a:t>
            </a:r>
          </a:p>
          <a:p>
            <a:pPr eaLnBrk="1" hangingPunct="1"/>
            <a:r>
              <a:rPr lang="en-US" altLang="pt-BR">
                <a:latin typeface="Arial" panose="020B0604020202020204" pitchFamily="34" charset="0"/>
              </a:rPr>
              <a:t>And the lowest level Work Breakdown Structure activities need to be included or else the integrity of the project schedule will be jeopardized.</a:t>
            </a:r>
          </a:p>
          <a:p>
            <a:pPr eaLnBrk="1" hangingPunct="1"/>
            <a:r>
              <a:rPr lang="en-US" altLang="pt-BR">
                <a:latin typeface="Arial" panose="020B0604020202020204" pitchFamily="34" charset="0"/>
              </a:rPr>
              <a:t>In this example, activity 1.2.2 has to follow 1.2.1 which has to follow 1.1.1.  But activity 1.1.2 is not dependent on completing 1.1.1 or 1.2.1, but has to be finished before beginning 1.2.2, etc.  </a:t>
            </a:r>
          </a:p>
          <a:p>
            <a:pPr eaLnBrk="1" hangingPunct="1"/>
            <a:r>
              <a:rPr lang="en-US" altLang="pt-BR">
                <a:latin typeface="Arial" panose="020B0604020202020204" pitchFamily="34" charset="0"/>
              </a:rPr>
              <a:t>The four types of relationships are finish to start, start to start, finish to finish, and start to finish.  </a:t>
            </a:r>
          </a:p>
        </p:txBody>
      </p:sp>
    </p:spTree>
    <p:extLst>
      <p:ext uri="{BB962C8B-B14F-4D97-AF65-F5344CB8AC3E}">
        <p14:creationId xmlns:p14="http://schemas.microsoft.com/office/powerpoint/2010/main" val="4108229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0DE957BE-DE47-439D-BF5B-6419EA15B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7FE874AE-A1B1-4D72-AB26-AA1F106DE43F}" type="slidenum">
              <a:rPr lang="en-US" altLang="pt-BR" sz="1100"/>
              <a:pPr>
                <a:spcBef>
                  <a:spcPct val="0"/>
                </a:spcBef>
              </a:pPr>
              <a:t>131</a:t>
            </a:fld>
            <a:endParaRPr lang="en-US" altLang="pt-BR" sz="1100"/>
          </a:p>
        </p:txBody>
      </p:sp>
      <p:sp>
        <p:nvSpPr>
          <p:cNvPr id="87043" name="Rectangle 2">
            <a:extLst>
              <a:ext uri="{FF2B5EF4-FFF2-40B4-BE49-F238E27FC236}">
                <a16:creationId xmlns:a16="http://schemas.microsoft.com/office/drawing/2014/main" id="{EC6285A4-946E-44A5-A035-A666EA3E4D19}"/>
              </a:ext>
            </a:extLst>
          </p:cNvPr>
          <p:cNvSpPr>
            <a:spLocks noGrp="1" noRot="1" noChangeAspect="1" noChangeArrowheads="1" noTextEdit="1"/>
          </p:cNvSpPr>
          <p:nvPr>
            <p:ph type="sldImg"/>
          </p:nvPr>
        </p:nvSpPr>
        <p:spPr>
          <a:xfrm>
            <a:off x="1182688" y="192088"/>
            <a:ext cx="4314825" cy="3235325"/>
          </a:xfrm>
          <a:ln/>
        </p:spPr>
      </p:sp>
      <p:sp>
        <p:nvSpPr>
          <p:cNvPr id="87044" name="Rectangle 3">
            <a:extLst>
              <a:ext uri="{FF2B5EF4-FFF2-40B4-BE49-F238E27FC236}">
                <a16:creationId xmlns:a16="http://schemas.microsoft.com/office/drawing/2014/main" id="{A008816B-B2ED-458A-83A0-D8A2334DF3B5}"/>
              </a:ext>
            </a:extLst>
          </p:cNvPr>
          <p:cNvSpPr>
            <a:spLocks noGrp="1" noChangeArrowheads="1"/>
          </p:cNvSpPr>
          <p:nvPr>
            <p:ph type="body" idx="1"/>
          </p:nvPr>
        </p:nvSpPr>
        <p:spPr>
          <a:xfrm>
            <a:off x="323850" y="3567113"/>
            <a:ext cx="6211888" cy="5629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sz="800">
                <a:latin typeface="Arial" panose="020B0604020202020204" pitchFamily="34" charset="0"/>
              </a:rPr>
              <a:t>SLIDE TIME: 4 MINUTES  				ELAPSED TIME: 24 MINUTES</a:t>
            </a:r>
            <a:endParaRPr lang="en-US" altLang="pt-BR" sz="800" u="sng">
              <a:latin typeface="Arial" panose="020B0604020202020204" pitchFamily="34" charset="0"/>
            </a:endParaRPr>
          </a:p>
          <a:p>
            <a:pPr eaLnBrk="1" hangingPunct="1"/>
            <a:r>
              <a:rPr lang="en-US" altLang="pt-BR" sz="800" u="sng">
                <a:latin typeface="Arial" panose="020B0604020202020204" pitchFamily="34" charset="0"/>
              </a:rPr>
              <a:t>Note: This slide is animated.</a:t>
            </a:r>
            <a:endParaRPr lang="en-US" altLang="pt-BR" sz="800">
              <a:latin typeface="Arial" panose="020B0604020202020204" pitchFamily="34" charset="0"/>
            </a:endParaRPr>
          </a:p>
          <a:p>
            <a:pPr eaLnBrk="1" hangingPunct="1"/>
            <a:r>
              <a:rPr lang="en-US" altLang="pt-BR" sz="800">
                <a:latin typeface="Arial" panose="020B0604020202020204" pitchFamily="34" charset="0"/>
              </a:rPr>
              <a:t>Trainers Note: There are different conventions for determining the activity start dates.  One such convention has been used for this example.</a:t>
            </a:r>
          </a:p>
          <a:p>
            <a:pPr eaLnBrk="1" hangingPunct="1"/>
            <a:r>
              <a:rPr lang="en-US" altLang="pt-BR" sz="800">
                <a:latin typeface="Arial" panose="020B0604020202020204" pitchFamily="34" charset="0"/>
              </a:rPr>
              <a:t>Read the Title.</a:t>
            </a:r>
          </a:p>
          <a:p>
            <a:pPr eaLnBrk="1" hangingPunct="1"/>
            <a:r>
              <a:rPr lang="en-US" altLang="pt-BR" sz="800">
                <a:latin typeface="Arial" panose="020B0604020202020204" pitchFamily="34" charset="0"/>
              </a:rPr>
              <a:t>This graphic represents the Project Schedule Network Diagram with space to calculate the start and finish dates using the Critical Path Method.</a:t>
            </a:r>
          </a:p>
          <a:p>
            <a:pPr eaLnBrk="1" hangingPunct="1"/>
            <a:r>
              <a:rPr lang="en-US" altLang="pt-BR" sz="800">
                <a:latin typeface="Arial" panose="020B0604020202020204" pitchFamily="34" charset="0"/>
              </a:rPr>
              <a:t>The critical path method is the preferred approach to calculate early and late start and finish dates.  </a:t>
            </a:r>
          </a:p>
          <a:p>
            <a:pPr eaLnBrk="1" hangingPunct="1"/>
            <a:r>
              <a:rPr lang="en-US" altLang="pt-BR" sz="800">
                <a:latin typeface="Arial" panose="020B0604020202020204" pitchFamily="34" charset="0"/>
              </a:rPr>
              <a:t>Trainers Note: There are different conventions for determining the activity start dates.  One such convention has been used for this example.</a:t>
            </a:r>
          </a:p>
          <a:p>
            <a:pPr eaLnBrk="1" hangingPunct="1"/>
            <a:r>
              <a:rPr lang="en-US" altLang="pt-BR" sz="800">
                <a:latin typeface="Arial" panose="020B0604020202020204" pitchFamily="34" charset="0"/>
              </a:rPr>
              <a:t>1st element - The forward pass analysis produces the early start date and the early finish dates for each activity as well as the project end date, by starting at the beginning of a project, adding durations for each path through the end of the project.  </a:t>
            </a:r>
          </a:p>
          <a:p>
            <a:pPr eaLnBrk="1" hangingPunct="1"/>
            <a:r>
              <a:rPr lang="en-US" altLang="pt-BR" sz="800">
                <a:latin typeface="Arial" panose="020B0604020202020204" pitchFamily="34" charset="0"/>
              </a:rPr>
              <a:t>2nd element - For example, if we start with day 0 and label all the times as the start of the workday, Activity A will start on Day 0 </a:t>
            </a:r>
          </a:p>
          <a:p>
            <a:pPr eaLnBrk="1" hangingPunct="1"/>
            <a:r>
              <a:rPr lang="en-US" altLang="pt-BR" sz="800">
                <a:latin typeface="Arial" panose="020B0604020202020204" pitchFamily="34" charset="0"/>
              </a:rPr>
              <a:t>3rd element - and finish on Day 5.</a:t>
            </a:r>
          </a:p>
          <a:p>
            <a:pPr eaLnBrk="1" hangingPunct="1"/>
            <a:r>
              <a:rPr lang="en-US" altLang="pt-BR" sz="800">
                <a:latin typeface="Arial" panose="020B0604020202020204" pitchFamily="34" charset="0"/>
              </a:rPr>
              <a:t>4th element – Activities B, C, and D will each start on Day 5 but adding their different durations to the five days used for Activity A will result in different finish times for each of them; </a:t>
            </a:r>
          </a:p>
          <a:p>
            <a:pPr eaLnBrk="1" hangingPunct="1"/>
            <a:r>
              <a:rPr lang="en-US" altLang="pt-BR" sz="800">
                <a:latin typeface="Arial" panose="020B0604020202020204" pitchFamily="34" charset="0"/>
              </a:rPr>
              <a:t>5th element –.Activity B will finish on day 20 (5 +15)</a:t>
            </a:r>
          </a:p>
          <a:p>
            <a:pPr eaLnBrk="1" hangingPunct="1"/>
            <a:r>
              <a:rPr lang="en-US" altLang="pt-BR" sz="800">
                <a:latin typeface="Arial" panose="020B0604020202020204" pitchFamily="34" charset="0"/>
              </a:rPr>
              <a:t>6th element – Activity C will finish on Day 10 (5+5)</a:t>
            </a:r>
          </a:p>
          <a:p>
            <a:pPr eaLnBrk="1" hangingPunct="1"/>
            <a:r>
              <a:rPr lang="en-US" altLang="pt-BR" sz="800">
                <a:latin typeface="Arial" panose="020B0604020202020204" pitchFamily="34" charset="0"/>
              </a:rPr>
              <a:t>7th element – Activity D will finish on Day 15 (5+10) Activity E is dependent on finishing both Activities C and D, so the one that finishes the latest will determine the earliest date that Activity E can start.</a:t>
            </a:r>
          </a:p>
          <a:p>
            <a:pPr eaLnBrk="1" hangingPunct="1"/>
            <a:r>
              <a:rPr lang="en-US" altLang="pt-BR" sz="800">
                <a:latin typeface="Arial" panose="020B0604020202020204" pitchFamily="34" charset="0"/>
              </a:rPr>
              <a:t>8th element – Therefore, the earliest that Activity E can start is Day 15.</a:t>
            </a:r>
          </a:p>
          <a:p>
            <a:pPr eaLnBrk="1" hangingPunct="1"/>
            <a:r>
              <a:rPr lang="en-US" altLang="pt-BR" sz="800">
                <a:latin typeface="Arial" panose="020B0604020202020204" pitchFamily="34" charset="0"/>
              </a:rPr>
              <a:t>9</a:t>
            </a:r>
            <a:r>
              <a:rPr lang="en-US" altLang="pt-BR" sz="800" baseline="30000">
                <a:latin typeface="Arial" panose="020B0604020202020204" pitchFamily="34" charset="0"/>
              </a:rPr>
              <a:t>th</a:t>
            </a:r>
            <a:r>
              <a:rPr lang="en-US" altLang="pt-BR" sz="800">
                <a:latin typeface="Arial" panose="020B0604020202020204" pitchFamily="34" charset="0"/>
              </a:rPr>
              <a:t> element – Activity E will finish on Day 30 (15+15).</a:t>
            </a:r>
          </a:p>
          <a:p>
            <a:pPr eaLnBrk="1" hangingPunct="1"/>
            <a:r>
              <a:rPr lang="en-US" altLang="pt-BR" sz="800">
                <a:latin typeface="Arial" panose="020B0604020202020204" pitchFamily="34" charset="0"/>
              </a:rPr>
              <a:t>10th element – Etc.  The rest of these early start and early finish dates are completed using similar methods.</a:t>
            </a:r>
          </a:p>
          <a:p>
            <a:pPr eaLnBrk="1" hangingPunct="1"/>
            <a:r>
              <a:rPr lang="en-US" altLang="pt-BR" sz="800">
                <a:latin typeface="Arial" panose="020B0604020202020204" pitchFamily="34" charset="0"/>
              </a:rPr>
              <a:t>11th element - The backward pass produces the late start date and the late finish date for each activity by working backward from the project end date, and subtracting the duration of each activity until the late start and finish dates have been calculated for all activities.</a:t>
            </a:r>
          </a:p>
          <a:p>
            <a:pPr eaLnBrk="1" hangingPunct="1"/>
            <a:r>
              <a:rPr lang="en-US" altLang="pt-BR" sz="800">
                <a:latin typeface="Arial" panose="020B0604020202020204" pitchFamily="34" charset="0"/>
              </a:rPr>
              <a:t>12th element – using this same example, Activities E, F and G would have the same late start and finish dates and early start and finish dates. </a:t>
            </a:r>
          </a:p>
          <a:p>
            <a:pPr eaLnBrk="1" hangingPunct="1"/>
            <a:r>
              <a:rPr lang="en-US" altLang="pt-BR" sz="800">
                <a:latin typeface="Arial" panose="020B0604020202020204" pitchFamily="34" charset="0"/>
              </a:rPr>
              <a:t>13</a:t>
            </a:r>
            <a:r>
              <a:rPr lang="en-US" altLang="pt-BR" sz="800" baseline="30000">
                <a:latin typeface="Arial" panose="020B0604020202020204" pitchFamily="34" charset="0"/>
              </a:rPr>
              <a:t>th</a:t>
            </a:r>
            <a:r>
              <a:rPr lang="en-US" altLang="pt-BR" sz="800">
                <a:latin typeface="Arial" panose="020B0604020202020204" pitchFamily="34" charset="0"/>
              </a:rPr>
              <a:t> element - Activity F is the successor of Activity B. The late finish date of Activity B is derived by using the late start date of the successor activity, Activity F which would mean that the late finish date is 30 days. </a:t>
            </a:r>
          </a:p>
          <a:p>
            <a:pPr eaLnBrk="1" hangingPunct="1"/>
            <a:r>
              <a:rPr lang="en-US" altLang="pt-BR" sz="800">
                <a:latin typeface="Arial" panose="020B0604020202020204" pitchFamily="34" charset="0"/>
              </a:rPr>
              <a:t>13th element -  Therefore, the late start date for Activity F is 15 days (30-15). </a:t>
            </a:r>
          </a:p>
          <a:p>
            <a:pPr eaLnBrk="1" hangingPunct="1"/>
            <a:r>
              <a:rPr lang="en-US" altLang="pt-BR" sz="800">
                <a:latin typeface="Arial" panose="020B0604020202020204" pitchFamily="34" charset="0"/>
              </a:rPr>
              <a:t>14th element – The late start and late finish dates for Activities C and D are completed using the same method.</a:t>
            </a:r>
          </a:p>
          <a:p>
            <a:pPr eaLnBrk="1" hangingPunct="1"/>
            <a:r>
              <a:rPr lang="en-US" altLang="pt-BR" sz="800">
                <a:latin typeface="Arial" panose="020B0604020202020204" pitchFamily="34" charset="0"/>
              </a:rPr>
              <a:t>15</a:t>
            </a:r>
            <a:r>
              <a:rPr lang="en-US" altLang="pt-BR" sz="800" baseline="30000">
                <a:latin typeface="Arial" panose="020B0604020202020204" pitchFamily="34" charset="0"/>
              </a:rPr>
              <a:t>th</a:t>
            </a:r>
            <a:r>
              <a:rPr lang="en-US" altLang="pt-BR" sz="800">
                <a:latin typeface="Arial" panose="020B0604020202020204" pitchFamily="34" charset="0"/>
              </a:rPr>
              <a:t> element -  When multiple successors exist, the late finish date of the predecessor (like Activity A) is derived by using the earliest of the late start dates of the set of successor activities (like Activities C and D).</a:t>
            </a:r>
          </a:p>
          <a:p>
            <a:pPr eaLnBrk="1" hangingPunct="1"/>
            <a:r>
              <a:rPr lang="en-US" altLang="pt-BR" sz="800">
                <a:latin typeface="Arial" panose="020B0604020202020204" pitchFamily="34" charset="0"/>
              </a:rPr>
              <a:t>16</a:t>
            </a:r>
            <a:r>
              <a:rPr lang="en-US" altLang="pt-BR" sz="800" baseline="30000">
                <a:latin typeface="Arial" panose="020B0604020202020204" pitchFamily="34" charset="0"/>
              </a:rPr>
              <a:t>th</a:t>
            </a:r>
            <a:r>
              <a:rPr lang="en-US" altLang="pt-BR" sz="800">
                <a:latin typeface="Arial" panose="020B0604020202020204" pitchFamily="34" charset="0"/>
              </a:rPr>
              <a:t> element – The late finish and start dates for Activity A are then calculated</a:t>
            </a:r>
          </a:p>
          <a:p>
            <a:pPr eaLnBrk="1" hangingPunct="1"/>
            <a:r>
              <a:rPr lang="en-US" altLang="pt-BR" sz="800">
                <a:latin typeface="Arial" panose="020B0604020202020204" pitchFamily="34" charset="0"/>
              </a:rPr>
              <a:t>During schedule development, durations and resource estimates may need to be reviewed and adjusted in order to resolve any schedule conflicts that may arise. </a:t>
            </a:r>
          </a:p>
        </p:txBody>
      </p:sp>
    </p:spTree>
    <p:extLst>
      <p:ext uri="{BB962C8B-B14F-4D97-AF65-F5344CB8AC3E}">
        <p14:creationId xmlns:p14="http://schemas.microsoft.com/office/powerpoint/2010/main" val="859083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53864C9B-4ED0-4555-A4B8-A5DBE89A0F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2DEE396C-AA06-4AAF-B0C9-DF90D117176C}" type="slidenum">
              <a:rPr lang="en-US" altLang="pt-BR" sz="1100"/>
              <a:pPr>
                <a:spcBef>
                  <a:spcPct val="0"/>
                </a:spcBef>
              </a:pPr>
              <a:t>132</a:t>
            </a:fld>
            <a:endParaRPr lang="en-US" altLang="pt-BR" sz="1100"/>
          </a:p>
        </p:txBody>
      </p:sp>
      <p:sp>
        <p:nvSpPr>
          <p:cNvPr id="89091" name="Rectangle 2">
            <a:extLst>
              <a:ext uri="{FF2B5EF4-FFF2-40B4-BE49-F238E27FC236}">
                <a16:creationId xmlns:a16="http://schemas.microsoft.com/office/drawing/2014/main" id="{204E7F07-4946-4DC3-9C4A-9539BAEC5D76}"/>
              </a:ext>
            </a:extLst>
          </p:cNvPr>
          <p:cNvSpPr>
            <a:spLocks noGrp="1" noRot="1" noChangeAspect="1" noChangeArrowheads="1" noTextEdit="1"/>
          </p:cNvSpPr>
          <p:nvPr>
            <p:ph type="sldImg"/>
          </p:nvPr>
        </p:nvSpPr>
        <p:spPr>
          <a:xfrm>
            <a:off x="876300" y="192088"/>
            <a:ext cx="4927600" cy="3695700"/>
          </a:xfrm>
          <a:ln/>
        </p:spPr>
      </p:sp>
      <p:sp>
        <p:nvSpPr>
          <p:cNvPr id="89092" name="Rectangle 3">
            <a:extLst>
              <a:ext uri="{FF2B5EF4-FFF2-40B4-BE49-F238E27FC236}">
                <a16:creationId xmlns:a16="http://schemas.microsoft.com/office/drawing/2014/main" id="{5CD2C507-D4AE-4098-8394-C7919C4710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26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The finished version of the Project Schedule Network Diagram is shown above.  </a:t>
            </a:r>
          </a:p>
          <a:p>
            <a:pPr eaLnBrk="1" hangingPunct="1"/>
            <a:r>
              <a:rPr lang="en-US" altLang="pt-BR">
                <a:latin typeface="Arial" panose="020B0604020202020204" pitchFamily="34" charset="0"/>
              </a:rPr>
              <a:t>The table below shows the calculation of the float times for each activity.</a:t>
            </a:r>
          </a:p>
          <a:p>
            <a:pPr eaLnBrk="1" hangingPunct="1"/>
            <a:r>
              <a:rPr lang="en-US" altLang="pt-BR">
                <a:latin typeface="Arial" panose="020B0604020202020204" pitchFamily="34" charset="0"/>
              </a:rPr>
              <a:t>Float is defined as the total amount of time that a schedule activity may be delayed from its early start date without delaying the project finish date (or the difference between an activity’s early and late start dates or the difference between its early and late finish dates) and provides some scheduling flexibility.</a:t>
            </a:r>
          </a:p>
          <a:p>
            <a:pPr eaLnBrk="1" hangingPunct="1"/>
            <a:r>
              <a:rPr lang="en-US" altLang="pt-BR">
                <a:latin typeface="Arial" panose="020B0604020202020204" pitchFamily="34" charset="0"/>
              </a:rPr>
              <a:t>The set of activities that have the least float is called the critical path.  The critical path is the longest path through the network.</a:t>
            </a:r>
          </a:p>
          <a:p>
            <a:pPr eaLnBrk="1" hangingPunct="1"/>
            <a:r>
              <a:rPr lang="en-US" altLang="pt-BR">
                <a:latin typeface="Arial" panose="020B0604020202020204" pitchFamily="34" charset="0"/>
              </a:rPr>
              <a:t>The red highlighted boxes indicate the critical path in this schedule.  Activities A, D, E, F, and G are the critical path.</a:t>
            </a:r>
          </a:p>
          <a:p>
            <a:pPr eaLnBrk="1" hangingPunct="1"/>
            <a:r>
              <a:rPr lang="en-US" altLang="pt-BR">
                <a:latin typeface="Arial" panose="020B0604020202020204" pitchFamily="34" charset="0"/>
              </a:rPr>
              <a:t>Projects may have more than one critical path and may also have one or more ‘near’ critical paths which are a sequence of activities which if delayed will result in the sequence also becoming critical. The PM needs to monitor actual and near critical paths as part of his/her regular review of the project schedule during the Execution Phase.</a:t>
            </a:r>
          </a:p>
        </p:txBody>
      </p:sp>
    </p:spTree>
    <p:extLst>
      <p:ext uri="{BB962C8B-B14F-4D97-AF65-F5344CB8AC3E}">
        <p14:creationId xmlns:p14="http://schemas.microsoft.com/office/powerpoint/2010/main" val="3549414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DB301C9D-39FC-4A2B-8783-7C4A22BC30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7A483034-57EE-46BE-B2EB-21F0A64BDF92}" type="slidenum">
              <a:rPr lang="en-US" altLang="pt-BR" sz="1100"/>
              <a:pPr>
                <a:spcBef>
                  <a:spcPct val="0"/>
                </a:spcBef>
              </a:pPr>
              <a:t>133</a:t>
            </a:fld>
            <a:endParaRPr lang="en-US" altLang="pt-BR" sz="1100"/>
          </a:p>
        </p:txBody>
      </p:sp>
      <p:sp>
        <p:nvSpPr>
          <p:cNvPr id="91139" name="Rectangle 2">
            <a:extLst>
              <a:ext uri="{FF2B5EF4-FFF2-40B4-BE49-F238E27FC236}">
                <a16:creationId xmlns:a16="http://schemas.microsoft.com/office/drawing/2014/main" id="{8C8715B1-43C3-456B-9C39-172809CAF499}"/>
              </a:ext>
            </a:extLst>
          </p:cNvPr>
          <p:cNvSpPr>
            <a:spLocks noGrp="1" noRot="1" noChangeAspect="1" noChangeArrowheads="1" noTextEdit="1"/>
          </p:cNvSpPr>
          <p:nvPr>
            <p:ph type="sldImg"/>
          </p:nvPr>
        </p:nvSpPr>
        <p:spPr>
          <a:xfrm>
            <a:off x="876300" y="192088"/>
            <a:ext cx="4927600" cy="3695700"/>
          </a:xfrm>
          <a:ln/>
        </p:spPr>
      </p:sp>
      <p:sp>
        <p:nvSpPr>
          <p:cNvPr id="91140" name="Rectangle 3">
            <a:extLst>
              <a:ext uri="{FF2B5EF4-FFF2-40B4-BE49-F238E27FC236}">
                <a16:creationId xmlns:a16="http://schemas.microsoft.com/office/drawing/2014/main" id="{43F83621-04AE-47F2-9953-716A15B129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27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The next step in Scheduling Planning after defining activities, defining resource requirements, and developing the draft schedule is </a:t>
            </a:r>
          </a:p>
          <a:p>
            <a:pPr eaLnBrk="1" hangingPunct="1"/>
            <a:r>
              <a:rPr lang="en-US" altLang="pt-BR">
                <a:latin typeface="Arial" panose="020B0604020202020204" pitchFamily="34" charset="0"/>
              </a:rPr>
              <a:t>1st element - to finalize the baseline schedule.</a:t>
            </a:r>
          </a:p>
          <a:p>
            <a:pPr eaLnBrk="1" hangingPunct="1"/>
            <a:r>
              <a:rPr lang="en-US" altLang="pt-BR">
                <a:latin typeface="Arial" panose="020B0604020202020204" pitchFamily="34" charset="0"/>
              </a:rPr>
              <a:t>2nd element - However, this cannot happen until you acquire your project team, which is a process in the Resource Planning Practice.  </a:t>
            </a:r>
          </a:p>
          <a:p>
            <a:pPr eaLnBrk="1" hangingPunct="1"/>
            <a:r>
              <a:rPr lang="en-US" altLang="pt-BR">
                <a:latin typeface="Arial" panose="020B0604020202020204" pitchFamily="34" charset="0"/>
              </a:rPr>
              <a:t>3rd element – The output to this process is your Baseline schedule, either in the form of a milestone report or a Gant chart.  </a:t>
            </a:r>
          </a:p>
          <a:p>
            <a:pPr eaLnBrk="1" hangingPunct="1"/>
            <a:r>
              <a:rPr lang="en-US" altLang="pt-BR">
                <a:latin typeface="Arial" panose="020B0604020202020204" pitchFamily="34" charset="0"/>
              </a:rPr>
              <a:t>This baseline schedule goes towards completing your Project Execution Plan, the gateway to the execution phase.</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3844161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11E75CAD-D536-4F26-BB23-0A7FAE176F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6BAD5D28-DF3A-4262-BA35-BDEBF5BB1F32}" type="slidenum">
              <a:rPr lang="en-US" altLang="pt-BR" sz="1100"/>
              <a:pPr>
                <a:spcBef>
                  <a:spcPct val="0"/>
                </a:spcBef>
              </a:pPr>
              <a:t>134</a:t>
            </a:fld>
            <a:endParaRPr lang="en-US" altLang="pt-BR" sz="1100"/>
          </a:p>
        </p:txBody>
      </p:sp>
      <p:sp>
        <p:nvSpPr>
          <p:cNvPr id="93187" name="Rectangle 2">
            <a:extLst>
              <a:ext uri="{FF2B5EF4-FFF2-40B4-BE49-F238E27FC236}">
                <a16:creationId xmlns:a16="http://schemas.microsoft.com/office/drawing/2014/main" id="{FD68716F-66FC-4311-BC1D-E1EF684E57D9}"/>
              </a:ext>
            </a:extLst>
          </p:cNvPr>
          <p:cNvSpPr>
            <a:spLocks noGrp="1" noRot="1" noChangeAspect="1" noChangeArrowheads="1" noTextEdit="1"/>
          </p:cNvSpPr>
          <p:nvPr>
            <p:ph type="sldImg"/>
          </p:nvPr>
        </p:nvSpPr>
        <p:spPr>
          <a:xfrm>
            <a:off x="876300" y="192088"/>
            <a:ext cx="4927600" cy="3695700"/>
          </a:xfrm>
          <a:ln/>
        </p:spPr>
      </p:sp>
      <p:sp>
        <p:nvSpPr>
          <p:cNvPr id="93188" name="Rectangle 3">
            <a:extLst>
              <a:ext uri="{FF2B5EF4-FFF2-40B4-BE49-F238E27FC236}">
                <a16:creationId xmlns:a16="http://schemas.microsoft.com/office/drawing/2014/main" id="{8C61BFEB-9A12-4941-8869-D694381A3F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29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Read the steps from top to bottom.</a:t>
            </a:r>
          </a:p>
          <a:p>
            <a:pPr eaLnBrk="1" hangingPunct="1"/>
            <a:r>
              <a:rPr lang="en-US" altLang="pt-BR">
                <a:latin typeface="Arial" panose="020B0604020202020204" pitchFamily="34" charset="0"/>
              </a:rPr>
              <a:t>Step 1 – The schedule cannot be baselined until all resource conflicts are resolved.  Adjustments to the Work Breakdown Structure and Project Schedule Network Diagram must be made until resource commitments can be obtained that support the schedule.  Resource leveling shifts start and finish dates for activities </a:t>
            </a:r>
            <a:r>
              <a:rPr lang="en-US" altLang="pt-BR" u="sng">
                <a:latin typeface="Arial" panose="020B0604020202020204" pitchFamily="34" charset="0"/>
              </a:rPr>
              <a:t>within the float time available</a:t>
            </a:r>
            <a:r>
              <a:rPr lang="en-US" altLang="pt-BR">
                <a:latin typeface="Arial" panose="020B0604020202020204" pitchFamily="34" charset="0"/>
              </a:rPr>
              <a:t> in order to reduce the number of resources needed during particular time periods – this should maintain the overall schedule and not increase the overall project cost.</a:t>
            </a:r>
          </a:p>
          <a:p>
            <a:pPr eaLnBrk="1" hangingPunct="1"/>
            <a:r>
              <a:rPr lang="en-US" altLang="pt-BR">
                <a:latin typeface="Arial" panose="020B0604020202020204" pitchFamily="34" charset="0"/>
              </a:rPr>
              <a:t>Step 2 – If the duration of a project, the milestone dates, or the end date of the project are not acceptable, the PM can shorten the schedule by crashing or fast-tracking.  </a:t>
            </a:r>
          </a:p>
          <a:p>
            <a:pPr lvl="1" eaLnBrk="1" hangingPunct="1"/>
            <a:r>
              <a:rPr lang="en-US" altLang="pt-BR">
                <a:latin typeface="Arial" panose="020B0604020202020204" pitchFamily="34" charset="0"/>
              </a:rPr>
              <a:t>Crashing decreases the total project schedule duration by adding resources to the project activities to reduce duration.  This can often increase the overall project cost, as resources can become less efficient when working under accelerated schedule requirements. – The law of diminishing returns eventually comes into play and cost-effectiveness decreases at some point.</a:t>
            </a:r>
          </a:p>
          <a:p>
            <a:pPr lvl="1" eaLnBrk="1" hangingPunct="1"/>
            <a:r>
              <a:rPr lang="en-US" altLang="pt-BR">
                <a:latin typeface="Arial" panose="020B0604020202020204" pitchFamily="34" charset="0"/>
              </a:rPr>
              <a:t>Fast-tracking changes the project schedule network logic to overlap phases or activities that would normally have been done in sequence to achieve overall schedule compression.  This could increase the risk to a project – for example, if construction begins before design in completed, and a fundamental design problem arises, then expensive demo and rework may have to be completed.  </a:t>
            </a:r>
          </a:p>
          <a:p>
            <a:pPr eaLnBrk="1" hangingPunct="1"/>
            <a:r>
              <a:rPr lang="en-US" altLang="pt-BR">
                <a:latin typeface="Arial" panose="020B0604020202020204" pitchFamily="34" charset="0"/>
              </a:rPr>
              <a:t>Step 3 – The PM performs the analysis of the schedule, revises the schedule if necessary, and creates a viable schedule.  Once approved by Operations Management and the Client, the schedule becomes the baseline.</a:t>
            </a:r>
          </a:p>
          <a:p>
            <a:pPr eaLnBrk="1" hangingPunct="1"/>
            <a:r>
              <a:rPr lang="en-US" altLang="pt-BR">
                <a:latin typeface="Arial" panose="020B0604020202020204" pitchFamily="34" charset="0"/>
              </a:rPr>
              <a:t>Step 4 – Project schedule information is typically displayed in graphical and tabular methods.  Gantt charts plot project activities or groups of activities as horizontal bars across a timescale.  And milestone reports provide a summary of the overall project by listing the zero duration activities in a tabular format.</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4097006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DE750056-D7B2-45E9-9AEF-245BF8AC7C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4D7FCD63-9267-445E-9DCF-65EFC00A9855}" type="slidenum">
              <a:rPr lang="en-US" altLang="pt-BR" sz="1100"/>
              <a:pPr>
                <a:spcBef>
                  <a:spcPct val="0"/>
                </a:spcBef>
              </a:pPr>
              <a:t>135</a:t>
            </a:fld>
            <a:endParaRPr lang="en-US" altLang="pt-BR" sz="1100"/>
          </a:p>
        </p:txBody>
      </p:sp>
      <p:sp>
        <p:nvSpPr>
          <p:cNvPr id="95235" name="Rectangle 2">
            <a:extLst>
              <a:ext uri="{FF2B5EF4-FFF2-40B4-BE49-F238E27FC236}">
                <a16:creationId xmlns:a16="http://schemas.microsoft.com/office/drawing/2014/main" id="{80FD05F4-0132-4860-B970-AE0A47FFC774}"/>
              </a:ext>
            </a:extLst>
          </p:cNvPr>
          <p:cNvSpPr>
            <a:spLocks noGrp="1" noRot="1" noChangeAspect="1" noChangeArrowheads="1" noTextEdit="1"/>
          </p:cNvSpPr>
          <p:nvPr>
            <p:ph type="sldImg"/>
          </p:nvPr>
        </p:nvSpPr>
        <p:spPr>
          <a:xfrm>
            <a:off x="876300" y="192088"/>
            <a:ext cx="4927600" cy="3695700"/>
          </a:xfrm>
          <a:ln/>
        </p:spPr>
      </p:sp>
      <p:sp>
        <p:nvSpPr>
          <p:cNvPr id="95236" name="Rectangle 3">
            <a:extLst>
              <a:ext uri="{FF2B5EF4-FFF2-40B4-BE49-F238E27FC236}">
                <a16:creationId xmlns:a16="http://schemas.microsoft.com/office/drawing/2014/main" id="{F915A795-9D7A-499A-81C7-9509C9880B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30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Summarize the entire presentation.</a:t>
            </a:r>
          </a:p>
          <a:p>
            <a:pPr eaLnBrk="1" hangingPunct="1"/>
            <a:r>
              <a:rPr lang="en-US" altLang="pt-BR">
                <a:latin typeface="Arial" panose="020B0604020202020204" pitchFamily="34" charset="0"/>
              </a:rPr>
              <a:t>Remind them that schedule planning </a:t>
            </a:r>
          </a:p>
          <a:p>
            <a:pPr lvl="1" eaLnBrk="1" hangingPunct="1"/>
            <a:r>
              <a:rPr lang="en-US" altLang="pt-BR">
                <a:latin typeface="Arial" panose="020B0604020202020204" pitchFamily="34" charset="0"/>
              </a:rPr>
              <a:t>Begins with the definition of activities and activity durations</a:t>
            </a:r>
          </a:p>
          <a:p>
            <a:pPr lvl="1" eaLnBrk="1" hangingPunct="1"/>
            <a:r>
              <a:rPr lang="en-US" altLang="pt-BR">
                <a:latin typeface="Arial" panose="020B0604020202020204" pitchFamily="34" charset="0"/>
              </a:rPr>
              <a:t>Followed by definition of resource requirements.</a:t>
            </a:r>
          </a:p>
          <a:p>
            <a:pPr lvl="1" eaLnBrk="1" hangingPunct="1"/>
            <a:r>
              <a:rPr lang="en-US" altLang="pt-BR">
                <a:latin typeface="Arial" panose="020B0604020202020204" pitchFamily="34" charset="0"/>
              </a:rPr>
              <a:t>Using the resource demands and activity durations, the PM can develop the draft schedule.</a:t>
            </a:r>
          </a:p>
          <a:p>
            <a:pPr lvl="1" eaLnBrk="1" hangingPunct="1"/>
            <a:r>
              <a:rPr lang="en-US" altLang="pt-BR">
                <a:latin typeface="Arial" panose="020B0604020202020204" pitchFamily="34" charset="0"/>
              </a:rPr>
              <a:t>Finally, once all resource issues are resolved and the project team acquired, the PM can develop the baseline schedule.</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257557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49778389-B670-4324-80DE-F0B7F52903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B59E87CE-CA31-47A9-8210-F84FFE84B79C}" type="slidenum">
              <a:rPr lang="en-US" altLang="pt-BR" sz="1100"/>
              <a:pPr>
                <a:spcBef>
                  <a:spcPct val="0"/>
                </a:spcBef>
              </a:pPr>
              <a:t>136</a:t>
            </a:fld>
            <a:endParaRPr lang="en-US" altLang="pt-BR" sz="1100"/>
          </a:p>
        </p:txBody>
      </p:sp>
      <p:sp>
        <p:nvSpPr>
          <p:cNvPr id="97283" name="Rectangle 2">
            <a:extLst>
              <a:ext uri="{FF2B5EF4-FFF2-40B4-BE49-F238E27FC236}">
                <a16:creationId xmlns:a16="http://schemas.microsoft.com/office/drawing/2014/main" id="{07F58F74-67CF-46AC-824C-D224E63BB29B}"/>
              </a:ext>
            </a:extLst>
          </p:cNvPr>
          <p:cNvSpPr>
            <a:spLocks noGrp="1" noRot="1" noChangeAspect="1" noChangeArrowheads="1" noTextEdit="1"/>
          </p:cNvSpPr>
          <p:nvPr>
            <p:ph type="sldImg"/>
          </p:nvPr>
        </p:nvSpPr>
        <p:spPr>
          <a:xfrm>
            <a:off x="876300" y="192088"/>
            <a:ext cx="4927600" cy="3695700"/>
          </a:xfrm>
          <a:ln/>
        </p:spPr>
      </p:sp>
      <p:sp>
        <p:nvSpPr>
          <p:cNvPr id="97284" name="Rectangle 3">
            <a:extLst>
              <a:ext uri="{FF2B5EF4-FFF2-40B4-BE49-F238E27FC236}">
                <a16:creationId xmlns:a16="http://schemas.microsoft.com/office/drawing/2014/main" id="{1EC5D2DC-8EDC-49FE-BAA3-92B7CE58C1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120 MINUTES 			                ELAPSED TIME: 150 MINUTES</a:t>
            </a:r>
          </a:p>
          <a:p>
            <a:pPr eaLnBrk="1" hangingPunct="1"/>
            <a:r>
              <a:rPr lang="en-US" altLang="pt-BR">
                <a:latin typeface="Arial" panose="020B0604020202020204" pitchFamily="34" charset="0"/>
              </a:rPr>
              <a:t>Explain the exercise and outputs.  </a:t>
            </a:r>
          </a:p>
          <a:p>
            <a:pPr eaLnBrk="1" hangingPunct="1"/>
            <a:r>
              <a:rPr lang="en-US" altLang="pt-BR">
                <a:latin typeface="Arial" panose="020B0604020202020204" pitchFamily="34" charset="0"/>
              </a:rPr>
              <a:t>Select a "scribe" and a presenter.</a:t>
            </a:r>
          </a:p>
          <a:p>
            <a:pPr eaLnBrk="1" hangingPunct="1"/>
            <a:r>
              <a:rPr lang="en-US" altLang="pt-BR">
                <a:latin typeface="Arial" panose="020B0604020202020204" pitchFamily="34" charset="0"/>
              </a:rPr>
              <a:t>Based on the principles described in the Power Point presentation, develop a logic for the tasks in the Work Breakdown Structure and the defined estimated durations.</a:t>
            </a:r>
          </a:p>
          <a:p>
            <a:pPr eaLnBrk="1" hangingPunct="1"/>
            <a:r>
              <a:rPr lang="en-US" altLang="pt-BR">
                <a:latin typeface="Arial" panose="020B0604020202020204" pitchFamily="34" charset="0"/>
              </a:rPr>
              <a:t>Generate the Network Diagram and Bar Chart using the durations provided – you have 90 minutes to get prepared to report out.</a:t>
            </a:r>
          </a:p>
          <a:p>
            <a:pPr eaLnBrk="1" hangingPunct="1"/>
            <a:r>
              <a:rPr lang="en-US" altLang="pt-BR">
                <a:latin typeface="Arial" panose="020B0604020202020204" pitchFamily="34" charset="0"/>
              </a:rPr>
              <a:t>Present the results to the other groups.</a:t>
            </a:r>
          </a:p>
          <a:p>
            <a:pPr eaLnBrk="1" hangingPunct="1"/>
            <a:r>
              <a:rPr lang="en-US" altLang="pt-BR">
                <a:latin typeface="Arial" panose="020B0604020202020204" pitchFamily="34" charset="0"/>
              </a:rPr>
              <a:t>You have 30 minutes for the report outs – One person from each group will report out for the team.  This is another opportunity to engage one of our senior PMs in discussing how important developing the detailed CPM schedule was in execution of their work.</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099084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1C5C9D47-637C-4D0C-8C7E-19B22E71EB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94C02B09-1C9A-4BB6-82A9-4A4540AD026B}" type="slidenum">
              <a:rPr lang="en-US" altLang="pt-BR" sz="1100"/>
              <a:pPr>
                <a:spcBef>
                  <a:spcPct val="0"/>
                </a:spcBef>
              </a:pPr>
              <a:t>137</a:t>
            </a:fld>
            <a:endParaRPr lang="en-US" altLang="pt-BR" sz="1100"/>
          </a:p>
        </p:txBody>
      </p:sp>
      <p:sp>
        <p:nvSpPr>
          <p:cNvPr id="99331" name="Rectangle 2">
            <a:extLst>
              <a:ext uri="{FF2B5EF4-FFF2-40B4-BE49-F238E27FC236}">
                <a16:creationId xmlns:a16="http://schemas.microsoft.com/office/drawing/2014/main" id="{A77FBBC9-66A7-4F2B-8D63-61830D25DEF9}"/>
              </a:ext>
            </a:extLst>
          </p:cNvPr>
          <p:cNvSpPr>
            <a:spLocks noGrp="1" noRot="1" noChangeAspect="1" noChangeArrowheads="1" noTextEdit="1"/>
          </p:cNvSpPr>
          <p:nvPr>
            <p:ph type="sldImg"/>
          </p:nvPr>
        </p:nvSpPr>
        <p:spPr>
          <a:xfrm>
            <a:off x="876300" y="192088"/>
            <a:ext cx="4927600" cy="3695700"/>
          </a:xfrm>
          <a:ln/>
        </p:spPr>
      </p:sp>
      <p:sp>
        <p:nvSpPr>
          <p:cNvPr id="99332" name="Rectangle 3">
            <a:extLst>
              <a:ext uri="{FF2B5EF4-FFF2-40B4-BE49-F238E27FC236}">
                <a16:creationId xmlns:a16="http://schemas.microsoft.com/office/drawing/2014/main" id="{EEFF5A04-D9FE-4FD9-B09E-5514420DF2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1 MINUTES</a:t>
            </a:r>
          </a:p>
          <a:p>
            <a:pPr eaLnBrk="1" hangingPunct="1"/>
            <a:r>
              <a:rPr lang="en-US" altLang="pt-BR">
                <a:latin typeface="Arial" panose="020B0604020202020204" pitchFamily="34" charset="0"/>
              </a:rPr>
              <a:t>The third lesson is Resource Planning.</a:t>
            </a:r>
          </a:p>
          <a:p>
            <a:pPr eaLnBrk="1" hangingPunct="1"/>
            <a:r>
              <a:rPr lang="en-US" altLang="pt-BR">
                <a:latin typeface="Arial" panose="020B0604020202020204" pitchFamily="34" charset="0"/>
              </a:rPr>
              <a:t>Read the quote.</a:t>
            </a:r>
          </a:p>
          <a:p>
            <a:pPr eaLnBrk="1" hangingPunct="1"/>
            <a:r>
              <a:rPr lang="en-US" altLang="pt-BR">
                <a:latin typeface="Arial" panose="020B0604020202020204" pitchFamily="34" charset="0"/>
              </a:rPr>
              <a:t>We will touch on the processes that make up the Resource Planning Practice. </a:t>
            </a:r>
          </a:p>
          <a:p>
            <a:pPr eaLnBrk="1" hangingPunct="1"/>
            <a:r>
              <a:rPr lang="en-US" altLang="pt-BR">
                <a:latin typeface="Arial" panose="020B0604020202020204" pitchFamily="34" charset="0"/>
              </a:rPr>
              <a:t>In order to plan the schedule and costs, the PM plans the resources that will be required to complete the project.</a:t>
            </a:r>
          </a:p>
          <a:p>
            <a:pPr eaLnBrk="1" hangingPunct="1"/>
            <a:r>
              <a:rPr lang="en-US" altLang="pt-BR">
                <a:latin typeface="Arial" panose="020B0604020202020204" pitchFamily="34" charset="0"/>
              </a:rPr>
              <a:t>Resources include personnel, material, equipment, and facilities.</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103452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045C3469-BEF7-4BD7-89D8-64E0189DCF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80C209CE-A2B8-433D-8AD9-68780A70A99D}" type="slidenum">
              <a:rPr lang="en-US" altLang="pt-BR" sz="1100"/>
              <a:pPr>
                <a:spcBef>
                  <a:spcPct val="0"/>
                </a:spcBef>
              </a:pPr>
              <a:t>138</a:t>
            </a:fld>
            <a:endParaRPr lang="en-US" altLang="pt-BR" sz="1100"/>
          </a:p>
        </p:txBody>
      </p:sp>
      <p:sp>
        <p:nvSpPr>
          <p:cNvPr id="101379" name="Rectangle 2">
            <a:extLst>
              <a:ext uri="{FF2B5EF4-FFF2-40B4-BE49-F238E27FC236}">
                <a16:creationId xmlns:a16="http://schemas.microsoft.com/office/drawing/2014/main" id="{D2670966-F129-4F8F-831A-F15AEDE79C95}"/>
              </a:ext>
            </a:extLst>
          </p:cNvPr>
          <p:cNvSpPr>
            <a:spLocks noGrp="1" noRot="1" noChangeAspect="1" noChangeArrowheads="1" noTextEdit="1"/>
          </p:cNvSpPr>
          <p:nvPr>
            <p:ph type="sldImg"/>
          </p:nvPr>
        </p:nvSpPr>
        <p:spPr>
          <a:xfrm>
            <a:off x="876300" y="192088"/>
            <a:ext cx="4927600" cy="3695700"/>
          </a:xfrm>
          <a:ln/>
        </p:spPr>
      </p:sp>
      <p:sp>
        <p:nvSpPr>
          <p:cNvPr id="101380" name="Rectangle 3">
            <a:extLst>
              <a:ext uri="{FF2B5EF4-FFF2-40B4-BE49-F238E27FC236}">
                <a16:creationId xmlns:a16="http://schemas.microsoft.com/office/drawing/2014/main" id="{BF6FE539-9AA5-4237-83A2-4B095336A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2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Read the Project Need. </a:t>
            </a:r>
          </a:p>
          <a:p>
            <a:pPr eaLnBrk="1" hangingPunct="1"/>
            <a:r>
              <a:rPr lang="en-US" altLang="pt-BR">
                <a:latin typeface="Arial" panose="020B0604020202020204" pitchFamily="34" charset="0"/>
              </a:rPr>
              <a:t>The overall intent of Resource Planning is to identify the resource needs, to acquire the actual project team members, to confirm their specific assignments, and to compile an organization chart.</a:t>
            </a:r>
          </a:p>
          <a:p>
            <a:pPr eaLnBrk="1" hangingPunct="1"/>
            <a:r>
              <a:rPr lang="en-US" altLang="pt-BR">
                <a:latin typeface="Arial" panose="020B0604020202020204" pitchFamily="34" charset="0"/>
              </a:rPr>
              <a:t>The project schedule is used for determining the resource needs for all activities and to estimate the durations and timing of the needs so that they can be used efficiently.</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433927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C61148AA-3DEC-4076-9B51-B96697C741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57EFE73E-9270-4E01-B82E-F28515A77801}" type="slidenum">
              <a:rPr lang="en-US" altLang="pt-BR" sz="1100"/>
              <a:pPr>
                <a:spcBef>
                  <a:spcPct val="0"/>
                </a:spcBef>
              </a:pPr>
              <a:t>94</a:t>
            </a:fld>
            <a:endParaRPr lang="en-US" altLang="pt-BR" sz="1100"/>
          </a:p>
        </p:txBody>
      </p:sp>
      <p:sp>
        <p:nvSpPr>
          <p:cNvPr id="11267" name="Rectangle 1026">
            <a:extLst>
              <a:ext uri="{FF2B5EF4-FFF2-40B4-BE49-F238E27FC236}">
                <a16:creationId xmlns:a16="http://schemas.microsoft.com/office/drawing/2014/main" id="{3A2C734F-0AB6-47FA-8878-8BA1E9974525}"/>
              </a:ext>
            </a:extLst>
          </p:cNvPr>
          <p:cNvSpPr>
            <a:spLocks noGrp="1" noRot="1" noChangeAspect="1" noChangeArrowheads="1" noTextEdit="1"/>
          </p:cNvSpPr>
          <p:nvPr>
            <p:ph type="sldImg"/>
          </p:nvPr>
        </p:nvSpPr>
        <p:spPr>
          <a:ln/>
        </p:spPr>
      </p:sp>
      <p:sp>
        <p:nvSpPr>
          <p:cNvPr id="11268" name="Rectangle 1027">
            <a:extLst>
              <a:ext uri="{FF2B5EF4-FFF2-40B4-BE49-F238E27FC236}">
                <a16:creationId xmlns:a16="http://schemas.microsoft.com/office/drawing/2014/main" id="{9EF41E0A-A6C7-4252-934E-8C54F79DC8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pt-BR">
              <a:latin typeface="Arial" panose="020B0604020202020204" pitchFamily="34" charset="0"/>
            </a:endParaRPr>
          </a:p>
        </p:txBody>
      </p:sp>
    </p:spTree>
    <p:extLst>
      <p:ext uri="{BB962C8B-B14F-4D97-AF65-F5344CB8AC3E}">
        <p14:creationId xmlns:p14="http://schemas.microsoft.com/office/powerpoint/2010/main" val="12123497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7B2339F2-4DFD-4DE9-B769-3506491EAC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1764D48B-A33C-44DD-B139-5A92993F764E}" type="slidenum">
              <a:rPr lang="en-US" altLang="pt-BR" sz="1100"/>
              <a:pPr>
                <a:spcBef>
                  <a:spcPct val="0"/>
                </a:spcBef>
              </a:pPr>
              <a:t>139</a:t>
            </a:fld>
            <a:endParaRPr lang="en-US" altLang="pt-BR" sz="1100"/>
          </a:p>
        </p:txBody>
      </p:sp>
      <p:sp>
        <p:nvSpPr>
          <p:cNvPr id="103427" name="Rectangle 2">
            <a:extLst>
              <a:ext uri="{FF2B5EF4-FFF2-40B4-BE49-F238E27FC236}">
                <a16:creationId xmlns:a16="http://schemas.microsoft.com/office/drawing/2014/main" id="{BB5128EC-ED6B-4927-B566-4F8959150811}"/>
              </a:ext>
            </a:extLst>
          </p:cNvPr>
          <p:cNvSpPr>
            <a:spLocks noGrp="1" noRot="1" noChangeAspect="1" noChangeArrowheads="1" noTextEdit="1"/>
          </p:cNvSpPr>
          <p:nvPr>
            <p:ph type="sldImg"/>
          </p:nvPr>
        </p:nvSpPr>
        <p:spPr>
          <a:xfrm>
            <a:off x="876300" y="192088"/>
            <a:ext cx="4927600" cy="3695700"/>
          </a:xfrm>
          <a:ln/>
        </p:spPr>
      </p:sp>
      <p:sp>
        <p:nvSpPr>
          <p:cNvPr id="103428" name="Rectangle 3">
            <a:extLst>
              <a:ext uri="{FF2B5EF4-FFF2-40B4-BE49-F238E27FC236}">
                <a16:creationId xmlns:a16="http://schemas.microsoft.com/office/drawing/2014/main" id="{8376FD6F-27C8-4946-B121-18FF8B44AB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TIME:1 MINUTES  				ELAPSED TIME: 3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1st element – Identify Resource Needs – Based on the efforts made in scoping and scheduling the project, the PM can identify resource needs by type of skills, duration, and timing of the assignment</a:t>
            </a:r>
          </a:p>
          <a:p>
            <a:pPr eaLnBrk="1" hangingPunct="1"/>
            <a:r>
              <a:rPr lang="en-US" altLang="pt-BR">
                <a:latin typeface="Arial" panose="020B0604020202020204" pitchFamily="34" charset="0"/>
              </a:rPr>
              <a:t>2nd element – Acquire Project Team  – Working with Operations Management, every attempt is made to get the right people into each role.</a:t>
            </a:r>
          </a:p>
          <a:p>
            <a:pPr eaLnBrk="1" hangingPunct="1"/>
            <a:r>
              <a:rPr lang="en-US" altLang="pt-BR">
                <a:latin typeface="Arial" panose="020B0604020202020204" pitchFamily="34" charset="0"/>
              </a:rPr>
              <a:t>3rd element – Compile Project Team Assignments – A Responsibility Assignment Matrix and Sub-Briefs more clearly details the work assignments for each project team member.  </a:t>
            </a:r>
          </a:p>
          <a:p>
            <a:pPr eaLnBrk="1" hangingPunct="1"/>
            <a:r>
              <a:rPr lang="en-US" altLang="pt-BR">
                <a:latin typeface="Arial" panose="020B0604020202020204" pitchFamily="34" charset="0"/>
              </a:rPr>
              <a:t>4th element – Compile Organization Chart – The Jefe de Projeto prepares an organization chart to help communicate organizational responsibilities.</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28840493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4E0FAA13-1194-486C-AB71-E86D3D4A1A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79FD9381-931E-46C2-85AF-B760CFF62F8C}" type="slidenum">
              <a:rPr lang="en-US" altLang="pt-BR" sz="1100"/>
              <a:pPr>
                <a:spcBef>
                  <a:spcPct val="0"/>
                </a:spcBef>
              </a:pPr>
              <a:t>140</a:t>
            </a:fld>
            <a:endParaRPr lang="en-US" altLang="pt-BR" sz="1100"/>
          </a:p>
        </p:txBody>
      </p:sp>
      <p:sp>
        <p:nvSpPr>
          <p:cNvPr id="105475" name="Rectangle 2">
            <a:extLst>
              <a:ext uri="{FF2B5EF4-FFF2-40B4-BE49-F238E27FC236}">
                <a16:creationId xmlns:a16="http://schemas.microsoft.com/office/drawing/2014/main" id="{AF50B479-A241-49E7-A00A-419C73F0CA9D}"/>
              </a:ext>
            </a:extLst>
          </p:cNvPr>
          <p:cNvSpPr>
            <a:spLocks noGrp="1" noRot="1" noChangeAspect="1" noChangeArrowheads="1" noTextEdit="1"/>
          </p:cNvSpPr>
          <p:nvPr>
            <p:ph type="sldImg"/>
          </p:nvPr>
        </p:nvSpPr>
        <p:spPr>
          <a:xfrm>
            <a:off x="876300" y="192088"/>
            <a:ext cx="4927600" cy="3695700"/>
          </a:xfrm>
          <a:ln/>
        </p:spPr>
      </p:sp>
      <p:sp>
        <p:nvSpPr>
          <p:cNvPr id="105476" name="Rectangle 3">
            <a:extLst>
              <a:ext uri="{FF2B5EF4-FFF2-40B4-BE49-F238E27FC236}">
                <a16:creationId xmlns:a16="http://schemas.microsoft.com/office/drawing/2014/main" id="{AD7EC5AE-6A90-4412-AE77-62A5E1CCFF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5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Trainers Note:  Process 2.4.1 is essentially the same as Process 2.3.2.  They are separately included in the Schedule Planning and Resource Planning Practices because of the linear approach adopted in defining each practice individually.</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Build the first process in the process flow.</a:t>
            </a:r>
          </a:p>
          <a:p>
            <a:pPr eaLnBrk="1" hangingPunct="1"/>
            <a:r>
              <a:rPr lang="en-US" altLang="pt-BR">
                <a:latin typeface="Arial" panose="020B0604020202020204" pitchFamily="34" charset="0"/>
              </a:rPr>
              <a:t>1st element – Identify Resource Needs – The PM should consult with experienced technical staff on the general needs and specific capabilities of individuals.</a:t>
            </a:r>
          </a:p>
          <a:p>
            <a:pPr eaLnBrk="1" hangingPunct="1"/>
            <a:r>
              <a:rPr lang="en-US" altLang="pt-BR">
                <a:latin typeface="Arial" panose="020B0604020202020204" pitchFamily="34" charset="0"/>
              </a:rPr>
              <a:t>2nd element –Pursuit Phase Information, the Work Breakdown Structure, and Resource Demands and Activity Durations from Schedule Planning are inputs to this process – Using the outputs from the scope planning and schedule planning practice, the Jefe de Projeto identifies the needed resources, including people, materials, equipment, and facilities. </a:t>
            </a:r>
          </a:p>
          <a:p>
            <a:pPr eaLnBrk="1" hangingPunct="1"/>
            <a:r>
              <a:rPr lang="en-US" altLang="pt-BR">
                <a:latin typeface="Arial" panose="020B0604020202020204" pitchFamily="34" charset="0"/>
              </a:rPr>
              <a:t>3rd element – The Resourced Draft Schedule is an output of this process. </a:t>
            </a:r>
          </a:p>
        </p:txBody>
      </p:sp>
    </p:spTree>
    <p:extLst>
      <p:ext uri="{BB962C8B-B14F-4D97-AF65-F5344CB8AC3E}">
        <p14:creationId xmlns:p14="http://schemas.microsoft.com/office/powerpoint/2010/main" val="1198121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66B37EFC-D8EC-4403-B898-41A75F9E6A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20951971-2E34-4619-B478-0A9606A9D13C}" type="slidenum">
              <a:rPr lang="en-US" altLang="pt-BR" sz="1100"/>
              <a:pPr>
                <a:spcBef>
                  <a:spcPct val="0"/>
                </a:spcBef>
              </a:pPr>
              <a:t>141</a:t>
            </a:fld>
            <a:endParaRPr lang="en-US" altLang="pt-BR" sz="1100"/>
          </a:p>
        </p:txBody>
      </p:sp>
      <p:sp>
        <p:nvSpPr>
          <p:cNvPr id="107523" name="Rectangle 2">
            <a:extLst>
              <a:ext uri="{FF2B5EF4-FFF2-40B4-BE49-F238E27FC236}">
                <a16:creationId xmlns:a16="http://schemas.microsoft.com/office/drawing/2014/main" id="{19FE3ADE-42D6-465C-A926-D4C2123689F2}"/>
              </a:ext>
            </a:extLst>
          </p:cNvPr>
          <p:cNvSpPr>
            <a:spLocks noGrp="1" noRot="1" noChangeAspect="1" noChangeArrowheads="1" noTextEdit="1"/>
          </p:cNvSpPr>
          <p:nvPr>
            <p:ph type="sldImg"/>
          </p:nvPr>
        </p:nvSpPr>
        <p:spPr>
          <a:xfrm>
            <a:off x="876300" y="192088"/>
            <a:ext cx="4927600" cy="3695700"/>
          </a:xfrm>
          <a:ln/>
        </p:spPr>
      </p:sp>
      <p:sp>
        <p:nvSpPr>
          <p:cNvPr id="107524" name="Rectangle 3">
            <a:extLst>
              <a:ext uri="{FF2B5EF4-FFF2-40B4-BE49-F238E27FC236}">
                <a16:creationId xmlns:a16="http://schemas.microsoft.com/office/drawing/2014/main" id="{B0AC20F4-71B2-4321-AF8B-5CD35E6886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7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Read the slide from top to bottom.</a:t>
            </a:r>
          </a:p>
          <a:p>
            <a:pPr eaLnBrk="1" hangingPunct="1"/>
            <a:r>
              <a:rPr lang="en-US" altLang="pt-BR">
                <a:latin typeface="Arial" panose="020B0604020202020204" pitchFamily="34" charset="0"/>
              </a:rPr>
              <a:t>Bullet 1 – The Jefe de Projeto should enlist others to help her identify the skills needed for the various assignments.</a:t>
            </a:r>
          </a:p>
          <a:p>
            <a:pPr eaLnBrk="1" hangingPunct="1"/>
            <a:r>
              <a:rPr lang="en-US" altLang="pt-BR">
                <a:latin typeface="Arial" panose="020B0604020202020204" pitchFamily="34" charset="0"/>
              </a:rPr>
              <a:t>Bullet 2 – Every effort should be made to get the right person into the right positions on the job.  Although a perfect fit is not attainable, we need to have a good fit and, ideally, the best fit possible.</a:t>
            </a:r>
          </a:p>
          <a:p>
            <a:pPr eaLnBrk="1" hangingPunct="1"/>
            <a:r>
              <a:rPr lang="en-US" altLang="pt-BR">
                <a:latin typeface="Arial" panose="020B0604020202020204" pitchFamily="34" charset="0"/>
              </a:rPr>
              <a:t>Bullet  3 – In order to ensure quality work, different combinations of resources with different levels of experience should be considered, bearing in mind the project’s technical complexity, schedule requirements and budget.</a:t>
            </a:r>
          </a:p>
          <a:p>
            <a:pPr eaLnBrk="1" hangingPunct="1"/>
            <a:r>
              <a:rPr lang="en-US" altLang="pt-BR">
                <a:latin typeface="Arial" panose="020B0604020202020204" pitchFamily="34" charset="0"/>
              </a:rPr>
              <a:t>Bullet 4 – Making it clear to everyone when and for how long individual resources are needed will make it easier to identify which resources can be made available.</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39601200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8A7D74A2-F1B5-47B1-BA50-A61F08E7E1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75F6871B-31C3-419F-937A-8AA7DFA4FF08}" type="slidenum">
              <a:rPr lang="en-US" altLang="pt-BR" sz="1100"/>
              <a:pPr>
                <a:spcBef>
                  <a:spcPct val="0"/>
                </a:spcBef>
              </a:pPr>
              <a:t>142</a:t>
            </a:fld>
            <a:endParaRPr lang="en-US" altLang="pt-BR" sz="1100"/>
          </a:p>
        </p:txBody>
      </p:sp>
      <p:sp>
        <p:nvSpPr>
          <p:cNvPr id="109571" name="Rectangle 2">
            <a:extLst>
              <a:ext uri="{FF2B5EF4-FFF2-40B4-BE49-F238E27FC236}">
                <a16:creationId xmlns:a16="http://schemas.microsoft.com/office/drawing/2014/main" id="{667D8588-5936-4D31-A80E-89D2A84C9E4B}"/>
              </a:ext>
            </a:extLst>
          </p:cNvPr>
          <p:cNvSpPr>
            <a:spLocks noGrp="1" noRot="1" noChangeAspect="1" noChangeArrowheads="1" noTextEdit="1"/>
          </p:cNvSpPr>
          <p:nvPr>
            <p:ph type="sldImg"/>
          </p:nvPr>
        </p:nvSpPr>
        <p:spPr>
          <a:xfrm>
            <a:off x="876300" y="192088"/>
            <a:ext cx="4927600" cy="3695700"/>
          </a:xfrm>
          <a:ln/>
        </p:spPr>
      </p:sp>
      <p:sp>
        <p:nvSpPr>
          <p:cNvPr id="109572" name="Rectangle 3">
            <a:extLst>
              <a:ext uri="{FF2B5EF4-FFF2-40B4-BE49-F238E27FC236}">
                <a16:creationId xmlns:a16="http://schemas.microsoft.com/office/drawing/2014/main" id="{4B91B770-E0F5-4BC5-BBC8-55C4CAACF0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9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These two graphics represent the resource loading table and the resource histogram.  </a:t>
            </a:r>
            <a:r>
              <a:rPr lang="en-US" altLang="pt-BR" b="1">
                <a:latin typeface="Arial" panose="020B0604020202020204" pitchFamily="34" charset="0"/>
              </a:rPr>
              <a:t>Note that the two examples shown are not connected.</a:t>
            </a:r>
          </a:p>
          <a:p>
            <a:pPr eaLnBrk="1" hangingPunct="1"/>
            <a:r>
              <a:rPr lang="en-US" altLang="pt-BR">
                <a:latin typeface="Arial" panose="020B0604020202020204" pitchFamily="34" charset="0"/>
              </a:rPr>
              <a:t>The resource loading table illustrates how many resources are needed and when they are needed – so you can calculate the total resource requirements during each time period (usually weeks).</a:t>
            </a:r>
          </a:p>
          <a:p>
            <a:pPr eaLnBrk="1" hangingPunct="1"/>
            <a:r>
              <a:rPr lang="en-US" altLang="pt-BR">
                <a:latin typeface="Arial" panose="020B0604020202020204" pitchFamily="34" charset="0"/>
              </a:rPr>
              <a:t>The resource histogram is a vertical bar chart that shows resource allocation over the life of the project – so it clearly shows when your schedule demands high levels of resources and when the numbers drop off.  The example used is for number of excavators.</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7291853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2E26600D-A193-4A19-83DC-FC85E31B67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336B893A-2D93-48B4-9ADF-AE801E6F31AF}" type="slidenum">
              <a:rPr lang="en-US" altLang="pt-BR" sz="1100"/>
              <a:pPr>
                <a:spcBef>
                  <a:spcPct val="0"/>
                </a:spcBef>
              </a:pPr>
              <a:t>143</a:t>
            </a:fld>
            <a:endParaRPr lang="en-US" altLang="pt-BR" sz="1100"/>
          </a:p>
        </p:txBody>
      </p:sp>
      <p:sp>
        <p:nvSpPr>
          <p:cNvPr id="111619" name="Rectangle 2">
            <a:extLst>
              <a:ext uri="{FF2B5EF4-FFF2-40B4-BE49-F238E27FC236}">
                <a16:creationId xmlns:a16="http://schemas.microsoft.com/office/drawing/2014/main" id="{F589C9EC-1AF6-4448-B378-88A0A9313C8F}"/>
              </a:ext>
            </a:extLst>
          </p:cNvPr>
          <p:cNvSpPr>
            <a:spLocks noGrp="1" noRot="1" noChangeAspect="1" noChangeArrowheads="1" noTextEdit="1"/>
          </p:cNvSpPr>
          <p:nvPr>
            <p:ph type="sldImg"/>
          </p:nvPr>
        </p:nvSpPr>
        <p:spPr>
          <a:xfrm>
            <a:off x="876300" y="192088"/>
            <a:ext cx="4927600" cy="3695700"/>
          </a:xfrm>
          <a:ln/>
        </p:spPr>
      </p:sp>
      <p:sp>
        <p:nvSpPr>
          <p:cNvPr id="111620" name="Rectangle 3">
            <a:extLst>
              <a:ext uri="{FF2B5EF4-FFF2-40B4-BE49-F238E27FC236}">
                <a16:creationId xmlns:a16="http://schemas.microsoft.com/office/drawing/2014/main" id="{A1083E71-87D4-4EA0-9E63-76E0828169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11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  Note “RPRJ” stands for “Right Person, Right Job”.  Please say the words – not the acronym.</a:t>
            </a:r>
          </a:p>
          <a:p>
            <a:pPr eaLnBrk="1" hangingPunct="1"/>
            <a:r>
              <a:rPr lang="en-US" altLang="pt-BR">
                <a:latin typeface="Arial" panose="020B0604020202020204" pitchFamily="34" charset="0"/>
              </a:rPr>
              <a:t>After identifying the resource needs from the resource demands and activity durations, it’s time to acquire the project team.</a:t>
            </a:r>
          </a:p>
          <a:p>
            <a:pPr eaLnBrk="1" hangingPunct="1"/>
            <a:r>
              <a:rPr lang="en-US" altLang="pt-BR">
                <a:latin typeface="Arial" panose="020B0604020202020204" pitchFamily="34" charset="0"/>
              </a:rPr>
              <a:t>Build the first process in the process flow.</a:t>
            </a:r>
          </a:p>
          <a:p>
            <a:pPr eaLnBrk="1" hangingPunct="1"/>
            <a:r>
              <a:rPr lang="en-US" altLang="pt-BR">
                <a:latin typeface="Arial" panose="020B0604020202020204" pitchFamily="34" charset="0"/>
              </a:rPr>
              <a:t>1st element – Acquire Project Team – This process puts actual names to the resource demands.</a:t>
            </a:r>
          </a:p>
          <a:p>
            <a:pPr eaLnBrk="1" hangingPunct="1"/>
            <a:r>
              <a:rPr lang="en-US" altLang="pt-BR">
                <a:latin typeface="Arial" panose="020B0604020202020204" pitchFamily="34" charset="0"/>
              </a:rPr>
              <a:t>2nd element – Resourcing arrangements and availability are agreed upon with Operation Management, consistent with commitments made during the pursuit phase.</a:t>
            </a:r>
          </a:p>
          <a:p>
            <a:pPr eaLnBrk="1" hangingPunct="1"/>
            <a:r>
              <a:rPr lang="en-US" altLang="pt-BR">
                <a:latin typeface="Arial" panose="020B0604020202020204" pitchFamily="34" charset="0"/>
              </a:rPr>
              <a:t>3rd element – This process has one main output – Acquiring the project team results in a Responsibility Assignment Matrix to communicate ownership of each activity.</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6235465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03593630-8CE7-4FD5-96BF-5640942E46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C6543510-BE96-459A-8CF1-015893654C66}" type="slidenum">
              <a:rPr lang="en-US" altLang="pt-BR" sz="1100"/>
              <a:pPr>
                <a:spcBef>
                  <a:spcPct val="0"/>
                </a:spcBef>
              </a:pPr>
              <a:t>144</a:t>
            </a:fld>
            <a:endParaRPr lang="en-US" altLang="pt-BR" sz="1100"/>
          </a:p>
        </p:txBody>
      </p:sp>
      <p:sp>
        <p:nvSpPr>
          <p:cNvPr id="113667" name="Rectangle 2">
            <a:extLst>
              <a:ext uri="{FF2B5EF4-FFF2-40B4-BE49-F238E27FC236}">
                <a16:creationId xmlns:a16="http://schemas.microsoft.com/office/drawing/2014/main" id="{3B940513-3F81-438C-9594-94E8E9590352}"/>
              </a:ext>
            </a:extLst>
          </p:cNvPr>
          <p:cNvSpPr>
            <a:spLocks noGrp="1" noRot="1" noChangeAspect="1" noChangeArrowheads="1" noTextEdit="1"/>
          </p:cNvSpPr>
          <p:nvPr>
            <p:ph type="sldImg"/>
          </p:nvPr>
        </p:nvSpPr>
        <p:spPr>
          <a:xfrm>
            <a:off x="876300" y="192088"/>
            <a:ext cx="4927600" cy="3695700"/>
          </a:xfrm>
          <a:ln/>
        </p:spPr>
      </p:sp>
      <p:sp>
        <p:nvSpPr>
          <p:cNvPr id="113668" name="Rectangle 3">
            <a:extLst>
              <a:ext uri="{FF2B5EF4-FFF2-40B4-BE49-F238E27FC236}">
                <a16:creationId xmlns:a16="http://schemas.microsoft.com/office/drawing/2014/main" id="{32C20CA7-3359-44EC-99F1-0E8D34E520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12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Go through each bullet on the slide from top to bottom.</a:t>
            </a:r>
          </a:p>
          <a:p>
            <a:pPr eaLnBrk="1" hangingPunct="1"/>
            <a:r>
              <a:rPr lang="en-US" altLang="pt-BR">
                <a:latin typeface="Arial" panose="020B0604020202020204" pitchFamily="34" charset="0"/>
              </a:rPr>
              <a:t>Bullet 1 – The right people in the right roles is the most efficient and effective way to run a project.  Every effort should be made to get this right.</a:t>
            </a:r>
          </a:p>
          <a:p>
            <a:pPr eaLnBrk="1" hangingPunct="1"/>
            <a:r>
              <a:rPr lang="en-US" altLang="pt-BR">
                <a:latin typeface="Arial" panose="020B0604020202020204" pitchFamily="34" charset="0"/>
              </a:rPr>
              <a:t>Bullet 3 – it makes sense to validate the durations against the committed resources.  Say that you estimated the duration based on a more experienced technical staff; however, the only available employee for this work has only performed a similar task once.  The estimated duration might be off based solely on the experience level of the resource. </a:t>
            </a:r>
          </a:p>
          <a:p>
            <a:pPr eaLnBrk="1" hangingPunct="1"/>
            <a:r>
              <a:rPr lang="en-US" altLang="pt-BR">
                <a:latin typeface="Arial" panose="020B0604020202020204" pitchFamily="34" charset="0"/>
              </a:rPr>
              <a:t>The Core Project Team is made up of project team members who offer expertise or specialty crucial to the project and can assist the Jefe de Projeto in planning, resourcing and estimating the work.  The Core Project Team might include key direct reports to the PM, such as the Technical Lead.</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7827163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A55B6A1C-EB17-4A0C-979B-D307C93BB4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245F08FA-898B-4BB9-9752-84B81AE5A9B3}" type="slidenum">
              <a:rPr lang="en-US" altLang="pt-BR" sz="1100"/>
              <a:pPr>
                <a:spcBef>
                  <a:spcPct val="0"/>
                </a:spcBef>
              </a:pPr>
              <a:t>145</a:t>
            </a:fld>
            <a:endParaRPr lang="en-US" altLang="pt-BR" sz="1100"/>
          </a:p>
        </p:txBody>
      </p:sp>
      <p:sp>
        <p:nvSpPr>
          <p:cNvPr id="115715" name="Rectangle 2">
            <a:extLst>
              <a:ext uri="{FF2B5EF4-FFF2-40B4-BE49-F238E27FC236}">
                <a16:creationId xmlns:a16="http://schemas.microsoft.com/office/drawing/2014/main" id="{25BD5C39-2EC8-497D-BE18-648B314DDF78}"/>
              </a:ext>
            </a:extLst>
          </p:cNvPr>
          <p:cNvSpPr>
            <a:spLocks noGrp="1" noRot="1" noChangeAspect="1" noChangeArrowheads="1" noTextEdit="1"/>
          </p:cNvSpPr>
          <p:nvPr>
            <p:ph type="sldImg"/>
          </p:nvPr>
        </p:nvSpPr>
        <p:spPr>
          <a:xfrm>
            <a:off x="876300" y="192088"/>
            <a:ext cx="4927600" cy="3695700"/>
          </a:xfrm>
          <a:ln/>
        </p:spPr>
      </p:sp>
      <p:sp>
        <p:nvSpPr>
          <p:cNvPr id="115716" name="Rectangle 3">
            <a:extLst>
              <a:ext uri="{FF2B5EF4-FFF2-40B4-BE49-F238E27FC236}">
                <a16:creationId xmlns:a16="http://schemas.microsoft.com/office/drawing/2014/main" id="{48FC046A-48B3-42C9-A296-8BC7A738A3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15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The Responsibility Assignment Matrix ties the Work Breakdown Structure and Organizational Structure together in one table and the purpose is to clearly show the assignment of the various elements in the Work Breakdown Structure to project team members.</a:t>
            </a:r>
          </a:p>
          <a:p>
            <a:pPr eaLnBrk="1" hangingPunct="1"/>
            <a:r>
              <a:rPr lang="en-US" altLang="pt-BR">
                <a:latin typeface="Arial" panose="020B0604020202020204" pitchFamily="34" charset="0"/>
              </a:rPr>
              <a:t>Across the top is the Organizational Breakdown Structure, listing out the roles to be played on the project, such as Jefe de Projeto, Concrete Supervisor, Masonry Supervisor, etc.</a:t>
            </a:r>
          </a:p>
          <a:p>
            <a:pPr eaLnBrk="1" hangingPunct="1"/>
            <a:r>
              <a:rPr lang="en-US" altLang="pt-BR">
                <a:latin typeface="Arial" panose="020B0604020202020204" pitchFamily="34" charset="0"/>
              </a:rPr>
              <a:t>Along the left side is the Work Breakdown Structure, down to the lowest level individual activity.</a:t>
            </a:r>
          </a:p>
          <a:p>
            <a:pPr eaLnBrk="1" hangingPunct="1"/>
            <a:r>
              <a:rPr lang="en-US" altLang="pt-BR">
                <a:latin typeface="Arial" panose="020B0604020202020204" pitchFamily="34" charset="0"/>
              </a:rPr>
              <a:t>Within each cell of the matrix, an R, A, C, or I is placed to show the responsibilities for each type of task depending on who is “Responsible”, “Accountable”, “Consultant”, or “Informant” for each activity. "Accountable" means the person who must ensure that the task is completed successfully.  "Responsible" means the person - or people - who will actually do the work.  Only one person can be accountable for a given task. The person accountable can also be one of the people responsible (i.e.: can actually do it).</a:t>
            </a:r>
          </a:p>
          <a:p>
            <a:pPr eaLnBrk="1" hangingPunct="1"/>
            <a:r>
              <a:rPr lang="en-US" altLang="pt-BR">
                <a:latin typeface="Arial" panose="020B0604020202020204" pitchFamily="34" charset="0"/>
              </a:rPr>
              <a:t>The Responsibility Assignment Matrix provides a comprehensive view of the resources and levels of expertise needed for the project and shows where ownership does and does not exist.</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3219776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59EF9BBA-555D-4FC1-9BEC-87D7F02872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37B56A56-FA44-4FB9-8A4B-6DE39FC0583E}" type="slidenum">
              <a:rPr lang="en-US" altLang="pt-BR" sz="1100"/>
              <a:pPr>
                <a:spcBef>
                  <a:spcPct val="0"/>
                </a:spcBef>
              </a:pPr>
              <a:t>146</a:t>
            </a:fld>
            <a:endParaRPr lang="en-US" altLang="pt-BR" sz="1100"/>
          </a:p>
        </p:txBody>
      </p:sp>
      <p:sp>
        <p:nvSpPr>
          <p:cNvPr id="117763" name="Rectangle 2">
            <a:extLst>
              <a:ext uri="{FF2B5EF4-FFF2-40B4-BE49-F238E27FC236}">
                <a16:creationId xmlns:a16="http://schemas.microsoft.com/office/drawing/2014/main" id="{1B23ED83-ABDB-4B29-94FB-A8C6ACDE20C9}"/>
              </a:ext>
            </a:extLst>
          </p:cNvPr>
          <p:cNvSpPr>
            <a:spLocks noGrp="1" noRot="1" noChangeAspect="1" noChangeArrowheads="1" noTextEdit="1"/>
          </p:cNvSpPr>
          <p:nvPr>
            <p:ph type="sldImg"/>
          </p:nvPr>
        </p:nvSpPr>
        <p:spPr>
          <a:xfrm>
            <a:off x="876300" y="192088"/>
            <a:ext cx="4927600" cy="3695700"/>
          </a:xfrm>
          <a:ln/>
        </p:spPr>
      </p:sp>
      <p:sp>
        <p:nvSpPr>
          <p:cNvPr id="117764" name="Rectangle 3">
            <a:extLst>
              <a:ext uri="{FF2B5EF4-FFF2-40B4-BE49-F238E27FC236}">
                <a16:creationId xmlns:a16="http://schemas.microsoft.com/office/drawing/2014/main" id="{50278CC2-9F16-411A-B821-9E129DCBAC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13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After identifying the resource needs and acquiring the project team, the PM should compile project team assignments.  It is highly recommended that the Jefe de Projeto (or delegate) develop a sub-brief for every project team member that clearly defines their respective work, schedule, budget and quality requirement.</a:t>
            </a:r>
          </a:p>
          <a:p>
            <a:pPr eaLnBrk="1" hangingPunct="1"/>
            <a:r>
              <a:rPr lang="en-US" altLang="pt-BR">
                <a:latin typeface="Arial" panose="020B0604020202020204" pitchFamily="34" charset="0"/>
              </a:rPr>
              <a:t>1st element – Compile Project Team Assignments – Project team assignments helps everyone understand what is being done by whom.</a:t>
            </a:r>
          </a:p>
          <a:p>
            <a:pPr eaLnBrk="1" hangingPunct="1"/>
            <a:r>
              <a:rPr lang="en-US" altLang="pt-BR">
                <a:latin typeface="Arial" panose="020B0604020202020204" pitchFamily="34" charset="0"/>
              </a:rPr>
              <a:t>2nd element – The Responsibility Assignment Matrix is the main input to this process.</a:t>
            </a:r>
          </a:p>
          <a:p>
            <a:pPr eaLnBrk="1" hangingPunct="1"/>
            <a:r>
              <a:rPr lang="en-US" altLang="pt-BR">
                <a:latin typeface="Arial" panose="020B0604020202020204" pitchFamily="34" charset="0"/>
              </a:rPr>
              <a:t>3rd element – Sub-briefs and subcontract documents are the outputs of this process.</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33621578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B010FB9F-1877-4490-9EF7-38EF7A8653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15FFC22A-2CF1-4298-9BE5-87B263E2D156}" type="slidenum">
              <a:rPr lang="en-US" altLang="pt-BR" sz="1100"/>
              <a:pPr>
                <a:spcBef>
                  <a:spcPct val="0"/>
                </a:spcBef>
              </a:pPr>
              <a:t>147</a:t>
            </a:fld>
            <a:endParaRPr lang="en-US" altLang="pt-BR" sz="1100"/>
          </a:p>
        </p:txBody>
      </p:sp>
      <p:sp>
        <p:nvSpPr>
          <p:cNvPr id="119811" name="Rectangle 2">
            <a:extLst>
              <a:ext uri="{FF2B5EF4-FFF2-40B4-BE49-F238E27FC236}">
                <a16:creationId xmlns:a16="http://schemas.microsoft.com/office/drawing/2014/main" id="{76ED7566-EDD0-46E2-8722-00B1A242BB2B}"/>
              </a:ext>
            </a:extLst>
          </p:cNvPr>
          <p:cNvSpPr>
            <a:spLocks noGrp="1" noRot="1" noChangeAspect="1" noChangeArrowheads="1" noTextEdit="1"/>
          </p:cNvSpPr>
          <p:nvPr>
            <p:ph type="sldImg"/>
          </p:nvPr>
        </p:nvSpPr>
        <p:spPr>
          <a:xfrm>
            <a:off x="876300" y="192088"/>
            <a:ext cx="4927600" cy="3695700"/>
          </a:xfrm>
          <a:ln/>
        </p:spPr>
      </p:sp>
      <p:sp>
        <p:nvSpPr>
          <p:cNvPr id="119812" name="Rectangle 3">
            <a:extLst>
              <a:ext uri="{FF2B5EF4-FFF2-40B4-BE49-F238E27FC236}">
                <a16:creationId xmlns:a16="http://schemas.microsoft.com/office/drawing/2014/main" id="{F366FFE5-C526-41CF-BBD2-4D5EFC8A56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17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To more fully communicate with each project team member their role and responsibilities, and to provide a means to discuss and obtain commitment, the PM should prepare these typical documents. </a:t>
            </a:r>
          </a:p>
          <a:p>
            <a:pPr eaLnBrk="1" hangingPunct="1"/>
            <a:r>
              <a:rPr lang="en-US" altLang="pt-BR">
                <a:latin typeface="Arial" panose="020B0604020202020204" pitchFamily="34" charset="0"/>
              </a:rPr>
              <a:t>The Sub-Brief is a standard template that defines for each team member the task, time, and cost budgets, and quality requirements for the work.</a:t>
            </a:r>
          </a:p>
          <a:p>
            <a:pPr eaLnBrk="1" hangingPunct="1"/>
            <a:r>
              <a:rPr lang="en-US" altLang="pt-BR">
                <a:latin typeface="Arial" panose="020B0604020202020204" pitchFamily="34" charset="0"/>
              </a:rPr>
              <a:t>A Work Share Agreement is like a Sub-Brief, but describes the work agreed to be shared between two MWH Business Units. </a:t>
            </a:r>
          </a:p>
          <a:p>
            <a:pPr eaLnBrk="1" hangingPunct="1"/>
            <a:r>
              <a:rPr lang="en-US" altLang="pt-BR">
                <a:latin typeface="Arial" panose="020B0604020202020204" pitchFamily="34" charset="0"/>
              </a:rPr>
              <a:t>A Subcontract is an agreement used when we are dealing with staff outside MWH.</a:t>
            </a:r>
          </a:p>
          <a:p>
            <a:pPr eaLnBrk="1" hangingPunct="1"/>
            <a:r>
              <a:rPr lang="en-US" altLang="pt-BR">
                <a:latin typeface="Arial" panose="020B0604020202020204" pitchFamily="34" charset="0"/>
              </a:rPr>
              <a:t>An Inter-Company Agreement is similar in form to a Work Share Agreement but used when the work is shared between MWH companies.</a:t>
            </a:r>
          </a:p>
          <a:p>
            <a:pPr eaLnBrk="1" hangingPunct="1"/>
            <a:r>
              <a:rPr lang="en-US" altLang="pt-BR">
                <a:latin typeface="Arial" panose="020B0604020202020204" pitchFamily="34" charset="0"/>
              </a:rPr>
              <a:t>Read through each of the bullets.</a:t>
            </a:r>
          </a:p>
        </p:txBody>
      </p:sp>
    </p:spTree>
    <p:extLst>
      <p:ext uri="{BB962C8B-B14F-4D97-AF65-F5344CB8AC3E}">
        <p14:creationId xmlns:p14="http://schemas.microsoft.com/office/powerpoint/2010/main" val="36734427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4A45F01B-EC7C-4A37-9074-D1BC10F7DB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B4945815-EA2B-4327-96F7-3485EE5D6120}" type="slidenum">
              <a:rPr lang="en-US" altLang="pt-BR" sz="1100"/>
              <a:pPr>
                <a:spcBef>
                  <a:spcPct val="0"/>
                </a:spcBef>
              </a:pPr>
              <a:t>148</a:t>
            </a:fld>
            <a:endParaRPr lang="en-US" altLang="pt-BR" sz="1100"/>
          </a:p>
        </p:txBody>
      </p:sp>
      <p:sp>
        <p:nvSpPr>
          <p:cNvPr id="121859" name="Rectangle 2">
            <a:extLst>
              <a:ext uri="{FF2B5EF4-FFF2-40B4-BE49-F238E27FC236}">
                <a16:creationId xmlns:a16="http://schemas.microsoft.com/office/drawing/2014/main" id="{CC02B0EB-BADF-46DA-B172-322982BA86EA}"/>
              </a:ext>
            </a:extLst>
          </p:cNvPr>
          <p:cNvSpPr>
            <a:spLocks noGrp="1" noRot="1" noChangeAspect="1" noChangeArrowheads="1" noTextEdit="1"/>
          </p:cNvSpPr>
          <p:nvPr>
            <p:ph type="sldImg"/>
          </p:nvPr>
        </p:nvSpPr>
        <p:spPr>
          <a:xfrm>
            <a:off x="876300" y="192088"/>
            <a:ext cx="4927600" cy="3695700"/>
          </a:xfrm>
          <a:ln/>
        </p:spPr>
      </p:sp>
      <p:sp>
        <p:nvSpPr>
          <p:cNvPr id="121860" name="Rectangle 3">
            <a:extLst>
              <a:ext uri="{FF2B5EF4-FFF2-40B4-BE49-F238E27FC236}">
                <a16:creationId xmlns:a16="http://schemas.microsoft.com/office/drawing/2014/main" id="{102944EA-B05F-44D6-BD65-92A483A605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18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The next step in Resource Planning after identifying the resource needs, acquire the project team, and compiling the project team assignments is to compile the organization chart.</a:t>
            </a:r>
          </a:p>
          <a:p>
            <a:pPr eaLnBrk="1" hangingPunct="1"/>
            <a:r>
              <a:rPr lang="en-US" altLang="pt-BR">
                <a:latin typeface="Arial" panose="020B0604020202020204" pitchFamily="34" charset="0"/>
              </a:rPr>
              <a:t>1st element – The organizational chart shows the names of the project personnel, their functional responsibilities, and the required reporting lines.  </a:t>
            </a:r>
          </a:p>
          <a:p>
            <a:pPr eaLnBrk="1" hangingPunct="1"/>
            <a:r>
              <a:rPr lang="en-US" altLang="pt-BR">
                <a:latin typeface="Arial" panose="020B0604020202020204" pitchFamily="34" charset="0"/>
              </a:rPr>
              <a:t>2nd element – The responsibility assignment matrix and team assignments go into the compilation of the organization chart.  </a:t>
            </a:r>
          </a:p>
          <a:p>
            <a:pPr eaLnBrk="1" hangingPunct="1"/>
            <a:r>
              <a:rPr lang="en-US" altLang="pt-BR">
                <a:latin typeface="Arial" panose="020B0604020202020204" pitchFamily="34" charset="0"/>
              </a:rPr>
              <a:t>3rd element – The output to this process is the Project Organization Chart.</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3722153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C5E14B28-1D0A-4198-A8A3-8FCD8C517E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8C9901A6-42D0-4C09-B4DB-0DA8BD143BB6}" type="slidenum">
              <a:rPr lang="en-US" altLang="pt-BR" sz="1100"/>
              <a:pPr>
                <a:spcBef>
                  <a:spcPct val="0"/>
                </a:spcBef>
              </a:pPr>
              <a:t>95</a:t>
            </a:fld>
            <a:endParaRPr lang="en-US" altLang="pt-BR" sz="1100"/>
          </a:p>
        </p:txBody>
      </p:sp>
      <p:sp>
        <p:nvSpPr>
          <p:cNvPr id="13315" name="Rectangle 2">
            <a:extLst>
              <a:ext uri="{FF2B5EF4-FFF2-40B4-BE49-F238E27FC236}">
                <a16:creationId xmlns:a16="http://schemas.microsoft.com/office/drawing/2014/main" id="{73707AE3-5F54-445C-8A2E-7FB805AABAC6}"/>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0939A294-2031-4DE5-A9E4-4EDEB185FD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pt-BR">
              <a:latin typeface="Arial" panose="020B0604020202020204" pitchFamily="34" charset="0"/>
            </a:endParaRPr>
          </a:p>
        </p:txBody>
      </p:sp>
    </p:spTree>
    <p:extLst>
      <p:ext uri="{BB962C8B-B14F-4D97-AF65-F5344CB8AC3E}">
        <p14:creationId xmlns:p14="http://schemas.microsoft.com/office/powerpoint/2010/main" val="1823338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A7B09D6D-239A-4A5D-BA03-E5237905B1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E620AFB7-8537-4D13-B728-4A3C2FEC53C1}" type="slidenum">
              <a:rPr lang="en-US" altLang="pt-BR" sz="1100"/>
              <a:pPr>
                <a:spcBef>
                  <a:spcPct val="0"/>
                </a:spcBef>
              </a:pPr>
              <a:t>149</a:t>
            </a:fld>
            <a:endParaRPr lang="en-US" altLang="pt-BR" sz="1100"/>
          </a:p>
        </p:txBody>
      </p:sp>
      <p:sp>
        <p:nvSpPr>
          <p:cNvPr id="123907" name="Rectangle 2">
            <a:extLst>
              <a:ext uri="{FF2B5EF4-FFF2-40B4-BE49-F238E27FC236}">
                <a16:creationId xmlns:a16="http://schemas.microsoft.com/office/drawing/2014/main" id="{159C48F4-18A9-42AF-BC72-5605828CCB87}"/>
              </a:ext>
            </a:extLst>
          </p:cNvPr>
          <p:cNvSpPr>
            <a:spLocks noGrp="1" noRot="1" noChangeAspect="1" noChangeArrowheads="1" noTextEdit="1"/>
          </p:cNvSpPr>
          <p:nvPr>
            <p:ph type="sldImg"/>
          </p:nvPr>
        </p:nvSpPr>
        <p:spPr>
          <a:xfrm>
            <a:off x="876300" y="192088"/>
            <a:ext cx="4927600" cy="3695700"/>
          </a:xfrm>
          <a:ln/>
        </p:spPr>
      </p:sp>
      <p:sp>
        <p:nvSpPr>
          <p:cNvPr id="123908" name="Rectangle 3">
            <a:extLst>
              <a:ext uri="{FF2B5EF4-FFF2-40B4-BE49-F238E27FC236}">
                <a16:creationId xmlns:a16="http://schemas.microsoft.com/office/drawing/2014/main" id="{1E617739-D50B-407E-A33B-44D5A9D8E2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19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This is just an example of an MWH organization chart from the Reference Document.</a:t>
            </a:r>
          </a:p>
          <a:p>
            <a:pPr eaLnBrk="1" hangingPunct="1"/>
            <a:r>
              <a:rPr lang="en-US" altLang="pt-BR">
                <a:latin typeface="Arial" panose="020B0604020202020204" pitchFamily="34" charset="0"/>
              </a:rPr>
              <a:t>At the top is the client Jefe de Projeto.</a:t>
            </a:r>
          </a:p>
          <a:p>
            <a:pPr eaLnBrk="1" hangingPunct="1"/>
            <a:r>
              <a:rPr lang="en-US" altLang="pt-BR">
                <a:latin typeface="Arial" panose="020B0604020202020204" pitchFamily="34" charset="0"/>
              </a:rPr>
              <a:t>Below the client is the MWH Jefe de Projeto, who is fully accountable to the client and MWH for successful delivery of the project.  On many projects there will also be a Client Service Manager, who will assist the Jefe de Projeto in building and maintaining a strong client relationship.  Project Controls/Quality Controls/ and Health and Safety are typical functions that need to be carried out on all projects. </a:t>
            </a:r>
          </a:p>
          <a:p>
            <a:pPr eaLnBrk="1" hangingPunct="1"/>
            <a:r>
              <a:rPr lang="en-US" altLang="pt-BR">
                <a:latin typeface="Arial" panose="020B0604020202020204" pitchFamily="34" charset="0"/>
              </a:rPr>
              <a:t>Below the Jefe de Projeto are the Technical Leads and Task Managers.</a:t>
            </a:r>
          </a:p>
          <a:p>
            <a:pPr eaLnBrk="1" hangingPunct="1"/>
            <a:r>
              <a:rPr lang="en-US" altLang="pt-BR">
                <a:latin typeface="Arial" panose="020B0604020202020204" pitchFamily="34" charset="0"/>
              </a:rPr>
              <a:t>Then each project team member is listed below their task manager and with their specific assignment, such as geotechnical investigations.</a:t>
            </a:r>
          </a:p>
        </p:txBody>
      </p:sp>
    </p:spTree>
    <p:extLst>
      <p:ext uri="{BB962C8B-B14F-4D97-AF65-F5344CB8AC3E}">
        <p14:creationId xmlns:p14="http://schemas.microsoft.com/office/powerpoint/2010/main" val="2059444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32E59714-ED27-4900-B3FF-3B107334B2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F740AEA6-D4C6-4A44-862C-49B6F706048F}" type="slidenum">
              <a:rPr lang="en-US" altLang="pt-BR" sz="1100"/>
              <a:pPr>
                <a:spcBef>
                  <a:spcPct val="0"/>
                </a:spcBef>
              </a:pPr>
              <a:t>150</a:t>
            </a:fld>
            <a:endParaRPr lang="en-US" altLang="pt-BR" sz="1100"/>
          </a:p>
        </p:txBody>
      </p:sp>
      <p:sp>
        <p:nvSpPr>
          <p:cNvPr id="125955" name="Rectangle 2">
            <a:extLst>
              <a:ext uri="{FF2B5EF4-FFF2-40B4-BE49-F238E27FC236}">
                <a16:creationId xmlns:a16="http://schemas.microsoft.com/office/drawing/2014/main" id="{F1163375-364E-40A0-AB93-DEEA217C9345}"/>
              </a:ext>
            </a:extLst>
          </p:cNvPr>
          <p:cNvSpPr>
            <a:spLocks noGrp="1" noRot="1" noChangeAspect="1" noChangeArrowheads="1" noTextEdit="1"/>
          </p:cNvSpPr>
          <p:nvPr>
            <p:ph type="sldImg"/>
          </p:nvPr>
        </p:nvSpPr>
        <p:spPr>
          <a:xfrm>
            <a:off x="876300" y="192088"/>
            <a:ext cx="4927600" cy="3695700"/>
          </a:xfrm>
          <a:ln/>
        </p:spPr>
      </p:sp>
      <p:sp>
        <p:nvSpPr>
          <p:cNvPr id="125956" name="Rectangle 3">
            <a:extLst>
              <a:ext uri="{FF2B5EF4-FFF2-40B4-BE49-F238E27FC236}">
                <a16:creationId xmlns:a16="http://schemas.microsoft.com/office/drawing/2014/main" id="{D74F9612-55DC-40B5-8232-8295463603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1 MINUTES 			                         ELAPSED TIME: 20 MINUTES</a:t>
            </a:r>
          </a:p>
          <a:p>
            <a:pPr eaLnBrk="1" hangingPunct="1"/>
            <a:r>
              <a:rPr lang="en-US" altLang="pt-BR">
                <a:latin typeface="Arial" panose="020B0604020202020204" pitchFamily="34" charset="0"/>
              </a:rPr>
              <a:t>Read the Title.</a:t>
            </a:r>
          </a:p>
          <a:p>
            <a:pPr eaLnBrk="1" hangingPunct="1"/>
            <a:r>
              <a:rPr lang="en-US" altLang="pt-BR">
                <a:latin typeface="Arial" panose="020B0604020202020204" pitchFamily="34" charset="0"/>
              </a:rPr>
              <a:t>Summarize the entire presentation.</a:t>
            </a:r>
          </a:p>
          <a:p>
            <a:pPr eaLnBrk="1" hangingPunct="1"/>
            <a:r>
              <a:rPr lang="en-US" altLang="pt-BR">
                <a:latin typeface="Arial" panose="020B0604020202020204" pitchFamily="34" charset="0"/>
              </a:rPr>
              <a:t>Remind them that resource planning </a:t>
            </a:r>
          </a:p>
          <a:p>
            <a:pPr lvl="1" eaLnBrk="1" hangingPunct="1"/>
            <a:r>
              <a:rPr lang="en-US" altLang="pt-BR">
                <a:latin typeface="Arial" panose="020B0604020202020204" pitchFamily="34" charset="0"/>
              </a:rPr>
              <a:t>Begins with identifying resource needs</a:t>
            </a:r>
          </a:p>
          <a:p>
            <a:pPr lvl="1" eaLnBrk="1" hangingPunct="1"/>
            <a:r>
              <a:rPr lang="en-US" altLang="pt-BR">
                <a:latin typeface="Arial" panose="020B0604020202020204" pitchFamily="34" charset="0"/>
              </a:rPr>
              <a:t>Followed by acquiring the project team, putting the right people into the right roles.</a:t>
            </a:r>
          </a:p>
          <a:p>
            <a:pPr lvl="1" eaLnBrk="1" hangingPunct="1"/>
            <a:r>
              <a:rPr lang="en-US" altLang="pt-BR">
                <a:latin typeface="Arial" panose="020B0604020202020204" pitchFamily="34" charset="0"/>
              </a:rPr>
              <a:t>Using the resource needs, activity durations, and actual resources, the PM can compile project team assignments.</a:t>
            </a:r>
          </a:p>
          <a:p>
            <a:pPr lvl="1" eaLnBrk="1" hangingPunct="1"/>
            <a:r>
              <a:rPr lang="en-US" altLang="pt-BR">
                <a:latin typeface="Arial" panose="020B0604020202020204" pitchFamily="34" charset="0"/>
              </a:rPr>
              <a:t>And the PM can prepare the organization chart for the project.</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36028836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FCBD302B-0CB4-4E80-AD9D-FA8E6054CE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32EEEB52-45A8-4CE5-B3CA-6688EDBB8C7E}" type="slidenum">
              <a:rPr lang="en-US" altLang="pt-BR" sz="1100"/>
              <a:pPr>
                <a:spcBef>
                  <a:spcPct val="0"/>
                </a:spcBef>
              </a:pPr>
              <a:t>151</a:t>
            </a:fld>
            <a:endParaRPr lang="en-US" altLang="pt-BR" sz="1100"/>
          </a:p>
        </p:txBody>
      </p:sp>
      <p:sp>
        <p:nvSpPr>
          <p:cNvPr id="128003" name="Rectangle 2">
            <a:extLst>
              <a:ext uri="{FF2B5EF4-FFF2-40B4-BE49-F238E27FC236}">
                <a16:creationId xmlns:a16="http://schemas.microsoft.com/office/drawing/2014/main" id="{D93F486F-0FEF-4EFD-86CB-D2B753B0D105}"/>
              </a:ext>
            </a:extLst>
          </p:cNvPr>
          <p:cNvSpPr>
            <a:spLocks noGrp="1" noRot="1" noChangeAspect="1" noChangeArrowheads="1" noTextEdit="1"/>
          </p:cNvSpPr>
          <p:nvPr>
            <p:ph type="sldImg"/>
          </p:nvPr>
        </p:nvSpPr>
        <p:spPr>
          <a:xfrm>
            <a:off x="876300" y="192088"/>
            <a:ext cx="4927600" cy="3695700"/>
          </a:xfrm>
          <a:ln/>
        </p:spPr>
      </p:sp>
      <p:sp>
        <p:nvSpPr>
          <p:cNvPr id="128004" name="Rectangle 3">
            <a:extLst>
              <a:ext uri="{FF2B5EF4-FFF2-40B4-BE49-F238E27FC236}">
                <a16:creationId xmlns:a16="http://schemas.microsoft.com/office/drawing/2014/main" id="{329BBB1B-08D5-48FD-8512-5C19F08AE5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30 MINUTES  			                         ELAPSED TIME: 50 MINUTES</a:t>
            </a:r>
          </a:p>
          <a:p>
            <a:pPr eaLnBrk="1" hangingPunct="1"/>
            <a:r>
              <a:rPr lang="en-US" altLang="pt-BR">
                <a:latin typeface="Arial" panose="020B0604020202020204" pitchFamily="34" charset="0"/>
              </a:rPr>
              <a:t>Explain the exercise and outputs.  </a:t>
            </a:r>
          </a:p>
          <a:p>
            <a:pPr eaLnBrk="1" hangingPunct="1"/>
            <a:r>
              <a:rPr lang="en-US" altLang="pt-BR">
                <a:latin typeface="Arial" panose="020B0604020202020204" pitchFamily="34" charset="0"/>
              </a:rPr>
              <a:t>Select a "scribe" and a presenter (share this responsibility).</a:t>
            </a:r>
          </a:p>
          <a:p>
            <a:pPr eaLnBrk="1" hangingPunct="1"/>
            <a:r>
              <a:rPr lang="en-US" altLang="pt-BR">
                <a:latin typeface="Arial" panose="020B0604020202020204" pitchFamily="34" charset="0"/>
              </a:rPr>
              <a:t>Using the standard Work Breakdown Structure and key project team members provided, the group completes the Responsibility Assignment Matrix using the RACI format.  You have 15 minutes to complete this exercise.</a:t>
            </a:r>
          </a:p>
          <a:p>
            <a:pPr eaLnBrk="1" hangingPunct="1"/>
            <a:r>
              <a:rPr lang="en-US" altLang="pt-BR">
                <a:latin typeface="Arial" panose="020B0604020202020204" pitchFamily="34" charset="0"/>
              </a:rPr>
              <a:t>You have 15 minutes to report out your results to the class.</a:t>
            </a:r>
          </a:p>
        </p:txBody>
      </p:sp>
    </p:spTree>
    <p:extLst>
      <p:ext uri="{BB962C8B-B14F-4D97-AF65-F5344CB8AC3E}">
        <p14:creationId xmlns:p14="http://schemas.microsoft.com/office/powerpoint/2010/main" val="19739763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20A87698-138F-4DF5-A1A5-2236429D83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F1FC9643-819A-41E6-936A-BEBA0F090828}" type="slidenum">
              <a:rPr lang="en-US" altLang="pt-BR" sz="1100"/>
              <a:pPr>
                <a:spcBef>
                  <a:spcPct val="0"/>
                </a:spcBef>
              </a:pPr>
              <a:t>152</a:t>
            </a:fld>
            <a:endParaRPr lang="en-US" altLang="pt-BR" sz="1100"/>
          </a:p>
        </p:txBody>
      </p:sp>
      <p:sp>
        <p:nvSpPr>
          <p:cNvPr id="130051" name="Rectangle 2">
            <a:extLst>
              <a:ext uri="{FF2B5EF4-FFF2-40B4-BE49-F238E27FC236}">
                <a16:creationId xmlns:a16="http://schemas.microsoft.com/office/drawing/2014/main" id="{5754C107-26F1-4441-9807-845F7C9E8889}"/>
              </a:ext>
            </a:extLst>
          </p:cNvPr>
          <p:cNvSpPr>
            <a:spLocks noGrp="1" noRot="1" noChangeAspect="1" noChangeArrowheads="1" noTextEdit="1"/>
          </p:cNvSpPr>
          <p:nvPr>
            <p:ph type="sldImg"/>
          </p:nvPr>
        </p:nvSpPr>
        <p:spPr>
          <a:xfrm>
            <a:off x="876300" y="192088"/>
            <a:ext cx="4927600" cy="3695700"/>
          </a:xfrm>
          <a:ln/>
        </p:spPr>
      </p:sp>
      <p:sp>
        <p:nvSpPr>
          <p:cNvPr id="130052" name="Rectangle 3">
            <a:extLst>
              <a:ext uri="{FF2B5EF4-FFF2-40B4-BE49-F238E27FC236}">
                <a16:creationId xmlns:a16="http://schemas.microsoft.com/office/drawing/2014/main" id="{D330AE6D-D881-4199-BC9E-2E8E50A8B5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75 MINUTES  			                       ELAPSED TIME: 125 MINUTES</a:t>
            </a:r>
          </a:p>
          <a:p>
            <a:pPr eaLnBrk="1" hangingPunct="1"/>
            <a:r>
              <a:rPr lang="en-US" altLang="pt-BR">
                <a:latin typeface="Arial" panose="020B0604020202020204" pitchFamily="34" charset="0"/>
              </a:rPr>
              <a:t>Explain the exercise and outputs.  </a:t>
            </a:r>
          </a:p>
          <a:p>
            <a:pPr eaLnBrk="1" hangingPunct="1"/>
            <a:r>
              <a:rPr lang="en-US" altLang="pt-BR">
                <a:latin typeface="Arial" panose="020B0604020202020204" pitchFamily="34" charset="0"/>
              </a:rPr>
              <a:t>Select a "scribe" and a presenter (share this responsibility).</a:t>
            </a:r>
          </a:p>
          <a:p>
            <a:pPr eaLnBrk="1" hangingPunct="1"/>
            <a:r>
              <a:rPr lang="en-US" altLang="pt-BR">
                <a:latin typeface="Arial" panose="020B0604020202020204" pitchFamily="34" charset="0"/>
              </a:rPr>
              <a:t>The overall purpose of this exercise is to get PMs comfortable with the concept of a Responsibility Assignment Matrix and the value of developing sub-briefs.</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064778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C61308C2-F114-415A-9C04-73DC2574FB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88D7DE4B-70C3-4BD4-A246-293B3120C38D}" type="slidenum">
              <a:rPr lang="en-US" altLang="pt-BR" sz="1100"/>
              <a:pPr>
                <a:spcBef>
                  <a:spcPct val="0"/>
                </a:spcBef>
              </a:pPr>
              <a:t>153</a:t>
            </a:fld>
            <a:endParaRPr lang="en-US" altLang="pt-BR" sz="1100"/>
          </a:p>
        </p:txBody>
      </p:sp>
      <p:sp>
        <p:nvSpPr>
          <p:cNvPr id="132099" name="Rectangle 2">
            <a:extLst>
              <a:ext uri="{FF2B5EF4-FFF2-40B4-BE49-F238E27FC236}">
                <a16:creationId xmlns:a16="http://schemas.microsoft.com/office/drawing/2014/main" id="{35519E06-53F3-40E4-9E4F-1731AA0A74A0}"/>
              </a:ext>
            </a:extLst>
          </p:cNvPr>
          <p:cNvSpPr>
            <a:spLocks noGrp="1" noRot="1" noChangeAspect="1" noChangeArrowheads="1" noTextEdit="1"/>
          </p:cNvSpPr>
          <p:nvPr>
            <p:ph type="sldImg"/>
          </p:nvPr>
        </p:nvSpPr>
        <p:spPr>
          <a:xfrm>
            <a:off x="876300" y="192088"/>
            <a:ext cx="4927600" cy="3695700"/>
          </a:xfrm>
          <a:ln/>
        </p:spPr>
      </p:sp>
      <p:sp>
        <p:nvSpPr>
          <p:cNvPr id="132100" name="Rectangle 3">
            <a:extLst>
              <a:ext uri="{FF2B5EF4-FFF2-40B4-BE49-F238E27FC236}">
                <a16:creationId xmlns:a16="http://schemas.microsoft.com/office/drawing/2014/main" id="{67201393-5617-4E2F-8AD0-F0590ACEED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30 MINUTES			                       ELAPSED TIME: 155 MINUTES</a:t>
            </a:r>
          </a:p>
          <a:p>
            <a:pPr eaLnBrk="1" hangingPunct="1"/>
            <a:endParaRPr lang="en-US" altLang="pt-BR">
              <a:latin typeface="Arial" panose="020B0604020202020204" pitchFamily="34" charset="0"/>
            </a:endParaRPr>
          </a:p>
          <a:p>
            <a:pPr eaLnBrk="1" hangingPunct="1"/>
            <a:r>
              <a:rPr lang="en-US" altLang="pt-BR">
                <a:latin typeface="Arial" panose="020B0604020202020204" pitchFamily="34" charset="0"/>
              </a:rPr>
              <a:t>Facilitate this effort as a class discussion.  List issues on flip chart.  You may want to give some of the senior staff an early warning that you may call upon them to share their experiences.  Do not need to use full 30 minutes if discussion winds down.</a:t>
            </a:r>
          </a:p>
          <a:p>
            <a:pPr eaLnBrk="1" hangingPunct="1"/>
            <a:endParaRPr lang="en-US" altLang="pt-BR">
              <a:latin typeface="Arial" panose="020B0604020202020204" pitchFamily="34" charset="0"/>
            </a:endParaRPr>
          </a:p>
          <a:p>
            <a:pPr eaLnBrk="1" hangingPunct="1"/>
            <a:r>
              <a:rPr lang="en-US" altLang="pt-BR">
                <a:latin typeface="Arial" panose="020B0604020202020204" pitchFamily="34" charset="0"/>
              </a:rPr>
              <a:t>Please keep the flipchart comments and send to Mark Biggers (Americas), David Knott (EMEAI) and Andrew Brickell (Asia-Pacific) for central collation and review.</a:t>
            </a:r>
          </a:p>
        </p:txBody>
      </p:sp>
    </p:spTree>
    <p:extLst>
      <p:ext uri="{BB962C8B-B14F-4D97-AF65-F5344CB8AC3E}">
        <p14:creationId xmlns:p14="http://schemas.microsoft.com/office/powerpoint/2010/main" val="379180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454ED74-2719-4CFC-979B-6E7F9F7938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7B30D3D8-A959-41A9-AB49-0CF4B679410B}" type="slidenum">
              <a:rPr lang="en-US" altLang="pt-BR" sz="1100"/>
              <a:pPr>
                <a:spcBef>
                  <a:spcPct val="0"/>
                </a:spcBef>
              </a:pPr>
              <a:t>96</a:t>
            </a:fld>
            <a:endParaRPr lang="en-US" altLang="pt-BR" sz="1100"/>
          </a:p>
        </p:txBody>
      </p:sp>
      <p:sp>
        <p:nvSpPr>
          <p:cNvPr id="15363" name="Rectangle 2">
            <a:extLst>
              <a:ext uri="{FF2B5EF4-FFF2-40B4-BE49-F238E27FC236}">
                <a16:creationId xmlns:a16="http://schemas.microsoft.com/office/drawing/2014/main" id="{2014FB4D-E0F2-4912-AFA3-3B6AD6C8C3A2}"/>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C8788B80-1EE2-4D0F-B3DA-68604177ED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3 MINUTES  			               ELAPSED TIME: 51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 of the slide.</a:t>
            </a:r>
          </a:p>
          <a:p>
            <a:pPr eaLnBrk="1" hangingPunct="1"/>
            <a:r>
              <a:rPr lang="en-GB" altLang="pt-BR">
                <a:latin typeface="Arial" panose="020B0604020202020204" pitchFamily="34" charset="0"/>
              </a:rPr>
              <a:t>Build the graphic element by element:</a:t>
            </a:r>
            <a:endParaRPr lang="en-US" altLang="pt-BR">
              <a:latin typeface="Arial" panose="020B0604020202020204" pitchFamily="34" charset="0"/>
            </a:endParaRPr>
          </a:p>
          <a:p>
            <a:pPr lvl="1" eaLnBrk="1" hangingPunct="1"/>
            <a:r>
              <a:rPr lang="en-GB" altLang="pt-BR">
                <a:latin typeface="Arial" panose="020B0604020202020204" pitchFamily="34" charset="0"/>
              </a:rPr>
              <a:t>1st element – The triangle represents the order of precedence or hierarchy.</a:t>
            </a:r>
            <a:endParaRPr lang="en-US" altLang="pt-BR">
              <a:latin typeface="Arial" panose="020B0604020202020204" pitchFamily="34" charset="0"/>
            </a:endParaRPr>
          </a:p>
          <a:p>
            <a:pPr lvl="1" eaLnBrk="1" hangingPunct="1"/>
            <a:r>
              <a:rPr lang="en-GB" altLang="pt-BR">
                <a:latin typeface="Arial" panose="020B0604020202020204" pitchFamily="34" charset="0"/>
              </a:rPr>
              <a:t>2nd element – The PM Practices Handbook is at the top, as it is our main governing document. Explain that the PM Practices Handbook describes “why” compliance is required and provides an overview of “what” is expected of MWH PMs through statements of good practice.  </a:t>
            </a:r>
            <a:endParaRPr lang="en-US" altLang="pt-BR">
              <a:latin typeface="Arial" panose="020B0604020202020204" pitchFamily="34" charset="0"/>
            </a:endParaRPr>
          </a:p>
          <a:p>
            <a:pPr lvl="1" eaLnBrk="1" hangingPunct="1"/>
            <a:r>
              <a:rPr lang="en-GB" altLang="pt-BR">
                <a:latin typeface="Arial" panose="020B0604020202020204" pitchFamily="34" charset="0"/>
              </a:rPr>
              <a:t>3rd element – Introduce the Global Reference Document that provides the “how” to implement the specific practices and processes from a global perspective.  It was pre-reading for this class.</a:t>
            </a:r>
            <a:endParaRPr lang="en-US" altLang="pt-BR">
              <a:latin typeface="Arial" panose="020B0604020202020204" pitchFamily="34" charset="0"/>
            </a:endParaRPr>
          </a:p>
          <a:p>
            <a:pPr lvl="1" eaLnBrk="1" hangingPunct="1"/>
            <a:r>
              <a:rPr lang="en-GB" altLang="pt-BR">
                <a:latin typeface="Arial" panose="020B0604020202020204" pitchFamily="34" charset="0"/>
              </a:rPr>
              <a:t>4th element – The Operation specific procedures/forms are specific to individual operations, but are in alignment with the global requirements defined in the Handbook and Ref Doc, and are scalable. </a:t>
            </a:r>
            <a:endParaRPr lang="en-US" altLang="pt-BR">
              <a:latin typeface="Arial" panose="020B0604020202020204" pitchFamily="34" charset="0"/>
            </a:endParaRPr>
          </a:p>
          <a:p>
            <a:pPr lvl="1" eaLnBrk="1" hangingPunct="1"/>
            <a:r>
              <a:rPr lang="en-GB" altLang="pt-BR">
                <a:latin typeface="Arial" panose="020B0604020202020204" pitchFamily="34" charset="0"/>
              </a:rPr>
              <a:t>5th element – The Global Handbook and the Global Reference Document provide the framework for global consistency.</a:t>
            </a:r>
            <a:endParaRPr lang="en-US" altLang="pt-BR">
              <a:latin typeface="Arial" panose="020B0604020202020204" pitchFamily="34" charset="0"/>
            </a:endParaRPr>
          </a:p>
          <a:p>
            <a:pPr lvl="1" eaLnBrk="1" hangingPunct="1"/>
            <a:r>
              <a:rPr lang="en-GB" altLang="pt-BR">
                <a:latin typeface="Arial" panose="020B0604020202020204" pitchFamily="34" charset="0"/>
              </a:rPr>
              <a:t>6th element – While the Procedures and Templates allow for the operational flexibility that is required in our different business lines and various client sets.</a:t>
            </a:r>
            <a:endParaRPr lang="en-US" altLang="pt-BR">
              <a:latin typeface="Arial" panose="020B0604020202020204" pitchFamily="34" charset="0"/>
            </a:endParaRPr>
          </a:p>
          <a:p>
            <a:pPr lvl="1" eaLnBrk="1" hangingPunct="1"/>
            <a:r>
              <a:rPr lang="en-GB" altLang="pt-BR">
                <a:latin typeface="Arial" panose="020B0604020202020204" pitchFamily="34" charset="0"/>
              </a:rPr>
              <a:t>7th element - Remind the audience about the four phases of the project lifecycle again.  The Global Project Delivery System, which available on KNet, is a repository for all consistent practices information from the above.</a:t>
            </a:r>
            <a:endParaRPr lang="en-US" altLang="pt-BR">
              <a:latin typeface="Arial" panose="020B0604020202020204" pitchFamily="34" charset="0"/>
            </a:endParaRPr>
          </a:p>
          <a:p>
            <a:pPr lvl="1" eaLnBrk="1" hangingPunct="1"/>
            <a:r>
              <a:rPr lang="en-GB" altLang="pt-BR">
                <a:latin typeface="Arial" panose="020B0604020202020204" pitchFamily="34" charset="0"/>
              </a:rPr>
              <a:t>8th element – Explain that at the end of each phase a Gateway has been established that requires specific actions and approvals.</a:t>
            </a:r>
          </a:p>
          <a:p>
            <a:pPr lvl="1" eaLnBrk="1" hangingPunct="1"/>
            <a:r>
              <a:rPr lang="en-GB" altLang="pt-BR">
                <a:latin typeface="Arial" panose="020B0604020202020204" pitchFamily="34" charset="0"/>
              </a:rPr>
              <a:t>9th element – Templates and forms have been established for most processes, practices, and gateways, like the Project Execution Plan.</a:t>
            </a:r>
            <a:endParaRPr lang="en-US" altLang="pt-BR">
              <a:latin typeface="Arial" panose="020B0604020202020204" pitchFamily="34" charset="0"/>
            </a:endParaRPr>
          </a:p>
          <a:p>
            <a:pPr lvl="1" eaLnBrk="1" hangingPunct="1"/>
            <a:r>
              <a:rPr lang="en-GB" altLang="pt-BR">
                <a:latin typeface="Arial" panose="020B0604020202020204" pitchFamily="34" charset="0"/>
              </a:rPr>
              <a:t>10th element – If all of these practices and processes are followed, you can bring in a quality project on target for cost and schedule.</a:t>
            </a:r>
            <a:endParaRPr lang="en-US" altLang="pt-BR">
              <a:latin typeface="Arial" panose="020B0604020202020204" pitchFamily="34" charset="0"/>
            </a:endParaRPr>
          </a:p>
          <a:p>
            <a:pPr lvl="1" eaLnBrk="1" hangingPunct="1"/>
            <a:r>
              <a:rPr lang="en-GB" altLang="pt-BR">
                <a:latin typeface="Arial" panose="020B0604020202020204" pitchFamily="34" charset="0"/>
              </a:rPr>
              <a:t>11th element – Which will lead to customer satisfaction.</a:t>
            </a:r>
          </a:p>
          <a:p>
            <a:pPr eaLnBrk="1" hangingPunct="1"/>
            <a:endParaRPr lang="en-US" altLang="pt-BR">
              <a:latin typeface="Arial" panose="020B0604020202020204" pitchFamily="34" charset="0"/>
            </a:endParaRPr>
          </a:p>
        </p:txBody>
      </p:sp>
    </p:spTree>
    <p:extLst>
      <p:ext uri="{BB962C8B-B14F-4D97-AF65-F5344CB8AC3E}">
        <p14:creationId xmlns:p14="http://schemas.microsoft.com/office/powerpoint/2010/main" val="1752862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F408F1AC-91D2-41A5-A9AF-276881FEAC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42A49D8D-FDF3-484B-A1A1-ED8753517C04}" type="slidenum">
              <a:rPr lang="en-US" altLang="pt-BR" sz="1100"/>
              <a:pPr>
                <a:spcBef>
                  <a:spcPct val="0"/>
                </a:spcBef>
              </a:pPr>
              <a:t>97</a:t>
            </a:fld>
            <a:endParaRPr lang="en-US" altLang="pt-BR" sz="1100"/>
          </a:p>
        </p:txBody>
      </p:sp>
      <p:sp>
        <p:nvSpPr>
          <p:cNvPr id="17411" name="Rectangle 2">
            <a:extLst>
              <a:ext uri="{FF2B5EF4-FFF2-40B4-BE49-F238E27FC236}">
                <a16:creationId xmlns:a16="http://schemas.microsoft.com/office/drawing/2014/main" id="{EB2FB674-9045-4FF6-AFCA-FE7703A9CB95}"/>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FA4A6034-02F3-42E9-9A83-16FB2E9295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53 MINUTES</a:t>
            </a:r>
          </a:p>
          <a:p>
            <a:pPr eaLnBrk="1" hangingPunct="1"/>
            <a:r>
              <a:rPr lang="en-US" altLang="pt-BR">
                <a:latin typeface="Arial" panose="020B0604020202020204" pitchFamily="34" charset="0"/>
              </a:rPr>
              <a:t>Read the title of the slide.</a:t>
            </a:r>
          </a:p>
          <a:p>
            <a:pPr eaLnBrk="1" hangingPunct="1"/>
            <a:r>
              <a:rPr lang="en-US" altLang="pt-BR">
                <a:latin typeface="Arial" panose="020B0604020202020204" pitchFamily="34" charset="0"/>
              </a:rPr>
              <a:t>This graphic shows the lifecycle of projects along the top, and practice groups down the left hand side.  </a:t>
            </a:r>
          </a:p>
          <a:p>
            <a:pPr eaLnBrk="1" hangingPunct="1"/>
            <a:r>
              <a:rPr lang="en-US" altLang="pt-BR">
                <a:latin typeface="Arial" panose="020B0604020202020204" pitchFamily="34" charset="0"/>
              </a:rPr>
              <a:t>These are the consistent practices that the MTP Team has developed and agreed to.  They are in alignment with PMI’s Project Management Book of Knowledge.  </a:t>
            </a:r>
          </a:p>
          <a:p>
            <a:pPr eaLnBrk="1" hangingPunct="1"/>
            <a:r>
              <a:rPr lang="en-US" altLang="pt-BR">
                <a:latin typeface="Arial" panose="020B0604020202020204" pitchFamily="34" charset="0"/>
              </a:rPr>
              <a:t>The practices will be grouped into Módulo de Práticas for training purposes.  </a:t>
            </a:r>
          </a:p>
        </p:txBody>
      </p:sp>
    </p:spTree>
    <p:extLst>
      <p:ext uri="{BB962C8B-B14F-4D97-AF65-F5344CB8AC3E}">
        <p14:creationId xmlns:p14="http://schemas.microsoft.com/office/powerpoint/2010/main" val="1836402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6B422EB-578B-4BD2-8D7F-00330EC829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000">
                <a:solidFill>
                  <a:schemeClr val="tx1"/>
                </a:solidFill>
                <a:latin typeface="Arial" panose="020B0604020202020204" pitchFamily="34" charset="0"/>
              </a:defRPr>
            </a:lvl1pPr>
            <a:lvl2pPr marL="742950" indent="-285750" defTabSz="923925">
              <a:spcBef>
                <a:spcPct val="30000"/>
              </a:spcBef>
              <a:defRPr sz="1000">
                <a:solidFill>
                  <a:schemeClr val="tx1"/>
                </a:solidFill>
                <a:latin typeface="Arial" panose="020B0604020202020204" pitchFamily="34" charset="0"/>
              </a:defRPr>
            </a:lvl2pPr>
            <a:lvl3pPr marL="1143000" indent="-228600" defTabSz="923925">
              <a:spcBef>
                <a:spcPct val="30000"/>
              </a:spcBef>
              <a:defRPr sz="1000">
                <a:solidFill>
                  <a:schemeClr val="tx1"/>
                </a:solidFill>
                <a:latin typeface="Arial" panose="020B0604020202020204" pitchFamily="34" charset="0"/>
              </a:defRPr>
            </a:lvl3pPr>
            <a:lvl4pPr marL="1600200" indent="-228600" defTabSz="923925">
              <a:spcBef>
                <a:spcPct val="30000"/>
              </a:spcBef>
              <a:defRPr sz="1000">
                <a:solidFill>
                  <a:schemeClr val="tx1"/>
                </a:solidFill>
                <a:latin typeface="Arial" panose="020B0604020202020204" pitchFamily="34" charset="0"/>
              </a:defRPr>
            </a:lvl4pPr>
            <a:lvl5pPr marL="2057400" indent="-228600" defTabSz="923925">
              <a:spcBef>
                <a:spcPct val="30000"/>
              </a:spcBef>
              <a:defRPr sz="10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0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0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0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000">
                <a:solidFill>
                  <a:schemeClr val="tx1"/>
                </a:solidFill>
                <a:latin typeface="Arial" panose="020B0604020202020204" pitchFamily="34" charset="0"/>
              </a:defRPr>
            </a:lvl9pPr>
          </a:lstStyle>
          <a:p>
            <a:pPr>
              <a:spcBef>
                <a:spcPct val="0"/>
              </a:spcBef>
            </a:pPr>
            <a:fld id="{2FF298D9-3EFD-4311-8D92-AA8B11D578DA}" type="slidenum">
              <a:rPr lang="en-US" altLang="pt-BR" sz="1100"/>
              <a:pPr>
                <a:spcBef>
                  <a:spcPct val="0"/>
                </a:spcBef>
              </a:pPr>
              <a:t>98</a:t>
            </a:fld>
            <a:endParaRPr lang="en-US" altLang="pt-BR" sz="1100"/>
          </a:p>
        </p:txBody>
      </p:sp>
      <p:sp>
        <p:nvSpPr>
          <p:cNvPr id="19459" name="Rectangle 2">
            <a:extLst>
              <a:ext uri="{FF2B5EF4-FFF2-40B4-BE49-F238E27FC236}">
                <a16:creationId xmlns:a16="http://schemas.microsoft.com/office/drawing/2014/main" id="{43C18246-B9F9-4A75-AAA2-DEAD8C3B831A}"/>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B83DD44C-A6F3-4541-A1D9-BD089977C3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a:latin typeface="Arial" panose="020B0604020202020204" pitchFamily="34" charset="0"/>
              </a:rPr>
              <a:t>SLIDE TIME: 2 MINUTES 			              ELAPSED TIME: 56 MINUTES</a:t>
            </a:r>
            <a:endParaRPr lang="en-US" altLang="pt-BR" u="sng">
              <a:latin typeface="Arial" panose="020B0604020202020204" pitchFamily="34" charset="0"/>
            </a:endParaRPr>
          </a:p>
          <a:p>
            <a:pPr eaLnBrk="1" hangingPunct="1"/>
            <a:r>
              <a:rPr lang="en-US" altLang="pt-BR" u="sng">
                <a:latin typeface="Arial" panose="020B0604020202020204" pitchFamily="34" charset="0"/>
              </a:rPr>
              <a:t>Note: This slide is animated.</a:t>
            </a:r>
            <a:endParaRPr lang="en-US" altLang="pt-BR">
              <a:latin typeface="Arial" panose="020B0604020202020204" pitchFamily="34" charset="0"/>
            </a:endParaRPr>
          </a:p>
          <a:p>
            <a:pPr eaLnBrk="1" hangingPunct="1"/>
            <a:r>
              <a:rPr lang="en-US" altLang="pt-BR">
                <a:latin typeface="Arial" panose="020B0604020202020204" pitchFamily="34" charset="0"/>
              </a:rPr>
              <a:t>Read the title of the slide.</a:t>
            </a:r>
          </a:p>
          <a:p>
            <a:pPr eaLnBrk="1" hangingPunct="1"/>
            <a:r>
              <a:rPr lang="en-US" altLang="pt-BR">
                <a:latin typeface="Arial" panose="020B0604020202020204" pitchFamily="34" charset="0"/>
              </a:rPr>
              <a:t>Click enter to highlight the practices contained in this first Módulo de Prática.</a:t>
            </a:r>
          </a:p>
          <a:p>
            <a:pPr eaLnBrk="1" hangingPunct="1"/>
            <a:r>
              <a:rPr lang="en-US" altLang="pt-BR">
                <a:latin typeface="Arial" panose="020B0604020202020204" pitchFamily="34" charset="0"/>
              </a:rPr>
              <a:t>Have everyone take out their agendas.</a:t>
            </a:r>
          </a:p>
          <a:p>
            <a:pPr eaLnBrk="1" hangingPunct="1"/>
            <a:r>
              <a:rPr lang="en-US" altLang="pt-BR">
                <a:latin typeface="Arial" panose="020B0604020202020204" pitchFamily="34" charset="0"/>
              </a:rPr>
              <a:t>We will cover Scope, Schedule and Resource Planning today.  And Financial Planning, Team Management, Scope Control, Schedule Control and Financial Management tomorrow.</a:t>
            </a:r>
          </a:p>
          <a:p>
            <a:pPr eaLnBrk="1" hangingPunct="1"/>
            <a:r>
              <a:rPr lang="en-US" altLang="pt-BR">
                <a:latin typeface="Arial" panose="020B0604020202020204" pitchFamily="34" charset="0"/>
              </a:rPr>
              <a:t>We will teach the practice concept using powerpoint slides and other media, but the majority of the time will be spent applying the lessons through exercises and case studies.</a:t>
            </a:r>
          </a:p>
          <a:p>
            <a:pPr eaLnBrk="1" hangingPunct="1"/>
            <a:r>
              <a:rPr lang="en-US" altLang="pt-BR">
                <a:latin typeface="Arial" panose="020B0604020202020204" pitchFamily="34" charset="0"/>
              </a:rPr>
              <a:t>Click enter to highlight the Project Setup Practice.  Explain that it falls within the planning phase of projects.  This practice will be included in a later Módulo de Prática, but we’ll just give a brief overview of this practice today because it typically precedes these other Practices.</a:t>
            </a:r>
          </a:p>
        </p:txBody>
      </p:sp>
    </p:spTree>
    <p:extLst>
      <p:ext uri="{BB962C8B-B14F-4D97-AF65-F5344CB8AC3E}">
        <p14:creationId xmlns:p14="http://schemas.microsoft.com/office/powerpoint/2010/main" val="2235673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EBAC3D7-C30A-4593-BEB7-11453F9E3902}"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D89740F-5140-4F83-8015-8CA4B62E8467}"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A730C01-D234-49F8-B2C8-6E6292A5923E}"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C4B8BA6-CA6E-42C4-809A-965EE772B296}"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4793567-518D-48F0-B261-FE3F4A8D9AAF}"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54A3ECE-0E57-4AEF-A830-2263A138DB5A}"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AEC3A0A-FAB5-4D52-B327-AC85011BF713}"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00DD573-B008-4FBF-AA70-9153FD83D022}"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DDC9AF26-E580-4AA4-AF89-8D08A35BBC7B}"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7AFF3AE-2C02-41CC-8AFE-E83421F7A976}"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B49E0A0-A09D-480F-8114-A21B56F4EB69}"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627851-45B4-4F9F-9D83-37CA6C0E808D}"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1.wmf"/><Relationship Id="rId4" Type="http://schemas.openxmlformats.org/officeDocument/2006/relationships/image" Target="../media/image80.wmf"/></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legislacao.planalto.gov.br/legisla/legislacao.nsf/Viw_Identificacao/lei%2013.303-2016?OpenDocument"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Data" Target="../diagrams/data3.xml"/><Relationship Id="rId18" Type="http://schemas.openxmlformats.org/officeDocument/2006/relationships/image" Target="../media/image4.png"/><Relationship Id="rId3" Type="http://schemas.openxmlformats.org/officeDocument/2006/relationships/diagramLayout" Target="../diagrams/layout1.xml"/><Relationship Id="rId21" Type="http://schemas.openxmlformats.org/officeDocument/2006/relationships/diagramQuickStyle" Target="../diagrams/quickStyle4.xml"/><Relationship Id="rId7" Type="http://schemas.openxmlformats.org/officeDocument/2006/relationships/diagramData" Target="../diagrams/data2.xml"/><Relationship Id="rId12" Type="http://schemas.openxmlformats.org/officeDocument/2006/relationships/image" Target="../media/image3.png"/><Relationship Id="rId17" Type="http://schemas.microsoft.com/office/2007/relationships/diagramDrawing" Target="../diagrams/drawing3.xml"/><Relationship Id="rId2" Type="http://schemas.openxmlformats.org/officeDocument/2006/relationships/diagramData" Target="../diagrams/data1.xml"/><Relationship Id="rId16" Type="http://schemas.openxmlformats.org/officeDocument/2006/relationships/diagramColors" Target="../diagrams/colors3.xml"/><Relationship Id="rId20" Type="http://schemas.openxmlformats.org/officeDocument/2006/relationships/diagramLayout" Target="../diagrams/layout4.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QuickStyle" Target="../diagrams/quickStyle3.xml"/><Relationship Id="rId23" Type="http://schemas.microsoft.com/office/2007/relationships/diagramDrawing" Target="../diagrams/drawing4.xml"/><Relationship Id="rId10" Type="http://schemas.openxmlformats.org/officeDocument/2006/relationships/diagramColors" Target="../diagrams/colors2.xml"/><Relationship Id="rId19" Type="http://schemas.openxmlformats.org/officeDocument/2006/relationships/diagramData" Target="../diagrams/data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Layout" Target="../diagrams/layout3.xml"/><Relationship Id="rId22" Type="http://schemas.openxmlformats.org/officeDocument/2006/relationships/diagramColors" Target="../diagrams/colors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http://4.bp.blogspot.com/_fjPwMM_QGss/TDuX6rOwfbI/AAAAAAAAADQ/OoBs7xjXGU4/s1600/2009694339.jpg" TargetMode="External"/><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emf"/></Relationships>
</file>

<file path=ppt/slides/_rels/slide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9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9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75938" name="Rectangle 2"/>
          <p:cNvSpPr>
            <a:spLocks noGrp="1" noChangeArrowheads="1"/>
          </p:cNvSpPr>
          <p:nvPr>
            <p:ph type="ctrTitle"/>
          </p:nvPr>
        </p:nvSpPr>
        <p:spPr>
          <a:xfrm>
            <a:off x="539750" y="1316464"/>
            <a:ext cx="7993063" cy="2585323"/>
          </a:xfrm>
          <a:noFill/>
          <a:ln>
            <a:solidFill>
              <a:schemeClr val="bg1"/>
            </a:solidFill>
          </a:ln>
        </p:spPr>
        <p:txBody>
          <a:bodyPr wrap="square">
            <a:spAutoFit/>
          </a:bodyPr>
          <a:lstStyle/>
          <a:p>
            <a:r>
              <a:rPr lang="pt-BR" sz="5400" b="1" dirty="0">
                <a:solidFill>
                  <a:schemeClr val="tx1"/>
                </a:solidFill>
              </a:rPr>
              <a:t>Processo de Contratação de Obras e Serviços </a:t>
            </a:r>
            <a:r>
              <a:rPr lang="pt-BR" sz="5400" b="1" dirty="0"/>
              <a:t>na Construção Civil</a:t>
            </a:r>
            <a:endParaRPr lang="pt-BR" sz="5400" b="1" dirty="0">
              <a:solidFill>
                <a:schemeClr val="tx1"/>
              </a:solidFill>
            </a:endParaRPr>
          </a:p>
        </p:txBody>
      </p:sp>
      <p:sp>
        <p:nvSpPr>
          <p:cNvPr id="3" name="CaixaDeTexto 2"/>
          <p:cNvSpPr txBox="1"/>
          <p:nvPr/>
        </p:nvSpPr>
        <p:spPr>
          <a:xfrm>
            <a:off x="2428860" y="6143644"/>
            <a:ext cx="4071966" cy="646331"/>
          </a:xfrm>
          <a:prstGeom prst="rect">
            <a:avLst/>
          </a:prstGeom>
          <a:noFill/>
        </p:spPr>
        <p:txBody>
          <a:bodyPr wrap="square" rtlCol="0">
            <a:spAutoFit/>
          </a:bodyPr>
          <a:lstStyle/>
          <a:p>
            <a:pPr algn="ctr"/>
            <a:r>
              <a:rPr lang="pt-BR" dirty="0"/>
              <a:t>Prof. Eng. Vitor Levy </a:t>
            </a:r>
            <a:r>
              <a:rPr lang="pt-BR" dirty="0" err="1"/>
              <a:t>Castex</a:t>
            </a:r>
            <a:r>
              <a:rPr lang="pt-BR" dirty="0"/>
              <a:t> </a:t>
            </a:r>
            <a:r>
              <a:rPr lang="pt-BR" dirty="0" err="1"/>
              <a:t>Aly</a:t>
            </a:r>
            <a:endParaRPr lang="pt-BR" dirty="0"/>
          </a:p>
          <a:p>
            <a:pPr algn="ctr"/>
            <a:r>
              <a:rPr lang="pt-BR" dirty="0"/>
              <a:t>Prof. Eng. Flávio Maranhão</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Licitação de Obras </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etângulo 1">
            <a:extLst>
              <a:ext uri="{FF2B5EF4-FFF2-40B4-BE49-F238E27FC236}">
                <a16:creationId xmlns:a16="http://schemas.microsoft.com/office/drawing/2014/main" id="{5D426DCB-1E25-4F7C-ABDC-49DC11EBB447}"/>
              </a:ext>
            </a:extLst>
          </p:cNvPr>
          <p:cNvSpPr/>
          <p:nvPr/>
        </p:nvSpPr>
        <p:spPr>
          <a:xfrm>
            <a:off x="539552" y="1720840"/>
            <a:ext cx="7920880" cy="2246769"/>
          </a:xfrm>
          <a:prstGeom prst="rect">
            <a:avLst/>
          </a:prstGeom>
        </p:spPr>
        <p:txBody>
          <a:bodyPr wrap="square">
            <a:spAutoFit/>
          </a:bodyPr>
          <a:lstStyle/>
          <a:p>
            <a:r>
              <a:rPr lang="pt-BR" sz="2000" dirty="0"/>
              <a:t>Art. 46. Os tipos de licitação “melhor técnica” ou “técnica e preço” serão utilizados exclusivamente para serviços de natureza predominantemente intelectual, em especial na elaboração de projetos, cálculos, fiscalização, supervisão e gerenciamento e de engenharia consultiva em geral e, em particular, para a elaboração de estudos técnicos preliminares e projetos básicos e executivos, ressalvado o disposto no § 4º do artigo anterior.</a:t>
            </a:r>
          </a:p>
        </p:txBody>
      </p:sp>
      <p:sp>
        <p:nvSpPr>
          <p:cNvPr id="7" name="Retângulo 6">
            <a:extLst>
              <a:ext uri="{FF2B5EF4-FFF2-40B4-BE49-F238E27FC236}">
                <a16:creationId xmlns:a16="http://schemas.microsoft.com/office/drawing/2014/main" id="{B73635DC-9DD5-4090-8AC2-9470A60B9881}"/>
              </a:ext>
            </a:extLst>
          </p:cNvPr>
          <p:cNvSpPr/>
          <p:nvPr/>
        </p:nvSpPr>
        <p:spPr>
          <a:xfrm>
            <a:off x="1503798" y="4687812"/>
            <a:ext cx="6596594" cy="369332"/>
          </a:xfrm>
          <a:prstGeom prst="rect">
            <a:avLst/>
          </a:prstGeom>
        </p:spPr>
        <p:txBody>
          <a:bodyPr wrap="square">
            <a:spAutoFit/>
          </a:bodyPr>
          <a:lstStyle/>
          <a:p>
            <a:r>
              <a:rPr lang="pt-BR" dirty="0">
                <a:solidFill>
                  <a:srgbClr val="545454"/>
                </a:solidFill>
                <a:latin typeface="arial" panose="020B0604020202020204" pitchFamily="34" charset="0"/>
              </a:rPr>
              <a:t>Lei nº 8.666/1993 (Lei de </a:t>
            </a:r>
            <a:r>
              <a:rPr lang="pt-BR" b="1" dirty="0">
                <a:solidFill>
                  <a:srgbClr val="6A6A6A"/>
                </a:solidFill>
                <a:latin typeface="arial" panose="020B0604020202020204" pitchFamily="34" charset="0"/>
              </a:rPr>
              <a:t>Licitações</a:t>
            </a:r>
            <a:r>
              <a:rPr lang="pt-BR" dirty="0">
                <a:solidFill>
                  <a:srgbClr val="545454"/>
                </a:solidFill>
                <a:latin typeface="arial" panose="020B0604020202020204" pitchFamily="34" charset="0"/>
              </a:rPr>
              <a:t> e Contratos – </a:t>
            </a:r>
            <a:r>
              <a:rPr lang="pt-BR" b="1" dirty="0">
                <a:solidFill>
                  <a:srgbClr val="6A6A6A"/>
                </a:solidFill>
                <a:latin typeface="arial" panose="020B0604020202020204" pitchFamily="34" charset="0"/>
              </a:rPr>
              <a:t>LLC</a:t>
            </a:r>
            <a:r>
              <a:rPr lang="pt-BR" dirty="0">
                <a:solidFill>
                  <a:srgbClr val="545454"/>
                </a:solidFill>
                <a:latin typeface="arial" panose="020B0604020202020204" pitchFamily="34" charset="0"/>
              </a:rPr>
              <a:t>)</a:t>
            </a:r>
            <a:endParaRPr lang="pt-BR" dirty="0"/>
          </a:p>
        </p:txBody>
      </p:sp>
    </p:spTree>
    <p:extLst>
      <p:ext uri="{BB962C8B-B14F-4D97-AF65-F5344CB8AC3E}">
        <p14:creationId xmlns:p14="http://schemas.microsoft.com/office/powerpoint/2010/main" val="22902289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DBE03D9-2683-4319-8358-30715D5DBAB1}"/>
              </a:ext>
            </a:extLst>
          </p:cNvPr>
          <p:cNvSpPr>
            <a:spLocks noGrp="1" noChangeArrowheads="1"/>
          </p:cNvSpPr>
          <p:nvPr>
            <p:ph type="title"/>
          </p:nvPr>
        </p:nvSpPr>
        <p:spPr/>
        <p:txBody>
          <a:bodyPr/>
          <a:lstStyle/>
          <a:p>
            <a:pPr eaLnBrk="1" hangingPunct="1"/>
            <a:r>
              <a:rPr lang="pt-BR" altLang="pt-BR" sz="3200"/>
              <a:t>Antes de começar o planejamento do projeto, é preciso registrar sua entrada no sistema contábil</a:t>
            </a:r>
          </a:p>
        </p:txBody>
      </p:sp>
      <p:sp>
        <p:nvSpPr>
          <p:cNvPr id="22531" name="Rectangle 21">
            <a:extLst>
              <a:ext uri="{FF2B5EF4-FFF2-40B4-BE49-F238E27FC236}">
                <a16:creationId xmlns:a16="http://schemas.microsoft.com/office/drawing/2014/main" id="{197E24CA-5341-4816-B203-307484C26188}"/>
              </a:ext>
            </a:extLst>
          </p:cNvPr>
          <p:cNvSpPr>
            <a:spLocks noGrp="1" noChangeArrowheads="1"/>
          </p:cNvSpPr>
          <p:nvPr>
            <p:ph idx="1"/>
          </p:nvPr>
        </p:nvSpPr>
        <p:spPr>
          <a:xfrm>
            <a:off x="190500" y="1196975"/>
            <a:ext cx="8953500" cy="4752975"/>
          </a:xfrm>
        </p:spPr>
        <p:txBody>
          <a:bodyPr/>
          <a:lstStyle/>
          <a:p>
            <a:pPr eaLnBrk="1" hangingPunct="1">
              <a:lnSpc>
                <a:spcPct val="180000"/>
              </a:lnSpc>
              <a:spcBef>
                <a:spcPct val="0"/>
              </a:spcBef>
              <a:buFontTx/>
              <a:buNone/>
            </a:pPr>
            <a:r>
              <a:rPr lang="pt-BR" altLang="pt-BR" sz="2600"/>
              <a:t>O Registro de Entrada do</a:t>
            </a:r>
            <a:r>
              <a:rPr lang="pt-BR" altLang="pt-BR" sz="2600">
                <a:solidFill>
                  <a:srgbClr val="FF0000"/>
                </a:solidFill>
              </a:rPr>
              <a:t> </a:t>
            </a:r>
            <a:r>
              <a:rPr lang="pt-BR" altLang="pt-BR" sz="2600"/>
              <a:t>Projeto compreende os seguintes processos:</a:t>
            </a:r>
          </a:p>
          <a:p>
            <a:pPr eaLnBrk="1" hangingPunct="1">
              <a:lnSpc>
                <a:spcPct val="180000"/>
              </a:lnSpc>
              <a:spcBef>
                <a:spcPct val="0"/>
              </a:spcBef>
            </a:pPr>
            <a:r>
              <a:rPr lang="pt-BR" altLang="pt-BR" sz="2600"/>
              <a:t>Confirmar Designação do Project Manager - Coordenador</a:t>
            </a:r>
          </a:p>
          <a:p>
            <a:pPr eaLnBrk="1" hangingPunct="1">
              <a:lnSpc>
                <a:spcPct val="180000"/>
              </a:lnSpc>
              <a:spcBef>
                <a:spcPct val="0"/>
              </a:spcBef>
            </a:pPr>
            <a:r>
              <a:rPr lang="pt-BR" altLang="pt-BR" sz="2600"/>
              <a:t>Confirmar Designação do Líder Técnico </a:t>
            </a:r>
          </a:p>
          <a:p>
            <a:pPr eaLnBrk="1" hangingPunct="1">
              <a:lnSpc>
                <a:spcPct val="180000"/>
              </a:lnSpc>
              <a:spcBef>
                <a:spcPct val="0"/>
              </a:spcBef>
            </a:pPr>
            <a:r>
              <a:rPr lang="pt-BR" altLang="pt-BR" sz="2600"/>
              <a:t>Estabelecer Sistema Contábil e Administrativo</a:t>
            </a:r>
          </a:p>
          <a:p>
            <a:pPr eaLnBrk="1" hangingPunct="1">
              <a:lnSpc>
                <a:spcPct val="180000"/>
              </a:lnSpc>
              <a:spcBef>
                <a:spcPct val="0"/>
              </a:spcBef>
            </a:pPr>
            <a:r>
              <a:rPr lang="pt-BR" altLang="pt-BR" sz="2600"/>
              <a:t>Estabelecer Registro de Mudanças</a:t>
            </a:r>
          </a:p>
          <a:p>
            <a:pPr eaLnBrk="1" hangingPunct="1">
              <a:lnSpc>
                <a:spcPct val="180000"/>
              </a:lnSpc>
            </a:pPr>
            <a:endParaRPr lang="pt-BR" altLang="pt-BR" sz="2600"/>
          </a:p>
        </p:txBody>
      </p:sp>
    </p:spTree>
    <p:extLst>
      <p:ext uri="{BB962C8B-B14F-4D97-AF65-F5344CB8AC3E}">
        <p14:creationId xmlns:p14="http://schemas.microsoft.com/office/powerpoint/2010/main" val="26471532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347207F-B9DD-4F38-AAD4-6F254CB79154}"/>
              </a:ext>
            </a:extLst>
          </p:cNvPr>
          <p:cNvSpPr>
            <a:spLocks noGrp="1" noChangeArrowheads="1"/>
          </p:cNvSpPr>
          <p:nvPr>
            <p:ph type="title"/>
          </p:nvPr>
        </p:nvSpPr>
        <p:spPr>
          <a:noFill/>
        </p:spPr>
        <p:txBody>
          <a:bodyPr lIns="0" tIns="0" rIns="0" bIns="0"/>
          <a:lstStyle/>
          <a:p>
            <a:pPr eaLnBrk="1" hangingPunct="1"/>
            <a:r>
              <a:rPr lang="pt-BR" altLang="pt-BR" sz="3400"/>
              <a:t>Cada prática é apresentada em forma linear. Porém, na realidade, estão inter-relacionadas.</a:t>
            </a:r>
            <a:r>
              <a:rPr lang="es-AR" altLang="pt-BR" sz="3400">
                <a:solidFill>
                  <a:schemeClr val="tx1"/>
                </a:solidFill>
              </a:rPr>
              <a:t> </a:t>
            </a:r>
          </a:p>
        </p:txBody>
      </p:sp>
      <p:sp>
        <p:nvSpPr>
          <p:cNvPr id="162881" name="WordArt 65">
            <a:extLst>
              <a:ext uri="{FF2B5EF4-FFF2-40B4-BE49-F238E27FC236}">
                <a16:creationId xmlns:a16="http://schemas.microsoft.com/office/drawing/2014/main" id="{79D97DF2-C8F9-4C5C-B648-E0E89058B4C5}"/>
              </a:ext>
            </a:extLst>
          </p:cNvPr>
          <p:cNvSpPr>
            <a:spLocks noChangeArrowheads="1" noChangeShapeType="1" noTextEdit="1"/>
          </p:cNvSpPr>
          <p:nvPr/>
        </p:nvSpPr>
        <p:spPr bwMode="auto">
          <a:xfrm rot="4668981">
            <a:off x="916782" y="4023519"/>
            <a:ext cx="1873250" cy="287337"/>
          </a:xfrm>
          <a:prstGeom prst="rect">
            <a:avLst/>
          </a:prstGeom>
        </p:spPr>
        <p:txBody>
          <a:bodyPr vert="wordArtVert" wrap="none" fromWordArt="1">
            <a:prstTxWarp prst="textPlain">
              <a:avLst>
                <a:gd name="adj" fmla="val 50000"/>
              </a:avLst>
            </a:prstTxWarp>
          </a:bodyPr>
          <a:lstStyle/>
          <a:p>
            <a:pPr algn="ctr" eaLnBrk="1" fontAlgn="auto" hangingPunct="1">
              <a:defRPr/>
            </a:pPr>
            <a:r>
              <a:rPr lang="pt-BR" sz="1200" kern="10">
                <a:ln w="9525">
                  <a:noFill/>
                  <a:round/>
                  <a:headEnd/>
                  <a:tailEnd/>
                </a:ln>
                <a:solidFill>
                  <a:srgbClr val="FF0000"/>
                </a:solidFill>
                <a:latin typeface="Arial Black"/>
              </a:rPr>
              <a:t>DADOS INICIAIS</a:t>
            </a:r>
          </a:p>
        </p:txBody>
      </p:sp>
      <p:sp>
        <p:nvSpPr>
          <p:cNvPr id="162883" name="WordArt 67">
            <a:extLst>
              <a:ext uri="{FF2B5EF4-FFF2-40B4-BE49-F238E27FC236}">
                <a16:creationId xmlns:a16="http://schemas.microsoft.com/office/drawing/2014/main" id="{FE3695B5-2515-4764-AE97-9D6D891D6608}"/>
              </a:ext>
            </a:extLst>
          </p:cNvPr>
          <p:cNvSpPr>
            <a:spLocks noChangeArrowheads="1" noChangeShapeType="1" noTextEdit="1"/>
          </p:cNvSpPr>
          <p:nvPr/>
        </p:nvSpPr>
        <p:spPr bwMode="auto">
          <a:xfrm rot="-311823">
            <a:off x="2339975" y="1557338"/>
            <a:ext cx="3657600" cy="989012"/>
          </a:xfrm>
          <a:prstGeom prst="rect">
            <a:avLst/>
          </a:prstGeom>
        </p:spPr>
        <p:txBody>
          <a:bodyPr wrap="none" fromWordArt="1">
            <a:prstTxWarp prst="textSlantUp">
              <a:avLst>
                <a:gd name="adj" fmla="val 55556"/>
              </a:avLst>
            </a:prstTxWarp>
          </a:bodyPr>
          <a:lstStyle/>
          <a:p>
            <a:pPr algn="ctr" eaLnBrk="1" hangingPunct="1">
              <a:defRPr/>
            </a:pPr>
            <a:r>
              <a:rPr lang="pt-BR" sz="3600" kern="10">
                <a:ln w="9525">
                  <a:solidFill>
                    <a:srgbClr val="000000"/>
                  </a:solidFill>
                  <a:round/>
                  <a:headEnd/>
                  <a:tailEnd/>
                </a:ln>
                <a:solidFill>
                  <a:srgbClr val="CFE9EB"/>
                </a:solidFill>
                <a:latin typeface="Arial Black"/>
              </a:rPr>
              <a:t>Planejamento</a:t>
            </a:r>
          </a:p>
        </p:txBody>
      </p:sp>
      <p:sp>
        <p:nvSpPr>
          <p:cNvPr id="24581" name="AutoShape 68">
            <a:extLst>
              <a:ext uri="{FF2B5EF4-FFF2-40B4-BE49-F238E27FC236}">
                <a16:creationId xmlns:a16="http://schemas.microsoft.com/office/drawing/2014/main" id="{12FF1BE6-A400-42F5-8218-B0D4801594F6}"/>
              </a:ext>
            </a:extLst>
          </p:cNvPr>
          <p:cNvSpPr>
            <a:spLocks noChangeArrowheads="1"/>
          </p:cNvSpPr>
          <p:nvPr/>
        </p:nvSpPr>
        <p:spPr bwMode="auto">
          <a:xfrm rot="-1328827">
            <a:off x="2149475" y="2627313"/>
            <a:ext cx="1530350" cy="720725"/>
          </a:xfrm>
          <a:prstGeom prst="curvedDownArrow">
            <a:avLst>
              <a:gd name="adj1" fmla="val 42467"/>
              <a:gd name="adj2" fmla="val 84934"/>
              <a:gd name="adj3" fmla="val 33333"/>
            </a:avLst>
          </a:prstGeom>
          <a:solidFill>
            <a:schemeClr val="accent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4582" name="AutoShape 69">
            <a:extLst>
              <a:ext uri="{FF2B5EF4-FFF2-40B4-BE49-F238E27FC236}">
                <a16:creationId xmlns:a16="http://schemas.microsoft.com/office/drawing/2014/main" id="{80F28CA2-4EBC-42DB-9F21-3825DEE12671}"/>
              </a:ext>
            </a:extLst>
          </p:cNvPr>
          <p:cNvSpPr>
            <a:spLocks noChangeArrowheads="1"/>
          </p:cNvSpPr>
          <p:nvPr/>
        </p:nvSpPr>
        <p:spPr bwMode="auto">
          <a:xfrm rot="-1328827">
            <a:off x="3544888" y="2312988"/>
            <a:ext cx="1530350" cy="720725"/>
          </a:xfrm>
          <a:prstGeom prst="curvedDownArrow">
            <a:avLst>
              <a:gd name="adj1" fmla="val 42467"/>
              <a:gd name="adj2" fmla="val 84934"/>
              <a:gd name="adj3" fmla="val 33333"/>
            </a:avLst>
          </a:prstGeom>
          <a:solidFill>
            <a:schemeClr val="accent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4583" name="AutoShape 70">
            <a:extLst>
              <a:ext uri="{FF2B5EF4-FFF2-40B4-BE49-F238E27FC236}">
                <a16:creationId xmlns:a16="http://schemas.microsoft.com/office/drawing/2014/main" id="{13692522-A138-4773-A341-BA05029567FF}"/>
              </a:ext>
            </a:extLst>
          </p:cNvPr>
          <p:cNvSpPr>
            <a:spLocks noChangeArrowheads="1"/>
          </p:cNvSpPr>
          <p:nvPr/>
        </p:nvSpPr>
        <p:spPr bwMode="auto">
          <a:xfrm rot="-1328827">
            <a:off x="4940300" y="1998663"/>
            <a:ext cx="1530350" cy="720725"/>
          </a:xfrm>
          <a:prstGeom prst="curvedDownArrow">
            <a:avLst>
              <a:gd name="adj1" fmla="val 42467"/>
              <a:gd name="adj2" fmla="val 84934"/>
              <a:gd name="adj3" fmla="val 33333"/>
            </a:avLst>
          </a:prstGeom>
          <a:solidFill>
            <a:schemeClr val="accent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4584" name="AutoShape 71">
            <a:extLst>
              <a:ext uri="{FF2B5EF4-FFF2-40B4-BE49-F238E27FC236}">
                <a16:creationId xmlns:a16="http://schemas.microsoft.com/office/drawing/2014/main" id="{4AC52113-0C20-48C9-AFC0-37F3244FEDCA}"/>
              </a:ext>
            </a:extLst>
          </p:cNvPr>
          <p:cNvSpPr>
            <a:spLocks noChangeArrowheads="1"/>
          </p:cNvSpPr>
          <p:nvPr/>
        </p:nvSpPr>
        <p:spPr bwMode="auto">
          <a:xfrm rot="-152336">
            <a:off x="2235200" y="2492375"/>
            <a:ext cx="5400675" cy="2016125"/>
          </a:xfrm>
          <a:prstGeom prst="rightArrow">
            <a:avLst>
              <a:gd name="adj1" fmla="val 47315"/>
              <a:gd name="adj2" fmla="val 31649"/>
            </a:avLst>
          </a:prstGeom>
          <a:solidFill>
            <a:srgbClr val="CCFFCC"/>
          </a:solidFill>
          <a:ln w="9525">
            <a:miter lim="800000"/>
            <a:headEnd/>
            <a:tailEnd/>
          </a:ln>
          <a:scene3d>
            <a:camera prst="legacyPerspectiveFront">
              <a:rot lat="1500000" lon="20099989" rev="0"/>
            </a:camera>
            <a:lightRig rig="legacyFlat4" dir="t"/>
          </a:scene3d>
          <a:sp3d extrusionH="430200" prstMaterial="legacyMatte">
            <a:bevelT w="13500" h="13500" prst="angle"/>
            <a:bevelB w="13500" h="13500" prst="angle"/>
            <a:extrusionClr>
              <a:srgbClr val="CCFFCC"/>
            </a:extrusionClr>
            <a:contourClr>
              <a:srgbClr val="CCFFCC"/>
            </a:contourClr>
          </a:sp3d>
        </p:spPr>
        <p:txBody>
          <a:bodyPr wrap="none" anchor="ctr">
            <a:flatTx/>
          </a:bodyPr>
          <a:lstStyle>
            <a:lvl1pPr defTabSz="995363">
              <a:spcBef>
                <a:spcPct val="20000"/>
              </a:spcBef>
              <a:buChar char="•"/>
              <a:defRPr sz="2800">
                <a:solidFill>
                  <a:schemeClr val="tx1"/>
                </a:solidFill>
                <a:latin typeface="Trebuchet MS" panose="020B0603020202020204" pitchFamily="34" charset="0"/>
              </a:defRPr>
            </a:lvl1pPr>
            <a:lvl2pPr marL="742950" indent="-285750" defTabSz="995363">
              <a:spcBef>
                <a:spcPct val="20000"/>
              </a:spcBef>
              <a:buChar char="–"/>
              <a:defRPr sz="2400">
                <a:solidFill>
                  <a:schemeClr val="tx1"/>
                </a:solidFill>
                <a:latin typeface="Trebuchet MS" panose="020B0603020202020204" pitchFamily="34" charset="0"/>
              </a:defRPr>
            </a:lvl2pPr>
            <a:lvl3pPr marL="1143000" indent="-228600" defTabSz="995363">
              <a:spcBef>
                <a:spcPct val="20000"/>
              </a:spcBef>
              <a:buChar char="•"/>
              <a:defRPr sz="2000">
                <a:solidFill>
                  <a:schemeClr val="tx1"/>
                </a:solidFill>
                <a:latin typeface="Trebuchet MS" panose="020B0603020202020204" pitchFamily="34" charset="0"/>
              </a:defRPr>
            </a:lvl3pPr>
            <a:lvl4pPr marL="1600200" indent="-228600" defTabSz="995363">
              <a:spcBef>
                <a:spcPct val="20000"/>
              </a:spcBef>
              <a:buChar char="–"/>
              <a:defRPr>
                <a:solidFill>
                  <a:schemeClr val="tx1"/>
                </a:solidFill>
                <a:latin typeface="Trebuchet MS" panose="020B0603020202020204" pitchFamily="34" charset="0"/>
              </a:defRPr>
            </a:lvl4pPr>
            <a:lvl5pPr marL="2057400" indent="-228600" defTabSz="995363">
              <a:spcBef>
                <a:spcPct val="20000"/>
              </a:spcBef>
              <a:buChar char="»"/>
              <a:defRPr>
                <a:solidFill>
                  <a:schemeClr val="tx1"/>
                </a:solidFill>
                <a:latin typeface="Trebuchet MS" panose="020B0603020202020204" pitchFamily="34" charset="0"/>
              </a:defRPr>
            </a:lvl5pPr>
            <a:lvl6pPr marL="2514600" indent="-228600" defTabSz="995363"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defTabSz="995363"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defTabSz="995363"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defTabSz="995363"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2000" b="0" u="none">
              <a:latin typeface="Arial" panose="020B0604020202020204" pitchFamily="34" charset="0"/>
            </a:endParaRPr>
          </a:p>
        </p:txBody>
      </p:sp>
      <p:sp>
        <p:nvSpPr>
          <p:cNvPr id="162888" name="WordArt 72">
            <a:extLst>
              <a:ext uri="{FF2B5EF4-FFF2-40B4-BE49-F238E27FC236}">
                <a16:creationId xmlns:a16="http://schemas.microsoft.com/office/drawing/2014/main" id="{00EA67A4-12BC-49D4-AA1E-B35DD7CAB4F4}"/>
              </a:ext>
            </a:extLst>
          </p:cNvPr>
          <p:cNvSpPr>
            <a:spLocks noChangeArrowheads="1" noChangeShapeType="1" noTextEdit="1"/>
          </p:cNvSpPr>
          <p:nvPr/>
        </p:nvSpPr>
        <p:spPr bwMode="auto">
          <a:xfrm rot="-188906">
            <a:off x="2366963" y="2854325"/>
            <a:ext cx="4157662" cy="1501775"/>
          </a:xfrm>
          <a:prstGeom prst="rect">
            <a:avLst/>
          </a:prstGeom>
        </p:spPr>
        <p:txBody>
          <a:bodyPr wrap="none" fromWordArt="1">
            <a:prstTxWarp prst="textSlantUp">
              <a:avLst>
                <a:gd name="adj" fmla="val 55556"/>
              </a:avLst>
            </a:prstTxWarp>
          </a:bodyPr>
          <a:lstStyle/>
          <a:p>
            <a:pPr algn="ctr" eaLnBrk="1" hangingPunct="1">
              <a:defRPr/>
            </a:pPr>
            <a:r>
              <a:rPr lang="pt-BR" sz="3600" kern="10" dirty="0">
                <a:ln w="9525">
                  <a:solidFill>
                    <a:srgbClr val="000000"/>
                  </a:solidFill>
                  <a:round/>
                  <a:headEnd/>
                  <a:tailEnd/>
                </a:ln>
                <a:solidFill>
                  <a:srgbClr val="008080"/>
                </a:solidFill>
                <a:latin typeface="Arial Black"/>
              </a:rPr>
              <a:t>Práticas de GP</a:t>
            </a:r>
          </a:p>
        </p:txBody>
      </p:sp>
      <p:grpSp>
        <p:nvGrpSpPr>
          <p:cNvPr id="24586" name="Group 74">
            <a:extLst>
              <a:ext uri="{FF2B5EF4-FFF2-40B4-BE49-F238E27FC236}">
                <a16:creationId xmlns:a16="http://schemas.microsoft.com/office/drawing/2014/main" id="{D9CC1FBA-4016-43BA-A270-B2967A5FAD53}"/>
              </a:ext>
            </a:extLst>
          </p:cNvPr>
          <p:cNvGrpSpPr>
            <a:grpSpLocks/>
          </p:cNvGrpSpPr>
          <p:nvPr/>
        </p:nvGrpSpPr>
        <p:grpSpPr bwMode="auto">
          <a:xfrm>
            <a:off x="2600325" y="3662363"/>
            <a:ext cx="4189413" cy="1668462"/>
            <a:chOff x="1814" y="2573"/>
            <a:chExt cx="2639" cy="1051"/>
          </a:xfrm>
        </p:grpSpPr>
        <p:sp>
          <p:nvSpPr>
            <p:cNvPr id="162891" name="WordArt 75">
              <a:extLst>
                <a:ext uri="{FF2B5EF4-FFF2-40B4-BE49-F238E27FC236}">
                  <a16:creationId xmlns:a16="http://schemas.microsoft.com/office/drawing/2014/main" id="{4F7DFEBB-BA2C-49F6-9923-B24D82EB1394}"/>
                </a:ext>
              </a:extLst>
            </p:cNvPr>
            <p:cNvSpPr>
              <a:spLocks noChangeArrowheads="1" noChangeShapeType="1" noTextEdit="1"/>
            </p:cNvSpPr>
            <p:nvPr/>
          </p:nvSpPr>
          <p:spPr bwMode="auto">
            <a:xfrm rot="-311823">
              <a:off x="2239" y="3084"/>
              <a:ext cx="2214" cy="540"/>
            </a:xfrm>
            <a:prstGeom prst="rect">
              <a:avLst/>
            </a:prstGeom>
          </p:spPr>
          <p:txBody>
            <a:bodyPr wrap="none" fromWordArt="1">
              <a:prstTxWarp prst="textSlantUp">
                <a:avLst>
                  <a:gd name="adj" fmla="val 55556"/>
                </a:avLst>
              </a:prstTxWarp>
            </a:bodyPr>
            <a:lstStyle/>
            <a:p>
              <a:pPr algn="ctr" eaLnBrk="1" hangingPunct="1">
                <a:defRPr/>
              </a:pPr>
              <a:r>
                <a:rPr lang="pt-BR" sz="3600" kern="10" dirty="0">
                  <a:ln w="9525">
                    <a:solidFill>
                      <a:srgbClr val="000000"/>
                    </a:solidFill>
                    <a:round/>
                    <a:headEnd/>
                    <a:tailEnd/>
                  </a:ln>
                  <a:solidFill>
                    <a:srgbClr val="CFE9EB"/>
                  </a:solidFill>
                  <a:latin typeface="Arial Black"/>
                </a:rPr>
                <a:t>Controle</a:t>
              </a:r>
            </a:p>
          </p:txBody>
        </p:sp>
        <p:sp>
          <p:nvSpPr>
            <p:cNvPr id="24589" name="AutoShape 76">
              <a:extLst>
                <a:ext uri="{FF2B5EF4-FFF2-40B4-BE49-F238E27FC236}">
                  <a16:creationId xmlns:a16="http://schemas.microsoft.com/office/drawing/2014/main" id="{91060284-069C-4B01-B673-52C9A213A6F2}"/>
                </a:ext>
              </a:extLst>
            </p:cNvPr>
            <p:cNvSpPr>
              <a:spLocks noChangeArrowheads="1"/>
            </p:cNvSpPr>
            <p:nvPr/>
          </p:nvSpPr>
          <p:spPr bwMode="auto">
            <a:xfrm rot="3967397">
              <a:off x="2877" y="2531"/>
              <a:ext cx="454" cy="936"/>
            </a:xfrm>
            <a:prstGeom prst="curvedLeftArrow">
              <a:avLst>
                <a:gd name="adj1" fmla="val 41233"/>
                <a:gd name="adj2" fmla="val 82467"/>
                <a:gd name="adj3" fmla="val 33333"/>
              </a:avLst>
            </a:prstGeom>
            <a:solidFill>
              <a:schemeClr val="accent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4590" name="AutoShape 77">
              <a:extLst>
                <a:ext uri="{FF2B5EF4-FFF2-40B4-BE49-F238E27FC236}">
                  <a16:creationId xmlns:a16="http://schemas.microsoft.com/office/drawing/2014/main" id="{8D974BFC-C7CE-4C9B-BD89-5A60A35A48B6}"/>
                </a:ext>
              </a:extLst>
            </p:cNvPr>
            <p:cNvSpPr>
              <a:spLocks noChangeArrowheads="1"/>
            </p:cNvSpPr>
            <p:nvPr/>
          </p:nvSpPr>
          <p:spPr bwMode="auto">
            <a:xfrm rot="3967397">
              <a:off x="3727" y="2332"/>
              <a:ext cx="454" cy="936"/>
            </a:xfrm>
            <a:prstGeom prst="curvedLeftArrow">
              <a:avLst>
                <a:gd name="adj1" fmla="val 41233"/>
                <a:gd name="adj2" fmla="val 82467"/>
                <a:gd name="adj3" fmla="val 33333"/>
              </a:avLst>
            </a:prstGeom>
            <a:solidFill>
              <a:schemeClr val="accent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4591" name="AutoShape 78">
              <a:extLst>
                <a:ext uri="{FF2B5EF4-FFF2-40B4-BE49-F238E27FC236}">
                  <a16:creationId xmlns:a16="http://schemas.microsoft.com/office/drawing/2014/main" id="{26648C9E-741F-40A3-8C04-A9C0CDD5DE5A}"/>
                </a:ext>
              </a:extLst>
            </p:cNvPr>
            <p:cNvSpPr>
              <a:spLocks noChangeArrowheads="1"/>
            </p:cNvSpPr>
            <p:nvPr/>
          </p:nvSpPr>
          <p:spPr bwMode="auto">
            <a:xfrm rot="3967397">
              <a:off x="2055" y="2729"/>
              <a:ext cx="454" cy="936"/>
            </a:xfrm>
            <a:prstGeom prst="curvedLeftArrow">
              <a:avLst>
                <a:gd name="adj1" fmla="val 41233"/>
                <a:gd name="adj2" fmla="val 82467"/>
                <a:gd name="adj3" fmla="val 33333"/>
              </a:avLst>
            </a:prstGeom>
            <a:solidFill>
              <a:schemeClr val="accent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162911" name="WordArt 95">
            <a:extLst>
              <a:ext uri="{FF2B5EF4-FFF2-40B4-BE49-F238E27FC236}">
                <a16:creationId xmlns:a16="http://schemas.microsoft.com/office/drawing/2014/main" id="{5E689AE6-7995-4151-8E2B-415E107F647F}"/>
              </a:ext>
            </a:extLst>
          </p:cNvPr>
          <p:cNvSpPr>
            <a:spLocks noChangeArrowheads="1" noChangeShapeType="1" noTextEdit="1"/>
          </p:cNvSpPr>
          <p:nvPr/>
        </p:nvSpPr>
        <p:spPr bwMode="auto">
          <a:xfrm rot="5053541">
            <a:off x="6473031" y="2728119"/>
            <a:ext cx="1717675" cy="287338"/>
          </a:xfrm>
          <a:prstGeom prst="rect">
            <a:avLst/>
          </a:prstGeom>
        </p:spPr>
        <p:txBody>
          <a:bodyPr vert="wordArtVert" wrap="none" fromWordArt="1">
            <a:prstTxWarp prst="textPlain">
              <a:avLst>
                <a:gd name="adj" fmla="val 50000"/>
              </a:avLst>
            </a:prstTxWarp>
          </a:bodyPr>
          <a:lstStyle/>
          <a:p>
            <a:pPr algn="ctr" eaLnBrk="1" fontAlgn="auto" hangingPunct="1">
              <a:defRPr/>
            </a:pPr>
            <a:r>
              <a:rPr lang="pt-BR" sz="1200" kern="10">
                <a:ln w="9525">
                  <a:noFill/>
                  <a:round/>
                  <a:headEnd/>
                  <a:tailEnd/>
                </a:ln>
                <a:solidFill>
                  <a:srgbClr val="FF0000"/>
                </a:solidFill>
                <a:latin typeface="Arial Black"/>
              </a:rPr>
              <a:t>RESULTADOS</a:t>
            </a:r>
          </a:p>
        </p:txBody>
      </p:sp>
    </p:spTree>
    <p:extLst>
      <p:ext uri="{BB962C8B-B14F-4D97-AF65-F5344CB8AC3E}">
        <p14:creationId xmlns:p14="http://schemas.microsoft.com/office/powerpoint/2010/main" val="3904694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FB8396C-E634-4EF2-9DF8-79AFC8137B58}"/>
              </a:ext>
            </a:extLst>
          </p:cNvPr>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6627" name="Rectangle 3">
            <a:extLst>
              <a:ext uri="{FF2B5EF4-FFF2-40B4-BE49-F238E27FC236}">
                <a16:creationId xmlns:a16="http://schemas.microsoft.com/office/drawing/2014/main" id="{13EDFB24-6C7F-4F3A-AD6E-D28F57FDED9F}"/>
              </a:ext>
            </a:extLst>
          </p:cNvPr>
          <p:cNvSpPr>
            <a:spLocks noChangeArrowheads="1"/>
          </p:cNvSpPr>
          <p:nvPr/>
        </p:nvSpPr>
        <p:spPr bwMode="auto">
          <a:xfrm>
            <a:off x="0" y="1125538"/>
            <a:ext cx="9144000" cy="5732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6628" name="Rectangle 4">
            <a:extLst>
              <a:ext uri="{FF2B5EF4-FFF2-40B4-BE49-F238E27FC236}">
                <a16:creationId xmlns:a16="http://schemas.microsoft.com/office/drawing/2014/main" id="{8DA8EDC2-4494-4A46-A491-A4CF9AD77CFD}"/>
              </a:ext>
            </a:extLst>
          </p:cNvPr>
          <p:cNvSpPr>
            <a:spLocks noChangeArrowheads="1"/>
          </p:cNvSpPr>
          <p:nvPr/>
        </p:nvSpPr>
        <p:spPr bwMode="auto">
          <a:xfrm>
            <a:off x="0" y="1628775"/>
            <a:ext cx="9144000" cy="5229225"/>
          </a:xfrm>
          <a:prstGeom prst="rect">
            <a:avLst/>
          </a:prstGeom>
          <a:gradFill rotWithShape="1">
            <a:gsLst>
              <a:gs pos="0">
                <a:srgbClr val="8EB450"/>
              </a:gs>
              <a:gs pos="100000">
                <a:srgbClr val="ACC87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3600" u="none">
              <a:solidFill>
                <a:schemeClr val="bg1"/>
              </a:solidFill>
              <a:latin typeface="Arial" panose="020B0604020202020204" pitchFamily="34" charset="0"/>
            </a:endParaRPr>
          </a:p>
          <a:p>
            <a:pPr algn="ctr" eaLnBrk="1" hangingPunct="1">
              <a:spcBef>
                <a:spcPct val="0"/>
              </a:spcBef>
              <a:buFontTx/>
              <a:buNone/>
            </a:pPr>
            <a:endParaRPr lang="pt-BR" altLang="pt-BR" sz="3600" u="none">
              <a:solidFill>
                <a:schemeClr val="bg1"/>
              </a:solidFill>
              <a:latin typeface="Arial" panose="020B0604020202020204" pitchFamily="34" charset="0"/>
            </a:endParaRPr>
          </a:p>
          <a:p>
            <a:pPr algn="ctr" eaLnBrk="1" hangingPunct="1">
              <a:spcBef>
                <a:spcPct val="0"/>
              </a:spcBef>
              <a:buFontTx/>
              <a:buNone/>
            </a:pPr>
            <a:r>
              <a:rPr lang="pt-BR" altLang="pt-BR" sz="4400" u="none">
                <a:solidFill>
                  <a:schemeClr val="bg1"/>
                </a:solidFill>
              </a:rPr>
              <a:t>Planejamento do Escopo</a:t>
            </a:r>
            <a:endParaRPr lang="pt-BR" altLang="pt-BR" sz="4400" u="none">
              <a:solidFill>
                <a:schemeClr val="bg1"/>
              </a:solidFill>
              <a:latin typeface="Arial" panose="020B0604020202020204" pitchFamily="34" charset="0"/>
            </a:endParaRPr>
          </a:p>
          <a:p>
            <a:pPr algn="ctr" eaLnBrk="1" hangingPunct="1">
              <a:spcBef>
                <a:spcPct val="0"/>
              </a:spcBef>
              <a:buFontTx/>
              <a:buNone/>
            </a:pPr>
            <a:endParaRPr lang="pt-BR" altLang="pt-BR" sz="3600" u="none">
              <a:solidFill>
                <a:schemeClr val="bg1"/>
              </a:solidFill>
              <a:latin typeface="Arial" panose="020B0604020202020204" pitchFamily="34" charset="0"/>
            </a:endParaRPr>
          </a:p>
        </p:txBody>
      </p:sp>
      <p:sp>
        <p:nvSpPr>
          <p:cNvPr id="26629" name="Rectangle 5">
            <a:extLst>
              <a:ext uri="{FF2B5EF4-FFF2-40B4-BE49-F238E27FC236}">
                <a16:creationId xmlns:a16="http://schemas.microsoft.com/office/drawing/2014/main" id="{15EF6329-B517-4CBB-84F0-3FF685291943}"/>
              </a:ext>
            </a:extLst>
          </p:cNvPr>
          <p:cNvSpPr>
            <a:spLocks noGrp="1" noChangeArrowheads="1"/>
          </p:cNvSpPr>
          <p:nvPr>
            <p:ph type="title"/>
          </p:nvPr>
        </p:nvSpPr>
        <p:spPr>
          <a:xfrm>
            <a:off x="34925" y="115888"/>
            <a:ext cx="9144000" cy="828675"/>
          </a:xfrm>
        </p:spPr>
        <p:txBody>
          <a:bodyPr/>
          <a:lstStyle/>
          <a:p>
            <a:pPr eaLnBrk="1" hangingPunct="1"/>
            <a:r>
              <a:rPr lang="en-US" altLang="pt-BR"/>
              <a:t>Project Delivery System</a:t>
            </a:r>
          </a:p>
        </p:txBody>
      </p:sp>
      <p:sp>
        <p:nvSpPr>
          <p:cNvPr id="26630" name="Text Box 7">
            <a:extLst>
              <a:ext uri="{FF2B5EF4-FFF2-40B4-BE49-F238E27FC236}">
                <a16:creationId xmlns:a16="http://schemas.microsoft.com/office/drawing/2014/main" id="{6D8429C0-97F4-4561-B40A-DC6B1665A838}"/>
              </a:ext>
            </a:extLst>
          </p:cNvPr>
          <p:cNvSpPr txBox="1">
            <a:spLocks noChangeArrowheads="1"/>
          </p:cNvSpPr>
          <p:nvPr/>
        </p:nvSpPr>
        <p:spPr bwMode="auto">
          <a:xfrm>
            <a:off x="250825" y="4652963"/>
            <a:ext cx="8642350" cy="1509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pt-BR" altLang="pt-BR" sz="1800" i="1" u="none"/>
              <a:t>“</a:t>
            </a:r>
            <a:r>
              <a:rPr lang="pt-BR" altLang="pt-BR" sz="2400" i="1" u="none"/>
              <a:t>Nada é particularmente complicado </a:t>
            </a:r>
          </a:p>
          <a:p>
            <a:pPr algn="ctr" eaLnBrk="1" hangingPunct="1">
              <a:spcBef>
                <a:spcPct val="0"/>
              </a:spcBef>
              <a:buFontTx/>
              <a:buNone/>
            </a:pPr>
            <a:r>
              <a:rPr lang="pt-BR" altLang="pt-BR" sz="2400" i="1" u="none"/>
              <a:t>se dividido em pequenas tarefas.”</a:t>
            </a:r>
          </a:p>
          <a:p>
            <a:pPr algn="ctr" eaLnBrk="1" hangingPunct="1">
              <a:spcBef>
                <a:spcPct val="50000"/>
              </a:spcBef>
              <a:buFontTx/>
              <a:buNone/>
            </a:pPr>
            <a:r>
              <a:rPr lang="pt-BR" altLang="pt-BR" sz="1800" u="none"/>
              <a:t>Henry Ford</a:t>
            </a:r>
            <a:r>
              <a:rPr lang="pt-BR" altLang="pt-BR" sz="1800" b="0" u="none"/>
              <a:t> </a:t>
            </a:r>
          </a:p>
          <a:p>
            <a:pPr algn="ctr" eaLnBrk="1" hangingPunct="1">
              <a:spcBef>
                <a:spcPct val="0"/>
              </a:spcBef>
              <a:buFontTx/>
              <a:buNone/>
            </a:pPr>
            <a:endParaRPr lang="pt-BR" altLang="pt-BR" sz="1800" b="0" u="none"/>
          </a:p>
        </p:txBody>
      </p:sp>
    </p:spTree>
    <p:extLst>
      <p:ext uri="{BB962C8B-B14F-4D97-AF65-F5344CB8AC3E}">
        <p14:creationId xmlns:p14="http://schemas.microsoft.com/office/powerpoint/2010/main" val="2506911972"/>
      </p:ext>
    </p:extLst>
  </p:cSld>
  <p:clrMapOvr>
    <a:masterClrMapping/>
  </p:clrMapOvr>
  <p:transition advTm="79047"/>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00AAC539-2DEA-45CD-A897-B3F8B7BF1C2D}"/>
              </a:ext>
            </a:extLst>
          </p:cNvPr>
          <p:cNvSpPr>
            <a:spLocks noGrp="1" noChangeArrowheads="1"/>
          </p:cNvSpPr>
          <p:nvPr>
            <p:ph type="title"/>
          </p:nvPr>
        </p:nvSpPr>
        <p:spPr/>
        <p:txBody>
          <a:bodyPr>
            <a:normAutofit fontScale="90000"/>
          </a:bodyPr>
          <a:lstStyle/>
          <a:p>
            <a:pPr eaLnBrk="1" hangingPunct="1"/>
            <a:r>
              <a:rPr lang="pt-BR" altLang="pt-BR"/>
              <a:t>O objetivo de Planejar o Escopo é …</a:t>
            </a:r>
          </a:p>
        </p:txBody>
      </p:sp>
      <p:sp>
        <p:nvSpPr>
          <p:cNvPr id="28675" name="Rectangle 3">
            <a:extLst>
              <a:ext uri="{FF2B5EF4-FFF2-40B4-BE49-F238E27FC236}">
                <a16:creationId xmlns:a16="http://schemas.microsoft.com/office/drawing/2014/main" id="{3EE8CA40-82CD-4D9E-84DB-9764BCF30D2D}"/>
              </a:ext>
            </a:extLst>
          </p:cNvPr>
          <p:cNvSpPr>
            <a:spLocks noGrp="1" noChangeArrowheads="1"/>
          </p:cNvSpPr>
          <p:nvPr>
            <p:ph idx="1"/>
          </p:nvPr>
        </p:nvSpPr>
        <p:spPr>
          <a:xfrm>
            <a:off x="0" y="1916113"/>
            <a:ext cx="9144000" cy="2846387"/>
          </a:xfrm>
        </p:spPr>
        <p:txBody>
          <a:bodyPr/>
          <a:lstStyle/>
          <a:p>
            <a:pPr marL="0" indent="0" algn="ctr" eaLnBrk="1" hangingPunct="1">
              <a:buFontTx/>
              <a:buNone/>
            </a:pPr>
            <a:r>
              <a:rPr lang="pt-BR" altLang="pt-BR" sz="3200"/>
              <a:t>Entender completamente e comunicar as expectativas do Cliente com relação ao projeto, permitindo que o escopo do trabalho seja documentado e decomposto em atividades manejáveis.</a:t>
            </a:r>
          </a:p>
        </p:txBody>
      </p:sp>
    </p:spTree>
    <p:extLst>
      <p:ext uri="{BB962C8B-B14F-4D97-AF65-F5344CB8AC3E}">
        <p14:creationId xmlns:p14="http://schemas.microsoft.com/office/powerpoint/2010/main" val="14452525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278603C-999D-4B07-A165-6FC5EE45423F}"/>
              </a:ext>
            </a:extLst>
          </p:cNvPr>
          <p:cNvSpPr>
            <a:spLocks noGrp="1" noChangeArrowheads="1"/>
          </p:cNvSpPr>
          <p:nvPr>
            <p:ph type="title"/>
          </p:nvPr>
        </p:nvSpPr>
        <p:spPr/>
        <p:txBody>
          <a:bodyPr>
            <a:normAutofit fontScale="90000"/>
          </a:bodyPr>
          <a:lstStyle/>
          <a:p>
            <a:pPr eaLnBrk="1" hangingPunct="1"/>
            <a:r>
              <a:rPr lang="pt-BR" altLang="pt-BR" sz="3600"/>
              <a:t>O PM segue quatro processos durante o Planejamento do Escopo</a:t>
            </a:r>
          </a:p>
        </p:txBody>
      </p:sp>
      <p:sp>
        <p:nvSpPr>
          <p:cNvPr id="192515" name="Rectangle 3">
            <a:extLst>
              <a:ext uri="{FF2B5EF4-FFF2-40B4-BE49-F238E27FC236}">
                <a16:creationId xmlns:a16="http://schemas.microsoft.com/office/drawing/2014/main" id="{4B6D9A8F-7919-44C9-A949-5EC28F3DA874}"/>
              </a:ext>
            </a:extLst>
          </p:cNvPr>
          <p:cNvSpPr>
            <a:spLocks noChangeArrowheads="1"/>
          </p:cNvSpPr>
          <p:nvPr/>
        </p:nvSpPr>
        <p:spPr bwMode="auto">
          <a:xfrm>
            <a:off x="468313" y="2852738"/>
            <a:ext cx="1152525"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200" u="none">
                <a:latin typeface="Arial" panose="020B0604020202020204" pitchFamily="34" charset="0"/>
              </a:rPr>
              <a:t>Revisar</a:t>
            </a:r>
          </a:p>
          <a:p>
            <a:pPr algn="ctr" eaLnBrk="1" hangingPunct="1">
              <a:spcBef>
                <a:spcPct val="0"/>
              </a:spcBef>
              <a:buFontTx/>
              <a:buNone/>
            </a:pPr>
            <a:r>
              <a:rPr lang="es-AR" altLang="pt-BR" sz="1200" u="none">
                <a:latin typeface="Arial" panose="020B0604020202020204" pitchFamily="34" charset="0"/>
              </a:rPr>
              <a:t>Contrato</a:t>
            </a:r>
          </a:p>
        </p:txBody>
      </p:sp>
      <p:sp>
        <p:nvSpPr>
          <p:cNvPr id="192516" name="Rectangle 4">
            <a:extLst>
              <a:ext uri="{FF2B5EF4-FFF2-40B4-BE49-F238E27FC236}">
                <a16:creationId xmlns:a16="http://schemas.microsoft.com/office/drawing/2014/main" id="{E40AA7EB-4BA7-4CCC-B385-75D08F43622C}"/>
              </a:ext>
            </a:extLst>
          </p:cNvPr>
          <p:cNvSpPr>
            <a:spLocks noChangeArrowheads="1"/>
          </p:cNvSpPr>
          <p:nvPr/>
        </p:nvSpPr>
        <p:spPr bwMode="auto">
          <a:xfrm>
            <a:off x="468313" y="285273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2.2.1</a:t>
            </a:r>
            <a:endParaRPr lang="en-GB" altLang="pt-BR" sz="1200" u="none">
              <a:latin typeface="Arial" panose="020B0604020202020204" pitchFamily="34" charset="0"/>
            </a:endParaRPr>
          </a:p>
        </p:txBody>
      </p:sp>
      <p:sp>
        <p:nvSpPr>
          <p:cNvPr id="192517" name="Line 5">
            <a:extLst>
              <a:ext uri="{FF2B5EF4-FFF2-40B4-BE49-F238E27FC236}">
                <a16:creationId xmlns:a16="http://schemas.microsoft.com/office/drawing/2014/main" id="{62DAAB9F-9408-418C-B534-30FB38E834B0}"/>
              </a:ext>
            </a:extLst>
          </p:cNvPr>
          <p:cNvSpPr>
            <a:spLocks noChangeShapeType="1"/>
          </p:cNvSpPr>
          <p:nvPr/>
        </p:nvSpPr>
        <p:spPr bwMode="auto">
          <a:xfrm>
            <a:off x="1620838" y="3402013"/>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92518" name="Rectangle 6">
            <a:extLst>
              <a:ext uri="{FF2B5EF4-FFF2-40B4-BE49-F238E27FC236}">
                <a16:creationId xmlns:a16="http://schemas.microsoft.com/office/drawing/2014/main" id="{831C7D1E-E45D-4653-A6CA-B366C4A10CA1}"/>
              </a:ext>
            </a:extLst>
          </p:cNvPr>
          <p:cNvSpPr>
            <a:spLocks noChangeArrowheads="1"/>
          </p:cNvSpPr>
          <p:nvPr/>
        </p:nvSpPr>
        <p:spPr bwMode="auto">
          <a:xfrm>
            <a:off x="2773363" y="2852738"/>
            <a:ext cx="1295400"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200" u="none">
              <a:latin typeface="Arial" panose="020B0604020202020204" pitchFamily="34" charset="0"/>
            </a:endParaRPr>
          </a:p>
          <a:p>
            <a:pPr algn="ctr" eaLnBrk="1" hangingPunct="1">
              <a:spcBef>
                <a:spcPct val="0"/>
              </a:spcBef>
              <a:buFontTx/>
              <a:buNone/>
            </a:pPr>
            <a:endParaRPr lang="es-AR" altLang="pt-BR" sz="1200" u="none">
              <a:latin typeface="Arial" panose="020B0604020202020204" pitchFamily="34" charset="0"/>
            </a:endParaRPr>
          </a:p>
          <a:p>
            <a:pPr algn="ctr" eaLnBrk="1" hangingPunct="1">
              <a:spcBef>
                <a:spcPct val="0"/>
              </a:spcBef>
              <a:buFontTx/>
              <a:buNone/>
            </a:pPr>
            <a:r>
              <a:rPr lang="es-AR" altLang="pt-BR" sz="1200" u="none">
                <a:latin typeface="Arial" panose="020B0604020202020204" pitchFamily="34" charset="0"/>
              </a:rPr>
              <a:t>Preparar</a:t>
            </a:r>
          </a:p>
          <a:p>
            <a:pPr algn="ctr" eaLnBrk="1" hangingPunct="1">
              <a:spcBef>
                <a:spcPct val="0"/>
              </a:spcBef>
              <a:buFontTx/>
              <a:buNone/>
            </a:pPr>
            <a:r>
              <a:rPr lang="es-AR" altLang="pt-BR" sz="1200" u="none">
                <a:latin typeface="Arial" panose="020B0604020202020204" pitchFamily="34" charset="0"/>
              </a:rPr>
              <a:t>Declaração </a:t>
            </a:r>
          </a:p>
          <a:p>
            <a:pPr algn="ctr" eaLnBrk="1" hangingPunct="1">
              <a:spcBef>
                <a:spcPct val="0"/>
              </a:spcBef>
              <a:buFontTx/>
              <a:buNone/>
            </a:pPr>
            <a:r>
              <a:rPr lang="es-AR" altLang="pt-BR" sz="1200" u="none">
                <a:latin typeface="Arial" panose="020B0604020202020204" pitchFamily="34" charset="0"/>
              </a:rPr>
              <a:t>do Escopo</a:t>
            </a:r>
          </a:p>
          <a:p>
            <a:pPr algn="ctr" eaLnBrk="1" hangingPunct="1">
              <a:spcBef>
                <a:spcPct val="0"/>
              </a:spcBef>
              <a:buFontTx/>
              <a:buNone/>
            </a:pPr>
            <a:endParaRPr lang="es-AR" altLang="pt-BR" sz="1200" u="none">
              <a:latin typeface="Arial" panose="020B0604020202020204" pitchFamily="34" charset="0"/>
            </a:endParaRPr>
          </a:p>
        </p:txBody>
      </p:sp>
      <p:sp>
        <p:nvSpPr>
          <p:cNvPr id="192519" name="Rectangle 7">
            <a:extLst>
              <a:ext uri="{FF2B5EF4-FFF2-40B4-BE49-F238E27FC236}">
                <a16:creationId xmlns:a16="http://schemas.microsoft.com/office/drawing/2014/main" id="{3E6D8972-236B-409E-9B6C-58E39FE717DD}"/>
              </a:ext>
            </a:extLst>
          </p:cNvPr>
          <p:cNvSpPr>
            <a:spLocks noChangeArrowheads="1"/>
          </p:cNvSpPr>
          <p:nvPr/>
        </p:nvSpPr>
        <p:spPr bwMode="auto">
          <a:xfrm>
            <a:off x="2779713" y="285273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2.2.2</a:t>
            </a:r>
            <a:endParaRPr lang="en-GB" altLang="pt-BR" sz="1200" u="none">
              <a:latin typeface="Arial" panose="020B0604020202020204" pitchFamily="34" charset="0"/>
            </a:endParaRPr>
          </a:p>
        </p:txBody>
      </p:sp>
      <p:sp>
        <p:nvSpPr>
          <p:cNvPr id="192520" name="Rectangle 8">
            <a:extLst>
              <a:ext uri="{FF2B5EF4-FFF2-40B4-BE49-F238E27FC236}">
                <a16:creationId xmlns:a16="http://schemas.microsoft.com/office/drawing/2014/main" id="{E5EDD4E1-DC7A-4CBD-B266-D58B34A1E296}"/>
              </a:ext>
            </a:extLst>
          </p:cNvPr>
          <p:cNvSpPr>
            <a:spLocks noChangeArrowheads="1"/>
          </p:cNvSpPr>
          <p:nvPr/>
        </p:nvSpPr>
        <p:spPr bwMode="auto">
          <a:xfrm>
            <a:off x="5135563" y="2852738"/>
            <a:ext cx="1309687"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200" u="none">
              <a:latin typeface="Arial" panose="020B0604020202020204" pitchFamily="34" charset="0"/>
            </a:endParaRPr>
          </a:p>
          <a:p>
            <a:pPr algn="ctr" eaLnBrk="1" hangingPunct="1">
              <a:spcBef>
                <a:spcPct val="0"/>
              </a:spcBef>
              <a:buFontTx/>
              <a:buNone/>
            </a:pPr>
            <a:endParaRPr lang="es-AR" altLang="pt-BR" sz="1200" u="none">
              <a:latin typeface="Arial" panose="020B0604020202020204" pitchFamily="34" charset="0"/>
            </a:endParaRPr>
          </a:p>
          <a:p>
            <a:pPr algn="ctr" eaLnBrk="1" hangingPunct="1">
              <a:spcBef>
                <a:spcPct val="0"/>
              </a:spcBef>
              <a:buFontTx/>
              <a:buNone/>
            </a:pPr>
            <a:r>
              <a:rPr lang="es-AR" altLang="pt-BR" sz="1200" u="none">
                <a:latin typeface="Arial" panose="020B0604020202020204" pitchFamily="34" charset="0"/>
              </a:rPr>
              <a:t>Validar</a:t>
            </a:r>
          </a:p>
          <a:p>
            <a:pPr algn="ctr" eaLnBrk="1" hangingPunct="1">
              <a:spcBef>
                <a:spcPct val="0"/>
              </a:spcBef>
              <a:buFontTx/>
              <a:buNone/>
            </a:pPr>
            <a:r>
              <a:rPr lang="es-AR" altLang="pt-BR" sz="1200" u="none">
                <a:latin typeface="Arial" panose="020B0604020202020204" pitchFamily="34" charset="0"/>
              </a:rPr>
              <a:t>Declaração </a:t>
            </a:r>
          </a:p>
          <a:p>
            <a:pPr algn="ctr" eaLnBrk="1" hangingPunct="1">
              <a:spcBef>
                <a:spcPct val="0"/>
              </a:spcBef>
              <a:buFontTx/>
              <a:buNone/>
            </a:pPr>
            <a:r>
              <a:rPr lang="es-AR" altLang="pt-BR" sz="1200" u="none">
                <a:latin typeface="Arial" panose="020B0604020202020204" pitchFamily="34" charset="0"/>
              </a:rPr>
              <a:t>do Escopo</a:t>
            </a:r>
          </a:p>
          <a:p>
            <a:pPr algn="ctr" eaLnBrk="1" hangingPunct="1">
              <a:spcBef>
                <a:spcPct val="0"/>
              </a:spcBef>
              <a:buFontTx/>
              <a:buNone/>
            </a:pPr>
            <a:endParaRPr lang="es-AR" altLang="pt-BR" sz="1200" u="none">
              <a:latin typeface="Arial" panose="020B0604020202020204" pitchFamily="34" charset="0"/>
            </a:endParaRPr>
          </a:p>
        </p:txBody>
      </p:sp>
      <p:sp>
        <p:nvSpPr>
          <p:cNvPr id="192521" name="Rectangle 9">
            <a:extLst>
              <a:ext uri="{FF2B5EF4-FFF2-40B4-BE49-F238E27FC236}">
                <a16:creationId xmlns:a16="http://schemas.microsoft.com/office/drawing/2014/main" id="{E36AA9DD-FA48-4823-954D-CF42BC7571C5}"/>
              </a:ext>
            </a:extLst>
          </p:cNvPr>
          <p:cNvSpPr>
            <a:spLocks noChangeArrowheads="1"/>
          </p:cNvSpPr>
          <p:nvPr/>
        </p:nvSpPr>
        <p:spPr bwMode="auto">
          <a:xfrm>
            <a:off x="5135563" y="285273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2.2.3</a:t>
            </a:r>
            <a:endParaRPr lang="en-GB" altLang="pt-BR" sz="1200" u="none">
              <a:latin typeface="Arial" panose="020B0604020202020204" pitchFamily="34" charset="0"/>
            </a:endParaRPr>
          </a:p>
        </p:txBody>
      </p:sp>
      <p:sp>
        <p:nvSpPr>
          <p:cNvPr id="192522" name="Line 10">
            <a:extLst>
              <a:ext uri="{FF2B5EF4-FFF2-40B4-BE49-F238E27FC236}">
                <a16:creationId xmlns:a16="http://schemas.microsoft.com/office/drawing/2014/main" id="{4210C291-8E1F-4313-9EEA-6C9493D5CDDF}"/>
              </a:ext>
            </a:extLst>
          </p:cNvPr>
          <p:cNvSpPr>
            <a:spLocks noChangeShapeType="1"/>
          </p:cNvSpPr>
          <p:nvPr/>
        </p:nvSpPr>
        <p:spPr bwMode="auto">
          <a:xfrm>
            <a:off x="4078288" y="3402013"/>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92523" name="Line 11">
            <a:extLst>
              <a:ext uri="{FF2B5EF4-FFF2-40B4-BE49-F238E27FC236}">
                <a16:creationId xmlns:a16="http://schemas.microsoft.com/office/drawing/2014/main" id="{1C0F72BA-CB72-4DAF-9CA1-13870902829F}"/>
              </a:ext>
            </a:extLst>
          </p:cNvPr>
          <p:cNvSpPr>
            <a:spLocks noChangeShapeType="1"/>
          </p:cNvSpPr>
          <p:nvPr/>
        </p:nvSpPr>
        <p:spPr bwMode="auto">
          <a:xfrm>
            <a:off x="6450013" y="3402013"/>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92524" name="Rectangle 12">
            <a:extLst>
              <a:ext uri="{FF2B5EF4-FFF2-40B4-BE49-F238E27FC236}">
                <a16:creationId xmlns:a16="http://schemas.microsoft.com/office/drawing/2014/main" id="{32D2D2F6-78ED-4F4F-AFA3-A320911FF3E9}"/>
              </a:ext>
            </a:extLst>
          </p:cNvPr>
          <p:cNvSpPr>
            <a:spLocks noChangeArrowheads="1"/>
          </p:cNvSpPr>
          <p:nvPr/>
        </p:nvSpPr>
        <p:spPr bwMode="auto">
          <a:xfrm>
            <a:off x="7554913" y="2852738"/>
            <a:ext cx="1309687"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200" u="none">
              <a:latin typeface="Arial" panose="020B0604020202020204" pitchFamily="34" charset="0"/>
            </a:endParaRPr>
          </a:p>
          <a:p>
            <a:pPr algn="ctr" eaLnBrk="1" hangingPunct="1">
              <a:spcBef>
                <a:spcPct val="0"/>
              </a:spcBef>
              <a:buFontTx/>
              <a:buNone/>
            </a:pPr>
            <a:r>
              <a:rPr lang="es-AR" altLang="pt-BR" sz="1200" u="none">
                <a:latin typeface="Arial" panose="020B0604020202020204" pitchFamily="34" charset="0"/>
              </a:rPr>
              <a:t>Criar</a:t>
            </a:r>
          </a:p>
          <a:p>
            <a:pPr algn="ctr" eaLnBrk="1" hangingPunct="1">
              <a:spcBef>
                <a:spcPct val="0"/>
              </a:spcBef>
              <a:buFontTx/>
              <a:buNone/>
            </a:pPr>
            <a:r>
              <a:rPr lang="es-AR" altLang="pt-BR" sz="1200" u="none">
                <a:latin typeface="Arial" panose="020B0604020202020204" pitchFamily="34" charset="0"/>
              </a:rPr>
              <a:t>Estrutura </a:t>
            </a:r>
          </a:p>
          <a:p>
            <a:pPr algn="ctr" eaLnBrk="1" hangingPunct="1">
              <a:spcBef>
                <a:spcPct val="0"/>
              </a:spcBef>
              <a:buFontTx/>
              <a:buNone/>
            </a:pPr>
            <a:r>
              <a:rPr lang="es-AR" altLang="pt-BR" sz="1200" u="none">
                <a:latin typeface="Arial" panose="020B0604020202020204" pitchFamily="34" charset="0"/>
              </a:rPr>
              <a:t>Analítica </a:t>
            </a:r>
          </a:p>
          <a:p>
            <a:pPr algn="ctr" eaLnBrk="1" hangingPunct="1">
              <a:spcBef>
                <a:spcPct val="0"/>
              </a:spcBef>
              <a:buFontTx/>
              <a:buNone/>
            </a:pPr>
            <a:r>
              <a:rPr lang="es-AR" altLang="pt-BR" sz="1200" u="none">
                <a:latin typeface="Arial" panose="020B0604020202020204" pitchFamily="34" charset="0"/>
              </a:rPr>
              <a:t>do Projeto</a:t>
            </a:r>
            <a:endParaRPr lang="en-GB" altLang="pt-BR" sz="1200" u="none">
              <a:latin typeface="Arial" panose="020B0604020202020204" pitchFamily="34" charset="0"/>
            </a:endParaRPr>
          </a:p>
        </p:txBody>
      </p:sp>
      <p:sp>
        <p:nvSpPr>
          <p:cNvPr id="192525" name="Rectangle 13">
            <a:extLst>
              <a:ext uri="{FF2B5EF4-FFF2-40B4-BE49-F238E27FC236}">
                <a16:creationId xmlns:a16="http://schemas.microsoft.com/office/drawing/2014/main" id="{32FAD093-B938-42D4-A88B-3F0FDC014B94}"/>
              </a:ext>
            </a:extLst>
          </p:cNvPr>
          <p:cNvSpPr>
            <a:spLocks noChangeArrowheads="1"/>
          </p:cNvSpPr>
          <p:nvPr/>
        </p:nvSpPr>
        <p:spPr bwMode="auto">
          <a:xfrm>
            <a:off x="7554913" y="285273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2.2.4</a:t>
            </a:r>
            <a:endParaRPr lang="en-GB" altLang="pt-BR" sz="1200" u="none">
              <a:latin typeface="Arial" panose="020B0604020202020204" pitchFamily="34" charset="0"/>
            </a:endParaRPr>
          </a:p>
        </p:txBody>
      </p:sp>
    </p:spTree>
    <p:extLst>
      <p:ext uri="{BB962C8B-B14F-4D97-AF65-F5344CB8AC3E}">
        <p14:creationId xmlns:p14="http://schemas.microsoft.com/office/powerpoint/2010/main" val="247470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5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25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25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25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25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25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25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25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25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25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2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animBg="1"/>
      <p:bldP spid="192516" grpId="0" animBg="1"/>
      <p:bldP spid="192518" grpId="0" animBg="1"/>
      <p:bldP spid="192519" grpId="0" animBg="1"/>
      <p:bldP spid="192520" grpId="0" animBg="1"/>
      <p:bldP spid="192521" grpId="0" animBg="1"/>
      <p:bldP spid="192524" grpId="0" animBg="1"/>
      <p:bldP spid="19252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2AE5106-B417-4A61-AD4E-8833DA4104ED}"/>
              </a:ext>
            </a:extLst>
          </p:cNvPr>
          <p:cNvSpPr>
            <a:spLocks noGrp="1" noChangeArrowheads="1"/>
          </p:cNvSpPr>
          <p:nvPr>
            <p:ph type="title"/>
          </p:nvPr>
        </p:nvSpPr>
        <p:spPr/>
        <p:txBody>
          <a:bodyPr>
            <a:normAutofit fontScale="90000"/>
          </a:bodyPr>
          <a:lstStyle/>
          <a:p>
            <a:pPr eaLnBrk="1" hangingPunct="1"/>
            <a:r>
              <a:rPr lang="pt-BR" altLang="pt-BR"/>
              <a:t>O Planejamento do Escopo começa </a:t>
            </a:r>
            <a:br>
              <a:rPr lang="pt-BR" altLang="pt-BR"/>
            </a:br>
            <a:r>
              <a:rPr lang="pt-BR" altLang="pt-BR"/>
              <a:t>com a revisão do Contrato</a:t>
            </a:r>
          </a:p>
        </p:txBody>
      </p:sp>
      <p:grpSp>
        <p:nvGrpSpPr>
          <p:cNvPr id="32771" name="Group 10">
            <a:extLst>
              <a:ext uri="{FF2B5EF4-FFF2-40B4-BE49-F238E27FC236}">
                <a16:creationId xmlns:a16="http://schemas.microsoft.com/office/drawing/2014/main" id="{60FA5441-15B8-4CB9-8322-B7F54BF3CD9E}"/>
              </a:ext>
            </a:extLst>
          </p:cNvPr>
          <p:cNvGrpSpPr>
            <a:grpSpLocks/>
          </p:cNvGrpSpPr>
          <p:nvPr/>
        </p:nvGrpSpPr>
        <p:grpSpPr bwMode="auto">
          <a:xfrm>
            <a:off x="323850" y="1196975"/>
            <a:ext cx="4676775" cy="3598863"/>
            <a:chOff x="207" y="757"/>
            <a:chExt cx="5386" cy="1037"/>
          </a:xfrm>
        </p:grpSpPr>
        <p:sp>
          <p:nvSpPr>
            <p:cNvPr id="32803" name="Rectangle 11">
              <a:extLst>
                <a:ext uri="{FF2B5EF4-FFF2-40B4-BE49-F238E27FC236}">
                  <a16:creationId xmlns:a16="http://schemas.microsoft.com/office/drawing/2014/main" id="{DA3D9A1D-8FCB-4B63-BC69-06C305F3ABF3}"/>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8001"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32804" name="Rectangle 12">
              <a:extLst>
                <a:ext uri="{FF2B5EF4-FFF2-40B4-BE49-F238E27FC236}">
                  <a16:creationId xmlns:a16="http://schemas.microsoft.com/office/drawing/2014/main" id="{0C926CC9-C294-4516-8C99-2CC5D932AF46}"/>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8001"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32772" name="Group 13">
            <a:extLst>
              <a:ext uri="{FF2B5EF4-FFF2-40B4-BE49-F238E27FC236}">
                <a16:creationId xmlns:a16="http://schemas.microsoft.com/office/drawing/2014/main" id="{B3250963-9473-43FE-AEA5-69EFCF1BA26D}"/>
              </a:ext>
            </a:extLst>
          </p:cNvPr>
          <p:cNvGrpSpPr>
            <a:grpSpLocks/>
          </p:cNvGrpSpPr>
          <p:nvPr/>
        </p:nvGrpSpPr>
        <p:grpSpPr bwMode="auto">
          <a:xfrm>
            <a:off x="327025" y="4213225"/>
            <a:ext cx="4675188" cy="1663700"/>
            <a:chOff x="207" y="2649"/>
            <a:chExt cx="5386" cy="1048"/>
          </a:xfrm>
        </p:grpSpPr>
        <p:sp>
          <p:nvSpPr>
            <p:cNvPr id="32801" name="Rectangle 14">
              <a:extLst>
                <a:ext uri="{FF2B5EF4-FFF2-40B4-BE49-F238E27FC236}">
                  <a16:creationId xmlns:a16="http://schemas.microsoft.com/office/drawing/2014/main" id="{4B15B2A9-F073-421F-B05E-777E209213CB}"/>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32802" name="Rectangle 15">
              <a:extLst>
                <a:ext uri="{FF2B5EF4-FFF2-40B4-BE49-F238E27FC236}">
                  <a16:creationId xmlns:a16="http://schemas.microsoft.com/office/drawing/2014/main" id="{F4F5D611-C5F9-49CF-B461-0EA1B63295DE}"/>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32773" name="Group 16">
            <a:extLst>
              <a:ext uri="{FF2B5EF4-FFF2-40B4-BE49-F238E27FC236}">
                <a16:creationId xmlns:a16="http://schemas.microsoft.com/office/drawing/2014/main" id="{3734FA7D-DF33-4AA6-8909-085FDBEE732E}"/>
              </a:ext>
            </a:extLst>
          </p:cNvPr>
          <p:cNvGrpSpPr>
            <a:grpSpLocks/>
          </p:cNvGrpSpPr>
          <p:nvPr/>
        </p:nvGrpSpPr>
        <p:grpSpPr bwMode="auto">
          <a:xfrm>
            <a:off x="327025" y="2781300"/>
            <a:ext cx="4676775" cy="1431925"/>
            <a:chOff x="212" y="1794"/>
            <a:chExt cx="5381" cy="855"/>
          </a:xfrm>
        </p:grpSpPr>
        <p:sp>
          <p:nvSpPr>
            <p:cNvPr id="32799" name="Rectangle 17">
              <a:extLst>
                <a:ext uri="{FF2B5EF4-FFF2-40B4-BE49-F238E27FC236}">
                  <a16:creationId xmlns:a16="http://schemas.microsoft.com/office/drawing/2014/main" id="{41956E67-3BF0-463A-96FE-415AEE5ACB8B}"/>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32800" name="Rectangle 18">
              <a:extLst>
                <a:ext uri="{FF2B5EF4-FFF2-40B4-BE49-F238E27FC236}">
                  <a16:creationId xmlns:a16="http://schemas.microsoft.com/office/drawing/2014/main" id="{9AA13802-1A70-48F2-8476-8B0F734E0B80}"/>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32774" name="Rectangle 19">
            <a:extLst>
              <a:ext uri="{FF2B5EF4-FFF2-40B4-BE49-F238E27FC236}">
                <a16:creationId xmlns:a16="http://schemas.microsoft.com/office/drawing/2014/main" id="{40038CA3-3DA7-48A6-8960-731B7835F114}"/>
              </a:ext>
            </a:extLst>
          </p:cNvPr>
          <p:cNvSpPr>
            <a:spLocks noChangeArrowheads="1"/>
          </p:cNvSpPr>
          <p:nvPr/>
        </p:nvSpPr>
        <p:spPr bwMode="auto">
          <a:xfrm>
            <a:off x="504825" y="4225925"/>
            <a:ext cx="5746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SAÍDAS</a:t>
            </a:r>
          </a:p>
        </p:txBody>
      </p:sp>
      <p:sp>
        <p:nvSpPr>
          <p:cNvPr id="32775" name="Rectangle 20">
            <a:extLst>
              <a:ext uri="{FF2B5EF4-FFF2-40B4-BE49-F238E27FC236}">
                <a16:creationId xmlns:a16="http://schemas.microsoft.com/office/drawing/2014/main" id="{3B09CFB1-8948-40B9-BEB7-536F18DE6C63}"/>
              </a:ext>
            </a:extLst>
          </p:cNvPr>
          <p:cNvSpPr>
            <a:spLocks noChangeArrowheads="1"/>
          </p:cNvSpPr>
          <p:nvPr/>
        </p:nvSpPr>
        <p:spPr bwMode="auto">
          <a:xfrm>
            <a:off x="504825" y="1222375"/>
            <a:ext cx="10985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ENTRADAS</a:t>
            </a:r>
          </a:p>
        </p:txBody>
      </p:sp>
      <p:sp>
        <p:nvSpPr>
          <p:cNvPr id="32776" name="Rectangle 21">
            <a:extLst>
              <a:ext uri="{FF2B5EF4-FFF2-40B4-BE49-F238E27FC236}">
                <a16:creationId xmlns:a16="http://schemas.microsoft.com/office/drawing/2014/main" id="{EACB7B47-C67B-4996-9902-1DCD1BA412DA}"/>
              </a:ext>
            </a:extLst>
          </p:cNvPr>
          <p:cNvSpPr>
            <a:spLocks noChangeArrowheads="1"/>
          </p:cNvSpPr>
          <p:nvPr/>
        </p:nvSpPr>
        <p:spPr bwMode="auto">
          <a:xfrm>
            <a:off x="512763" y="2870200"/>
            <a:ext cx="965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PROCESSOS</a:t>
            </a:r>
          </a:p>
        </p:txBody>
      </p:sp>
      <p:sp>
        <p:nvSpPr>
          <p:cNvPr id="32777" name="Rectangle 22">
            <a:extLst>
              <a:ext uri="{FF2B5EF4-FFF2-40B4-BE49-F238E27FC236}">
                <a16:creationId xmlns:a16="http://schemas.microsoft.com/office/drawing/2014/main" id="{F4712A58-E551-403B-A2BE-015371BC8EF8}"/>
              </a:ext>
            </a:extLst>
          </p:cNvPr>
          <p:cNvSpPr>
            <a:spLocks noChangeArrowheads="1"/>
          </p:cNvSpPr>
          <p:nvPr/>
        </p:nvSpPr>
        <p:spPr bwMode="auto">
          <a:xfrm>
            <a:off x="2301875" y="3349625"/>
            <a:ext cx="508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900" u="none">
                <a:solidFill>
                  <a:srgbClr val="000000"/>
                </a:solidFill>
                <a:latin typeface="Arial" panose="020B0604020202020204" pitchFamily="34" charset="0"/>
              </a:rPr>
              <a:t>Estimate </a:t>
            </a:r>
            <a:endParaRPr lang="en-GB" altLang="pt-BR" sz="1800" b="0" u="none">
              <a:latin typeface="Arial" panose="020B0604020202020204" pitchFamily="34" charset="0"/>
            </a:endParaRPr>
          </a:p>
        </p:txBody>
      </p:sp>
      <p:sp>
        <p:nvSpPr>
          <p:cNvPr id="32778" name="Rectangle 23">
            <a:extLst>
              <a:ext uri="{FF2B5EF4-FFF2-40B4-BE49-F238E27FC236}">
                <a16:creationId xmlns:a16="http://schemas.microsoft.com/office/drawing/2014/main" id="{FAD950D5-78F1-4757-90AD-8C85BC6A6948}"/>
              </a:ext>
            </a:extLst>
          </p:cNvPr>
          <p:cNvSpPr>
            <a:spLocks noChangeArrowheads="1"/>
          </p:cNvSpPr>
          <p:nvPr/>
        </p:nvSpPr>
        <p:spPr bwMode="auto">
          <a:xfrm>
            <a:off x="5940425" y="319563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GB" altLang="pt-BR" sz="1800" b="0" u="none">
              <a:latin typeface="Arial" panose="020B0604020202020204" pitchFamily="34" charset="0"/>
            </a:endParaRPr>
          </a:p>
        </p:txBody>
      </p:sp>
      <p:grpSp>
        <p:nvGrpSpPr>
          <p:cNvPr id="32779" name="Group 25">
            <a:extLst>
              <a:ext uri="{FF2B5EF4-FFF2-40B4-BE49-F238E27FC236}">
                <a16:creationId xmlns:a16="http://schemas.microsoft.com/office/drawing/2014/main" id="{C2F12BF8-EB0B-4065-912B-6F6B36EF3F04}"/>
              </a:ext>
            </a:extLst>
          </p:cNvPr>
          <p:cNvGrpSpPr>
            <a:grpSpLocks/>
          </p:cNvGrpSpPr>
          <p:nvPr/>
        </p:nvGrpSpPr>
        <p:grpSpPr bwMode="auto">
          <a:xfrm>
            <a:off x="2133600" y="1322388"/>
            <a:ext cx="901700" cy="636587"/>
            <a:chOff x="-114" y="981"/>
            <a:chExt cx="998" cy="680"/>
          </a:xfrm>
        </p:grpSpPr>
        <p:sp>
          <p:nvSpPr>
            <p:cNvPr id="32797" name="Rectangle 26">
              <a:extLst>
                <a:ext uri="{FF2B5EF4-FFF2-40B4-BE49-F238E27FC236}">
                  <a16:creationId xmlns:a16="http://schemas.microsoft.com/office/drawing/2014/main" id="{1F329ABF-30B5-420A-A089-8034381486B4}"/>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Transferir</a:t>
              </a:r>
            </a:p>
            <a:p>
              <a:pPr algn="ctr" eaLnBrk="1" hangingPunct="1">
                <a:spcBef>
                  <a:spcPct val="0"/>
                </a:spcBef>
                <a:buFontTx/>
                <a:buNone/>
              </a:pPr>
              <a:r>
                <a:rPr lang="es-AR" altLang="pt-BR" sz="800" u="none">
                  <a:latin typeface="Arial" panose="020B0604020202020204" pitchFamily="34" charset="0"/>
                </a:rPr>
                <a:t> Informação</a:t>
              </a:r>
            </a:p>
            <a:p>
              <a:pPr algn="ctr" eaLnBrk="1" hangingPunct="1">
                <a:spcBef>
                  <a:spcPct val="0"/>
                </a:spcBef>
                <a:buFontTx/>
                <a:buNone/>
              </a:pPr>
              <a:r>
                <a:rPr lang="es-AR" altLang="pt-BR" sz="800" u="none">
                  <a:latin typeface="Arial" panose="020B0604020202020204" pitchFamily="34" charset="0"/>
                </a:rPr>
                <a:t>da Fase de </a:t>
              </a:r>
            </a:p>
            <a:p>
              <a:pPr algn="ctr" eaLnBrk="1" hangingPunct="1">
                <a:spcBef>
                  <a:spcPct val="0"/>
                </a:spcBef>
                <a:buFontTx/>
                <a:buNone/>
              </a:pPr>
              <a:r>
                <a:rPr lang="es-AR" altLang="pt-BR" sz="800" u="none">
                  <a:latin typeface="Arial" panose="020B0604020202020204" pitchFamily="34" charset="0"/>
                </a:rPr>
                <a:t>Comercialização</a:t>
              </a:r>
            </a:p>
          </p:txBody>
        </p:sp>
        <p:sp>
          <p:nvSpPr>
            <p:cNvPr id="32798" name="Rectangle 27">
              <a:extLst>
                <a:ext uri="{FF2B5EF4-FFF2-40B4-BE49-F238E27FC236}">
                  <a16:creationId xmlns:a16="http://schemas.microsoft.com/office/drawing/2014/main" id="{D3595496-89C7-4D15-8C0F-90E4799DCE0E}"/>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1.9.2</a:t>
              </a:r>
              <a:endParaRPr lang="en-GB" altLang="pt-BR" sz="800" u="none">
                <a:latin typeface="Arial" panose="020B0604020202020204" pitchFamily="34" charset="0"/>
              </a:endParaRPr>
            </a:p>
          </p:txBody>
        </p:sp>
      </p:grpSp>
      <p:sp>
        <p:nvSpPr>
          <p:cNvPr id="32780" name="Line 28">
            <a:extLst>
              <a:ext uri="{FF2B5EF4-FFF2-40B4-BE49-F238E27FC236}">
                <a16:creationId xmlns:a16="http://schemas.microsoft.com/office/drawing/2014/main" id="{3E4FEE14-6720-475D-94EF-8DE16BBC1EC6}"/>
              </a:ext>
            </a:extLst>
          </p:cNvPr>
          <p:cNvSpPr>
            <a:spLocks noChangeShapeType="1"/>
          </p:cNvSpPr>
          <p:nvPr/>
        </p:nvSpPr>
        <p:spPr bwMode="auto">
          <a:xfrm>
            <a:off x="2584450" y="1958975"/>
            <a:ext cx="0" cy="11890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32781" name="Group 29">
            <a:extLst>
              <a:ext uri="{FF2B5EF4-FFF2-40B4-BE49-F238E27FC236}">
                <a16:creationId xmlns:a16="http://schemas.microsoft.com/office/drawing/2014/main" id="{6E2E5EA3-5DF7-4C63-A998-E04C914A90A1}"/>
              </a:ext>
            </a:extLst>
          </p:cNvPr>
          <p:cNvGrpSpPr>
            <a:grpSpLocks/>
          </p:cNvGrpSpPr>
          <p:nvPr/>
        </p:nvGrpSpPr>
        <p:grpSpPr bwMode="auto">
          <a:xfrm>
            <a:off x="2081213" y="2149475"/>
            <a:ext cx="1042987" cy="293688"/>
            <a:chOff x="862" y="1355"/>
            <a:chExt cx="604" cy="177"/>
          </a:xfrm>
        </p:grpSpPr>
        <p:sp>
          <p:nvSpPr>
            <p:cNvPr id="32793" name="Freeform 30">
              <a:extLst>
                <a:ext uri="{FF2B5EF4-FFF2-40B4-BE49-F238E27FC236}">
                  <a16:creationId xmlns:a16="http://schemas.microsoft.com/office/drawing/2014/main" id="{7BB37400-E6D3-4D9B-867F-014CD279107D}"/>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94" name="Freeform 31">
              <a:extLst>
                <a:ext uri="{FF2B5EF4-FFF2-40B4-BE49-F238E27FC236}">
                  <a16:creationId xmlns:a16="http://schemas.microsoft.com/office/drawing/2014/main" id="{7CE03248-A1EC-4DFD-8362-5D26A56DB0BB}"/>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32795" name="Freeform 32">
              <a:extLst>
                <a:ext uri="{FF2B5EF4-FFF2-40B4-BE49-F238E27FC236}">
                  <a16:creationId xmlns:a16="http://schemas.microsoft.com/office/drawing/2014/main" id="{7CD65094-ED8F-402B-8C54-C84049870825}"/>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32796" name="Freeform 33">
              <a:extLst>
                <a:ext uri="{FF2B5EF4-FFF2-40B4-BE49-F238E27FC236}">
                  <a16:creationId xmlns:a16="http://schemas.microsoft.com/office/drawing/2014/main" id="{0B666B87-38AA-41F4-83FB-CD96711AD8C7}"/>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grpSp>
        <p:nvGrpSpPr>
          <p:cNvPr id="32782" name="Group 35">
            <a:extLst>
              <a:ext uri="{FF2B5EF4-FFF2-40B4-BE49-F238E27FC236}">
                <a16:creationId xmlns:a16="http://schemas.microsoft.com/office/drawing/2014/main" id="{167ACC7B-B053-4541-9143-48E8FE5835E6}"/>
              </a:ext>
            </a:extLst>
          </p:cNvPr>
          <p:cNvGrpSpPr>
            <a:grpSpLocks/>
          </p:cNvGrpSpPr>
          <p:nvPr/>
        </p:nvGrpSpPr>
        <p:grpSpPr bwMode="auto">
          <a:xfrm>
            <a:off x="2124075" y="3175000"/>
            <a:ext cx="901700" cy="636588"/>
            <a:chOff x="-114" y="981"/>
            <a:chExt cx="998" cy="680"/>
          </a:xfrm>
        </p:grpSpPr>
        <p:sp>
          <p:nvSpPr>
            <p:cNvPr id="32791" name="Rectangle 36">
              <a:extLst>
                <a:ext uri="{FF2B5EF4-FFF2-40B4-BE49-F238E27FC236}">
                  <a16:creationId xmlns:a16="http://schemas.microsoft.com/office/drawing/2014/main" id="{EACEF81D-36CF-4967-8450-DC27F7915EA4}"/>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Revisar</a:t>
              </a:r>
            </a:p>
            <a:p>
              <a:pPr algn="ctr" eaLnBrk="1" hangingPunct="1">
                <a:spcBef>
                  <a:spcPct val="0"/>
                </a:spcBef>
                <a:buFontTx/>
                <a:buNone/>
              </a:pPr>
              <a:r>
                <a:rPr lang="es-AR" altLang="pt-BR" sz="800" u="none">
                  <a:latin typeface="Arial" panose="020B0604020202020204" pitchFamily="34" charset="0"/>
                </a:rPr>
                <a:t>Contrato</a:t>
              </a:r>
            </a:p>
          </p:txBody>
        </p:sp>
        <p:sp>
          <p:nvSpPr>
            <p:cNvPr id="32792" name="Rectangle 37">
              <a:extLst>
                <a:ext uri="{FF2B5EF4-FFF2-40B4-BE49-F238E27FC236}">
                  <a16:creationId xmlns:a16="http://schemas.microsoft.com/office/drawing/2014/main" id="{9FFE11D1-FE21-40A0-9DE9-B5DF4BC8E211}"/>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2.2.1</a:t>
              </a:r>
              <a:endParaRPr lang="en-GB" altLang="pt-BR" sz="800" u="none">
                <a:latin typeface="Arial" panose="020B0604020202020204" pitchFamily="34" charset="0"/>
              </a:endParaRPr>
            </a:p>
          </p:txBody>
        </p:sp>
      </p:grpSp>
      <p:grpSp>
        <p:nvGrpSpPr>
          <p:cNvPr id="8" name="Group 38">
            <a:extLst>
              <a:ext uri="{FF2B5EF4-FFF2-40B4-BE49-F238E27FC236}">
                <a16:creationId xmlns:a16="http://schemas.microsoft.com/office/drawing/2014/main" id="{3FEFBC76-B9F7-4E95-A5E8-E1DB97488C12}"/>
              </a:ext>
            </a:extLst>
          </p:cNvPr>
          <p:cNvGrpSpPr>
            <a:grpSpLocks/>
          </p:cNvGrpSpPr>
          <p:nvPr/>
        </p:nvGrpSpPr>
        <p:grpSpPr bwMode="auto">
          <a:xfrm>
            <a:off x="2052638" y="4367213"/>
            <a:ext cx="977900" cy="279400"/>
            <a:chOff x="1181" y="2746"/>
            <a:chExt cx="616" cy="176"/>
          </a:xfrm>
        </p:grpSpPr>
        <p:sp>
          <p:nvSpPr>
            <p:cNvPr id="32787" name="Freeform 39">
              <a:extLst>
                <a:ext uri="{FF2B5EF4-FFF2-40B4-BE49-F238E27FC236}">
                  <a16:creationId xmlns:a16="http://schemas.microsoft.com/office/drawing/2014/main" id="{017418D4-976A-4AB4-A7BC-2DE96CDF1217}"/>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2788" name="Freeform 40">
              <a:extLst>
                <a:ext uri="{FF2B5EF4-FFF2-40B4-BE49-F238E27FC236}">
                  <a16:creationId xmlns:a16="http://schemas.microsoft.com/office/drawing/2014/main" id="{4E194302-8A04-45B3-9586-0D2D474351B3}"/>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0">
              <a:solidFill>
                <a:srgbClr val="000000"/>
              </a:solidFill>
              <a:round/>
              <a:headEnd/>
              <a:tailEnd/>
            </a:ln>
          </p:spPr>
          <p:txBody>
            <a:bodyPr/>
            <a:lstStyle/>
            <a:p>
              <a:endParaRPr lang="pt-BR"/>
            </a:p>
          </p:txBody>
        </p:sp>
        <p:sp>
          <p:nvSpPr>
            <p:cNvPr id="32789" name="Freeform 41">
              <a:extLst>
                <a:ext uri="{FF2B5EF4-FFF2-40B4-BE49-F238E27FC236}">
                  <a16:creationId xmlns:a16="http://schemas.microsoft.com/office/drawing/2014/main" id="{E0F678A2-A181-4F7D-850C-CBE86F8A1995}"/>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w="7938" cap="rnd">
              <a:solidFill>
                <a:srgbClr val="000000"/>
              </a:solidFill>
              <a:round/>
              <a:headEnd/>
              <a:tailEnd/>
            </a:ln>
          </p:spPr>
          <p:txBody>
            <a:bodyPr/>
            <a:lstStyle/>
            <a:p>
              <a:endParaRPr lang="pt-BR"/>
            </a:p>
          </p:txBody>
        </p:sp>
        <p:sp>
          <p:nvSpPr>
            <p:cNvPr id="32790" name="Freeform 42">
              <a:extLst>
                <a:ext uri="{FF2B5EF4-FFF2-40B4-BE49-F238E27FC236}">
                  <a16:creationId xmlns:a16="http://schemas.microsoft.com/office/drawing/2014/main" id="{517C6A86-6AAF-4F90-909B-200707F2DD19}"/>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7938" cap="rnd">
              <a:solidFill>
                <a:srgbClr val="000000"/>
              </a:solidFill>
              <a:round/>
              <a:headEnd/>
              <a:tailEnd/>
            </a:ln>
          </p:spPr>
          <p:txBody>
            <a:bodyPr/>
            <a:lstStyle/>
            <a:p>
              <a:endParaRPr lang="pt-BR"/>
            </a:p>
          </p:txBody>
        </p:sp>
      </p:grpSp>
      <p:sp>
        <p:nvSpPr>
          <p:cNvPr id="194603" name="Rectangle 43">
            <a:extLst>
              <a:ext uri="{FF2B5EF4-FFF2-40B4-BE49-F238E27FC236}">
                <a16:creationId xmlns:a16="http://schemas.microsoft.com/office/drawing/2014/main" id="{BDE8FC6F-099D-4AC0-B71F-D12809BB5C27}"/>
              </a:ext>
            </a:extLst>
          </p:cNvPr>
          <p:cNvSpPr>
            <a:spLocks noChangeArrowheads="1"/>
          </p:cNvSpPr>
          <p:nvPr/>
        </p:nvSpPr>
        <p:spPr bwMode="auto">
          <a:xfrm>
            <a:off x="1979613" y="4379913"/>
            <a:ext cx="1152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Anotações da revisão</a:t>
            </a:r>
          </a:p>
          <a:p>
            <a:pPr algn="ctr" eaLnBrk="1" hangingPunct="1">
              <a:spcBef>
                <a:spcPct val="0"/>
              </a:spcBef>
              <a:buFontTx/>
              <a:buNone/>
            </a:pPr>
            <a:r>
              <a:rPr lang="es-AR" altLang="pt-BR" sz="800" b="0" u="none">
                <a:solidFill>
                  <a:srgbClr val="000000"/>
                </a:solidFill>
                <a:latin typeface="Arial" panose="020B0604020202020204" pitchFamily="34" charset="0"/>
              </a:rPr>
              <a:t>do Contrato</a:t>
            </a:r>
            <a:endParaRPr lang="en-GB" altLang="pt-BR" sz="800" b="0" u="none">
              <a:solidFill>
                <a:srgbClr val="000000"/>
              </a:solidFill>
              <a:latin typeface="Arial" panose="020B0604020202020204" pitchFamily="34" charset="0"/>
            </a:endParaRPr>
          </a:p>
        </p:txBody>
      </p:sp>
      <p:sp>
        <p:nvSpPr>
          <p:cNvPr id="194604" name="Line 44">
            <a:extLst>
              <a:ext uri="{FF2B5EF4-FFF2-40B4-BE49-F238E27FC236}">
                <a16:creationId xmlns:a16="http://schemas.microsoft.com/office/drawing/2014/main" id="{01509D2F-628E-448A-9DEB-BA856686D743}"/>
              </a:ext>
            </a:extLst>
          </p:cNvPr>
          <p:cNvSpPr>
            <a:spLocks noChangeShapeType="1"/>
          </p:cNvSpPr>
          <p:nvPr/>
        </p:nvSpPr>
        <p:spPr bwMode="auto">
          <a:xfrm>
            <a:off x="2578100" y="3824288"/>
            <a:ext cx="0" cy="5397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32786" name="Rectangle 45">
            <a:extLst>
              <a:ext uri="{FF2B5EF4-FFF2-40B4-BE49-F238E27FC236}">
                <a16:creationId xmlns:a16="http://schemas.microsoft.com/office/drawing/2014/main" id="{EAAFFBA7-8810-46F8-8889-90F9C17B0BE4}"/>
              </a:ext>
            </a:extLst>
          </p:cNvPr>
          <p:cNvSpPr>
            <a:spLocks noChangeArrowheads="1"/>
          </p:cNvSpPr>
          <p:nvPr/>
        </p:nvSpPr>
        <p:spPr bwMode="auto">
          <a:xfrm>
            <a:off x="2000250" y="2122488"/>
            <a:ext cx="116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0">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Informação da Fase de Comercialização</a:t>
            </a:r>
            <a:endParaRPr lang="pt-BR" altLang="pt-BR" sz="800" u="none">
              <a:latin typeface="Arial" panose="020B0604020202020204" pitchFamily="34" charset="0"/>
            </a:endParaRPr>
          </a:p>
        </p:txBody>
      </p:sp>
    </p:spTree>
    <p:extLst>
      <p:ext uri="{BB962C8B-B14F-4D97-AF65-F5344CB8AC3E}">
        <p14:creationId xmlns:p14="http://schemas.microsoft.com/office/powerpoint/2010/main" val="655913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94603"/>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194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3"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BF91E32-F03A-4451-9230-61C3DE73FA48}"/>
              </a:ext>
            </a:extLst>
          </p:cNvPr>
          <p:cNvSpPr>
            <a:spLocks noGrp="1" noChangeArrowheads="1"/>
          </p:cNvSpPr>
          <p:nvPr>
            <p:ph type="title"/>
          </p:nvPr>
        </p:nvSpPr>
        <p:spPr/>
        <p:txBody>
          <a:bodyPr>
            <a:normAutofit fontScale="90000"/>
          </a:bodyPr>
          <a:lstStyle/>
          <a:p>
            <a:pPr eaLnBrk="1" hangingPunct="1"/>
            <a:r>
              <a:rPr lang="pt-BR" altLang="pt-BR"/>
              <a:t>O Contrato deve ser revisado</a:t>
            </a:r>
            <a:br>
              <a:rPr lang="pt-BR" altLang="pt-BR"/>
            </a:br>
            <a:r>
              <a:rPr lang="pt-BR" altLang="pt-BR"/>
              <a:t>pelos seguintes motivos:</a:t>
            </a:r>
          </a:p>
        </p:txBody>
      </p:sp>
      <p:sp>
        <p:nvSpPr>
          <p:cNvPr id="34819" name="Rectangle 3">
            <a:extLst>
              <a:ext uri="{FF2B5EF4-FFF2-40B4-BE49-F238E27FC236}">
                <a16:creationId xmlns:a16="http://schemas.microsoft.com/office/drawing/2014/main" id="{8C69F7B8-E799-4F1A-8FBD-BFABFEFF8E70}"/>
              </a:ext>
            </a:extLst>
          </p:cNvPr>
          <p:cNvSpPr>
            <a:spLocks noGrp="1" noChangeArrowheads="1"/>
          </p:cNvSpPr>
          <p:nvPr>
            <p:ph idx="1"/>
          </p:nvPr>
        </p:nvSpPr>
        <p:spPr>
          <a:xfrm>
            <a:off x="2700338" y="1341438"/>
            <a:ext cx="6443662" cy="4537075"/>
          </a:xfrm>
        </p:spPr>
        <p:txBody>
          <a:bodyPr/>
          <a:lstStyle/>
          <a:p>
            <a:pPr eaLnBrk="1" hangingPunct="1"/>
            <a:r>
              <a:rPr lang="pt-BR" altLang="pt-BR" sz="2400"/>
              <a:t>O Gestor do Projeto (PM) pode não ter participado na Fase de Comercialização</a:t>
            </a:r>
          </a:p>
          <a:p>
            <a:pPr eaLnBrk="1" hangingPunct="1">
              <a:buFontTx/>
              <a:buNone/>
            </a:pPr>
            <a:r>
              <a:rPr lang="pt-BR" altLang="pt-BR" sz="2400"/>
              <a:t>O PM deve:</a:t>
            </a:r>
          </a:p>
          <a:p>
            <a:pPr eaLnBrk="1" hangingPunct="1"/>
            <a:r>
              <a:rPr lang="pt-BR" altLang="pt-BR" sz="2400"/>
              <a:t>Entender os compromissos da Empresa</a:t>
            </a:r>
          </a:p>
          <a:p>
            <a:pPr eaLnBrk="1" hangingPunct="1"/>
            <a:r>
              <a:rPr lang="pt-BR" altLang="pt-BR" sz="2400"/>
              <a:t>Garantir que todas as partes entendam os termos definidos</a:t>
            </a:r>
          </a:p>
          <a:p>
            <a:pPr eaLnBrk="1" hangingPunct="1"/>
            <a:r>
              <a:rPr lang="pt-BR" altLang="pt-BR" sz="2400"/>
              <a:t>Resolver inconsistências, ambigüidades, incertezas e dúvidas com o Cliente</a:t>
            </a:r>
          </a:p>
          <a:p>
            <a:pPr eaLnBrk="1" hangingPunct="1"/>
            <a:r>
              <a:rPr lang="pt-BR" altLang="pt-BR" sz="2400"/>
              <a:t>Identificar as entradas que o Cliente deve proporcionar</a:t>
            </a:r>
          </a:p>
        </p:txBody>
      </p:sp>
      <p:pic>
        <p:nvPicPr>
          <p:cNvPr id="34820" name="Picture 11" descr="j0150663">
            <a:extLst>
              <a:ext uri="{FF2B5EF4-FFF2-40B4-BE49-F238E27FC236}">
                <a16:creationId xmlns:a16="http://schemas.microsoft.com/office/drawing/2014/main" id="{CD9FC90B-B163-4692-A2DA-F1AFDAA73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374900"/>
            <a:ext cx="250825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315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7F3420E-0C68-4462-8832-1900F6ECD290}"/>
              </a:ext>
            </a:extLst>
          </p:cNvPr>
          <p:cNvSpPr>
            <a:spLocks noGrp="1" noChangeArrowheads="1"/>
          </p:cNvSpPr>
          <p:nvPr>
            <p:ph type="title"/>
          </p:nvPr>
        </p:nvSpPr>
        <p:spPr/>
        <p:txBody>
          <a:bodyPr/>
          <a:lstStyle/>
          <a:p>
            <a:pPr eaLnBrk="1" hangingPunct="1"/>
            <a:r>
              <a:rPr lang="pt-BR" altLang="pt-BR" sz="3200"/>
              <a:t>A declaração do Escopo incorpora resultados de Pré-Planejamento e o escopo do Contrato</a:t>
            </a:r>
          </a:p>
        </p:txBody>
      </p:sp>
      <p:grpSp>
        <p:nvGrpSpPr>
          <p:cNvPr id="36867" name="Group 10">
            <a:extLst>
              <a:ext uri="{FF2B5EF4-FFF2-40B4-BE49-F238E27FC236}">
                <a16:creationId xmlns:a16="http://schemas.microsoft.com/office/drawing/2014/main" id="{9C93875D-02BE-46E4-BDC1-E4D36D0D5F11}"/>
              </a:ext>
            </a:extLst>
          </p:cNvPr>
          <p:cNvGrpSpPr>
            <a:grpSpLocks/>
          </p:cNvGrpSpPr>
          <p:nvPr/>
        </p:nvGrpSpPr>
        <p:grpSpPr bwMode="auto">
          <a:xfrm>
            <a:off x="333375" y="1268413"/>
            <a:ext cx="5156200" cy="1646237"/>
            <a:chOff x="207" y="757"/>
            <a:chExt cx="5386" cy="1037"/>
          </a:xfrm>
        </p:grpSpPr>
        <p:sp>
          <p:nvSpPr>
            <p:cNvPr id="36932" name="Rectangle 11">
              <a:extLst>
                <a:ext uri="{FF2B5EF4-FFF2-40B4-BE49-F238E27FC236}">
                  <a16:creationId xmlns:a16="http://schemas.microsoft.com/office/drawing/2014/main" id="{08FA3192-78F8-4899-862C-F0B5524F2BDC}"/>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36933" name="Rectangle 12">
              <a:extLst>
                <a:ext uri="{FF2B5EF4-FFF2-40B4-BE49-F238E27FC236}">
                  <a16:creationId xmlns:a16="http://schemas.microsoft.com/office/drawing/2014/main" id="{CF97F31B-4741-4A78-BAFB-A241EB96999D}"/>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36868" name="Group 13">
            <a:extLst>
              <a:ext uri="{FF2B5EF4-FFF2-40B4-BE49-F238E27FC236}">
                <a16:creationId xmlns:a16="http://schemas.microsoft.com/office/drawing/2014/main" id="{A0BEF1B4-84BB-48AE-AADB-C4C5E5705102}"/>
              </a:ext>
            </a:extLst>
          </p:cNvPr>
          <p:cNvGrpSpPr>
            <a:grpSpLocks/>
          </p:cNvGrpSpPr>
          <p:nvPr/>
        </p:nvGrpSpPr>
        <p:grpSpPr bwMode="auto">
          <a:xfrm>
            <a:off x="327025" y="4284663"/>
            <a:ext cx="5154613" cy="1663700"/>
            <a:chOff x="207" y="2649"/>
            <a:chExt cx="5386" cy="1048"/>
          </a:xfrm>
        </p:grpSpPr>
        <p:sp>
          <p:nvSpPr>
            <p:cNvPr id="36930" name="Rectangle 14">
              <a:extLst>
                <a:ext uri="{FF2B5EF4-FFF2-40B4-BE49-F238E27FC236}">
                  <a16:creationId xmlns:a16="http://schemas.microsoft.com/office/drawing/2014/main" id="{8CEAEC77-1A04-4AC2-A1C6-422E572A5F5A}"/>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36931" name="Rectangle 15">
              <a:extLst>
                <a:ext uri="{FF2B5EF4-FFF2-40B4-BE49-F238E27FC236}">
                  <a16:creationId xmlns:a16="http://schemas.microsoft.com/office/drawing/2014/main" id="{5740E5A9-8B53-4D2E-8C90-6AD1F9AC160D}"/>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36869" name="Group 16">
            <a:extLst>
              <a:ext uri="{FF2B5EF4-FFF2-40B4-BE49-F238E27FC236}">
                <a16:creationId xmlns:a16="http://schemas.microsoft.com/office/drawing/2014/main" id="{492A1A4C-86FE-4904-BDE6-8AFE35E02DB2}"/>
              </a:ext>
            </a:extLst>
          </p:cNvPr>
          <p:cNvGrpSpPr>
            <a:grpSpLocks/>
          </p:cNvGrpSpPr>
          <p:nvPr/>
        </p:nvGrpSpPr>
        <p:grpSpPr bwMode="auto">
          <a:xfrm>
            <a:off x="327025" y="2852738"/>
            <a:ext cx="5156200" cy="1431925"/>
            <a:chOff x="212" y="1794"/>
            <a:chExt cx="5381" cy="855"/>
          </a:xfrm>
        </p:grpSpPr>
        <p:sp>
          <p:nvSpPr>
            <p:cNvPr id="36928" name="Rectangle 17">
              <a:extLst>
                <a:ext uri="{FF2B5EF4-FFF2-40B4-BE49-F238E27FC236}">
                  <a16:creationId xmlns:a16="http://schemas.microsoft.com/office/drawing/2014/main" id="{1772495E-261E-4BFA-B73A-D8935E925C49}"/>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36929" name="Rectangle 18">
              <a:extLst>
                <a:ext uri="{FF2B5EF4-FFF2-40B4-BE49-F238E27FC236}">
                  <a16:creationId xmlns:a16="http://schemas.microsoft.com/office/drawing/2014/main" id="{0AD560DA-2AD7-4E29-9418-5999325F7F9F}"/>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198675" name="Line 19">
            <a:extLst>
              <a:ext uri="{FF2B5EF4-FFF2-40B4-BE49-F238E27FC236}">
                <a16:creationId xmlns:a16="http://schemas.microsoft.com/office/drawing/2014/main" id="{ABAC4A85-41F9-4938-A9C2-0C3A0CA6E7E6}"/>
              </a:ext>
            </a:extLst>
          </p:cNvPr>
          <p:cNvSpPr>
            <a:spLocks noChangeShapeType="1"/>
          </p:cNvSpPr>
          <p:nvPr/>
        </p:nvSpPr>
        <p:spPr bwMode="auto">
          <a:xfrm>
            <a:off x="3698875" y="2011363"/>
            <a:ext cx="0" cy="6397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6871" name="Rectangle 23">
            <a:extLst>
              <a:ext uri="{FF2B5EF4-FFF2-40B4-BE49-F238E27FC236}">
                <a16:creationId xmlns:a16="http://schemas.microsoft.com/office/drawing/2014/main" id="{44CA6BDF-8DE5-4A83-8547-521C0734ACE0}"/>
              </a:ext>
            </a:extLst>
          </p:cNvPr>
          <p:cNvSpPr>
            <a:spLocks noChangeArrowheads="1"/>
          </p:cNvSpPr>
          <p:nvPr/>
        </p:nvSpPr>
        <p:spPr bwMode="auto">
          <a:xfrm>
            <a:off x="2301875" y="3421063"/>
            <a:ext cx="508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900" u="none">
                <a:solidFill>
                  <a:srgbClr val="000000"/>
                </a:solidFill>
                <a:latin typeface="Arial" panose="020B0604020202020204" pitchFamily="34" charset="0"/>
              </a:rPr>
              <a:t>Estimate </a:t>
            </a:r>
            <a:endParaRPr lang="en-GB" altLang="pt-BR" sz="1800" b="0" u="none">
              <a:latin typeface="Arial" panose="020B0604020202020204" pitchFamily="34" charset="0"/>
            </a:endParaRPr>
          </a:p>
        </p:txBody>
      </p:sp>
      <p:sp>
        <p:nvSpPr>
          <p:cNvPr id="36872" name="Rectangle 24">
            <a:extLst>
              <a:ext uri="{FF2B5EF4-FFF2-40B4-BE49-F238E27FC236}">
                <a16:creationId xmlns:a16="http://schemas.microsoft.com/office/drawing/2014/main" id="{0F275AF0-1114-4F4B-A891-22F1811A08BB}"/>
              </a:ext>
            </a:extLst>
          </p:cNvPr>
          <p:cNvSpPr>
            <a:spLocks noChangeArrowheads="1"/>
          </p:cNvSpPr>
          <p:nvPr/>
        </p:nvSpPr>
        <p:spPr bwMode="auto">
          <a:xfrm>
            <a:off x="5940425" y="3267075"/>
            <a:ext cx="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GB" altLang="pt-BR" sz="1800" b="0" u="none">
              <a:latin typeface="Arial" panose="020B0604020202020204" pitchFamily="34" charset="0"/>
            </a:endParaRPr>
          </a:p>
        </p:txBody>
      </p:sp>
      <p:grpSp>
        <p:nvGrpSpPr>
          <p:cNvPr id="36873" name="Group 26">
            <a:extLst>
              <a:ext uri="{FF2B5EF4-FFF2-40B4-BE49-F238E27FC236}">
                <a16:creationId xmlns:a16="http://schemas.microsoft.com/office/drawing/2014/main" id="{3E730053-D0E7-444A-AAC9-E6DD9FB67B53}"/>
              </a:ext>
            </a:extLst>
          </p:cNvPr>
          <p:cNvGrpSpPr>
            <a:grpSpLocks/>
          </p:cNvGrpSpPr>
          <p:nvPr/>
        </p:nvGrpSpPr>
        <p:grpSpPr bwMode="auto">
          <a:xfrm>
            <a:off x="2152650" y="1393825"/>
            <a:ext cx="901700" cy="636588"/>
            <a:chOff x="-114" y="981"/>
            <a:chExt cx="998" cy="680"/>
          </a:xfrm>
        </p:grpSpPr>
        <p:sp>
          <p:nvSpPr>
            <p:cNvPr id="36926" name="Rectangle 27">
              <a:extLst>
                <a:ext uri="{FF2B5EF4-FFF2-40B4-BE49-F238E27FC236}">
                  <a16:creationId xmlns:a16="http://schemas.microsoft.com/office/drawing/2014/main" id="{EDF6CB01-3DB4-4A2E-B25D-8D3A9B1F4605}"/>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     Transferir</a:t>
              </a:r>
            </a:p>
            <a:p>
              <a:pPr algn="ctr" eaLnBrk="1" hangingPunct="1">
                <a:spcBef>
                  <a:spcPct val="0"/>
                </a:spcBef>
                <a:buFontTx/>
                <a:buNone/>
              </a:pPr>
              <a:r>
                <a:rPr lang="es-AR" altLang="pt-BR" sz="800" u="none">
                  <a:latin typeface="Arial" panose="020B0604020202020204" pitchFamily="34" charset="0"/>
                </a:rPr>
                <a:t> Informação</a:t>
              </a:r>
            </a:p>
            <a:p>
              <a:pPr algn="ctr" eaLnBrk="1" hangingPunct="1">
                <a:spcBef>
                  <a:spcPct val="0"/>
                </a:spcBef>
                <a:buFontTx/>
                <a:buNone/>
              </a:pPr>
              <a:r>
                <a:rPr lang="es-AR" altLang="pt-BR" sz="800" u="none">
                  <a:latin typeface="Arial" panose="020B0604020202020204" pitchFamily="34" charset="0"/>
                </a:rPr>
                <a:t>da Fase de </a:t>
              </a:r>
            </a:p>
            <a:p>
              <a:pPr algn="ctr" eaLnBrk="1" hangingPunct="1">
                <a:spcBef>
                  <a:spcPct val="0"/>
                </a:spcBef>
                <a:buFontTx/>
                <a:buNone/>
              </a:pPr>
              <a:r>
                <a:rPr lang="es-AR" altLang="pt-BR" sz="800" u="none">
                  <a:latin typeface="Arial" panose="020B0604020202020204" pitchFamily="34" charset="0"/>
                </a:rPr>
                <a:t>Comercialização</a:t>
              </a:r>
              <a:endParaRPr lang="en-GB" altLang="pt-BR" sz="800" u="none">
                <a:latin typeface="Arial" panose="020B0604020202020204" pitchFamily="34" charset="0"/>
              </a:endParaRPr>
            </a:p>
          </p:txBody>
        </p:sp>
        <p:sp>
          <p:nvSpPr>
            <p:cNvPr id="36927" name="Rectangle 28">
              <a:extLst>
                <a:ext uri="{FF2B5EF4-FFF2-40B4-BE49-F238E27FC236}">
                  <a16:creationId xmlns:a16="http://schemas.microsoft.com/office/drawing/2014/main" id="{3D51B714-FAAD-43E2-B156-1D667B8227AE}"/>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1.9.2</a:t>
              </a:r>
              <a:endParaRPr lang="en-GB" altLang="pt-BR" sz="800" u="none">
                <a:latin typeface="Arial" panose="020B0604020202020204" pitchFamily="34" charset="0"/>
              </a:endParaRPr>
            </a:p>
          </p:txBody>
        </p:sp>
      </p:grpSp>
      <p:grpSp>
        <p:nvGrpSpPr>
          <p:cNvPr id="6" name="Group 29">
            <a:extLst>
              <a:ext uri="{FF2B5EF4-FFF2-40B4-BE49-F238E27FC236}">
                <a16:creationId xmlns:a16="http://schemas.microsoft.com/office/drawing/2014/main" id="{ADB1C28D-E5F2-499D-A425-43CF59F1A62B}"/>
              </a:ext>
            </a:extLst>
          </p:cNvPr>
          <p:cNvGrpSpPr>
            <a:grpSpLocks/>
          </p:cNvGrpSpPr>
          <p:nvPr/>
        </p:nvGrpSpPr>
        <p:grpSpPr bwMode="auto">
          <a:xfrm>
            <a:off x="3249613" y="1393825"/>
            <a:ext cx="901700" cy="636588"/>
            <a:chOff x="-114" y="981"/>
            <a:chExt cx="998" cy="680"/>
          </a:xfrm>
        </p:grpSpPr>
        <p:sp>
          <p:nvSpPr>
            <p:cNvPr id="36924" name="Rectangle 30">
              <a:extLst>
                <a:ext uri="{FF2B5EF4-FFF2-40B4-BE49-F238E27FC236}">
                  <a16:creationId xmlns:a16="http://schemas.microsoft.com/office/drawing/2014/main" id="{14FE8E54-ABB5-4876-B4F2-DA56D6B02C2C}"/>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Pre-Planejar</a:t>
              </a:r>
            </a:p>
            <a:p>
              <a:pPr algn="ctr" eaLnBrk="1" hangingPunct="1">
                <a:spcBef>
                  <a:spcPct val="0"/>
                </a:spcBef>
                <a:buFontTx/>
                <a:buNone/>
              </a:pPr>
              <a:r>
                <a:rPr lang="es-AR" altLang="pt-BR" sz="800" u="none">
                  <a:latin typeface="Arial" panose="020B0604020202020204" pitchFamily="34" charset="0"/>
                </a:rPr>
                <a:t> Projeto</a:t>
              </a:r>
            </a:p>
          </p:txBody>
        </p:sp>
        <p:sp>
          <p:nvSpPr>
            <p:cNvPr id="36925" name="Rectangle 31">
              <a:extLst>
                <a:ext uri="{FF2B5EF4-FFF2-40B4-BE49-F238E27FC236}">
                  <a16:creationId xmlns:a16="http://schemas.microsoft.com/office/drawing/2014/main" id="{801FE951-BA5F-4847-A500-3EEEECFCB85F}"/>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1.4.3</a:t>
              </a:r>
              <a:endParaRPr lang="en-GB" altLang="pt-BR" sz="800" u="none">
                <a:latin typeface="Arial" panose="020B0604020202020204" pitchFamily="34" charset="0"/>
              </a:endParaRPr>
            </a:p>
          </p:txBody>
        </p:sp>
      </p:grpSp>
      <p:sp>
        <p:nvSpPr>
          <p:cNvPr id="36875" name="Line 32">
            <a:extLst>
              <a:ext uri="{FF2B5EF4-FFF2-40B4-BE49-F238E27FC236}">
                <a16:creationId xmlns:a16="http://schemas.microsoft.com/office/drawing/2014/main" id="{B87FB3E3-DFCF-422B-B579-E8A5BA537937}"/>
              </a:ext>
            </a:extLst>
          </p:cNvPr>
          <p:cNvSpPr>
            <a:spLocks noChangeShapeType="1"/>
          </p:cNvSpPr>
          <p:nvPr/>
        </p:nvSpPr>
        <p:spPr bwMode="auto">
          <a:xfrm>
            <a:off x="2584450" y="2030413"/>
            <a:ext cx="0" cy="11890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98689" name="Line 33">
            <a:extLst>
              <a:ext uri="{FF2B5EF4-FFF2-40B4-BE49-F238E27FC236}">
                <a16:creationId xmlns:a16="http://schemas.microsoft.com/office/drawing/2014/main" id="{08173F2E-81D9-4461-AAD4-9B4CA46CD349}"/>
              </a:ext>
            </a:extLst>
          </p:cNvPr>
          <p:cNvSpPr>
            <a:spLocks noChangeShapeType="1"/>
          </p:cNvSpPr>
          <p:nvPr/>
        </p:nvSpPr>
        <p:spPr bwMode="auto">
          <a:xfrm>
            <a:off x="3708400" y="2635250"/>
            <a:ext cx="10636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36877" name="Group 34">
            <a:extLst>
              <a:ext uri="{FF2B5EF4-FFF2-40B4-BE49-F238E27FC236}">
                <a16:creationId xmlns:a16="http://schemas.microsoft.com/office/drawing/2014/main" id="{64126E2E-37A5-4063-A9EC-8BCF7AF65BA1}"/>
              </a:ext>
            </a:extLst>
          </p:cNvPr>
          <p:cNvGrpSpPr>
            <a:grpSpLocks/>
          </p:cNvGrpSpPr>
          <p:nvPr/>
        </p:nvGrpSpPr>
        <p:grpSpPr bwMode="auto">
          <a:xfrm>
            <a:off x="1808163" y="2176463"/>
            <a:ext cx="1265237" cy="280987"/>
            <a:chOff x="862" y="1355"/>
            <a:chExt cx="604" cy="177"/>
          </a:xfrm>
        </p:grpSpPr>
        <p:sp>
          <p:nvSpPr>
            <p:cNvPr id="36920" name="Freeform 35">
              <a:extLst>
                <a:ext uri="{FF2B5EF4-FFF2-40B4-BE49-F238E27FC236}">
                  <a16:creationId xmlns:a16="http://schemas.microsoft.com/office/drawing/2014/main" id="{3840163A-45FD-452B-9588-F7F9D27FA7EC}"/>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6921" name="Freeform 36">
              <a:extLst>
                <a:ext uri="{FF2B5EF4-FFF2-40B4-BE49-F238E27FC236}">
                  <a16:creationId xmlns:a16="http://schemas.microsoft.com/office/drawing/2014/main" id="{DC85ADF7-6FBC-437D-9EF0-BD666A816F26}"/>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36922" name="Freeform 37">
              <a:extLst>
                <a:ext uri="{FF2B5EF4-FFF2-40B4-BE49-F238E27FC236}">
                  <a16:creationId xmlns:a16="http://schemas.microsoft.com/office/drawing/2014/main" id="{C1F33102-9EC0-48BD-8835-AD37EA12C07E}"/>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36923" name="Freeform 38">
              <a:extLst>
                <a:ext uri="{FF2B5EF4-FFF2-40B4-BE49-F238E27FC236}">
                  <a16:creationId xmlns:a16="http://schemas.microsoft.com/office/drawing/2014/main" id="{ADCE8569-87F6-4B3D-868D-3B9CDB15F1D4}"/>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36878" name="Rectangle 39">
            <a:extLst>
              <a:ext uri="{FF2B5EF4-FFF2-40B4-BE49-F238E27FC236}">
                <a16:creationId xmlns:a16="http://schemas.microsoft.com/office/drawing/2014/main" id="{3FD86BB8-E72D-4BCA-BB1C-4C3B51E848D1}"/>
              </a:ext>
            </a:extLst>
          </p:cNvPr>
          <p:cNvSpPr>
            <a:spLocks noChangeArrowheads="1"/>
          </p:cNvSpPr>
          <p:nvPr/>
        </p:nvSpPr>
        <p:spPr bwMode="auto">
          <a:xfrm>
            <a:off x="1852613" y="2203450"/>
            <a:ext cx="1136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Informação da Fase de </a:t>
            </a:r>
            <a:r>
              <a:rPr lang="es-AR" altLang="pt-BR" sz="800" b="0" u="none">
                <a:latin typeface="Arial" panose="020B0604020202020204" pitchFamily="34" charset="0"/>
              </a:rPr>
              <a:t>Comercialização</a:t>
            </a:r>
          </a:p>
        </p:txBody>
      </p:sp>
      <p:grpSp>
        <p:nvGrpSpPr>
          <p:cNvPr id="36879" name="Group 40">
            <a:extLst>
              <a:ext uri="{FF2B5EF4-FFF2-40B4-BE49-F238E27FC236}">
                <a16:creationId xmlns:a16="http://schemas.microsoft.com/office/drawing/2014/main" id="{4850C8EE-5A64-428B-93D5-DBE958EBCB86}"/>
              </a:ext>
            </a:extLst>
          </p:cNvPr>
          <p:cNvGrpSpPr>
            <a:grpSpLocks/>
          </p:cNvGrpSpPr>
          <p:nvPr/>
        </p:nvGrpSpPr>
        <p:grpSpPr bwMode="auto">
          <a:xfrm>
            <a:off x="2124075" y="3246438"/>
            <a:ext cx="901700" cy="636587"/>
            <a:chOff x="-114" y="981"/>
            <a:chExt cx="998" cy="680"/>
          </a:xfrm>
        </p:grpSpPr>
        <p:sp>
          <p:nvSpPr>
            <p:cNvPr id="36918" name="Rectangle 41">
              <a:extLst>
                <a:ext uri="{FF2B5EF4-FFF2-40B4-BE49-F238E27FC236}">
                  <a16:creationId xmlns:a16="http://schemas.microsoft.com/office/drawing/2014/main" id="{630BACFA-541E-4601-B53F-07032FC8101A}"/>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Revisar</a:t>
              </a:r>
            </a:p>
            <a:p>
              <a:pPr algn="ctr" eaLnBrk="1" hangingPunct="1">
                <a:spcBef>
                  <a:spcPct val="0"/>
                </a:spcBef>
                <a:buFontTx/>
                <a:buNone/>
              </a:pPr>
              <a:r>
                <a:rPr lang="es-AR" altLang="pt-BR" sz="800" u="none">
                  <a:latin typeface="Arial" panose="020B0604020202020204" pitchFamily="34" charset="0"/>
                </a:rPr>
                <a:t>Contrato</a:t>
              </a:r>
            </a:p>
          </p:txBody>
        </p:sp>
        <p:sp>
          <p:nvSpPr>
            <p:cNvPr id="36919" name="Rectangle 42">
              <a:extLst>
                <a:ext uri="{FF2B5EF4-FFF2-40B4-BE49-F238E27FC236}">
                  <a16:creationId xmlns:a16="http://schemas.microsoft.com/office/drawing/2014/main" id="{6DD75978-5FF2-499F-9927-71D412B68D71}"/>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2.2.1</a:t>
              </a:r>
              <a:endParaRPr lang="en-GB" altLang="pt-BR" sz="800" u="none">
                <a:latin typeface="Arial" panose="020B0604020202020204" pitchFamily="34" charset="0"/>
              </a:endParaRPr>
            </a:p>
          </p:txBody>
        </p:sp>
      </p:grpSp>
      <p:sp>
        <p:nvSpPr>
          <p:cNvPr id="36880" name="Line 43">
            <a:extLst>
              <a:ext uri="{FF2B5EF4-FFF2-40B4-BE49-F238E27FC236}">
                <a16:creationId xmlns:a16="http://schemas.microsoft.com/office/drawing/2014/main" id="{A0BAB8FD-C064-4170-977D-27822119DD16}"/>
              </a:ext>
            </a:extLst>
          </p:cNvPr>
          <p:cNvSpPr>
            <a:spLocks noChangeShapeType="1"/>
          </p:cNvSpPr>
          <p:nvPr/>
        </p:nvSpPr>
        <p:spPr bwMode="auto">
          <a:xfrm>
            <a:off x="3021013" y="3579813"/>
            <a:ext cx="71913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9" name="Group 44">
            <a:extLst>
              <a:ext uri="{FF2B5EF4-FFF2-40B4-BE49-F238E27FC236}">
                <a16:creationId xmlns:a16="http://schemas.microsoft.com/office/drawing/2014/main" id="{922F45C9-A162-45B7-8C4C-58D1EBDBD523}"/>
              </a:ext>
            </a:extLst>
          </p:cNvPr>
          <p:cNvGrpSpPr>
            <a:grpSpLocks/>
          </p:cNvGrpSpPr>
          <p:nvPr/>
        </p:nvGrpSpPr>
        <p:grpSpPr bwMode="auto">
          <a:xfrm>
            <a:off x="3021013" y="3652838"/>
            <a:ext cx="360362" cy="927100"/>
            <a:chOff x="2112" y="2251"/>
            <a:chExt cx="227" cy="584"/>
          </a:xfrm>
        </p:grpSpPr>
        <p:sp>
          <p:nvSpPr>
            <p:cNvPr id="36916" name="Line 45">
              <a:extLst>
                <a:ext uri="{FF2B5EF4-FFF2-40B4-BE49-F238E27FC236}">
                  <a16:creationId xmlns:a16="http://schemas.microsoft.com/office/drawing/2014/main" id="{7185E7D5-0E5A-42DE-A652-FCC1378AF094}"/>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36917" name="Line 46">
              <a:extLst>
                <a:ext uri="{FF2B5EF4-FFF2-40B4-BE49-F238E27FC236}">
                  <a16:creationId xmlns:a16="http://schemas.microsoft.com/office/drawing/2014/main" id="{3BE1E826-AB0F-4AB1-B60D-8B75BA33E1CA}"/>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36882" name="Group 47">
            <a:extLst>
              <a:ext uri="{FF2B5EF4-FFF2-40B4-BE49-F238E27FC236}">
                <a16:creationId xmlns:a16="http://schemas.microsoft.com/office/drawing/2014/main" id="{9E1925B9-7C5A-4CD0-B7D9-440639E57417}"/>
              </a:ext>
            </a:extLst>
          </p:cNvPr>
          <p:cNvGrpSpPr>
            <a:grpSpLocks/>
          </p:cNvGrpSpPr>
          <p:nvPr/>
        </p:nvGrpSpPr>
        <p:grpSpPr bwMode="auto">
          <a:xfrm>
            <a:off x="3787775" y="3246438"/>
            <a:ext cx="901700" cy="636587"/>
            <a:chOff x="-114" y="981"/>
            <a:chExt cx="998" cy="680"/>
          </a:xfrm>
        </p:grpSpPr>
        <p:sp>
          <p:nvSpPr>
            <p:cNvPr id="36914" name="Rectangle 48">
              <a:extLst>
                <a:ext uri="{FF2B5EF4-FFF2-40B4-BE49-F238E27FC236}">
                  <a16:creationId xmlns:a16="http://schemas.microsoft.com/office/drawing/2014/main" id="{465A8F98-C0C2-4A24-B442-97507F275DA8}"/>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Preparar</a:t>
              </a:r>
            </a:p>
            <a:p>
              <a:pPr algn="ctr" eaLnBrk="1" hangingPunct="1">
                <a:spcBef>
                  <a:spcPct val="0"/>
                </a:spcBef>
                <a:buFontTx/>
                <a:buNone/>
              </a:pPr>
              <a:r>
                <a:rPr lang="es-AR" altLang="pt-BR" sz="800" u="none">
                  <a:latin typeface="Arial" panose="020B0604020202020204" pitchFamily="34" charset="0"/>
                </a:rPr>
                <a:t>Declaração do</a:t>
              </a:r>
            </a:p>
            <a:p>
              <a:pPr algn="ctr" eaLnBrk="1" hangingPunct="1">
                <a:spcBef>
                  <a:spcPct val="0"/>
                </a:spcBef>
                <a:buFontTx/>
                <a:buNone/>
              </a:pPr>
              <a:r>
                <a:rPr lang="es-AR" altLang="pt-BR" sz="800" u="none">
                  <a:latin typeface="Arial" panose="020B0604020202020204" pitchFamily="34" charset="0"/>
                </a:rPr>
                <a:t>Escopo</a:t>
              </a:r>
            </a:p>
          </p:txBody>
        </p:sp>
        <p:sp>
          <p:nvSpPr>
            <p:cNvPr id="36915" name="Rectangle 49">
              <a:extLst>
                <a:ext uri="{FF2B5EF4-FFF2-40B4-BE49-F238E27FC236}">
                  <a16:creationId xmlns:a16="http://schemas.microsoft.com/office/drawing/2014/main" id="{1A8DD060-F791-4608-96D8-28B74BEF8B44}"/>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2.2.2</a:t>
              </a:r>
              <a:endParaRPr lang="en-GB" altLang="pt-BR" sz="800" u="none">
                <a:latin typeface="Arial" panose="020B0604020202020204" pitchFamily="34" charset="0"/>
              </a:endParaRPr>
            </a:p>
          </p:txBody>
        </p:sp>
      </p:grpSp>
      <p:sp>
        <p:nvSpPr>
          <p:cNvPr id="198706" name="Line 50">
            <a:extLst>
              <a:ext uri="{FF2B5EF4-FFF2-40B4-BE49-F238E27FC236}">
                <a16:creationId xmlns:a16="http://schemas.microsoft.com/office/drawing/2014/main" id="{7BBCC875-34CF-4AEA-B5C8-4BB7F0A36938}"/>
              </a:ext>
            </a:extLst>
          </p:cNvPr>
          <p:cNvSpPr>
            <a:spLocks noChangeShapeType="1"/>
          </p:cNvSpPr>
          <p:nvPr/>
        </p:nvSpPr>
        <p:spPr bwMode="auto">
          <a:xfrm>
            <a:off x="4244975" y="3878263"/>
            <a:ext cx="0" cy="5572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36884" name="Group 51">
            <a:extLst>
              <a:ext uri="{FF2B5EF4-FFF2-40B4-BE49-F238E27FC236}">
                <a16:creationId xmlns:a16="http://schemas.microsoft.com/office/drawing/2014/main" id="{3E72C271-DEF8-47FA-B2EB-3AD4DAD340B7}"/>
              </a:ext>
            </a:extLst>
          </p:cNvPr>
          <p:cNvGrpSpPr>
            <a:grpSpLocks/>
          </p:cNvGrpSpPr>
          <p:nvPr/>
        </p:nvGrpSpPr>
        <p:grpSpPr bwMode="auto">
          <a:xfrm>
            <a:off x="2052638" y="4438650"/>
            <a:ext cx="977900" cy="279400"/>
            <a:chOff x="1181" y="2746"/>
            <a:chExt cx="616" cy="176"/>
          </a:xfrm>
        </p:grpSpPr>
        <p:sp>
          <p:nvSpPr>
            <p:cNvPr id="36910" name="Freeform 52">
              <a:extLst>
                <a:ext uri="{FF2B5EF4-FFF2-40B4-BE49-F238E27FC236}">
                  <a16:creationId xmlns:a16="http://schemas.microsoft.com/office/drawing/2014/main" id="{C49B1D86-12E7-4576-A4D1-29DDCECB172D}"/>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6911" name="Freeform 53">
              <a:extLst>
                <a:ext uri="{FF2B5EF4-FFF2-40B4-BE49-F238E27FC236}">
                  <a16:creationId xmlns:a16="http://schemas.microsoft.com/office/drawing/2014/main" id="{88D871D3-1FF1-4E59-92D5-ACC40E609997}"/>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0">
              <a:solidFill>
                <a:srgbClr val="000000"/>
              </a:solidFill>
              <a:round/>
              <a:headEnd/>
              <a:tailEnd/>
            </a:ln>
          </p:spPr>
          <p:txBody>
            <a:bodyPr/>
            <a:lstStyle/>
            <a:p>
              <a:endParaRPr lang="pt-BR"/>
            </a:p>
          </p:txBody>
        </p:sp>
        <p:sp>
          <p:nvSpPr>
            <p:cNvPr id="36912" name="Freeform 54">
              <a:extLst>
                <a:ext uri="{FF2B5EF4-FFF2-40B4-BE49-F238E27FC236}">
                  <a16:creationId xmlns:a16="http://schemas.microsoft.com/office/drawing/2014/main" id="{FB6D20B2-26EE-4924-A380-50DC199178A9}"/>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w="7938" cap="rnd">
              <a:solidFill>
                <a:srgbClr val="000000"/>
              </a:solidFill>
              <a:round/>
              <a:headEnd/>
              <a:tailEnd/>
            </a:ln>
          </p:spPr>
          <p:txBody>
            <a:bodyPr/>
            <a:lstStyle/>
            <a:p>
              <a:endParaRPr lang="pt-BR"/>
            </a:p>
          </p:txBody>
        </p:sp>
        <p:sp>
          <p:nvSpPr>
            <p:cNvPr id="36913" name="Freeform 55">
              <a:extLst>
                <a:ext uri="{FF2B5EF4-FFF2-40B4-BE49-F238E27FC236}">
                  <a16:creationId xmlns:a16="http://schemas.microsoft.com/office/drawing/2014/main" id="{FEA897E9-2415-4BBB-A662-2BECF52BDC74}"/>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7938" cap="rnd">
              <a:solidFill>
                <a:srgbClr val="000000"/>
              </a:solidFill>
              <a:round/>
              <a:headEnd/>
              <a:tailEnd/>
            </a:ln>
          </p:spPr>
          <p:txBody>
            <a:bodyPr/>
            <a:lstStyle/>
            <a:p>
              <a:endParaRPr lang="pt-BR"/>
            </a:p>
          </p:txBody>
        </p:sp>
      </p:grpSp>
      <p:sp>
        <p:nvSpPr>
          <p:cNvPr id="36885" name="Rectangle 56">
            <a:extLst>
              <a:ext uri="{FF2B5EF4-FFF2-40B4-BE49-F238E27FC236}">
                <a16:creationId xmlns:a16="http://schemas.microsoft.com/office/drawing/2014/main" id="{B2C2B8D4-F585-4C20-ABA3-5198C3F93424}"/>
              </a:ext>
            </a:extLst>
          </p:cNvPr>
          <p:cNvSpPr>
            <a:spLocks noChangeArrowheads="1"/>
          </p:cNvSpPr>
          <p:nvPr/>
        </p:nvSpPr>
        <p:spPr bwMode="auto">
          <a:xfrm>
            <a:off x="2051050" y="4451350"/>
            <a:ext cx="9652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700" b="0" u="none">
                <a:solidFill>
                  <a:srgbClr val="000000"/>
                </a:solidFill>
                <a:latin typeface="Arial" panose="020B0604020202020204" pitchFamily="34" charset="0"/>
              </a:rPr>
              <a:t>Anotações da revisão</a:t>
            </a:r>
          </a:p>
          <a:p>
            <a:pPr algn="ctr" eaLnBrk="1" hangingPunct="1">
              <a:spcBef>
                <a:spcPct val="0"/>
              </a:spcBef>
              <a:buFontTx/>
              <a:buNone/>
            </a:pPr>
            <a:r>
              <a:rPr lang="es-AR" altLang="pt-BR" sz="700" b="0" u="none">
                <a:solidFill>
                  <a:srgbClr val="000000"/>
                </a:solidFill>
                <a:latin typeface="Arial" panose="020B0604020202020204" pitchFamily="34" charset="0"/>
              </a:rPr>
              <a:t>do Contrato</a:t>
            </a:r>
          </a:p>
        </p:txBody>
      </p:sp>
      <p:grpSp>
        <p:nvGrpSpPr>
          <p:cNvPr id="12" name="Group 57">
            <a:extLst>
              <a:ext uri="{FF2B5EF4-FFF2-40B4-BE49-F238E27FC236}">
                <a16:creationId xmlns:a16="http://schemas.microsoft.com/office/drawing/2014/main" id="{EB0EDC1A-5C34-406F-94ED-9613472B9916}"/>
              </a:ext>
            </a:extLst>
          </p:cNvPr>
          <p:cNvGrpSpPr>
            <a:grpSpLocks/>
          </p:cNvGrpSpPr>
          <p:nvPr/>
        </p:nvGrpSpPr>
        <p:grpSpPr bwMode="auto">
          <a:xfrm>
            <a:off x="3214688" y="2176463"/>
            <a:ext cx="1068387" cy="280987"/>
            <a:chOff x="1660" y="1355"/>
            <a:chExt cx="331" cy="177"/>
          </a:xfrm>
        </p:grpSpPr>
        <p:sp>
          <p:nvSpPr>
            <p:cNvPr id="36906" name="Freeform 58">
              <a:extLst>
                <a:ext uri="{FF2B5EF4-FFF2-40B4-BE49-F238E27FC236}">
                  <a16:creationId xmlns:a16="http://schemas.microsoft.com/office/drawing/2014/main" id="{33AADB45-3036-4F2E-8283-C4BEA6CC2E3C}"/>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6907" name="Freeform 59">
              <a:extLst>
                <a:ext uri="{FF2B5EF4-FFF2-40B4-BE49-F238E27FC236}">
                  <a16:creationId xmlns:a16="http://schemas.microsoft.com/office/drawing/2014/main" id="{C5FE12E2-291A-4AAD-B37E-106635AC02CD}"/>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36908" name="Freeform 60">
              <a:extLst>
                <a:ext uri="{FF2B5EF4-FFF2-40B4-BE49-F238E27FC236}">
                  <a16:creationId xmlns:a16="http://schemas.microsoft.com/office/drawing/2014/main" id="{B840A236-6D70-4281-9FA0-90F680EF2A24}"/>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36909" name="Freeform 61">
              <a:extLst>
                <a:ext uri="{FF2B5EF4-FFF2-40B4-BE49-F238E27FC236}">
                  <a16:creationId xmlns:a16="http://schemas.microsoft.com/office/drawing/2014/main" id="{C1FFE449-46EA-4541-84A3-2FDB765C4AC5}"/>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98718" name="Rectangle 62">
            <a:extLst>
              <a:ext uri="{FF2B5EF4-FFF2-40B4-BE49-F238E27FC236}">
                <a16:creationId xmlns:a16="http://schemas.microsoft.com/office/drawing/2014/main" id="{6B784287-2F38-49B3-B8B1-83B2ECF87B9A}"/>
              </a:ext>
            </a:extLst>
          </p:cNvPr>
          <p:cNvSpPr>
            <a:spLocks noChangeArrowheads="1"/>
          </p:cNvSpPr>
          <p:nvPr/>
        </p:nvSpPr>
        <p:spPr bwMode="auto">
          <a:xfrm>
            <a:off x="3327400" y="2203450"/>
            <a:ext cx="882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Resultados de</a:t>
            </a:r>
          </a:p>
          <a:p>
            <a:pPr algn="ctr" eaLnBrk="1" hangingPunct="1">
              <a:spcBef>
                <a:spcPct val="0"/>
              </a:spcBef>
              <a:buFontTx/>
              <a:buNone/>
            </a:pPr>
            <a:r>
              <a:rPr lang="es-AR" altLang="pt-BR" sz="800" b="0" u="none">
                <a:solidFill>
                  <a:srgbClr val="000000"/>
                </a:solidFill>
                <a:latin typeface="Arial" panose="020B0604020202020204" pitchFamily="34" charset="0"/>
              </a:rPr>
              <a:t>Pre-Planejamento</a:t>
            </a:r>
            <a:endParaRPr lang="es-AR" altLang="pt-BR" sz="1800" b="0" u="none">
              <a:latin typeface="Arial" panose="020B0604020202020204" pitchFamily="34" charset="0"/>
            </a:endParaRPr>
          </a:p>
        </p:txBody>
      </p:sp>
      <p:grpSp>
        <p:nvGrpSpPr>
          <p:cNvPr id="13" name="Group 66">
            <a:extLst>
              <a:ext uri="{FF2B5EF4-FFF2-40B4-BE49-F238E27FC236}">
                <a16:creationId xmlns:a16="http://schemas.microsoft.com/office/drawing/2014/main" id="{FC53B1A1-28EF-4E1D-BB19-E0B718C078A1}"/>
              </a:ext>
            </a:extLst>
          </p:cNvPr>
          <p:cNvGrpSpPr>
            <a:grpSpLocks/>
          </p:cNvGrpSpPr>
          <p:nvPr/>
        </p:nvGrpSpPr>
        <p:grpSpPr bwMode="auto">
          <a:xfrm>
            <a:off x="3557588" y="4438650"/>
            <a:ext cx="1368425" cy="279400"/>
            <a:chOff x="2225" y="2746"/>
            <a:chExt cx="661" cy="176"/>
          </a:xfrm>
        </p:grpSpPr>
        <p:sp>
          <p:nvSpPr>
            <p:cNvPr id="36902" name="Freeform 67">
              <a:extLst>
                <a:ext uri="{FF2B5EF4-FFF2-40B4-BE49-F238E27FC236}">
                  <a16:creationId xmlns:a16="http://schemas.microsoft.com/office/drawing/2014/main" id="{BD6DAA44-D38C-4A82-9994-6885F4886F60}"/>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6903" name="Freeform 68">
              <a:extLst>
                <a:ext uri="{FF2B5EF4-FFF2-40B4-BE49-F238E27FC236}">
                  <a16:creationId xmlns:a16="http://schemas.microsoft.com/office/drawing/2014/main" id="{C3423AC4-BD96-4539-B5C4-50C6150E5FFD}"/>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solidFill>
              <a:srgbClr val="CDCDCD"/>
            </a:solidFill>
            <a:ln w="0">
              <a:solidFill>
                <a:srgbClr val="000000"/>
              </a:solidFill>
              <a:round/>
              <a:headEnd/>
              <a:tailEnd/>
            </a:ln>
          </p:spPr>
          <p:txBody>
            <a:bodyPr/>
            <a:lstStyle/>
            <a:p>
              <a:endParaRPr lang="pt-BR"/>
            </a:p>
          </p:txBody>
        </p:sp>
        <p:sp>
          <p:nvSpPr>
            <p:cNvPr id="36904" name="Freeform 69">
              <a:extLst>
                <a:ext uri="{FF2B5EF4-FFF2-40B4-BE49-F238E27FC236}">
                  <a16:creationId xmlns:a16="http://schemas.microsoft.com/office/drawing/2014/main" id="{960FA34F-D2EB-4088-8ECB-FBEDFBBAAFE7}"/>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36905" name="Freeform 70">
              <a:extLst>
                <a:ext uri="{FF2B5EF4-FFF2-40B4-BE49-F238E27FC236}">
                  <a16:creationId xmlns:a16="http://schemas.microsoft.com/office/drawing/2014/main" id="{48476DB1-0A0B-45CE-96FB-182AF2469C77}"/>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98727" name="Rectangle 71">
            <a:extLst>
              <a:ext uri="{FF2B5EF4-FFF2-40B4-BE49-F238E27FC236}">
                <a16:creationId xmlns:a16="http://schemas.microsoft.com/office/drawing/2014/main" id="{2E69113E-50CE-4450-80F5-D2C00BFCD6C7}"/>
              </a:ext>
            </a:extLst>
          </p:cNvPr>
          <p:cNvSpPr>
            <a:spLocks noChangeArrowheads="1"/>
          </p:cNvSpPr>
          <p:nvPr/>
        </p:nvSpPr>
        <p:spPr bwMode="auto">
          <a:xfrm>
            <a:off x="3662363" y="4513263"/>
            <a:ext cx="11525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Declaração do Escopo</a:t>
            </a:r>
            <a:endParaRPr lang="es-AR" altLang="pt-BR" sz="800" b="0" u="none">
              <a:latin typeface="Arial" panose="020B0604020202020204" pitchFamily="34" charset="0"/>
            </a:endParaRPr>
          </a:p>
        </p:txBody>
      </p:sp>
      <p:sp>
        <p:nvSpPr>
          <p:cNvPr id="36890" name="Line 72">
            <a:extLst>
              <a:ext uri="{FF2B5EF4-FFF2-40B4-BE49-F238E27FC236}">
                <a16:creationId xmlns:a16="http://schemas.microsoft.com/office/drawing/2014/main" id="{0521925A-9E77-4179-89FE-AFEDD29F08F4}"/>
              </a:ext>
            </a:extLst>
          </p:cNvPr>
          <p:cNvSpPr>
            <a:spLocks noChangeShapeType="1"/>
          </p:cNvSpPr>
          <p:nvPr/>
        </p:nvSpPr>
        <p:spPr bwMode="auto">
          <a:xfrm>
            <a:off x="2578100" y="3895725"/>
            <a:ext cx="0" cy="5397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98730" name="Line 74">
            <a:extLst>
              <a:ext uri="{FF2B5EF4-FFF2-40B4-BE49-F238E27FC236}">
                <a16:creationId xmlns:a16="http://schemas.microsoft.com/office/drawing/2014/main" id="{734BCFA2-23A3-4B43-975D-0C12F5049077}"/>
              </a:ext>
            </a:extLst>
          </p:cNvPr>
          <p:cNvSpPr>
            <a:spLocks noChangeShapeType="1"/>
          </p:cNvSpPr>
          <p:nvPr/>
        </p:nvSpPr>
        <p:spPr bwMode="auto">
          <a:xfrm>
            <a:off x="4284663" y="2635250"/>
            <a:ext cx="0" cy="5937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98731" name="Line 75">
            <a:extLst>
              <a:ext uri="{FF2B5EF4-FFF2-40B4-BE49-F238E27FC236}">
                <a16:creationId xmlns:a16="http://schemas.microsoft.com/office/drawing/2014/main" id="{F0AABB89-6BA0-474D-8863-E79C6C89FE8F}"/>
              </a:ext>
            </a:extLst>
          </p:cNvPr>
          <p:cNvSpPr>
            <a:spLocks noChangeShapeType="1"/>
          </p:cNvSpPr>
          <p:nvPr/>
        </p:nvSpPr>
        <p:spPr bwMode="auto">
          <a:xfrm>
            <a:off x="4787900" y="2419350"/>
            <a:ext cx="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14" name="Group 76">
            <a:extLst>
              <a:ext uri="{FF2B5EF4-FFF2-40B4-BE49-F238E27FC236}">
                <a16:creationId xmlns:a16="http://schemas.microsoft.com/office/drawing/2014/main" id="{41CE20C8-5B60-4CA9-8839-8CAD54A7C8C6}"/>
              </a:ext>
            </a:extLst>
          </p:cNvPr>
          <p:cNvGrpSpPr>
            <a:grpSpLocks/>
          </p:cNvGrpSpPr>
          <p:nvPr/>
        </p:nvGrpSpPr>
        <p:grpSpPr bwMode="auto">
          <a:xfrm>
            <a:off x="4392613" y="2165350"/>
            <a:ext cx="982662" cy="301625"/>
            <a:chOff x="2378" y="1361"/>
            <a:chExt cx="331" cy="177"/>
          </a:xfrm>
        </p:grpSpPr>
        <p:sp>
          <p:nvSpPr>
            <p:cNvPr id="36898" name="Freeform 77">
              <a:extLst>
                <a:ext uri="{FF2B5EF4-FFF2-40B4-BE49-F238E27FC236}">
                  <a16:creationId xmlns:a16="http://schemas.microsoft.com/office/drawing/2014/main" id="{CF40A622-51A4-4387-A04C-FED90240CA70}"/>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36899" name="Freeform 78">
              <a:extLst>
                <a:ext uri="{FF2B5EF4-FFF2-40B4-BE49-F238E27FC236}">
                  <a16:creationId xmlns:a16="http://schemas.microsoft.com/office/drawing/2014/main" id="{879975C0-96C6-46A7-BE7F-B98BB9C3166A}"/>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36900" name="Freeform 79">
              <a:extLst>
                <a:ext uri="{FF2B5EF4-FFF2-40B4-BE49-F238E27FC236}">
                  <a16:creationId xmlns:a16="http://schemas.microsoft.com/office/drawing/2014/main" id="{7B2643FE-AFEF-4942-AF85-F88E557CD2CC}"/>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36901" name="Freeform 80">
              <a:extLst>
                <a:ext uri="{FF2B5EF4-FFF2-40B4-BE49-F238E27FC236}">
                  <a16:creationId xmlns:a16="http://schemas.microsoft.com/office/drawing/2014/main" id="{046EC3C0-AE2A-4493-B88B-271FE2FD2F23}"/>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98737" name="Rectangle 81">
            <a:extLst>
              <a:ext uri="{FF2B5EF4-FFF2-40B4-BE49-F238E27FC236}">
                <a16:creationId xmlns:a16="http://schemas.microsoft.com/office/drawing/2014/main" id="{FAF34A8A-E35F-4697-9429-447832D411CB}"/>
              </a:ext>
            </a:extLst>
          </p:cNvPr>
          <p:cNvSpPr>
            <a:spLocks noChangeArrowheads="1"/>
          </p:cNvSpPr>
          <p:nvPr/>
        </p:nvSpPr>
        <p:spPr bwMode="auto">
          <a:xfrm>
            <a:off x="4429125" y="2203450"/>
            <a:ext cx="8937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Documentação do Contrato</a:t>
            </a:r>
          </a:p>
        </p:txBody>
      </p:sp>
      <p:sp>
        <p:nvSpPr>
          <p:cNvPr id="36895" name="Rectangle 82">
            <a:extLst>
              <a:ext uri="{FF2B5EF4-FFF2-40B4-BE49-F238E27FC236}">
                <a16:creationId xmlns:a16="http://schemas.microsoft.com/office/drawing/2014/main" id="{B9C8D3B2-8472-410F-A592-C72C8772163B}"/>
              </a:ext>
            </a:extLst>
          </p:cNvPr>
          <p:cNvSpPr>
            <a:spLocks noChangeArrowheads="1"/>
          </p:cNvSpPr>
          <p:nvPr/>
        </p:nvSpPr>
        <p:spPr bwMode="auto">
          <a:xfrm>
            <a:off x="395288" y="4325938"/>
            <a:ext cx="574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SAÍDAS</a:t>
            </a:r>
          </a:p>
        </p:txBody>
      </p:sp>
      <p:sp>
        <p:nvSpPr>
          <p:cNvPr id="36896" name="Rectangle 83">
            <a:extLst>
              <a:ext uri="{FF2B5EF4-FFF2-40B4-BE49-F238E27FC236}">
                <a16:creationId xmlns:a16="http://schemas.microsoft.com/office/drawing/2014/main" id="{6AE9C09F-5FE6-4794-B27B-BAE789A272DE}"/>
              </a:ext>
            </a:extLst>
          </p:cNvPr>
          <p:cNvSpPr>
            <a:spLocks noChangeArrowheads="1"/>
          </p:cNvSpPr>
          <p:nvPr/>
        </p:nvSpPr>
        <p:spPr bwMode="auto">
          <a:xfrm>
            <a:off x="395288" y="1322388"/>
            <a:ext cx="8794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ENTRADAS</a:t>
            </a:r>
          </a:p>
        </p:txBody>
      </p:sp>
      <p:sp>
        <p:nvSpPr>
          <p:cNvPr id="36897" name="Rectangle 84">
            <a:extLst>
              <a:ext uri="{FF2B5EF4-FFF2-40B4-BE49-F238E27FC236}">
                <a16:creationId xmlns:a16="http://schemas.microsoft.com/office/drawing/2014/main" id="{3087C6EC-E24E-41E4-983C-2E914D590272}"/>
              </a:ext>
            </a:extLst>
          </p:cNvPr>
          <p:cNvSpPr>
            <a:spLocks noChangeArrowheads="1"/>
          </p:cNvSpPr>
          <p:nvPr/>
        </p:nvSpPr>
        <p:spPr bwMode="auto">
          <a:xfrm>
            <a:off x="403225" y="2970213"/>
            <a:ext cx="965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PROCESSOS</a:t>
            </a:r>
          </a:p>
        </p:txBody>
      </p:sp>
    </p:spTree>
    <p:extLst>
      <p:ext uri="{BB962C8B-B14F-4D97-AF65-F5344CB8AC3E}">
        <p14:creationId xmlns:p14="http://schemas.microsoft.com/office/powerpoint/2010/main" val="1755390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86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86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87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87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87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873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870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8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72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9D658311-D5FD-45B8-B06C-37E802C044AE}"/>
              </a:ext>
            </a:extLst>
          </p:cNvPr>
          <p:cNvSpPr>
            <a:spLocks noGrp="1" noChangeArrowheads="1"/>
          </p:cNvSpPr>
          <p:nvPr>
            <p:ph type="title"/>
          </p:nvPr>
        </p:nvSpPr>
        <p:spPr/>
        <p:txBody>
          <a:bodyPr>
            <a:normAutofit fontScale="90000"/>
          </a:bodyPr>
          <a:lstStyle/>
          <a:p>
            <a:pPr eaLnBrk="1" hangingPunct="1"/>
            <a:r>
              <a:rPr lang="pt-BR" altLang="pt-BR"/>
              <a:t>A Declaração do Escopo esclarece o escopo do projeto</a:t>
            </a:r>
          </a:p>
        </p:txBody>
      </p:sp>
      <p:sp>
        <p:nvSpPr>
          <p:cNvPr id="38915" name="Rectangle 3">
            <a:extLst>
              <a:ext uri="{FF2B5EF4-FFF2-40B4-BE49-F238E27FC236}">
                <a16:creationId xmlns:a16="http://schemas.microsoft.com/office/drawing/2014/main" id="{7209378E-0BD8-423B-A959-6DD74721D236}"/>
              </a:ext>
            </a:extLst>
          </p:cNvPr>
          <p:cNvSpPr>
            <a:spLocks noGrp="1" noChangeArrowheads="1"/>
          </p:cNvSpPr>
          <p:nvPr>
            <p:ph idx="1"/>
          </p:nvPr>
        </p:nvSpPr>
        <p:spPr>
          <a:xfrm>
            <a:off x="3492500" y="1125538"/>
            <a:ext cx="5651500" cy="4752975"/>
          </a:xfrm>
        </p:spPr>
        <p:txBody>
          <a:bodyPr/>
          <a:lstStyle/>
          <a:p>
            <a:pPr eaLnBrk="1" hangingPunct="1">
              <a:buFontTx/>
              <a:buNone/>
            </a:pPr>
            <a:r>
              <a:rPr lang="pt-BR" altLang="pt-BR" sz="2600"/>
              <a:t>A Declaração do Escopo serve para:</a:t>
            </a:r>
          </a:p>
          <a:p>
            <a:pPr eaLnBrk="1" hangingPunct="1"/>
            <a:r>
              <a:rPr lang="pt-BR" altLang="pt-BR" sz="2600"/>
              <a:t>Gerenciar expectativas do Cliente</a:t>
            </a:r>
          </a:p>
          <a:p>
            <a:pPr eaLnBrk="1" hangingPunct="1"/>
            <a:r>
              <a:rPr lang="pt-BR" altLang="pt-BR" sz="2600">
                <a:solidFill>
                  <a:srgbClr val="FF0000"/>
                </a:solidFill>
              </a:rPr>
              <a:t>Definir exclusões</a:t>
            </a:r>
          </a:p>
          <a:p>
            <a:pPr eaLnBrk="1" hangingPunct="1"/>
            <a:r>
              <a:rPr lang="pt-BR" altLang="pt-BR" sz="2600"/>
              <a:t>Esclarecer suposições</a:t>
            </a:r>
          </a:p>
          <a:p>
            <a:pPr eaLnBrk="1" hangingPunct="1"/>
            <a:r>
              <a:rPr lang="pt-BR" altLang="pt-BR" sz="2600">
                <a:solidFill>
                  <a:srgbClr val="FF0000"/>
                </a:solidFill>
              </a:rPr>
              <a:t>Definir responsabilidades do Cliente e outros interessados</a:t>
            </a:r>
          </a:p>
          <a:p>
            <a:pPr eaLnBrk="1" hangingPunct="1"/>
            <a:r>
              <a:rPr lang="pt-BR" altLang="pt-BR" sz="2600"/>
              <a:t>Descrever as Entregas e os marcos</a:t>
            </a:r>
          </a:p>
          <a:p>
            <a:pPr eaLnBrk="1" hangingPunct="1"/>
            <a:r>
              <a:rPr lang="pt-BR" altLang="pt-BR" sz="2600">
                <a:solidFill>
                  <a:srgbClr val="FF0000"/>
                </a:solidFill>
              </a:rPr>
              <a:t>Estabelecer critérios de conclusão e de sucesso</a:t>
            </a:r>
          </a:p>
        </p:txBody>
      </p:sp>
      <p:pic>
        <p:nvPicPr>
          <p:cNvPr id="38916" name="Picture 11" descr="Scope Statement">
            <a:extLst>
              <a:ext uri="{FF2B5EF4-FFF2-40B4-BE49-F238E27FC236}">
                <a16:creationId xmlns:a16="http://schemas.microsoft.com/office/drawing/2014/main" id="{F352804E-C367-4CA0-9092-ED2EB42F06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515" t="1746" r="7899" b="6749"/>
          <a:stretch>
            <a:fillRect/>
          </a:stretch>
        </p:blipFill>
        <p:spPr bwMode="auto">
          <a:xfrm>
            <a:off x="288925" y="1184275"/>
            <a:ext cx="2987675" cy="4570413"/>
          </a:xfrm>
          <a:prstGeom prst="rect">
            <a:avLst/>
          </a:prstGeom>
          <a:noFill/>
          <a:ln w="9525">
            <a:solidFill>
              <a:schemeClr val="tx1"/>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38917" name="CaixaDeTexto 4">
            <a:extLst>
              <a:ext uri="{FF2B5EF4-FFF2-40B4-BE49-F238E27FC236}">
                <a16:creationId xmlns:a16="http://schemas.microsoft.com/office/drawing/2014/main" id="{12A9AE08-73CD-432D-9B4D-59A0DB00A11E}"/>
              </a:ext>
            </a:extLst>
          </p:cNvPr>
          <p:cNvSpPr txBox="1">
            <a:spLocks noChangeArrowheads="1"/>
          </p:cNvSpPr>
          <p:nvPr/>
        </p:nvSpPr>
        <p:spPr bwMode="auto">
          <a:xfrm>
            <a:off x="368300" y="1270000"/>
            <a:ext cx="2882900" cy="246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pt-BR" altLang="pt-BR" sz="1000">
                <a:solidFill>
                  <a:schemeClr val="bg1"/>
                </a:solidFill>
              </a:rPr>
              <a:t>Declaração de Escopo</a:t>
            </a:r>
          </a:p>
        </p:txBody>
      </p:sp>
    </p:spTree>
    <p:extLst>
      <p:ext uri="{BB962C8B-B14F-4D97-AF65-F5344CB8AC3E}">
        <p14:creationId xmlns:p14="http://schemas.microsoft.com/office/powerpoint/2010/main" val="7071270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F52C649-3A9E-4059-AD55-A4376FE54AA2}"/>
              </a:ext>
            </a:extLst>
          </p:cNvPr>
          <p:cNvSpPr>
            <a:spLocks noGrp="1" noChangeArrowheads="1"/>
          </p:cNvSpPr>
          <p:nvPr>
            <p:ph type="title"/>
          </p:nvPr>
        </p:nvSpPr>
        <p:spPr/>
        <p:txBody>
          <a:bodyPr>
            <a:normAutofit fontScale="90000"/>
          </a:bodyPr>
          <a:lstStyle/>
          <a:p>
            <a:pPr eaLnBrk="1" hangingPunct="1"/>
            <a:r>
              <a:rPr lang="pt-BR" altLang="pt-BR"/>
              <a:t>O passo seguinte é Validar a Declaração do Escopo</a:t>
            </a:r>
          </a:p>
        </p:txBody>
      </p:sp>
      <p:grpSp>
        <p:nvGrpSpPr>
          <p:cNvPr id="40963" name="Group 10">
            <a:extLst>
              <a:ext uri="{FF2B5EF4-FFF2-40B4-BE49-F238E27FC236}">
                <a16:creationId xmlns:a16="http://schemas.microsoft.com/office/drawing/2014/main" id="{BAB46AA7-6CF6-4E64-96B1-065B82A4694B}"/>
              </a:ext>
            </a:extLst>
          </p:cNvPr>
          <p:cNvGrpSpPr>
            <a:grpSpLocks/>
          </p:cNvGrpSpPr>
          <p:nvPr/>
        </p:nvGrpSpPr>
        <p:grpSpPr bwMode="auto">
          <a:xfrm>
            <a:off x="458788" y="1198563"/>
            <a:ext cx="6380162" cy="1646237"/>
            <a:chOff x="207" y="757"/>
            <a:chExt cx="5386" cy="1037"/>
          </a:xfrm>
        </p:grpSpPr>
        <p:sp>
          <p:nvSpPr>
            <p:cNvPr id="41042" name="Rectangle 11">
              <a:extLst>
                <a:ext uri="{FF2B5EF4-FFF2-40B4-BE49-F238E27FC236}">
                  <a16:creationId xmlns:a16="http://schemas.microsoft.com/office/drawing/2014/main" id="{6AD799DD-1720-4649-A3A7-E58339F101BC}"/>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41043" name="Rectangle 12">
              <a:extLst>
                <a:ext uri="{FF2B5EF4-FFF2-40B4-BE49-F238E27FC236}">
                  <a16:creationId xmlns:a16="http://schemas.microsoft.com/office/drawing/2014/main" id="{FDD96144-35BC-44EB-883A-C653E07C52BA}"/>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40964" name="Group 13">
            <a:extLst>
              <a:ext uri="{FF2B5EF4-FFF2-40B4-BE49-F238E27FC236}">
                <a16:creationId xmlns:a16="http://schemas.microsoft.com/office/drawing/2014/main" id="{A7EEBD49-A3CF-4E19-9E65-A9F8A9A0EA27}"/>
              </a:ext>
            </a:extLst>
          </p:cNvPr>
          <p:cNvGrpSpPr>
            <a:grpSpLocks/>
          </p:cNvGrpSpPr>
          <p:nvPr/>
        </p:nvGrpSpPr>
        <p:grpSpPr bwMode="auto">
          <a:xfrm>
            <a:off x="461963" y="4222750"/>
            <a:ext cx="6380162" cy="1663700"/>
            <a:chOff x="207" y="2649"/>
            <a:chExt cx="5386" cy="1048"/>
          </a:xfrm>
        </p:grpSpPr>
        <p:sp>
          <p:nvSpPr>
            <p:cNvPr id="41040" name="Rectangle 14">
              <a:extLst>
                <a:ext uri="{FF2B5EF4-FFF2-40B4-BE49-F238E27FC236}">
                  <a16:creationId xmlns:a16="http://schemas.microsoft.com/office/drawing/2014/main" id="{B0C40AB7-408D-4D9F-909F-7BDB13E193FB}"/>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41041" name="Rectangle 15">
              <a:extLst>
                <a:ext uri="{FF2B5EF4-FFF2-40B4-BE49-F238E27FC236}">
                  <a16:creationId xmlns:a16="http://schemas.microsoft.com/office/drawing/2014/main" id="{074C6A4C-9DDA-422B-8F33-CF77A51149D3}"/>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40965" name="Group 16">
            <a:extLst>
              <a:ext uri="{FF2B5EF4-FFF2-40B4-BE49-F238E27FC236}">
                <a16:creationId xmlns:a16="http://schemas.microsoft.com/office/drawing/2014/main" id="{97FA31FF-E79A-4B60-BD4F-6AA99EFE8CBC}"/>
              </a:ext>
            </a:extLst>
          </p:cNvPr>
          <p:cNvGrpSpPr>
            <a:grpSpLocks/>
          </p:cNvGrpSpPr>
          <p:nvPr/>
        </p:nvGrpSpPr>
        <p:grpSpPr bwMode="auto">
          <a:xfrm>
            <a:off x="446088" y="2846388"/>
            <a:ext cx="6381750" cy="1362075"/>
            <a:chOff x="212" y="1794"/>
            <a:chExt cx="5381" cy="855"/>
          </a:xfrm>
        </p:grpSpPr>
        <p:sp>
          <p:nvSpPr>
            <p:cNvPr id="41038" name="Rectangle 17">
              <a:extLst>
                <a:ext uri="{FF2B5EF4-FFF2-40B4-BE49-F238E27FC236}">
                  <a16:creationId xmlns:a16="http://schemas.microsoft.com/office/drawing/2014/main" id="{62E816F7-9BA8-4C45-BB40-BD6DFD5751C8}"/>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41039" name="Rectangle 18">
              <a:extLst>
                <a:ext uri="{FF2B5EF4-FFF2-40B4-BE49-F238E27FC236}">
                  <a16:creationId xmlns:a16="http://schemas.microsoft.com/office/drawing/2014/main" id="{48A0244C-63E5-48E9-AC30-D7DFFE5BC0F2}"/>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202774" name="Rectangle 22">
            <a:extLst>
              <a:ext uri="{FF2B5EF4-FFF2-40B4-BE49-F238E27FC236}">
                <a16:creationId xmlns:a16="http://schemas.microsoft.com/office/drawing/2014/main" id="{0DF880B9-177C-4BFC-A5BC-F032C27D1478}"/>
              </a:ext>
            </a:extLst>
          </p:cNvPr>
          <p:cNvSpPr>
            <a:spLocks noChangeArrowheads="1"/>
          </p:cNvSpPr>
          <p:nvPr/>
        </p:nvSpPr>
        <p:spPr bwMode="auto">
          <a:xfrm>
            <a:off x="5930900" y="3197225"/>
            <a:ext cx="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GB" altLang="pt-BR" sz="1800" b="0" u="none">
              <a:latin typeface="Arial" panose="020B0604020202020204" pitchFamily="34" charset="0"/>
            </a:endParaRPr>
          </a:p>
        </p:txBody>
      </p:sp>
      <p:grpSp>
        <p:nvGrpSpPr>
          <p:cNvPr id="5" name="Group 24">
            <a:extLst>
              <a:ext uri="{FF2B5EF4-FFF2-40B4-BE49-F238E27FC236}">
                <a16:creationId xmlns:a16="http://schemas.microsoft.com/office/drawing/2014/main" id="{0D63AE09-9413-4223-88A3-621ECCC7A49E}"/>
              </a:ext>
            </a:extLst>
          </p:cNvPr>
          <p:cNvGrpSpPr>
            <a:grpSpLocks/>
          </p:cNvGrpSpPr>
          <p:nvPr/>
        </p:nvGrpSpPr>
        <p:grpSpPr bwMode="auto">
          <a:xfrm>
            <a:off x="5464175" y="3176588"/>
            <a:ext cx="901700" cy="636587"/>
            <a:chOff x="-114" y="981"/>
            <a:chExt cx="998" cy="680"/>
          </a:xfrm>
        </p:grpSpPr>
        <p:sp>
          <p:nvSpPr>
            <p:cNvPr id="41036" name="Rectangle 25">
              <a:extLst>
                <a:ext uri="{FF2B5EF4-FFF2-40B4-BE49-F238E27FC236}">
                  <a16:creationId xmlns:a16="http://schemas.microsoft.com/office/drawing/2014/main" id="{589926DA-34D0-4D6C-AA90-C72855EA9B31}"/>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Validar</a:t>
              </a:r>
            </a:p>
            <a:p>
              <a:pPr algn="ctr" eaLnBrk="1" hangingPunct="1">
                <a:spcBef>
                  <a:spcPct val="0"/>
                </a:spcBef>
                <a:buFontTx/>
                <a:buNone/>
              </a:pPr>
              <a:r>
                <a:rPr lang="es-AR" altLang="pt-BR" sz="800" u="none">
                  <a:latin typeface="Arial" panose="020B0604020202020204" pitchFamily="34" charset="0"/>
                </a:rPr>
                <a:t>Declração </a:t>
              </a:r>
            </a:p>
            <a:p>
              <a:pPr algn="ctr" eaLnBrk="1" hangingPunct="1">
                <a:spcBef>
                  <a:spcPct val="0"/>
                </a:spcBef>
                <a:buFontTx/>
                <a:buNone/>
              </a:pPr>
              <a:r>
                <a:rPr lang="es-AR" altLang="pt-BR" sz="800" u="none">
                  <a:latin typeface="Arial" panose="020B0604020202020204" pitchFamily="34" charset="0"/>
                </a:rPr>
                <a:t>do Escopo</a:t>
              </a:r>
            </a:p>
          </p:txBody>
        </p:sp>
        <p:sp>
          <p:nvSpPr>
            <p:cNvPr id="41037" name="Rectangle 26">
              <a:extLst>
                <a:ext uri="{FF2B5EF4-FFF2-40B4-BE49-F238E27FC236}">
                  <a16:creationId xmlns:a16="http://schemas.microsoft.com/office/drawing/2014/main" id="{ED120710-6F62-43DD-8F9B-EA351217DA3D}"/>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2.2.3</a:t>
              </a:r>
              <a:endParaRPr lang="en-GB" altLang="pt-BR" sz="800" u="none">
                <a:latin typeface="Arial" panose="020B0604020202020204" pitchFamily="34" charset="0"/>
              </a:endParaRPr>
            </a:p>
          </p:txBody>
        </p:sp>
      </p:grpSp>
      <p:sp>
        <p:nvSpPr>
          <p:cNvPr id="202779" name="Line 27">
            <a:extLst>
              <a:ext uri="{FF2B5EF4-FFF2-40B4-BE49-F238E27FC236}">
                <a16:creationId xmlns:a16="http://schemas.microsoft.com/office/drawing/2014/main" id="{BB20B0F4-EFFF-4C83-8E7E-96E6F30AD2BB}"/>
              </a:ext>
            </a:extLst>
          </p:cNvPr>
          <p:cNvSpPr>
            <a:spLocks noChangeShapeType="1"/>
          </p:cNvSpPr>
          <p:nvPr/>
        </p:nvSpPr>
        <p:spPr bwMode="auto">
          <a:xfrm>
            <a:off x="5919788" y="3808413"/>
            <a:ext cx="0" cy="5921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6" name="Group 28">
            <a:extLst>
              <a:ext uri="{FF2B5EF4-FFF2-40B4-BE49-F238E27FC236}">
                <a16:creationId xmlns:a16="http://schemas.microsoft.com/office/drawing/2014/main" id="{EEE698DC-A4A7-485F-9D49-71BA5BC736B4}"/>
              </a:ext>
            </a:extLst>
          </p:cNvPr>
          <p:cNvGrpSpPr>
            <a:grpSpLocks/>
          </p:cNvGrpSpPr>
          <p:nvPr/>
        </p:nvGrpSpPr>
        <p:grpSpPr bwMode="auto">
          <a:xfrm>
            <a:off x="5310188" y="4384675"/>
            <a:ext cx="1241425" cy="279400"/>
            <a:chOff x="3319" y="2746"/>
            <a:chExt cx="616" cy="176"/>
          </a:xfrm>
        </p:grpSpPr>
        <p:sp>
          <p:nvSpPr>
            <p:cNvPr id="41032" name="Freeform 29">
              <a:extLst>
                <a:ext uri="{FF2B5EF4-FFF2-40B4-BE49-F238E27FC236}">
                  <a16:creationId xmlns:a16="http://schemas.microsoft.com/office/drawing/2014/main" id="{87851A23-437C-45C9-9A07-8B180FB77421}"/>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1033" name="Freeform 30">
              <a:extLst>
                <a:ext uri="{FF2B5EF4-FFF2-40B4-BE49-F238E27FC236}">
                  <a16:creationId xmlns:a16="http://schemas.microsoft.com/office/drawing/2014/main" id="{D4A14CDE-121C-48E7-8F81-46FFCE8311E0}"/>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rgbClr val="CDCDCD"/>
            </a:solidFill>
            <a:ln w="0">
              <a:solidFill>
                <a:srgbClr val="000000"/>
              </a:solidFill>
              <a:round/>
              <a:headEnd/>
              <a:tailEnd/>
            </a:ln>
          </p:spPr>
          <p:txBody>
            <a:bodyPr/>
            <a:lstStyle/>
            <a:p>
              <a:endParaRPr lang="pt-BR"/>
            </a:p>
          </p:txBody>
        </p:sp>
        <p:sp>
          <p:nvSpPr>
            <p:cNvPr id="41034" name="Freeform 31">
              <a:extLst>
                <a:ext uri="{FF2B5EF4-FFF2-40B4-BE49-F238E27FC236}">
                  <a16:creationId xmlns:a16="http://schemas.microsoft.com/office/drawing/2014/main" id="{3AD71D90-8D58-4BAC-9D91-37DF847C6721}"/>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41035" name="Freeform 32">
              <a:extLst>
                <a:ext uri="{FF2B5EF4-FFF2-40B4-BE49-F238E27FC236}">
                  <a16:creationId xmlns:a16="http://schemas.microsoft.com/office/drawing/2014/main" id="{1E8AED76-BDC5-4602-ABAF-49DA3116AA02}"/>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202785" name="Rectangle 33">
            <a:extLst>
              <a:ext uri="{FF2B5EF4-FFF2-40B4-BE49-F238E27FC236}">
                <a16:creationId xmlns:a16="http://schemas.microsoft.com/office/drawing/2014/main" id="{945798E3-1DA8-4E91-A4A0-EEA8370CC06F}"/>
              </a:ext>
            </a:extLst>
          </p:cNvPr>
          <p:cNvSpPr>
            <a:spLocks noChangeArrowheads="1"/>
          </p:cNvSpPr>
          <p:nvPr/>
        </p:nvSpPr>
        <p:spPr bwMode="auto">
          <a:xfrm>
            <a:off x="5310188" y="4394200"/>
            <a:ext cx="12239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Declaração do Escopo Validada</a:t>
            </a:r>
            <a:endParaRPr lang="es-AR" altLang="pt-BR" sz="1800" b="0" u="none">
              <a:latin typeface="Arial" panose="020B0604020202020204" pitchFamily="34" charset="0"/>
            </a:endParaRPr>
          </a:p>
        </p:txBody>
      </p:sp>
      <p:grpSp>
        <p:nvGrpSpPr>
          <p:cNvPr id="7" name="Group 73">
            <a:extLst>
              <a:ext uri="{FF2B5EF4-FFF2-40B4-BE49-F238E27FC236}">
                <a16:creationId xmlns:a16="http://schemas.microsoft.com/office/drawing/2014/main" id="{72D6EBB7-4B01-46B3-844A-36FB34E3F433}"/>
              </a:ext>
            </a:extLst>
          </p:cNvPr>
          <p:cNvGrpSpPr>
            <a:grpSpLocks/>
          </p:cNvGrpSpPr>
          <p:nvPr/>
        </p:nvGrpSpPr>
        <p:grpSpPr bwMode="auto">
          <a:xfrm>
            <a:off x="4787900" y="3582988"/>
            <a:ext cx="363538" cy="935037"/>
            <a:chOff x="2112" y="2251"/>
            <a:chExt cx="227" cy="584"/>
          </a:xfrm>
        </p:grpSpPr>
        <p:sp>
          <p:nvSpPr>
            <p:cNvPr id="41030" name="Line 74">
              <a:extLst>
                <a:ext uri="{FF2B5EF4-FFF2-40B4-BE49-F238E27FC236}">
                  <a16:creationId xmlns:a16="http://schemas.microsoft.com/office/drawing/2014/main" id="{2553E92D-5D84-466F-9AFB-2C55241B4902}"/>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41031" name="Line 75">
              <a:extLst>
                <a:ext uri="{FF2B5EF4-FFF2-40B4-BE49-F238E27FC236}">
                  <a16:creationId xmlns:a16="http://schemas.microsoft.com/office/drawing/2014/main" id="{247DA00C-FA40-4756-B687-3131B8B31F38}"/>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sp>
        <p:nvSpPr>
          <p:cNvPr id="40972" name="Line 83">
            <a:extLst>
              <a:ext uri="{FF2B5EF4-FFF2-40B4-BE49-F238E27FC236}">
                <a16:creationId xmlns:a16="http://schemas.microsoft.com/office/drawing/2014/main" id="{B8DA7581-D524-4424-BD2F-B8F276293EBB}"/>
              </a:ext>
            </a:extLst>
          </p:cNvPr>
          <p:cNvSpPr>
            <a:spLocks noChangeShapeType="1"/>
          </p:cNvSpPr>
          <p:nvPr/>
        </p:nvSpPr>
        <p:spPr bwMode="auto">
          <a:xfrm>
            <a:off x="4572000" y="3502025"/>
            <a:ext cx="812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40973" name="Line 92">
            <a:extLst>
              <a:ext uri="{FF2B5EF4-FFF2-40B4-BE49-F238E27FC236}">
                <a16:creationId xmlns:a16="http://schemas.microsoft.com/office/drawing/2014/main" id="{15FB4699-F743-460D-AD2E-A3D53E3C2A95}"/>
              </a:ext>
            </a:extLst>
          </p:cNvPr>
          <p:cNvSpPr>
            <a:spLocks noChangeShapeType="1"/>
          </p:cNvSpPr>
          <p:nvPr/>
        </p:nvSpPr>
        <p:spPr bwMode="auto">
          <a:xfrm>
            <a:off x="3600450" y="1946275"/>
            <a:ext cx="0" cy="6397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40974" name="Rectangle 93">
            <a:extLst>
              <a:ext uri="{FF2B5EF4-FFF2-40B4-BE49-F238E27FC236}">
                <a16:creationId xmlns:a16="http://schemas.microsoft.com/office/drawing/2014/main" id="{BE0FEE2F-553A-496F-A6E9-73E2920D66FA}"/>
              </a:ext>
            </a:extLst>
          </p:cNvPr>
          <p:cNvSpPr>
            <a:spLocks noChangeArrowheads="1"/>
          </p:cNvSpPr>
          <p:nvPr/>
        </p:nvSpPr>
        <p:spPr bwMode="auto">
          <a:xfrm>
            <a:off x="2203450" y="3355975"/>
            <a:ext cx="508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900" u="none">
                <a:solidFill>
                  <a:srgbClr val="000000"/>
                </a:solidFill>
                <a:latin typeface="Arial" panose="020B0604020202020204" pitchFamily="34" charset="0"/>
              </a:rPr>
              <a:t>Estimate </a:t>
            </a:r>
            <a:endParaRPr lang="en-GB" altLang="pt-BR" sz="1800" b="0" u="none">
              <a:latin typeface="Arial" panose="020B0604020202020204" pitchFamily="34" charset="0"/>
            </a:endParaRPr>
          </a:p>
        </p:txBody>
      </p:sp>
      <p:grpSp>
        <p:nvGrpSpPr>
          <p:cNvPr id="40975" name="Group 94">
            <a:extLst>
              <a:ext uri="{FF2B5EF4-FFF2-40B4-BE49-F238E27FC236}">
                <a16:creationId xmlns:a16="http://schemas.microsoft.com/office/drawing/2014/main" id="{FD193301-D02B-4660-8427-AD74F4F06A31}"/>
              </a:ext>
            </a:extLst>
          </p:cNvPr>
          <p:cNvGrpSpPr>
            <a:grpSpLocks/>
          </p:cNvGrpSpPr>
          <p:nvPr/>
        </p:nvGrpSpPr>
        <p:grpSpPr bwMode="auto">
          <a:xfrm>
            <a:off x="2035175" y="1328738"/>
            <a:ext cx="901700" cy="636587"/>
            <a:chOff x="-114" y="981"/>
            <a:chExt cx="998" cy="680"/>
          </a:xfrm>
        </p:grpSpPr>
        <p:sp>
          <p:nvSpPr>
            <p:cNvPr id="41028" name="Rectangle 95">
              <a:extLst>
                <a:ext uri="{FF2B5EF4-FFF2-40B4-BE49-F238E27FC236}">
                  <a16:creationId xmlns:a16="http://schemas.microsoft.com/office/drawing/2014/main" id="{A25C931B-8002-4A51-91B2-AF1E15B021E0}"/>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Transferir</a:t>
              </a:r>
            </a:p>
            <a:p>
              <a:pPr algn="ctr" eaLnBrk="1" hangingPunct="1">
                <a:spcBef>
                  <a:spcPct val="0"/>
                </a:spcBef>
                <a:buFontTx/>
                <a:buNone/>
              </a:pPr>
              <a:r>
                <a:rPr lang="es-AR" altLang="pt-BR" sz="800" u="none">
                  <a:latin typeface="Arial" panose="020B0604020202020204" pitchFamily="34" charset="0"/>
                </a:rPr>
                <a:t> Informação</a:t>
              </a:r>
            </a:p>
            <a:p>
              <a:pPr algn="ctr" eaLnBrk="1" hangingPunct="1">
                <a:spcBef>
                  <a:spcPct val="0"/>
                </a:spcBef>
                <a:buFontTx/>
                <a:buNone/>
              </a:pPr>
              <a:r>
                <a:rPr lang="es-AR" altLang="pt-BR" sz="800" u="none">
                  <a:latin typeface="Arial" panose="020B0604020202020204" pitchFamily="34" charset="0"/>
                </a:rPr>
                <a:t>da Fase de </a:t>
              </a:r>
            </a:p>
            <a:p>
              <a:pPr algn="ctr" eaLnBrk="1" hangingPunct="1">
                <a:spcBef>
                  <a:spcPct val="0"/>
                </a:spcBef>
                <a:buFontTx/>
                <a:buNone/>
              </a:pPr>
              <a:r>
                <a:rPr lang="es-AR" altLang="pt-BR" sz="800" u="none">
                  <a:latin typeface="Arial" panose="020B0604020202020204" pitchFamily="34" charset="0"/>
                </a:rPr>
                <a:t>Comercialização</a:t>
              </a:r>
              <a:endParaRPr lang="en-GB" altLang="pt-BR" sz="800" u="none">
                <a:latin typeface="Arial" panose="020B0604020202020204" pitchFamily="34" charset="0"/>
              </a:endParaRPr>
            </a:p>
          </p:txBody>
        </p:sp>
        <p:sp>
          <p:nvSpPr>
            <p:cNvPr id="41029" name="Rectangle 96">
              <a:extLst>
                <a:ext uri="{FF2B5EF4-FFF2-40B4-BE49-F238E27FC236}">
                  <a16:creationId xmlns:a16="http://schemas.microsoft.com/office/drawing/2014/main" id="{70B481EA-AA03-44AA-B135-FEFF680F5E3A}"/>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1.9.2</a:t>
              </a:r>
              <a:endParaRPr lang="en-GB" altLang="pt-BR" sz="800" u="none">
                <a:latin typeface="Arial" panose="020B0604020202020204" pitchFamily="34" charset="0"/>
              </a:endParaRPr>
            </a:p>
          </p:txBody>
        </p:sp>
      </p:grpSp>
      <p:grpSp>
        <p:nvGrpSpPr>
          <p:cNvPr id="40976" name="Group 97">
            <a:extLst>
              <a:ext uri="{FF2B5EF4-FFF2-40B4-BE49-F238E27FC236}">
                <a16:creationId xmlns:a16="http://schemas.microsoft.com/office/drawing/2014/main" id="{79A072CC-B737-4B08-B5D7-FB76D1979703}"/>
              </a:ext>
            </a:extLst>
          </p:cNvPr>
          <p:cNvGrpSpPr>
            <a:grpSpLocks/>
          </p:cNvGrpSpPr>
          <p:nvPr/>
        </p:nvGrpSpPr>
        <p:grpSpPr bwMode="auto">
          <a:xfrm>
            <a:off x="3151188" y="1328738"/>
            <a:ext cx="901700" cy="636587"/>
            <a:chOff x="-114" y="981"/>
            <a:chExt cx="998" cy="680"/>
          </a:xfrm>
        </p:grpSpPr>
        <p:sp>
          <p:nvSpPr>
            <p:cNvPr id="41026" name="Rectangle 98">
              <a:extLst>
                <a:ext uri="{FF2B5EF4-FFF2-40B4-BE49-F238E27FC236}">
                  <a16:creationId xmlns:a16="http://schemas.microsoft.com/office/drawing/2014/main" id="{5E9396A8-2B49-4A9E-99C1-34A79AD1FAFE}"/>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Pré-Planejar</a:t>
              </a:r>
            </a:p>
            <a:p>
              <a:pPr algn="ctr" eaLnBrk="1" hangingPunct="1">
                <a:spcBef>
                  <a:spcPct val="0"/>
                </a:spcBef>
                <a:buFontTx/>
                <a:buNone/>
              </a:pPr>
              <a:r>
                <a:rPr lang="es-AR" altLang="pt-BR" sz="800" u="none">
                  <a:latin typeface="Arial" panose="020B0604020202020204" pitchFamily="34" charset="0"/>
                </a:rPr>
                <a:t> Projeto</a:t>
              </a:r>
            </a:p>
          </p:txBody>
        </p:sp>
        <p:sp>
          <p:nvSpPr>
            <p:cNvPr id="41027" name="Rectangle 99">
              <a:extLst>
                <a:ext uri="{FF2B5EF4-FFF2-40B4-BE49-F238E27FC236}">
                  <a16:creationId xmlns:a16="http://schemas.microsoft.com/office/drawing/2014/main" id="{770B8975-EA3C-4AD0-8C28-5B10F74CECF2}"/>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1.4.3</a:t>
              </a:r>
              <a:endParaRPr lang="en-GB" altLang="pt-BR" sz="800" u="none">
                <a:latin typeface="Arial" panose="020B0604020202020204" pitchFamily="34" charset="0"/>
              </a:endParaRPr>
            </a:p>
          </p:txBody>
        </p:sp>
      </p:grpSp>
      <p:sp>
        <p:nvSpPr>
          <p:cNvPr id="40977" name="Line 100">
            <a:extLst>
              <a:ext uri="{FF2B5EF4-FFF2-40B4-BE49-F238E27FC236}">
                <a16:creationId xmlns:a16="http://schemas.microsoft.com/office/drawing/2014/main" id="{59137CB3-1CEA-444D-ACD0-0DEF8CCA1D18}"/>
              </a:ext>
            </a:extLst>
          </p:cNvPr>
          <p:cNvSpPr>
            <a:spLocks noChangeShapeType="1"/>
          </p:cNvSpPr>
          <p:nvPr/>
        </p:nvSpPr>
        <p:spPr bwMode="auto">
          <a:xfrm>
            <a:off x="2486025" y="1965325"/>
            <a:ext cx="0" cy="11890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40978" name="Line 101">
            <a:extLst>
              <a:ext uri="{FF2B5EF4-FFF2-40B4-BE49-F238E27FC236}">
                <a16:creationId xmlns:a16="http://schemas.microsoft.com/office/drawing/2014/main" id="{F2969D02-D52C-4AEB-B2DA-4087898469F5}"/>
              </a:ext>
            </a:extLst>
          </p:cNvPr>
          <p:cNvSpPr>
            <a:spLocks noChangeShapeType="1"/>
          </p:cNvSpPr>
          <p:nvPr/>
        </p:nvSpPr>
        <p:spPr bwMode="auto">
          <a:xfrm>
            <a:off x="3609975" y="2570163"/>
            <a:ext cx="10636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40979" name="Group 102">
            <a:extLst>
              <a:ext uri="{FF2B5EF4-FFF2-40B4-BE49-F238E27FC236}">
                <a16:creationId xmlns:a16="http://schemas.microsoft.com/office/drawing/2014/main" id="{19C2DAA7-F5B0-4A15-99E2-0464EB153A19}"/>
              </a:ext>
            </a:extLst>
          </p:cNvPr>
          <p:cNvGrpSpPr>
            <a:grpSpLocks/>
          </p:cNvGrpSpPr>
          <p:nvPr/>
        </p:nvGrpSpPr>
        <p:grpSpPr bwMode="auto">
          <a:xfrm>
            <a:off x="1779588" y="2111375"/>
            <a:ext cx="1195387" cy="280988"/>
            <a:chOff x="862" y="1355"/>
            <a:chExt cx="604" cy="177"/>
          </a:xfrm>
        </p:grpSpPr>
        <p:sp>
          <p:nvSpPr>
            <p:cNvPr id="41022" name="Freeform 103">
              <a:extLst>
                <a:ext uri="{FF2B5EF4-FFF2-40B4-BE49-F238E27FC236}">
                  <a16:creationId xmlns:a16="http://schemas.microsoft.com/office/drawing/2014/main" id="{3797AB94-A39E-43F7-84BE-F2D69DE5D258}"/>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1023" name="Freeform 104">
              <a:extLst>
                <a:ext uri="{FF2B5EF4-FFF2-40B4-BE49-F238E27FC236}">
                  <a16:creationId xmlns:a16="http://schemas.microsoft.com/office/drawing/2014/main" id="{8512056D-7CDE-4E5E-90AB-1194CB5FDC65}"/>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41024" name="Freeform 105">
              <a:extLst>
                <a:ext uri="{FF2B5EF4-FFF2-40B4-BE49-F238E27FC236}">
                  <a16:creationId xmlns:a16="http://schemas.microsoft.com/office/drawing/2014/main" id="{1407BE99-7051-42F2-A37B-44584E5B8D83}"/>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41025" name="Freeform 106">
              <a:extLst>
                <a:ext uri="{FF2B5EF4-FFF2-40B4-BE49-F238E27FC236}">
                  <a16:creationId xmlns:a16="http://schemas.microsoft.com/office/drawing/2014/main" id="{AB13C843-FB5F-4ABB-98B7-718AD54D0C5C}"/>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40980" name="Rectangle 107">
            <a:extLst>
              <a:ext uri="{FF2B5EF4-FFF2-40B4-BE49-F238E27FC236}">
                <a16:creationId xmlns:a16="http://schemas.microsoft.com/office/drawing/2014/main" id="{0EF205C9-FBC0-4BD8-9AD2-78DCA51E89A8}"/>
              </a:ext>
            </a:extLst>
          </p:cNvPr>
          <p:cNvSpPr>
            <a:spLocks noChangeArrowheads="1"/>
          </p:cNvSpPr>
          <p:nvPr/>
        </p:nvSpPr>
        <p:spPr bwMode="auto">
          <a:xfrm>
            <a:off x="1789113" y="2138363"/>
            <a:ext cx="1101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Informação da Fase de </a:t>
            </a:r>
            <a:r>
              <a:rPr lang="es-AR" altLang="pt-BR" sz="800" u="none">
                <a:latin typeface="Arial" panose="020B0604020202020204" pitchFamily="34" charset="0"/>
              </a:rPr>
              <a:t>Comercialização</a:t>
            </a:r>
          </a:p>
        </p:txBody>
      </p:sp>
      <p:grpSp>
        <p:nvGrpSpPr>
          <p:cNvPr id="40981" name="Group 108">
            <a:extLst>
              <a:ext uri="{FF2B5EF4-FFF2-40B4-BE49-F238E27FC236}">
                <a16:creationId xmlns:a16="http://schemas.microsoft.com/office/drawing/2014/main" id="{589AEDE7-2456-4F50-923D-95DAC295BE4C}"/>
              </a:ext>
            </a:extLst>
          </p:cNvPr>
          <p:cNvGrpSpPr>
            <a:grpSpLocks/>
          </p:cNvGrpSpPr>
          <p:nvPr/>
        </p:nvGrpSpPr>
        <p:grpSpPr bwMode="auto">
          <a:xfrm>
            <a:off x="2025650" y="3181350"/>
            <a:ext cx="901700" cy="636588"/>
            <a:chOff x="-114" y="981"/>
            <a:chExt cx="998" cy="680"/>
          </a:xfrm>
        </p:grpSpPr>
        <p:sp>
          <p:nvSpPr>
            <p:cNvPr id="41020" name="Rectangle 109">
              <a:extLst>
                <a:ext uri="{FF2B5EF4-FFF2-40B4-BE49-F238E27FC236}">
                  <a16:creationId xmlns:a16="http://schemas.microsoft.com/office/drawing/2014/main" id="{67E7553F-D541-4008-8E88-7D7FC4FB9737}"/>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Revisar</a:t>
              </a:r>
            </a:p>
            <a:p>
              <a:pPr algn="ctr" eaLnBrk="1" hangingPunct="1">
                <a:spcBef>
                  <a:spcPct val="0"/>
                </a:spcBef>
                <a:buFontTx/>
                <a:buNone/>
              </a:pPr>
              <a:r>
                <a:rPr lang="es-AR" altLang="pt-BR" sz="800" u="none">
                  <a:latin typeface="Arial" panose="020B0604020202020204" pitchFamily="34" charset="0"/>
                </a:rPr>
                <a:t>Contrato</a:t>
              </a:r>
            </a:p>
          </p:txBody>
        </p:sp>
        <p:sp>
          <p:nvSpPr>
            <p:cNvPr id="41021" name="Rectangle 110">
              <a:extLst>
                <a:ext uri="{FF2B5EF4-FFF2-40B4-BE49-F238E27FC236}">
                  <a16:creationId xmlns:a16="http://schemas.microsoft.com/office/drawing/2014/main" id="{F966CD6C-E17B-4474-BF3A-DF0693E5B487}"/>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2.2.1</a:t>
              </a:r>
              <a:endParaRPr lang="en-GB" altLang="pt-BR" sz="800" u="none">
                <a:latin typeface="Arial" panose="020B0604020202020204" pitchFamily="34" charset="0"/>
              </a:endParaRPr>
            </a:p>
          </p:txBody>
        </p:sp>
      </p:grpSp>
      <p:sp>
        <p:nvSpPr>
          <p:cNvPr id="40982" name="Line 111">
            <a:extLst>
              <a:ext uri="{FF2B5EF4-FFF2-40B4-BE49-F238E27FC236}">
                <a16:creationId xmlns:a16="http://schemas.microsoft.com/office/drawing/2014/main" id="{F8B86F65-6C9A-4E2C-ADAB-50424BC26D1B}"/>
              </a:ext>
            </a:extLst>
          </p:cNvPr>
          <p:cNvSpPr>
            <a:spLocks noChangeShapeType="1"/>
          </p:cNvSpPr>
          <p:nvPr/>
        </p:nvSpPr>
        <p:spPr bwMode="auto">
          <a:xfrm>
            <a:off x="2922588" y="3514725"/>
            <a:ext cx="71913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40983" name="Group 112">
            <a:extLst>
              <a:ext uri="{FF2B5EF4-FFF2-40B4-BE49-F238E27FC236}">
                <a16:creationId xmlns:a16="http://schemas.microsoft.com/office/drawing/2014/main" id="{96866BF3-090B-4B27-A250-6B68C4B21392}"/>
              </a:ext>
            </a:extLst>
          </p:cNvPr>
          <p:cNvGrpSpPr>
            <a:grpSpLocks/>
          </p:cNvGrpSpPr>
          <p:nvPr/>
        </p:nvGrpSpPr>
        <p:grpSpPr bwMode="auto">
          <a:xfrm>
            <a:off x="2922588" y="3587750"/>
            <a:ext cx="360362" cy="927100"/>
            <a:chOff x="2112" y="2251"/>
            <a:chExt cx="227" cy="584"/>
          </a:xfrm>
        </p:grpSpPr>
        <p:sp>
          <p:nvSpPr>
            <p:cNvPr id="41018" name="Line 113">
              <a:extLst>
                <a:ext uri="{FF2B5EF4-FFF2-40B4-BE49-F238E27FC236}">
                  <a16:creationId xmlns:a16="http://schemas.microsoft.com/office/drawing/2014/main" id="{3FACE651-5CF8-48B6-B896-C81D8983710E}"/>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41019" name="Line 114">
              <a:extLst>
                <a:ext uri="{FF2B5EF4-FFF2-40B4-BE49-F238E27FC236}">
                  <a16:creationId xmlns:a16="http://schemas.microsoft.com/office/drawing/2014/main" id="{9D747BFD-0C42-4224-B5C6-350A74BFEC6E}"/>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40984" name="Group 115">
            <a:extLst>
              <a:ext uri="{FF2B5EF4-FFF2-40B4-BE49-F238E27FC236}">
                <a16:creationId xmlns:a16="http://schemas.microsoft.com/office/drawing/2014/main" id="{96AC8A16-D0A1-47E1-89EA-FE182E0F2DCE}"/>
              </a:ext>
            </a:extLst>
          </p:cNvPr>
          <p:cNvGrpSpPr>
            <a:grpSpLocks/>
          </p:cNvGrpSpPr>
          <p:nvPr/>
        </p:nvGrpSpPr>
        <p:grpSpPr bwMode="auto">
          <a:xfrm>
            <a:off x="3689350" y="3181350"/>
            <a:ext cx="901700" cy="636588"/>
            <a:chOff x="-114" y="981"/>
            <a:chExt cx="998" cy="680"/>
          </a:xfrm>
        </p:grpSpPr>
        <p:sp>
          <p:nvSpPr>
            <p:cNvPr id="41016" name="Rectangle 116">
              <a:extLst>
                <a:ext uri="{FF2B5EF4-FFF2-40B4-BE49-F238E27FC236}">
                  <a16:creationId xmlns:a16="http://schemas.microsoft.com/office/drawing/2014/main" id="{7EB1B0B8-1C03-4FD4-97CC-FB165729B0C1}"/>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Preparar</a:t>
              </a:r>
            </a:p>
            <a:p>
              <a:pPr algn="ctr" eaLnBrk="1" hangingPunct="1">
                <a:spcBef>
                  <a:spcPct val="0"/>
                </a:spcBef>
                <a:buFontTx/>
                <a:buNone/>
              </a:pPr>
              <a:r>
                <a:rPr lang="es-AR" altLang="pt-BR" sz="800" u="none">
                  <a:latin typeface="Arial" panose="020B0604020202020204" pitchFamily="34" charset="0"/>
                </a:rPr>
                <a:t>Declaração </a:t>
              </a:r>
            </a:p>
            <a:p>
              <a:pPr algn="ctr" eaLnBrk="1" hangingPunct="1">
                <a:spcBef>
                  <a:spcPct val="0"/>
                </a:spcBef>
                <a:buFontTx/>
                <a:buNone/>
              </a:pPr>
              <a:r>
                <a:rPr lang="es-AR" altLang="pt-BR" sz="800" u="none">
                  <a:latin typeface="Arial" panose="020B0604020202020204" pitchFamily="34" charset="0"/>
                </a:rPr>
                <a:t>do Escopo</a:t>
              </a:r>
            </a:p>
          </p:txBody>
        </p:sp>
        <p:sp>
          <p:nvSpPr>
            <p:cNvPr id="41017" name="Rectangle 117">
              <a:extLst>
                <a:ext uri="{FF2B5EF4-FFF2-40B4-BE49-F238E27FC236}">
                  <a16:creationId xmlns:a16="http://schemas.microsoft.com/office/drawing/2014/main" id="{44ABF97C-27D6-4A31-90C2-7E3BF0205843}"/>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2.2.2</a:t>
              </a:r>
              <a:endParaRPr lang="en-GB" altLang="pt-BR" sz="800" u="none">
                <a:latin typeface="Arial" panose="020B0604020202020204" pitchFamily="34" charset="0"/>
              </a:endParaRPr>
            </a:p>
          </p:txBody>
        </p:sp>
      </p:grpSp>
      <p:sp>
        <p:nvSpPr>
          <p:cNvPr id="40985" name="Line 118">
            <a:extLst>
              <a:ext uri="{FF2B5EF4-FFF2-40B4-BE49-F238E27FC236}">
                <a16:creationId xmlns:a16="http://schemas.microsoft.com/office/drawing/2014/main" id="{D7141914-8EB7-4C13-B67D-49A80789947D}"/>
              </a:ext>
            </a:extLst>
          </p:cNvPr>
          <p:cNvSpPr>
            <a:spLocks noChangeShapeType="1"/>
          </p:cNvSpPr>
          <p:nvPr/>
        </p:nvSpPr>
        <p:spPr bwMode="auto">
          <a:xfrm>
            <a:off x="4146550" y="3813175"/>
            <a:ext cx="0" cy="5572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40986" name="Group 119">
            <a:extLst>
              <a:ext uri="{FF2B5EF4-FFF2-40B4-BE49-F238E27FC236}">
                <a16:creationId xmlns:a16="http://schemas.microsoft.com/office/drawing/2014/main" id="{9FF3DF46-F04D-45FB-AE91-09694A07AD35}"/>
              </a:ext>
            </a:extLst>
          </p:cNvPr>
          <p:cNvGrpSpPr>
            <a:grpSpLocks/>
          </p:cNvGrpSpPr>
          <p:nvPr/>
        </p:nvGrpSpPr>
        <p:grpSpPr bwMode="auto">
          <a:xfrm>
            <a:off x="1954213" y="4373563"/>
            <a:ext cx="977900" cy="279400"/>
            <a:chOff x="1181" y="2746"/>
            <a:chExt cx="616" cy="176"/>
          </a:xfrm>
        </p:grpSpPr>
        <p:sp>
          <p:nvSpPr>
            <p:cNvPr id="41012" name="Freeform 120">
              <a:extLst>
                <a:ext uri="{FF2B5EF4-FFF2-40B4-BE49-F238E27FC236}">
                  <a16:creationId xmlns:a16="http://schemas.microsoft.com/office/drawing/2014/main" id="{D2FE2650-6DCD-493F-86EE-FD92094A167C}"/>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1013" name="Freeform 121">
              <a:extLst>
                <a:ext uri="{FF2B5EF4-FFF2-40B4-BE49-F238E27FC236}">
                  <a16:creationId xmlns:a16="http://schemas.microsoft.com/office/drawing/2014/main" id="{5A5F7EC3-D551-41D3-8A11-6019FEFB217F}"/>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0">
              <a:solidFill>
                <a:srgbClr val="000000"/>
              </a:solidFill>
              <a:round/>
              <a:headEnd/>
              <a:tailEnd/>
            </a:ln>
          </p:spPr>
          <p:txBody>
            <a:bodyPr/>
            <a:lstStyle/>
            <a:p>
              <a:endParaRPr lang="pt-BR"/>
            </a:p>
          </p:txBody>
        </p:sp>
        <p:sp>
          <p:nvSpPr>
            <p:cNvPr id="41014" name="Freeform 122">
              <a:extLst>
                <a:ext uri="{FF2B5EF4-FFF2-40B4-BE49-F238E27FC236}">
                  <a16:creationId xmlns:a16="http://schemas.microsoft.com/office/drawing/2014/main" id="{714CC59C-9E09-4A6A-ADB4-ACB0138F8496}"/>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w="7938" cap="rnd">
              <a:solidFill>
                <a:srgbClr val="000000"/>
              </a:solidFill>
              <a:round/>
              <a:headEnd/>
              <a:tailEnd/>
            </a:ln>
          </p:spPr>
          <p:txBody>
            <a:bodyPr/>
            <a:lstStyle/>
            <a:p>
              <a:endParaRPr lang="pt-BR"/>
            </a:p>
          </p:txBody>
        </p:sp>
        <p:sp>
          <p:nvSpPr>
            <p:cNvPr id="41015" name="Freeform 123">
              <a:extLst>
                <a:ext uri="{FF2B5EF4-FFF2-40B4-BE49-F238E27FC236}">
                  <a16:creationId xmlns:a16="http://schemas.microsoft.com/office/drawing/2014/main" id="{022A3244-3F16-42F9-ADBE-75DFC7E5FD2F}"/>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7938" cap="rnd">
              <a:solidFill>
                <a:srgbClr val="000000"/>
              </a:solidFill>
              <a:round/>
              <a:headEnd/>
              <a:tailEnd/>
            </a:ln>
          </p:spPr>
          <p:txBody>
            <a:bodyPr/>
            <a:lstStyle/>
            <a:p>
              <a:endParaRPr lang="pt-BR"/>
            </a:p>
          </p:txBody>
        </p:sp>
      </p:grpSp>
      <p:sp>
        <p:nvSpPr>
          <p:cNvPr id="40987" name="Rectangle 124">
            <a:extLst>
              <a:ext uri="{FF2B5EF4-FFF2-40B4-BE49-F238E27FC236}">
                <a16:creationId xmlns:a16="http://schemas.microsoft.com/office/drawing/2014/main" id="{6444EB3F-4516-49B7-A719-7EDE8454F33A}"/>
              </a:ext>
            </a:extLst>
          </p:cNvPr>
          <p:cNvSpPr>
            <a:spLocks noChangeArrowheads="1"/>
          </p:cNvSpPr>
          <p:nvPr/>
        </p:nvSpPr>
        <p:spPr bwMode="auto">
          <a:xfrm>
            <a:off x="1952625" y="4386263"/>
            <a:ext cx="965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Anotações  da revisão do Contrato</a:t>
            </a:r>
          </a:p>
        </p:txBody>
      </p:sp>
      <p:grpSp>
        <p:nvGrpSpPr>
          <p:cNvPr id="40988" name="Group 125">
            <a:extLst>
              <a:ext uri="{FF2B5EF4-FFF2-40B4-BE49-F238E27FC236}">
                <a16:creationId xmlns:a16="http://schemas.microsoft.com/office/drawing/2014/main" id="{89F28FC7-A8C1-4EA8-87AB-8B9EC49AD1D1}"/>
              </a:ext>
            </a:extLst>
          </p:cNvPr>
          <p:cNvGrpSpPr>
            <a:grpSpLocks/>
          </p:cNvGrpSpPr>
          <p:nvPr/>
        </p:nvGrpSpPr>
        <p:grpSpPr bwMode="auto">
          <a:xfrm>
            <a:off x="3116263" y="2111375"/>
            <a:ext cx="1068387" cy="280988"/>
            <a:chOff x="1660" y="1355"/>
            <a:chExt cx="331" cy="177"/>
          </a:xfrm>
        </p:grpSpPr>
        <p:sp>
          <p:nvSpPr>
            <p:cNvPr id="41008" name="Freeform 126">
              <a:extLst>
                <a:ext uri="{FF2B5EF4-FFF2-40B4-BE49-F238E27FC236}">
                  <a16:creationId xmlns:a16="http://schemas.microsoft.com/office/drawing/2014/main" id="{9EE684DB-52C3-4977-A783-16E83CE0610A}"/>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1009" name="Freeform 127">
              <a:extLst>
                <a:ext uri="{FF2B5EF4-FFF2-40B4-BE49-F238E27FC236}">
                  <a16:creationId xmlns:a16="http://schemas.microsoft.com/office/drawing/2014/main" id="{C2A551B5-7BE3-4E10-BED6-E2CC35A2FBF1}"/>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41010" name="Freeform 128">
              <a:extLst>
                <a:ext uri="{FF2B5EF4-FFF2-40B4-BE49-F238E27FC236}">
                  <a16:creationId xmlns:a16="http://schemas.microsoft.com/office/drawing/2014/main" id="{8980A526-0FD7-4109-844E-50C4049957F0}"/>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41011" name="Freeform 129">
              <a:extLst>
                <a:ext uri="{FF2B5EF4-FFF2-40B4-BE49-F238E27FC236}">
                  <a16:creationId xmlns:a16="http://schemas.microsoft.com/office/drawing/2014/main" id="{A29E8E68-5BF8-4044-A22F-A852C28448A2}"/>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40989" name="Rectangle 130">
            <a:extLst>
              <a:ext uri="{FF2B5EF4-FFF2-40B4-BE49-F238E27FC236}">
                <a16:creationId xmlns:a16="http://schemas.microsoft.com/office/drawing/2014/main" id="{ABBB84D9-BB45-4922-A500-878006FD7B88}"/>
              </a:ext>
            </a:extLst>
          </p:cNvPr>
          <p:cNvSpPr>
            <a:spLocks noChangeArrowheads="1"/>
          </p:cNvSpPr>
          <p:nvPr/>
        </p:nvSpPr>
        <p:spPr bwMode="auto">
          <a:xfrm>
            <a:off x="3228975" y="2138363"/>
            <a:ext cx="882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Resultados de</a:t>
            </a:r>
          </a:p>
          <a:p>
            <a:pPr algn="ctr" eaLnBrk="1" hangingPunct="1">
              <a:spcBef>
                <a:spcPct val="0"/>
              </a:spcBef>
              <a:buFontTx/>
              <a:buNone/>
            </a:pPr>
            <a:r>
              <a:rPr lang="es-AR" altLang="pt-BR" sz="800" b="0" u="none">
                <a:solidFill>
                  <a:srgbClr val="000000"/>
                </a:solidFill>
                <a:latin typeface="Arial" panose="020B0604020202020204" pitchFamily="34" charset="0"/>
              </a:rPr>
              <a:t>Pre-Planejamento</a:t>
            </a:r>
            <a:endParaRPr lang="es-AR" altLang="pt-BR" sz="1800" b="0" u="none">
              <a:latin typeface="Arial" panose="020B0604020202020204" pitchFamily="34" charset="0"/>
            </a:endParaRPr>
          </a:p>
        </p:txBody>
      </p:sp>
      <p:grpSp>
        <p:nvGrpSpPr>
          <p:cNvPr id="40990" name="Group 134">
            <a:extLst>
              <a:ext uri="{FF2B5EF4-FFF2-40B4-BE49-F238E27FC236}">
                <a16:creationId xmlns:a16="http://schemas.microsoft.com/office/drawing/2014/main" id="{EEE28756-380D-4C44-AF35-A55BFDB2FB1A}"/>
              </a:ext>
            </a:extLst>
          </p:cNvPr>
          <p:cNvGrpSpPr>
            <a:grpSpLocks/>
          </p:cNvGrpSpPr>
          <p:nvPr/>
        </p:nvGrpSpPr>
        <p:grpSpPr bwMode="auto">
          <a:xfrm>
            <a:off x="3459163" y="4373563"/>
            <a:ext cx="1368425" cy="279400"/>
            <a:chOff x="2225" y="2746"/>
            <a:chExt cx="661" cy="176"/>
          </a:xfrm>
        </p:grpSpPr>
        <p:sp>
          <p:nvSpPr>
            <p:cNvPr id="41004" name="Freeform 135">
              <a:extLst>
                <a:ext uri="{FF2B5EF4-FFF2-40B4-BE49-F238E27FC236}">
                  <a16:creationId xmlns:a16="http://schemas.microsoft.com/office/drawing/2014/main" id="{EFF43A4A-00E7-4802-B099-A2FD91FE154A}"/>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1005" name="Freeform 136">
              <a:extLst>
                <a:ext uri="{FF2B5EF4-FFF2-40B4-BE49-F238E27FC236}">
                  <a16:creationId xmlns:a16="http://schemas.microsoft.com/office/drawing/2014/main" id="{3186B961-7391-4EA1-87D6-9FC4146EF633}"/>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solidFill>
              <a:srgbClr val="CDCDCD"/>
            </a:solidFill>
            <a:ln w="0">
              <a:solidFill>
                <a:srgbClr val="000000"/>
              </a:solidFill>
              <a:round/>
              <a:headEnd/>
              <a:tailEnd/>
            </a:ln>
          </p:spPr>
          <p:txBody>
            <a:bodyPr/>
            <a:lstStyle/>
            <a:p>
              <a:endParaRPr lang="pt-BR"/>
            </a:p>
          </p:txBody>
        </p:sp>
        <p:sp>
          <p:nvSpPr>
            <p:cNvPr id="41006" name="Freeform 137">
              <a:extLst>
                <a:ext uri="{FF2B5EF4-FFF2-40B4-BE49-F238E27FC236}">
                  <a16:creationId xmlns:a16="http://schemas.microsoft.com/office/drawing/2014/main" id="{C845A253-994B-470C-9D40-A78C98DCCEC5}"/>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41007" name="Freeform 138">
              <a:extLst>
                <a:ext uri="{FF2B5EF4-FFF2-40B4-BE49-F238E27FC236}">
                  <a16:creationId xmlns:a16="http://schemas.microsoft.com/office/drawing/2014/main" id="{94AF7F53-B1FD-4B45-9F66-CEB923448803}"/>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40991" name="Rectangle 139">
            <a:extLst>
              <a:ext uri="{FF2B5EF4-FFF2-40B4-BE49-F238E27FC236}">
                <a16:creationId xmlns:a16="http://schemas.microsoft.com/office/drawing/2014/main" id="{867BB818-6D92-448E-90A1-DDD4FCEBADCA}"/>
              </a:ext>
            </a:extLst>
          </p:cNvPr>
          <p:cNvSpPr>
            <a:spLocks noChangeArrowheads="1"/>
          </p:cNvSpPr>
          <p:nvPr/>
        </p:nvSpPr>
        <p:spPr bwMode="auto">
          <a:xfrm>
            <a:off x="3563938" y="4448175"/>
            <a:ext cx="1152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Declaração do Escopo</a:t>
            </a:r>
            <a:endParaRPr lang="es-AR" altLang="pt-BR" sz="800" b="0" u="none">
              <a:latin typeface="Arial" panose="020B0604020202020204" pitchFamily="34" charset="0"/>
            </a:endParaRPr>
          </a:p>
        </p:txBody>
      </p:sp>
      <p:sp>
        <p:nvSpPr>
          <p:cNvPr id="40992" name="Line 140">
            <a:extLst>
              <a:ext uri="{FF2B5EF4-FFF2-40B4-BE49-F238E27FC236}">
                <a16:creationId xmlns:a16="http://schemas.microsoft.com/office/drawing/2014/main" id="{5AA4CD3C-C3C8-4240-B263-BA7491194053}"/>
              </a:ext>
            </a:extLst>
          </p:cNvPr>
          <p:cNvSpPr>
            <a:spLocks noChangeShapeType="1"/>
          </p:cNvSpPr>
          <p:nvPr/>
        </p:nvSpPr>
        <p:spPr bwMode="auto">
          <a:xfrm>
            <a:off x="2479675" y="3830638"/>
            <a:ext cx="0" cy="5397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40993" name="Line 142">
            <a:extLst>
              <a:ext uri="{FF2B5EF4-FFF2-40B4-BE49-F238E27FC236}">
                <a16:creationId xmlns:a16="http://schemas.microsoft.com/office/drawing/2014/main" id="{69466420-0F43-4506-A0E8-86690C50D3A9}"/>
              </a:ext>
            </a:extLst>
          </p:cNvPr>
          <p:cNvSpPr>
            <a:spLocks noChangeShapeType="1"/>
          </p:cNvSpPr>
          <p:nvPr/>
        </p:nvSpPr>
        <p:spPr bwMode="auto">
          <a:xfrm>
            <a:off x="4186238" y="2570163"/>
            <a:ext cx="0" cy="5937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40994" name="Line 143">
            <a:extLst>
              <a:ext uri="{FF2B5EF4-FFF2-40B4-BE49-F238E27FC236}">
                <a16:creationId xmlns:a16="http://schemas.microsoft.com/office/drawing/2014/main" id="{0A6D58FF-782F-43E9-938D-75CDEBB71496}"/>
              </a:ext>
            </a:extLst>
          </p:cNvPr>
          <p:cNvSpPr>
            <a:spLocks noChangeShapeType="1"/>
          </p:cNvSpPr>
          <p:nvPr/>
        </p:nvSpPr>
        <p:spPr bwMode="auto">
          <a:xfrm>
            <a:off x="4689475" y="2354263"/>
            <a:ext cx="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40995" name="Group 144">
            <a:extLst>
              <a:ext uri="{FF2B5EF4-FFF2-40B4-BE49-F238E27FC236}">
                <a16:creationId xmlns:a16="http://schemas.microsoft.com/office/drawing/2014/main" id="{B9A7BF01-1958-47B5-8DA1-F34128A72278}"/>
              </a:ext>
            </a:extLst>
          </p:cNvPr>
          <p:cNvGrpSpPr>
            <a:grpSpLocks/>
          </p:cNvGrpSpPr>
          <p:nvPr/>
        </p:nvGrpSpPr>
        <p:grpSpPr bwMode="auto">
          <a:xfrm>
            <a:off x="4237038" y="2100263"/>
            <a:ext cx="982662" cy="301625"/>
            <a:chOff x="2378" y="1361"/>
            <a:chExt cx="331" cy="177"/>
          </a:xfrm>
        </p:grpSpPr>
        <p:sp>
          <p:nvSpPr>
            <p:cNvPr id="41000" name="Freeform 145">
              <a:extLst>
                <a:ext uri="{FF2B5EF4-FFF2-40B4-BE49-F238E27FC236}">
                  <a16:creationId xmlns:a16="http://schemas.microsoft.com/office/drawing/2014/main" id="{59674B01-D29D-4BB0-B44A-00BED2BBFF08}"/>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1001" name="Freeform 146">
              <a:extLst>
                <a:ext uri="{FF2B5EF4-FFF2-40B4-BE49-F238E27FC236}">
                  <a16:creationId xmlns:a16="http://schemas.microsoft.com/office/drawing/2014/main" id="{8ECF3921-C7F5-43C0-B30F-767647B800FE}"/>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41002" name="Freeform 147">
              <a:extLst>
                <a:ext uri="{FF2B5EF4-FFF2-40B4-BE49-F238E27FC236}">
                  <a16:creationId xmlns:a16="http://schemas.microsoft.com/office/drawing/2014/main" id="{2E3BA138-63C4-43F0-ACB9-3A69A66D8F41}"/>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41003" name="Freeform 148">
              <a:extLst>
                <a:ext uri="{FF2B5EF4-FFF2-40B4-BE49-F238E27FC236}">
                  <a16:creationId xmlns:a16="http://schemas.microsoft.com/office/drawing/2014/main" id="{42C09838-3548-44DF-A3E1-E886E6CE1F13}"/>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40996" name="Rectangle 149">
            <a:extLst>
              <a:ext uri="{FF2B5EF4-FFF2-40B4-BE49-F238E27FC236}">
                <a16:creationId xmlns:a16="http://schemas.microsoft.com/office/drawing/2014/main" id="{BBF5B961-BAFF-4675-A61F-CB74449797DC}"/>
              </a:ext>
            </a:extLst>
          </p:cNvPr>
          <p:cNvSpPr>
            <a:spLocks noChangeArrowheads="1"/>
          </p:cNvSpPr>
          <p:nvPr/>
        </p:nvSpPr>
        <p:spPr bwMode="auto">
          <a:xfrm>
            <a:off x="4275138" y="2138363"/>
            <a:ext cx="893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Documentação do Contrato</a:t>
            </a:r>
          </a:p>
        </p:txBody>
      </p:sp>
      <p:sp>
        <p:nvSpPr>
          <p:cNvPr id="40997" name="Rectangle 150">
            <a:extLst>
              <a:ext uri="{FF2B5EF4-FFF2-40B4-BE49-F238E27FC236}">
                <a16:creationId xmlns:a16="http://schemas.microsoft.com/office/drawing/2014/main" id="{B715AA28-6E09-43EC-B6D6-46F3F61DFE9B}"/>
              </a:ext>
            </a:extLst>
          </p:cNvPr>
          <p:cNvSpPr>
            <a:spLocks noChangeArrowheads="1"/>
          </p:cNvSpPr>
          <p:nvPr/>
        </p:nvSpPr>
        <p:spPr bwMode="auto">
          <a:xfrm>
            <a:off x="569913" y="4254500"/>
            <a:ext cx="5746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SAÍDAS</a:t>
            </a:r>
          </a:p>
        </p:txBody>
      </p:sp>
      <p:sp>
        <p:nvSpPr>
          <p:cNvPr id="40998" name="Rectangle 151">
            <a:extLst>
              <a:ext uri="{FF2B5EF4-FFF2-40B4-BE49-F238E27FC236}">
                <a16:creationId xmlns:a16="http://schemas.microsoft.com/office/drawing/2014/main" id="{25A85644-258E-4441-98EF-070F36B1A667}"/>
              </a:ext>
            </a:extLst>
          </p:cNvPr>
          <p:cNvSpPr>
            <a:spLocks noChangeArrowheads="1"/>
          </p:cNvSpPr>
          <p:nvPr/>
        </p:nvSpPr>
        <p:spPr bwMode="auto">
          <a:xfrm>
            <a:off x="569913" y="1250950"/>
            <a:ext cx="7556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Entradas</a:t>
            </a:r>
          </a:p>
        </p:txBody>
      </p:sp>
      <p:sp>
        <p:nvSpPr>
          <p:cNvPr id="40999" name="Rectangle 152">
            <a:extLst>
              <a:ext uri="{FF2B5EF4-FFF2-40B4-BE49-F238E27FC236}">
                <a16:creationId xmlns:a16="http://schemas.microsoft.com/office/drawing/2014/main" id="{836CE561-95D2-4543-890C-1399A21B780B}"/>
              </a:ext>
            </a:extLst>
          </p:cNvPr>
          <p:cNvSpPr>
            <a:spLocks noChangeArrowheads="1"/>
          </p:cNvSpPr>
          <p:nvPr/>
        </p:nvSpPr>
        <p:spPr bwMode="auto">
          <a:xfrm>
            <a:off x="577850" y="2898775"/>
            <a:ext cx="863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PROCESOS</a:t>
            </a:r>
          </a:p>
        </p:txBody>
      </p:sp>
    </p:spTree>
    <p:extLst>
      <p:ext uri="{BB962C8B-B14F-4D97-AF65-F5344CB8AC3E}">
        <p14:creationId xmlns:p14="http://schemas.microsoft.com/office/powerpoint/2010/main" val="12317391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027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27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27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74" grpId="0"/>
      <p:bldP spid="20278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40" name="Rectangle 4">
            <a:extLst>
              <a:ext uri="{FF2B5EF4-FFF2-40B4-BE49-F238E27FC236}">
                <a16:creationId xmlns:a16="http://schemas.microsoft.com/office/drawing/2014/main" id="{882E2106-B31B-480C-97CF-7D1BF8E7C6EB}"/>
              </a:ext>
            </a:extLst>
          </p:cNvPr>
          <p:cNvSpPr>
            <a:spLocks noChangeArrowheads="1"/>
          </p:cNvSpPr>
          <p:nvPr/>
        </p:nvSpPr>
        <p:spPr bwMode="auto">
          <a:xfrm>
            <a:off x="1831975" y="763588"/>
            <a:ext cx="6515100" cy="533400"/>
          </a:xfrm>
          <a:prstGeom prst="rect">
            <a:avLst/>
          </a:prstGeom>
          <a:solidFill>
            <a:schemeClr val="accent1"/>
          </a:solidFill>
          <a:ln w="3175">
            <a:noFill/>
            <a:miter lim="800000"/>
            <a:headEnd/>
            <a:tailEnd/>
          </a:ln>
          <a:effectLst>
            <a:prstShdw prst="shdw17" dist="17961" dir="2700000">
              <a:schemeClr val="accent1">
                <a:gamma/>
                <a:shade val="60000"/>
                <a:invGamma/>
              </a:schemeClr>
            </a:prstShdw>
          </a:effectLst>
        </p:spPr>
        <p:txBody>
          <a:bodyPr wrap="none" lIns="640080" anchor="ctr"/>
          <a:lstStyle/>
          <a:p>
            <a:pPr>
              <a:defRPr/>
            </a:pPr>
            <a:r>
              <a:rPr lang="pt-BR" sz="2000">
                <a:solidFill>
                  <a:schemeClr val="tx2"/>
                </a:solidFill>
                <a:effectLst>
                  <a:outerShdw blurRad="38100" dist="38100" dir="2700000" algn="tl">
                    <a:srgbClr val="000000"/>
                  </a:outerShdw>
                </a:effectLst>
                <a:latin typeface="Arial" charset="0"/>
              </a:rPr>
              <a:t>Visão Geral de Construção Pesada</a:t>
            </a:r>
          </a:p>
        </p:txBody>
      </p:sp>
      <p:pic>
        <p:nvPicPr>
          <p:cNvPr id="19459" name="Imagem 1">
            <a:extLst>
              <a:ext uri="{FF2B5EF4-FFF2-40B4-BE49-F238E27FC236}">
                <a16:creationId xmlns:a16="http://schemas.microsoft.com/office/drawing/2014/main" id="{FD29E148-AADB-4937-8FFB-0F660299B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901825"/>
            <a:ext cx="835342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tângulo 4">
            <a:extLst>
              <a:ext uri="{FF2B5EF4-FFF2-40B4-BE49-F238E27FC236}">
                <a16:creationId xmlns:a16="http://schemas.microsoft.com/office/drawing/2014/main" id="{29EDA17E-EA1A-4AC8-BCE6-BD158BAE0904}"/>
              </a:ext>
            </a:extLst>
          </p:cNvPr>
          <p:cNvSpPr>
            <a:spLocks noChangeArrowheads="1"/>
          </p:cNvSpPr>
          <p:nvPr/>
        </p:nvSpPr>
        <p:spPr bwMode="auto">
          <a:xfrm>
            <a:off x="788988" y="5186363"/>
            <a:ext cx="8355012"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spcBef>
                <a:spcPct val="0"/>
              </a:spcBef>
              <a:buClrTx/>
              <a:buFontTx/>
              <a:buNone/>
            </a:pPr>
            <a:r>
              <a:rPr lang="pt-BR" altLang="pt-BR" sz="1800">
                <a:solidFill>
                  <a:srgbClr val="0000E0"/>
                </a:solidFill>
                <a:cs typeface="Times New Roman" panose="02020603050405020304" pitchFamily="18" charset="0"/>
              </a:rPr>
              <a:t>Como se observa, é frágil o entendimento sobre a possibilidade de se licitar uma obra através dos tipos melhor técnica ou técnica-preço, devendo o gestor, ao optar por esse tipo de licitação, se resguardar ao máximo quanto a justificativa de tal escolha, fato esse que, na prática, acaba por inibir o uso de tais mecanismos. </a:t>
            </a:r>
            <a:endParaRPr lang="pt-BR" altLang="pt-BR" sz="1800">
              <a:solidFill>
                <a:srgbClr val="0000E0"/>
              </a:solidFill>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7D85D5A3-4270-4CD5-8E3D-AC8C59D333F1}"/>
              </a:ext>
            </a:extLst>
          </p:cNvPr>
          <p:cNvSpPr>
            <a:spLocks noGrp="1" noChangeArrowheads="1"/>
          </p:cNvSpPr>
          <p:nvPr>
            <p:ph type="title"/>
          </p:nvPr>
        </p:nvSpPr>
        <p:spPr>
          <a:xfrm>
            <a:off x="0" y="0"/>
            <a:ext cx="9144000" cy="1054100"/>
          </a:xfrm>
        </p:spPr>
        <p:txBody>
          <a:bodyPr>
            <a:normAutofit fontScale="90000"/>
          </a:bodyPr>
          <a:lstStyle/>
          <a:p>
            <a:pPr eaLnBrk="1" hangingPunct="1"/>
            <a:r>
              <a:rPr lang="pt-BR" altLang="pt-BR" sz="3600"/>
              <a:t>O PM validada a Declaração do Escopo com a Diretoria e depois com o Cliente</a:t>
            </a:r>
          </a:p>
        </p:txBody>
      </p:sp>
      <p:sp>
        <p:nvSpPr>
          <p:cNvPr id="43011" name="Rectangle 3">
            <a:extLst>
              <a:ext uri="{FF2B5EF4-FFF2-40B4-BE49-F238E27FC236}">
                <a16:creationId xmlns:a16="http://schemas.microsoft.com/office/drawing/2014/main" id="{AEEA0EF0-1387-464A-80CF-808F232CD0E8}"/>
              </a:ext>
            </a:extLst>
          </p:cNvPr>
          <p:cNvSpPr>
            <a:spLocks noGrp="1" noChangeArrowheads="1"/>
          </p:cNvSpPr>
          <p:nvPr>
            <p:ph idx="1"/>
          </p:nvPr>
        </p:nvSpPr>
        <p:spPr>
          <a:xfrm>
            <a:off x="179388" y="1268413"/>
            <a:ext cx="5400675" cy="4154487"/>
          </a:xfrm>
        </p:spPr>
        <p:txBody>
          <a:bodyPr/>
          <a:lstStyle/>
          <a:p>
            <a:pPr eaLnBrk="1" hangingPunct="1">
              <a:buFontTx/>
              <a:buNone/>
            </a:pPr>
            <a:r>
              <a:rPr lang="pt-BR" altLang="pt-BR" sz="2600"/>
              <a:t>Isto nos dá a oportunidade de:</a:t>
            </a:r>
          </a:p>
          <a:p>
            <a:pPr eaLnBrk="1" hangingPunct="1"/>
            <a:r>
              <a:rPr lang="pt-BR" altLang="pt-BR" sz="2600"/>
              <a:t>Chegar a um entendimento mútuo</a:t>
            </a:r>
          </a:p>
          <a:p>
            <a:pPr eaLnBrk="1" hangingPunct="1"/>
            <a:r>
              <a:rPr lang="pt-BR" altLang="pt-BR" sz="2600"/>
              <a:t>Entender o processo de Gerenciamento de Mudanças</a:t>
            </a:r>
          </a:p>
          <a:p>
            <a:pPr eaLnBrk="1" hangingPunct="1"/>
            <a:r>
              <a:rPr lang="pt-BR" altLang="pt-BR" sz="2600"/>
              <a:t>Entender as preferências do Cliente</a:t>
            </a:r>
          </a:p>
          <a:p>
            <a:pPr eaLnBrk="1" hangingPunct="1"/>
            <a:r>
              <a:rPr lang="pt-BR" altLang="pt-BR" sz="2600"/>
              <a:t>Tratar inconsistências e ambigüidades com antecipação</a:t>
            </a:r>
          </a:p>
          <a:p>
            <a:pPr eaLnBrk="1" hangingPunct="1">
              <a:buFontTx/>
              <a:buNone/>
            </a:pPr>
            <a:endParaRPr lang="es-AR" altLang="pt-BR" sz="2600"/>
          </a:p>
        </p:txBody>
      </p:sp>
      <p:pic>
        <p:nvPicPr>
          <p:cNvPr id="43012" name="Picture 11" descr="j0316795">
            <a:extLst>
              <a:ext uri="{FF2B5EF4-FFF2-40B4-BE49-F238E27FC236}">
                <a16:creationId xmlns:a16="http://schemas.microsoft.com/office/drawing/2014/main" id="{CEBE28DD-B7C3-4322-8D1A-14D4BC184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2492375"/>
            <a:ext cx="3298825"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7205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332BEED-A8FD-4943-B4D5-E5E98F725423}"/>
              </a:ext>
            </a:extLst>
          </p:cNvPr>
          <p:cNvSpPr>
            <a:spLocks noGrp="1" noChangeArrowheads="1"/>
          </p:cNvSpPr>
          <p:nvPr>
            <p:ph type="title"/>
          </p:nvPr>
        </p:nvSpPr>
        <p:spPr/>
        <p:txBody>
          <a:bodyPr/>
          <a:lstStyle/>
          <a:p>
            <a:pPr eaLnBrk="1" hangingPunct="1"/>
            <a:r>
              <a:rPr lang="pt-BR" altLang="pt-BR" sz="3200"/>
              <a:t>Com a Declaração do Escopo Validada, </a:t>
            </a:r>
            <a:br>
              <a:rPr lang="pt-BR" altLang="pt-BR" sz="3200"/>
            </a:br>
            <a:r>
              <a:rPr lang="pt-BR" altLang="pt-BR" sz="3200"/>
              <a:t>é criada a Estrutura Analítica do Projeto (WBS)</a:t>
            </a:r>
          </a:p>
        </p:txBody>
      </p:sp>
      <p:grpSp>
        <p:nvGrpSpPr>
          <p:cNvPr id="45059" name="Group 10">
            <a:extLst>
              <a:ext uri="{FF2B5EF4-FFF2-40B4-BE49-F238E27FC236}">
                <a16:creationId xmlns:a16="http://schemas.microsoft.com/office/drawing/2014/main" id="{2BB4A9E0-66FB-4CB5-8108-FBF35FC87C04}"/>
              </a:ext>
            </a:extLst>
          </p:cNvPr>
          <p:cNvGrpSpPr>
            <a:grpSpLocks/>
          </p:cNvGrpSpPr>
          <p:nvPr/>
        </p:nvGrpSpPr>
        <p:grpSpPr bwMode="auto">
          <a:xfrm>
            <a:off x="250825" y="1196975"/>
            <a:ext cx="8550275" cy="1646238"/>
            <a:chOff x="207" y="757"/>
            <a:chExt cx="5386" cy="1037"/>
          </a:xfrm>
        </p:grpSpPr>
        <p:sp>
          <p:nvSpPr>
            <p:cNvPr id="45171" name="Rectangle 11">
              <a:extLst>
                <a:ext uri="{FF2B5EF4-FFF2-40B4-BE49-F238E27FC236}">
                  <a16:creationId xmlns:a16="http://schemas.microsoft.com/office/drawing/2014/main" id="{D2B3428B-3E48-489C-982E-88FA4117EDDF}"/>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45172" name="Rectangle 12">
              <a:extLst>
                <a:ext uri="{FF2B5EF4-FFF2-40B4-BE49-F238E27FC236}">
                  <a16:creationId xmlns:a16="http://schemas.microsoft.com/office/drawing/2014/main" id="{D420652C-8696-4F8A-A3D2-F1148604FA14}"/>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45060" name="Group 13">
            <a:extLst>
              <a:ext uri="{FF2B5EF4-FFF2-40B4-BE49-F238E27FC236}">
                <a16:creationId xmlns:a16="http://schemas.microsoft.com/office/drawing/2014/main" id="{E3C26D9D-532B-428D-B9FB-246C5AA77AE3}"/>
              </a:ext>
            </a:extLst>
          </p:cNvPr>
          <p:cNvGrpSpPr>
            <a:grpSpLocks/>
          </p:cNvGrpSpPr>
          <p:nvPr/>
        </p:nvGrpSpPr>
        <p:grpSpPr bwMode="auto">
          <a:xfrm>
            <a:off x="255588" y="4213225"/>
            <a:ext cx="8550275" cy="1663700"/>
            <a:chOff x="207" y="2649"/>
            <a:chExt cx="5386" cy="1048"/>
          </a:xfrm>
        </p:grpSpPr>
        <p:sp>
          <p:nvSpPr>
            <p:cNvPr id="45169" name="Rectangle 14">
              <a:extLst>
                <a:ext uri="{FF2B5EF4-FFF2-40B4-BE49-F238E27FC236}">
                  <a16:creationId xmlns:a16="http://schemas.microsoft.com/office/drawing/2014/main" id="{3F49E700-F7E3-4FE9-8919-94DBCCD653E1}"/>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45170" name="Rectangle 15">
              <a:extLst>
                <a:ext uri="{FF2B5EF4-FFF2-40B4-BE49-F238E27FC236}">
                  <a16:creationId xmlns:a16="http://schemas.microsoft.com/office/drawing/2014/main" id="{96593349-EBF7-4D46-B385-7E3850EABACB}"/>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45061" name="Group 18">
            <a:extLst>
              <a:ext uri="{FF2B5EF4-FFF2-40B4-BE49-F238E27FC236}">
                <a16:creationId xmlns:a16="http://schemas.microsoft.com/office/drawing/2014/main" id="{44B47FE0-5DB9-4A11-964F-8BE7BF4818F7}"/>
              </a:ext>
            </a:extLst>
          </p:cNvPr>
          <p:cNvGrpSpPr>
            <a:grpSpLocks/>
          </p:cNvGrpSpPr>
          <p:nvPr/>
        </p:nvGrpSpPr>
        <p:grpSpPr bwMode="auto">
          <a:xfrm>
            <a:off x="255588" y="2781300"/>
            <a:ext cx="8551862" cy="1431925"/>
            <a:chOff x="212" y="1794"/>
            <a:chExt cx="5381" cy="855"/>
          </a:xfrm>
        </p:grpSpPr>
        <p:sp>
          <p:nvSpPr>
            <p:cNvPr id="45167" name="Rectangle 19">
              <a:extLst>
                <a:ext uri="{FF2B5EF4-FFF2-40B4-BE49-F238E27FC236}">
                  <a16:creationId xmlns:a16="http://schemas.microsoft.com/office/drawing/2014/main" id="{68FF69D8-863F-4F2C-9596-904DFCB6FA6A}"/>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45168" name="Rectangle 20">
              <a:extLst>
                <a:ext uri="{FF2B5EF4-FFF2-40B4-BE49-F238E27FC236}">
                  <a16:creationId xmlns:a16="http://schemas.microsoft.com/office/drawing/2014/main" id="{1F87A83F-D9B1-4641-A8EA-6AF21ECE3D3A}"/>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45062" name="Rectangle 22">
            <a:extLst>
              <a:ext uri="{FF2B5EF4-FFF2-40B4-BE49-F238E27FC236}">
                <a16:creationId xmlns:a16="http://schemas.microsoft.com/office/drawing/2014/main" id="{E598A9D0-0CCA-4207-99D1-A24ADC91EE66}"/>
              </a:ext>
            </a:extLst>
          </p:cNvPr>
          <p:cNvSpPr>
            <a:spLocks noChangeArrowheads="1"/>
          </p:cNvSpPr>
          <p:nvPr/>
        </p:nvSpPr>
        <p:spPr bwMode="auto">
          <a:xfrm>
            <a:off x="5722938" y="4922838"/>
            <a:ext cx="15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GB" altLang="pt-BR" sz="1800" b="0" u="none">
              <a:latin typeface="Arial" panose="020B0604020202020204" pitchFamily="34" charset="0"/>
            </a:endParaRPr>
          </a:p>
        </p:txBody>
      </p:sp>
      <p:grpSp>
        <p:nvGrpSpPr>
          <p:cNvPr id="5" name="Group 24">
            <a:extLst>
              <a:ext uri="{FF2B5EF4-FFF2-40B4-BE49-F238E27FC236}">
                <a16:creationId xmlns:a16="http://schemas.microsoft.com/office/drawing/2014/main" id="{37EACE10-58C0-4D72-BE50-971E0F727CA0}"/>
              </a:ext>
            </a:extLst>
          </p:cNvPr>
          <p:cNvGrpSpPr>
            <a:grpSpLocks/>
          </p:cNvGrpSpPr>
          <p:nvPr/>
        </p:nvGrpSpPr>
        <p:grpSpPr bwMode="auto">
          <a:xfrm>
            <a:off x="6577013" y="5013325"/>
            <a:ext cx="901700" cy="636588"/>
            <a:chOff x="-114" y="981"/>
            <a:chExt cx="998" cy="680"/>
          </a:xfrm>
        </p:grpSpPr>
        <p:sp>
          <p:nvSpPr>
            <p:cNvPr id="45165" name="Rectangle 25">
              <a:extLst>
                <a:ext uri="{FF2B5EF4-FFF2-40B4-BE49-F238E27FC236}">
                  <a16:creationId xmlns:a16="http://schemas.microsoft.com/office/drawing/2014/main" id="{1E10DF5B-8901-460B-979E-E257CF75D2D4}"/>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Definir</a:t>
              </a:r>
            </a:p>
            <a:p>
              <a:pPr algn="ctr" eaLnBrk="1" hangingPunct="1">
                <a:spcBef>
                  <a:spcPct val="0"/>
                </a:spcBef>
                <a:buFontTx/>
                <a:buNone/>
              </a:pPr>
              <a:r>
                <a:rPr lang="es-AR" altLang="pt-BR" sz="800" u="none">
                  <a:solidFill>
                    <a:srgbClr val="000000"/>
                  </a:solidFill>
                  <a:latin typeface="Arial" panose="020B0604020202020204" pitchFamily="34" charset="0"/>
                </a:rPr>
                <a:t>Atividades</a:t>
              </a:r>
            </a:p>
          </p:txBody>
        </p:sp>
        <p:sp>
          <p:nvSpPr>
            <p:cNvPr id="45166" name="Rectangle 26">
              <a:extLst>
                <a:ext uri="{FF2B5EF4-FFF2-40B4-BE49-F238E27FC236}">
                  <a16:creationId xmlns:a16="http://schemas.microsoft.com/office/drawing/2014/main" id="{F67526F4-FDAC-452A-B361-098582A1D63B}"/>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2.3.1</a:t>
              </a:r>
              <a:endParaRPr lang="en-GB" altLang="pt-BR" sz="800" u="none">
                <a:latin typeface="Arial" panose="020B0604020202020204" pitchFamily="34" charset="0"/>
              </a:endParaRPr>
            </a:p>
          </p:txBody>
        </p:sp>
      </p:grpSp>
      <p:grpSp>
        <p:nvGrpSpPr>
          <p:cNvPr id="6" name="Group 27">
            <a:extLst>
              <a:ext uri="{FF2B5EF4-FFF2-40B4-BE49-F238E27FC236}">
                <a16:creationId xmlns:a16="http://schemas.microsoft.com/office/drawing/2014/main" id="{8C2605BA-1366-42A0-ABEE-2DFB987816FD}"/>
              </a:ext>
            </a:extLst>
          </p:cNvPr>
          <p:cNvGrpSpPr>
            <a:grpSpLocks/>
          </p:cNvGrpSpPr>
          <p:nvPr/>
        </p:nvGrpSpPr>
        <p:grpSpPr bwMode="auto">
          <a:xfrm>
            <a:off x="7199313" y="3175000"/>
            <a:ext cx="901700" cy="636588"/>
            <a:chOff x="-114" y="981"/>
            <a:chExt cx="998" cy="680"/>
          </a:xfrm>
        </p:grpSpPr>
        <p:sp>
          <p:nvSpPr>
            <p:cNvPr id="45163" name="Rectangle 28">
              <a:extLst>
                <a:ext uri="{FF2B5EF4-FFF2-40B4-BE49-F238E27FC236}">
                  <a16:creationId xmlns:a16="http://schemas.microsoft.com/office/drawing/2014/main" id="{75ECFA53-4918-4A86-A668-98B59C2CE0CC}"/>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n-US"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Criar</a:t>
              </a:r>
            </a:p>
            <a:p>
              <a:pPr algn="ctr" eaLnBrk="1" hangingPunct="1">
                <a:spcBef>
                  <a:spcPct val="0"/>
                </a:spcBef>
                <a:buFontTx/>
                <a:buNone/>
              </a:pPr>
              <a:r>
                <a:rPr lang="es-AR" altLang="pt-BR" sz="800" u="none">
                  <a:latin typeface="Arial" panose="020B0604020202020204" pitchFamily="34" charset="0"/>
                </a:rPr>
                <a:t>Estrutura </a:t>
              </a:r>
            </a:p>
            <a:p>
              <a:pPr algn="ctr" eaLnBrk="1" hangingPunct="1">
                <a:spcBef>
                  <a:spcPct val="0"/>
                </a:spcBef>
                <a:buFontTx/>
                <a:buNone/>
              </a:pPr>
              <a:r>
                <a:rPr lang="es-AR" altLang="pt-BR" sz="800" u="none">
                  <a:latin typeface="Arial" panose="020B0604020202020204" pitchFamily="34" charset="0"/>
                </a:rPr>
                <a:t>Analítica </a:t>
              </a:r>
            </a:p>
            <a:p>
              <a:pPr algn="ctr" eaLnBrk="1" hangingPunct="1">
                <a:spcBef>
                  <a:spcPct val="0"/>
                </a:spcBef>
                <a:buFontTx/>
                <a:buNone/>
              </a:pPr>
              <a:r>
                <a:rPr lang="es-AR" altLang="pt-BR" sz="800" u="none">
                  <a:latin typeface="Arial" panose="020B0604020202020204" pitchFamily="34" charset="0"/>
                </a:rPr>
                <a:t>do Projeto</a:t>
              </a:r>
            </a:p>
          </p:txBody>
        </p:sp>
        <p:sp>
          <p:nvSpPr>
            <p:cNvPr id="45164" name="Rectangle 29">
              <a:extLst>
                <a:ext uri="{FF2B5EF4-FFF2-40B4-BE49-F238E27FC236}">
                  <a16:creationId xmlns:a16="http://schemas.microsoft.com/office/drawing/2014/main" id="{61E29F0C-9D17-440A-9F22-03B781616A71}"/>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2.2.4</a:t>
              </a:r>
              <a:endParaRPr lang="en-GB" altLang="pt-BR" sz="800" u="none">
                <a:latin typeface="Arial" panose="020B0604020202020204" pitchFamily="34" charset="0"/>
              </a:endParaRPr>
            </a:p>
          </p:txBody>
        </p:sp>
      </p:grpSp>
      <p:grpSp>
        <p:nvGrpSpPr>
          <p:cNvPr id="7" name="Group 30">
            <a:extLst>
              <a:ext uri="{FF2B5EF4-FFF2-40B4-BE49-F238E27FC236}">
                <a16:creationId xmlns:a16="http://schemas.microsoft.com/office/drawing/2014/main" id="{22AE52C7-3991-413A-9964-726127E358B9}"/>
              </a:ext>
            </a:extLst>
          </p:cNvPr>
          <p:cNvGrpSpPr>
            <a:grpSpLocks/>
          </p:cNvGrpSpPr>
          <p:nvPr/>
        </p:nvGrpSpPr>
        <p:grpSpPr bwMode="auto">
          <a:xfrm>
            <a:off x="7824788" y="5013325"/>
            <a:ext cx="901700" cy="636588"/>
            <a:chOff x="4719" y="3103"/>
            <a:chExt cx="568" cy="401"/>
          </a:xfrm>
        </p:grpSpPr>
        <p:sp>
          <p:nvSpPr>
            <p:cNvPr id="45161" name="Rectangle 31">
              <a:extLst>
                <a:ext uri="{FF2B5EF4-FFF2-40B4-BE49-F238E27FC236}">
                  <a16:creationId xmlns:a16="http://schemas.microsoft.com/office/drawing/2014/main" id="{608F518F-9695-4380-8BA6-EDCAFBBDD6EA}"/>
                </a:ext>
              </a:extLst>
            </p:cNvPr>
            <p:cNvSpPr>
              <a:spLocks noChangeArrowheads="1"/>
            </p:cNvSpPr>
            <p:nvPr/>
          </p:nvSpPr>
          <p:spPr bwMode="auto">
            <a:xfrm>
              <a:off x="4719" y="3103"/>
              <a:ext cx="568" cy="401"/>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Completar</a:t>
              </a:r>
            </a:p>
            <a:p>
              <a:pPr algn="ctr" eaLnBrk="1" hangingPunct="1">
                <a:spcBef>
                  <a:spcPct val="0"/>
                </a:spcBef>
                <a:buFontTx/>
                <a:buNone/>
              </a:pPr>
              <a:r>
                <a:rPr lang="es-AR" altLang="pt-BR" sz="800" u="none">
                  <a:solidFill>
                    <a:srgbClr val="000000"/>
                  </a:solidFill>
                  <a:latin typeface="Arial" panose="020B0604020202020204" pitchFamily="34" charset="0"/>
                </a:rPr>
                <a:t>PXP</a:t>
              </a:r>
              <a:endParaRPr lang="es-AR" altLang="pt-BR" sz="800" u="none">
                <a:latin typeface="Arial" panose="020B0604020202020204" pitchFamily="34" charset="0"/>
              </a:endParaRPr>
            </a:p>
          </p:txBody>
        </p:sp>
        <p:sp>
          <p:nvSpPr>
            <p:cNvPr id="45162" name="Rectangle 32">
              <a:extLst>
                <a:ext uri="{FF2B5EF4-FFF2-40B4-BE49-F238E27FC236}">
                  <a16:creationId xmlns:a16="http://schemas.microsoft.com/office/drawing/2014/main" id="{DF869806-B215-48B2-AB77-D43D23DFE2D2}"/>
                </a:ext>
              </a:extLst>
            </p:cNvPr>
            <p:cNvSpPr>
              <a:spLocks noChangeArrowheads="1"/>
            </p:cNvSpPr>
            <p:nvPr/>
          </p:nvSpPr>
          <p:spPr bwMode="auto">
            <a:xfrm>
              <a:off x="4719" y="3103"/>
              <a:ext cx="221" cy="10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2.12.1</a:t>
              </a:r>
              <a:endParaRPr lang="en-GB" altLang="pt-BR" sz="800" u="none">
                <a:latin typeface="Arial" panose="020B0604020202020204" pitchFamily="34" charset="0"/>
              </a:endParaRPr>
            </a:p>
          </p:txBody>
        </p:sp>
      </p:grpSp>
      <p:sp>
        <p:nvSpPr>
          <p:cNvPr id="208929" name="Line 33">
            <a:extLst>
              <a:ext uri="{FF2B5EF4-FFF2-40B4-BE49-F238E27FC236}">
                <a16:creationId xmlns:a16="http://schemas.microsoft.com/office/drawing/2014/main" id="{EE0647DC-BADD-490F-AEAB-60BC51E90978}"/>
              </a:ext>
            </a:extLst>
          </p:cNvPr>
          <p:cNvSpPr>
            <a:spLocks noChangeShapeType="1"/>
          </p:cNvSpPr>
          <p:nvPr/>
        </p:nvSpPr>
        <p:spPr bwMode="auto">
          <a:xfrm>
            <a:off x="7677150" y="1987550"/>
            <a:ext cx="1588" cy="11557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8" name="Group 34">
            <a:extLst>
              <a:ext uri="{FF2B5EF4-FFF2-40B4-BE49-F238E27FC236}">
                <a16:creationId xmlns:a16="http://schemas.microsoft.com/office/drawing/2014/main" id="{89A8BDD6-C615-4589-B9F9-CCC977245872}"/>
              </a:ext>
            </a:extLst>
          </p:cNvPr>
          <p:cNvGrpSpPr>
            <a:grpSpLocks/>
          </p:cNvGrpSpPr>
          <p:nvPr/>
        </p:nvGrpSpPr>
        <p:grpSpPr bwMode="auto">
          <a:xfrm>
            <a:off x="7223125" y="1376363"/>
            <a:ext cx="901700" cy="636587"/>
            <a:chOff x="-114" y="981"/>
            <a:chExt cx="998" cy="680"/>
          </a:xfrm>
        </p:grpSpPr>
        <p:sp>
          <p:nvSpPr>
            <p:cNvPr id="45159" name="Rectangle 35">
              <a:extLst>
                <a:ext uri="{FF2B5EF4-FFF2-40B4-BE49-F238E27FC236}">
                  <a16:creationId xmlns:a16="http://schemas.microsoft.com/office/drawing/2014/main" id="{940E936E-3844-43E9-A703-86A292D461DE}"/>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Pre-Planejar</a:t>
              </a:r>
            </a:p>
            <a:p>
              <a:pPr algn="ctr" eaLnBrk="1" hangingPunct="1">
                <a:spcBef>
                  <a:spcPct val="0"/>
                </a:spcBef>
                <a:buFontTx/>
                <a:buNone/>
              </a:pPr>
              <a:r>
                <a:rPr lang="es-AR" altLang="pt-BR" sz="800" u="none">
                  <a:latin typeface="Arial" panose="020B0604020202020204" pitchFamily="34" charset="0"/>
                </a:rPr>
                <a:t> Projeto</a:t>
              </a:r>
            </a:p>
          </p:txBody>
        </p:sp>
        <p:sp>
          <p:nvSpPr>
            <p:cNvPr id="45160" name="Rectangle 36">
              <a:extLst>
                <a:ext uri="{FF2B5EF4-FFF2-40B4-BE49-F238E27FC236}">
                  <a16:creationId xmlns:a16="http://schemas.microsoft.com/office/drawing/2014/main" id="{D644AE2C-ECCE-4BBF-BB98-8A1A934FA39D}"/>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1.4.3</a:t>
              </a:r>
              <a:endParaRPr lang="en-GB" altLang="pt-BR" sz="800" u="none">
                <a:latin typeface="Arial" panose="020B0604020202020204" pitchFamily="34" charset="0"/>
              </a:endParaRPr>
            </a:p>
          </p:txBody>
        </p:sp>
      </p:grpSp>
      <p:grpSp>
        <p:nvGrpSpPr>
          <p:cNvPr id="9" name="Group 37">
            <a:extLst>
              <a:ext uri="{FF2B5EF4-FFF2-40B4-BE49-F238E27FC236}">
                <a16:creationId xmlns:a16="http://schemas.microsoft.com/office/drawing/2014/main" id="{04F3CC48-92CA-4935-A990-10D12102282F}"/>
              </a:ext>
            </a:extLst>
          </p:cNvPr>
          <p:cNvGrpSpPr>
            <a:grpSpLocks/>
          </p:cNvGrpSpPr>
          <p:nvPr/>
        </p:nvGrpSpPr>
        <p:grpSpPr bwMode="auto">
          <a:xfrm>
            <a:off x="7131050" y="2159000"/>
            <a:ext cx="1068388" cy="280988"/>
            <a:chOff x="1660" y="1355"/>
            <a:chExt cx="331" cy="177"/>
          </a:xfrm>
        </p:grpSpPr>
        <p:sp>
          <p:nvSpPr>
            <p:cNvPr id="45155" name="Freeform 38">
              <a:extLst>
                <a:ext uri="{FF2B5EF4-FFF2-40B4-BE49-F238E27FC236}">
                  <a16:creationId xmlns:a16="http://schemas.microsoft.com/office/drawing/2014/main" id="{0F0AF37A-DAD8-4ECE-86F8-2C46CE7B35BA}"/>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5156" name="Freeform 39">
              <a:extLst>
                <a:ext uri="{FF2B5EF4-FFF2-40B4-BE49-F238E27FC236}">
                  <a16:creationId xmlns:a16="http://schemas.microsoft.com/office/drawing/2014/main" id="{09CEEF46-EFEE-40D3-A161-8C26E83B5D13}"/>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45157" name="Freeform 40">
              <a:extLst>
                <a:ext uri="{FF2B5EF4-FFF2-40B4-BE49-F238E27FC236}">
                  <a16:creationId xmlns:a16="http://schemas.microsoft.com/office/drawing/2014/main" id="{7866A8D9-5E2E-4703-AA77-BE79FDE542BD}"/>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45158" name="Freeform 41">
              <a:extLst>
                <a:ext uri="{FF2B5EF4-FFF2-40B4-BE49-F238E27FC236}">
                  <a16:creationId xmlns:a16="http://schemas.microsoft.com/office/drawing/2014/main" id="{6B7F97DA-BFE5-4DA4-9FD1-DD55A3FCBB8C}"/>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208938" name="Rectangle 42">
            <a:extLst>
              <a:ext uri="{FF2B5EF4-FFF2-40B4-BE49-F238E27FC236}">
                <a16:creationId xmlns:a16="http://schemas.microsoft.com/office/drawing/2014/main" id="{EDF48CC2-FC8E-40A5-9CDF-7D68A4949D2D}"/>
              </a:ext>
            </a:extLst>
          </p:cNvPr>
          <p:cNvSpPr>
            <a:spLocks noChangeArrowheads="1"/>
          </p:cNvSpPr>
          <p:nvPr/>
        </p:nvSpPr>
        <p:spPr bwMode="auto">
          <a:xfrm>
            <a:off x="7215188" y="2227263"/>
            <a:ext cx="8826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WBS Preliminar</a:t>
            </a:r>
            <a:endParaRPr lang="es-AR" altLang="pt-BR" sz="1800" b="0" u="none">
              <a:latin typeface="Arial" panose="020B0604020202020204" pitchFamily="34" charset="0"/>
            </a:endParaRPr>
          </a:p>
        </p:txBody>
      </p:sp>
      <p:sp>
        <p:nvSpPr>
          <p:cNvPr id="208950" name="Line 54">
            <a:extLst>
              <a:ext uri="{FF2B5EF4-FFF2-40B4-BE49-F238E27FC236}">
                <a16:creationId xmlns:a16="http://schemas.microsoft.com/office/drawing/2014/main" id="{F89B5873-919E-4C62-88DE-B131C62FD4E8}"/>
              </a:ext>
            </a:extLst>
          </p:cNvPr>
          <p:cNvSpPr>
            <a:spLocks noChangeShapeType="1"/>
          </p:cNvSpPr>
          <p:nvPr/>
        </p:nvSpPr>
        <p:spPr bwMode="auto">
          <a:xfrm>
            <a:off x="6369050" y="3465513"/>
            <a:ext cx="776288" cy="158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cxnSp>
        <p:nvCxnSpPr>
          <p:cNvPr id="209009" name="AutoShape 113">
            <a:extLst>
              <a:ext uri="{FF2B5EF4-FFF2-40B4-BE49-F238E27FC236}">
                <a16:creationId xmlns:a16="http://schemas.microsoft.com/office/drawing/2014/main" id="{B2DD75FF-C9A7-43EE-ABE9-D1311E106435}"/>
              </a:ext>
            </a:extLst>
          </p:cNvPr>
          <p:cNvCxnSpPr>
            <a:cxnSpLocks noChangeShapeType="1"/>
            <a:stCxn id="45163" idx="2"/>
            <a:endCxn id="45165" idx="0"/>
          </p:cNvCxnSpPr>
          <p:nvPr/>
        </p:nvCxnSpPr>
        <p:spPr bwMode="auto">
          <a:xfrm rot="5400000">
            <a:off x="6747669" y="4101307"/>
            <a:ext cx="1182687" cy="622300"/>
          </a:xfrm>
          <a:prstGeom prst="bentConnector3">
            <a:avLst>
              <a:gd name="adj1" fmla="val 49935"/>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09010" name="AutoShape 114">
            <a:extLst>
              <a:ext uri="{FF2B5EF4-FFF2-40B4-BE49-F238E27FC236}">
                <a16:creationId xmlns:a16="http://schemas.microsoft.com/office/drawing/2014/main" id="{0976BD2C-D0B9-47B3-9F8D-FFCFFFDFC064}"/>
              </a:ext>
            </a:extLst>
          </p:cNvPr>
          <p:cNvCxnSpPr>
            <a:cxnSpLocks noChangeShapeType="1"/>
            <a:stCxn id="45163" idx="2"/>
            <a:endCxn id="45161" idx="0"/>
          </p:cNvCxnSpPr>
          <p:nvPr/>
        </p:nvCxnSpPr>
        <p:spPr bwMode="auto">
          <a:xfrm rot="16200000" flipH="1">
            <a:off x="7371557" y="4099719"/>
            <a:ext cx="1182687" cy="625475"/>
          </a:xfrm>
          <a:prstGeom prst="bentConnector3">
            <a:avLst>
              <a:gd name="adj1" fmla="val 49935"/>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grpSp>
        <p:nvGrpSpPr>
          <p:cNvPr id="10" name="Group 115">
            <a:extLst>
              <a:ext uri="{FF2B5EF4-FFF2-40B4-BE49-F238E27FC236}">
                <a16:creationId xmlns:a16="http://schemas.microsoft.com/office/drawing/2014/main" id="{1589CDF1-D47E-4A4D-972E-AF8785A786DE}"/>
              </a:ext>
            </a:extLst>
          </p:cNvPr>
          <p:cNvGrpSpPr>
            <a:grpSpLocks/>
          </p:cNvGrpSpPr>
          <p:nvPr/>
        </p:nvGrpSpPr>
        <p:grpSpPr bwMode="auto">
          <a:xfrm>
            <a:off x="7092950" y="4367213"/>
            <a:ext cx="1133475" cy="279400"/>
            <a:chOff x="4300" y="2751"/>
            <a:chExt cx="714" cy="176"/>
          </a:xfrm>
        </p:grpSpPr>
        <p:grpSp>
          <p:nvGrpSpPr>
            <p:cNvPr id="45149" name="Group 116">
              <a:extLst>
                <a:ext uri="{FF2B5EF4-FFF2-40B4-BE49-F238E27FC236}">
                  <a16:creationId xmlns:a16="http://schemas.microsoft.com/office/drawing/2014/main" id="{F8367E26-EDA2-485C-9DF5-A459A537A70A}"/>
                </a:ext>
              </a:extLst>
            </p:cNvPr>
            <p:cNvGrpSpPr>
              <a:grpSpLocks/>
            </p:cNvGrpSpPr>
            <p:nvPr/>
          </p:nvGrpSpPr>
          <p:grpSpPr bwMode="auto">
            <a:xfrm>
              <a:off x="4300" y="2751"/>
              <a:ext cx="714" cy="176"/>
              <a:chOff x="3319" y="2746"/>
              <a:chExt cx="616" cy="176"/>
            </a:xfrm>
          </p:grpSpPr>
          <p:sp>
            <p:nvSpPr>
              <p:cNvPr id="45151" name="Freeform 117">
                <a:extLst>
                  <a:ext uri="{FF2B5EF4-FFF2-40B4-BE49-F238E27FC236}">
                    <a16:creationId xmlns:a16="http://schemas.microsoft.com/office/drawing/2014/main" id="{F882DE90-77D9-4A64-A75A-701BACAE0287}"/>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5152" name="Freeform 118">
                <a:extLst>
                  <a:ext uri="{FF2B5EF4-FFF2-40B4-BE49-F238E27FC236}">
                    <a16:creationId xmlns:a16="http://schemas.microsoft.com/office/drawing/2014/main" id="{EB11AFC8-9143-4642-B77A-2DFDFA616435}"/>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rgbClr val="CDCDCD"/>
              </a:solidFill>
              <a:ln w="0">
                <a:solidFill>
                  <a:srgbClr val="000000"/>
                </a:solidFill>
                <a:round/>
                <a:headEnd/>
                <a:tailEnd/>
              </a:ln>
            </p:spPr>
            <p:txBody>
              <a:bodyPr/>
              <a:lstStyle/>
              <a:p>
                <a:endParaRPr lang="pt-BR"/>
              </a:p>
            </p:txBody>
          </p:sp>
          <p:sp>
            <p:nvSpPr>
              <p:cNvPr id="45153" name="Freeform 119">
                <a:extLst>
                  <a:ext uri="{FF2B5EF4-FFF2-40B4-BE49-F238E27FC236}">
                    <a16:creationId xmlns:a16="http://schemas.microsoft.com/office/drawing/2014/main" id="{19192BCD-1436-4B27-9728-734A6CB8BDB3}"/>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45154" name="Freeform 120">
                <a:extLst>
                  <a:ext uri="{FF2B5EF4-FFF2-40B4-BE49-F238E27FC236}">
                    <a16:creationId xmlns:a16="http://schemas.microsoft.com/office/drawing/2014/main" id="{D59EFAE3-E72F-4D8B-99D6-5D88E8DF2E49}"/>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45150" name="Rectangle 121">
              <a:extLst>
                <a:ext uri="{FF2B5EF4-FFF2-40B4-BE49-F238E27FC236}">
                  <a16:creationId xmlns:a16="http://schemas.microsoft.com/office/drawing/2014/main" id="{FD61A779-0360-4B80-A179-8B0669F0C813}"/>
                </a:ext>
              </a:extLst>
            </p:cNvPr>
            <p:cNvSpPr>
              <a:spLocks noChangeArrowheads="1"/>
            </p:cNvSpPr>
            <p:nvPr/>
          </p:nvSpPr>
          <p:spPr bwMode="auto">
            <a:xfrm>
              <a:off x="4585" y="2803"/>
              <a:ext cx="1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GB" altLang="pt-BR" sz="800" b="0" u="none">
                  <a:solidFill>
                    <a:srgbClr val="000000"/>
                  </a:solidFill>
                  <a:latin typeface="Arial" panose="020B0604020202020204" pitchFamily="34" charset="0"/>
                </a:rPr>
                <a:t>WBS</a:t>
              </a:r>
              <a:endParaRPr lang="en-GB" altLang="pt-BR" sz="1800" b="0" u="none">
                <a:latin typeface="Arial" panose="020B0604020202020204" pitchFamily="34" charset="0"/>
              </a:endParaRPr>
            </a:p>
          </p:txBody>
        </p:sp>
      </p:grpSp>
      <p:sp>
        <p:nvSpPr>
          <p:cNvPr id="45074" name="Rectangle 122">
            <a:extLst>
              <a:ext uri="{FF2B5EF4-FFF2-40B4-BE49-F238E27FC236}">
                <a16:creationId xmlns:a16="http://schemas.microsoft.com/office/drawing/2014/main" id="{8FDCEB23-EC07-4469-A4F8-B82EA495FBB9}"/>
              </a:ext>
            </a:extLst>
          </p:cNvPr>
          <p:cNvSpPr>
            <a:spLocks noChangeArrowheads="1"/>
          </p:cNvSpPr>
          <p:nvPr/>
        </p:nvSpPr>
        <p:spPr bwMode="auto">
          <a:xfrm>
            <a:off x="323850" y="4254500"/>
            <a:ext cx="5746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SAÍDAS</a:t>
            </a:r>
          </a:p>
        </p:txBody>
      </p:sp>
      <p:sp>
        <p:nvSpPr>
          <p:cNvPr id="45075" name="Rectangle 123">
            <a:extLst>
              <a:ext uri="{FF2B5EF4-FFF2-40B4-BE49-F238E27FC236}">
                <a16:creationId xmlns:a16="http://schemas.microsoft.com/office/drawing/2014/main" id="{CE1A89FA-1F48-4958-91A5-4E93107F7409}"/>
              </a:ext>
            </a:extLst>
          </p:cNvPr>
          <p:cNvSpPr>
            <a:spLocks noChangeArrowheads="1"/>
          </p:cNvSpPr>
          <p:nvPr/>
        </p:nvSpPr>
        <p:spPr bwMode="auto">
          <a:xfrm>
            <a:off x="323850" y="1250950"/>
            <a:ext cx="9556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ENTRADAS</a:t>
            </a:r>
          </a:p>
        </p:txBody>
      </p:sp>
      <p:sp>
        <p:nvSpPr>
          <p:cNvPr id="45076" name="Rectangle 124">
            <a:extLst>
              <a:ext uri="{FF2B5EF4-FFF2-40B4-BE49-F238E27FC236}">
                <a16:creationId xmlns:a16="http://schemas.microsoft.com/office/drawing/2014/main" id="{A79C7F0C-AD39-4C8A-90E9-65F23512251B}"/>
              </a:ext>
            </a:extLst>
          </p:cNvPr>
          <p:cNvSpPr>
            <a:spLocks noChangeArrowheads="1"/>
          </p:cNvSpPr>
          <p:nvPr/>
        </p:nvSpPr>
        <p:spPr bwMode="auto">
          <a:xfrm>
            <a:off x="331788" y="2898775"/>
            <a:ext cx="965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PROCESSOS</a:t>
            </a:r>
          </a:p>
        </p:txBody>
      </p:sp>
      <p:sp>
        <p:nvSpPr>
          <p:cNvPr id="45077" name="Rectangle 125">
            <a:extLst>
              <a:ext uri="{FF2B5EF4-FFF2-40B4-BE49-F238E27FC236}">
                <a16:creationId xmlns:a16="http://schemas.microsoft.com/office/drawing/2014/main" id="{5126A020-9030-4EB8-8863-331B4FE021F8}"/>
              </a:ext>
            </a:extLst>
          </p:cNvPr>
          <p:cNvSpPr>
            <a:spLocks noChangeArrowheads="1"/>
          </p:cNvSpPr>
          <p:nvPr/>
        </p:nvSpPr>
        <p:spPr bwMode="auto">
          <a:xfrm>
            <a:off x="5930900" y="3197225"/>
            <a:ext cx="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GB" altLang="pt-BR" sz="1800" b="0" u="none">
              <a:latin typeface="Arial" panose="020B0604020202020204" pitchFamily="34" charset="0"/>
            </a:endParaRPr>
          </a:p>
        </p:txBody>
      </p:sp>
      <p:grpSp>
        <p:nvGrpSpPr>
          <p:cNvPr id="45078" name="Group 126">
            <a:extLst>
              <a:ext uri="{FF2B5EF4-FFF2-40B4-BE49-F238E27FC236}">
                <a16:creationId xmlns:a16="http://schemas.microsoft.com/office/drawing/2014/main" id="{C5645A13-3631-488A-816F-492DED802F7A}"/>
              </a:ext>
            </a:extLst>
          </p:cNvPr>
          <p:cNvGrpSpPr>
            <a:grpSpLocks/>
          </p:cNvGrpSpPr>
          <p:nvPr/>
        </p:nvGrpSpPr>
        <p:grpSpPr bwMode="auto">
          <a:xfrm>
            <a:off x="5464175" y="3176588"/>
            <a:ext cx="901700" cy="636587"/>
            <a:chOff x="-114" y="981"/>
            <a:chExt cx="998" cy="680"/>
          </a:xfrm>
        </p:grpSpPr>
        <p:sp>
          <p:nvSpPr>
            <p:cNvPr id="45147" name="Rectangle 127">
              <a:extLst>
                <a:ext uri="{FF2B5EF4-FFF2-40B4-BE49-F238E27FC236}">
                  <a16:creationId xmlns:a16="http://schemas.microsoft.com/office/drawing/2014/main" id="{03C1AD57-FE30-45AC-AA24-3F7465E8151D}"/>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Validar</a:t>
              </a:r>
            </a:p>
            <a:p>
              <a:pPr algn="ctr" eaLnBrk="1" hangingPunct="1">
                <a:spcBef>
                  <a:spcPct val="0"/>
                </a:spcBef>
                <a:buFontTx/>
                <a:buNone/>
              </a:pPr>
              <a:r>
                <a:rPr lang="es-AR" altLang="pt-BR" sz="800" u="none">
                  <a:latin typeface="Arial" panose="020B0604020202020204" pitchFamily="34" charset="0"/>
                </a:rPr>
                <a:t>Declaração</a:t>
              </a:r>
            </a:p>
            <a:p>
              <a:pPr algn="ctr" eaLnBrk="1" hangingPunct="1">
                <a:spcBef>
                  <a:spcPct val="0"/>
                </a:spcBef>
                <a:buFontTx/>
                <a:buNone/>
              </a:pPr>
              <a:r>
                <a:rPr lang="es-AR" altLang="pt-BR" sz="800" u="none">
                  <a:latin typeface="Arial" panose="020B0604020202020204" pitchFamily="34" charset="0"/>
                </a:rPr>
                <a:t>do Escopo</a:t>
              </a:r>
            </a:p>
          </p:txBody>
        </p:sp>
        <p:sp>
          <p:nvSpPr>
            <p:cNvPr id="45148" name="Rectangle 128">
              <a:extLst>
                <a:ext uri="{FF2B5EF4-FFF2-40B4-BE49-F238E27FC236}">
                  <a16:creationId xmlns:a16="http://schemas.microsoft.com/office/drawing/2014/main" id="{0689242F-D7A3-4BA0-8D1F-C905B117A629}"/>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2.2.3</a:t>
              </a:r>
              <a:endParaRPr lang="en-GB" altLang="pt-BR" sz="800" u="none">
                <a:latin typeface="Arial" panose="020B0604020202020204" pitchFamily="34" charset="0"/>
              </a:endParaRPr>
            </a:p>
          </p:txBody>
        </p:sp>
      </p:grpSp>
      <p:sp>
        <p:nvSpPr>
          <p:cNvPr id="45079" name="Line 129">
            <a:extLst>
              <a:ext uri="{FF2B5EF4-FFF2-40B4-BE49-F238E27FC236}">
                <a16:creationId xmlns:a16="http://schemas.microsoft.com/office/drawing/2014/main" id="{58363F2A-7C47-4EED-972B-1EFBFA768CC3}"/>
              </a:ext>
            </a:extLst>
          </p:cNvPr>
          <p:cNvSpPr>
            <a:spLocks noChangeShapeType="1"/>
          </p:cNvSpPr>
          <p:nvPr/>
        </p:nvSpPr>
        <p:spPr bwMode="auto">
          <a:xfrm>
            <a:off x="5919788" y="3808413"/>
            <a:ext cx="0" cy="5921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45080" name="Group 130">
            <a:extLst>
              <a:ext uri="{FF2B5EF4-FFF2-40B4-BE49-F238E27FC236}">
                <a16:creationId xmlns:a16="http://schemas.microsoft.com/office/drawing/2014/main" id="{661302E6-6C08-4C24-83BB-59608653D930}"/>
              </a:ext>
            </a:extLst>
          </p:cNvPr>
          <p:cNvGrpSpPr>
            <a:grpSpLocks/>
          </p:cNvGrpSpPr>
          <p:nvPr/>
        </p:nvGrpSpPr>
        <p:grpSpPr bwMode="auto">
          <a:xfrm>
            <a:off x="5310188" y="4384675"/>
            <a:ext cx="1241425" cy="279400"/>
            <a:chOff x="3319" y="2746"/>
            <a:chExt cx="616" cy="176"/>
          </a:xfrm>
        </p:grpSpPr>
        <p:sp>
          <p:nvSpPr>
            <p:cNvPr id="45143" name="Freeform 131">
              <a:extLst>
                <a:ext uri="{FF2B5EF4-FFF2-40B4-BE49-F238E27FC236}">
                  <a16:creationId xmlns:a16="http://schemas.microsoft.com/office/drawing/2014/main" id="{53B7E231-92CA-451B-B1E6-E06EE5E7027B}"/>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5144" name="Freeform 132">
              <a:extLst>
                <a:ext uri="{FF2B5EF4-FFF2-40B4-BE49-F238E27FC236}">
                  <a16:creationId xmlns:a16="http://schemas.microsoft.com/office/drawing/2014/main" id="{56C96E41-5F05-4616-A4E0-88590D5080B0}"/>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rgbClr val="CDCDCD"/>
            </a:solidFill>
            <a:ln w="0">
              <a:solidFill>
                <a:srgbClr val="000000"/>
              </a:solidFill>
              <a:round/>
              <a:headEnd/>
              <a:tailEnd/>
            </a:ln>
          </p:spPr>
          <p:txBody>
            <a:bodyPr/>
            <a:lstStyle/>
            <a:p>
              <a:endParaRPr lang="pt-BR"/>
            </a:p>
          </p:txBody>
        </p:sp>
        <p:sp>
          <p:nvSpPr>
            <p:cNvPr id="45145" name="Freeform 133">
              <a:extLst>
                <a:ext uri="{FF2B5EF4-FFF2-40B4-BE49-F238E27FC236}">
                  <a16:creationId xmlns:a16="http://schemas.microsoft.com/office/drawing/2014/main" id="{D9B3FACF-7405-4541-AEDE-6C1300FEDA3C}"/>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45146" name="Freeform 134">
              <a:extLst>
                <a:ext uri="{FF2B5EF4-FFF2-40B4-BE49-F238E27FC236}">
                  <a16:creationId xmlns:a16="http://schemas.microsoft.com/office/drawing/2014/main" id="{71D8878E-4241-40A9-A9E5-0C80748E5A48}"/>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45081" name="Rectangle 135">
            <a:extLst>
              <a:ext uri="{FF2B5EF4-FFF2-40B4-BE49-F238E27FC236}">
                <a16:creationId xmlns:a16="http://schemas.microsoft.com/office/drawing/2014/main" id="{8031F3DB-4640-4A0E-99FD-E15B12BAAD49}"/>
              </a:ext>
            </a:extLst>
          </p:cNvPr>
          <p:cNvSpPr>
            <a:spLocks noChangeArrowheads="1"/>
          </p:cNvSpPr>
          <p:nvPr/>
        </p:nvSpPr>
        <p:spPr bwMode="auto">
          <a:xfrm>
            <a:off x="5310188" y="4394200"/>
            <a:ext cx="12239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Declaração do Escopo Validada</a:t>
            </a:r>
            <a:endParaRPr lang="es-AR" altLang="pt-BR" sz="1800" b="0" u="none">
              <a:latin typeface="Arial" panose="020B0604020202020204" pitchFamily="34" charset="0"/>
            </a:endParaRPr>
          </a:p>
        </p:txBody>
      </p:sp>
      <p:grpSp>
        <p:nvGrpSpPr>
          <p:cNvPr id="45082" name="Group 136">
            <a:extLst>
              <a:ext uri="{FF2B5EF4-FFF2-40B4-BE49-F238E27FC236}">
                <a16:creationId xmlns:a16="http://schemas.microsoft.com/office/drawing/2014/main" id="{56E971B9-FA61-48C9-8CC4-A4D6C267515F}"/>
              </a:ext>
            </a:extLst>
          </p:cNvPr>
          <p:cNvGrpSpPr>
            <a:grpSpLocks/>
          </p:cNvGrpSpPr>
          <p:nvPr/>
        </p:nvGrpSpPr>
        <p:grpSpPr bwMode="auto">
          <a:xfrm>
            <a:off x="4787900" y="3582988"/>
            <a:ext cx="363538" cy="935037"/>
            <a:chOff x="2112" y="2251"/>
            <a:chExt cx="227" cy="584"/>
          </a:xfrm>
        </p:grpSpPr>
        <p:sp>
          <p:nvSpPr>
            <p:cNvPr id="45141" name="Line 137">
              <a:extLst>
                <a:ext uri="{FF2B5EF4-FFF2-40B4-BE49-F238E27FC236}">
                  <a16:creationId xmlns:a16="http://schemas.microsoft.com/office/drawing/2014/main" id="{95BF203E-A944-4D6D-9E79-0F35BCDD9DF4}"/>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45142" name="Line 138">
              <a:extLst>
                <a:ext uri="{FF2B5EF4-FFF2-40B4-BE49-F238E27FC236}">
                  <a16:creationId xmlns:a16="http://schemas.microsoft.com/office/drawing/2014/main" id="{4D9239C1-61F2-4F6E-B0E6-990DCE63DB01}"/>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sp>
        <p:nvSpPr>
          <p:cNvPr id="45083" name="Line 139">
            <a:extLst>
              <a:ext uri="{FF2B5EF4-FFF2-40B4-BE49-F238E27FC236}">
                <a16:creationId xmlns:a16="http://schemas.microsoft.com/office/drawing/2014/main" id="{18B452EA-FC39-4F0C-9595-122726A59F55}"/>
              </a:ext>
            </a:extLst>
          </p:cNvPr>
          <p:cNvSpPr>
            <a:spLocks noChangeShapeType="1"/>
          </p:cNvSpPr>
          <p:nvPr/>
        </p:nvSpPr>
        <p:spPr bwMode="auto">
          <a:xfrm>
            <a:off x="4572000" y="3502025"/>
            <a:ext cx="812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45084" name="Line 140">
            <a:extLst>
              <a:ext uri="{FF2B5EF4-FFF2-40B4-BE49-F238E27FC236}">
                <a16:creationId xmlns:a16="http://schemas.microsoft.com/office/drawing/2014/main" id="{694D0C3F-2F9D-4534-8B2F-34F3A70F30B7}"/>
              </a:ext>
            </a:extLst>
          </p:cNvPr>
          <p:cNvSpPr>
            <a:spLocks noChangeShapeType="1"/>
          </p:cNvSpPr>
          <p:nvPr/>
        </p:nvSpPr>
        <p:spPr bwMode="auto">
          <a:xfrm>
            <a:off x="3600450" y="1946275"/>
            <a:ext cx="0" cy="6397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45085" name="Rectangle 141">
            <a:extLst>
              <a:ext uri="{FF2B5EF4-FFF2-40B4-BE49-F238E27FC236}">
                <a16:creationId xmlns:a16="http://schemas.microsoft.com/office/drawing/2014/main" id="{96BB9B9D-7857-4437-AF25-1503E5A1200C}"/>
              </a:ext>
            </a:extLst>
          </p:cNvPr>
          <p:cNvSpPr>
            <a:spLocks noChangeArrowheads="1"/>
          </p:cNvSpPr>
          <p:nvPr/>
        </p:nvSpPr>
        <p:spPr bwMode="auto">
          <a:xfrm>
            <a:off x="2203450" y="3355975"/>
            <a:ext cx="508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900" u="none">
                <a:solidFill>
                  <a:srgbClr val="000000"/>
                </a:solidFill>
                <a:latin typeface="Arial" panose="020B0604020202020204" pitchFamily="34" charset="0"/>
              </a:rPr>
              <a:t>Estimate </a:t>
            </a:r>
            <a:endParaRPr lang="en-GB" altLang="pt-BR" sz="1800" b="0" u="none">
              <a:latin typeface="Arial" panose="020B0604020202020204" pitchFamily="34" charset="0"/>
            </a:endParaRPr>
          </a:p>
        </p:txBody>
      </p:sp>
      <p:grpSp>
        <p:nvGrpSpPr>
          <p:cNvPr id="45086" name="Group 142">
            <a:extLst>
              <a:ext uri="{FF2B5EF4-FFF2-40B4-BE49-F238E27FC236}">
                <a16:creationId xmlns:a16="http://schemas.microsoft.com/office/drawing/2014/main" id="{75F72976-2539-4E47-9298-8532F54DAFB6}"/>
              </a:ext>
            </a:extLst>
          </p:cNvPr>
          <p:cNvGrpSpPr>
            <a:grpSpLocks/>
          </p:cNvGrpSpPr>
          <p:nvPr/>
        </p:nvGrpSpPr>
        <p:grpSpPr bwMode="auto">
          <a:xfrm>
            <a:off x="2035175" y="1328738"/>
            <a:ext cx="901700" cy="636587"/>
            <a:chOff x="-114" y="981"/>
            <a:chExt cx="998" cy="680"/>
          </a:xfrm>
        </p:grpSpPr>
        <p:sp>
          <p:nvSpPr>
            <p:cNvPr id="45139" name="Rectangle 143">
              <a:extLst>
                <a:ext uri="{FF2B5EF4-FFF2-40B4-BE49-F238E27FC236}">
                  <a16:creationId xmlns:a16="http://schemas.microsoft.com/office/drawing/2014/main" id="{1DB0545A-CD0C-4503-A368-071B4530211B}"/>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Transferir</a:t>
              </a:r>
            </a:p>
            <a:p>
              <a:pPr algn="ctr" eaLnBrk="1" hangingPunct="1">
                <a:spcBef>
                  <a:spcPct val="0"/>
                </a:spcBef>
                <a:buFontTx/>
                <a:buNone/>
              </a:pPr>
              <a:r>
                <a:rPr lang="es-AR" altLang="pt-BR" sz="800" u="none">
                  <a:latin typeface="Arial" panose="020B0604020202020204" pitchFamily="34" charset="0"/>
                </a:rPr>
                <a:t> Informação</a:t>
              </a:r>
            </a:p>
            <a:p>
              <a:pPr algn="ctr" eaLnBrk="1" hangingPunct="1">
                <a:spcBef>
                  <a:spcPct val="0"/>
                </a:spcBef>
                <a:buFontTx/>
                <a:buNone/>
              </a:pPr>
              <a:r>
                <a:rPr lang="es-AR" altLang="pt-BR" sz="800" u="none">
                  <a:latin typeface="Arial" panose="020B0604020202020204" pitchFamily="34" charset="0"/>
                </a:rPr>
                <a:t>da Fase de </a:t>
              </a:r>
            </a:p>
            <a:p>
              <a:pPr algn="ctr" eaLnBrk="1" hangingPunct="1">
                <a:spcBef>
                  <a:spcPct val="0"/>
                </a:spcBef>
                <a:buFontTx/>
                <a:buNone/>
              </a:pPr>
              <a:r>
                <a:rPr lang="es-AR" altLang="pt-BR" sz="800" u="none">
                  <a:latin typeface="Arial" panose="020B0604020202020204" pitchFamily="34" charset="0"/>
                </a:rPr>
                <a:t>Comercialização</a:t>
              </a:r>
              <a:endParaRPr lang="en-GB" altLang="pt-BR" sz="800" u="none">
                <a:latin typeface="Arial" panose="020B0604020202020204" pitchFamily="34" charset="0"/>
              </a:endParaRPr>
            </a:p>
          </p:txBody>
        </p:sp>
        <p:sp>
          <p:nvSpPr>
            <p:cNvPr id="45140" name="Rectangle 144">
              <a:extLst>
                <a:ext uri="{FF2B5EF4-FFF2-40B4-BE49-F238E27FC236}">
                  <a16:creationId xmlns:a16="http://schemas.microsoft.com/office/drawing/2014/main" id="{8AC32977-3675-4802-9A75-5676FC103426}"/>
                </a:ext>
              </a:extLst>
            </p:cNvPr>
            <p:cNvSpPr>
              <a:spLocks noChangeArrowheads="1"/>
            </p:cNvSpPr>
            <p:nvPr/>
          </p:nvSpPr>
          <p:spPr bwMode="auto">
            <a:xfrm>
              <a:off x="-114" y="981"/>
              <a:ext cx="264" cy="15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1.9.2</a:t>
              </a:r>
              <a:endParaRPr lang="en-GB" altLang="pt-BR" sz="800" u="none">
                <a:latin typeface="Arial" panose="020B0604020202020204" pitchFamily="34" charset="0"/>
              </a:endParaRPr>
            </a:p>
          </p:txBody>
        </p:sp>
      </p:grpSp>
      <p:grpSp>
        <p:nvGrpSpPr>
          <p:cNvPr id="45087" name="Group 145">
            <a:extLst>
              <a:ext uri="{FF2B5EF4-FFF2-40B4-BE49-F238E27FC236}">
                <a16:creationId xmlns:a16="http://schemas.microsoft.com/office/drawing/2014/main" id="{360C5C1B-C28A-4300-9D67-251C64C6D183}"/>
              </a:ext>
            </a:extLst>
          </p:cNvPr>
          <p:cNvGrpSpPr>
            <a:grpSpLocks/>
          </p:cNvGrpSpPr>
          <p:nvPr/>
        </p:nvGrpSpPr>
        <p:grpSpPr bwMode="auto">
          <a:xfrm>
            <a:off x="3151188" y="1328738"/>
            <a:ext cx="901700" cy="636587"/>
            <a:chOff x="-114" y="981"/>
            <a:chExt cx="998" cy="680"/>
          </a:xfrm>
        </p:grpSpPr>
        <p:sp>
          <p:nvSpPr>
            <p:cNvPr id="45137" name="Rectangle 146">
              <a:extLst>
                <a:ext uri="{FF2B5EF4-FFF2-40B4-BE49-F238E27FC236}">
                  <a16:creationId xmlns:a16="http://schemas.microsoft.com/office/drawing/2014/main" id="{AF61BA19-6A23-413F-A0E7-76AEB6C8AF57}"/>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Pre-Planejar o </a:t>
              </a:r>
            </a:p>
            <a:p>
              <a:pPr algn="ctr" eaLnBrk="1" hangingPunct="1">
                <a:spcBef>
                  <a:spcPct val="0"/>
                </a:spcBef>
                <a:buFontTx/>
                <a:buNone/>
              </a:pPr>
              <a:r>
                <a:rPr lang="es-AR" altLang="pt-BR" sz="800" u="none">
                  <a:latin typeface="Arial" panose="020B0604020202020204" pitchFamily="34" charset="0"/>
                </a:rPr>
                <a:t> Projeto</a:t>
              </a:r>
            </a:p>
          </p:txBody>
        </p:sp>
        <p:sp>
          <p:nvSpPr>
            <p:cNvPr id="45138" name="Rectangle 147">
              <a:extLst>
                <a:ext uri="{FF2B5EF4-FFF2-40B4-BE49-F238E27FC236}">
                  <a16:creationId xmlns:a16="http://schemas.microsoft.com/office/drawing/2014/main" id="{AA3E56CC-E765-4182-B7E5-10E95D3C4102}"/>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1.4.3</a:t>
              </a:r>
              <a:endParaRPr lang="en-GB" altLang="pt-BR" sz="800" u="none">
                <a:latin typeface="Arial" panose="020B0604020202020204" pitchFamily="34" charset="0"/>
              </a:endParaRPr>
            </a:p>
          </p:txBody>
        </p:sp>
      </p:grpSp>
      <p:sp>
        <p:nvSpPr>
          <p:cNvPr id="45088" name="Line 148">
            <a:extLst>
              <a:ext uri="{FF2B5EF4-FFF2-40B4-BE49-F238E27FC236}">
                <a16:creationId xmlns:a16="http://schemas.microsoft.com/office/drawing/2014/main" id="{B9313817-F1EA-4807-A559-779061116A54}"/>
              </a:ext>
            </a:extLst>
          </p:cNvPr>
          <p:cNvSpPr>
            <a:spLocks noChangeShapeType="1"/>
          </p:cNvSpPr>
          <p:nvPr/>
        </p:nvSpPr>
        <p:spPr bwMode="auto">
          <a:xfrm>
            <a:off x="2486025" y="1965325"/>
            <a:ext cx="0" cy="11890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45089" name="Line 149">
            <a:extLst>
              <a:ext uri="{FF2B5EF4-FFF2-40B4-BE49-F238E27FC236}">
                <a16:creationId xmlns:a16="http://schemas.microsoft.com/office/drawing/2014/main" id="{268BBCB1-F038-4FC3-ACF6-0C749EE19A31}"/>
              </a:ext>
            </a:extLst>
          </p:cNvPr>
          <p:cNvSpPr>
            <a:spLocks noChangeShapeType="1"/>
          </p:cNvSpPr>
          <p:nvPr/>
        </p:nvSpPr>
        <p:spPr bwMode="auto">
          <a:xfrm>
            <a:off x="3609975" y="2570163"/>
            <a:ext cx="106362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45090" name="Group 150">
            <a:extLst>
              <a:ext uri="{FF2B5EF4-FFF2-40B4-BE49-F238E27FC236}">
                <a16:creationId xmlns:a16="http://schemas.microsoft.com/office/drawing/2014/main" id="{49E42985-B4FA-48FD-A82E-09D37166EA65}"/>
              </a:ext>
            </a:extLst>
          </p:cNvPr>
          <p:cNvGrpSpPr>
            <a:grpSpLocks/>
          </p:cNvGrpSpPr>
          <p:nvPr/>
        </p:nvGrpSpPr>
        <p:grpSpPr bwMode="auto">
          <a:xfrm>
            <a:off x="1754188" y="2111375"/>
            <a:ext cx="1220787" cy="280988"/>
            <a:chOff x="862" y="1355"/>
            <a:chExt cx="604" cy="177"/>
          </a:xfrm>
        </p:grpSpPr>
        <p:sp>
          <p:nvSpPr>
            <p:cNvPr id="45133" name="Freeform 151">
              <a:extLst>
                <a:ext uri="{FF2B5EF4-FFF2-40B4-BE49-F238E27FC236}">
                  <a16:creationId xmlns:a16="http://schemas.microsoft.com/office/drawing/2014/main" id="{9B7A4F31-86E0-4291-AF02-3DFE818D652C}"/>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5134" name="Freeform 152">
              <a:extLst>
                <a:ext uri="{FF2B5EF4-FFF2-40B4-BE49-F238E27FC236}">
                  <a16:creationId xmlns:a16="http://schemas.microsoft.com/office/drawing/2014/main" id="{F5A37FEB-F470-47CA-9543-B4E2063A9F4E}"/>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45135" name="Freeform 153">
              <a:extLst>
                <a:ext uri="{FF2B5EF4-FFF2-40B4-BE49-F238E27FC236}">
                  <a16:creationId xmlns:a16="http://schemas.microsoft.com/office/drawing/2014/main" id="{253AE405-F7AD-4749-959D-1B9493F26A7E}"/>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45136" name="Freeform 154">
              <a:extLst>
                <a:ext uri="{FF2B5EF4-FFF2-40B4-BE49-F238E27FC236}">
                  <a16:creationId xmlns:a16="http://schemas.microsoft.com/office/drawing/2014/main" id="{2DA95896-5106-40B4-BBCC-704C2E403587}"/>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45091" name="Rectangle 155">
            <a:extLst>
              <a:ext uri="{FF2B5EF4-FFF2-40B4-BE49-F238E27FC236}">
                <a16:creationId xmlns:a16="http://schemas.microsoft.com/office/drawing/2014/main" id="{3BC01FF2-9BA7-4D01-808A-9D9AECD2C026}"/>
              </a:ext>
            </a:extLst>
          </p:cNvPr>
          <p:cNvSpPr>
            <a:spLocks noChangeArrowheads="1"/>
          </p:cNvSpPr>
          <p:nvPr/>
        </p:nvSpPr>
        <p:spPr bwMode="auto">
          <a:xfrm>
            <a:off x="1763713" y="2138363"/>
            <a:ext cx="1127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Informação da Fase de </a:t>
            </a:r>
            <a:r>
              <a:rPr lang="es-AR" altLang="pt-BR" sz="800" u="none">
                <a:latin typeface="Arial" panose="020B0604020202020204" pitchFamily="34" charset="0"/>
              </a:rPr>
              <a:t>Comercialização</a:t>
            </a:r>
          </a:p>
        </p:txBody>
      </p:sp>
      <p:grpSp>
        <p:nvGrpSpPr>
          <p:cNvPr id="45092" name="Group 156">
            <a:extLst>
              <a:ext uri="{FF2B5EF4-FFF2-40B4-BE49-F238E27FC236}">
                <a16:creationId xmlns:a16="http://schemas.microsoft.com/office/drawing/2014/main" id="{6DCAFA88-B842-4747-BA8A-010320DC07A2}"/>
              </a:ext>
            </a:extLst>
          </p:cNvPr>
          <p:cNvGrpSpPr>
            <a:grpSpLocks/>
          </p:cNvGrpSpPr>
          <p:nvPr/>
        </p:nvGrpSpPr>
        <p:grpSpPr bwMode="auto">
          <a:xfrm>
            <a:off x="2025650" y="3109913"/>
            <a:ext cx="901700" cy="636587"/>
            <a:chOff x="-114" y="981"/>
            <a:chExt cx="998" cy="680"/>
          </a:xfrm>
        </p:grpSpPr>
        <p:sp>
          <p:nvSpPr>
            <p:cNvPr id="45131" name="Rectangle 157">
              <a:extLst>
                <a:ext uri="{FF2B5EF4-FFF2-40B4-BE49-F238E27FC236}">
                  <a16:creationId xmlns:a16="http://schemas.microsoft.com/office/drawing/2014/main" id="{4781BAD7-19DA-434A-968F-4921227CF683}"/>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Revisar</a:t>
              </a:r>
            </a:p>
            <a:p>
              <a:pPr algn="ctr" eaLnBrk="1" hangingPunct="1">
                <a:spcBef>
                  <a:spcPct val="0"/>
                </a:spcBef>
                <a:buFontTx/>
                <a:buNone/>
              </a:pPr>
              <a:r>
                <a:rPr lang="es-AR" altLang="pt-BR" sz="800" u="none">
                  <a:latin typeface="Arial" panose="020B0604020202020204" pitchFamily="34" charset="0"/>
                </a:rPr>
                <a:t>Contrato</a:t>
              </a:r>
            </a:p>
          </p:txBody>
        </p:sp>
        <p:sp>
          <p:nvSpPr>
            <p:cNvPr id="45132" name="Rectangle 158">
              <a:extLst>
                <a:ext uri="{FF2B5EF4-FFF2-40B4-BE49-F238E27FC236}">
                  <a16:creationId xmlns:a16="http://schemas.microsoft.com/office/drawing/2014/main" id="{9E078673-2EA0-443C-AAC5-D2C8D8FDDCF7}"/>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2.2.1</a:t>
              </a:r>
              <a:endParaRPr lang="en-GB" altLang="pt-BR" sz="800" u="none">
                <a:latin typeface="Arial" panose="020B0604020202020204" pitchFamily="34" charset="0"/>
              </a:endParaRPr>
            </a:p>
          </p:txBody>
        </p:sp>
      </p:grpSp>
      <p:sp>
        <p:nvSpPr>
          <p:cNvPr id="45093" name="Line 159">
            <a:extLst>
              <a:ext uri="{FF2B5EF4-FFF2-40B4-BE49-F238E27FC236}">
                <a16:creationId xmlns:a16="http://schemas.microsoft.com/office/drawing/2014/main" id="{DF88828C-B53D-45E3-87E8-D595D4340898}"/>
              </a:ext>
            </a:extLst>
          </p:cNvPr>
          <p:cNvSpPr>
            <a:spLocks noChangeShapeType="1"/>
          </p:cNvSpPr>
          <p:nvPr/>
        </p:nvSpPr>
        <p:spPr bwMode="auto">
          <a:xfrm>
            <a:off x="2922588" y="3514725"/>
            <a:ext cx="71913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45094" name="Group 160">
            <a:extLst>
              <a:ext uri="{FF2B5EF4-FFF2-40B4-BE49-F238E27FC236}">
                <a16:creationId xmlns:a16="http://schemas.microsoft.com/office/drawing/2014/main" id="{1272D7AA-D52C-41B5-97D7-C5C7208474E0}"/>
              </a:ext>
            </a:extLst>
          </p:cNvPr>
          <p:cNvGrpSpPr>
            <a:grpSpLocks/>
          </p:cNvGrpSpPr>
          <p:nvPr/>
        </p:nvGrpSpPr>
        <p:grpSpPr bwMode="auto">
          <a:xfrm>
            <a:off x="2922588" y="3587750"/>
            <a:ext cx="360362" cy="927100"/>
            <a:chOff x="2112" y="2251"/>
            <a:chExt cx="227" cy="584"/>
          </a:xfrm>
        </p:grpSpPr>
        <p:sp>
          <p:nvSpPr>
            <p:cNvPr id="45129" name="Line 161">
              <a:extLst>
                <a:ext uri="{FF2B5EF4-FFF2-40B4-BE49-F238E27FC236}">
                  <a16:creationId xmlns:a16="http://schemas.microsoft.com/office/drawing/2014/main" id="{03F8C314-3537-4099-8E07-2BD8E96A3EB2}"/>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45130" name="Line 162">
              <a:extLst>
                <a:ext uri="{FF2B5EF4-FFF2-40B4-BE49-F238E27FC236}">
                  <a16:creationId xmlns:a16="http://schemas.microsoft.com/office/drawing/2014/main" id="{969A6DF3-1362-4157-A573-242E50F6099E}"/>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45095" name="Group 163">
            <a:extLst>
              <a:ext uri="{FF2B5EF4-FFF2-40B4-BE49-F238E27FC236}">
                <a16:creationId xmlns:a16="http://schemas.microsoft.com/office/drawing/2014/main" id="{E9501AC8-5E29-4A22-87DD-64EF66FA3FB0}"/>
              </a:ext>
            </a:extLst>
          </p:cNvPr>
          <p:cNvGrpSpPr>
            <a:grpSpLocks/>
          </p:cNvGrpSpPr>
          <p:nvPr/>
        </p:nvGrpSpPr>
        <p:grpSpPr bwMode="auto">
          <a:xfrm>
            <a:off x="3689350" y="3181350"/>
            <a:ext cx="901700" cy="636588"/>
            <a:chOff x="-114" y="981"/>
            <a:chExt cx="998" cy="680"/>
          </a:xfrm>
        </p:grpSpPr>
        <p:sp>
          <p:nvSpPr>
            <p:cNvPr id="45127" name="Rectangle 164">
              <a:extLst>
                <a:ext uri="{FF2B5EF4-FFF2-40B4-BE49-F238E27FC236}">
                  <a16:creationId xmlns:a16="http://schemas.microsoft.com/office/drawing/2014/main" id="{FBDD1265-5C8F-49D1-9E40-3E5A4B82D69B}"/>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Preparar</a:t>
              </a:r>
            </a:p>
            <a:p>
              <a:pPr algn="ctr" eaLnBrk="1" hangingPunct="1">
                <a:spcBef>
                  <a:spcPct val="0"/>
                </a:spcBef>
                <a:buFontTx/>
                <a:buNone/>
              </a:pPr>
              <a:r>
                <a:rPr lang="es-AR" altLang="pt-BR" sz="800" u="none">
                  <a:latin typeface="Arial" panose="020B0604020202020204" pitchFamily="34" charset="0"/>
                </a:rPr>
                <a:t>Declaração </a:t>
              </a:r>
            </a:p>
            <a:p>
              <a:pPr algn="ctr" eaLnBrk="1" hangingPunct="1">
                <a:spcBef>
                  <a:spcPct val="0"/>
                </a:spcBef>
                <a:buFontTx/>
                <a:buNone/>
              </a:pPr>
              <a:r>
                <a:rPr lang="es-AR" altLang="pt-BR" sz="800" u="none">
                  <a:latin typeface="Arial" panose="020B0604020202020204" pitchFamily="34" charset="0"/>
                </a:rPr>
                <a:t>do Escopo</a:t>
              </a:r>
            </a:p>
          </p:txBody>
        </p:sp>
        <p:sp>
          <p:nvSpPr>
            <p:cNvPr id="45128" name="Rectangle 165">
              <a:extLst>
                <a:ext uri="{FF2B5EF4-FFF2-40B4-BE49-F238E27FC236}">
                  <a16:creationId xmlns:a16="http://schemas.microsoft.com/office/drawing/2014/main" id="{C557A82C-1251-4A4A-9047-C86E747EB17E}"/>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2.2.2</a:t>
              </a:r>
              <a:endParaRPr lang="en-GB" altLang="pt-BR" sz="800" u="none">
                <a:latin typeface="Arial" panose="020B0604020202020204" pitchFamily="34" charset="0"/>
              </a:endParaRPr>
            </a:p>
          </p:txBody>
        </p:sp>
      </p:grpSp>
      <p:sp>
        <p:nvSpPr>
          <p:cNvPr id="45096" name="Line 166">
            <a:extLst>
              <a:ext uri="{FF2B5EF4-FFF2-40B4-BE49-F238E27FC236}">
                <a16:creationId xmlns:a16="http://schemas.microsoft.com/office/drawing/2014/main" id="{7D6FFE64-D7D2-4E86-B603-D2A24333C4A7}"/>
              </a:ext>
            </a:extLst>
          </p:cNvPr>
          <p:cNvSpPr>
            <a:spLocks noChangeShapeType="1"/>
          </p:cNvSpPr>
          <p:nvPr/>
        </p:nvSpPr>
        <p:spPr bwMode="auto">
          <a:xfrm>
            <a:off x="4146550" y="3813175"/>
            <a:ext cx="0" cy="5572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45097" name="Group 167">
            <a:extLst>
              <a:ext uri="{FF2B5EF4-FFF2-40B4-BE49-F238E27FC236}">
                <a16:creationId xmlns:a16="http://schemas.microsoft.com/office/drawing/2014/main" id="{AE6299E2-EEF5-453E-AF77-DB9FB0B498B3}"/>
              </a:ext>
            </a:extLst>
          </p:cNvPr>
          <p:cNvGrpSpPr>
            <a:grpSpLocks/>
          </p:cNvGrpSpPr>
          <p:nvPr/>
        </p:nvGrpSpPr>
        <p:grpSpPr bwMode="auto">
          <a:xfrm>
            <a:off x="1954213" y="4373563"/>
            <a:ext cx="977900" cy="279400"/>
            <a:chOff x="1181" y="2746"/>
            <a:chExt cx="616" cy="176"/>
          </a:xfrm>
        </p:grpSpPr>
        <p:sp>
          <p:nvSpPr>
            <p:cNvPr id="45123" name="Freeform 168">
              <a:extLst>
                <a:ext uri="{FF2B5EF4-FFF2-40B4-BE49-F238E27FC236}">
                  <a16:creationId xmlns:a16="http://schemas.microsoft.com/office/drawing/2014/main" id="{F59643A8-DC1C-42E3-A7A4-A8A907E8AA45}"/>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5124" name="Freeform 169">
              <a:extLst>
                <a:ext uri="{FF2B5EF4-FFF2-40B4-BE49-F238E27FC236}">
                  <a16:creationId xmlns:a16="http://schemas.microsoft.com/office/drawing/2014/main" id="{423B765F-31F9-4534-A56F-A70438D322EA}"/>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0">
              <a:solidFill>
                <a:srgbClr val="000000"/>
              </a:solidFill>
              <a:round/>
              <a:headEnd/>
              <a:tailEnd/>
            </a:ln>
          </p:spPr>
          <p:txBody>
            <a:bodyPr/>
            <a:lstStyle/>
            <a:p>
              <a:endParaRPr lang="pt-BR"/>
            </a:p>
          </p:txBody>
        </p:sp>
        <p:sp>
          <p:nvSpPr>
            <p:cNvPr id="45125" name="Freeform 170">
              <a:extLst>
                <a:ext uri="{FF2B5EF4-FFF2-40B4-BE49-F238E27FC236}">
                  <a16:creationId xmlns:a16="http://schemas.microsoft.com/office/drawing/2014/main" id="{7D9AFAC3-1D4F-45B0-9153-5E4EB520AADF}"/>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w="7938" cap="rnd">
              <a:solidFill>
                <a:srgbClr val="000000"/>
              </a:solidFill>
              <a:round/>
              <a:headEnd/>
              <a:tailEnd/>
            </a:ln>
          </p:spPr>
          <p:txBody>
            <a:bodyPr/>
            <a:lstStyle/>
            <a:p>
              <a:endParaRPr lang="pt-BR"/>
            </a:p>
          </p:txBody>
        </p:sp>
        <p:sp>
          <p:nvSpPr>
            <p:cNvPr id="45126" name="Freeform 171">
              <a:extLst>
                <a:ext uri="{FF2B5EF4-FFF2-40B4-BE49-F238E27FC236}">
                  <a16:creationId xmlns:a16="http://schemas.microsoft.com/office/drawing/2014/main" id="{D60452C2-5E4B-424C-9B63-1CBC4A1DBCBB}"/>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7938" cap="rnd">
              <a:solidFill>
                <a:srgbClr val="000000"/>
              </a:solidFill>
              <a:round/>
              <a:headEnd/>
              <a:tailEnd/>
            </a:ln>
          </p:spPr>
          <p:txBody>
            <a:bodyPr/>
            <a:lstStyle/>
            <a:p>
              <a:endParaRPr lang="pt-BR"/>
            </a:p>
          </p:txBody>
        </p:sp>
      </p:grpSp>
      <p:sp>
        <p:nvSpPr>
          <p:cNvPr id="45098" name="Rectangle 172">
            <a:extLst>
              <a:ext uri="{FF2B5EF4-FFF2-40B4-BE49-F238E27FC236}">
                <a16:creationId xmlns:a16="http://schemas.microsoft.com/office/drawing/2014/main" id="{3B7922DE-EC1F-4CAE-97D2-2997C0FE1E85}"/>
              </a:ext>
            </a:extLst>
          </p:cNvPr>
          <p:cNvSpPr>
            <a:spLocks noChangeArrowheads="1"/>
          </p:cNvSpPr>
          <p:nvPr/>
        </p:nvSpPr>
        <p:spPr bwMode="auto">
          <a:xfrm>
            <a:off x="1952625" y="4386263"/>
            <a:ext cx="965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Anotações da revisão do Contrato</a:t>
            </a:r>
          </a:p>
        </p:txBody>
      </p:sp>
      <p:grpSp>
        <p:nvGrpSpPr>
          <p:cNvPr id="45099" name="Group 173">
            <a:extLst>
              <a:ext uri="{FF2B5EF4-FFF2-40B4-BE49-F238E27FC236}">
                <a16:creationId xmlns:a16="http://schemas.microsoft.com/office/drawing/2014/main" id="{BD7745C1-9AB3-40FE-B343-A112B3BED9B3}"/>
              </a:ext>
            </a:extLst>
          </p:cNvPr>
          <p:cNvGrpSpPr>
            <a:grpSpLocks/>
          </p:cNvGrpSpPr>
          <p:nvPr/>
        </p:nvGrpSpPr>
        <p:grpSpPr bwMode="auto">
          <a:xfrm>
            <a:off x="3116263" y="2111375"/>
            <a:ext cx="1068387" cy="280988"/>
            <a:chOff x="1660" y="1355"/>
            <a:chExt cx="331" cy="177"/>
          </a:xfrm>
        </p:grpSpPr>
        <p:sp>
          <p:nvSpPr>
            <p:cNvPr id="45119" name="Freeform 174">
              <a:extLst>
                <a:ext uri="{FF2B5EF4-FFF2-40B4-BE49-F238E27FC236}">
                  <a16:creationId xmlns:a16="http://schemas.microsoft.com/office/drawing/2014/main" id="{2122AD14-D1C6-4E44-B27E-1D2A9FA69147}"/>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5120" name="Freeform 175">
              <a:extLst>
                <a:ext uri="{FF2B5EF4-FFF2-40B4-BE49-F238E27FC236}">
                  <a16:creationId xmlns:a16="http://schemas.microsoft.com/office/drawing/2014/main" id="{76C87D32-745E-4E38-B036-70F44FB7B8BE}"/>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45121" name="Freeform 176">
              <a:extLst>
                <a:ext uri="{FF2B5EF4-FFF2-40B4-BE49-F238E27FC236}">
                  <a16:creationId xmlns:a16="http://schemas.microsoft.com/office/drawing/2014/main" id="{B14E3DE1-2C40-4B59-8FD2-53337EA9B0F7}"/>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45122" name="Freeform 177">
              <a:extLst>
                <a:ext uri="{FF2B5EF4-FFF2-40B4-BE49-F238E27FC236}">
                  <a16:creationId xmlns:a16="http://schemas.microsoft.com/office/drawing/2014/main" id="{63C29AAA-4366-46F6-A243-56CB9E22EFB0}"/>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45100" name="Rectangle 178">
            <a:extLst>
              <a:ext uri="{FF2B5EF4-FFF2-40B4-BE49-F238E27FC236}">
                <a16:creationId xmlns:a16="http://schemas.microsoft.com/office/drawing/2014/main" id="{E8FE09F8-965F-4B85-A658-FBEB4FDDB7DD}"/>
              </a:ext>
            </a:extLst>
          </p:cNvPr>
          <p:cNvSpPr>
            <a:spLocks noChangeArrowheads="1"/>
          </p:cNvSpPr>
          <p:nvPr/>
        </p:nvSpPr>
        <p:spPr bwMode="auto">
          <a:xfrm>
            <a:off x="3228975" y="2138363"/>
            <a:ext cx="882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Resultados de</a:t>
            </a:r>
          </a:p>
          <a:p>
            <a:pPr algn="ctr" eaLnBrk="1" hangingPunct="1">
              <a:spcBef>
                <a:spcPct val="0"/>
              </a:spcBef>
              <a:buFontTx/>
              <a:buNone/>
            </a:pPr>
            <a:r>
              <a:rPr lang="es-AR" altLang="pt-BR" sz="800" b="0" u="none">
                <a:solidFill>
                  <a:srgbClr val="000000"/>
                </a:solidFill>
                <a:latin typeface="Arial" panose="020B0604020202020204" pitchFamily="34" charset="0"/>
              </a:rPr>
              <a:t>Pre-Planejamento</a:t>
            </a:r>
            <a:endParaRPr lang="es-AR" altLang="pt-BR" sz="1800" b="0" u="none">
              <a:latin typeface="Arial" panose="020B0604020202020204" pitchFamily="34" charset="0"/>
            </a:endParaRPr>
          </a:p>
        </p:txBody>
      </p:sp>
      <p:grpSp>
        <p:nvGrpSpPr>
          <p:cNvPr id="45101" name="Group 179">
            <a:extLst>
              <a:ext uri="{FF2B5EF4-FFF2-40B4-BE49-F238E27FC236}">
                <a16:creationId xmlns:a16="http://schemas.microsoft.com/office/drawing/2014/main" id="{3576D41A-61E5-4FBF-8906-45334018B1A9}"/>
              </a:ext>
            </a:extLst>
          </p:cNvPr>
          <p:cNvGrpSpPr>
            <a:grpSpLocks/>
          </p:cNvGrpSpPr>
          <p:nvPr/>
        </p:nvGrpSpPr>
        <p:grpSpPr bwMode="auto">
          <a:xfrm>
            <a:off x="3459163" y="4373563"/>
            <a:ext cx="1368425" cy="279400"/>
            <a:chOff x="2225" y="2746"/>
            <a:chExt cx="661" cy="176"/>
          </a:xfrm>
        </p:grpSpPr>
        <p:sp>
          <p:nvSpPr>
            <p:cNvPr id="45115" name="Freeform 180">
              <a:extLst>
                <a:ext uri="{FF2B5EF4-FFF2-40B4-BE49-F238E27FC236}">
                  <a16:creationId xmlns:a16="http://schemas.microsoft.com/office/drawing/2014/main" id="{010B8A32-A448-400A-9355-1AA7510711FE}"/>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5116" name="Freeform 181">
              <a:extLst>
                <a:ext uri="{FF2B5EF4-FFF2-40B4-BE49-F238E27FC236}">
                  <a16:creationId xmlns:a16="http://schemas.microsoft.com/office/drawing/2014/main" id="{BFC7DD21-B333-48CA-91D2-1B460F5D6C0E}"/>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solidFill>
              <a:srgbClr val="CDCDCD"/>
            </a:solidFill>
            <a:ln w="0">
              <a:solidFill>
                <a:srgbClr val="000000"/>
              </a:solidFill>
              <a:round/>
              <a:headEnd/>
              <a:tailEnd/>
            </a:ln>
          </p:spPr>
          <p:txBody>
            <a:bodyPr/>
            <a:lstStyle/>
            <a:p>
              <a:endParaRPr lang="pt-BR"/>
            </a:p>
          </p:txBody>
        </p:sp>
        <p:sp>
          <p:nvSpPr>
            <p:cNvPr id="45117" name="Freeform 182">
              <a:extLst>
                <a:ext uri="{FF2B5EF4-FFF2-40B4-BE49-F238E27FC236}">
                  <a16:creationId xmlns:a16="http://schemas.microsoft.com/office/drawing/2014/main" id="{A46D511E-E665-4E66-8F95-AD38A0F7A6A7}"/>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45118" name="Freeform 183">
              <a:extLst>
                <a:ext uri="{FF2B5EF4-FFF2-40B4-BE49-F238E27FC236}">
                  <a16:creationId xmlns:a16="http://schemas.microsoft.com/office/drawing/2014/main" id="{B3854BAA-7E1C-4F48-8297-FC4BABFB3AF1}"/>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45102" name="Rectangle 184">
            <a:extLst>
              <a:ext uri="{FF2B5EF4-FFF2-40B4-BE49-F238E27FC236}">
                <a16:creationId xmlns:a16="http://schemas.microsoft.com/office/drawing/2014/main" id="{CF134B3B-C35A-479C-997A-7C11BAB7ED51}"/>
              </a:ext>
            </a:extLst>
          </p:cNvPr>
          <p:cNvSpPr>
            <a:spLocks noChangeArrowheads="1"/>
          </p:cNvSpPr>
          <p:nvPr/>
        </p:nvSpPr>
        <p:spPr bwMode="auto">
          <a:xfrm>
            <a:off x="3563938" y="4448175"/>
            <a:ext cx="115252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Declaração do Escopo</a:t>
            </a:r>
            <a:endParaRPr lang="es-AR" altLang="pt-BR" sz="800" b="0" u="none">
              <a:latin typeface="Arial" panose="020B0604020202020204" pitchFamily="34" charset="0"/>
            </a:endParaRPr>
          </a:p>
        </p:txBody>
      </p:sp>
      <p:sp>
        <p:nvSpPr>
          <p:cNvPr id="45103" name="Line 185">
            <a:extLst>
              <a:ext uri="{FF2B5EF4-FFF2-40B4-BE49-F238E27FC236}">
                <a16:creationId xmlns:a16="http://schemas.microsoft.com/office/drawing/2014/main" id="{EA734DAF-AC52-483B-900C-5C4508F123E8}"/>
              </a:ext>
            </a:extLst>
          </p:cNvPr>
          <p:cNvSpPr>
            <a:spLocks noChangeShapeType="1"/>
          </p:cNvSpPr>
          <p:nvPr/>
        </p:nvSpPr>
        <p:spPr bwMode="auto">
          <a:xfrm>
            <a:off x="2479675" y="3830638"/>
            <a:ext cx="0" cy="5397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45104" name="Line 186">
            <a:extLst>
              <a:ext uri="{FF2B5EF4-FFF2-40B4-BE49-F238E27FC236}">
                <a16:creationId xmlns:a16="http://schemas.microsoft.com/office/drawing/2014/main" id="{4F64FA6E-4AA4-4229-922E-C5E59622FDB8}"/>
              </a:ext>
            </a:extLst>
          </p:cNvPr>
          <p:cNvSpPr>
            <a:spLocks noChangeShapeType="1"/>
          </p:cNvSpPr>
          <p:nvPr/>
        </p:nvSpPr>
        <p:spPr bwMode="auto">
          <a:xfrm>
            <a:off x="4186238" y="2570163"/>
            <a:ext cx="0" cy="5937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45105" name="Line 187">
            <a:extLst>
              <a:ext uri="{FF2B5EF4-FFF2-40B4-BE49-F238E27FC236}">
                <a16:creationId xmlns:a16="http://schemas.microsoft.com/office/drawing/2014/main" id="{7BC6F7F0-0B33-4C5D-8011-1CAED552CFAB}"/>
              </a:ext>
            </a:extLst>
          </p:cNvPr>
          <p:cNvSpPr>
            <a:spLocks noChangeShapeType="1"/>
          </p:cNvSpPr>
          <p:nvPr/>
        </p:nvSpPr>
        <p:spPr bwMode="auto">
          <a:xfrm>
            <a:off x="4689475" y="2354263"/>
            <a:ext cx="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45106" name="Group 188">
            <a:extLst>
              <a:ext uri="{FF2B5EF4-FFF2-40B4-BE49-F238E27FC236}">
                <a16:creationId xmlns:a16="http://schemas.microsoft.com/office/drawing/2014/main" id="{DE4F4699-1E5A-4A68-9C98-8056D61439D8}"/>
              </a:ext>
            </a:extLst>
          </p:cNvPr>
          <p:cNvGrpSpPr>
            <a:grpSpLocks/>
          </p:cNvGrpSpPr>
          <p:nvPr/>
        </p:nvGrpSpPr>
        <p:grpSpPr bwMode="auto">
          <a:xfrm>
            <a:off x="4237038" y="2100263"/>
            <a:ext cx="982662" cy="301625"/>
            <a:chOff x="2378" y="1361"/>
            <a:chExt cx="331" cy="177"/>
          </a:xfrm>
        </p:grpSpPr>
        <p:sp>
          <p:nvSpPr>
            <p:cNvPr id="45111" name="Freeform 189">
              <a:extLst>
                <a:ext uri="{FF2B5EF4-FFF2-40B4-BE49-F238E27FC236}">
                  <a16:creationId xmlns:a16="http://schemas.microsoft.com/office/drawing/2014/main" id="{2AB4415E-78A7-4446-94C6-9EF8FCDFA30F}"/>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45112" name="Freeform 190">
              <a:extLst>
                <a:ext uri="{FF2B5EF4-FFF2-40B4-BE49-F238E27FC236}">
                  <a16:creationId xmlns:a16="http://schemas.microsoft.com/office/drawing/2014/main" id="{F7EC5C7A-DEDE-4949-B1F2-FCA94C3431C4}"/>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45113" name="Freeform 191">
              <a:extLst>
                <a:ext uri="{FF2B5EF4-FFF2-40B4-BE49-F238E27FC236}">
                  <a16:creationId xmlns:a16="http://schemas.microsoft.com/office/drawing/2014/main" id="{D4C6E6BB-CCD1-4E17-9A80-FBF0FE35AF00}"/>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45114" name="Freeform 192">
              <a:extLst>
                <a:ext uri="{FF2B5EF4-FFF2-40B4-BE49-F238E27FC236}">
                  <a16:creationId xmlns:a16="http://schemas.microsoft.com/office/drawing/2014/main" id="{C019ECA9-5C0F-4944-AC2A-CEF54DCCE34C}"/>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45107" name="Rectangle 193">
            <a:extLst>
              <a:ext uri="{FF2B5EF4-FFF2-40B4-BE49-F238E27FC236}">
                <a16:creationId xmlns:a16="http://schemas.microsoft.com/office/drawing/2014/main" id="{460B5C87-B4B4-41E1-938D-195CC8F204DC}"/>
              </a:ext>
            </a:extLst>
          </p:cNvPr>
          <p:cNvSpPr>
            <a:spLocks noChangeArrowheads="1"/>
          </p:cNvSpPr>
          <p:nvPr/>
        </p:nvSpPr>
        <p:spPr bwMode="auto">
          <a:xfrm>
            <a:off x="4275138" y="2138363"/>
            <a:ext cx="893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Documentação do Contrato</a:t>
            </a:r>
          </a:p>
        </p:txBody>
      </p:sp>
      <p:grpSp>
        <p:nvGrpSpPr>
          <p:cNvPr id="25" name="Group 194">
            <a:extLst>
              <a:ext uri="{FF2B5EF4-FFF2-40B4-BE49-F238E27FC236}">
                <a16:creationId xmlns:a16="http://schemas.microsoft.com/office/drawing/2014/main" id="{BA79793E-92B6-4F3B-BE34-6DF4E22B23FA}"/>
              </a:ext>
            </a:extLst>
          </p:cNvPr>
          <p:cNvGrpSpPr>
            <a:grpSpLocks/>
          </p:cNvGrpSpPr>
          <p:nvPr/>
        </p:nvGrpSpPr>
        <p:grpSpPr bwMode="auto">
          <a:xfrm>
            <a:off x="6540500" y="3582988"/>
            <a:ext cx="363538" cy="935037"/>
            <a:chOff x="2112" y="2251"/>
            <a:chExt cx="227" cy="584"/>
          </a:xfrm>
        </p:grpSpPr>
        <p:sp>
          <p:nvSpPr>
            <p:cNvPr id="45109" name="Line 195">
              <a:extLst>
                <a:ext uri="{FF2B5EF4-FFF2-40B4-BE49-F238E27FC236}">
                  <a16:creationId xmlns:a16="http://schemas.microsoft.com/office/drawing/2014/main" id="{E7671DED-3556-4FDD-B2A1-90139140025A}"/>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45110" name="Line 196">
              <a:extLst>
                <a:ext uri="{FF2B5EF4-FFF2-40B4-BE49-F238E27FC236}">
                  <a16:creationId xmlns:a16="http://schemas.microsoft.com/office/drawing/2014/main" id="{869E2CB1-6FDB-47C2-89C5-5412A1F1C5C2}"/>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spTree>
    <p:extLst>
      <p:ext uri="{BB962C8B-B14F-4D97-AF65-F5344CB8AC3E}">
        <p14:creationId xmlns:p14="http://schemas.microsoft.com/office/powerpoint/2010/main" val="2162498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895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089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893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900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90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38"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D292CFC-9CBA-4F57-AD27-9EE35EDBEC76}"/>
              </a:ext>
            </a:extLst>
          </p:cNvPr>
          <p:cNvSpPr>
            <a:spLocks noGrp="1" noChangeArrowheads="1"/>
          </p:cNvSpPr>
          <p:nvPr>
            <p:ph type="title"/>
          </p:nvPr>
        </p:nvSpPr>
        <p:spPr/>
        <p:txBody>
          <a:bodyPr>
            <a:normAutofit fontScale="90000"/>
          </a:bodyPr>
          <a:lstStyle/>
          <a:p>
            <a:pPr eaLnBrk="1" hangingPunct="1"/>
            <a:r>
              <a:rPr lang="pt-BR" altLang="pt-BR"/>
              <a:t>A EAP (WBS) é a ferramenta </a:t>
            </a:r>
            <a:br>
              <a:rPr lang="pt-BR" altLang="pt-BR"/>
            </a:br>
            <a:r>
              <a:rPr lang="pt-BR" altLang="pt-BR"/>
              <a:t>mais importante do PM </a:t>
            </a:r>
          </a:p>
        </p:txBody>
      </p:sp>
      <p:sp>
        <p:nvSpPr>
          <p:cNvPr id="47107" name="Rectangle 3">
            <a:extLst>
              <a:ext uri="{FF2B5EF4-FFF2-40B4-BE49-F238E27FC236}">
                <a16:creationId xmlns:a16="http://schemas.microsoft.com/office/drawing/2014/main" id="{8808F6FA-C1CF-4904-A26D-DD6A10D5792D}"/>
              </a:ext>
            </a:extLst>
          </p:cNvPr>
          <p:cNvSpPr>
            <a:spLocks noGrp="1" noChangeArrowheads="1"/>
          </p:cNvSpPr>
          <p:nvPr>
            <p:ph idx="1"/>
          </p:nvPr>
        </p:nvSpPr>
        <p:spPr/>
        <p:txBody>
          <a:bodyPr>
            <a:normAutofit fontScale="92500" lnSpcReduction="20000"/>
          </a:bodyPr>
          <a:lstStyle/>
          <a:p>
            <a:pPr eaLnBrk="1" hangingPunct="1">
              <a:lnSpc>
                <a:spcPct val="90000"/>
              </a:lnSpc>
              <a:buFontTx/>
              <a:buNone/>
            </a:pPr>
            <a:r>
              <a:rPr lang="es-AR" altLang="pt-BR"/>
              <a:t>A </a:t>
            </a:r>
            <a:r>
              <a:rPr lang="pt-BR" altLang="pt-BR"/>
              <a:t>Estrutura Analítica do Projeto (WBS):</a:t>
            </a:r>
          </a:p>
          <a:p>
            <a:pPr eaLnBrk="1" hangingPunct="1">
              <a:lnSpc>
                <a:spcPct val="90000"/>
              </a:lnSpc>
            </a:pPr>
            <a:r>
              <a:rPr lang="pt-BR" altLang="pt-BR"/>
              <a:t>Identifica todo o trabalho que precisa ser realizado para concluir as entregas;</a:t>
            </a:r>
          </a:p>
          <a:p>
            <a:pPr eaLnBrk="1" hangingPunct="1">
              <a:lnSpc>
                <a:spcPct val="90000"/>
              </a:lnSpc>
            </a:pPr>
            <a:r>
              <a:rPr lang="pt-BR" altLang="pt-BR"/>
              <a:t>Identifica pacotes de trabalho específicos para poder estimar e designar trabalho;</a:t>
            </a:r>
          </a:p>
          <a:p>
            <a:pPr eaLnBrk="1" hangingPunct="1">
              <a:lnSpc>
                <a:spcPct val="90000"/>
              </a:lnSpc>
            </a:pPr>
            <a:r>
              <a:rPr lang="pt-BR" altLang="pt-BR"/>
              <a:t>Esclarece responsabilidades;</a:t>
            </a:r>
          </a:p>
          <a:p>
            <a:pPr eaLnBrk="1" hangingPunct="1">
              <a:lnSpc>
                <a:spcPct val="90000"/>
              </a:lnSpc>
            </a:pPr>
            <a:r>
              <a:rPr lang="pt-BR" altLang="pt-BR"/>
              <a:t>Proporciona uma base para o planejamento, execução e controle do projeto;</a:t>
            </a:r>
          </a:p>
          <a:p>
            <a:pPr eaLnBrk="1" hangingPunct="1">
              <a:lnSpc>
                <a:spcPct val="90000"/>
              </a:lnSpc>
            </a:pPr>
            <a:r>
              <a:rPr lang="pt-BR" altLang="pt-BR"/>
              <a:t>Força um planejamento detalhado e documentado</a:t>
            </a:r>
          </a:p>
          <a:p>
            <a:pPr eaLnBrk="1" hangingPunct="1">
              <a:lnSpc>
                <a:spcPct val="90000"/>
              </a:lnSpc>
            </a:pPr>
            <a:r>
              <a:rPr lang="pt-BR" altLang="pt-BR"/>
              <a:t>Refina objetivos e entregas;</a:t>
            </a:r>
          </a:p>
        </p:txBody>
      </p:sp>
    </p:spTree>
    <p:extLst>
      <p:ext uri="{BB962C8B-B14F-4D97-AF65-F5344CB8AC3E}">
        <p14:creationId xmlns:p14="http://schemas.microsoft.com/office/powerpoint/2010/main" val="2193561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724A99F-75D5-4CD4-908F-C8180DB09B37}"/>
              </a:ext>
            </a:extLst>
          </p:cNvPr>
          <p:cNvSpPr>
            <a:spLocks noGrp="1" noChangeArrowheads="1"/>
          </p:cNvSpPr>
          <p:nvPr>
            <p:ph type="title"/>
          </p:nvPr>
        </p:nvSpPr>
        <p:spPr/>
        <p:txBody>
          <a:bodyPr>
            <a:normAutofit fontScale="90000"/>
          </a:bodyPr>
          <a:lstStyle/>
          <a:p>
            <a:pPr eaLnBrk="1" hangingPunct="1"/>
            <a:r>
              <a:rPr lang="pt-BR" altLang="pt-BR"/>
              <a:t>A EAP (WBS) é a ferramenta </a:t>
            </a:r>
            <a:br>
              <a:rPr lang="pt-BR" altLang="pt-BR"/>
            </a:br>
            <a:r>
              <a:rPr lang="pt-BR" altLang="pt-BR"/>
              <a:t>mais importante do PM </a:t>
            </a:r>
          </a:p>
        </p:txBody>
      </p:sp>
      <p:sp>
        <p:nvSpPr>
          <p:cNvPr id="49155" name="Rectangle 3">
            <a:extLst>
              <a:ext uri="{FF2B5EF4-FFF2-40B4-BE49-F238E27FC236}">
                <a16:creationId xmlns:a16="http://schemas.microsoft.com/office/drawing/2014/main" id="{AC724B16-4E59-4010-9957-D067501F86F1}"/>
              </a:ext>
            </a:extLst>
          </p:cNvPr>
          <p:cNvSpPr>
            <a:spLocks noGrp="1" noChangeArrowheads="1"/>
          </p:cNvSpPr>
          <p:nvPr>
            <p:ph idx="1"/>
          </p:nvPr>
        </p:nvSpPr>
        <p:spPr>
          <a:xfrm>
            <a:off x="395288" y="1556792"/>
            <a:ext cx="8748712" cy="4899025"/>
          </a:xfrm>
        </p:spPr>
        <p:txBody>
          <a:bodyPr>
            <a:normAutofit lnSpcReduction="10000"/>
          </a:bodyPr>
          <a:lstStyle/>
          <a:p>
            <a:pPr eaLnBrk="1" hangingPunct="1">
              <a:lnSpc>
                <a:spcPct val="90000"/>
              </a:lnSpc>
            </a:pPr>
            <a:r>
              <a:rPr lang="pt-BR" altLang="pt-BR" sz="2700" dirty="0"/>
              <a:t>Cada nível representa um refinamento do nível imediatamente superior;</a:t>
            </a:r>
          </a:p>
          <a:p>
            <a:pPr eaLnBrk="1" hangingPunct="1">
              <a:lnSpc>
                <a:spcPct val="90000"/>
              </a:lnSpc>
            </a:pPr>
            <a:r>
              <a:rPr lang="pt-BR" altLang="pt-BR" sz="2700" dirty="0"/>
              <a:t>As </a:t>
            </a:r>
            <a:r>
              <a:rPr lang="pt-BR" altLang="pt-BR" sz="2700" dirty="0" err="1"/>
              <a:t>subtarefas</a:t>
            </a:r>
            <a:r>
              <a:rPr lang="pt-BR" altLang="pt-BR" sz="2700" dirty="0"/>
              <a:t> representam 100% do escopo da tarefa do nível imediatamente superior;</a:t>
            </a:r>
          </a:p>
          <a:p>
            <a:pPr eaLnBrk="1" hangingPunct="1">
              <a:lnSpc>
                <a:spcPct val="90000"/>
              </a:lnSpc>
            </a:pPr>
            <a:r>
              <a:rPr lang="pt-BR" altLang="pt-BR" sz="2700" dirty="0"/>
              <a:t>A soma do custo dos elementos de cada nível é igual a 100% do nível imediatamente superior;</a:t>
            </a:r>
          </a:p>
          <a:p>
            <a:pPr eaLnBrk="1" hangingPunct="1">
              <a:lnSpc>
                <a:spcPct val="90000"/>
              </a:lnSpc>
            </a:pPr>
            <a:r>
              <a:rPr lang="pt-BR" altLang="pt-BR" sz="2700" dirty="0"/>
              <a:t>Uma mesma atividade não pode estar em mais de um ramo da árvore;</a:t>
            </a:r>
          </a:p>
          <a:p>
            <a:pPr eaLnBrk="1" hangingPunct="1">
              <a:lnSpc>
                <a:spcPct val="90000"/>
              </a:lnSpc>
            </a:pPr>
            <a:r>
              <a:rPr lang="pt-BR" altLang="pt-BR" sz="2700" dirty="0"/>
              <a:t>Duas atividades são mutuamente excludentes: não pode haver sobreposição de trabalho entre elas;</a:t>
            </a:r>
          </a:p>
          <a:p>
            <a:pPr eaLnBrk="1" hangingPunct="1">
              <a:lnSpc>
                <a:spcPct val="90000"/>
              </a:lnSpc>
            </a:pPr>
            <a:r>
              <a:rPr lang="pt-BR" altLang="pt-BR" sz="2700" dirty="0"/>
              <a:t>Atividades não incluídas na EAP não tomam parte do projeto.</a:t>
            </a:r>
          </a:p>
        </p:txBody>
      </p:sp>
    </p:spTree>
    <p:extLst>
      <p:ext uri="{BB962C8B-B14F-4D97-AF65-F5344CB8AC3E}">
        <p14:creationId xmlns:p14="http://schemas.microsoft.com/office/powerpoint/2010/main" val="30338940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21C4E5B-E3E3-46F1-A198-2894A5730E6B}"/>
              </a:ext>
            </a:extLst>
          </p:cNvPr>
          <p:cNvSpPr>
            <a:spLocks noGrp="1" noChangeArrowheads="1"/>
          </p:cNvSpPr>
          <p:nvPr>
            <p:ph type="title"/>
          </p:nvPr>
        </p:nvSpPr>
        <p:spPr/>
        <p:txBody>
          <a:bodyPr>
            <a:normAutofit fontScale="90000"/>
          </a:bodyPr>
          <a:lstStyle/>
          <a:p>
            <a:pPr eaLnBrk="1" hangingPunct="1"/>
            <a:r>
              <a:rPr lang="pt-BR" altLang="pt-BR"/>
              <a:t>A WBS decompõe o escopo </a:t>
            </a:r>
            <a:br>
              <a:rPr lang="pt-BR" altLang="pt-BR"/>
            </a:br>
            <a:r>
              <a:rPr lang="pt-BR" altLang="pt-BR"/>
              <a:t>em pacotes de trabalho manejáveis</a:t>
            </a:r>
          </a:p>
        </p:txBody>
      </p:sp>
      <p:sp>
        <p:nvSpPr>
          <p:cNvPr id="51203" name="Text Box 10">
            <a:extLst>
              <a:ext uri="{FF2B5EF4-FFF2-40B4-BE49-F238E27FC236}">
                <a16:creationId xmlns:a16="http://schemas.microsoft.com/office/drawing/2014/main" id="{65880B0E-C03C-42AA-BEC3-1D3ED0CFAA15}"/>
              </a:ext>
            </a:extLst>
          </p:cNvPr>
          <p:cNvSpPr txBox="1">
            <a:spLocks noChangeArrowheads="1"/>
          </p:cNvSpPr>
          <p:nvPr/>
        </p:nvSpPr>
        <p:spPr bwMode="auto">
          <a:xfrm>
            <a:off x="1908175" y="1341438"/>
            <a:ext cx="4514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u="none"/>
              <a:t>Duas técnicas disponíveis:</a:t>
            </a:r>
          </a:p>
        </p:txBody>
      </p:sp>
      <p:sp>
        <p:nvSpPr>
          <p:cNvPr id="51204" name="Text Box 11">
            <a:extLst>
              <a:ext uri="{FF2B5EF4-FFF2-40B4-BE49-F238E27FC236}">
                <a16:creationId xmlns:a16="http://schemas.microsoft.com/office/drawing/2014/main" id="{75ACA2A5-1B26-4074-976E-4D9B0F142971}"/>
              </a:ext>
            </a:extLst>
          </p:cNvPr>
          <p:cNvSpPr txBox="1">
            <a:spLocks noChangeArrowheads="1"/>
          </p:cNvSpPr>
          <p:nvPr/>
        </p:nvSpPr>
        <p:spPr bwMode="auto">
          <a:xfrm>
            <a:off x="815975" y="5516563"/>
            <a:ext cx="3771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2400" u="none"/>
              <a:t>Formato Gráfico (árvore)</a:t>
            </a:r>
          </a:p>
        </p:txBody>
      </p:sp>
      <p:sp>
        <p:nvSpPr>
          <p:cNvPr id="51205" name="Text Box 12">
            <a:extLst>
              <a:ext uri="{FF2B5EF4-FFF2-40B4-BE49-F238E27FC236}">
                <a16:creationId xmlns:a16="http://schemas.microsoft.com/office/drawing/2014/main" id="{98509112-7F94-4F86-86C8-10AFD16E580D}"/>
              </a:ext>
            </a:extLst>
          </p:cNvPr>
          <p:cNvSpPr txBox="1">
            <a:spLocks noChangeArrowheads="1"/>
          </p:cNvSpPr>
          <p:nvPr/>
        </p:nvSpPr>
        <p:spPr bwMode="auto">
          <a:xfrm>
            <a:off x="5008563" y="5516563"/>
            <a:ext cx="4021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2400" u="none"/>
              <a:t>Formato Recuado (quadro)</a:t>
            </a:r>
            <a:endParaRPr lang="es-AR" altLang="pt-BR" sz="2400" u="none">
              <a:solidFill>
                <a:srgbClr val="FF0000"/>
              </a:solidFill>
            </a:endParaRPr>
          </a:p>
        </p:txBody>
      </p:sp>
      <p:sp>
        <p:nvSpPr>
          <p:cNvPr id="51206" name="Rectangle 13">
            <a:extLst>
              <a:ext uri="{FF2B5EF4-FFF2-40B4-BE49-F238E27FC236}">
                <a16:creationId xmlns:a16="http://schemas.microsoft.com/office/drawing/2014/main" id="{71AF93B2-CB48-4C64-B3FE-D96D90B13040}"/>
              </a:ext>
            </a:extLst>
          </p:cNvPr>
          <p:cNvSpPr>
            <a:spLocks noChangeArrowheads="1"/>
          </p:cNvSpPr>
          <p:nvPr/>
        </p:nvSpPr>
        <p:spPr bwMode="auto">
          <a:xfrm>
            <a:off x="107950" y="1916113"/>
            <a:ext cx="4968875" cy="36734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51207" name="Rectangle 14">
            <a:extLst>
              <a:ext uri="{FF2B5EF4-FFF2-40B4-BE49-F238E27FC236}">
                <a16:creationId xmlns:a16="http://schemas.microsoft.com/office/drawing/2014/main" id="{585C4A85-5BAD-4ED2-A8A5-78DE79D9BCD5}"/>
              </a:ext>
            </a:extLst>
          </p:cNvPr>
          <p:cNvSpPr>
            <a:spLocks noChangeArrowheads="1"/>
          </p:cNvSpPr>
          <p:nvPr/>
        </p:nvSpPr>
        <p:spPr bwMode="auto">
          <a:xfrm>
            <a:off x="5292725" y="2276475"/>
            <a:ext cx="3455988" cy="29527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51208" name="Line 15">
            <a:extLst>
              <a:ext uri="{FF2B5EF4-FFF2-40B4-BE49-F238E27FC236}">
                <a16:creationId xmlns:a16="http://schemas.microsoft.com/office/drawing/2014/main" id="{91CD4AAA-6B83-43D5-B912-7BD58E36E38F}"/>
              </a:ext>
            </a:extLst>
          </p:cNvPr>
          <p:cNvSpPr>
            <a:spLocks noChangeShapeType="1"/>
          </p:cNvSpPr>
          <p:nvPr/>
        </p:nvSpPr>
        <p:spPr bwMode="auto">
          <a:xfrm flipH="1">
            <a:off x="1914525" y="4645025"/>
            <a:ext cx="2270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09" name="Line 16">
            <a:extLst>
              <a:ext uri="{FF2B5EF4-FFF2-40B4-BE49-F238E27FC236}">
                <a16:creationId xmlns:a16="http://schemas.microsoft.com/office/drawing/2014/main" id="{C803F0E4-FE70-4185-BF4C-AD52B489E7CF}"/>
              </a:ext>
            </a:extLst>
          </p:cNvPr>
          <p:cNvSpPr>
            <a:spLocks noChangeShapeType="1"/>
          </p:cNvSpPr>
          <p:nvPr/>
        </p:nvSpPr>
        <p:spPr bwMode="auto">
          <a:xfrm flipH="1">
            <a:off x="1914525" y="4073525"/>
            <a:ext cx="2270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10" name="Line 17">
            <a:extLst>
              <a:ext uri="{FF2B5EF4-FFF2-40B4-BE49-F238E27FC236}">
                <a16:creationId xmlns:a16="http://schemas.microsoft.com/office/drawing/2014/main" id="{52C58BFE-D335-4125-8F9B-16F33D3DA8B3}"/>
              </a:ext>
            </a:extLst>
          </p:cNvPr>
          <p:cNvSpPr>
            <a:spLocks noChangeShapeType="1"/>
          </p:cNvSpPr>
          <p:nvPr/>
        </p:nvSpPr>
        <p:spPr bwMode="auto">
          <a:xfrm>
            <a:off x="1920875" y="3671888"/>
            <a:ext cx="0" cy="9794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11" name="Line 18">
            <a:extLst>
              <a:ext uri="{FF2B5EF4-FFF2-40B4-BE49-F238E27FC236}">
                <a16:creationId xmlns:a16="http://schemas.microsoft.com/office/drawing/2014/main" id="{770644B7-9124-4982-A243-B9AE93623A27}"/>
              </a:ext>
            </a:extLst>
          </p:cNvPr>
          <p:cNvSpPr>
            <a:spLocks noChangeShapeType="1"/>
          </p:cNvSpPr>
          <p:nvPr/>
        </p:nvSpPr>
        <p:spPr bwMode="auto">
          <a:xfrm flipH="1">
            <a:off x="3463925" y="4645025"/>
            <a:ext cx="2270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12" name="Line 19">
            <a:extLst>
              <a:ext uri="{FF2B5EF4-FFF2-40B4-BE49-F238E27FC236}">
                <a16:creationId xmlns:a16="http://schemas.microsoft.com/office/drawing/2014/main" id="{9F4E02CD-204D-470D-A6A2-7D275EDB773B}"/>
              </a:ext>
            </a:extLst>
          </p:cNvPr>
          <p:cNvSpPr>
            <a:spLocks noChangeShapeType="1"/>
          </p:cNvSpPr>
          <p:nvPr/>
        </p:nvSpPr>
        <p:spPr bwMode="auto">
          <a:xfrm flipH="1">
            <a:off x="3463925" y="5178425"/>
            <a:ext cx="2270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13" name="Line 20">
            <a:extLst>
              <a:ext uri="{FF2B5EF4-FFF2-40B4-BE49-F238E27FC236}">
                <a16:creationId xmlns:a16="http://schemas.microsoft.com/office/drawing/2014/main" id="{7E873A4C-D80F-4346-A3C5-8B78ADF80AE0}"/>
              </a:ext>
            </a:extLst>
          </p:cNvPr>
          <p:cNvSpPr>
            <a:spLocks noChangeShapeType="1"/>
          </p:cNvSpPr>
          <p:nvPr/>
        </p:nvSpPr>
        <p:spPr bwMode="auto">
          <a:xfrm flipH="1">
            <a:off x="3463925" y="4073525"/>
            <a:ext cx="2270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14" name="Line 21">
            <a:extLst>
              <a:ext uri="{FF2B5EF4-FFF2-40B4-BE49-F238E27FC236}">
                <a16:creationId xmlns:a16="http://schemas.microsoft.com/office/drawing/2014/main" id="{737C00BC-0CE9-4F53-811D-EFABCC74D2F9}"/>
              </a:ext>
            </a:extLst>
          </p:cNvPr>
          <p:cNvSpPr>
            <a:spLocks noChangeShapeType="1"/>
          </p:cNvSpPr>
          <p:nvPr/>
        </p:nvSpPr>
        <p:spPr bwMode="auto">
          <a:xfrm>
            <a:off x="3470275" y="3697288"/>
            <a:ext cx="0" cy="14827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15" name="Line 22">
            <a:extLst>
              <a:ext uri="{FF2B5EF4-FFF2-40B4-BE49-F238E27FC236}">
                <a16:creationId xmlns:a16="http://schemas.microsoft.com/office/drawing/2014/main" id="{83EEA5E1-8993-4AF4-8795-CAC9E0746AF2}"/>
              </a:ext>
            </a:extLst>
          </p:cNvPr>
          <p:cNvSpPr>
            <a:spLocks noChangeShapeType="1"/>
          </p:cNvSpPr>
          <p:nvPr/>
        </p:nvSpPr>
        <p:spPr bwMode="auto">
          <a:xfrm flipH="1">
            <a:off x="384175" y="4645025"/>
            <a:ext cx="2270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16" name="Line 23">
            <a:extLst>
              <a:ext uri="{FF2B5EF4-FFF2-40B4-BE49-F238E27FC236}">
                <a16:creationId xmlns:a16="http://schemas.microsoft.com/office/drawing/2014/main" id="{3493A6A3-B1B6-4E1C-A523-8284ECC93596}"/>
              </a:ext>
            </a:extLst>
          </p:cNvPr>
          <p:cNvSpPr>
            <a:spLocks noChangeShapeType="1"/>
          </p:cNvSpPr>
          <p:nvPr/>
        </p:nvSpPr>
        <p:spPr bwMode="auto">
          <a:xfrm flipH="1">
            <a:off x="384175" y="5178425"/>
            <a:ext cx="2270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17" name="Line 24">
            <a:extLst>
              <a:ext uri="{FF2B5EF4-FFF2-40B4-BE49-F238E27FC236}">
                <a16:creationId xmlns:a16="http://schemas.microsoft.com/office/drawing/2014/main" id="{58CD4F2C-460A-400D-86BA-40F18783A75D}"/>
              </a:ext>
            </a:extLst>
          </p:cNvPr>
          <p:cNvSpPr>
            <a:spLocks noChangeShapeType="1"/>
          </p:cNvSpPr>
          <p:nvPr/>
        </p:nvSpPr>
        <p:spPr bwMode="auto">
          <a:xfrm flipH="1">
            <a:off x="384175" y="4073525"/>
            <a:ext cx="2270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18" name="Line 25">
            <a:extLst>
              <a:ext uri="{FF2B5EF4-FFF2-40B4-BE49-F238E27FC236}">
                <a16:creationId xmlns:a16="http://schemas.microsoft.com/office/drawing/2014/main" id="{F72C2A28-28CF-4D69-8E0C-8A727DE43810}"/>
              </a:ext>
            </a:extLst>
          </p:cNvPr>
          <p:cNvSpPr>
            <a:spLocks noChangeShapeType="1"/>
          </p:cNvSpPr>
          <p:nvPr/>
        </p:nvSpPr>
        <p:spPr bwMode="auto">
          <a:xfrm>
            <a:off x="2525713" y="2325688"/>
            <a:ext cx="0" cy="635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19" name="Rectangle 26">
            <a:extLst>
              <a:ext uri="{FF2B5EF4-FFF2-40B4-BE49-F238E27FC236}">
                <a16:creationId xmlns:a16="http://schemas.microsoft.com/office/drawing/2014/main" id="{88314605-8A83-42C7-BC1A-D9D8C284D0DD}"/>
              </a:ext>
            </a:extLst>
          </p:cNvPr>
          <p:cNvSpPr>
            <a:spLocks noChangeArrowheads="1"/>
          </p:cNvSpPr>
          <p:nvPr/>
        </p:nvSpPr>
        <p:spPr bwMode="auto">
          <a:xfrm>
            <a:off x="1403350" y="2084388"/>
            <a:ext cx="2232025" cy="64770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solidFill>
                  <a:srgbClr val="0089C0"/>
                </a:solidFill>
                <a:latin typeface="Arial" panose="020B0604020202020204" pitchFamily="34" charset="0"/>
              </a:rPr>
              <a:t>0.7</a:t>
            </a:r>
          </a:p>
          <a:p>
            <a:pPr algn="ctr" eaLnBrk="1" hangingPunct="1">
              <a:spcBef>
                <a:spcPct val="0"/>
              </a:spcBef>
              <a:buFontTx/>
              <a:buNone/>
            </a:pPr>
            <a:r>
              <a:rPr lang="en-US" altLang="pt-BR" sz="1200" u="none">
                <a:solidFill>
                  <a:srgbClr val="0089C0"/>
                </a:solidFill>
                <a:latin typeface="Arial" panose="020B0604020202020204" pitchFamily="34" charset="0"/>
              </a:rPr>
              <a:t>Férias de Verão</a:t>
            </a:r>
            <a:endParaRPr lang="en-GB" altLang="pt-BR" sz="1200" u="none">
              <a:solidFill>
                <a:srgbClr val="0089C0"/>
              </a:solidFill>
              <a:latin typeface="Arial" panose="020B0604020202020204" pitchFamily="34" charset="0"/>
            </a:endParaRPr>
          </a:p>
        </p:txBody>
      </p:sp>
      <p:sp>
        <p:nvSpPr>
          <p:cNvPr id="51220" name="Line 27">
            <a:extLst>
              <a:ext uri="{FF2B5EF4-FFF2-40B4-BE49-F238E27FC236}">
                <a16:creationId xmlns:a16="http://schemas.microsoft.com/office/drawing/2014/main" id="{347B99A6-2633-44DD-8DA5-94B3AFC00671}"/>
              </a:ext>
            </a:extLst>
          </p:cNvPr>
          <p:cNvSpPr>
            <a:spLocks noChangeShapeType="1"/>
          </p:cNvSpPr>
          <p:nvPr/>
        </p:nvSpPr>
        <p:spPr bwMode="auto">
          <a:xfrm flipH="1">
            <a:off x="871538" y="2952750"/>
            <a:ext cx="31845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21" name="Line 28">
            <a:extLst>
              <a:ext uri="{FF2B5EF4-FFF2-40B4-BE49-F238E27FC236}">
                <a16:creationId xmlns:a16="http://schemas.microsoft.com/office/drawing/2014/main" id="{F16AD04F-7DDA-4AA5-8716-0279473280E1}"/>
              </a:ext>
            </a:extLst>
          </p:cNvPr>
          <p:cNvSpPr>
            <a:spLocks noChangeShapeType="1"/>
          </p:cNvSpPr>
          <p:nvPr/>
        </p:nvSpPr>
        <p:spPr bwMode="auto">
          <a:xfrm>
            <a:off x="2527300" y="2960688"/>
            <a:ext cx="0" cy="2016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22" name="Line 29">
            <a:extLst>
              <a:ext uri="{FF2B5EF4-FFF2-40B4-BE49-F238E27FC236}">
                <a16:creationId xmlns:a16="http://schemas.microsoft.com/office/drawing/2014/main" id="{6BB3B050-2551-4D5C-AB87-CCB0CACAF09F}"/>
              </a:ext>
            </a:extLst>
          </p:cNvPr>
          <p:cNvSpPr>
            <a:spLocks noChangeShapeType="1"/>
          </p:cNvSpPr>
          <p:nvPr/>
        </p:nvSpPr>
        <p:spPr bwMode="auto">
          <a:xfrm>
            <a:off x="879475" y="2957513"/>
            <a:ext cx="0" cy="2016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23" name="Line 30">
            <a:extLst>
              <a:ext uri="{FF2B5EF4-FFF2-40B4-BE49-F238E27FC236}">
                <a16:creationId xmlns:a16="http://schemas.microsoft.com/office/drawing/2014/main" id="{408D24CC-D8B0-4160-B182-4A407981259F}"/>
              </a:ext>
            </a:extLst>
          </p:cNvPr>
          <p:cNvSpPr>
            <a:spLocks noChangeShapeType="1"/>
          </p:cNvSpPr>
          <p:nvPr/>
        </p:nvSpPr>
        <p:spPr bwMode="auto">
          <a:xfrm>
            <a:off x="4048125" y="2957513"/>
            <a:ext cx="0" cy="2111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24" name="Rectangle 31">
            <a:extLst>
              <a:ext uri="{FF2B5EF4-FFF2-40B4-BE49-F238E27FC236}">
                <a16:creationId xmlns:a16="http://schemas.microsoft.com/office/drawing/2014/main" id="{13E1F753-5B33-4374-A91D-1E8E68F3E055}"/>
              </a:ext>
            </a:extLst>
          </p:cNvPr>
          <p:cNvSpPr>
            <a:spLocks noChangeArrowheads="1"/>
          </p:cNvSpPr>
          <p:nvPr/>
        </p:nvSpPr>
        <p:spPr bwMode="auto">
          <a:xfrm>
            <a:off x="188913" y="3168650"/>
            <a:ext cx="1368425" cy="523875"/>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n-US" altLang="pt-BR" sz="1100" u="none">
              <a:latin typeface="Arial" panose="020B0604020202020204" pitchFamily="34" charset="0"/>
            </a:endParaRPr>
          </a:p>
          <a:p>
            <a:pPr algn="ctr" eaLnBrk="1" hangingPunct="1">
              <a:spcBef>
                <a:spcPct val="0"/>
              </a:spcBef>
              <a:buFontTx/>
              <a:buNone/>
            </a:pPr>
            <a:r>
              <a:rPr lang="en-US" altLang="pt-BR" sz="1100" u="none">
                <a:latin typeface="Arial" panose="020B0604020202020204" pitchFamily="34" charset="0"/>
              </a:rPr>
              <a:t>07.01 </a:t>
            </a:r>
          </a:p>
          <a:p>
            <a:pPr algn="ctr" eaLnBrk="1" hangingPunct="1">
              <a:spcBef>
                <a:spcPct val="0"/>
              </a:spcBef>
              <a:buFontTx/>
              <a:buNone/>
            </a:pPr>
            <a:r>
              <a:rPr lang="en-US" altLang="pt-BR" sz="1100" u="none">
                <a:latin typeface="Arial" panose="020B0604020202020204" pitchFamily="34" charset="0"/>
              </a:rPr>
              <a:t>Transporte</a:t>
            </a:r>
          </a:p>
          <a:p>
            <a:pPr algn="ctr" eaLnBrk="1" hangingPunct="1">
              <a:spcBef>
                <a:spcPct val="0"/>
              </a:spcBef>
              <a:buFontTx/>
              <a:buNone/>
            </a:pPr>
            <a:endParaRPr lang="en-GB" altLang="pt-BR" sz="1100" u="none">
              <a:latin typeface="Arial" panose="020B0604020202020204" pitchFamily="34" charset="0"/>
            </a:endParaRPr>
          </a:p>
        </p:txBody>
      </p:sp>
      <p:sp>
        <p:nvSpPr>
          <p:cNvPr id="51225" name="Rectangle 32">
            <a:extLst>
              <a:ext uri="{FF2B5EF4-FFF2-40B4-BE49-F238E27FC236}">
                <a16:creationId xmlns:a16="http://schemas.microsoft.com/office/drawing/2014/main" id="{A9A78F19-0676-4F69-A04D-2D450619C3FE}"/>
              </a:ext>
            </a:extLst>
          </p:cNvPr>
          <p:cNvSpPr>
            <a:spLocks noChangeArrowheads="1"/>
          </p:cNvSpPr>
          <p:nvPr/>
        </p:nvSpPr>
        <p:spPr bwMode="auto">
          <a:xfrm>
            <a:off x="1838325" y="3171825"/>
            <a:ext cx="1368425" cy="523875"/>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100" u="none">
                <a:latin typeface="Arial" panose="020B0604020202020204" pitchFamily="34" charset="0"/>
              </a:rPr>
              <a:t>07.02</a:t>
            </a:r>
          </a:p>
          <a:p>
            <a:pPr algn="ctr" eaLnBrk="1" hangingPunct="1">
              <a:spcBef>
                <a:spcPct val="0"/>
              </a:spcBef>
              <a:buFontTx/>
              <a:buNone/>
            </a:pPr>
            <a:r>
              <a:rPr lang="en-US" altLang="pt-BR" sz="1100" u="none">
                <a:latin typeface="Arial" panose="020B0604020202020204" pitchFamily="34" charset="0"/>
              </a:rPr>
              <a:t>Hospedagem </a:t>
            </a:r>
          </a:p>
          <a:p>
            <a:pPr algn="ctr" eaLnBrk="1" hangingPunct="1">
              <a:spcBef>
                <a:spcPct val="0"/>
              </a:spcBef>
              <a:buFontTx/>
              <a:buNone/>
            </a:pPr>
            <a:r>
              <a:rPr lang="en-US" altLang="pt-BR" sz="1100" u="none">
                <a:latin typeface="Arial" panose="020B0604020202020204" pitchFamily="34" charset="0"/>
              </a:rPr>
              <a:t>e Refeições</a:t>
            </a:r>
          </a:p>
        </p:txBody>
      </p:sp>
      <p:sp>
        <p:nvSpPr>
          <p:cNvPr id="51226" name="Rectangle 33">
            <a:extLst>
              <a:ext uri="{FF2B5EF4-FFF2-40B4-BE49-F238E27FC236}">
                <a16:creationId xmlns:a16="http://schemas.microsoft.com/office/drawing/2014/main" id="{61C21A71-A80D-4469-BA81-04C52C8FB6C6}"/>
              </a:ext>
            </a:extLst>
          </p:cNvPr>
          <p:cNvSpPr>
            <a:spLocks noChangeArrowheads="1"/>
          </p:cNvSpPr>
          <p:nvPr/>
        </p:nvSpPr>
        <p:spPr bwMode="auto">
          <a:xfrm>
            <a:off x="3357563" y="3171825"/>
            <a:ext cx="1368425" cy="523875"/>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100" u="none">
                <a:latin typeface="Arial" panose="020B0604020202020204" pitchFamily="34" charset="0"/>
              </a:rPr>
              <a:t>07.03</a:t>
            </a:r>
          </a:p>
          <a:p>
            <a:pPr algn="ctr" eaLnBrk="1" hangingPunct="1">
              <a:spcBef>
                <a:spcPct val="0"/>
              </a:spcBef>
              <a:buFontTx/>
              <a:buNone/>
            </a:pPr>
            <a:r>
              <a:rPr lang="en-US" altLang="pt-BR" sz="1100" u="none">
                <a:latin typeface="Arial" panose="020B0604020202020204" pitchFamily="34" charset="0"/>
              </a:rPr>
              <a:t>Entretenimento</a:t>
            </a:r>
            <a:endParaRPr lang="en-GB" altLang="pt-BR" sz="1100" u="none">
              <a:latin typeface="Arial" panose="020B0604020202020204" pitchFamily="34" charset="0"/>
            </a:endParaRPr>
          </a:p>
        </p:txBody>
      </p:sp>
      <p:sp>
        <p:nvSpPr>
          <p:cNvPr id="51227" name="Rectangle 34">
            <a:extLst>
              <a:ext uri="{FF2B5EF4-FFF2-40B4-BE49-F238E27FC236}">
                <a16:creationId xmlns:a16="http://schemas.microsoft.com/office/drawing/2014/main" id="{95516400-95B9-4EE4-9FE0-ABCF3530656A}"/>
              </a:ext>
            </a:extLst>
          </p:cNvPr>
          <p:cNvSpPr>
            <a:spLocks noChangeArrowheads="1"/>
          </p:cNvSpPr>
          <p:nvPr/>
        </p:nvSpPr>
        <p:spPr bwMode="auto">
          <a:xfrm>
            <a:off x="546100" y="3881438"/>
            <a:ext cx="1146175" cy="3635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US" altLang="pt-BR" sz="1000" b="0" u="none">
                <a:latin typeface="Arial" panose="020B0604020202020204" pitchFamily="34" charset="0"/>
              </a:rPr>
              <a:t>07.01.01</a:t>
            </a:r>
          </a:p>
          <a:p>
            <a:pPr eaLnBrk="1" hangingPunct="1">
              <a:spcBef>
                <a:spcPct val="0"/>
              </a:spcBef>
              <a:buFontTx/>
              <a:buNone/>
            </a:pPr>
            <a:r>
              <a:rPr lang="en-US" altLang="pt-BR" sz="1000" b="0" u="none">
                <a:latin typeface="Arial" panose="020B0604020202020204" pitchFamily="34" charset="0"/>
              </a:rPr>
              <a:t>Coordenar Vôos</a:t>
            </a:r>
            <a:endParaRPr lang="en-GB" altLang="pt-BR" sz="1000" b="0" u="none">
              <a:latin typeface="Arial" panose="020B0604020202020204" pitchFamily="34" charset="0"/>
            </a:endParaRPr>
          </a:p>
        </p:txBody>
      </p:sp>
      <p:sp>
        <p:nvSpPr>
          <p:cNvPr id="51228" name="Rectangle 35">
            <a:extLst>
              <a:ext uri="{FF2B5EF4-FFF2-40B4-BE49-F238E27FC236}">
                <a16:creationId xmlns:a16="http://schemas.microsoft.com/office/drawing/2014/main" id="{19DC2E7B-308C-4C3F-ABF2-3840ED7C830A}"/>
              </a:ext>
            </a:extLst>
          </p:cNvPr>
          <p:cNvSpPr>
            <a:spLocks noChangeArrowheads="1"/>
          </p:cNvSpPr>
          <p:nvPr/>
        </p:nvSpPr>
        <p:spPr bwMode="auto">
          <a:xfrm>
            <a:off x="2078038" y="3881438"/>
            <a:ext cx="1146175" cy="3635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US" altLang="pt-BR" sz="1000" u="none">
              <a:latin typeface="Arial" panose="020B0604020202020204" pitchFamily="34" charset="0"/>
            </a:endParaRPr>
          </a:p>
          <a:p>
            <a:pPr eaLnBrk="1" hangingPunct="1">
              <a:spcBef>
                <a:spcPct val="0"/>
              </a:spcBef>
              <a:buFontTx/>
              <a:buNone/>
            </a:pPr>
            <a:r>
              <a:rPr lang="en-US" altLang="pt-BR" sz="1000" b="0" u="none">
                <a:latin typeface="Arial" panose="020B0604020202020204" pitchFamily="34" charset="0"/>
              </a:rPr>
              <a:t>07.02.01</a:t>
            </a:r>
          </a:p>
          <a:p>
            <a:pPr eaLnBrk="1" hangingPunct="1">
              <a:spcBef>
                <a:spcPct val="0"/>
              </a:spcBef>
              <a:buFontTx/>
              <a:buNone/>
            </a:pPr>
            <a:r>
              <a:rPr lang="en-US" altLang="pt-BR" sz="1000" b="0" u="none">
                <a:latin typeface="Arial" panose="020B0604020202020204" pitchFamily="34" charset="0"/>
              </a:rPr>
              <a:t>Selecionar Hotel</a:t>
            </a:r>
          </a:p>
          <a:p>
            <a:pPr eaLnBrk="1" hangingPunct="1">
              <a:spcBef>
                <a:spcPct val="0"/>
              </a:spcBef>
              <a:buFontTx/>
              <a:buNone/>
            </a:pPr>
            <a:endParaRPr lang="en-GB" altLang="pt-BR" sz="1000" u="none">
              <a:latin typeface="Arial" panose="020B0604020202020204" pitchFamily="34" charset="0"/>
            </a:endParaRPr>
          </a:p>
        </p:txBody>
      </p:sp>
      <p:sp>
        <p:nvSpPr>
          <p:cNvPr id="51229" name="Rectangle 36">
            <a:extLst>
              <a:ext uri="{FF2B5EF4-FFF2-40B4-BE49-F238E27FC236}">
                <a16:creationId xmlns:a16="http://schemas.microsoft.com/office/drawing/2014/main" id="{9D508C50-87D4-4097-AFED-491C06DDF58D}"/>
              </a:ext>
            </a:extLst>
          </p:cNvPr>
          <p:cNvSpPr>
            <a:spLocks noChangeArrowheads="1"/>
          </p:cNvSpPr>
          <p:nvPr/>
        </p:nvSpPr>
        <p:spPr bwMode="auto">
          <a:xfrm>
            <a:off x="3648075" y="3881438"/>
            <a:ext cx="1165225" cy="3635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US" altLang="pt-BR" sz="1000" u="none">
              <a:latin typeface="Arial" panose="020B0604020202020204" pitchFamily="34" charset="0"/>
            </a:endParaRPr>
          </a:p>
          <a:p>
            <a:pPr eaLnBrk="1" hangingPunct="1">
              <a:spcBef>
                <a:spcPct val="0"/>
              </a:spcBef>
              <a:buFontTx/>
              <a:buNone/>
            </a:pPr>
            <a:r>
              <a:rPr lang="en-US" altLang="pt-BR" sz="1000" b="0" u="none">
                <a:latin typeface="Arial" panose="020B0604020202020204" pitchFamily="34" charset="0"/>
              </a:rPr>
              <a:t>07.03.01</a:t>
            </a:r>
          </a:p>
          <a:p>
            <a:pPr eaLnBrk="1" hangingPunct="1">
              <a:spcBef>
                <a:spcPct val="0"/>
              </a:spcBef>
              <a:buFontTx/>
              <a:buNone/>
            </a:pPr>
            <a:r>
              <a:rPr lang="en-US" altLang="pt-BR" sz="1000" b="0" u="none">
                <a:latin typeface="Arial" panose="020B0604020202020204" pitchFamily="34" charset="0"/>
              </a:rPr>
              <a:t>Parque Temático</a:t>
            </a:r>
          </a:p>
          <a:p>
            <a:pPr eaLnBrk="1" hangingPunct="1">
              <a:spcBef>
                <a:spcPct val="0"/>
              </a:spcBef>
              <a:buFontTx/>
              <a:buNone/>
            </a:pPr>
            <a:endParaRPr lang="en-GB" altLang="pt-BR" sz="1000" b="0" u="none">
              <a:latin typeface="Arial" panose="020B0604020202020204" pitchFamily="34" charset="0"/>
            </a:endParaRPr>
          </a:p>
        </p:txBody>
      </p:sp>
      <p:sp>
        <p:nvSpPr>
          <p:cNvPr id="51230" name="Rectangle 37">
            <a:extLst>
              <a:ext uri="{FF2B5EF4-FFF2-40B4-BE49-F238E27FC236}">
                <a16:creationId xmlns:a16="http://schemas.microsoft.com/office/drawing/2014/main" id="{8546428B-602A-4330-A99A-66C34E5ECD12}"/>
              </a:ext>
            </a:extLst>
          </p:cNvPr>
          <p:cNvSpPr>
            <a:spLocks noChangeArrowheads="1"/>
          </p:cNvSpPr>
          <p:nvPr/>
        </p:nvSpPr>
        <p:spPr bwMode="auto">
          <a:xfrm>
            <a:off x="546100" y="4438650"/>
            <a:ext cx="1146175" cy="363538"/>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US" altLang="pt-BR" sz="1000" u="none">
              <a:latin typeface="Arial" panose="020B0604020202020204" pitchFamily="34" charset="0"/>
            </a:endParaRPr>
          </a:p>
          <a:p>
            <a:pPr eaLnBrk="1" hangingPunct="1">
              <a:spcBef>
                <a:spcPct val="0"/>
              </a:spcBef>
              <a:buFontTx/>
              <a:buNone/>
            </a:pPr>
            <a:r>
              <a:rPr lang="en-US" altLang="pt-BR" sz="1000" b="0" u="none">
                <a:latin typeface="Arial" panose="020B0604020202020204" pitchFamily="34" charset="0"/>
              </a:rPr>
              <a:t>07.01.02</a:t>
            </a:r>
          </a:p>
          <a:p>
            <a:pPr eaLnBrk="1" hangingPunct="1">
              <a:spcBef>
                <a:spcPct val="0"/>
              </a:spcBef>
              <a:buFontTx/>
              <a:buNone/>
            </a:pPr>
            <a:r>
              <a:rPr lang="en-US" altLang="pt-BR" sz="1000" b="0" u="none">
                <a:latin typeface="Arial" panose="020B0604020202020204" pitchFamily="34" charset="0"/>
              </a:rPr>
              <a:t>Aluguel de Carro</a:t>
            </a:r>
          </a:p>
          <a:p>
            <a:pPr eaLnBrk="1" hangingPunct="1">
              <a:spcBef>
                <a:spcPct val="0"/>
              </a:spcBef>
              <a:buFontTx/>
              <a:buNone/>
            </a:pPr>
            <a:endParaRPr lang="en-GB" altLang="pt-BR" sz="1000" b="0" u="none">
              <a:latin typeface="Arial" panose="020B0604020202020204" pitchFamily="34" charset="0"/>
            </a:endParaRPr>
          </a:p>
        </p:txBody>
      </p:sp>
      <p:sp>
        <p:nvSpPr>
          <p:cNvPr id="51231" name="Rectangle 38">
            <a:extLst>
              <a:ext uri="{FF2B5EF4-FFF2-40B4-BE49-F238E27FC236}">
                <a16:creationId xmlns:a16="http://schemas.microsoft.com/office/drawing/2014/main" id="{F6337C08-0E30-4382-BC58-9E9359566D59}"/>
              </a:ext>
            </a:extLst>
          </p:cNvPr>
          <p:cNvSpPr>
            <a:spLocks noChangeArrowheads="1"/>
          </p:cNvSpPr>
          <p:nvPr/>
        </p:nvSpPr>
        <p:spPr bwMode="auto">
          <a:xfrm>
            <a:off x="2078038" y="4438650"/>
            <a:ext cx="1146175" cy="363538"/>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US" altLang="pt-BR" sz="1000" u="none">
              <a:latin typeface="Arial" panose="020B0604020202020204" pitchFamily="34" charset="0"/>
            </a:endParaRPr>
          </a:p>
          <a:p>
            <a:pPr eaLnBrk="1" hangingPunct="1">
              <a:spcBef>
                <a:spcPct val="0"/>
              </a:spcBef>
              <a:buFontTx/>
              <a:buNone/>
            </a:pPr>
            <a:endParaRPr lang="en-US" altLang="pt-BR" sz="1000" b="0" u="none">
              <a:latin typeface="Arial" panose="020B0604020202020204" pitchFamily="34" charset="0"/>
            </a:endParaRPr>
          </a:p>
          <a:p>
            <a:pPr eaLnBrk="1" hangingPunct="1">
              <a:spcBef>
                <a:spcPct val="0"/>
              </a:spcBef>
              <a:buFontTx/>
              <a:buNone/>
            </a:pPr>
            <a:r>
              <a:rPr lang="en-US" altLang="pt-BR" sz="1000" b="0" u="none">
                <a:latin typeface="Arial" panose="020B0604020202020204" pitchFamily="34" charset="0"/>
              </a:rPr>
              <a:t>07.02.02</a:t>
            </a:r>
          </a:p>
          <a:p>
            <a:pPr eaLnBrk="1" hangingPunct="1">
              <a:spcBef>
                <a:spcPct val="0"/>
              </a:spcBef>
              <a:buFontTx/>
              <a:buNone/>
            </a:pPr>
            <a:r>
              <a:rPr lang="en-US" altLang="pt-BR" sz="1000" b="0" u="none">
                <a:latin typeface="Arial" panose="020B0604020202020204" pitchFamily="34" charset="0"/>
              </a:rPr>
              <a:t>Planejar Refeições</a:t>
            </a:r>
          </a:p>
          <a:p>
            <a:pPr eaLnBrk="1" hangingPunct="1">
              <a:spcBef>
                <a:spcPct val="0"/>
              </a:spcBef>
              <a:buFontTx/>
              <a:buNone/>
            </a:pPr>
            <a:endParaRPr lang="en-US" altLang="pt-BR" sz="1000" b="0" u="none">
              <a:latin typeface="Arial" panose="020B0604020202020204" pitchFamily="34" charset="0"/>
            </a:endParaRPr>
          </a:p>
          <a:p>
            <a:pPr eaLnBrk="1" hangingPunct="1">
              <a:spcBef>
                <a:spcPct val="0"/>
              </a:spcBef>
              <a:buFontTx/>
              <a:buNone/>
            </a:pPr>
            <a:endParaRPr lang="en-GB" altLang="pt-BR" sz="1000" u="none">
              <a:latin typeface="Arial" panose="020B0604020202020204" pitchFamily="34" charset="0"/>
            </a:endParaRPr>
          </a:p>
        </p:txBody>
      </p:sp>
      <p:sp>
        <p:nvSpPr>
          <p:cNvPr id="51232" name="Rectangle 39">
            <a:extLst>
              <a:ext uri="{FF2B5EF4-FFF2-40B4-BE49-F238E27FC236}">
                <a16:creationId xmlns:a16="http://schemas.microsoft.com/office/drawing/2014/main" id="{DE7E76F3-2FC3-44EA-BA57-1E8610C6C54D}"/>
              </a:ext>
            </a:extLst>
          </p:cNvPr>
          <p:cNvSpPr>
            <a:spLocks noChangeArrowheads="1"/>
          </p:cNvSpPr>
          <p:nvPr/>
        </p:nvSpPr>
        <p:spPr bwMode="auto">
          <a:xfrm>
            <a:off x="3648075" y="4438650"/>
            <a:ext cx="1196975" cy="363538"/>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US" altLang="pt-BR" sz="1000" u="none">
              <a:latin typeface="Arial" panose="020B0604020202020204" pitchFamily="34" charset="0"/>
            </a:endParaRPr>
          </a:p>
          <a:p>
            <a:pPr eaLnBrk="1" hangingPunct="1">
              <a:spcBef>
                <a:spcPct val="0"/>
              </a:spcBef>
              <a:buFontTx/>
              <a:buNone/>
            </a:pPr>
            <a:r>
              <a:rPr lang="en-US" altLang="pt-BR" sz="1000" b="0" u="none">
                <a:latin typeface="Arial" panose="020B0604020202020204" pitchFamily="34" charset="0"/>
              </a:rPr>
              <a:t>07.03.02</a:t>
            </a:r>
          </a:p>
          <a:p>
            <a:pPr eaLnBrk="1" hangingPunct="1">
              <a:spcBef>
                <a:spcPct val="0"/>
              </a:spcBef>
              <a:buFontTx/>
              <a:buNone/>
            </a:pPr>
            <a:r>
              <a:rPr lang="en-US" altLang="pt-BR" sz="1000" b="0" u="none">
                <a:latin typeface="Arial" panose="020B0604020202020204" pitchFamily="34" charset="0"/>
              </a:rPr>
              <a:t>Reunião Familiar</a:t>
            </a:r>
          </a:p>
          <a:p>
            <a:pPr eaLnBrk="1" hangingPunct="1">
              <a:spcBef>
                <a:spcPct val="0"/>
              </a:spcBef>
              <a:buFontTx/>
              <a:buNone/>
            </a:pPr>
            <a:endParaRPr lang="en-GB" altLang="pt-BR" sz="1000" b="0" u="none">
              <a:latin typeface="Arial" panose="020B0604020202020204" pitchFamily="34" charset="0"/>
            </a:endParaRPr>
          </a:p>
        </p:txBody>
      </p:sp>
      <p:sp>
        <p:nvSpPr>
          <p:cNvPr id="51233" name="Rectangle 40">
            <a:extLst>
              <a:ext uri="{FF2B5EF4-FFF2-40B4-BE49-F238E27FC236}">
                <a16:creationId xmlns:a16="http://schemas.microsoft.com/office/drawing/2014/main" id="{640E2489-D2D0-4B37-9CBE-6CB5BE87A221}"/>
              </a:ext>
            </a:extLst>
          </p:cNvPr>
          <p:cNvSpPr>
            <a:spLocks noChangeArrowheads="1"/>
          </p:cNvSpPr>
          <p:nvPr/>
        </p:nvSpPr>
        <p:spPr bwMode="auto">
          <a:xfrm>
            <a:off x="546100" y="5010150"/>
            <a:ext cx="1146175" cy="363538"/>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US" altLang="pt-BR" sz="1000" u="none">
              <a:latin typeface="Arial" panose="020B0604020202020204" pitchFamily="34" charset="0"/>
            </a:endParaRPr>
          </a:p>
          <a:p>
            <a:pPr eaLnBrk="1" hangingPunct="1">
              <a:spcBef>
                <a:spcPct val="0"/>
              </a:spcBef>
              <a:buFontTx/>
              <a:buNone/>
            </a:pPr>
            <a:r>
              <a:rPr lang="en-US" altLang="pt-BR" sz="1000" b="0" u="none">
                <a:latin typeface="Arial" panose="020B0604020202020204" pitchFamily="34" charset="0"/>
              </a:rPr>
              <a:t>07.01.03</a:t>
            </a:r>
          </a:p>
          <a:p>
            <a:pPr eaLnBrk="1" hangingPunct="1">
              <a:spcBef>
                <a:spcPct val="0"/>
              </a:spcBef>
              <a:buFontTx/>
              <a:buNone/>
            </a:pPr>
            <a:r>
              <a:rPr lang="en-US" altLang="pt-BR" sz="1000" b="0" u="none">
                <a:latin typeface="Arial" panose="020B0604020202020204" pitchFamily="34" charset="0"/>
              </a:rPr>
              <a:t>Táxis e Trens</a:t>
            </a:r>
          </a:p>
          <a:p>
            <a:pPr eaLnBrk="1" hangingPunct="1">
              <a:spcBef>
                <a:spcPct val="0"/>
              </a:spcBef>
              <a:buFontTx/>
              <a:buNone/>
            </a:pPr>
            <a:endParaRPr lang="en-GB" altLang="pt-BR" sz="1000" b="0" u="none">
              <a:latin typeface="Arial" panose="020B0604020202020204" pitchFamily="34" charset="0"/>
            </a:endParaRPr>
          </a:p>
        </p:txBody>
      </p:sp>
      <p:sp>
        <p:nvSpPr>
          <p:cNvPr id="51234" name="Rectangle 41">
            <a:extLst>
              <a:ext uri="{FF2B5EF4-FFF2-40B4-BE49-F238E27FC236}">
                <a16:creationId xmlns:a16="http://schemas.microsoft.com/office/drawing/2014/main" id="{11055A7C-923C-4A7B-8024-0FE1F9FD94B1}"/>
              </a:ext>
            </a:extLst>
          </p:cNvPr>
          <p:cNvSpPr>
            <a:spLocks noChangeArrowheads="1"/>
          </p:cNvSpPr>
          <p:nvPr/>
        </p:nvSpPr>
        <p:spPr bwMode="auto">
          <a:xfrm>
            <a:off x="3635375" y="5010150"/>
            <a:ext cx="1223963" cy="363538"/>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US" altLang="pt-BR" sz="1000" u="none">
              <a:latin typeface="Arial" panose="020B0604020202020204" pitchFamily="34" charset="0"/>
            </a:endParaRPr>
          </a:p>
          <a:p>
            <a:pPr eaLnBrk="1" hangingPunct="1">
              <a:spcBef>
                <a:spcPct val="0"/>
              </a:spcBef>
              <a:buFontTx/>
              <a:buNone/>
            </a:pPr>
            <a:r>
              <a:rPr lang="en-US" altLang="pt-BR" sz="1000" b="0" u="none">
                <a:latin typeface="Arial" panose="020B0604020202020204" pitchFamily="34" charset="0"/>
              </a:rPr>
              <a:t>07.03.03</a:t>
            </a:r>
          </a:p>
          <a:p>
            <a:pPr eaLnBrk="1" hangingPunct="1">
              <a:spcBef>
                <a:spcPct val="0"/>
              </a:spcBef>
              <a:buFontTx/>
              <a:buNone/>
            </a:pPr>
            <a:r>
              <a:rPr lang="en-US" altLang="pt-BR" sz="1000" b="0" u="none">
                <a:latin typeface="Arial" panose="020B0604020202020204" pitchFamily="34" charset="0"/>
              </a:rPr>
              <a:t>Jogo de Futebol</a:t>
            </a:r>
          </a:p>
          <a:p>
            <a:pPr eaLnBrk="1" hangingPunct="1">
              <a:spcBef>
                <a:spcPct val="0"/>
              </a:spcBef>
              <a:buFontTx/>
              <a:buNone/>
            </a:pPr>
            <a:endParaRPr lang="en-GB" altLang="pt-BR" sz="1000" b="0" u="none">
              <a:latin typeface="Arial" panose="020B0604020202020204" pitchFamily="34" charset="0"/>
            </a:endParaRPr>
          </a:p>
        </p:txBody>
      </p:sp>
      <p:sp>
        <p:nvSpPr>
          <p:cNvPr id="51235" name="Line 42">
            <a:extLst>
              <a:ext uri="{FF2B5EF4-FFF2-40B4-BE49-F238E27FC236}">
                <a16:creationId xmlns:a16="http://schemas.microsoft.com/office/drawing/2014/main" id="{C4CC0EC6-348D-4B82-AE3E-49124808BA22}"/>
              </a:ext>
            </a:extLst>
          </p:cNvPr>
          <p:cNvSpPr>
            <a:spLocks noChangeShapeType="1"/>
          </p:cNvSpPr>
          <p:nvPr/>
        </p:nvSpPr>
        <p:spPr bwMode="auto">
          <a:xfrm>
            <a:off x="390525" y="3697288"/>
            <a:ext cx="0" cy="14827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1236" name="Rectangle 43">
            <a:extLst>
              <a:ext uri="{FF2B5EF4-FFF2-40B4-BE49-F238E27FC236}">
                <a16:creationId xmlns:a16="http://schemas.microsoft.com/office/drawing/2014/main" id="{0DEBF247-722F-440E-B825-A9CCFD5906DA}"/>
              </a:ext>
            </a:extLst>
          </p:cNvPr>
          <p:cNvSpPr>
            <a:spLocks noChangeArrowheads="1"/>
          </p:cNvSpPr>
          <p:nvPr/>
        </p:nvSpPr>
        <p:spPr bwMode="auto">
          <a:xfrm>
            <a:off x="5672138" y="2444750"/>
            <a:ext cx="14303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07.  Férias de Verão</a:t>
            </a:r>
            <a:endParaRPr lang="en-GB" altLang="pt-BR" sz="1800" b="0" u="none">
              <a:solidFill>
                <a:srgbClr val="0089C0"/>
              </a:solidFill>
              <a:latin typeface="Arial" panose="020B0604020202020204" pitchFamily="34" charset="0"/>
            </a:endParaRPr>
          </a:p>
        </p:txBody>
      </p:sp>
      <p:sp>
        <p:nvSpPr>
          <p:cNvPr id="51237" name="Rectangle 44">
            <a:extLst>
              <a:ext uri="{FF2B5EF4-FFF2-40B4-BE49-F238E27FC236}">
                <a16:creationId xmlns:a16="http://schemas.microsoft.com/office/drawing/2014/main" id="{778D3254-4F49-4641-BCD7-FB57C0247045}"/>
              </a:ext>
            </a:extLst>
          </p:cNvPr>
          <p:cNvSpPr>
            <a:spLocks noChangeArrowheads="1"/>
          </p:cNvSpPr>
          <p:nvPr/>
        </p:nvSpPr>
        <p:spPr bwMode="auto">
          <a:xfrm>
            <a:off x="5672138" y="2668588"/>
            <a:ext cx="12001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b="0" u="none">
                <a:solidFill>
                  <a:srgbClr val="000000"/>
                </a:solidFill>
                <a:latin typeface="Arial" panose="020B0604020202020204" pitchFamily="34" charset="0"/>
              </a:rPr>
              <a:t>07.01  Transporte</a:t>
            </a:r>
            <a:endParaRPr lang="en-GB" altLang="pt-BR" sz="1800" b="0" u="none">
              <a:latin typeface="Arial" panose="020B0604020202020204" pitchFamily="34" charset="0"/>
            </a:endParaRPr>
          </a:p>
        </p:txBody>
      </p:sp>
      <p:sp>
        <p:nvSpPr>
          <p:cNvPr id="51238" name="Rectangle 45">
            <a:extLst>
              <a:ext uri="{FF2B5EF4-FFF2-40B4-BE49-F238E27FC236}">
                <a16:creationId xmlns:a16="http://schemas.microsoft.com/office/drawing/2014/main" id="{043A8051-BFE3-403B-A560-968D3C865B36}"/>
              </a:ext>
            </a:extLst>
          </p:cNvPr>
          <p:cNvSpPr>
            <a:spLocks noChangeArrowheads="1"/>
          </p:cNvSpPr>
          <p:nvPr/>
        </p:nvSpPr>
        <p:spPr bwMode="auto">
          <a:xfrm>
            <a:off x="6143625" y="2887663"/>
            <a:ext cx="17811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b="0" u="none">
                <a:solidFill>
                  <a:srgbClr val="000000"/>
                </a:solidFill>
                <a:latin typeface="Arial" panose="020B0604020202020204" pitchFamily="34" charset="0"/>
              </a:rPr>
              <a:t>07.01.01  Coordenar Vôos</a:t>
            </a:r>
            <a:endParaRPr lang="en-GB" altLang="pt-BR" sz="1800" b="0" u="none">
              <a:latin typeface="Arial" panose="020B0604020202020204" pitchFamily="34" charset="0"/>
            </a:endParaRPr>
          </a:p>
        </p:txBody>
      </p:sp>
      <p:sp>
        <p:nvSpPr>
          <p:cNvPr id="51239" name="Rectangle 46">
            <a:extLst>
              <a:ext uri="{FF2B5EF4-FFF2-40B4-BE49-F238E27FC236}">
                <a16:creationId xmlns:a16="http://schemas.microsoft.com/office/drawing/2014/main" id="{D8EBE115-16BE-4DA7-A46E-2D3941569583}"/>
              </a:ext>
            </a:extLst>
          </p:cNvPr>
          <p:cNvSpPr>
            <a:spLocks noChangeArrowheads="1"/>
          </p:cNvSpPr>
          <p:nvPr/>
        </p:nvSpPr>
        <p:spPr bwMode="auto">
          <a:xfrm>
            <a:off x="6156325" y="3106738"/>
            <a:ext cx="181451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b="0" u="none">
                <a:solidFill>
                  <a:srgbClr val="000000"/>
                </a:solidFill>
                <a:latin typeface="Arial" panose="020B0604020202020204" pitchFamily="34" charset="0"/>
              </a:rPr>
              <a:t>07.01.02  Aluguel de Carro</a:t>
            </a:r>
            <a:endParaRPr lang="en-GB" altLang="pt-BR" sz="1800" b="0" u="none">
              <a:latin typeface="Arial" panose="020B0604020202020204" pitchFamily="34" charset="0"/>
            </a:endParaRPr>
          </a:p>
        </p:txBody>
      </p:sp>
      <p:sp>
        <p:nvSpPr>
          <p:cNvPr id="51240" name="Rectangle 47">
            <a:extLst>
              <a:ext uri="{FF2B5EF4-FFF2-40B4-BE49-F238E27FC236}">
                <a16:creationId xmlns:a16="http://schemas.microsoft.com/office/drawing/2014/main" id="{9795BE52-BCD8-4497-A0A4-0BB58B415DB2}"/>
              </a:ext>
            </a:extLst>
          </p:cNvPr>
          <p:cNvSpPr>
            <a:spLocks noChangeArrowheads="1"/>
          </p:cNvSpPr>
          <p:nvPr/>
        </p:nvSpPr>
        <p:spPr bwMode="auto">
          <a:xfrm>
            <a:off x="6143625" y="3327400"/>
            <a:ext cx="16414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b="0" u="none">
                <a:solidFill>
                  <a:srgbClr val="000000"/>
                </a:solidFill>
                <a:latin typeface="Arial" panose="020B0604020202020204" pitchFamily="34" charset="0"/>
              </a:rPr>
              <a:t>07.01.03  Táxis e Trens </a:t>
            </a:r>
            <a:endParaRPr lang="en-GB" altLang="pt-BR" sz="1800" b="0" u="none">
              <a:latin typeface="Arial" panose="020B0604020202020204" pitchFamily="34" charset="0"/>
            </a:endParaRPr>
          </a:p>
        </p:txBody>
      </p:sp>
      <p:sp>
        <p:nvSpPr>
          <p:cNvPr id="51241" name="Rectangle 48">
            <a:extLst>
              <a:ext uri="{FF2B5EF4-FFF2-40B4-BE49-F238E27FC236}">
                <a16:creationId xmlns:a16="http://schemas.microsoft.com/office/drawing/2014/main" id="{19275BC5-8766-4384-BD0A-C68606BCDEDF}"/>
              </a:ext>
            </a:extLst>
          </p:cNvPr>
          <p:cNvSpPr>
            <a:spLocks noChangeArrowheads="1"/>
          </p:cNvSpPr>
          <p:nvPr/>
        </p:nvSpPr>
        <p:spPr bwMode="auto">
          <a:xfrm>
            <a:off x="5672138" y="3546475"/>
            <a:ext cx="22113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b="0" u="none">
                <a:solidFill>
                  <a:srgbClr val="000000"/>
                </a:solidFill>
                <a:latin typeface="Arial" panose="020B0604020202020204" pitchFamily="34" charset="0"/>
              </a:rPr>
              <a:t>07.02  </a:t>
            </a:r>
            <a:r>
              <a:rPr lang="pt-BR" altLang="pt-BR" sz="1200" b="0" u="none">
                <a:solidFill>
                  <a:srgbClr val="000000"/>
                </a:solidFill>
                <a:latin typeface="Arial" panose="020B0604020202020204" pitchFamily="34" charset="0"/>
              </a:rPr>
              <a:t>Hospedagem e Refeições</a:t>
            </a:r>
            <a:endParaRPr lang="pt-BR" altLang="pt-BR" sz="1800" b="0" u="none">
              <a:latin typeface="Arial" panose="020B0604020202020204" pitchFamily="34" charset="0"/>
            </a:endParaRPr>
          </a:p>
        </p:txBody>
      </p:sp>
      <p:sp>
        <p:nvSpPr>
          <p:cNvPr id="51242" name="Rectangle 49">
            <a:extLst>
              <a:ext uri="{FF2B5EF4-FFF2-40B4-BE49-F238E27FC236}">
                <a16:creationId xmlns:a16="http://schemas.microsoft.com/office/drawing/2014/main" id="{AD1480F9-DBAD-4F31-B519-89070BFD69F1}"/>
              </a:ext>
            </a:extLst>
          </p:cNvPr>
          <p:cNvSpPr>
            <a:spLocks noChangeArrowheads="1"/>
          </p:cNvSpPr>
          <p:nvPr/>
        </p:nvSpPr>
        <p:spPr bwMode="auto">
          <a:xfrm>
            <a:off x="6143625" y="3765550"/>
            <a:ext cx="17891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b="0" u="none">
                <a:solidFill>
                  <a:srgbClr val="000000"/>
                </a:solidFill>
                <a:latin typeface="Arial" panose="020B0604020202020204" pitchFamily="34" charset="0"/>
              </a:rPr>
              <a:t>07.02.01  Selecionar Hotel</a:t>
            </a:r>
            <a:endParaRPr lang="en-GB" altLang="pt-BR" sz="1800" b="0" u="none">
              <a:latin typeface="Arial" panose="020B0604020202020204" pitchFamily="34" charset="0"/>
            </a:endParaRPr>
          </a:p>
        </p:txBody>
      </p:sp>
      <p:sp>
        <p:nvSpPr>
          <p:cNvPr id="51243" name="Rectangle 50">
            <a:extLst>
              <a:ext uri="{FF2B5EF4-FFF2-40B4-BE49-F238E27FC236}">
                <a16:creationId xmlns:a16="http://schemas.microsoft.com/office/drawing/2014/main" id="{41E149B4-B024-44AE-8D21-69B606FCDE43}"/>
              </a:ext>
            </a:extLst>
          </p:cNvPr>
          <p:cNvSpPr>
            <a:spLocks noChangeArrowheads="1"/>
          </p:cNvSpPr>
          <p:nvPr/>
        </p:nvSpPr>
        <p:spPr bwMode="auto">
          <a:xfrm>
            <a:off x="6143625" y="3986213"/>
            <a:ext cx="19494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b="0" u="none">
                <a:solidFill>
                  <a:srgbClr val="000000"/>
                </a:solidFill>
                <a:latin typeface="Arial" panose="020B0604020202020204" pitchFamily="34" charset="0"/>
              </a:rPr>
              <a:t>07.02.02  Planejar Refeições</a:t>
            </a:r>
            <a:endParaRPr lang="en-GB" altLang="pt-BR" sz="1800" b="0" u="none">
              <a:latin typeface="Arial" panose="020B0604020202020204" pitchFamily="34" charset="0"/>
            </a:endParaRPr>
          </a:p>
        </p:txBody>
      </p:sp>
      <p:sp>
        <p:nvSpPr>
          <p:cNvPr id="51244" name="Rectangle 51">
            <a:extLst>
              <a:ext uri="{FF2B5EF4-FFF2-40B4-BE49-F238E27FC236}">
                <a16:creationId xmlns:a16="http://schemas.microsoft.com/office/drawing/2014/main" id="{C4D4B851-A424-481F-A1F3-C70B3F640026}"/>
              </a:ext>
            </a:extLst>
          </p:cNvPr>
          <p:cNvSpPr>
            <a:spLocks noChangeArrowheads="1"/>
          </p:cNvSpPr>
          <p:nvPr/>
        </p:nvSpPr>
        <p:spPr bwMode="auto">
          <a:xfrm>
            <a:off x="5672138" y="4205288"/>
            <a:ext cx="14954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b="0" u="none">
                <a:solidFill>
                  <a:srgbClr val="000000"/>
                </a:solidFill>
                <a:latin typeface="Arial" panose="020B0604020202020204" pitchFamily="34" charset="0"/>
              </a:rPr>
              <a:t>07.03  Entretenimento</a:t>
            </a:r>
            <a:endParaRPr lang="en-GB" altLang="pt-BR" sz="1800" b="0" u="none">
              <a:latin typeface="Arial" panose="020B0604020202020204" pitchFamily="34" charset="0"/>
            </a:endParaRPr>
          </a:p>
        </p:txBody>
      </p:sp>
      <p:sp>
        <p:nvSpPr>
          <p:cNvPr id="51245" name="Rectangle 52">
            <a:extLst>
              <a:ext uri="{FF2B5EF4-FFF2-40B4-BE49-F238E27FC236}">
                <a16:creationId xmlns:a16="http://schemas.microsoft.com/office/drawing/2014/main" id="{A9056DEC-4E68-4F9C-87C1-5D03E913AB0E}"/>
              </a:ext>
            </a:extLst>
          </p:cNvPr>
          <p:cNvSpPr>
            <a:spLocks noChangeArrowheads="1"/>
          </p:cNvSpPr>
          <p:nvPr/>
        </p:nvSpPr>
        <p:spPr bwMode="auto">
          <a:xfrm>
            <a:off x="6143625" y="4424363"/>
            <a:ext cx="18335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b="0" u="none">
                <a:solidFill>
                  <a:srgbClr val="000000"/>
                </a:solidFill>
                <a:latin typeface="Arial" panose="020B0604020202020204" pitchFamily="34" charset="0"/>
              </a:rPr>
              <a:t>07.03.01  Parque Temático</a:t>
            </a:r>
            <a:endParaRPr lang="en-GB" altLang="pt-BR" sz="1800" b="0" u="none">
              <a:latin typeface="Arial" panose="020B0604020202020204" pitchFamily="34" charset="0"/>
            </a:endParaRPr>
          </a:p>
        </p:txBody>
      </p:sp>
      <p:sp>
        <p:nvSpPr>
          <p:cNvPr id="51246" name="Rectangle 53">
            <a:extLst>
              <a:ext uri="{FF2B5EF4-FFF2-40B4-BE49-F238E27FC236}">
                <a16:creationId xmlns:a16="http://schemas.microsoft.com/office/drawing/2014/main" id="{B3CB5967-701B-468B-98D6-B20FCD869C7C}"/>
              </a:ext>
            </a:extLst>
          </p:cNvPr>
          <p:cNvSpPr>
            <a:spLocks noChangeArrowheads="1"/>
          </p:cNvSpPr>
          <p:nvPr/>
        </p:nvSpPr>
        <p:spPr bwMode="auto">
          <a:xfrm>
            <a:off x="6143625" y="4645025"/>
            <a:ext cx="18224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b="0" u="none">
                <a:solidFill>
                  <a:srgbClr val="000000"/>
                </a:solidFill>
                <a:latin typeface="Arial" panose="020B0604020202020204" pitchFamily="34" charset="0"/>
              </a:rPr>
              <a:t>07.03.02  Reunião Familiar</a:t>
            </a:r>
            <a:endParaRPr lang="en-GB" altLang="pt-BR" sz="1800" b="0" u="none">
              <a:latin typeface="Arial" panose="020B0604020202020204" pitchFamily="34" charset="0"/>
            </a:endParaRPr>
          </a:p>
        </p:txBody>
      </p:sp>
      <p:sp>
        <p:nvSpPr>
          <p:cNvPr id="51247" name="Rectangle 54">
            <a:extLst>
              <a:ext uri="{FF2B5EF4-FFF2-40B4-BE49-F238E27FC236}">
                <a16:creationId xmlns:a16="http://schemas.microsoft.com/office/drawing/2014/main" id="{9BA45C77-098B-427E-BE28-A44CBB1E686E}"/>
              </a:ext>
            </a:extLst>
          </p:cNvPr>
          <p:cNvSpPr>
            <a:spLocks noChangeArrowheads="1"/>
          </p:cNvSpPr>
          <p:nvPr/>
        </p:nvSpPr>
        <p:spPr bwMode="auto">
          <a:xfrm>
            <a:off x="6143625" y="4864100"/>
            <a:ext cx="17653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b="0" u="none">
                <a:solidFill>
                  <a:srgbClr val="000000"/>
                </a:solidFill>
                <a:latin typeface="Arial" panose="020B0604020202020204" pitchFamily="34" charset="0"/>
              </a:rPr>
              <a:t>07.03.03  Jogo de Futebol</a:t>
            </a:r>
            <a:endParaRPr lang="en-GB" altLang="pt-BR" sz="1800" b="0" u="none">
              <a:latin typeface="Arial" panose="020B0604020202020204" pitchFamily="34" charset="0"/>
            </a:endParaRPr>
          </a:p>
        </p:txBody>
      </p:sp>
    </p:spTree>
    <p:extLst>
      <p:ext uri="{BB962C8B-B14F-4D97-AF65-F5344CB8AC3E}">
        <p14:creationId xmlns:p14="http://schemas.microsoft.com/office/powerpoint/2010/main" val="38085934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57F8D4A-B0DE-4111-ACF6-99BB89846CA1}"/>
              </a:ext>
            </a:extLst>
          </p:cNvPr>
          <p:cNvSpPr>
            <a:spLocks noGrp="1" noChangeArrowheads="1"/>
          </p:cNvSpPr>
          <p:nvPr>
            <p:ph type="title"/>
          </p:nvPr>
        </p:nvSpPr>
        <p:spPr/>
        <p:txBody>
          <a:bodyPr>
            <a:normAutofit fontScale="90000"/>
          </a:bodyPr>
          <a:lstStyle/>
          <a:p>
            <a:pPr eaLnBrk="1" hangingPunct="1"/>
            <a:r>
              <a:rPr lang="pt-BR" altLang="pt-BR" sz="3800"/>
              <a:t>O número de níveis da WBS depende</a:t>
            </a:r>
            <a:br>
              <a:rPr lang="pt-BR" altLang="pt-BR" sz="3800"/>
            </a:br>
            <a:r>
              <a:rPr lang="pt-BR" altLang="pt-BR" sz="3800"/>
              <a:t>da complexidade do projeto</a:t>
            </a:r>
          </a:p>
        </p:txBody>
      </p:sp>
      <p:sp>
        <p:nvSpPr>
          <p:cNvPr id="53251" name="Text Box 10">
            <a:extLst>
              <a:ext uri="{FF2B5EF4-FFF2-40B4-BE49-F238E27FC236}">
                <a16:creationId xmlns:a16="http://schemas.microsoft.com/office/drawing/2014/main" id="{3FBFEC50-3ADB-47F5-A7B9-02A3CEDBDBBD}"/>
              </a:ext>
            </a:extLst>
          </p:cNvPr>
          <p:cNvSpPr txBox="1">
            <a:spLocks noChangeArrowheads="1"/>
          </p:cNvSpPr>
          <p:nvPr/>
        </p:nvSpPr>
        <p:spPr bwMode="auto">
          <a:xfrm>
            <a:off x="2970213" y="1268413"/>
            <a:ext cx="2452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2400" u="none">
                <a:solidFill>
                  <a:srgbClr val="FF0000"/>
                </a:solidFill>
                <a:latin typeface="Arial" panose="020B0604020202020204" pitchFamily="34" charset="0"/>
              </a:rPr>
              <a:t>Projeto simples</a:t>
            </a:r>
          </a:p>
        </p:txBody>
      </p:sp>
      <p:grpSp>
        <p:nvGrpSpPr>
          <p:cNvPr id="53252" name="Group 11">
            <a:extLst>
              <a:ext uri="{FF2B5EF4-FFF2-40B4-BE49-F238E27FC236}">
                <a16:creationId xmlns:a16="http://schemas.microsoft.com/office/drawing/2014/main" id="{2D0B8B0F-AB76-484C-914A-9A681AD358EA}"/>
              </a:ext>
            </a:extLst>
          </p:cNvPr>
          <p:cNvGrpSpPr>
            <a:grpSpLocks/>
          </p:cNvGrpSpPr>
          <p:nvPr/>
        </p:nvGrpSpPr>
        <p:grpSpPr bwMode="auto">
          <a:xfrm>
            <a:off x="1492250" y="2854325"/>
            <a:ext cx="5392738" cy="704850"/>
            <a:chOff x="296" y="1552"/>
            <a:chExt cx="3397" cy="444"/>
          </a:xfrm>
        </p:grpSpPr>
        <p:sp>
          <p:nvSpPr>
            <p:cNvPr id="53282" name="Rectangle 12">
              <a:extLst>
                <a:ext uri="{FF2B5EF4-FFF2-40B4-BE49-F238E27FC236}">
                  <a16:creationId xmlns:a16="http://schemas.microsoft.com/office/drawing/2014/main" id="{67467EC8-66D4-4C5B-8913-FB355D6BC7A4}"/>
                </a:ext>
              </a:extLst>
            </p:cNvPr>
            <p:cNvSpPr>
              <a:spLocks noChangeArrowheads="1"/>
            </p:cNvSpPr>
            <p:nvPr/>
          </p:nvSpPr>
          <p:spPr bwMode="auto">
            <a:xfrm>
              <a:off x="296" y="1552"/>
              <a:ext cx="3397" cy="444"/>
            </a:xfrm>
            <a:prstGeom prst="rect">
              <a:avLst/>
            </a:prstGeom>
            <a:solidFill>
              <a:srgbClr val="0089C0"/>
            </a:solidFill>
            <a:ln w="6350" cap="rnd" algn="ctr">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s-AR" altLang="pt-BR" sz="1800" b="0" u="none">
                <a:latin typeface="Arial" panose="020B0604020202020204" pitchFamily="34" charset="0"/>
              </a:endParaRPr>
            </a:p>
          </p:txBody>
        </p:sp>
        <p:sp>
          <p:nvSpPr>
            <p:cNvPr id="53283" name="Rectangle 13">
              <a:extLst>
                <a:ext uri="{FF2B5EF4-FFF2-40B4-BE49-F238E27FC236}">
                  <a16:creationId xmlns:a16="http://schemas.microsoft.com/office/drawing/2014/main" id="{6C157BA2-E833-4075-A84A-0AAA88F2ACE4}"/>
                </a:ext>
              </a:extLst>
            </p:cNvPr>
            <p:cNvSpPr>
              <a:spLocks noChangeArrowheads="1"/>
            </p:cNvSpPr>
            <p:nvPr/>
          </p:nvSpPr>
          <p:spPr bwMode="auto">
            <a:xfrm>
              <a:off x="296" y="1552"/>
              <a:ext cx="3397" cy="444"/>
            </a:xfrm>
            <a:prstGeom prst="rect">
              <a:avLst/>
            </a:prstGeom>
            <a:solidFill>
              <a:srgbClr val="0089C0"/>
            </a:solidFill>
            <a:ln w="6350" cap="rnd" algn="ctr">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53253" name="Rectangle 14">
            <a:extLst>
              <a:ext uri="{FF2B5EF4-FFF2-40B4-BE49-F238E27FC236}">
                <a16:creationId xmlns:a16="http://schemas.microsoft.com/office/drawing/2014/main" id="{A6422E21-5599-42A6-A7BC-21AD2078EADC}"/>
              </a:ext>
            </a:extLst>
          </p:cNvPr>
          <p:cNvSpPr>
            <a:spLocks noChangeArrowheads="1"/>
          </p:cNvSpPr>
          <p:nvPr/>
        </p:nvSpPr>
        <p:spPr bwMode="auto">
          <a:xfrm>
            <a:off x="1560513" y="3117850"/>
            <a:ext cx="4905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chemeClr val="bg1"/>
                </a:solidFill>
                <a:latin typeface="Arial" panose="020B0604020202020204" pitchFamily="34" charset="0"/>
              </a:rPr>
              <a:t>Nível 1</a:t>
            </a:r>
            <a:endParaRPr lang="es-AR" altLang="pt-BR" sz="1200" b="0" u="none">
              <a:solidFill>
                <a:schemeClr val="bg1"/>
              </a:solidFill>
              <a:latin typeface="Arial" panose="020B0604020202020204" pitchFamily="34" charset="0"/>
            </a:endParaRPr>
          </a:p>
        </p:txBody>
      </p:sp>
      <p:grpSp>
        <p:nvGrpSpPr>
          <p:cNvPr id="53254" name="Group 15">
            <a:extLst>
              <a:ext uri="{FF2B5EF4-FFF2-40B4-BE49-F238E27FC236}">
                <a16:creationId xmlns:a16="http://schemas.microsoft.com/office/drawing/2014/main" id="{65553998-2674-4F78-AD50-43E7507A96DE}"/>
              </a:ext>
            </a:extLst>
          </p:cNvPr>
          <p:cNvGrpSpPr>
            <a:grpSpLocks/>
          </p:cNvGrpSpPr>
          <p:nvPr/>
        </p:nvGrpSpPr>
        <p:grpSpPr bwMode="auto">
          <a:xfrm>
            <a:off x="1492250" y="3567113"/>
            <a:ext cx="5392738" cy="706437"/>
            <a:chOff x="296" y="1996"/>
            <a:chExt cx="3397" cy="445"/>
          </a:xfrm>
        </p:grpSpPr>
        <p:sp>
          <p:nvSpPr>
            <p:cNvPr id="53280" name="Rectangle 16">
              <a:extLst>
                <a:ext uri="{FF2B5EF4-FFF2-40B4-BE49-F238E27FC236}">
                  <a16:creationId xmlns:a16="http://schemas.microsoft.com/office/drawing/2014/main" id="{2432454A-66E4-40F0-8902-479C3220D874}"/>
                </a:ext>
              </a:extLst>
            </p:cNvPr>
            <p:cNvSpPr>
              <a:spLocks noChangeArrowheads="1"/>
            </p:cNvSpPr>
            <p:nvPr/>
          </p:nvSpPr>
          <p:spPr bwMode="auto">
            <a:xfrm>
              <a:off x="296" y="1996"/>
              <a:ext cx="3397" cy="445"/>
            </a:xfrm>
            <a:prstGeom prst="rect">
              <a:avLst/>
            </a:prstGeom>
            <a:solidFill>
              <a:srgbClr val="B6A6C9"/>
            </a:solidFill>
            <a:ln w="6350" cap="rnd" algn="ctr">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53281" name="Rectangle 17">
              <a:extLst>
                <a:ext uri="{FF2B5EF4-FFF2-40B4-BE49-F238E27FC236}">
                  <a16:creationId xmlns:a16="http://schemas.microsoft.com/office/drawing/2014/main" id="{B16D211F-626D-40E9-B15A-2640F6F4F138}"/>
                </a:ext>
              </a:extLst>
            </p:cNvPr>
            <p:cNvSpPr>
              <a:spLocks noChangeArrowheads="1"/>
            </p:cNvSpPr>
            <p:nvPr/>
          </p:nvSpPr>
          <p:spPr bwMode="auto">
            <a:xfrm>
              <a:off x="296" y="1996"/>
              <a:ext cx="3397" cy="445"/>
            </a:xfrm>
            <a:prstGeom prst="rect">
              <a:avLst/>
            </a:prstGeom>
            <a:solidFill>
              <a:srgbClr val="B6A6C9"/>
            </a:solidFill>
            <a:ln w="6350" cap="rnd" algn="ctr">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53255" name="Rectangle 18">
            <a:extLst>
              <a:ext uri="{FF2B5EF4-FFF2-40B4-BE49-F238E27FC236}">
                <a16:creationId xmlns:a16="http://schemas.microsoft.com/office/drawing/2014/main" id="{A47C18AC-8D5E-4E00-9B47-7C68EB606947}"/>
              </a:ext>
            </a:extLst>
          </p:cNvPr>
          <p:cNvSpPr>
            <a:spLocks noChangeArrowheads="1"/>
          </p:cNvSpPr>
          <p:nvPr/>
        </p:nvSpPr>
        <p:spPr bwMode="auto">
          <a:xfrm>
            <a:off x="1560513" y="3822700"/>
            <a:ext cx="4905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chemeClr val="bg1"/>
                </a:solidFill>
                <a:latin typeface="Arial" panose="020B0604020202020204" pitchFamily="34" charset="0"/>
              </a:rPr>
              <a:t>Nível 2</a:t>
            </a:r>
            <a:endParaRPr lang="es-AR" altLang="pt-BR" sz="1200" b="0" u="none">
              <a:solidFill>
                <a:schemeClr val="bg1"/>
              </a:solidFill>
              <a:latin typeface="Arial" panose="020B0604020202020204" pitchFamily="34" charset="0"/>
            </a:endParaRPr>
          </a:p>
        </p:txBody>
      </p:sp>
      <p:grpSp>
        <p:nvGrpSpPr>
          <p:cNvPr id="53256" name="Group 19">
            <a:extLst>
              <a:ext uri="{FF2B5EF4-FFF2-40B4-BE49-F238E27FC236}">
                <a16:creationId xmlns:a16="http://schemas.microsoft.com/office/drawing/2014/main" id="{D1D4F14A-BBFF-4B1A-8D17-71848953C7E4}"/>
              </a:ext>
            </a:extLst>
          </p:cNvPr>
          <p:cNvGrpSpPr>
            <a:grpSpLocks/>
          </p:cNvGrpSpPr>
          <p:nvPr/>
        </p:nvGrpSpPr>
        <p:grpSpPr bwMode="auto">
          <a:xfrm>
            <a:off x="1492250" y="4265613"/>
            <a:ext cx="5392738" cy="704850"/>
            <a:chOff x="296" y="2441"/>
            <a:chExt cx="3397" cy="444"/>
          </a:xfrm>
        </p:grpSpPr>
        <p:sp>
          <p:nvSpPr>
            <p:cNvPr id="53278" name="Rectangle 20">
              <a:extLst>
                <a:ext uri="{FF2B5EF4-FFF2-40B4-BE49-F238E27FC236}">
                  <a16:creationId xmlns:a16="http://schemas.microsoft.com/office/drawing/2014/main" id="{2469FAA8-7C55-4561-9D2B-820919C3B699}"/>
                </a:ext>
              </a:extLst>
            </p:cNvPr>
            <p:cNvSpPr>
              <a:spLocks noChangeArrowheads="1"/>
            </p:cNvSpPr>
            <p:nvPr/>
          </p:nvSpPr>
          <p:spPr bwMode="auto">
            <a:xfrm>
              <a:off x="296" y="2441"/>
              <a:ext cx="3397" cy="444"/>
            </a:xfrm>
            <a:prstGeom prst="rect">
              <a:avLst/>
            </a:prstGeom>
            <a:solidFill>
              <a:srgbClr val="0089C0"/>
            </a:solidFill>
            <a:ln w="6350" cap="rnd" algn="ctr">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53279" name="Rectangle 21">
              <a:extLst>
                <a:ext uri="{FF2B5EF4-FFF2-40B4-BE49-F238E27FC236}">
                  <a16:creationId xmlns:a16="http://schemas.microsoft.com/office/drawing/2014/main" id="{A3DF4067-4882-4EB0-8D4C-8AB2BC43AE36}"/>
                </a:ext>
              </a:extLst>
            </p:cNvPr>
            <p:cNvSpPr>
              <a:spLocks noChangeArrowheads="1"/>
            </p:cNvSpPr>
            <p:nvPr/>
          </p:nvSpPr>
          <p:spPr bwMode="auto">
            <a:xfrm>
              <a:off x="296" y="2441"/>
              <a:ext cx="3397" cy="444"/>
            </a:xfrm>
            <a:prstGeom prst="rect">
              <a:avLst/>
            </a:prstGeom>
            <a:solidFill>
              <a:srgbClr val="0089C0"/>
            </a:solidFill>
            <a:ln w="6350" cap="rnd" algn="ctr">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53257" name="Rectangle 22">
            <a:extLst>
              <a:ext uri="{FF2B5EF4-FFF2-40B4-BE49-F238E27FC236}">
                <a16:creationId xmlns:a16="http://schemas.microsoft.com/office/drawing/2014/main" id="{FF2E5ACE-4A28-4D78-B81C-4C8C0A4F8B3B}"/>
              </a:ext>
            </a:extLst>
          </p:cNvPr>
          <p:cNvSpPr>
            <a:spLocks noChangeArrowheads="1"/>
          </p:cNvSpPr>
          <p:nvPr/>
        </p:nvSpPr>
        <p:spPr bwMode="auto">
          <a:xfrm>
            <a:off x="1560513" y="4529138"/>
            <a:ext cx="4905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chemeClr val="bg1"/>
                </a:solidFill>
                <a:latin typeface="Arial" panose="020B0604020202020204" pitchFamily="34" charset="0"/>
              </a:rPr>
              <a:t>Nível 3</a:t>
            </a:r>
            <a:endParaRPr lang="es-AR" altLang="pt-BR" sz="1200" b="0" u="none">
              <a:solidFill>
                <a:schemeClr val="bg1"/>
              </a:solidFill>
              <a:latin typeface="Arial" panose="020B0604020202020204" pitchFamily="34" charset="0"/>
            </a:endParaRPr>
          </a:p>
        </p:txBody>
      </p:sp>
      <p:grpSp>
        <p:nvGrpSpPr>
          <p:cNvPr id="53258" name="Group 23">
            <a:extLst>
              <a:ext uri="{FF2B5EF4-FFF2-40B4-BE49-F238E27FC236}">
                <a16:creationId xmlns:a16="http://schemas.microsoft.com/office/drawing/2014/main" id="{A92C1A85-201C-4C59-8487-30EBF0B25358}"/>
              </a:ext>
            </a:extLst>
          </p:cNvPr>
          <p:cNvGrpSpPr>
            <a:grpSpLocks/>
          </p:cNvGrpSpPr>
          <p:nvPr/>
        </p:nvGrpSpPr>
        <p:grpSpPr bwMode="auto">
          <a:xfrm>
            <a:off x="1489075" y="2147888"/>
            <a:ext cx="5399088" cy="712787"/>
            <a:chOff x="294" y="1101"/>
            <a:chExt cx="3401" cy="449"/>
          </a:xfrm>
        </p:grpSpPr>
        <p:sp>
          <p:nvSpPr>
            <p:cNvPr id="53276" name="Rectangle 24">
              <a:extLst>
                <a:ext uri="{FF2B5EF4-FFF2-40B4-BE49-F238E27FC236}">
                  <a16:creationId xmlns:a16="http://schemas.microsoft.com/office/drawing/2014/main" id="{2A7B74EF-2663-42F4-9970-511BE72C8CCD}"/>
                </a:ext>
              </a:extLst>
            </p:cNvPr>
            <p:cNvSpPr>
              <a:spLocks noChangeArrowheads="1"/>
            </p:cNvSpPr>
            <p:nvPr/>
          </p:nvSpPr>
          <p:spPr bwMode="auto">
            <a:xfrm>
              <a:off x="296" y="1103"/>
              <a:ext cx="3397" cy="4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53277" name="Freeform 25">
              <a:extLst>
                <a:ext uri="{FF2B5EF4-FFF2-40B4-BE49-F238E27FC236}">
                  <a16:creationId xmlns:a16="http://schemas.microsoft.com/office/drawing/2014/main" id="{E6CB53C1-34CF-4C4B-BF59-3805EEAC282A}"/>
                </a:ext>
              </a:extLst>
            </p:cNvPr>
            <p:cNvSpPr>
              <a:spLocks noEditPoints="1"/>
            </p:cNvSpPr>
            <p:nvPr/>
          </p:nvSpPr>
          <p:spPr bwMode="auto">
            <a:xfrm>
              <a:off x="294" y="1101"/>
              <a:ext cx="3401" cy="449"/>
            </a:xfrm>
            <a:custGeom>
              <a:avLst/>
              <a:gdLst>
                <a:gd name="T0" fmla="*/ 3282 w 3401"/>
                <a:gd name="T1" fmla="*/ 4 h 449"/>
                <a:gd name="T2" fmla="*/ 3147 w 3401"/>
                <a:gd name="T3" fmla="*/ 4 h 449"/>
                <a:gd name="T4" fmla="*/ 3030 w 3401"/>
                <a:gd name="T5" fmla="*/ 0 h 449"/>
                <a:gd name="T6" fmla="*/ 2929 w 3401"/>
                <a:gd name="T7" fmla="*/ 0 h 449"/>
                <a:gd name="T8" fmla="*/ 2811 w 3401"/>
                <a:gd name="T9" fmla="*/ 4 h 449"/>
                <a:gd name="T10" fmla="*/ 2664 w 3401"/>
                <a:gd name="T11" fmla="*/ 4 h 449"/>
                <a:gd name="T12" fmla="*/ 2530 w 3401"/>
                <a:gd name="T13" fmla="*/ 4 h 449"/>
                <a:gd name="T14" fmla="*/ 2412 w 3401"/>
                <a:gd name="T15" fmla="*/ 0 h 449"/>
                <a:gd name="T16" fmla="*/ 2312 w 3401"/>
                <a:gd name="T17" fmla="*/ 0 h 449"/>
                <a:gd name="T18" fmla="*/ 2194 w 3401"/>
                <a:gd name="T19" fmla="*/ 4 h 449"/>
                <a:gd name="T20" fmla="*/ 2047 w 3401"/>
                <a:gd name="T21" fmla="*/ 4 h 449"/>
                <a:gd name="T22" fmla="*/ 1913 w 3401"/>
                <a:gd name="T23" fmla="*/ 4 h 449"/>
                <a:gd name="T24" fmla="*/ 1795 w 3401"/>
                <a:gd name="T25" fmla="*/ 0 h 449"/>
                <a:gd name="T26" fmla="*/ 1694 w 3401"/>
                <a:gd name="T27" fmla="*/ 0 h 449"/>
                <a:gd name="T28" fmla="*/ 1577 w 3401"/>
                <a:gd name="T29" fmla="*/ 4 h 449"/>
                <a:gd name="T30" fmla="*/ 1430 w 3401"/>
                <a:gd name="T31" fmla="*/ 4 h 449"/>
                <a:gd name="T32" fmla="*/ 1295 w 3401"/>
                <a:gd name="T33" fmla="*/ 4 h 449"/>
                <a:gd name="T34" fmla="*/ 1178 w 3401"/>
                <a:gd name="T35" fmla="*/ 0 h 449"/>
                <a:gd name="T36" fmla="*/ 1077 w 3401"/>
                <a:gd name="T37" fmla="*/ 0 h 449"/>
                <a:gd name="T38" fmla="*/ 959 w 3401"/>
                <a:gd name="T39" fmla="*/ 4 h 449"/>
                <a:gd name="T40" fmla="*/ 812 w 3401"/>
                <a:gd name="T41" fmla="*/ 4 h 449"/>
                <a:gd name="T42" fmla="*/ 678 w 3401"/>
                <a:gd name="T43" fmla="*/ 4 h 449"/>
                <a:gd name="T44" fmla="*/ 560 w 3401"/>
                <a:gd name="T45" fmla="*/ 0 h 449"/>
                <a:gd name="T46" fmla="*/ 460 w 3401"/>
                <a:gd name="T47" fmla="*/ 0 h 449"/>
                <a:gd name="T48" fmla="*/ 342 w 3401"/>
                <a:gd name="T49" fmla="*/ 4 h 449"/>
                <a:gd name="T50" fmla="*/ 195 w 3401"/>
                <a:gd name="T51" fmla="*/ 4 h 449"/>
                <a:gd name="T52" fmla="*/ 61 w 3401"/>
                <a:gd name="T53" fmla="*/ 4 h 449"/>
                <a:gd name="T54" fmla="*/ 5 w 3401"/>
                <a:gd name="T55" fmla="*/ 15 h 449"/>
                <a:gd name="T56" fmla="*/ 5 w 3401"/>
                <a:gd name="T57" fmla="*/ 162 h 449"/>
                <a:gd name="T58" fmla="*/ 5 w 3401"/>
                <a:gd name="T59" fmla="*/ 297 h 449"/>
                <a:gd name="T60" fmla="*/ 0 w 3401"/>
                <a:gd name="T61" fmla="*/ 414 h 449"/>
                <a:gd name="T62" fmla="*/ 71 w 3401"/>
                <a:gd name="T63" fmla="*/ 449 h 449"/>
                <a:gd name="T64" fmla="*/ 189 w 3401"/>
                <a:gd name="T65" fmla="*/ 444 h 449"/>
                <a:gd name="T66" fmla="*/ 336 w 3401"/>
                <a:gd name="T67" fmla="*/ 444 h 449"/>
                <a:gd name="T68" fmla="*/ 470 w 3401"/>
                <a:gd name="T69" fmla="*/ 444 h 449"/>
                <a:gd name="T70" fmla="*/ 588 w 3401"/>
                <a:gd name="T71" fmla="*/ 449 h 449"/>
                <a:gd name="T72" fmla="*/ 688 w 3401"/>
                <a:gd name="T73" fmla="*/ 449 h 449"/>
                <a:gd name="T74" fmla="*/ 806 w 3401"/>
                <a:gd name="T75" fmla="*/ 444 h 449"/>
                <a:gd name="T76" fmla="*/ 953 w 3401"/>
                <a:gd name="T77" fmla="*/ 444 h 449"/>
                <a:gd name="T78" fmla="*/ 1087 w 3401"/>
                <a:gd name="T79" fmla="*/ 444 h 449"/>
                <a:gd name="T80" fmla="*/ 1205 w 3401"/>
                <a:gd name="T81" fmla="*/ 449 h 449"/>
                <a:gd name="T82" fmla="*/ 1306 w 3401"/>
                <a:gd name="T83" fmla="*/ 449 h 449"/>
                <a:gd name="T84" fmla="*/ 1423 w 3401"/>
                <a:gd name="T85" fmla="*/ 444 h 449"/>
                <a:gd name="T86" fmla="*/ 1570 w 3401"/>
                <a:gd name="T87" fmla="*/ 444 h 449"/>
                <a:gd name="T88" fmla="*/ 1705 w 3401"/>
                <a:gd name="T89" fmla="*/ 444 h 449"/>
                <a:gd name="T90" fmla="*/ 1822 w 3401"/>
                <a:gd name="T91" fmla="*/ 449 h 449"/>
                <a:gd name="T92" fmla="*/ 1923 w 3401"/>
                <a:gd name="T93" fmla="*/ 449 h 449"/>
                <a:gd name="T94" fmla="*/ 2041 w 3401"/>
                <a:gd name="T95" fmla="*/ 444 h 449"/>
                <a:gd name="T96" fmla="*/ 2188 w 3401"/>
                <a:gd name="T97" fmla="*/ 444 h 449"/>
                <a:gd name="T98" fmla="*/ 2322 w 3401"/>
                <a:gd name="T99" fmla="*/ 444 h 449"/>
                <a:gd name="T100" fmla="*/ 2440 w 3401"/>
                <a:gd name="T101" fmla="*/ 449 h 449"/>
                <a:gd name="T102" fmla="*/ 2540 w 3401"/>
                <a:gd name="T103" fmla="*/ 449 h 449"/>
                <a:gd name="T104" fmla="*/ 2658 w 3401"/>
                <a:gd name="T105" fmla="*/ 444 h 449"/>
                <a:gd name="T106" fmla="*/ 2805 w 3401"/>
                <a:gd name="T107" fmla="*/ 444 h 449"/>
                <a:gd name="T108" fmla="*/ 2939 w 3401"/>
                <a:gd name="T109" fmla="*/ 444 h 449"/>
                <a:gd name="T110" fmla="*/ 3057 w 3401"/>
                <a:gd name="T111" fmla="*/ 449 h 449"/>
                <a:gd name="T112" fmla="*/ 3158 w 3401"/>
                <a:gd name="T113" fmla="*/ 449 h 449"/>
                <a:gd name="T114" fmla="*/ 3275 w 3401"/>
                <a:gd name="T115" fmla="*/ 444 h 449"/>
                <a:gd name="T116" fmla="*/ 3401 w 3401"/>
                <a:gd name="T117" fmla="*/ 449 h 449"/>
                <a:gd name="T118" fmla="*/ 3401 w 3401"/>
                <a:gd name="T119" fmla="*/ 335 h 449"/>
                <a:gd name="T120" fmla="*/ 3397 w 3401"/>
                <a:gd name="T121" fmla="*/ 218 h 449"/>
                <a:gd name="T122" fmla="*/ 3397 w 3401"/>
                <a:gd name="T123" fmla="*/ 71 h 4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01"/>
                <a:gd name="T187" fmla="*/ 0 h 449"/>
                <a:gd name="T188" fmla="*/ 3401 w 3401"/>
                <a:gd name="T189" fmla="*/ 449 h 4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01" h="449">
                  <a:moveTo>
                    <a:pt x="3399" y="4"/>
                  </a:moveTo>
                  <a:lnTo>
                    <a:pt x="3383" y="4"/>
                  </a:lnTo>
                  <a:lnTo>
                    <a:pt x="3383" y="0"/>
                  </a:lnTo>
                  <a:lnTo>
                    <a:pt x="3399" y="0"/>
                  </a:lnTo>
                  <a:lnTo>
                    <a:pt x="3399" y="4"/>
                  </a:lnTo>
                  <a:close/>
                  <a:moveTo>
                    <a:pt x="3370" y="4"/>
                  </a:moveTo>
                  <a:lnTo>
                    <a:pt x="3353" y="4"/>
                  </a:lnTo>
                  <a:lnTo>
                    <a:pt x="3353" y="0"/>
                  </a:lnTo>
                  <a:lnTo>
                    <a:pt x="3370" y="0"/>
                  </a:lnTo>
                  <a:lnTo>
                    <a:pt x="3370" y="4"/>
                  </a:lnTo>
                  <a:close/>
                  <a:moveTo>
                    <a:pt x="3341" y="4"/>
                  </a:moveTo>
                  <a:lnTo>
                    <a:pt x="3324" y="4"/>
                  </a:lnTo>
                  <a:lnTo>
                    <a:pt x="3324" y="0"/>
                  </a:lnTo>
                  <a:lnTo>
                    <a:pt x="3341" y="0"/>
                  </a:lnTo>
                  <a:lnTo>
                    <a:pt x="3341" y="4"/>
                  </a:lnTo>
                  <a:close/>
                  <a:moveTo>
                    <a:pt x="3311" y="4"/>
                  </a:moveTo>
                  <a:lnTo>
                    <a:pt x="3294" y="4"/>
                  </a:lnTo>
                  <a:lnTo>
                    <a:pt x="3294" y="0"/>
                  </a:lnTo>
                  <a:lnTo>
                    <a:pt x="3311" y="0"/>
                  </a:lnTo>
                  <a:lnTo>
                    <a:pt x="3311" y="4"/>
                  </a:lnTo>
                  <a:close/>
                  <a:moveTo>
                    <a:pt x="3282" y="4"/>
                  </a:moveTo>
                  <a:lnTo>
                    <a:pt x="3265" y="4"/>
                  </a:lnTo>
                  <a:lnTo>
                    <a:pt x="3265" y="0"/>
                  </a:lnTo>
                  <a:lnTo>
                    <a:pt x="3282" y="0"/>
                  </a:lnTo>
                  <a:lnTo>
                    <a:pt x="3282" y="4"/>
                  </a:lnTo>
                  <a:close/>
                  <a:moveTo>
                    <a:pt x="3252" y="4"/>
                  </a:moveTo>
                  <a:lnTo>
                    <a:pt x="3236" y="4"/>
                  </a:lnTo>
                  <a:lnTo>
                    <a:pt x="3236" y="0"/>
                  </a:lnTo>
                  <a:lnTo>
                    <a:pt x="3252" y="0"/>
                  </a:lnTo>
                  <a:lnTo>
                    <a:pt x="3252" y="4"/>
                  </a:lnTo>
                  <a:close/>
                  <a:moveTo>
                    <a:pt x="3223" y="4"/>
                  </a:moveTo>
                  <a:lnTo>
                    <a:pt x="3206" y="4"/>
                  </a:lnTo>
                  <a:lnTo>
                    <a:pt x="3206" y="0"/>
                  </a:lnTo>
                  <a:lnTo>
                    <a:pt x="3223" y="0"/>
                  </a:lnTo>
                  <a:lnTo>
                    <a:pt x="3223" y="4"/>
                  </a:lnTo>
                  <a:close/>
                  <a:moveTo>
                    <a:pt x="3194" y="4"/>
                  </a:moveTo>
                  <a:lnTo>
                    <a:pt x="3177" y="4"/>
                  </a:lnTo>
                  <a:lnTo>
                    <a:pt x="3177" y="0"/>
                  </a:lnTo>
                  <a:lnTo>
                    <a:pt x="3194" y="0"/>
                  </a:lnTo>
                  <a:lnTo>
                    <a:pt x="3194" y="4"/>
                  </a:lnTo>
                  <a:close/>
                  <a:moveTo>
                    <a:pt x="3164" y="4"/>
                  </a:moveTo>
                  <a:lnTo>
                    <a:pt x="3147" y="4"/>
                  </a:lnTo>
                  <a:lnTo>
                    <a:pt x="3147" y="0"/>
                  </a:lnTo>
                  <a:lnTo>
                    <a:pt x="3164" y="0"/>
                  </a:lnTo>
                  <a:lnTo>
                    <a:pt x="3164" y="4"/>
                  </a:lnTo>
                  <a:close/>
                  <a:moveTo>
                    <a:pt x="3135" y="4"/>
                  </a:moveTo>
                  <a:lnTo>
                    <a:pt x="3118" y="4"/>
                  </a:lnTo>
                  <a:lnTo>
                    <a:pt x="3118" y="0"/>
                  </a:lnTo>
                  <a:lnTo>
                    <a:pt x="3135" y="0"/>
                  </a:lnTo>
                  <a:lnTo>
                    <a:pt x="3135" y="4"/>
                  </a:lnTo>
                  <a:close/>
                  <a:moveTo>
                    <a:pt x="3105" y="4"/>
                  </a:moveTo>
                  <a:lnTo>
                    <a:pt x="3089" y="4"/>
                  </a:lnTo>
                  <a:lnTo>
                    <a:pt x="3089" y="0"/>
                  </a:lnTo>
                  <a:lnTo>
                    <a:pt x="3105" y="0"/>
                  </a:lnTo>
                  <a:lnTo>
                    <a:pt x="3105" y="4"/>
                  </a:lnTo>
                  <a:close/>
                  <a:moveTo>
                    <a:pt x="3076" y="4"/>
                  </a:moveTo>
                  <a:lnTo>
                    <a:pt x="3059" y="4"/>
                  </a:lnTo>
                  <a:lnTo>
                    <a:pt x="3059" y="0"/>
                  </a:lnTo>
                  <a:lnTo>
                    <a:pt x="3076" y="0"/>
                  </a:lnTo>
                  <a:lnTo>
                    <a:pt x="3076" y="4"/>
                  </a:lnTo>
                  <a:close/>
                  <a:moveTo>
                    <a:pt x="3047" y="4"/>
                  </a:moveTo>
                  <a:lnTo>
                    <a:pt x="3030" y="4"/>
                  </a:lnTo>
                  <a:lnTo>
                    <a:pt x="3030" y="0"/>
                  </a:lnTo>
                  <a:lnTo>
                    <a:pt x="3047" y="0"/>
                  </a:lnTo>
                  <a:lnTo>
                    <a:pt x="3047" y="4"/>
                  </a:lnTo>
                  <a:close/>
                  <a:moveTo>
                    <a:pt x="3017" y="4"/>
                  </a:moveTo>
                  <a:lnTo>
                    <a:pt x="3000" y="4"/>
                  </a:lnTo>
                  <a:lnTo>
                    <a:pt x="3000" y="0"/>
                  </a:lnTo>
                  <a:lnTo>
                    <a:pt x="3017" y="0"/>
                  </a:lnTo>
                  <a:lnTo>
                    <a:pt x="3017" y="4"/>
                  </a:lnTo>
                  <a:close/>
                  <a:moveTo>
                    <a:pt x="2988" y="4"/>
                  </a:moveTo>
                  <a:lnTo>
                    <a:pt x="2971" y="4"/>
                  </a:lnTo>
                  <a:lnTo>
                    <a:pt x="2971" y="0"/>
                  </a:lnTo>
                  <a:lnTo>
                    <a:pt x="2988" y="0"/>
                  </a:lnTo>
                  <a:lnTo>
                    <a:pt x="2988" y="4"/>
                  </a:lnTo>
                  <a:close/>
                  <a:moveTo>
                    <a:pt x="2958" y="4"/>
                  </a:moveTo>
                  <a:lnTo>
                    <a:pt x="2942" y="4"/>
                  </a:lnTo>
                  <a:lnTo>
                    <a:pt x="2942" y="0"/>
                  </a:lnTo>
                  <a:lnTo>
                    <a:pt x="2958" y="0"/>
                  </a:lnTo>
                  <a:lnTo>
                    <a:pt x="2958" y="4"/>
                  </a:lnTo>
                  <a:close/>
                  <a:moveTo>
                    <a:pt x="2929" y="4"/>
                  </a:moveTo>
                  <a:lnTo>
                    <a:pt x="2912" y="4"/>
                  </a:lnTo>
                  <a:lnTo>
                    <a:pt x="2912" y="0"/>
                  </a:lnTo>
                  <a:lnTo>
                    <a:pt x="2929" y="0"/>
                  </a:lnTo>
                  <a:lnTo>
                    <a:pt x="2929" y="4"/>
                  </a:lnTo>
                  <a:close/>
                  <a:moveTo>
                    <a:pt x="2900" y="4"/>
                  </a:moveTo>
                  <a:lnTo>
                    <a:pt x="2883" y="4"/>
                  </a:lnTo>
                  <a:lnTo>
                    <a:pt x="2883" y="0"/>
                  </a:lnTo>
                  <a:lnTo>
                    <a:pt x="2900" y="0"/>
                  </a:lnTo>
                  <a:lnTo>
                    <a:pt x="2900" y="4"/>
                  </a:lnTo>
                  <a:close/>
                  <a:moveTo>
                    <a:pt x="2870" y="4"/>
                  </a:moveTo>
                  <a:lnTo>
                    <a:pt x="2853" y="4"/>
                  </a:lnTo>
                  <a:lnTo>
                    <a:pt x="2853" y="0"/>
                  </a:lnTo>
                  <a:lnTo>
                    <a:pt x="2870" y="0"/>
                  </a:lnTo>
                  <a:lnTo>
                    <a:pt x="2870" y="4"/>
                  </a:lnTo>
                  <a:close/>
                  <a:moveTo>
                    <a:pt x="2841" y="4"/>
                  </a:moveTo>
                  <a:lnTo>
                    <a:pt x="2824" y="4"/>
                  </a:lnTo>
                  <a:lnTo>
                    <a:pt x="2824" y="0"/>
                  </a:lnTo>
                  <a:lnTo>
                    <a:pt x="2841" y="0"/>
                  </a:lnTo>
                  <a:lnTo>
                    <a:pt x="2841" y="4"/>
                  </a:lnTo>
                  <a:close/>
                  <a:moveTo>
                    <a:pt x="2811" y="4"/>
                  </a:moveTo>
                  <a:lnTo>
                    <a:pt x="2795" y="4"/>
                  </a:lnTo>
                  <a:lnTo>
                    <a:pt x="2795" y="0"/>
                  </a:lnTo>
                  <a:lnTo>
                    <a:pt x="2811" y="0"/>
                  </a:lnTo>
                  <a:lnTo>
                    <a:pt x="2811" y="4"/>
                  </a:lnTo>
                  <a:close/>
                  <a:moveTo>
                    <a:pt x="2782" y="4"/>
                  </a:moveTo>
                  <a:lnTo>
                    <a:pt x="2765" y="4"/>
                  </a:lnTo>
                  <a:lnTo>
                    <a:pt x="2765" y="0"/>
                  </a:lnTo>
                  <a:lnTo>
                    <a:pt x="2782" y="0"/>
                  </a:lnTo>
                  <a:lnTo>
                    <a:pt x="2782" y="4"/>
                  </a:lnTo>
                  <a:close/>
                  <a:moveTo>
                    <a:pt x="2753" y="4"/>
                  </a:moveTo>
                  <a:lnTo>
                    <a:pt x="2736" y="4"/>
                  </a:lnTo>
                  <a:lnTo>
                    <a:pt x="2736" y="0"/>
                  </a:lnTo>
                  <a:lnTo>
                    <a:pt x="2753" y="0"/>
                  </a:lnTo>
                  <a:lnTo>
                    <a:pt x="2753" y="4"/>
                  </a:lnTo>
                  <a:close/>
                  <a:moveTo>
                    <a:pt x="2723" y="4"/>
                  </a:moveTo>
                  <a:lnTo>
                    <a:pt x="2706" y="4"/>
                  </a:lnTo>
                  <a:lnTo>
                    <a:pt x="2706" y="0"/>
                  </a:lnTo>
                  <a:lnTo>
                    <a:pt x="2723" y="0"/>
                  </a:lnTo>
                  <a:lnTo>
                    <a:pt x="2723" y="4"/>
                  </a:lnTo>
                  <a:close/>
                  <a:moveTo>
                    <a:pt x="2694" y="4"/>
                  </a:moveTo>
                  <a:lnTo>
                    <a:pt x="2677" y="4"/>
                  </a:lnTo>
                  <a:lnTo>
                    <a:pt x="2677" y="0"/>
                  </a:lnTo>
                  <a:lnTo>
                    <a:pt x="2694" y="0"/>
                  </a:lnTo>
                  <a:lnTo>
                    <a:pt x="2694" y="4"/>
                  </a:lnTo>
                  <a:close/>
                  <a:moveTo>
                    <a:pt x="2664" y="4"/>
                  </a:moveTo>
                  <a:lnTo>
                    <a:pt x="2648" y="4"/>
                  </a:lnTo>
                  <a:lnTo>
                    <a:pt x="2648" y="0"/>
                  </a:lnTo>
                  <a:lnTo>
                    <a:pt x="2664" y="0"/>
                  </a:lnTo>
                  <a:lnTo>
                    <a:pt x="2664" y="4"/>
                  </a:lnTo>
                  <a:close/>
                  <a:moveTo>
                    <a:pt x="2635" y="4"/>
                  </a:moveTo>
                  <a:lnTo>
                    <a:pt x="2618" y="4"/>
                  </a:lnTo>
                  <a:lnTo>
                    <a:pt x="2618" y="0"/>
                  </a:lnTo>
                  <a:lnTo>
                    <a:pt x="2635" y="0"/>
                  </a:lnTo>
                  <a:lnTo>
                    <a:pt x="2635" y="4"/>
                  </a:lnTo>
                  <a:close/>
                  <a:moveTo>
                    <a:pt x="2606" y="4"/>
                  </a:moveTo>
                  <a:lnTo>
                    <a:pt x="2589" y="4"/>
                  </a:lnTo>
                  <a:lnTo>
                    <a:pt x="2589" y="0"/>
                  </a:lnTo>
                  <a:lnTo>
                    <a:pt x="2606" y="0"/>
                  </a:lnTo>
                  <a:lnTo>
                    <a:pt x="2606" y="4"/>
                  </a:lnTo>
                  <a:close/>
                  <a:moveTo>
                    <a:pt x="2576" y="4"/>
                  </a:moveTo>
                  <a:lnTo>
                    <a:pt x="2559" y="4"/>
                  </a:lnTo>
                  <a:lnTo>
                    <a:pt x="2559" y="0"/>
                  </a:lnTo>
                  <a:lnTo>
                    <a:pt x="2576" y="0"/>
                  </a:lnTo>
                  <a:lnTo>
                    <a:pt x="2576" y="4"/>
                  </a:lnTo>
                  <a:close/>
                  <a:moveTo>
                    <a:pt x="2547" y="4"/>
                  </a:moveTo>
                  <a:lnTo>
                    <a:pt x="2530" y="4"/>
                  </a:lnTo>
                  <a:lnTo>
                    <a:pt x="2530" y="0"/>
                  </a:lnTo>
                  <a:lnTo>
                    <a:pt x="2547" y="0"/>
                  </a:lnTo>
                  <a:lnTo>
                    <a:pt x="2547" y="4"/>
                  </a:lnTo>
                  <a:close/>
                  <a:moveTo>
                    <a:pt x="2517" y="4"/>
                  </a:moveTo>
                  <a:lnTo>
                    <a:pt x="2501" y="4"/>
                  </a:lnTo>
                  <a:lnTo>
                    <a:pt x="2501" y="0"/>
                  </a:lnTo>
                  <a:lnTo>
                    <a:pt x="2517" y="0"/>
                  </a:lnTo>
                  <a:lnTo>
                    <a:pt x="2517" y="4"/>
                  </a:lnTo>
                  <a:close/>
                  <a:moveTo>
                    <a:pt x="2488" y="4"/>
                  </a:moveTo>
                  <a:lnTo>
                    <a:pt x="2471" y="4"/>
                  </a:lnTo>
                  <a:lnTo>
                    <a:pt x="2471" y="0"/>
                  </a:lnTo>
                  <a:lnTo>
                    <a:pt x="2488" y="0"/>
                  </a:lnTo>
                  <a:lnTo>
                    <a:pt x="2488" y="4"/>
                  </a:lnTo>
                  <a:close/>
                  <a:moveTo>
                    <a:pt x="2459" y="4"/>
                  </a:moveTo>
                  <a:lnTo>
                    <a:pt x="2442" y="4"/>
                  </a:lnTo>
                  <a:lnTo>
                    <a:pt x="2442" y="0"/>
                  </a:lnTo>
                  <a:lnTo>
                    <a:pt x="2459" y="0"/>
                  </a:lnTo>
                  <a:lnTo>
                    <a:pt x="2459" y="4"/>
                  </a:lnTo>
                  <a:close/>
                  <a:moveTo>
                    <a:pt x="2429" y="4"/>
                  </a:moveTo>
                  <a:lnTo>
                    <a:pt x="2412" y="4"/>
                  </a:lnTo>
                  <a:lnTo>
                    <a:pt x="2412" y="0"/>
                  </a:lnTo>
                  <a:lnTo>
                    <a:pt x="2429" y="0"/>
                  </a:lnTo>
                  <a:lnTo>
                    <a:pt x="2429" y="4"/>
                  </a:lnTo>
                  <a:close/>
                  <a:moveTo>
                    <a:pt x="2400" y="4"/>
                  </a:moveTo>
                  <a:lnTo>
                    <a:pt x="2383" y="4"/>
                  </a:lnTo>
                  <a:lnTo>
                    <a:pt x="2383" y="0"/>
                  </a:lnTo>
                  <a:lnTo>
                    <a:pt x="2400" y="0"/>
                  </a:lnTo>
                  <a:lnTo>
                    <a:pt x="2400" y="4"/>
                  </a:lnTo>
                  <a:close/>
                  <a:moveTo>
                    <a:pt x="2370" y="4"/>
                  </a:moveTo>
                  <a:lnTo>
                    <a:pt x="2354" y="4"/>
                  </a:lnTo>
                  <a:lnTo>
                    <a:pt x="2354" y="0"/>
                  </a:lnTo>
                  <a:lnTo>
                    <a:pt x="2370" y="0"/>
                  </a:lnTo>
                  <a:lnTo>
                    <a:pt x="2370" y="4"/>
                  </a:lnTo>
                  <a:close/>
                  <a:moveTo>
                    <a:pt x="2341" y="4"/>
                  </a:moveTo>
                  <a:lnTo>
                    <a:pt x="2324" y="4"/>
                  </a:lnTo>
                  <a:lnTo>
                    <a:pt x="2324" y="0"/>
                  </a:lnTo>
                  <a:lnTo>
                    <a:pt x="2341" y="0"/>
                  </a:lnTo>
                  <a:lnTo>
                    <a:pt x="2341" y="4"/>
                  </a:lnTo>
                  <a:close/>
                  <a:moveTo>
                    <a:pt x="2312" y="4"/>
                  </a:moveTo>
                  <a:lnTo>
                    <a:pt x="2295" y="4"/>
                  </a:lnTo>
                  <a:lnTo>
                    <a:pt x="2295" y="0"/>
                  </a:lnTo>
                  <a:lnTo>
                    <a:pt x="2312" y="0"/>
                  </a:lnTo>
                  <a:lnTo>
                    <a:pt x="2312" y="4"/>
                  </a:lnTo>
                  <a:close/>
                  <a:moveTo>
                    <a:pt x="2282" y="4"/>
                  </a:moveTo>
                  <a:lnTo>
                    <a:pt x="2265" y="4"/>
                  </a:lnTo>
                  <a:lnTo>
                    <a:pt x="2265" y="0"/>
                  </a:lnTo>
                  <a:lnTo>
                    <a:pt x="2282" y="0"/>
                  </a:lnTo>
                  <a:lnTo>
                    <a:pt x="2282" y="4"/>
                  </a:lnTo>
                  <a:close/>
                  <a:moveTo>
                    <a:pt x="2253" y="4"/>
                  </a:moveTo>
                  <a:lnTo>
                    <a:pt x="2236" y="4"/>
                  </a:lnTo>
                  <a:lnTo>
                    <a:pt x="2236" y="0"/>
                  </a:lnTo>
                  <a:lnTo>
                    <a:pt x="2253" y="0"/>
                  </a:lnTo>
                  <a:lnTo>
                    <a:pt x="2253" y="4"/>
                  </a:lnTo>
                  <a:close/>
                  <a:moveTo>
                    <a:pt x="2223" y="4"/>
                  </a:moveTo>
                  <a:lnTo>
                    <a:pt x="2207" y="4"/>
                  </a:lnTo>
                  <a:lnTo>
                    <a:pt x="2207" y="0"/>
                  </a:lnTo>
                  <a:lnTo>
                    <a:pt x="2223" y="0"/>
                  </a:lnTo>
                  <a:lnTo>
                    <a:pt x="2223" y="4"/>
                  </a:lnTo>
                  <a:close/>
                  <a:moveTo>
                    <a:pt x="2194" y="4"/>
                  </a:moveTo>
                  <a:lnTo>
                    <a:pt x="2177" y="4"/>
                  </a:lnTo>
                  <a:lnTo>
                    <a:pt x="2177" y="0"/>
                  </a:lnTo>
                  <a:lnTo>
                    <a:pt x="2194" y="0"/>
                  </a:lnTo>
                  <a:lnTo>
                    <a:pt x="2194" y="4"/>
                  </a:lnTo>
                  <a:close/>
                  <a:moveTo>
                    <a:pt x="2165" y="4"/>
                  </a:moveTo>
                  <a:lnTo>
                    <a:pt x="2148" y="4"/>
                  </a:lnTo>
                  <a:lnTo>
                    <a:pt x="2148" y="0"/>
                  </a:lnTo>
                  <a:lnTo>
                    <a:pt x="2165" y="0"/>
                  </a:lnTo>
                  <a:lnTo>
                    <a:pt x="2165" y="4"/>
                  </a:lnTo>
                  <a:close/>
                  <a:moveTo>
                    <a:pt x="2135" y="4"/>
                  </a:moveTo>
                  <a:lnTo>
                    <a:pt x="2118" y="4"/>
                  </a:lnTo>
                  <a:lnTo>
                    <a:pt x="2118" y="0"/>
                  </a:lnTo>
                  <a:lnTo>
                    <a:pt x="2135" y="0"/>
                  </a:lnTo>
                  <a:lnTo>
                    <a:pt x="2135" y="4"/>
                  </a:lnTo>
                  <a:close/>
                  <a:moveTo>
                    <a:pt x="2106" y="4"/>
                  </a:moveTo>
                  <a:lnTo>
                    <a:pt x="2089" y="4"/>
                  </a:lnTo>
                  <a:lnTo>
                    <a:pt x="2089" y="0"/>
                  </a:lnTo>
                  <a:lnTo>
                    <a:pt x="2106" y="0"/>
                  </a:lnTo>
                  <a:lnTo>
                    <a:pt x="2106" y="4"/>
                  </a:lnTo>
                  <a:close/>
                  <a:moveTo>
                    <a:pt x="2076" y="4"/>
                  </a:moveTo>
                  <a:lnTo>
                    <a:pt x="2060" y="4"/>
                  </a:lnTo>
                  <a:lnTo>
                    <a:pt x="2060" y="0"/>
                  </a:lnTo>
                  <a:lnTo>
                    <a:pt x="2076" y="0"/>
                  </a:lnTo>
                  <a:lnTo>
                    <a:pt x="2076" y="4"/>
                  </a:lnTo>
                  <a:close/>
                  <a:moveTo>
                    <a:pt x="2047" y="4"/>
                  </a:moveTo>
                  <a:lnTo>
                    <a:pt x="2030" y="4"/>
                  </a:lnTo>
                  <a:lnTo>
                    <a:pt x="2030" y="0"/>
                  </a:lnTo>
                  <a:lnTo>
                    <a:pt x="2047" y="0"/>
                  </a:lnTo>
                  <a:lnTo>
                    <a:pt x="2047" y="4"/>
                  </a:lnTo>
                  <a:close/>
                  <a:moveTo>
                    <a:pt x="2018" y="4"/>
                  </a:moveTo>
                  <a:lnTo>
                    <a:pt x="2001" y="4"/>
                  </a:lnTo>
                  <a:lnTo>
                    <a:pt x="2001" y="0"/>
                  </a:lnTo>
                  <a:lnTo>
                    <a:pt x="2018" y="0"/>
                  </a:lnTo>
                  <a:lnTo>
                    <a:pt x="2018" y="4"/>
                  </a:lnTo>
                  <a:close/>
                  <a:moveTo>
                    <a:pt x="1988" y="4"/>
                  </a:moveTo>
                  <a:lnTo>
                    <a:pt x="1971" y="4"/>
                  </a:lnTo>
                  <a:lnTo>
                    <a:pt x="1971" y="0"/>
                  </a:lnTo>
                  <a:lnTo>
                    <a:pt x="1988" y="0"/>
                  </a:lnTo>
                  <a:lnTo>
                    <a:pt x="1988" y="4"/>
                  </a:lnTo>
                  <a:close/>
                  <a:moveTo>
                    <a:pt x="1959" y="4"/>
                  </a:moveTo>
                  <a:lnTo>
                    <a:pt x="1942" y="4"/>
                  </a:lnTo>
                  <a:lnTo>
                    <a:pt x="1942" y="0"/>
                  </a:lnTo>
                  <a:lnTo>
                    <a:pt x="1959" y="0"/>
                  </a:lnTo>
                  <a:lnTo>
                    <a:pt x="1959" y="4"/>
                  </a:lnTo>
                  <a:close/>
                  <a:moveTo>
                    <a:pt x="1929" y="4"/>
                  </a:moveTo>
                  <a:lnTo>
                    <a:pt x="1913" y="4"/>
                  </a:lnTo>
                  <a:lnTo>
                    <a:pt x="1913" y="0"/>
                  </a:lnTo>
                  <a:lnTo>
                    <a:pt x="1929" y="0"/>
                  </a:lnTo>
                  <a:lnTo>
                    <a:pt x="1929" y="4"/>
                  </a:lnTo>
                  <a:close/>
                  <a:moveTo>
                    <a:pt x="1900" y="4"/>
                  </a:moveTo>
                  <a:lnTo>
                    <a:pt x="1883" y="4"/>
                  </a:lnTo>
                  <a:lnTo>
                    <a:pt x="1883" y="0"/>
                  </a:lnTo>
                  <a:lnTo>
                    <a:pt x="1900" y="0"/>
                  </a:lnTo>
                  <a:lnTo>
                    <a:pt x="1900" y="4"/>
                  </a:lnTo>
                  <a:close/>
                  <a:moveTo>
                    <a:pt x="1871" y="4"/>
                  </a:moveTo>
                  <a:lnTo>
                    <a:pt x="1854" y="4"/>
                  </a:lnTo>
                  <a:lnTo>
                    <a:pt x="1854" y="0"/>
                  </a:lnTo>
                  <a:lnTo>
                    <a:pt x="1871" y="0"/>
                  </a:lnTo>
                  <a:lnTo>
                    <a:pt x="1871" y="4"/>
                  </a:lnTo>
                  <a:close/>
                  <a:moveTo>
                    <a:pt x="1841" y="4"/>
                  </a:moveTo>
                  <a:lnTo>
                    <a:pt x="1824" y="4"/>
                  </a:lnTo>
                  <a:lnTo>
                    <a:pt x="1824" y="0"/>
                  </a:lnTo>
                  <a:lnTo>
                    <a:pt x="1841" y="0"/>
                  </a:lnTo>
                  <a:lnTo>
                    <a:pt x="1841" y="4"/>
                  </a:lnTo>
                  <a:close/>
                  <a:moveTo>
                    <a:pt x="1812" y="4"/>
                  </a:moveTo>
                  <a:lnTo>
                    <a:pt x="1795" y="4"/>
                  </a:lnTo>
                  <a:lnTo>
                    <a:pt x="1795" y="0"/>
                  </a:lnTo>
                  <a:lnTo>
                    <a:pt x="1812" y="0"/>
                  </a:lnTo>
                  <a:lnTo>
                    <a:pt x="1812" y="4"/>
                  </a:lnTo>
                  <a:close/>
                  <a:moveTo>
                    <a:pt x="1782" y="4"/>
                  </a:moveTo>
                  <a:lnTo>
                    <a:pt x="1766" y="4"/>
                  </a:lnTo>
                  <a:lnTo>
                    <a:pt x="1766" y="0"/>
                  </a:lnTo>
                  <a:lnTo>
                    <a:pt x="1782" y="0"/>
                  </a:lnTo>
                  <a:lnTo>
                    <a:pt x="1782" y="4"/>
                  </a:lnTo>
                  <a:close/>
                  <a:moveTo>
                    <a:pt x="1753" y="4"/>
                  </a:moveTo>
                  <a:lnTo>
                    <a:pt x="1736" y="4"/>
                  </a:lnTo>
                  <a:lnTo>
                    <a:pt x="1736" y="0"/>
                  </a:lnTo>
                  <a:lnTo>
                    <a:pt x="1753" y="0"/>
                  </a:lnTo>
                  <a:lnTo>
                    <a:pt x="1753" y="4"/>
                  </a:lnTo>
                  <a:close/>
                  <a:moveTo>
                    <a:pt x="1724" y="4"/>
                  </a:moveTo>
                  <a:lnTo>
                    <a:pt x="1707" y="4"/>
                  </a:lnTo>
                  <a:lnTo>
                    <a:pt x="1707" y="0"/>
                  </a:lnTo>
                  <a:lnTo>
                    <a:pt x="1724" y="0"/>
                  </a:lnTo>
                  <a:lnTo>
                    <a:pt x="1724" y="4"/>
                  </a:lnTo>
                  <a:close/>
                  <a:moveTo>
                    <a:pt x="1694" y="4"/>
                  </a:moveTo>
                  <a:lnTo>
                    <a:pt x="1677" y="4"/>
                  </a:lnTo>
                  <a:lnTo>
                    <a:pt x="1677" y="0"/>
                  </a:lnTo>
                  <a:lnTo>
                    <a:pt x="1694" y="0"/>
                  </a:lnTo>
                  <a:lnTo>
                    <a:pt x="1694" y="4"/>
                  </a:lnTo>
                  <a:close/>
                  <a:moveTo>
                    <a:pt x="1665" y="4"/>
                  </a:moveTo>
                  <a:lnTo>
                    <a:pt x="1648" y="4"/>
                  </a:lnTo>
                  <a:lnTo>
                    <a:pt x="1648" y="0"/>
                  </a:lnTo>
                  <a:lnTo>
                    <a:pt x="1665" y="0"/>
                  </a:lnTo>
                  <a:lnTo>
                    <a:pt x="1665" y="4"/>
                  </a:lnTo>
                  <a:close/>
                  <a:moveTo>
                    <a:pt x="1635" y="4"/>
                  </a:moveTo>
                  <a:lnTo>
                    <a:pt x="1619" y="4"/>
                  </a:lnTo>
                  <a:lnTo>
                    <a:pt x="1619" y="0"/>
                  </a:lnTo>
                  <a:lnTo>
                    <a:pt x="1635" y="0"/>
                  </a:lnTo>
                  <a:lnTo>
                    <a:pt x="1635" y="4"/>
                  </a:lnTo>
                  <a:close/>
                  <a:moveTo>
                    <a:pt x="1606" y="4"/>
                  </a:moveTo>
                  <a:lnTo>
                    <a:pt x="1589" y="4"/>
                  </a:lnTo>
                  <a:lnTo>
                    <a:pt x="1589" y="0"/>
                  </a:lnTo>
                  <a:lnTo>
                    <a:pt x="1606" y="0"/>
                  </a:lnTo>
                  <a:lnTo>
                    <a:pt x="1606" y="4"/>
                  </a:lnTo>
                  <a:close/>
                  <a:moveTo>
                    <a:pt x="1577" y="4"/>
                  </a:moveTo>
                  <a:lnTo>
                    <a:pt x="1560" y="4"/>
                  </a:lnTo>
                  <a:lnTo>
                    <a:pt x="1560" y="0"/>
                  </a:lnTo>
                  <a:lnTo>
                    <a:pt x="1577" y="0"/>
                  </a:lnTo>
                  <a:lnTo>
                    <a:pt x="1577" y="4"/>
                  </a:lnTo>
                  <a:close/>
                  <a:moveTo>
                    <a:pt x="1547" y="4"/>
                  </a:moveTo>
                  <a:lnTo>
                    <a:pt x="1530" y="4"/>
                  </a:lnTo>
                  <a:lnTo>
                    <a:pt x="1530" y="0"/>
                  </a:lnTo>
                  <a:lnTo>
                    <a:pt x="1547" y="0"/>
                  </a:lnTo>
                  <a:lnTo>
                    <a:pt x="1547" y="4"/>
                  </a:lnTo>
                  <a:close/>
                  <a:moveTo>
                    <a:pt x="1518" y="4"/>
                  </a:moveTo>
                  <a:lnTo>
                    <a:pt x="1501" y="4"/>
                  </a:lnTo>
                  <a:lnTo>
                    <a:pt x="1501" y="0"/>
                  </a:lnTo>
                  <a:lnTo>
                    <a:pt x="1518" y="0"/>
                  </a:lnTo>
                  <a:lnTo>
                    <a:pt x="1518" y="4"/>
                  </a:lnTo>
                  <a:close/>
                  <a:moveTo>
                    <a:pt x="1488" y="4"/>
                  </a:moveTo>
                  <a:lnTo>
                    <a:pt x="1472" y="4"/>
                  </a:lnTo>
                  <a:lnTo>
                    <a:pt x="1472" y="0"/>
                  </a:lnTo>
                  <a:lnTo>
                    <a:pt x="1488" y="0"/>
                  </a:lnTo>
                  <a:lnTo>
                    <a:pt x="1488" y="4"/>
                  </a:lnTo>
                  <a:close/>
                  <a:moveTo>
                    <a:pt x="1459" y="4"/>
                  </a:moveTo>
                  <a:lnTo>
                    <a:pt x="1442" y="4"/>
                  </a:lnTo>
                  <a:lnTo>
                    <a:pt x="1442" y="0"/>
                  </a:lnTo>
                  <a:lnTo>
                    <a:pt x="1459" y="0"/>
                  </a:lnTo>
                  <a:lnTo>
                    <a:pt x="1459" y="4"/>
                  </a:lnTo>
                  <a:close/>
                  <a:moveTo>
                    <a:pt x="1430" y="4"/>
                  </a:moveTo>
                  <a:lnTo>
                    <a:pt x="1413" y="4"/>
                  </a:lnTo>
                  <a:lnTo>
                    <a:pt x="1413" y="0"/>
                  </a:lnTo>
                  <a:lnTo>
                    <a:pt x="1430" y="0"/>
                  </a:lnTo>
                  <a:lnTo>
                    <a:pt x="1430" y="4"/>
                  </a:lnTo>
                  <a:close/>
                  <a:moveTo>
                    <a:pt x="1400" y="4"/>
                  </a:moveTo>
                  <a:lnTo>
                    <a:pt x="1383" y="4"/>
                  </a:lnTo>
                  <a:lnTo>
                    <a:pt x="1383" y="0"/>
                  </a:lnTo>
                  <a:lnTo>
                    <a:pt x="1400" y="0"/>
                  </a:lnTo>
                  <a:lnTo>
                    <a:pt x="1400" y="4"/>
                  </a:lnTo>
                  <a:close/>
                  <a:moveTo>
                    <a:pt x="1371" y="4"/>
                  </a:moveTo>
                  <a:lnTo>
                    <a:pt x="1354" y="4"/>
                  </a:lnTo>
                  <a:lnTo>
                    <a:pt x="1354" y="0"/>
                  </a:lnTo>
                  <a:lnTo>
                    <a:pt x="1371" y="0"/>
                  </a:lnTo>
                  <a:lnTo>
                    <a:pt x="1371" y="4"/>
                  </a:lnTo>
                  <a:close/>
                  <a:moveTo>
                    <a:pt x="1341" y="4"/>
                  </a:moveTo>
                  <a:lnTo>
                    <a:pt x="1325" y="4"/>
                  </a:lnTo>
                  <a:lnTo>
                    <a:pt x="1325" y="0"/>
                  </a:lnTo>
                  <a:lnTo>
                    <a:pt x="1341" y="0"/>
                  </a:lnTo>
                  <a:lnTo>
                    <a:pt x="1341" y="4"/>
                  </a:lnTo>
                  <a:close/>
                  <a:moveTo>
                    <a:pt x="1312" y="4"/>
                  </a:moveTo>
                  <a:lnTo>
                    <a:pt x="1295" y="4"/>
                  </a:lnTo>
                  <a:lnTo>
                    <a:pt x="1295" y="0"/>
                  </a:lnTo>
                  <a:lnTo>
                    <a:pt x="1312" y="0"/>
                  </a:lnTo>
                  <a:lnTo>
                    <a:pt x="1312" y="4"/>
                  </a:lnTo>
                  <a:close/>
                  <a:moveTo>
                    <a:pt x="1283" y="4"/>
                  </a:moveTo>
                  <a:lnTo>
                    <a:pt x="1266" y="4"/>
                  </a:lnTo>
                  <a:lnTo>
                    <a:pt x="1266" y="0"/>
                  </a:lnTo>
                  <a:lnTo>
                    <a:pt x="1283" y="0"/>
                  </a:lnTo>
                  <a:lnTo>
                    <a:pt x="1283" y="4"/>
                  </a:lnTo>
                  <a:close/>
                  <a:moveTo>
                    <a:pt x="1253" y="4"/>
                  </a:moveTo>
                  <a:lnTo>
                    <a:pt x="1236" y="4"/>
                  </a:lnTo>
                  <a:lnTo>
                    <a:pt x="1236" y="0"/>
                  </a:lnTo>
                  <a:lnTo>
                    <a:pt x="1253" y="0"/>
                  </a:lnTo>
                  <a:lnTo>
                    <a:pt x="1253" y="4"/>
                  </a:lnTo>
                  <a:close/>
                  <a:moveTo>
                    <a:pt x="1224" y="4"/>
                  </a:moveTo>
                  <a:lnTo>
                    <a:pt x="1207" y="4"/>
                  </a:lnTo>
                  <a:lnTo>
                    <a:pt x="1207" y="0"/>
                  </a:lnTo>
                  <a:lnTo>
                    <a:pt x="1224" y="0"/>
                  </a:lnTo>
                  <a:lnTo>
                    <a:pt x="1224" y="4"/>
                  </a:lnTo>
                  <a:close/>
                  <a:moveTo>
                    <a:pt x="1194" y="4"/>
                  </a:moveTo>
                  <a:lnTo>
                    <a:pt x="1178" y="4"/>
                  </a:lnTo>
                  <a:lnTo>
                    <a:pt x="1178" y="0"/>
                  </a:lnTo>
                  <a:lnTo>
                    <a:pt x="1194" y="0"/>
                  </a:lnTo>
                  <a:lnTo>
                    <a:pt x="1194" y="4"/>
                  </a:lnTo>
                  <a:close/>
                  <a:moveTo>
                    <a:pt x="1165" y="4"/>
                  </a:moveTo>
                  <a:lnTo>
                    <a:pt x="1148" y="4"/>
                  </a:lnTo>
                  <a:lnTo>
                    <a:pt x="1148" y="0"/>
                  </a:lnTo>
                  <a:lnTo>
                    <a:pt x="1165" y="0"/>
                  </a:lnTo>
                  <a:lnTo>
                    <a:pt x="1165" y="4"/>
                  </a:lnTo>
                  <a:close/>
                  <a:moveTo>
                    <a:pt x="1136" y="4"/>
                  </a:moveTo>
                  <a:lnTo>
                    <a:pt x="1119" y="4"/>
                  </a:lnTo>
                  <a:lnTo>
                    <a:pt x="1119" y="0"/>
                  </a:lnTo>
                  <a:lnTo>
                    <a:pt x="1136" y="0"/>
                  </a:lnTo>
                  <a:lnTo>
                    <a:pt x="1136" y="4"/>
                  </a:lnTo>
                  <a:close/>
                  <a:moveTo>
                    <a:pt x="1106" y="4"/>
                  </a:moveTo>
                  <a:lnTo>
                    <a:pt x="1089" y="4"/>
                  </a:lnTo>
                  <a:lnTo>
                    <a:pt x="1089" y="0"/>
                  </a:lnTo>
                  <a:lnTo>
                    <a:pt x="1106" y="0"/>
                  </a:lnTo>
                  <a:lnTo>
                    <a:pt x="1106" y="4"/>
                  </a:lnTo>
                  <a:close/>
                  <a:moveTo>
                    <a:pt x="1077" y="4"/>
                  </a:moveTo>
                  <a:lnTo>
                    <a:pt x="1060" y="4"/>
                  </a:lnTo>
                  <a:lnTo>
                    <a:pt x="1060" y="0"/>
                  </a:lnTo>
                  <a:lnTo>
                    <a:pt x="1077" y="0"/>
                  </a:lnTo>
                  <a:lnTo>
                    <a:pt x="1077" y="4"/>
                  </a:lnTo>
                  <a:close/>
                  <a:moveTo>
                    <a:pt x="1047" y="4"/>
                  </a:moveTo>
                  <a:lnTo>
                    <a:pt x="1031" y="4"/>
                  </a:lnTo>
                  <a:lnTo>
                    <a:pt x="1031" y="0"/>
                  </a:lnTo>
                  <a:lnTo>
                    <a:pt x="1047" y="0"/>
                  </a:lnTo>
                  <a:lnTo>
                    <a:pt x="1047" y="4"/>
                  </a:lnTo>
                  <a:close/>
                  <a:moveTo>
                    <a:pt x="1018" y="4"/>
                  </a:moveTo>
                  <a:lnTo>
                    <a:pt x="1001" y="4"/>
                  </a:lnTo>
                  <a:lnTo>
                    <a:pt x="1001" y="0"/>
                  </a:lnTo>
                  <a:lnTo>
                    <a:pt x="1018" y="0"/>
                  </a:lnTo>
                  <a:lnTo>
                    <a:pt x="1018" y="4"/>
                  </a:lnTo>
                  <a:close/>
                  <a:moveTo>
                    <a:pt x="989" y="4"/>
                  </a:moveTo>
                  <a:lnTo>
                    <a:pt x="972" y="4"/>
                  </a:lnTo>
                  <a:lnTo>
                    <a:pt x="972" y="0"/>
                  </a:lnTo>
                  <a:lnTo>
                    <a:pt x="989" y="0"/>
                  </a:lnTo>
                  <a:lnTo>
                    <a:pt x="989" y="4"/>
                  </a:lnTo>
                  <a:close/>
                  <a:moveTo>
                    <a:pt x="959" y="4"/>
                  </a:moveTo>
                  <a:lnTo>
                    <a:pt x="942" y="4"/>
                  </a:lnTo>
                  <a:lnTo>
                    <a:pt x="942" y="0"/>
                  </a:lnTo>
                  <a:lnTo>
                    <a:pt x="959" y="0"/>
                  </a:lnTo>
                  <a:lnTo>
                    <a:pt x="959" y="4"/>
                  </a:lnTo>
                  <a:close/>
                  <a:moveTo>
                    <a:pt x="930" y="4"/>
                  </a:moveTo>
                  <a:lnTo>
                    <a:pt x="913" y="4"/>
                  </a:lnTo>
                  <a:lnTo>
                    <a:pt x="913" y="0"/>
                  </a:lnTo>
                  <a:lnTo>
                    <a:pt x="930" y="0"/>
                  </a:lnTo>
                  <a:lnTo>
                    <a:pt x="930" y="4"/>
                  </a:lnTo>
                  <a:close/>
                  <a:moveTo>
                    <a:pt x="901" y="4"/>
                  </a:moveTo>
                  <a:lnTo>
                    <a:pt x="884" y="4"/>
                  </a:lnTo>
                  <a:lnTo>
                    <a:pt x="884" y="0"/>
                  </a:lnTo>
                  <a:lnTo>
                    <a:pt x="901" y="0"/>
                  </a:lnTo>
                  <a:lnTo>
                    <a:pt x="901" y="4"/>
                  </a:lnTo>
                  <a:close/>
                  <a:moveTo>
                    <a:pt x="871" y="4"/>
                  </a:moveTo>
                  <a:lnTo>
                    <a:pt x="854" y="4"/>
                  </a:lnTo>
                  <a:lnTo>
                    <a:pt x="854" y="0"/>
                  </a:lnTo>
                  <a:lnTo>
                    <a:pt x="871" y="0"/>
                  </a:lnTo>
                  <a:lnTo>
                    <a:pt x="871" y="4"/>
                  </a:lnTo>
                  <a:close/>
                  <a:moveTo>
                    <a:pt x="842" y="4"/>
                  </a:moveTo>
                  <a:lnTo>
                    <a:pt x="825" y="4"/>
                  </a:lnTo>
                  <a:lnTo>
                    <a:pt x="825" y="0"/>
                  </a:lnTo>
                  <a:lnTo>
                    <a:pt x="842" y="0"/>
                  </a:lnTo>
                  <a:lnTo>
                    <a:pt x="842" y="4"/>
                  </a:lnTo>
                  <a:close/>
                  <a:moveTo>
                    <a:pt x="812" y="4"/>
                  </a:moveTo>
                  <a:lnTo>
                    <a:pt x="796" y="4"/>
                  </a:lnTo>
                  <a:lnTo>
                    <a:pt x="796" y="0"/>
                  </a:lnTo>
                  <a:lnTo>
                    <a:pt x="812" y="0"/>
                  </a:lnTo>
                  <a:lnTo>
                    <a:pt x="812" y="4"/>
                  </a:lnTo>
                  <a:close/>
                  <a:moveTo>
                    <a:pt x="783" y="4"/>
                  </a:moveTo>
                  <a:lnTo>
                    <a:pt x="766" y="4"/>
                  </a:lnTo>
                  <a:lnTo>
                    <a:pt x="766" y="0"/>
                  </a:lnTo>
                  <a:lnTo>
                    <a:pt x="783" y="0"/>
                  </a:lnTo>
                  <a:lnTo>
                    <a:pt x="783" y="4"/>
                  </a:lnTo>
                  <a:close/>
                  <a:moveTo>
                    <a:pt x="754" y="4"/>
                  </a:moveTo>
                  <a:lnTo>
                    <a:pt x="737" y="4"/>
                  </a:lnTo>
                  <a:lnTo>
                    <a:pt x="737" y="0"/>
                  </a:lnTo>
                  <a:lnTo>
                    <a:pt x="754" y="0"/>
                  </a:lnTo>
                  <a:lnTo>
                    <a:pt x="754" y="4"/>
                  </a:lnTo>
                  <a:close/>
                  <a:moveTo>
                    <a:pt x="724" y="4"/>
                  </a:moveTo>
                  <a:lnTo>
                    <a:pt x="707" y="4"/>
                  </a:lnTo>
                  <a:lnTo>
                    <a:pt x="707" y="0"/>
                  </a:lnTo>
                  <a:lnTo>
                    <a:pt x="724" y="0"/>
                  </a:lnTo>
                  <a:lnTo>
                    <a:pt x="724" y="4"/>
                  </a:lnTo>
                  <a:close/>
                  <a:moveTo>
                    <a:pt x="695" y="4"/>
                  </a:moveTo>
                  <a:lnTo>
                    <a:pt x="678" y="4"/>
                  </a:lnTo>
                  <a:lnTo>
                    <a:pt x="678" y="0"/>
                  </a:lnTo>
                  <a:lnTo>
                    <a:pt x="695" y="0"/>
                  </a:lnTo>
                  <a:lnTo>
                    <a:pt x="695" y="4"/>
                  </a:lnTo>
                  <a:close/>
                  <a:moveTo>
                    <a:pt x="665" y="4"/>
                  </a:moveTo>
                  <a:lnTo>
                    <a:pt x="649" y="4"/>
                  </a:lnTo>
                  <a:lnTo>
                    <a:pt x="649" y="0"/>
                  </a:lnTo>
                  <a:lnTo>
                    <a:pt x="665" y="0"/>
                  </a:lnTo>
                  <a:lnTo>
                    <a:pt x="665" y="4"/>
                  </a:lnTo>
                  <a:close/>
                  <a:moveTo>
                    <a:pt x="636" y="4"/>
                  </a:moveTo>
                  <a:lnTo>
                    <a:pt x="619" y="4"/>
                  </a:lnTo>
                  <a:lnTo>
                    <a:pt x="619" y="0"/>
                  </a:lnTo>
                  <a:lnTo>
                    <a:pt x="636" y="0"/>
                  </a:lnTo>
                  <a:lnTo>
                    <a:pt x="636" y="4"/>
                  </a:lnTo>
                  <a:close/>
                  <a:moveTo>
                    <a:pt x="607" y="4"/>
                  </a:moveTo>
                  <a:lnTo>
                    <a:pt x="590" y="4"/>
                  </a:lnTo>
                  <a:lnTo>
                    <a:pt x="590" y="0"/>
                  </a:lnTo>
                  <a:lnTo>
                    <a:pt x="607" y="0"/>
                  </a:lnTo>
                  <a:lnTo>
                    <a:pt x="607" y="4"/>
                  </a:lnTo>
                  <a:close/>
                  <a:moveTo>
                    <a:pt x="577" y="4"/>
                  </a:moveTo>
                  <a:lnTo>
                    <a:pt x="560" y="4"/>
                  </a:lnTo>
                  <a:lnTo>
                    <a:pt x="560" y="0"/>
                  </a:lnTo>
                  <a:lnTo>
                    <a:pt x="577" y="0"/>
                  </a:lnTo>
                  <a:lnTo>
                    <a:pt x="577" y="4"/>
                  </a:lnTo>
                  <a:close/>
                  <a:moveTo>
                    <a:pt x="548" y="4"/>
                  </a:moveTo>
                  <a:lnTo>
                    <a:pt x="531" y="4"/>
                  </a:lnTo>
                  <a:lnTo>
                    <a:pt x="531" y="0"/>
                  </a:lnTo>
                  <a:lnTo>
                    <a:pt x="548" y="0"/>
                  </a:lnTo>
                  <a:lnTo>
                    <a:pt x="548" y="4"/>
                  </a:lnTo>
                  <a:close/>
                  <a:moveTo>
                    <a:pt x="518" y="4"/>
                  </a:moveTo>
                  <a:lnTo>
                    <a:pt x="502" y="4"/>
                  </a:lnTo>
                  <a:lnTo>
                    <a:pt x="502" y="0"/>
                  </a:lnTo>
                  <a:lnTo>
                    <a:pt x="518" y="0"/>
                  </a:lnTo>
                  <a:lnTo>
                    <a:pt x="518" y="4"/>
                  </a:lnTo>
                  <a:close/>
                  <a:moveTo>
                    <a:pt x="489" y="4"/>
                  </a:moveTo>
                  <a:lnTo>
                    <a:pt x="472" y="4"/>
                  </a:lnTo>
                  <a:lnTo>
                    <a:pt x="472" y="0"/>
                  </a:lnTo>
                  <a:lnTo>
                    <a:pt x="489" y="0"/>
                  </a:lnTo>
                  <a:lnTo>
                    <a:pt x="489" y="4"/>
                  </a:lnTo>
                  <a:close/>
                  <a:moveTo>
                    <a:pt x="460" y="4"/>
                  </a:moveTo>
                  <a:lnTo>
                    <a:pt x="443" y="4"/>
                  </a:lnTo>
                  <a:lnTo>
                    <a:pt x="443" y="0"/>
                  </a:lnTo>
                  <a:lnTo>
                    <a:pt x="460" y="0"/>
                  </a:lnTo>
                  <a:lnTo>
                    <a:pt x="460" y="4"/>
                  </a:lnTo>
                  <a:close/>
                  <a:moveTo>
                    <a:pt x="430" y="4"/>
                  </a:moveTo>
                  <a:lnTo>
                    <a:pt x="413" y="4"/>
                  </a:lnTo>
                  <a:lnTo>
                    <a:pt x="413" y="0"/>
                  </a:lnTo>
                  <a:lnTo>
                    <a:pt x="430" y="0"/>
                  </a:lnTo>
                  <a:lnTo>
                    <a:pt x="430" y="4"/>
                  </a:lnTo>
                  <a:close/>
                  <a:moveTo>
                    <a:pt x="401" y="4"/>
                  </a:moveTo>
                  <a:lnTo>
                    <a:pt x="384" y="4"/>
                  </a:lnTo>
                  <a:lnTo>
                    <a:pt x="384" y="0"/>
                  </a:lnTo>
                  <a:lnTo>
                    <a:pt x="401" y="0"/>
                  </a:lnTo>
                  <a:lnTo>
                    <a:pt x="401" y="4"/>
                  </a:lnTo>
                  <a:close/>
                  <a:moveTo>
                    <a:pt x="371" y="4"/>
                  </a:moveTo>
                  <a:lnTo>
                    <a:pt x="355" y="4"/>
                  </a:lnTo>
                  <a:lnTo>
                    <a:pt x="355" y="0"/>
                  </a:lnTo>
                  <a:lnTo>
                    <a:pt x="371" y="0"/>
                  </a:lnTo>
                  <a:lnTo>
                    <a:pt x="371" y="4"/>
                  </a:lnTo>
                  <a:close/>
                  <a:moveTo>
                    <a:pt x="342" y="4"/>
                  </a:moveTo>
                  <a:lnTo>
                    <a:pt x="325" y="4"/>
                  </a:lnTo>
                  <a:lnTo>
                    <a:pt x="325" y="0"/>
                  </a:lnTo>
                  <a:lnTo>
                    <a:pt x="342" y="0"/>
                  </a:lnTo>
                  <a:lnTo>
                    <a:pt x="342" y="4"/>
                  </a:lnTo>
                  <a:close/>
                  <a:moveTo>
                    <a:pt x="313" y="4"/>
                  </a:moveTo>
                  <a:lnTo>
                    <a:pt x="296" y="4"/>
                  </a:lnTo>
                  <a:lnTo>
                    <a:pt x="296" y="0"/>
                  </a:lnTo>
                  <a:lnTo>
                    <a:pt x="313" y="0"/>
                  </a:lnTo>
                  <a:lnTo>
                    <a:pt x="313" y="4"/>
                  </a:lnTo>
                  <a:close/>
                  <a:moveTo>
                    <a:pt x="283" y="4"/>
                  </a:moveTo>
                  <a:lnTo>
                    <a:pt x="266" y="4"/>
                  </a:lnTo>
                  <a:lnTo>
                    <a:pt x="266" y="0"/>
                  </a:lnTo>
                  <a:lnTo>
                    <a:pt x="283" y="0"/>
                  </a:lnTo>
                  <a:lnTo>
                    <a:pt x="283" y="4"/>
                  </a:lnTo>
                  <a:close/>
                  <a:moveTo>
                    <a:pt x="254" y="4"/>
                  </a:moveTo>
                  <a:lnTo>
                    <a:pt x="237" y="4"/>
                  </a:lnTo>
                  <a:lnTo>
                    <a:pt x="237" y="0"/>
                  </a:lnTo>
                  <a:lnTo>
                    <a:pt x="254" y="0"/>
                  </a:lnTo>
                  <a:lnTo>
                    <a:pt x="254" y="4"/>
                  </a:lnTo>
                  <a:close/>
                  <a:moveTo>
                    <a:pt x="224" y="4"/>
                  </a:moveTo>
                  <a:lnTo>
                    <a:pt x="208" y="4"/>
                  </a:lnTo>
                  <a:lnTo>
                    <a:pt x="208" y="0"/>
                  </a:lnTo>
                  <a:lnTo>
                    <a:pt x="224" y="0"/>
                  </a:lnTo>
                  <a:lnTo>
                    <a:pt x="224" y="4"/>
                  </a:lnTo>
                  <a:close/>
                  <a:moveTo>
                    <a:pt x="195" y="4"/>
                  </a:moveTo>
                  <a:lnTo>
                    <a:pt x="178" y="4"/>
                  </a:lnTo>
                  <a:lnTo>
                    <a:pt x="178" y="0"/>
                  </a:lnTo>
                  <a:lnTo>
                    <a:pt x="195" y="0"/>
                  </a:lnTo>
                  <a:lnTo>
                    <a:pt x="195" y="4"/>
                  </a:lnTo>
                  <a:close/>
                  <a:moveTo>
                    <a:pt x="166" y="4"/>
                  </a:moveTo>
                  <a:lnTo>
                    <a:pt x="149" y="4"/>
                  </a:lnTo>
                  <a:lnTo>
                    <a:pt x="149" y="0"/>
                  </a:lnTo>
                  <a:lnTo>
                    <a:pt x="166" y="0"/>
                  </a:lnTo>
                  <a:lnTo>
                    <a:pt x="166" y="4"/>
                  </a:lnTo>
                  <a:close/>
                  <a:moveTo>
                    <a:pt x="136" y="4"/>
                  </a:moveTo>
                  <a:lnTo>
                    <a:pt x="119" y="4"/>
                  </a:lnTo>
                  <a:lnTo>
                    <a:pt x="119" y="0"/>
                  </a:lnTo>
                  <a:lnTo>
                    <a:pt x="136" y="0"/>
                  </a:lnTo>
                  <a:lnTo>
                    <a:pt x="136" y="4"/>
                  </a:lnTo>
                  <a:close/>
                  <a:moveTo>
                    <a:pt x="107" y="4"/>
                  </a:moveTo>
                  <a:lnTo>
                    <a:pt x="90" y="4"/>
                  </a:lnTo>
                  <a:lnTo>
                    <a:pt x="90" y="0"/>
                  </a:lnTo>
                  <a:lnTo>
                    <a:pt x="107" y="0"/>
                  </a:lnTo>
                  <a:lnTo>
                    <a:pt x="107" y="4"/>
                  </a:lnTo>
                  <a:close/>
                  <a:moveTo>
                    <a:pt x="77" y="4"/>
                  </a:moveTo>
                  <a:lnTo>
                    <a:pt x="61" y="4"/>
                  </a:lnTo>
                  <a:lnTo>
                    <a:pt x="61" y="0"/>
                  </a:lnTo>
                  <a:lnTo>
                    <a:pt x="77" y="0"/>
                  </a:lnTo>
                  <a:lnTo>
                    <a:pt x="77" y="4"/>
                  </a:lnTo>
                  <a:close/>
                  <a:moveTo>
                    <a:pt x="48" y="4"/>
                  </a:moveTo>
                  <a:lnTo>
                    <a:pt x="31" y="4"/>
                  </a:lnTo>
                  <a:lnTo>
                    <a:pt x="31" y="0"/>
                  </a:lnTo>
                  <a:lnTo>
                    <a:pt x="48" y="0"/>
                  </a:lnTo>
                  <a:lnTo>
                    <a:pt x="48" y="4"/>
                  </a:lnTo>
                  <a:close/>
                  <a:moveTo>
                    <a:pt x="19" y="4"/>
                  </a:moveTo>
                  <a:lnTo>
                    <a:pt x="2" y="4"/>
                  </a:lnTo>
                  <a:lnTo>
                    <a:pt x="5" y="2"/>
                  </a:lnTo>
                  <a:lnTo>
                    <a:pt x="5" y="3"/>
                  </a:lnTo>
                  <a:lnTo>
                    <a:pt x="0" y="3"/>
                  </a:lnTo>
                  <a:lnTo>
                    <a:pt x="0" y="0"/>
                  </a:lnTo>
                  <a:lnTo>
                    <a:pt x="19" y="0"/>
                  </a:lnTo>
                  <a:lnTo>
                    <a:pt x="19" y="4"/>
                  </a:lnTo>
                  <a:close/>
                  <a:moveTo>
                    <a:pt x="5" y="15"/>
                  </a:moveTo>
                  <a:lnTo>
                    <a:pt x="5" y="32"/>
                  </a:lnTo>
                  <a:lnTo>
                    <a:pt x="0" y="32"/>
                  </a:lnTo>
                  <a:lnTo>
                    <a:pt x="0" y="15"/>
                  </a:lnTo>
                  <a:lnTo>
                    <a:pt x="5" y="15"/>
                  </a:lnTo>
                  <a:close/>
                  <a:moveTo>
                    <a:pt x="5" y="45"/>
                  </a:moveTo>
                  <a:lnTo>
                    <a:pt x="5" y="62"/>
                  </a:lnTo>
                  <a:lnTo>
                    <a:pt x="0" y="62"/>
                  </a:lnTo>
                  <a:lnTo>
                    <a:pt x="0" y="45"/>
                  </a:lnTo>
                  <a:lnTo>
                    <a:pt x="5" y="45"/>
                  </a:lnTo>
                  <a:close/>
                  <a:moveTo>
                    <a:pt x="5" y="74"/>
                  </a:moveTo>
                  <a:lnTo>
                    <a:pt x="5" y="91"/>
                  </a:lnTo>
                  <a:lnTo>
                    <a:pt x="0" y="91"/>
                  </a:lnTo>
                  <a:lnTo>
                    <a:pt x="0" y="74"/>
                  </a:lnTo>
                  <a:lnTo>
                    <a:pt x="5" y="74"/>
                  </a:lnTo>
                  <a:close/>
                  <a:moveTo>
                    <a:pt x="5" y="104"/>
                  </a:moveTo>
                  <a:lnTo>
                    <a:pt x="5" y="120"/>
                  </a:lnTo>
                  <a:lnTo>
                    <a:pt x="0" y="120"/>
                  </a:lnTo>
                  <a:lnTo>
                    <a:pt x="0" y="104"/>
                  </a:lnTo>
                  <a:lnTo>
                    <a:pt x="5" y="104"/>
                  </a:lnTo>
                  <a:close/>
                  <a:moveTo>
                    <a:pt x="5" y="133"/>
                  </a:moveTo>
                  <a:lnTo>
                    <a:pt x="5" y="150"/>
                  </a:lnTo>
                  <a:lnTo>
                    <a:pt x="0" y="150"/>
                  </a:lnTo>
                  <a:lnTo>
                    <a:pt x="0" y="133"/>
                  </a:lnTo>
                  <a:lnTo>
                    <a:pt x="5" y="133"/>
                  </a:lnTo>
                  <a:close/>
                  <a:moveTo>
                    <a:pt x="5" y="162"/>
                  </a:moveTo>
                  <a:lnTo>
                    <a:pt x="5" y="179"/>
                  </a:lnTo>
                  <a:lnTo>
                    <a:pt x="0" y="179"/>
                  </a:lnTo>
                  <a:lnTo>
                    <a:pt x="0" y="162"/>
                  </a:lnTo>
                  <a:lnTo>
                    <a:pt x="5" y="162"/>
                  </a:lnTo>
                  <a:close/>
                  <a:moveTo>
                    <a:pt x="5" y="192"/>
                  </a:moveTo>
                  <a:lnTo>
                    <a:pt x="5" y="209"/>
                  </a:lnTo>
                  <a:lnTo>
                    <a:pt x="0" y="209"/>
                  </a:lnTo>
                  <a:lnTo>
                    <a:pt x="0" y="192"/>
                  </a:lnTo>
                  <a:lnTo>
                    <a:pt x="5" y="192"/>
                  </a:lnTo>
                  <a:close/>
                  <a:moveTo>
                    <a:pt x="5" y="221"/>
                  </a:moveTo>
                  <a:lnTo>
                    <a:pt x="5" y="238"/>
                  </a:lnTo>
                  <a:lnTo>
                    <a:pt x="0" y="238"/>
                  </a:lnTo>
                  <a:lnTo>
                    <a:pt x="0" y="221"/>
                  </a:lnTo>
                  <a:lnTo>
                    <a:pt x="5" y="221"/>
                  </a:lnTo>
                  <a:close/>
                  <a:moveTo>
                    <a:pt x="5" y="251"/>
                  </a:moveTo>
                  <a:lnTo>
                    <a:pt x="5" y="267"/>
                  </a:lnTo>
                  <a:lnTo>
                    <a:pt x="0" y="267"/>
                  </a:lnTo>
                  <a:lnTo>
                    <a:pt x="0" y="251"/>
                  </a:lnTo>
                  <a:lnTo>
                    <a:pt x="5" y="251"/>
                  </a:lnTo>
                  <a:close/>
                  <a:moveTo>
                    <a:pt x="5" y="280"/>
                  </a:moveTo>
                  <a:lnTo>
                    <a:pt x="5" y="297"/>
                  </a:lnTo>
                  <a:lnTo>
                    <a:pt x="0" y="297"/>
                  </a:lnTo>
                  <a:lnTo>
                    <a:pt x="0" y="280"/>
                  </a:lnTo>
                  <a:lnTo>
                    <a:pt x="5" y="280"/>
                  </a:lnTo>
                  <a:close/>
                  <a:moveTo>
                    <a:pt x="5" y="309"/>
                  </a:moveTo>
                  <a:lnTo>
                    <a:pt x="5" y="326"/>
                  </a:lnTo>
                  <a:lnTo>
                    <a:pt x="0" y="326"/>
                  </a:lnTo>
                  <a:lnTo>
                    <a:pt x="0" y="309"/>
                  </a:lnTo>
                  <a:lnTo>
                    <a:pt x="5" y="309"/>
                  </a:lnTo>
                  <a:close/>
                  <a:moveTo>
                    <a:pt x="5" y="339"/>
                  </a:moveTo>
                  <a:lnTo>
                    <a:pt x="5" y="356"/>
                  </a:lnTo>
                  <a:lnTo>
                    <a:pt x="0" y="356"/>
                  </a:lnTo>
                  <a:lnTo>
                    <a:pt x="0" y="339"/>
                  </a:lnTo>
                  <a:lnTo>
                    <a:pt x="5" y="339"/>
                  </a:lnTo>
                  <a:close/>
                  <a:moveTo>
                    <a:pt x="5" y="368"/>
                  </a:moveTo>
                  <a:lnTo>
                    <a:pt x="5" y="385"/>
                  </a:lnTo>
                  <a:lnTo>
                    <a:pt x="0" y="385"/>
                  </a:lnTo>
                  <a:lnTo>
                    <a:pt x="0" y="368"/>
                  </a:lnTo>
                  <a:lnTo>
                    <a:pt x="5" y="368"/>
                  </a:lnTo>
                  <a:close/>
                  <a:moveTo>
                    <a:pt x="5" y="398"/>
                  </a:moveTo>
                  <a:lnTo>
                    <a:pt x="5" y="414"/>
                  </a:lnTo>
                  <a:lnTo>
                    <a:pt x="0" y="414"/>
                  </a:lnTo>
                  <a:lnTo>
                    <a:pt x="0" y="398"/>
                  </a:lnTo>
                  <a:lnTo>
                    <a:pt x="5" y="398"/>
                  </a:lnTo>
                  <a:close/>
                  <a:moveTo>
                    <a:pt x="5" y="427"/>
                  </a:moveTo>
                  <a:lnTo>
                    <a:pt x="5" y="444"/>
                  </a:lnTo>
                  <a:lnTo>
                    <a:pt x="0" y="444"/>
                  </a:lnTo>
                  <a:lnTo>
                    <a:pt x="0" y="427"/>
                  </a:lnTo>
                  <a:lnTo>
                    <a:pt x="5" y="427"/>
                  </a:lnTo>
                  <a:close/>
                  <a:moveTo>
                    <a:pt x="12" y="444"/>
                  </a:moveTo>
                  <a:lnTo>
                    <a:pt x="29" y="444"/>
                  </a:lnTo>
                  <a:lnTo>
                    <a:pt x="29" y="449"/>
                  </a:lnTo>
                  <a:lnTo>
                    <a:pt x="12" y="449"/>
                  </a:lnTo>
                  <a:lnTo>
                    <a:pt x="12" y="444"/>
                  </a:lnTo>
                  <a:close/>
                  <a:moveTo>
                    <a:pt x="42" y="444"/>
                  </a:moveTo>
                  <a:lnTo>
                    <a:pt x="58" y="444"/>
                  </a:lnTo>
                  <a:lnTo>
                    <a:pt x="58" y="449"/>
                  </a:lnTo>
                  <a:lnTo>
                    <a:pt x="42" y="449"/>
                  </a:lnTo>
                  <a:lnTo>
                    <a:pt x="42" y="444"/>
                  </a:lnTo>
                  <a:close/>
                  <a:moveTo>
                    <a:pt x="71" y="444"/>
                  </a:moveTo>
                  <a:lnTo>
                    <a:pt x="88" y="444"/>
                  </a:lnTo>
                  <a:lnTo>
                    <a:pt x="88" y="449"/>
                  </a:lnTo>
                  <a:lnTo>
                    <a:pt x="71" y="449"/>
                  </a:lnTo>
                  <a:lnTo>
                    <a:pt x="71" y="444"/>
                  </a:lnTo>
                  <a:close/>
                  <a:moveTo>
                    <a:pt x="100" y="444"/>
                  </a:moveTo>
                  <a:lnTo>
                    <a:pt x="117" y="444"/>
                  </a:lnTo>
                  <a:lnTo>
                    <a:pt x="117" y="449"/>
                  </a:lnTo>
                  <a:lnTo>
                    <a:pt x="100" y="449"/>
                  </a:lnTo>
                  <a:lnTo>
                    <a:pt x="100" y="444"/>
                  </a:lnTo>
                  <a:close/>
                  <a:moveTo>
                    <a:pt x="130" y="444"/>
                  </a:moveTo>
                  <a:lnTo>
                    <a:pt x="147" y="444"/>
                  </a:lnTo>
                  <a:lnTo>
                    <a:pt x="147" y="449"/>
                  </a:lnTo>
                  <a:lnTo>
                    <a:pt x="130" y="449"/>
                  </a:lnTo>
                  <a:lnTo>
                    <a:pt x="130" y="444"/>
                  </a:lnTo>
                  <a:close/>
                  <a:moveTo>
                    <a:pt x="159" y="444"/>
                  </a:moveTo>
                  <a:lnTo>
                    <a:pt x="176" y="444"/>
                  </a:lnTo>
                  <a:lnTo>
                    <a:pt x="176" y="449"/>
                  </a:lnTo>
                  <a:lnTo>
                    <a:pt x="159" y="449"/>
                  </a:lnTo>
                  <a:lnTo>
                    <a:pt x="159" y="444"/>
                  </a:lnTo>
                  <a:close/>
                  <a:moveTo>
                    <a:pt x="189" y="444"/>
                  </a:moveTo>
                  <a:lnTo>
                    <a:pt x="205" y="444"/>
                  </a:lnTo>
                  <a:lnTo>
                    <a:pt x="205" y="449"/>
                  </a:lnTo>
                  <a:lnTo>
                    <a:pt x="189" y="449"/>
                  </a:lnTo>
                  <a:lnTo>
                    <a:pt x="189" y="444"/>
                  </a:lnTo>
                  <a:close/>
                  <a:moveTo>
                    <a:pt x="218" y="444"/>
                  </a:moveTo>
                  <a:lnTo>
                    <a:pt x="235" y="444"/>
                  </a:lnTo>
                  <a:lnTo>
                    <a:pt x="235" y="449"/>
                  </a:lnTo>
                  <a:lnTo>
                    <a:pt x="218" y="449"/>
                  </a:lnTo>
                  <a:lnTo>
                    <a:pt x="218" y="444"/>
                  </a:lnTo>
                  <a:close/>
                  <a:moveTo>
                    <a:pt x="247" y="444"/>
                  </a:moveTo>
                  <a:lnTo>
                    <a:pt x="264" y="444"/>
                  </a:lnTo>
                  <a:lnTo>
                    <a:pt x="264" y="449"/>
                  </a:lnTo>
                  <a:lnTo>
                    <a:pt x="247" y="449"/>
                  </a:lnTo>
                  <a:lnTo>
                    <a:pt x="247" y="444"/>
                  </a:lnTo>
                  <a:close/>
                  <a:moveTo>
                    <a:pt x="277" y="444"/>
                  </a:moveTo>
                  <a:lnTo>
                    <a:pt x="294" y="444"/>
                  </a:lnTo>
                  <a:lnTo>
                    <a:pt x="294" y="449"/>
                  </a:lnTo>
                  <a:lnTo>
                    <a:pt x="277" y="449"/>
                  </a:lnTo>
                  <a:lnTo>
                    <a:pt x="277" y="444"/>
                  </a:lnTo>
                  <a:close/>
                  <a:moveTo>
                    <a:pt x="306" y="444"/>
                  </a:moveTo>
                  <a:lnTo>
                    <a:pt x="323" y="444"/>
                  </a:lnTo>
                  <a:lnTo>
                    <a:pt x="323" y="449"/>
                  </a:lnTo>
                  <a:lnTo>
                    <a:pt x="306" y="449"/>
                  </a:lnTo>
                  <a:lnTo>
                    <a:pt x="306" y="444"/>
                  </a:lnTo>
                  <a:close/>
                  <a:moveTo>
                    <a:pt x="336" y="444"/>
                  </a:moveTo>
                  <a:lnTo>
                    <a:pt x="352" y="444"/>
                  </a:lnTo>
                  <a:lnTo>
                    <a:pt x="352" y="449"/>
                  </a:lnTo>
                  <a:lnTo>
                    <a:pt x="336" y="449"/>
                  </a:lnTo>
                  <a:lnTo>
                    <a:pt x="336" y="444"/>
                  </a:lnTo>
                  <a:close/>
                  <a:moveTo>
                    <a:pt x="365" y="444"/>
                  </a:moveTo>
                  <a:lnTo>
                    <a:pt x="382" y="444"/>
                  </a:lnTo>
                  <a:lnTo>
                    <a:pt x="382" y="449"/>
                  </a:lnTo>
                  <a:lnTo>
                    <a:pt x="365" y="449"/>
                  </a:lnTo>
                  <a:lnTo>
                    <a:pt x="365" y="444"/>
                  </a:lnTo>
                  <a:close/>
                  <a:moveTo>
                    <a:pt x="394" y="444"/>
                  </a:moveTo>
                  <a:lnTo>
                    <a:pt x="411" y="444"/>
                  </a:lnTo>
                  <a:lnTo>
                    <a:pt x="411" y="449"/>
                  </a:lnTo>
                  <a:lnTo>
                    <a:pt x="394" y="449"/>
                  </a:lnTo>
                  <a:lnTo>
                    <a:pt x="394" y="444"/>
                  </a:lnTo>
                  <a:close/>
                  <a:moveTo>
                    <a:pt x="424" y="444"/>
                  </a:moveTo>
                  <a:lnTo>
                    <a:pt x="441" y="444"/>
                  </a:lnTo>
                  <a:lnTo>
                    <a:pt x="441" y="449"/>
                  </a:lnTo>
                  <a:lnTo>
                    <a:pt x="424" y="449"/>
                  </a:lnTo>
                  <a:lnTo>
                    <a:pt x="424" y="444"/>
                  </a:lnTo>
                  <a:close/>
                  <a:moveTo>
                    <a:pt x="453" y="444"/>
                  </a:moveTo>
                  <a:lnTo>
                    <a:pt x="470" y="444"/>
                  </a:lnTo>
                  <a:lnTo>
                    <a:pt x="470" y="449"/>
                  </a:lnTo>
                  <a:lnTo>
                    <a:pt x="453" y="449"/>
                  </a:lnTo>
                  <a:lnTo>
                    <a:pt x="453" y="444"/>
                  </a:lnTo>
                  <a:close/>
                  <a:moveTo>
                    <a:pt x="483" y="444"/>
                  </a:moveTo>
                  <a:lnTo>
                    <a:pt x="499" y="444"/>
                  </a:lnTo>
                  <a:lnTo>
                    <a:pt x="499" y="449"/>
                  </a:lnTo>
                  <a:lnTo>
                    <a:pt x="483" y="449"/>
                  </a:lnTo>
                  <a:lnTo>
                    <a:pt x="483" y="444"/>
                  </a:lnTo>
                  <a:close/>
                  <a:moveTo>
                    <a:pt x="512" y="444"/>
                  </a:moveTo>
                  <a:lnTo>
                    <a:pt x="529" y="444"/>
                  </a:lnTo>
                  <a:lnTo>
                    <a:pt x="529" y="449"/>
                  </a:lnTo>
                  <a:lnTo>
                    <a:pt x="512" y="449"/>
                  </a:lnTo>
                  <a:lnTo>
                    <a:pt x="512" y="444"/>
                  </a:lnTo>
                  <a:close/>
                  <a:moveTo>
                    <a:pt x="541" y="444"/>
                  </a:moveTo>
                  <a:lnTo>
                    <a:pt x="558" y="444"/>
                  </a:lnTo>
                  <a:lnTo>
                    <a:pt x="558" y="449"/>
                  </a:lnTo>
                  <a:lnTo>
                    <a:pt x="541" y="449"/>
                  </a:lnTo>
                  <a:lnTo>
                    <a:pt x="541" y="444"/>
                  </a:lnTo>
                  <a:close/>
                  <a:moveTo>
                    <a:pt x="571" y="444"/>
                  </a:moveTo>
                  <a:lnTo>
                    <a:pt x="588" y="444"/>
                  </a:lnTo>
                  <a:lnTo>
                    <a:pt x="588" y="449"/>
                  </a:lnTo>
                  <a:lnTo>
                    <a:pt x="571" y="449"/>
                  </a:lnTo>
                  <a:lnTo>
                    <a:pt x="571" y="444"/>
                  </a:lnTo>
                  <a:close/>
                  <a:moveTo>
                    <a:pt x="600" y="444"/>
                  </a:moveTo>
                  <a:lnTo>
                    <a:pt x="617" y="444"/>
                  </a:lnTo>
                  <a:lnTo>
                    <a:pt x="617" y="449"/>
                  </a:lnTo>
                  <a:lnTo>
                    <a:pt x="600" y="449"/>
                  </a:lnTo>
                  <a:lnTo>
                    <a:pt x="600" y="444"/>
                  </a:lnTo>
                  <a:close/>
                  <a:moveTo>
                    <a:pt x="630" y="444"/>
                  </a:moveTo>
                  <a:lnTo>
                    <a:pt x="646" y="444"/>
                  </a:lnTo>
                  <a:lnTo>
                    <a:pt x="646" y="449"/>
                  </a:lnTo>
                  <a:lnTo>
                    <a:pt x="630" y="449"/>
                  </a:lnTo>
                  <a:lnTo>
                    <a:pt x="630" y="444"/>
                  </a:lnTo>
                  <a:close/>
                  <a:moveTo>
                    <a:pt x="659" y="444"/>
                  </a:moveTo>
                  <a:lnTo>
                    <a:pt x="676" y="444"/>
                  </a:lnTo>
                  <a:lnTo>
                    <a:pt x="676" y="449"/>
                  </a:lnTo>
                  <a:lnTo>
                    <a:pt x="659" y="449"/>
                  </a:lnTo>
                  <a:lnTo>
                    <a:pt x="659" y="444"/>
                  </a:lnTo>
                  <a:close/>
                  <a:moveTo>
                    <a:pt x="688" y="444"/>
                  </a:moveTo>
                  <a:lnTo>
                    <a:pt x="705" y="444"/>
                  </a:lnTo>
                  <a:lnTo>
                    <a:pt x="705" y="449"/>
                  </a:lnTo>
                  <a:lnTo>
                    <a:pt x="688" y="449"/>
                  </a:lnTo>
                  <a:lnTo>
                    <a:pt x="688" y="444"/>
                  </a:lnTo>
                  <a:close/>
                  <a:moveTo>
                    <a:pt x="718" y="444"/>
                  </a:moveTo>
                  <a:lnTo>
                    <a:pt x="735" y="444"/>
                  </a:lnTo>
                  <a:lnTo>
                    <a:pt x="735" y="449"/>
                  </a:lnTo>
                  <a:lnTo>
                    <a:pt x="718" y="449"/>
                  </a:lnTo>
                  <a:lnTo>
                    <a:pt x="718" y="444"/>
                  </a:lnTo>
                  <a:close/>
                  <a:moveTo>
                    <a:pt x="747" y="444"/>
                  </a:moveTo>
                  <a:lnTo>
                    <a:pt x="764" y="444"/>
                  </a:lnTo>
                  <a:lnTo>
                    <a:pt x="764" y="449"/>
                  </a:lnTo>
                  <a:lnTo>
                    <a:pt x="747" y="449"/>
                  </a:lnTo>
                  <a:lnTo>
                    <a:pt x="747" y="444"/>
                  </a:lnTo>
                  <a:close/>
                  <a:moveTo>
                    <a:pt x="777" y="444"/>
                  </a:moveTo>
                  <a:lnTo>
                    <a:pt x="793" y="444"/>
                  </a:lnTo>
                  <a:lnTo>
                    <a:pt x="793" y="449"/>
                  </a:lnTo>
                  <a:lnTo>
                    <a:pt x="777" y="449"/>
                  </a:lnTo>
                  <a:lnTo>
                    <a:pt x="777" y="444"/>
                  </a:lnTo>
                  <a:close/>
                  <a:moveTo>
                    <a:pt x="806" y="444"/>
                  </a:moveTo>
                  <a:lnTo>
                    <a:pt x="823" y="444"/>
                  </a:lnTo>
                  <a:lnTo>
                    <a:pt x="823" y="449"/>
                  </a:lnTo>
                  <a:lnTo>
                    <a:pt x="806" y="449"/>
                  </a:lnTo>
                  <a:lnTo>
                    <a:pt x="806" y="444"/>
                  </a:lnTo>
                  <a:close/>
                  <a:moveTo>
                    <a:pt x="835" y="444"/>
                  </a:moveTo>
                  <a:lnTo>
                    <a:pt x="852" y="444"/>
                  </a:lnTo>
                  <a:lnTo>
                    <a:pt x="852" y="449"/>
                  </a:lnTo>
                  <a:lnTo>
                    <a:pt x="835" y="449"/>
                  </a:lnTo>
                  <a:lnTo>
                    <a:pt x="835" y="444"/>
                  </a:lnTo>
                  <a:close/>
                  <a:moveTo>
                    <a:pt x="865" y="444"/>
                  </a:moveTo>
                  <a:lnTo>
                    <a:pt x="882" y="444"/>
                  </a:lnTo>
                  <a:lnTo>
                    <a:pt x="882" y="449"/>
                  </a:lnTo>
                  <a:lnTo>
                    <a:pt x="865" y="449"/>
                  </a:lnTo>
                  <a:lnTo>
                    <a:pt x="865" y="444"/>
                  </a:lnTo>
                  <a:close/>
                  <a:moveTo>
                    <a:pt x="894" y="444"/>
                  </a:moveTo>
                  <a:lnTo>
                    <a:pt x="911" y="444"/>
                  </a:lnTo>
                  <a:lnTo>
                    <a:pt x="911" y="449"/>
                  </a:lnTo>
                  <a:lnTo>
                    <a:pt x="894" y="449"/>
                  </a:lnTo>
                  <a:lnTo>
                    <a:pt x="894" y="444"/>
                  </a:lnTo>
                  <a:close/>
                  <a:moveTo>
                    <a:pt x="924" y="444"/>
                  </a:moveTo>
                  <a:lnTo>
                    <a:pt x="940" y="444"/>
                  </a:lnTo>
                  <a:lnTo>
                    <a:pt x="940" y="449"/>
                  </a:lnTo>
                  <a:lnTo>
                    <a:pt x="924" y="449"/>
                  </a:lnTo>
                  <a:lnTo>
                    <a:pt x="924" y="444"/>
                  </a:lnTo>
                  <a:close/>
                  <a:moveTo>
                    <a:pt x="953" y="444"/>
                  </a:moveTo>
                  <a:lnTo>
                    <a:pt x="970" y="444"/>
                  </a:lnTo>
                  <a:lnTo>
                    <a:pt x="970" y="449"/>
                  </a:lnTo>
                  <a:lnTo>
                    <a:pt x="953" y="449"/>
                  </a:lnTo>
                  <a:lnTo>
                    <a:pt x="953" y="444"/>
                  </a:lnTo>
                  <a:close/>
                  <a:moveTo>
                    <a:pt x="982" y="444"/>
                  </a:moveTo>
                  <a:lnTo>
                    <a:pt x="999" y="444"/>
                  </a:lnTo>
                  <a:lnTo>
                    <a:pt x="999" y="449"/>
                  </a:lnTo>
                  <a:lnTo>
                    <a:pt x="982" y="449"/>
                  </a:lnTo>
                  <a:lnTo>
                    <a:pt x="982" y="444"/>
                  </a:lnTo>
                  <a:close/>
                  <a:moveTo>
                    <a:pt x="1012" y="444"/>
                  </a:moveTo>
                  <a:lnTo>
                    <a:pt x="1029" y="444"/>
                  </a:lnTo>
                  <a:lnTo>
                    <a:pt x="1029" y="449"/>
                  </a:lnTo>
                  <a:lnTo>
                    <a:pt x="1012" y="449"/>
                  </a:lnTo>
                  <a:lnTo>
                    <a:pt x="1012" y="444"/>
                  </a:lnTo>
                  <a:close/>
                  <a:moveTo>
                    <a:pt x="1041" y="444"/>
                  </a:moveTo>
                  <a:lnTo>
                    <a:pt x="1058" y="444"/>
                  </a:lnTo>
                  <a:lnTo>
                    <a:pt x="1058" y="449"/>
                  </a:lnTo>
                  <a:lnTo>
                    <a:pt x="1041" y="449"/>
                  </a:lnTo>
                  <a:lnTo>
                    <a:pt x="1041" y="444"/>
                  </a:lnTo>
                  <a:close/>
                  <a:moveTo>
                    <a:pt x="1071" y="444"/>
                  </a:moveTo>
                  <a:lnTo>
                    <a:pt x="1087" y="444"/>
                  </a:lnTo>
                  <a:lnTo>
                    <a:pt x="1087" y="449"/>
                  </a:lnTo>
                  <a:lnTo>
                    <a:pt x="1071" y="449"/>
                  </a:lnTo>
                  <a:lnTo>
                    <a:pt x="1071" y="444"/>
                  </a:lnTo>
                  <a:close/>
                  <a:moveTo>
                    <a:pt x="1100" y="444"/>
                  </a:moveTo>
                  <a:lnTo>
                    <a:pt x="1117" y="444"/>
                  </a:lnTo>
                  <a:lnTo>
                    <a:pt x="1117" y="449"/>
                  </a:lnTo>
                  <a:lnTo>
                    <a:pt x="1100" y="449"/>
                  </a:lnTo>
                  <a:lnTo>
                    <a:pt x="1100" y="444"/>
                  </a:lnTo>
                  <a:close/>
                  <a:moveTo>
                    <a:pt x="1129" y="444"/>
                  </a:moveTo>
                  <a:lnTo>
                    <a:pt x="1146" y="444"/>
                  </a:lnTo>
                  <a:lnTo>
                    <a:pt x="1146" y="449"/>
                  </a:lnTo>
                  <a:lnTo>
                    <a:pt x="1129" y="449"/>
                  </a:lnTo>
                  <a:lnTo>
                    <a:pt x="1129" y="444"/>
                  </a:lnTo>
                  <a:close/>
                  <a:moveTo>
                    <a:pt x="1159" y="444"/>
                  </a:moveTo>
                  <a:lnTo>
                    <a:pt x="1176" y="444"/>
                  </a:lnTo>
                  <a:lnTo>
                    <a:pt x="1176" y="449"/>
                  </a:lnTo>
                  <a:lnTo>
                    <a:pt x="1159" y="449"/>
                  </a:lnTo>
                  <a:lnTo>
                    <a:pt x="1159" y="444"/>
                  </a:lnTo>
                  <a:close/>
                  <a:moveTo>
                    <a:pt x="1188" y="444"/>
                  </a:moveTo>
                  <a:lnTo>
                    <a:pt x="1205" y="444"/>
                  </a:lnTo>
                  <a:lnTo>
                    <a:pt x="1205" y="449"/>
                  </a:lnTo>
                  <a:lnTo>
                    <a:pt x="1188" y="449"/>
                  </a:lnTo>
                  <a:lnTo>
                    <a:pt x="1188" y="444"/>
                  </a:lnTo>
                  <a:close/>
                  <a:moveTo>
                    <a:pt x="1218" y="444"/>
                  </a:moveTo>
                  <a:lnTo>
                    <a:pt x="1234" y="444"/>
                  </a:lnTo>
                  <a:lnTo>
                    <a:pt x="1234" y="449"/>
                  </a:lnTo>
                  <a:lnTo>
                    <a:pt x="1218" y="449"/>
                  </a:lnTo>
                  <a:lnTo>
                    <a:pt x="1218" y="444"/>
                  </a:lnTo>
                  <a:close/>
                  <a:moveTo>
                    <a:pt x="1247" y="444"/>
                  </a:moveTo>
                  <a:lnTo>
                    <a:pt x="1264" y="444"/>
                  </a:lnTo>
                  <a:lnTo>
                    <a:pt x="1264" y="449"/>
                  </a:lnTo>
                  <a:lnTo>
                    <a:pt x="1247" y="449"/>
                  </a:lnTo>
                  <a:lnTo>
                    <a:pt x="1247" y="444"/>
                  </a:lnTo>
                  <a:close/>
                  <a:moveTo>
                    <a:pt x="1276" y="444"/>
                  </a:moveTo>
                  <a:lnTo>
                    <a:pt x="1293" y="444"/>
                  </a:lnTo>
                  <a:lnTo>
                    <a:pt x="1293" y="449"/>
                  </a:lnTo>
                  <a:lnTo>
                    <a:pt x="1276" y="449"/>
                  </a:lnTo>
                  <a:lnTo>
                    <a:pt x="1276" y="444"/>
                  </a:lnTo>
                  <a:close/>
                  <a:moveTo>
                    <a:pt x="1306" y="444"/>
                  </a:moveTo>
                  <a:lnTo>
                    <a:pt x="1322" y="444"/>
                  </a:lnTo>
                  <a:lnTo>
                    <a:pt x="1322" y="449"/>
                  </a:lnTo>
                  <a:lnTo>
                    <a:pt x="1306" y="449"/>
                  </a:lnTo>
                  <a:lnTo>
                    <a:pt x="1306" y="444"/>
                  </a:lnTo>
                  <a:close/>
                  <a:moveTo>
                    <a:pt x="1335" y="444"/>
                  </a:moveTo>
                  <a:lnTo>
                    <a:pt x="1352" y="444"/>
                  </a:lnTo>
                  <a:lnTo>
                    <a:pt x="1352" y="449"/>
                  </a:lnTo>
                  <a:lnTo>
                    <a:pt x="1335" y="449"/>
                  </a:lnTo>
                  <a:lnTo>
                    <a:pt x="1335" y="444"/>
                  </a:lnTo>
                  <a:close/>
                  <a:moveTo>
                    <a:pt x="1364" y="444"/>
                  </a:moveTo>
                  <a:lnTo>
                    <a:pt x="1381" y="444"/>
                  </a:lnTo>
                  <a:lnTo>
                    <a:pt x="1381" y="449"/>
                  </a:lnTo>
                  <a:lnTo>
                    <a:pt x="1364" y="449"/>
                  </a:lnTo>
                  <a:lnTo>
                    <a:pt x="1364" y="444"/>
                  </a:lnTo>
                  <a:close/>
                  <a:moveTo>
                    <a:pt x="1394" y="444"/>
                  </a:moveTo>
                  <a:lnTo>
                    <a:pt x="1411" y="444"/>
                  </a:lnTo>
                  <a:lnTo>
                    <a:pt x="1411" y="449"/>
                  </a:lnTo>
                  <a:lnTo>
                    <a:pt x="1394" y="449"/>
                  </a:lnTo>
                  <a:lnTo>
                    <a:pt x="1394" y="444"/>
                  </a:lnTo>
                  <a:close/>
                  <a:moveTo>
                    <a:pt x="1423" y="444"/>
                  </a:moveTo>
                  <a:lnTo>
                    <a:pt x="1440" y="444"/>
                  </a:lnTo>
                  <a:lnTo>
                    <a:pt x="1440" y="449"/>
                  </a:lnTo>
                  <a:lnTo>
                    <a:pt x="1423" y="449"/>
                  </a:lnTo>
                  <a:lnTo>
                    <a:pt x="1423" y="444"/>
                  </a:lnTo>
                  <a:close/>
                  <a:moveTo>
                    <a:pt x="1453" y="444"/>
                  </a:moveTo>
                  <a:lnTo>
                    <a:pt x="1469" y="444"/>
                  </a:lnTo>
                  <a:lnTo>
                    <a:pt x="1469" y="449"/>
                  </a:lnTo>
                  <a:lnTo>
                    <a:pt x="1453" y="449"/>
                  </a:lnTo>
                  <a:lnTo>
                    <a:pt x="1453" y="444"/>
                  </a:lnTo>
                  <a:close/>
                  <a:moveTo>
                    <a:pt x="1482" y="444"/>
                  </a:moveTo>
                  <a:lnTo>
                    <a:pt x="1499" y="444"/>
                  </a:lnTo>
                  <a:lnTo>
                    <a:pt x="1499" y="449"/>
                  </a:lnTo>
                  <a:lnTo>
                    <a:pt x="1482" y="449"/>
                  </a:lnTo>
                  <a:lnTo>
                    <a:pt x="1482" y="444"/>
                  </a:lnTo>
                  <a:close/>
                  <a:moveTo>
                    <a:pt x="1511" y="444"/>
                  </a:moveTo>
                  <a:lnTo>
                    <a:pt x="1528" y="444"/>
                  </a:lnTo>
                  <a:lnTo>
                    <a:pt x="1528" y="449"/>
                  </a:lnTo>
                  <a:lnTo>
                    <a:pt x="1511" y="449"/>
                  </a:lnTo>
                  <a:lnTo>
                    <a:pt x="1511" y="444"/>
                  </a:lnTo>
                  <a:close/>
                  <a:moveTo>
                    <a:pt x="1541" y="444"/>
                  </a:moveTo>
                  <a:lnTo>
                    <a:pt x="1558" y="444"/>
                  </a:lnTo>
                  <a:lnTo>
                    <a:pt x="1558" y="449"/>
                  </a:lnTo>
                  <a:lnTo>
                    <a:pt x="1541" y="449"/>
                  </a:lnTo>
                  <a:lnTo>
                    <a:pt x="1541" y="444"/>
                  </a:lnTo>
                  <a:close/>
                  <a:moveTo>
                    <a:pt x="1570" y="444"/>
                  </a:moveTo>
                  <a:lnTo>
                    <a:pt x="1587" y="444"/>
                  </a:lnTo>
                  <a:lnTo>
                    <a:pt x="1587" y="449"/>
                  </a:lnTo>
                  <a:lnTo>
                    <a:pt x="1570" y="449"/>
                  </a:lnTo>
                  <a:lnTo>
                    <a:pt x="1570" y="444"/>
                  </a:lnTo>
                  <a:close/>
                  <a:moveTo>
                    <a:pt x="1600" y="444"/>
                  </a:moveTo>
                  <a:lnTo>
                    <a:pt x="1616" y="444"/>
                  </a:lnTo>
                  <a:lnTo>
                    <a:pt x="1616" y="449"/>
                  </a:lnTo>
                  <a:lnTo>
                    <a:pt x="1600" y="449"/>
                  </a:lnTo>
                  <a:lnTo>
                    <a:pt x="1600" y="444"/>
                  </a:lnTo>
                  <a:close/>
                  <a:moveTo>
                    <a:pt x="1629" y="444"/>
                  </a:moveTo>
                  <a:lnTo>
                    <a:pt x="1646" y="444"/>
                  </a:lnTo>
                  <a:lnTo>
                    <a:pt x="1646" y="449"/>
                  </a:lnTo>
                  <a:lnTo>
                    <a:pt x="1629" y="449"/>
                  </a:lnTo>
                  <a:lnTo>
                    <a:pt x="1629" y="444"/>
                  </a:lnTo>
                  <a:close/>
                  <a:moveTo>
                    <a:pt x="1658" y="444"/>
                  </a:moveTo>
                  <a:lnTo>
                    <a:pt x="1675" y="444"/>
                  </a:lnTo>
                  <a:lnTo>
                    <a:pt x="1675" y="449"/>
                  </a:lnTo>
                  <a:lnTo>
                    <a:pt x="1658" y="449"/>
                  </a:lnTo>
                  <a:lnTo>
                    <a:pt x="1658" y="444"/>
                  </a:lnTo>
                  <a:close/>
                  <a:moveTo>
                    <a:pt x="1688" y="444"/>
                  </a:moveTo>
                  <a:lnTo>
                    <a:pt x="1705" y="444"/>
                  </a:lnTo>
                  <a:lnTo>
                    <a:pt x="1705" y="449"/>
                  </a:lnTo>
                  <a:lnTo>
                    <a:pt x="1688" y="449"/>
                  </a:lnTo>
                  <a:lnTo>
                    <a:pt x="1688" y="444"/>
                  </a:lnTo>
                  <a:close/>
                  <a:moveTo>
                    <a:pt x="1717" y="444"/>
                  </a:moveTo>
                  <a:lnTo>
                    <a:pt x="1734" y="444"/>
                  </a:lnTo>
                  <a:lnTo>
                    <a:pt x="1734" y="449"/>
                  </a:lnTo>
                  <a:lnTo>
                    <a:pt x="1717" y="449"/>
                  </a:lnTo>
                  <a:lnTo>
                    <a:pt x="1717" y="444"/>
                  </a:lnTo>
                  <a:close/>
                  <a:moveTo>
                    <a:pt x="1747" y="444"/>
                  </a:moveTo>
                  <a:lnTo>
                    <a:pt x="1763" y="444"/>
                  </a:lnTo>
                  <a:lnTo>
                    <a:pt x="1763" y="449"/>
                  </a:lnTo>
                  <a:lnTo>
                    <a:pt x="1747" y="449"/>
                  </a:lnTo>
                  <a:lnTo>
                    <a:pt x="1747" y="444"/>
                  </a:lnTo>
                  <a:close/>
                  <a:moveTo>
                    <a:pt x="1776" y="444"/>
                  </a:moveTo>
                  <a:lnTo>
                    <a:pt x="1793" y="444"/>
                  </a:lnTo>
                  <a:lnTo>
                    <a:pt x="1793" y="449"/>
                  </a:lnTo>
                  <a:lnTo>
                    <a:pt x="1776" y="449"/>
                  </a:lnTo>
                  <a:lnTo>
                    <a:pt x="1776" y="444"/>
                  </a:lnTo>
                  <a:close/>
                  <a:moveTo>
                    <a:pt x="1805" y="444"/>
                  </a:moveTo>
                  <a:lnTo>
                    <a:pt x="1822" y="444"/>
                  </a:lnTo>
                  <a:lnTo>
                    <a:pt x="1822" y="449"/>
                  </a:lnTo>
                  <a:lnTo>
                    <a:pt x="1805" y="449"/>
                  </a:lnTo>
                  <a:lnTo>
                    <a:pt x="1805" y="444"/>
                  </a:lnTo>
                  <a:close/>
                  <a:moveTo>
                    <a:pt x="1835" y="444"/>
                  </a:moveTo>
                  <a:lnTo>
                    <a:pt x="1852" y="444"/>
                  </a:lnTo>
                  <a:lnTo>
                    <a:pt x="1852" y="449"/>
                  </a:lnTo>
                  <a:lnTo>
                    <a:pt x="1835" y="449"/>
                  </a:lnTo>
                  <a:lnTo>
                    <a:pt x="1835" y="444"/>
                  </a:lnTo>
                  <a:close/>
                  <a:moveTo>
                    <a:pt x="1864" y="444"/>
                  </a:moveTo>
                  <a:lnTo>
                    <a:pt x="1881" y="444"/>
                  </a:lnTo>
                  <a:lnTo>
                    <a:pt x="1881" y="449"/>
                  </a:lnTo>
                  <a:lnTo>
                    <a:pt x="1864" y="449"/>
                  </a:lnTo>
                  <a:lnTo>
                    <a:pt x="1864" y="444"/>
                  </a:lnTo>
                  <a:close/>
                  <a:moveTo>
                    <a:pt x="1894" y="444"/>
                  </a:moveTo>
                  <a:lnTo>
                    <a:pt x="1910" y="444"/>
                  </a:lnTo>
                  <a:lnTo>
                    <a:pt x="1910" y="449"/>
                  </a:lnTo>
                  <a:lnTo>
                    <a:pt x="1894" y="449"/>
                  </a:lnTo>
                  <a:lnTo>
                    <a:pt x="1894" y="444"/>
                  </a:lnTo>
                  <a:close/>
                  <a:moveTo>
                    <a:pt x="1923" y="444"/>
                  </a:moveTo>
                  <a:lnTo>
                    <a:pt x="1940" y="444"/>
                  </a:lnTo>
                  <a:lnTo>
                    <a:pt x="1940" y="449"/>
                  </a:lnTo>
                  <a:lnTo>
                    <a:pt x="1923" y="449"/>
                  </a:lnTo>
                  <a:lnTo>
                    <a:pt x="1923" y="444"/>
                  </a:lnTo>
                  <a:close/>
                  <a:moveTo>
                    <a:pt x="1952" y="444"/>
                  </a:moveTo>
                  <a:lnTo>
                    <a:pt x="1969" y="444"/>
                  </a:lnTo>
                  <a:lnTo>
                    <a:pt x="1969" y="449"/>
                  </a:lnTo>
                  <a:lnTo>
                    <a:pt x="1952" y="449"/>
                  </a:lnTo>
                  <a:lnTo>
                    <a:pt x="1952" y="444"/>
                  </a:lnTo>
                  <a:close/>
                  <a:moveTo>
                    <a:pt x="1982" y="444"/>
                  </a:moveTo>
                  <a:lnTo>
                    <a:pt x="1999" y="444"/>
                  </a:lnTo>
                  <a:lnTo>
                    <a:pt x="1999" y="449"/>
                  </a:lnTo>
                  <a:lnTo>
                    <a:pt x="1982" y="449"/>
                  </a:lnTo>
                  <a:lnTo>
                    <a:pt x="1982" y="444"/>
                  </a:lnTo>
                  <a:close/>
                  <a:moveTo>
                    <a:pt x="2011" y="444"/>
                  </a:moveTo>
                  <a:lnTo>
                    <a:pt x="2028" y="444"/>
                  </a:lnTo>
                  <a:lnTo>
                    <a:pt x="2028" y="449"/>
                  </a:lnTo>
                  <a:lnTo>
                    <a:pt x="2011" y="449"/>
                  </a:lnTo>
                  <a:lnTo>
                    <a:pt x="2011" y="444"/>
                  </a:lnTo>
                  <a:close/>
                  <a:moveTo>
                    <a:pt x="2041" y="444"/>
                  </a:moveTo>
                  <a:lnTo>
                    <a:pt x="2057" y="444"/>
                  </a:lnTo>
                  <a:lnTo>
                    <a:pt x="2057" y="449"/>
                  </a:lnTo>
                  <a:lnTo>
                    <a:pt x="2041" y="449"/>
                  </a:lnTo>
                  <a:lnTo>
                    <a:pt x="2041" y="444"/>
                  </a:lnTo>
                  <a:close/>
                  <a:moveTo>
                    <a:pt x="2070" y="444"/>
                  </a:moveTo>
                  <a:lnTo>
                    <a:pt x="2087" y="444"/>
                  </a:lnTo>
                  <a:lnTo>
                    <a:pt x="2087" y="449"/>
                  </a:lnTo>
                  <a:lnTo>
                    <a:pt x="2070" y="449"/>
                  </a:lnTo>
                  <a:lnTo>
                    <a:pt x="2070" y="444"/>
                  </a:lnTo>
                  <a:close/>
                  <a:moveTo>
                    <a:pt x="2099" y="444"/>
                  </a:moveTo>
                  <a:lnTo>
                    <a:pt x="2116" y="444"/>
                  </a:lnTo>
                  <a:lnTo>
                    <a:pt x="2116" y="449"/>
                  </a:lnTo>
                  <a:lnTo>
                    <a:pt x="2099" y="449"/>
                  </a:lnTo>
                  <a:lnTo>
                    <a:pt x="2099" y="444"/>
                  </a:lnTo>
                  <a:close/>
                  <a:moveTo>
                    <a:pt x="2129" y="444"/>
                  </a:moveTo>
                  <a:lnTo>
                    <a:pt x="2146" y="444"/>
                  </a:lnTo>
                  <a:lnTo>
                    <a:pt x="2146" y="449"/>
                  </a:lnTo>
                  <a:lnTo>
                    <a:pt x="2129" y="449"/>
                  </a:lnTo>
                  <a:lnTo>
                    <a:pt x="2129" y="444"/>
                  </a:lnTo>
                  <a:close/>
                  <a:moveTo>
                    <a:pt x="2158" y="444"/>
                  </a:moveTo>
                  <a:lnTo>
                    <a:pt x="2175" y="444"/>
                  </a:lnTo>
                  <a:lnTo>
                    <a:pt x="2175" y="449"/>
                  </a:lnTo>
                  <a:lnTo>
                    <a:pt x="2158" y="449"/>
                  </a:lnTo>
                  <a:lnTo>
                    <a:pt x="2158" y="444"/>
                  </a:lnTo>
                  <a:close/>
                  <a:moveTo>
                    <a:pt x="2188" y="444"/>
                  </a:moveTo>
                  <a:lnTo>
                    <a:pt x="2204" y="444"/>
                  </a:lnTo>
                  <a:lnTo>
                    <a:pt x="2204" y="449"/>
                  </a:lnTo>
                  <a:lnTo>
                    <a:pt x="2188" y="449"/>
                  </a:lnTo>
                  <a:lnTo>
                    <a:pt x="2188" y="444"/>
                  </a:lnTo>
                  <a:close/>
                  <a:moveTo>
                    <a:pt x="2217" y="444"/>
                  </a:moveTo>
                  <a:lnTo>
                    <a:pt x="2234" y="444"/>
                  </a:lnTo>
                  <a:lnTo>
                    <a:pt x="2234" y="449"/>
                  </a:lnTo>
                  <a:lnTo>
                    <a:pt x="2217" y="449"/>
                  </a:lnTo>
                  <a:lnTo>
                    <a:pt x="2217" y="444"/>
                  </a:lnTo>
                  <a:close/>
                  <a:moveTo>
                    <a:pt x="2246" y="444"/>
                  </a:moveTo>
                  <a:lnTo>
                    <a:pt x="2263" y="444"/>
                  </a:lnTo>
                  <a:lnTo>
                    <a:pt x="2263" y="449"/>
                  </a:lnTo>
                  <a:lnTo>
                    <a:pt x="2246" y="449"/>
                  </a:lnTo>
                  <a:lnTo>
                    <a:pt x="2246" y="444"/>
                  </a:lnTo>
                  <a:close/>
                  <a:moveTo>
                    <a:pt x="2276" y="444"/>
                  </a:moveTo>
                  <a:lnTo>
                    <a:pt x="2293" y="444"/>
                  </a:lnTo>
                  <a:lnTo>
                    <a:pt x="2293" y="449"/>
                  </a:lnTo>
                  <a:lnTo>
                    <a:pt x="2276" y="449"/>
                  </a:lnTo>
                  <a:lnTo>
                    <a:pt x="2276" y="444"/>
                  </a:lnTo>
                  <a:close/>
                  <a:moveTo>
                    <a:pt x="2305" y="444"/>
                  </a:moveTo>
                  <a:lnTo>
                    <a:pt x="2322" y="444"/>
                  </a:lnTo>
                  <a:lnTo>
                    <a:pt x="2322" y="449"/>
                  </a:lnTo>
                  <a:lnTo>
                    <a:pt x="2305" y="449"/>
                  </a:lnTo>
                  <a:lnTo>
                    <a:pt x="2305" y="444"/>
                  </a:lnTo>
                  <a:close/>
                  <a:moveTo>
                    <a:pt x="2335" y="444"/>
                  </a:moveTo>
                  <a:lnTo>
                    <a:pt x="2351" y="444"/>
                  </a:lnTo>
                  <a:lnTo>
                    <a:pt x="2351" y="449"/>
                  </a:lnTo>
                  <a:lnTo>
                    <a:pt x="2335" y="449"/>
                  </a:lnTo>
                  <a:lnTo>
                    <a:pt x="2335" y="444"/>
                  </a:lnTo>
                  <a:close/>
                  <a:moveTo>
                    <a:pt x="2364" y="444"/>
                  </a:moveTo>
                  <a:lnTo>
                    <a:pt x="2381" y="444"/>
                  </a:lnTo>
                  <a:lnTo>
                    <a:pt x="2381" y="449"/>
                  </a:lnTo>
                  <a:lnTo>
                    <a:pt x="2364" y="449"/>
                  </a:lnTo>
                  <a:lnTo>
                    <a:pt x="2364" y="444"/>
                  </a:lnTo>
                  <a:close/>
                  <a:moveTo>
                    <a:pt x="2393" y="444"/>
                  </a:moveTo>
                  <a:lnTo>
                    <a:pt x="2410" y="444"/>
                  </a:lnTo>
                  <a:lnTo>
                    <a:pt x="2410" y="449"/>
                  </a:lnTo>
                  <a:lnTo>
                    <a:pt x="2393" y="449"/>
                  </a:lnTo>
                  <a:lnTo>
                    <a:pt x="2393" y="444"/>
                  </a:lnTo>
                  <a:close/>
                  <a:moveTo>
                    <a:pt x="2423" y="444"/>
                  </a:moveTo>
                  <a:lnTo>
                    <a:pt x="2440" y="444"/>
                  </a:lnTo>
                  <a:lnTo>
                    <a:pt x="2440" y="449"/>
                  </a:lnTo>
                  <a:lnTo>
                    <a:pt x="2423" y="449"/>
                  </a:lnTo>
                  <a:lnTo>
                    <a:pt x="2423" y="444"/>
                  </a:lnTo>
                  <a:close/>
                  <a:moveTo>
                    <a:pt x="2452" y="444"/>
                  </a:moveTo>
                  <a:lnTo>
                    <a:pt x="2469" y="444"/>
                  </a:lnTo>
                  <a:lnTo>
                    <a:pt x="2469" y="449"/>
                  </a:lnTo>
                  <a:lnTo>
                    <a:pt x="2452" y="449"/>
                  </a:lnTo>
                  <a:lnTo>
                    <a:pt x="2452" y="444"/>
                  </a:lnTo>
                  <a:close/>
                  <a:moveTo>
                    <a:pt x="2482" y="444"/>
                  </a:moveTo>
                  <a:lnTo>
                    <a:pt x="2498" y="444"/>
                  </a:lnTo>
                  <a:lnTo>
                    <a:pt x="2498" y="449"/>
                  </a:lnTo>
                  <a:lnTo>
                    <a:pt x="2482" y="449"/>
                  </a:lnTo>
                  <a:lnTo>
                    <a:pt x="2482" y="444"/>
                  </a:lnTo>
                  <a:close/>
                  <a:moveTo>
                    <a:pt x="2511" y="444"/>
                  </a:moveTo>
                  <a:lnTo>
                    <a:pt x="2528" y="444"/>
                  </a:lnTo>
                  <a:lnTo>
                    <a:pt x="2528" y="449"/>
                  </a:lnTo>
                  <a:lnTo>
                    <a:pt x="2511" y="449"/>
                  </a:lnTo>
                  <a:lnTo>
                    <a:pt x="2511" y="444"/>
                  </a:lnTo>
                  <a:close/>
                  <a:moveTo>
                    <a:pt x="2540" y="444"/>
                  </a:moveTo>
                  <a:lnTo>
                    <a:pt x="2557" y="444"/>
                  </a:lnTo>
                  <a:lnTo>
                    <a:pt x="2557" y="449"/>
                  </a:lnTo>
                  <a:lnTo>
                    <a:pt x="2540" y="449"/>
                  </a:lnTo>
                  <a:lnTo>
                    <a:pt x="2540" y="444"/>
                  </a:lnTo>
                  <a:close/>
                  <a:moveTo>
                    <a:pt x="2570" y="444"/>
                  </a:moveTo>
                  <a:lnTo>
                    <a:pt x="2587" y="444"/>
                  </a:lnTo>
                  <a:lnTo>
                    <a:pt x="2587" y="449"/>
                  </a:lnTo>
                  <a:lnTo>
                    <a:pt x="2570" y="449"/>
                  </a:lnTo>
                  <a:lnTo>
                    <a:pt x="2570" y="444"/>
                  </a:lnTo>
                  <a:close/>
                  <a:moveTo>
                    <a:pt x="2599" y="444"/>
                  </a:moveTo>
                  <a:lnTo>
                    <a:pt x="2616" y="444"/>
                  </a:lnTo>
                  <a:lnTo>
                    <a:pt x="2616" y="449"/>
                  </a:lnTo>
                  <a:lnTo>
                    <a:pt x="2599" y="449"/>
                  </a:lnTo>
                  <a:lnTo>
                    <a:pt x="2599" y="444"/>
                  </a:lnTo>
                  <a:close/>
                  <a:moveTo>
                    <a:pt x="2629" y="444"/>
                  </a:moveTo>
                  <a:lnTo>
                    <a:pt x="2645" y="444"/>
                  </a:lnTo>
                  <a:lnTo>
                    <a:pt x="2645" y="449"/>
                  </a:lnTo>
                  <a:lnTo>
                    <a:pt x="2629" y="449"/>
                  </a:lnTo>
                  <a:lnTo>
                    <a:pt x="2629" y="444"/>
                  </a:lnTo>
                  <a:close/>
                  <a:moveTo>
                    <a:pt x="2658" y="444"/>
                  </a:moveTo>
                  <a:lnTo>
                    <a:pt x="2675" y="444"/>
                  </a:lnTo>
                  <a:lnTo>
                    <a:pt x="2675" y="449"/>
                  </a:lnTo>
                  <a:lnTo>
                    <a:pt x="2658" y="449"/>
                  </a:lnTo>
                  <a:lnTo>
                    <a:pt x="2658" y="444"/>
                  </a:lnTo>
                  <a:close/>
                  <a:moveTo>
                    <a:pt x="2687" y="444"/>
                  </a:moveTo>
                  <a:lnTo>
                    <a:pt x="2704" y="444"/>
                  </a:lnTo>
                  <a:lnTo>
                    <a:pt x="2704" y="449"/>
                  </a:lnTo>
                  <a:lnTo>
                    <a:pt x="2687" y="449"/>
                  </a:lnTo>
                  <a:lnTo>
                    <a:pt x="2687" y="444"/>
                  </a:lnTo>
                  <a:close/>
                  <a:moveTo>
                    <a:pt x="2717" y="444"/>
                  </a:moveTo>
                  <a:lnTo>
                    <a:pt x="2734" y="444"/>
                  </a:lnTo>
                  <a:lnTo>
                    <a:pt x="2734" y="449"/>
                  </a:lnTo>
                  <a:lnTo>
                    <a:pt x="2717" y="449"/>
                  </a:lnTo>
                  <a:lnTo>
                    <a:pt x="2717" y="444"/>
                  </a:lnTo>
                  <a:close/>
                  <a:moveTo>
                    <a:pt x="2746" y="444"/>
                  </a:moveTo>
                  <a:lnTo>
                    <a:pt x="2763" y="444"/>
                  </a:lnTo>
                  <a:lnTo>
                    <a:pt x="2763" y="449"/>
                  </a:lnTo>
                  <a:lnTo>
                    <a:pt x="2746" y="449"/>
                  </a:lnTo>
                  <a:lnTo>
                    <a:pt x="2746" y="444"/>
                  </a:lnTo>
                  <a:close/>
                  <a:moveTo>
                    <a:pt x="2776" y="444"/>
                  </a:moveTo>
                  <a:lnTo>
                    <a:pt x="2792" y="444"/>
                  </a:lnTo>
                  <a:lnTo>
                    <a:pt x="2792" y="449"/>
                  </a:lnTo>
                  <a:lnTo>
                    <a:pt x="2776" y="449"/>
                  </a:lnTo>
                  <a:lnTo>
                    <a:pt x="2776" y="444"/>
                  </a:lnTo>
                  <a:close/>
                  <a:moveTo>
                    <a:pt x="2805" y="444"/>
                  </a:moveTo>
                  <a:lnTo>
                    <a:pt x="2822" y="444"/>
                  </a:lnTo>
                  <a:lnTo>
                    <a:pt x="2822" y="449"/>
                  </a:lnTo>
                  <a:lnTo>
                    <a:pt x="2805" y="449"/>
                  </a:lnTo>
                  <a:lnTo>
                    <a:pt x="2805" y="444"/>
                  </a:lnTo>
                  <a:close/>
                  <a:moveTo>
                    <a:pt x="2834" y="444"/>
                  </a:moveTo>
                  <a:lnTo>
                    <a:pt x="2851" y="444"/>
                  </a:lnTo>
                  <a:lnTo>
                    <a:pt x="2851" y="449"/>
                  </a:lnTo>
                  <a:lnTo>
                    <a:pt x="2834" y="449"/>
                  </a:lnTo>
                  <a:lnTo>
                    <a:pt x="2834" y="444"/>
                  </a:lnTo>
                  <a:close/>
                  <a:moveTo>
                    <a:pt x="2864" y="444"/>
                  </a:moveTo>
                  <a:lnTo>
                    <a:pt x="2881" y="444"/>
                  </a:lnTo>
                  <a:lnTo>
                    <a:pt x="2881" y="449"/>
                  </a:lnTo>
                  <a:lnTo>
                    <a:pt x="2864" y="449"/>
                  </a:lnTo>
                  <a:lnTo>
                    <a:pt x="2864" y="444"/>
                  </a:lnTo>
                  <a:close/>
                  <a:moveTo>
                    <a:pt x="2893" y="444"/>
                  </a:moveTo>
                  <a:lnTo>
                    <a:pt x="2910" y="444"/>
                  </a:lnTo>
                  <a:lnTo>
                    <a:pt x="2910" y="449"/>
                  </a:lnTo>
                  <a:lnTo>
                    <a:pt x="2893" y="449"/>
                  </a:lnTo>
                  <a:lnTo>
                    <a:pt x="2893" y="444"/>
                  </a:lnTo>
                  <a:close/>
                  <a:moveTo>
                    <a:pt x="2923" y="444"/>
                  </a:moveTo>
                  <a:lnTo>
                    <a:pt x="2939" y="444"/>
                  </a:lnTo>
                  <a:lnTo>
                    <a:pt x="2939" y="449"/>
                  </a:lnTo>
                  <a:lnTo>
                    <a:pt x="2923" y="449"/>
                  </a:lnTo>
                  <a:lnTo>
                    <a:pt x="2923" y="444"/>
                  </a:lnTo>
                  <a:close/>
                  <a:moveTo>
                    <a:pt x="2952" y="444"/>
                  </a:moveTo>
                  <a:lnTo>
                    <a:pt x="2969" y="444"/>
                  </a:lnTo>
                  <a:lnTo>
                    <a:pt x="2969" y="449"/>
                  </a:lnTo>
                  <a:lnTo>
                    <a:pt x="2952" y="449"/>
                  </a:lnTo>
                  <a:lnTo>
                    <a:pt x="2952" y="444"/>
                  </a:lnTo>
                  <a:close/>
                  <a:moveTo>
                    <a:pt x="2981" y="444"/>
                  </a:moveTo>
                  <a:lnTo>
                    <a:pt x="2998" y="444"/>
                  </a:lnTo>
                  <a:lnTo>
                    <a:pt x="2998" y="449"/>
                  </a:lnTo>
                  <a:lnTo>
                    <a:pt x="2981" y="449"/>
                  </a:lnTo>
                  <a:lnTo>
                    <a:pt x="2981" y="444"/>
                  </a:lnTo>
                  <a:close/>
                  <a:moveTo>
                    <a:pt x="3011" y="444"/>
                  </a:moveTo>
                  <a:lnTo>
                    <a:pt x="3028" y="444"/>
                  </a:lnTo>
                  <a:lnTo>
                    <a:pt x="3028" y="449"/>
                  </a:lnTo>
                  <a:lnTo>
                    <a:pt x="3011" y="449"/>
                  </a:lnTo>
                  <a:lnTo>
                    <a:pt x="3011" y="444"/>
                  </a:lnTo>
                  <a:close/>
                  <a:moveTo>
                    <a:pt x="3040" y="444"/>
                  </a:moveTo>
                  <a:lnTo>
                    <a:pt x="3057" y="444"/>
                  </a:lnTo>
                  <a:lnTo>
                    <a:pt x="3057" y="449"/>
                  </a:lnTo>
                  <a:lnTo>
                    <a:pt x="3040" y="449"/>
                  </a:lnTo>
                  <a:lnTo>
                    <a:pt x="3040" y="444"/>
                  </a:lnTo>
                  <a:close/>
                  <a:moveTo>
                    <a:pt x="3070" y="444"/>
                  </a:moveTo>
                  <a:lnTo>
                    <a:pt x="3086" y="444"/>
                  </a:lnTo>
                  <a:lnTo>
                    <a:pt x="3086" y="449"/>
                  </a:lnTo>
                  <a:lnTo>
                    <a:pt x="3070" y="449"/>
                  </a:lnTo>
                  <a:lnTo>
                    <a:pt x="3070" y="444"/>
                  </a:lnTo>
                  <a:close/>
                  <a:moveTo>
                    <a:pt x="3099" y="444"/>
                  </a:moveTo>
                  <a:lnTo>
                    <a:pt x="3116" y="444"/>
                  </a:lnTo>
                  <a:lnTo>
                    <a:pt x="3116" y="449"/>
                  </a:lnTo>
                  <a:lnTo>
                    <a:pt x="3099" y="449"/>
                  </a:lnTo>
                  <a:lnTo>
                    <a:pt x="3099" y="444"/>
                  </a:lnTo>
                  <a:close/>
                  <a:moveTo>
                    <a:pt x="3128" y="444"/>
                  </a:moveTo>
                  <a:lnTo>
                    <a:pt x="3145" y="444"/>
                  </a:lnTo>
                  <a:lnTo>
                    <a:pt x="3145" y="449"/>
                  </a:lnTo>
                  <a:lnTo>
                    <a:pt x="3128" y="449"/>
                  </a:lnTo>
                  <a:lnTo>
                    <a:pt x="3128" y="444"/>
                  </a:lnTo>
                  <a:close/>
                  <a:moveTo>
                    <a:pt x="3158" y="444"/>
                  </a:moveTo>
                  <a:lnTo>
                    <a:pt x="3175" y="444"/>
                  </a:lnTo>
                  <a:lnTo>
                    <a:pt x="3175" y="449"/>
                  </a:lnTo>
                  <a:lnTo>
                    <a:pt x="3158" y="449"/>
                  </a:lnTo>
                  <a:lnTo>
                    <a:pt x="3158" y="444"/>
                  </a:lnTo>
                  <a:close/>
                  <a:moveTo>
                    <a:pt x="3187" y="444"/>
                  </a:moveTo>
                  <a:lnTo>
                    <a:pt x="3204" y="444"/>
                  </a:lnTo>
                  <a:lnTo>
                    <a:pt x="3204" y="449"/>
                  </a:lnTo>
                  <a:lnTo>
                    <a:pt x="3187" y="449"/>
                  </a:lnTo>
                  <a:lnTo>
                    <a:pt x="3187" y="444"/>
                  </a:lnTo>
                  <a:close/>
                  <a:moveTo>
                    <a:pt x="3217" y="444"/>
                  </a:moveTo>
                  <a:lnTo>
                    <a:pt x="3233" y="444"/>
                  </a:lnTo>
                  <a:lnTo>
                    <a:pt x="3233" y="449"/>
                  </a:lnTo>
                  <a:lnTo>
                    <a:pt x="3217" y="449"/>
                  </a:lnTo>
                  <a:lnTo>
                    <a:pt x="3217" y="444"/>
                  </a:lnTo>
                  <a:close/>
                  <a:moveTo>
                    <a:pt x="3246" y="444"/>
                  </a:moveTo>
                  <a:lnTo>
                    <a:pt x="3263" y="444"/>
                  </a:lnTo>
                  <a:lnTo>
                    <a:pt x="3263" y="449"/>
                  </a:lnTo>
                  <a:lnTo>
                    <a:pt x="3246" y="449"/>
                  </a:lnTo>
                  <a:lnTo>
                    <a:pt x="3246" y="444"/>
                  </a:lnTo>
                  <a:close/>
                  <a:moveTo>
                    <a:pt x="3275" y="444"/>
                  </a:moveTo>
                  <a:lnTo>
                    <a:pt x="3292" y="444"/>
                  </a:lnTo>
                  <a:lnTo>
                    <a:pt x="3292" y="449"/>
                  </a:lnTo>
                  <a:lnTo>
                    <a:pt x="3275" y="449"/>
                  </a:lnTo>
                  <a:lnTo>
                    <a:pt x="3275" y="444"/>
                  </a:lnTo>
                  <a:close/>
                  <a:moveTo>
                    <a:pt x="3305" y="444"/>
                  </a:moveTo>
                  <a:lnTo>
                    <a:pt x="3322" y="444"/>
                  </a:lnTo>
                  <a:lnTo>
                    <a:pt x="3322" y="449"/>
                  </a:lnTo>
                  <a:lnTo>
                    <a:pt x="3305" y="449"/>
                  </a:lnTo>
                  <a:lnTo>
                    <a:pt x="3305" y="444"/>
                  </a:lnTo>
                  <a:close/>
                  <a:moveTo>
                    <a:pt x="3334" y="444"/>
                  </a:moveTo>
                  <a:lnTo>
                    <a:pt x="3351" y="444"/>
                  </a:lnTo>
                  <a:lnTo>
                    <a:pt x="3351" y="449"/>
                  </a:lnTo>
                  <a:lnTo>
                    <a:pt x="3334" y="449"/>
                  </a:lnTo>
                  <a:lnTo>
                    <a:pt x="3334" y="444"/>
                  </a:lnTo>
                  <a:close/>
                  <a:moveTo>
                    <a:pt x="3364" y="444"/>
                  </a:moveTo>
                  <a:lnTo>
                    <a:pt x="3380" y="444"/>
                  </a:lnTo>
                  <a:lnTo>
                    <a:pt x="3380" y="449"/>
                  </a:lnTo>
                  <a:lnTo>
                    <a:pt x="3364" y="449"/>
                  </a:lnTo>
                  <a:lnTo>
                    <a:pt x="3364" y="444"/>
                  </a:lnTo>
                  <a:close/>
                  <a:moveTo>
                    <a:pt x="3393" y="444"/>
                  </a:moveTo>
                  <a:lnTo>
                    <a:pt x="3399" y="444"/>
                  </a:lnTo>
                  <a:lnTo>
                    <a:pt x="3397" y="446"/>
                  </a:lnTo>
                  <a:lnTo>
                    <a:pt x="3397" y="436"/>
                  </a:lnTo>
                  <a:lnTo>
                    <a:pt x="3401" y="436"/>
                  </a:lnTo>
                  <a:lnTo>
                    <a:pt x="3401" y="449"/>
                  </a:lnTo>
                  <a:lnTo>
                    <a:pt x="3393" y="449"/>
                  </a:lnTo>
                  <a:lnTo>
                    <a:pt x="3393" y="444"/>
                  </a:lnTo>
                  <a:close/>
                  <a:moveTo>
                    <a:pt x="3397" y="423"/>
                  </a:moveTo>
                  <a:lnTo>
                    <a:pt x="3397" y="407"/>
                  </a:lnTo>
                  <a:lnTo>
                    <a:pt x="3401" y="407"/>
                  </a:lnTo>
                  <a:lnTo>
                    <a:pt x="3401" y="423"/>
                  </a:lnTo>
                  <a:lnTo>
                    <a:pt x="3397" y="423"/>
                  </a:lnTo>
                  <a:close/>
                  <a:moveTo>
                    <a:pt x="3397" y="394"/>
                  </a:moveTo>
                  <a:lnTo>
                    <a:pt x="3397" y="377"/>
                  </a:lnTo>
                  <a:lnTo>
                    <a:pt x="3401" y="377"/>
                  </a:lnTo>
                  <a:lnTo>
                    <a:pt x="3401" y="394"/>
                  </a:lnTo>
                  <a:lnTo>
                    <a:pt x="3397" y="394"/>
                  </a:lnTo>
                  <a:close/>
                  <a:moveTo>
                    <a:pt x="3397" y="365"/>
                  </a:moveTo>
                  <a:lnTo>
                    <a:pt x="3397" y="348"/>
                  </a:lnTo>
                  <a:lnTo>
                    <a:pt x="3401" y="348"/>
                  </a:lnTo>
                  <a:lnTo>
                    <a:pt x="3401" y="365"/>
                  </a:lnTo>
                  <a:lnTo>
                    <a:pt x="3397" y="365"/>
                  </a:lnTo>
                  <a:close/>
                  <a:moveTo>
                    <a:pt x="3397" y="335"/>
                  </a:moveTo>
                  <a:lnTo>
                    <a:pt x="3397" y="318"/>
                  </a:lnTo>
                  <a:lnTo>
                    <a:pt x="3401" y="318"/>
                  </a:lnTo>
                  <a:lnTo>
                    <a:pt x="3401" y="335"/>
                  </a:lnTo>
                  <a:lnTo>
                    <a:pt x="3397" y="335"/>
                  </a:lnTo>
                  <a:close/>
                  <a:moveTo>
                    <a:pt x="3397" y="306"/>
                  </a:moveTo>
                  <a:lnTo>
                    <a:pt x="3397" y="289"/>
                  </a:lnTo>
                  <a:lnTo>
                    <a:pt x="3401" y="289"/>
                  </a:lnTo>
                  <a:lnTo>
                    <a:pt x="3401" y="306"/>
                  </a:lnTo>
                  <a:lnTo>
                    <a:pt x="3397" y="306"/>
                  </a:lnTo>
                  <a:close/>
                  <a:moveTo>
                    <a:pt x="3397" y="277"/>
                  </a:moveTo>
                  <a:lnTo>
                    <a:pt x="3397" y="260"/>
                  </a:lnTo>
                  <a:lnTo>
                    <a:pt x="3401" y="260"/>
                  </a:lnTo>
                  <a:lnTo>
                    <a:pt x="3401" y="277"/>
                  </a:lnTo>
                  <a:lnTo>
                    <a:pt x="3397" y="277"/>
                  </a:lnTo>
                  <a:close/>
                  <a:moveTo>
                    <a:pt x="3397" y="247"/>
                  </a:moveTo>
                  <a:lnTo>
                    <a:pt x="3397" y="230"/>
                  </a:lnTo>
                  <a:lnTo>
                    <a:pt x="3401" y="230"/>
                  </a:lnTo>
                  <a:lnTo>
                    <a:pt x="3401" y="247"/>
                  </a:lnTo>
                  <a:lnTo>
                    <a:pt x="3397" y="247"/>
                  </a:lnTo>
                  <a:close/>
                  <a:moveTo>
                    <a:pt x="3397" y="218"/>
                  </a:moveTo>
                  <a:lnTo>
                    <a:pt x="3397" y="201"/>
                  </a:lnTo>
                  <a:lnTo>
                    <a:pt x="3401" y="201"/>
                  </a:lnTo>
                  <a:lnTo>
                    <a:pt x="3401" y="218"/>
                  </a:lnTo>
                  <a:lnTo>
                    <a:pt x="3397" y="218"/>
                  </a:lnTo>
                  <a:close/>
                  <a:moveTo>
                    <a:pt x="3397" y="188"/>
                  </a:moveTo>
                  <a:lnTo>
                    <a:pt x="3397" y="172"/>
                  </a:lnTo>
                  <a:lnTo>
                    <a:pt x="3401" y="172"/>
                  </a:lnTo>
                  <a:lnTo>
                    <a:pt x="3401" y="188"/>
                  </a:lnTo>
                  <a:lnTo>
                    <a:pt x="3397" y="188"/>
                  </a:lnTo>
                  <a:close/>
                  <a:moveTo>
                    <a:pt x="3397" y="159"/>
                  </a:moveTo>
                  <a:lnTo>
                    <a:pt x="3397" y="142"/>
                  </a:lnTo>
                  <a:lnTo>
                    <a:pt x="3401" y="142"/>
                  </a:lnTo>
                  <a:lnTo>
                    <a:pt x="3401" y="159"/>
                  </a:lnTo>
                  <a:lnTo>
                    <a:pt x="3397" y="159"/>
                  </a:lnTo>
                  <a:close/>
                  <a:moveTo>
                    <a:pt x="3397" y="130"/>
                  </a:moveTo>
                  <a:lnTo>
                    <a:pt x="3397" y="113"/>
                  </a:lnTo>
                  <a:lnTo>
                    <a:pt x="3401" y="113"/>
                  </a:lnTo>
                  <a:lnTo>
                    <a:pt x="3401" y="130"/>
                  </a:lnTo>
                  <a:lnTo>
                    <a:pt x="3397" y="130"/>
                  </a:lnTo>
                  <a:close/>
                  <a:moveTo>
                    <a:pt x="3397" y="100"/>
                  </a:moveTo>
                  <a:lnTo>
                    <a:pt x="3397" y="83"/>
                  </a:lnTo>
                  <a:lnTo>
                    <a:pt x="3401" y="83"/>
                  </a:lnTo>
                  <a:lnTo>
                    <a:pt x="3401" y="100"/>
                  </a:lnTo>
                  <a:lnTo>
                    <a:pt x="3397" y="100"/>
                  </a:lnTo>
                  <a:close/>
                  <a:moveTo>
                    <a:pt x="3397" y="71"/>
                  </a:moveTo>
                  <a:lnTo>
                    <a:pt x="3397" y="54"/>
                  </a:lnTo>
                  <a:lnTo>
                    <a:pt x="3401" y="54"/>
                  </a:lnTo>
                  <a:lnTo>
                    <a:pt x="3401" y="71"/>
                  </a:lnTo>
                  <a:lnTo>
                    <a:pt x="3397" y="71"/>
                  </a:lnTo>
                  <a:close/>
                  <a:moveTo>
                    <a:pt x="3397" y="41"/>
                  </a:moveTo>
                  <a:lnTo>
                    <a:pt x="3397" y="25"/>
                  </a:lnTo>
                  <a:lnTo>
                    <a:pt x="3401" y="25"/>
                  </a:lnTo>
                  <a:lnTo>
                    <a:pt x="3401" y="41"/>
                  </a:lnTo>
                  <a:lnTo>
                    <a:pt x="3397" y="41"/>
                  </a:lnTo>
                  <a:close/>
                  <a:moveTo>
                    <a:pt x="3397" y="12"/>
                  </a:moveTo>
                  <a:lnTo>
                    <a:pt x="3397" y="2"/>
                  </a:lnTo>
                  <a:lnTo>
                    <a:pt x="3401" y="2"/>
                  </a:lnTo>
                  <a:lnTo>
                    <a:pt x="3401" y="12"/>
                  </a:lnTo>
                  <a:lnTo>
                    <a:pt x="3397" y="12"/>
                  </a:lnTo>
                  <a:close/>
                </a:path>
              </a:pathLst>
            </a:custGeom>
            <a:solidFill>
              <a:srgbClr val="000000"/>
            </a:solidFill>
            <a:ln w="0">
              <a:solidFill>
                <a:srgbClr val="000000"/>
              </a:solidFill>
              <a:bevel/>
              <a:headEnd/>
              <a:tailEnd/>
            </a:ln>
          </p:spPr>
          <p:txBody>
            <a:bodyPr/>
            <a:lstStyle/>
            <a:p>
              <a:endParaRPr lang="pt-BR"/>
            </a:p>
          </p:txBody>
        </p:sp>
      </p:grpSp>
      <p:sp>
        <p:nvSpPr>
          <p:cNvPr id="53259" name="Rectangle 26">
            <a:extLst>
              <a:ext uri="{FF2B5EF4-FFF2-40B4-BE49-F238E27FC236}">
                <a16:creationId xmlns:a16="http://schemas.microsoft.com/office/drawing/2014/main" id="{F07AE16E-925E-4F4B-B723-E24073F1A8E8}"/>
              </a:ext>
            </a:extLst>
          </p:cNvPr>
          <p:cNvSpPr>
            <a:spLocks noChangeArrowheads="1"/>
          </p:cNvSpPr>
          <p:nvPr/>
        </p:nvSpPr>
        <p:spPr bwMode="auto">
          <a:xfrm>
            <a:off x="1547813" y="2205038"/>
            <a:ext cx="9906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0000"/>
                </a:solidFill>
                <a:latin typeface="Arial" panose="020B0604020202020204" pitchFamily="34" charset="0"/>
              </a:rPr>
              <a:t>Nível 0 </a:t>
            </a:r>
          </a:p>
          <a:p>
            <a:pPr eaLnBrk="1" hangingPunct="1">
              <a:spcBef>
                <a:spcPct val="0"/>
              </a:spcBef>
              <a:buFontTx/>
              <a:buNone/>
            </a:pPr>
            <a:r>
              <a:rPr lang="es-AR" altLang="pt-BR" sz="1200" u="none">
                <a:solidFill>
                  <a:srgbClr val="000000"/>
                </a:solidFill>
                <a:latin typeface="Arial" panose="020B0604020202020204" pitchFamily="34" charset="0"/>
              </a:rPr>
              <a:t>(não faz parte</a:t>
            </a:r>
          </a:p>
          <a:p>
            <a:pPr eaLnBrk="1" hangingPunct="1">
              <a:spcBef>
                <a:spcPct val="0"/>
              </a:spcBef>
              <a:buFontTx/>
              <a:buNone/>
            </a:pPr>
            <a:r>
              <a:rPr lang="es-AR" altLang="pt-BR" sz="1200" u="none">
                <a:solidFill>
                  <a:srgbClr val="000000"/>
                </a:solidFill>
                <a:latin typeface="Arial" panose="020B0604020202020204" pitchFamily="34" charset="0"/>
              </a:rPr>
              <a:t>da WBS)</a:t>
            </a:r>
            <a:endParaRPr lang="es-AR" altLang="pt-BR" sz="1200" b="0" u="none">
              <a:latin typeface="Arial" panose="020B0604020202020204" pitchFamily="34" charset="0"/>
            </a:endParaRPr>
          </a:p>
        </p:txBody>
      </p:sp>
      <p:sp>
        <p:nvSpPr>
          <p:cNvPr id="53260" name="Rectangle 27">
            <a:extLst>
              <a:ext uri="{FF2B5EF4-FFF2-40B4-BE49-F238E27FC236}">
                <a16:creationId xmlns:a16="http://schemas.microsoft.com/office/drawing/2014/main" id="{E2F1A197-8C2E-402F-B117-2F8125A2E08A}"/>
              </a:ext>
            </a:extLst>
          </p:cNvPr>
          <p:cNvSpPr>
            <a:spLocks noChangeArrowheads="1"/>
          </p:cNvSpPr>
          <p:nvPr/>
        </p:nvSpPr>
        <p:spPr bwMode="auto">
          <a:xfrm>
            <a:off x="2992438" y="2276475"/>
            <a:ext cx="723900" cy="431800"/>
          </a:xfrm>
          <a:prstGeom prst="rect">
            <a:avLst/>
          </a:prstGeom>
          <a:noFill/>
          <a:ln w="190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00"/>
                </a:solidFill>
                <a:latin typeface="Arial" panose="020B0604020202020204" pitchFamily="34" charset="0"/>
              </a:rPr>
              <a:t>Contrato</a:t>
            </a:r>
          </a:p>
          <a:p>
            <a:pPr algn="ctr" eaLnBrk="1" hangingPunct="1">
              <a:spcBef>
                <a:spcPct val="0"/>
              </a:spcBef>
              <a:buFontTx/>
              <a:buNone/>
            </a:pPr>
            <a:r>
              <a:rPr lang="es-AR" altLang="pt-BR" sz="800" u="none">
                <a:solidFill>
                  <a:srgbClr val="000000"/>
                </a:solidFill>
                <a:latin typeface="Arial" panose="020B0604020202020204" pitchFamily="34" charset="0"/>
              </a:rPr>
              <a:t>ou</a:t>
            </a:r>
          </a:p>
          <a:p>
            <a:pPr algn="ctr" eaLnBrk="1" hangingPunct="1">
              <a:spcBef>
                <a:spcPct val="0"/>
              </a:spcBef>
              <a:buFontTx/>
              <a:buNone/>
            </a:pPr>
            <a:r>
              <a:rPr lang="es-AR" altLang="pt-BR" sz="800" u="none">
                <a:solidFill>
                  <a:srgbClr val="000000"/>
                </a:solidFill>
                <a:latin typeface="Arial" panose="020B0604020202020204" pitchFamily="34" charset="0"/>
              </a:rPr>
              <a:t>Programa</a:t>
            </a:r>
          </a:p>
        </p:txBody>
      </p:sp>
      <p:sp>
        <p:nvSpPr>
          <p:cNvPr id="53261" name="Rectangle 29">
            <a:extLst>
              <a:ext uri="{FF2B5EF4-FFF2-40B4-BE49-F238E27FC236}">
                <a16:creationId xmlns:a16="http://schemas.microsoft.com/office/drawing/2014/main" id="{F2CB4E8B-C894-423F-A3AC-1AE8336D2154}"/>
              </a:ext>
            </a:extLst>
          </p:cNvPr>
          <p:cNvSpPr>
            <a:spLocks noChangeArrowheads="1"/>
          </p:cNvSpPr>
          <p:nvPr/>
        </p:nvSpPr>
        <p:spPr bwMode="auto">
          <a:xfrm>
            <a:off x="6948488" y="2132013"/>
            <a:ext cx="11398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100">
                <a:solidFill>
                  <a:srgbClr val="000000"/>
                </a:solidFill>
                <a:latin typeface="Arial" panose="020B0604020202020204" pitchFamily="34" charset="0"/>
              </a:rPr>
              <a:t>Hierarquia em E1</a:t>
            </a:r>
            <a:endParaRPr lang="es-AR" altLang="pt-BR" sz="1800" b="0">
              <a:latin typeface="Arial" panose="020B0604020202020204" pitchFamily="34" charset="0"/>
            </a:endParaRPr>
          </a:p>
        </p:txBody>
      </p:sp>
      <p:sp>
        <p:nvSpPr>
          <p:cNvPr id="53262" name="Rectangle 30">
            <a:extLst>
              <a:ext uri="{FF2B5EF4-FFF2-40B4-BE49-F238E27FC236}">
                <a16:creationId xmlns:a16="http://schemas.microsoft.com/office/drawing/2014/main" id="{FA5DFC65-704E-47EB-9B2B-095B2463CCE9}"/>
              </a:ext>
            </a:extLst>
          </p:cNvPr>
          <p:cNvSpPr>
            <a:spLocks noChangeArrowheads="1"/>
          </p:cNvSpPr>
          <p:nvPr/>
        </p:nvSpPr>
        <p:spPr bwMode="auto">
          <a:xfrm>
            <a:off x="6948488" y="2476500"/>
            <a:ext cx="11525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rgbClr val="000000"/>
                </a:solidFill>
                <a:latin typeface="Arial" panose="020B0604020202020204" pitchFamily="34" charset="0"/>
              </a:rPr>
              <a:t>Projeto Mãe</a:t>
            </a:r>
          </a:p>
          <a:p>
            <a:pPr algn="ctr" eaLnBrk="1" hangingPunct="1">
              <a:spcBef>
                <a:spcPct val="0"/>
              </a:spcBef>
              <a:buFontTx/>
              <a:buNone/>
            </a:pPr>
            <a:r>
              <a:rPr lang="es-AR" altLang="pt-BR" sz="1000" u="none">
                <a:solidFill>
                  <a:srgbClr val="000000"/>
                </a:solidFill>
                <a:latin typeface="Arial" panose="020B0604020202020204" pitchFamily="34" charset="0"/>
              </a:rPr>
              <a:t> (Parent Job)</a:t>
            </a:r>
          </a:p>
          <a:p>
            <a:pPr algn="ctr" eaLnBrk="1" hangingPunct="1">
              <a:spcBef>
                <a:spcPct val="0"/>
              </a:spcBef>
              <a:buFontTx/>
              <a:buNone/>
            </a:pPr>
            <a:endParaRPr lang="es-AR" altLang="pt-BR" sz="800" u="none">
              <a:solidFill>
                <a:srgbClr val="000000"/>
              </a:solidFill>
              <a:latin typeface="Arial" panose="020B0604020202020204" pitchFamily="34" charset="0"/>
            </a:endParaRPr>
          </a:p>
        </p:txBody>
      </p:sp>
      <p:sp>
        <p:nvSpPr>
          <p:cNvPr id="53263" name="Line 31">
            <a:extLst>
              <a:ext uri="{FF2B5EF4-FFF2-40B4-BE49-F238E27FC236}">
                <a16:creationId xmlns:a16="http://schemas.microsoft.com/office/drawing/2014/main" id="{30956DAC-203B-48A6-B44E-A2C173A8F936}"/>
              </a:ext>
            </a:extLst>
          </p:cNvPr>
          <p:cNvSpPr>
            <a:spLocks noChangeShapeType="1"/>
          </p:cNvSpPr>
          <p:nvPr/>
        </p:nvSpPr>
        <p:spPr bwMode="auto">
          <a:xfrm>
            <a:off x="3354388" y="2708275"/>
            <a:ext cx="0" cy="2508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3264" name="Line 32">
            <a:extLst>
              <a:ext uri="{FF2B5EF4-FFF2-40B4-BE49-F238E27FC236}">
                <a16:creationId xmlns:a16="http://schemas.microsoft.com/office/drawing/2014/main" id="{1E99E97B-94E0-407A-B6B6-55C4EF0D2D85}"/>
              </a:ext>
            </a:extLst>
          </p:cNvPr>
          <p:cNvSpPr>
            <a:spLocks noChangeShapeType="1"/>
          </p:cNvSpPr>
          <p:nvPr/>
        </p:nvSpPr>
        <p:spPr bwMode="auto">
          <a:xfrm>
            <a:off x="2954338" y="2952750"/>
            <a:ext cx="27257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3265" name="Line 33">
            <a:extLst>
              <a:ext uri="{FF2B5EF4-FFF2-40B4-BE49-F238E27FC236}">
                <a16:creationId xmlns:a16="http://schemas.microsoft.com/office/drawing/2014/main" id="{57B82AC1-455B-401C-8583-39F5E2BB43A7}"/>
              </a:ext>
            </a:extLst>
          </p:cNvPr>
          <p:cNvSpPr>
            <a:spLocks noChangeShapeType="1"/>
          </p:cNvSpPr>
          <p:nvPr/>
        </p:nvSpPr>
        <p:spPr bwMode="auto">
          <a:xfrm>
            <a:off x="3568700" y="2944813"/>
            <a:ext cx="0" cy="7096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3266" name="Rectangle 34">
            <a:extLst>
              <a:ext uri="{FF2B5EF4-FFF2-40B4-BE49-F238E27FC236}">
                <a16:creationId xmlns:a16="http://schemas.microsoft.com/office/drawing/2014/main" id="{D96FF985-68F8-4810-9943-90008920D1F1}"/>
              </a:ext>
            </a:extLst>
          </p:cNvPr>
          <p:cNvSpPr>
            <a:spLocks noChangeArrowheads="1"/>
          </p:cNvSpPr>
          <p:nvPr/>
        </p:nvSpPr>
        <p:spPr bwMode="auto">
          <a:xfrm>
            <a:off x="3201988" y="3140075"/>
            <a:ext cx="723900" cy="230188"/>
          </a:xfrm>
          <a:prstGeom prst="rect">
            <a:avLst/>
          </a:prstGeom>
          <a:solidFill>
            <a:schemeClr val="bg1"/>
          </a:solidFill>
          <a:ln w="19050" cap="rnd">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00"/>
                </a:solidFill>
                <a:latin typeface="Arial" panose="020B0604020202020204" pitchFamily="34" charset="0"/>
              </a:rPr>
              <a:t>Projeto</a:t>
            </a:r>
          </a:p>
        </p:txBody>
      </p:sp>
      <p:sp>
        <p:nvSpPr>
          <p:cNvPr id="53267" name="Line 35">
            <a:extLst>
              <a:ext uri="{FF2B5EF4-FFF2-40B4-BE49-F238E27FC236}">
                <a16:creationId xmlns:a16="http://schemas.microsoft.com/office/drawing/2014/main" id="{17A955AA-ED5F-431D-8098-7102D80999AC}"/>
              </a:ext>
            </a:extLst>
          </p:cNvPr>
          <p:cNvSpPr>
            <a:spLocks noChangeShapeType="1"/>
          </p:cNvSpPr>
          <p:nvPr/>
        </p:nvSpPr>
        <p:spPr bwMode="auto">
          <a:xfrm>
            <a:off x="2954338" y="3654425"/>
            <a:ext cx="27257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3268" name="Line 36">
            <a:extLst>
              <a:ext uri="{FF2B5EF4-FFF2-40B4-BE49-F238E27FC236}">
                <a16:creationId xmlns:a16="http://schemas.microsoft.com/office/drawing/2014/main" id="{360BE5CD-00B2-4783-8DA3-81A43754DD97}"/>
              </a:ext>
            </a:extLst>
          </p:cNvPr>
          <p:cNvSpPr>
            <a:spLocks noChangeShapeType="1"/>
          </p:cNvSpPr>
          <p:nvPr/>
        </p:nvSpPr>
        <p:spPr bwMode="auto">
          <a:xfrm>
            <a:off x="2954338" y="4362450"/>
            <a:ext cx="27257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3269" name="Line 37">
            <a:extLst>
              <a:ext uri="{FF2B5EF4-FFF2-40B4-BE49-F238E27FC236}">
                <a16:creationId xmlns:a16="http://schemas.microsoft.com/office/drawing/2014/main" id="{E2DFE6E2-014C-42F0-8889-63EBD5939A42}"/>
              </a:ext>
            </a:extLst>
          </p:cNvPr>
          <p:cNvSpPr>
            <a:spLocks noChangeShapeType="1"/>
          </p:cNvSpPr>
          <p:nvPr/>
        </p:nvSpPr>
        <p:spPr bwMode="auto">
          <a:xfrm>
            <a:off x="3857625" y="3652838"/>
            <a:ext cx="0" cy="7096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3270" name="Line 38">
            <a:extLst>
              <a:ext uri="{FF2B5EF4-FFF2-40B4-BE49-F238E27FC236}">
                <a16:creationId xmlns:a16="http://schemas.microsoft.com/office/drawing/2014/main" id="{995842B9-ED4E-42E3-B5BC-4A98B123C887}"/>
              </a:ext>
            </a:extLst>
          </p:cNvPr>
          <p:cNvSpPr>
            <a:spLocks noChangeShapeType="1"/>
          </p:cNvSpPr>
          <p:nvPr/>
        </p:nvSpPr>
        <p:spPr bwMode="auto">
          <a:xfrm>
            <a:off x="4178300" y="4354513"/>
            <a:ext cx="0" cy="2476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3271" name="Rectangle 39">
            <a:extLst>
              <a:ext uri="{FF2B5EF4-FFF2-40B4-BE49-F238E27FC236}">
                <a16:creationId xmlns:a16="http://schemas.microsoft.com/office/drawing/2014/main" id="{38BDB678-8F17-47E1-A380-A73874E162B5}"/>
              </a:ext>
            </a:extLst>
          </p:cNvPr>
          <p:cNvSpPr>
            <a:spLocks noChangeArrowheads="1"/>
          </p:cNvSpPr>
          <p:nvPr/>
        </p:nvSpPr>
        <p:spPr bwMode="auto">
          <a:xfrm>
            <a:off x="3494088" y="3860800"/>
            <a:ext cx="723900" cy="230188"/>
          </a:xfrm>
          <a:prstGeom prst="rect">
            <a:avLst/>
          </a:prstGeom>
          <a:solidFill>
            <a:schemeClr val="bg1"/>
          </a:solidFill>
          <a:ln w="19050" cap="rnd">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00"/>
                </a:solidFill>
                <a:latin typeface="Arial" panose="020B0604020202020204" pitchFamily="34" charset="0"/>
              </a:rPr>
              <a:t>Tarefa</a:t>
            </a:r>
          </a:p>
        </p:txBody>
      </p:sp>
      <p:sp>
        <p:nvSpPr>
          <p:cNvPr id="53272" name="Rectangle 40">
            <a:extLst>
              <a:ext uri="{FF2B5EF4-FFF2-40B4-BE49-F238E27FC236}">
                <a16:creationId xmlns:a16="http://schemas.microsoft.com/office/drawing/2014/main" id="{E8DB6576-890C-4C88-8C4F-4AEA9796ED90}"/>
              </a:ext>
            </a:extLst>
          </p:cNvPr>
          <p:cNvSpPr>
            <a:spLocks noChangeArrowheads="1"/>
          </p:cNvSpPr>
          <p:nvPr/>
        </p:nvSpPr>
        <p:spPr bwMode="auto">
          <a:xfrm>
            <a:off x="3813175" y="4541838"/>
            <a:ext cx="723900" cy="328612"/>
          </a:xfrm>
          <a:prstGeom prst="rect">
            <a:avLst/>
          </a:prstGeom>
          <a:solidFill>
            <a:schemeClr val="bg1"/>
          </a:solidFill>
          <a:ln w="19050" cap="rnd">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00"/>
                </a:solidFill>
                <a:latin typeface="Arial" panose="020B0604020202020204" pitchFamily="34" charset="0"/>
              </a:rPr>
              <a:t>Atividade</a:t>
            </a:r>
          </a:p>
        </p:txBody>
      </p:sp>
      <p:sp>
        <p:nvSpPr>
          <p:cNvPr id="53273" name="Rectangle 41">
            <a:extLst>
              <a:ext uri="{FF2B5EF4-FFF2-40B4-BE49-F238E27FC236}">
                <a16:creationId xmlns:a16="http://schemas.microsoft.com/office/drawing/2014/main" id="{B9F39E40-2535-468B-8D93-DBBCC564F96D}"/>
              </a:ext>
            </a:extLst>
          </p:cNvPr>
          <p:cNvSpPr>
            <a:spLocks noChangeArrowheads="1"/>
          </p:cNvSpPr>
          <p:nvPr/>
        </p:nvSpPr>
        <p:spPr bwMode="auto">
          <a:xfrm>
            <a:off x="6948488" y="305435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rgbClr val="000000"/>
                </a:solidFill>
                <a:latin typeface="Arial" panose="020B0604020202020204" pitchFamily="34" charset="0"/>
              </a:rPr>
              <a:t>Projeto Filho</a:t>
            </a:r>
          </a:p>
          <a:p>
            <a:pPr algn="ctr" eaLnBrk="1" hangingPunct="1">
              <a:spcBef>
                <a:spcPct val="0"/>
              </a:spcBef>
              <a:buFontTx/>
              <a:buNone/>
            </a:pPr>
            <a:r>
              <a:rPr lang="es-AR" altLang="pt-BR" sz="1000" u="none">
                <a:solidFill>
                  <a:srgbClr val="000000"/>
                </a:solidFill>
                <a:latin typeface="Arial" panose="020B0604020202020204" pitchFamily="34" charset="0"/>
              </a:rPr>
              <a:t>(Child Job)</a:t>
            </a:r>
            <a:endParaRPr lang="es-AR" altLang="pt-BR" sz="800" u="none">
              <a:solidFill>
                <a:srgbClr val="000000"/>
              </a:solidFill>
              <a:latin typeface="Arial" panose="020B0604020202020204" pitchFamily="34" charset="0"/>
            </a:endParaRPr>
          </a:p>
        </p:txBody>
      </p:sp>
      <p:sp>
        <p:nvSpPr>
          <p:cNvPr id="53274" name="Rectangle 42">
            <a:extLst>
              <a:ext uri="{FF2B5EF4-FFF2-40B4-BE49-F238E27FC236}">
                <a16:creationId xmlns:a16="http://schemas.microsoft.com/office/drawing/2014/main" id="{490D1EF1-24F6-4348-A8F5-C7A204A95D79}"/>
              </a:ext>
            </a:extLst>
          </p:cNvPr>
          <p:cNvSpPr>
            <a:spLocks noChangeArrowheads="1"/>
          </p:cNvSpPr>
          <p:nvPr/>
        </p:nvSpPr>
        <p:spPr bwMode="auto">
          <a:xfrm>
            <a:off x="6948488" y="3765550"/>
            <a:ext cx="1223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rgbClr val="000000"/>
                </a:solidFill>
                <a:latin typeface="Arial" panose="020B0604020202020204" pitchFamily="34" charset="0"/>
              </a:rPr>
              <a:t>Código de Custo</a:t>
            </a:r>
          </a:p>
          <a:p>
            <a:pPr algn="ctr" eaLnBrk="1" hangingPunct="1">
              <a:spcBef>
                <a:spcPct val="0"/>
              </a:spcBef>
              <a:buFontTx/>
              <a:buNone/>
            </a:pPr>
            <a:r>
              <a:rPr lang="es-AR" altLang="pt-BR" sz="1000" u="none">
                <a:solidFill>
                  <a:srgbClr val="000000"/>
                </a:solidFill>
                <a:latin typeface="Arial" panose="020B0604020202020204" pitchFamily="34" charset="0"/>
              </a:rPr>
              <a:t>xxxx</a:t>
            </a:r>
            <a:r>
              <a:rPr lang="es-AR" altLang="pt-BR" sz="800" u="none">
                <a:solidFill>
                  <a:srgbClr val="000000"/>
                </a:solidFill>
                <a:latin typeface="Arial" panose="020B0604020202020204" pitchFamily="34" charset="0"/>
              </a:rPr>
              <a:t> </a:t>
            </a:r>
          </a:p>
        </p:txBody>
      </p:sp>
      <p:sp>
        <p:nvSpPr>
          <p:cNvPr id="53275" name="Rectangle 43">
            <a:extLst>
              <a:ext uri="{FF2B5EF4-FFF2-40B4-BE49-F238E27FC236}">
                <a16:creationId xmlns:a16="http://schemas.microsoft.com/office/drawing/2014/main" id="{33D2337B-1DE8-41C3-846D-2DC64B139A64}"/>
              </a:ext>
            </a:extLst>
          </p:cNvPr>
          <p:cNvSpPr>
            <a:spLocks noChangeArrowheads="1"/>
          </p:cNvSpPr>
          <p:nvPr/>
        </p:nvSpPr>
        <p:spPr bwMode="auto">
          <a:xfrm>
            <a:off x="6948488" y="44450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rgbClr val="000000"/>
                </a:solidFill>
                <a:latin typeface="Arial" panose="020B0604020202020204" pitchFamily="34" charset="0"/>
              </a:rPr>
              <a:t>Código de Custo</a:t>
            </a:r>
          </a:p>
          <a:p>
            <a:pPr algn="ctr" eaLnBrk="1" hangingPunct="1">
              <a:spcBef>
                <a:spcPct val="0"/>
              </a:spcBef>
              <a:buFontTx/>
              <a:buNone/>
            </a:pPr>
            <a:r>
              <a:rPr lang="es-AR" altLang="pt-BR" sz="1000" u="none">
                <a:solidFill>
                  <a:srgbClr val="000000"/>
                </a:solidFill>
                <a:latin typeface="Arial" panose="020B0604020202020204" pitchFamily="34" charset="0"/>
              </a:rPr>
              <a:t>xxxxyy</a:t>
            </a:r>
            <a:r>
              <a:rPr lang="es-AR" altLang="pt-BR" sz="800" u="none">
                <a:solidFill>
                  <a:srgbClr val="000000"/>
                </a:solidFill>
                <a:latin typeface="Arial" panose="020B0604020202020204" pitchFamily="34" charset="0"/>
              </a:rPr>
              <a:t> </a:t>
            </a:r>
          </a:p>
        </p:txBody>
      </p:sp>
    </p:spTree>
    <p:extLst>
      <p:ext uri="{BB962C8B-B14F-4D97-AF65-F5344CB8AC3E}">
        <p14:creationId xmlns:p14="http://schemas.microsoft.com/office/powerpoint/2010/main" val="9855976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E6E65B22-2FA8-432E-AADB-E066A03C2DE7}"/>
              </a:ext>
            </a:extLst>
          </p:cNvPr>
          <p:cNvSpPr>
            <a:spLocks noGrp="1" noChangeArrowheads="1"/>
          </p:cNvSpPr>
          <p:nvPr>
            <p:ph type="title"/>
          </p:nvPr>
        </p:nvSpPr>
        <p:spPr/>
        <p:txBody>
          <a:bodyPr>
            <a:normAutofit fontScale="90000"/>
          </a:bodyPr>
          <a:lstStyle/>
          <a:p>
            <a:pPr eaLnBrk="1" hangingPunct="1"/>
            <a:r>
              <a:rPr lang="pt-BR" altLang="pt-BR" sz="3800"/>
              <a:t>O número de níveis da WBS depende</a:t>
            </a:r>
            <a:br>
              <a:rPr lang="pt-BR" altLang="pt-BR" sz="3800"/>
            </a:br>
            <a:r>
              <a:rPr lang="pt-BR" altLang="pt-BR" sz="3800"/>
              <a:t>da complexidade do projeto</a:t>
            </a:r>
          </a:p>
        </p:txBody>
      </p:sp>
      <p:sp>
        <p:nvSpPr>
          <p:cNvPr id="55299" name="Text Box 11">
            <a:extLst>
              <a:ext uri="{FF2B5EF4-FFF2-40B4-BE49-F238E27FC236}">
                <a16:creationId xmlns:a16="http://schemas.microsoft.com/office/drawing/2014/main" id="{310D3EBB-1928-47B2-BDD6-185749213C9D}"/>
              </a:ext>
            </a:extLst>
          </p:cNvPr>
          <p:cNvSpPr txBox="1">
            <a:spLocks noChangeArrowheads="1"/>
          </p:cNvSpPr>
          <p:nvPr/>
        </p:nvSpPr>
        <p:spPr bwMode="auto">
          <a:xfrm>
            <a:off x="2700338" y="1268413"/>
            <a:ext cx="3519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2400" u="none">
                <a:solidFill>
                  <a:srgbClr val="FF0000"/>
                </a:solidFill>
                <a:latin typeface="Arial" panose="020B0604020202020204" pitchFamily="34" charset="0"/>
              </a:rPr>
              <a:t>Projeto mais complexo</a:t>
            </a:r>
          </a:p>
        </p:txBody>
      </p:sp>
      <p:grpSp>
        <p:nvGrpSpPr>
          <p:cNvPr id="55300" name="Group 12">
            <a:extLst>
              <a:ext uri="{FF2B5EF4-FFF2-40B4-BE49-F238E27FC236}">
                <a16:creationId xmlns:a16="http://schemas.microsoft.com/office/drawing/2014/main" id="{C2B35DAE-4E74-4579-85CD-1B5056BA132D}"/>
              </a:ext>
            </a:extLst>
          </p:cNvPr>
          <p:cNvGrpSpPr>
            <a:grpSpLocks/>
          </p:cNvGrpSpPr>
          <p:nvPr/>
        </p:nvGrpSpPr>
        <p:grpSpPr bwMode="auto">
          <a:xfrm>
            <a:off x="1550988" y="2455863"/>
            <a:ext cx="5392737" cy="704850"/>
            <a:chOff x="296" y="1552"/>
            <a:chExt cx="3397" cy="444"/>
          </a:xfrm>
        </p:grpSpPr>
        <p:sp>
          <p:nvSpPr>
            <p:cNvPr id="55338" name="Rectangle 13">
              <a:extLst>
                <a:ext uri="{FF2B5EF4-FFF2-40B4-BE49-F238E27FC236}">
                  <a16:creationId xmlns:a16="http://schemas.microsoft.com/office/drawing/2014/main" id="{BBD224C1-1CD9-461E-8481-C46944760904}"/>
                </a:ext>
              </a:extLst>
            </p:cNvPr>
            <p:cNvSpPr>
              <a:spLocks noChangeArrowheads="1"/>
            </p:cNvSpPr>
            <p:nvPr/>
          </p:nvSpPr>
          <p:spPr bwMode="auto">
            <a:xfrm>
              <a:off x="296" y="1552"/>
              <a:ext cx="3397" cy="444"/>
            </a:xfrm>
            <a:prstGeom prst="rect">
              <a:avLst/>
            </a:prstGeom>
            <a:solidFill>
              <a:srgbClr val="0089C0"/>
            </a:solidFill>
            <a:ln w="9525">
              <a:solidFill>
                <a:schemeClr val="tx1"/>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s-AR" altLang="pt-BR" sz="1800" b="0" u="none">
                <a:latin typeface="Arial" panose="020B0604020202020204" pitchFamily="34" charset="0"/>
              </a:endParaRPr>
            </a:p>
          </p:txBody>
        </p:sp>
        <p:sp>
          <p:nvSpPr>
            <p:cNvPr id="55339" name="Rectangle 14">
              <a:extLst>
                <a:ext uri="{FF2B5EF4-FFF2-40B4-BE49-F238E27FC236}">
                  <a16:creationId xmlns:a16="http://schemas.microsoft.com/office/drawing/2014/main" id="{9787A859-055B-4217-AC70-B141ED9133D0}"/>
                </a:ext>
              </a:extLst>
            </p:cNvPr>
            <p:cNvSpPr>
              <a:spLocks noChangeArrowheads="1"/>
            </p:cNvSpPr>
            <p:nvPr/>
          </p:nvSpPr>
          <p:spPr bwMode="auto">
            <a:xfrm>
              <a:off x="296" y="1552"/>
              <a:ext cx="3397" cy="44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55301" name="Rectangle 15">
            <a:extLst>
              <a:ext uri="{FF2B5EF4-FFF2-40B4-BE49-F238E27FC236}">
                <a16:creationId xmlns:a16="http://schemas.microsoft.com/office/drawing/2014/main" id="{9F80D197-D678-40C1-AFFA-A55175AFBE9D}"/>
              </a:ext>
            </a:extLst>
          </p:cNvPr>
          <p:cNvSpPr>
            <a:spLocks noChangeArrowheads="1"/>
          </p:cNvSpPr>
          <p:nvPr/>
        </p:nvSpPr>
        <p:spPr bwMode="auto">
          <a:xfrm>
            <a:off x="1619250" y="2719388"/>
            <a:ext cx="490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chemeClr val="bg1"/>
                </a:solidFill>
                <a:latin typeface="Arial" panose="020B0604020202020204" pitchFamily="34" charset="0"/>
              </a:rPr>
              <a:t>Nível 1</a:t>
            </a:r>
            <a:endParaRPr lang="es-AR" altLang="pt-BR" sz="1200" b="0" u="none">
              <a:solidFill>
                <a:schemeClr val="bg1"/>
              </a:solidFill>
              <a:latin typeface="Arial" panose="020B0604020202020204" pitchFamily="34" charset="0"/>
            </a:endParaRPr>
          </a:p>
        </p:txBody>
      </p:sp>
      <p:grpSp>
        <p:nvGrpSpPr>
          <p:cNvPr id="55302" name="Group 16">
            <a:extLst>
              <a:ext uri="{FF2B5EF4-FFF2-40B4-BE49-F238E27FC236}">
                <a16:creationId xmlns:a16="http://schemas.microsoft.com/office/drawing/2014/main" id="{84AD7162-1373-4DF2-8992-1A753205FA05}"/>
              </a:ext>
            </a:extLst>
          </p:cNvPr>
          <p:cNvGrpSpPr>
            <a:grpSpLocks/>
          </p:cNvGrpSpPr>
          <p:nvPr/>
        </p:nvGrpSpPr>
        <p:grpSpPr bwMode="auto">
          <a:xfrm>
            <a:off x="1550988" y="3160713"/>
            <a:ext cx="5392737" cy="706437"/>
            <a:chOff x="296" y="1996"/>
            <a:chExt cx="3397" cy="445"/>
          </a:xfrm>
        </p:grpSpPr>
        <p:sp>
          <p:nvSpPr>
            <p:cNvPr id="55336" name="Rectangle 17">
              <a:extLst>
                <a:ext uri="{FF2B5EF4-FFF2-40B4-BE49-F238E27FC236}">
                  <a16:creationId xmlns:a16="http://schemas.microsoft.com/office/drawing/2014/main" id="{BE151434-6824-49C6-B65D-A95B1EA5E278}"/>
                </a:ext>
              </a:extLst>
            </p:cNvPr>
            <p:cNvSpPr>
              <a:spLocks noChangeArrowheads="1"/>
            </p:cNvSpPr>
            <p:nvPr/>
          </p:nvSpPr>
          <p:spPr bwMode="auto">
            <a:xfrm>
              <a:off x="296" y="1996"/>
              <a:ext cx="3397" cy="445"/>
            </a:xfrm>
            <a:prstGeom prst="rect">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55337" name="Rectangle 18">
              <a:extLst>
                <a:ext uri="{FF2B5EF4-FFF2-40B4-BE49-F238E27FC236}">
                  <a16:creationId xmlns:a16="http://schemas.microsoft.com/office/drawing/2014/main" id="{5FF1F043-E7B0-46F8-8B6F-133E12500425}"/>
                </a:ext>
              </a:extLst>
            </p:cNvPr>
            <p:cNvSpPr>
              <a:spLocks noChangeArrowheads="1"/>
            </p:cNvSpPr>
            <p:nvPr/>
          </p:nvSpPr>
          <p:spPr bwMode="auto">
            <a:xfrm>
              <a:off x="296" y="1996"/>
              <a:ext cx="3397" cy="445"/>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55303" name="Rectangle 19">
            <a:extLst>
              <a:ext uri="{FF2B5EF4-FFF2-40B4-BE49-F238E27FC236}">
                <a16:creationId xmlns:a16="http://schemas.microsoft.com/office/drawing/2014/main" id="{28E42176-B6CF-42C5-B30A-2192E3EAC47B}"/>
              </a:ext>
            </a:extLst>
          </p:cNvPr>
          <p:cNvSpPr>
            <a:spLocks noChangeArrowheads="1"/>
          </p:cNvSpPr>
          <p:nvPr/>
        </p:nvSpPr>
        <p:spPr bwMode="auto">
          <a:xfrm>
            <a:off x="1619250" y="3424238"/>
            <a:ext cx="4905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chemeClr val="bg1"/>
                </a:solidFill>
                <a:latin typeface="Arial" panose="020B0604020202020204" pitchFamily="34" charset="0"/>
              </a:rPr>
              <a:t>Nível 2</a:t>
            </a:r>
            <a:endParaRPr lang="es-AR" altLang="pt-BR" sz="1200" b="0" u="none">
              <a:solidFill>
                <a:schemeClr val="bg1"/>
              </a:solidFill>
              <a:latin typeface="Arial" panose="020B0604020202020204" pitchFamily="34" charset="0"/>
            </a:endParaRPr>
          </a:p>
        </p:txBody>
      </p:sp>
      <p:grpSp>
        <p:nvGrpSpPr>
          <p:cNvPr id="55304" name="Group 20">
            <a:extLst>
              <a:ext uri="{FF2B5EF4-FFF2-40B4-BE49-F238E27FC236}">
                <a16:creationId xmlns:a16="http://schemas.microsoft.com/office/drawing/2014/main" id="{41ECA9EF-1C1E-4CB0-BE4C-A80A9495F71F}"/>
              </a:ext>
            </a:extLst>
          </p:cNvPr>
          <p:cNvGrpSpPr>
            <a:grpSpLocks/>
          </p:cNvGrpSpPr>
          <p:nvPr/>
        </p:nvGrpSpPr>
        <p:grpSpPr bwMode="auto">
          <a:xfrm>
            <a:off x="1550988" y="3867150"/>
            <a:ext cx="5392737" cy="704850"/>
            <a:chOff x="296" y="2441"/>
            <a:chExt cx="3397" cy="444"/>
          </a:xfrm>
        </p:grpSpPr>
        <p:sp>
          <p:nvSpPr>
            <p:cNvPr id="55334" name="Rectangle 21">
              <a:extLst>
                <a:ext uri="{FF2B5EF4-FFF2-40B4-BE49-F238E27FC236}">
                  <a16:creationId xmlns:a16="http://schemas.microsoft.com/office/drawing/2014/main" id="{628F75BC-4254-4137-84A9-F739BF3E31E1}"/>
                </a:ext>
              </a:extLst>
            </p:cNvPr>
            <p:cNvSpPr>
              <a:spLocks noChangeArrowheads="1"/>
            </p:cNvSpPr>
            <p:nvPr/>
          </p:nvSpPr>
          <p:spPr bwMode="auto">
            <a:xfrm>
              <a:off x="296" y="2441"/>
              <a:ext cx="3397" cy="444"/>
            </a:xfrm>
            <a:prstGeom prst="rect">
              <a:avLst/>
            </a:prstGeom>
            <a:solidFill>
              <a:srgbClr val="0089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55335" name="Rectangle 22">
              <a:extLst>
                <a:ext uri="{FF2B5EF4-FFF2-40B4-BE49-F238E27FC236}">
                  <a16:creationId xmlns:a16="http://schemas.microsoft.com/office/drawing/2014/main" id="{69C56753-2CC8-4324-8199-BA2BE13CCA1B}"/>
                </a:ext>
              </a:extLst>
            </p:cNvPr>
            <p:cNvSpPr>
              <a:spLocks noChangeArrowheads="1"/>
            </p:cNvSpPr>
            <p:nvPr/>
          </p:nvSpPr>
          <p:spPr bwMode="auto">
            <a:xfrm>
              <a:off x="296" y="2441"/>
              <a:ext cx="3397" cy="44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55305" name="Rectangle 23">
            <a:extLst>
              <a:ext uri="{FF2B5EF4-FFF2-40B4-BE49-F238E27FC236}">
                <a16:creationId xmlns:a16="http://schemas.microsoft.com/office/drawing/2014/main" id="{71203712-2CD3-441E-89F7-2ECE7DCDC831}"/>
              </a:ext>
            </a:extLst>
          </p:cNvPr>
          <p:cNvSpPr>
            <a:spLocks noChangeArrowheads="1"/>
          </p:cNvSpPr>
          <p:nvPr/>
        </p:nvSpPr>
        <p:spPr bwMode="auto">
          <a:xfrm>
            <a:off x="1619250" y="4130675"/>
            <a:ext cx="4905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chemeClr val="bg1"/>
                </a:solidFill>
                <a:latin typeface="Arial" panose="020B0604020202020204" pitchFamily="34" charset="0"/>
              </a:rPr>
              <a:t>Nível 3</a:t>
            </a:r>
            <a:endParaRPr lang="es-AR" altLang="pt-BR" sz="1200" b="0" u="none">
              <a:solidFill>
                <a:schemeClr val="bg1"/>
              </a:solidFill>
              <a:latin typeface="Arial" panose="020B0604020202020204" pitchFamily="34" charset="0"/>
            </a:endParaRPr>
          </a:p>
        </p:txBody>
      </p:sp>
      <p:grpSp>
        <p:nvGrpSpPr>
          <p:cNvPr id="55306" name="Group 24">
            <a:extLst>
              <a:ext uri="{FF2B5EF4-FFF2-40B4-BE49-F238E27FC236}">
                <a16:creationId xmlns:a16="http://schemas.microsoft.com/office/drawing/2014/main" id="{E3D71E97-A473-4AAD-B6A0-54231D013B54}"/>
              </a:ext>
            </a:extLst>
          </p:cNvPr>
          <p:cNvGrpSpPr>
            <a:grpSpLocks/>
          </p:cNvGrpSpPr>
          <p:nvPr/>
        </p:nvGrpSpPr>
        <p:grpSpPr bwMode="auto">
          <a:xfrm>
            <a:off x="1550988" y="4572000"/>
            <a:ext cx="5392737" cy="704850"/>
            <a:chOff x="296" y="2885"/>
            <a:chExt cx="3397" cy="444"/>
          </a:xfrm>
        </p:grpSpPr>
        <p:sp>
          <p:nvSpPr>
            <p:cNvPr id="55332" name="Rectangle 25">
              <a:extLst>
                <a:ext uri="{FF2B5EF4-FFF2-40B4-BE49-F238E27FC236}">
                  <a16:creationId xmlns:a16="http://schemas.microsoft.com/office/drawing/2014/main" id="{D89A2AF6-70ED-4653-A57B-7A1B31A996E2}"/>
                </a:ext>
              </a:extLst>
            </p:cNvPr>
            <p:cNvSpPr>
              <a:spLocks noChangeArrowheads="1"/>
            </p:cNvSpPr>
            <p:nvPr/>
          </p:nvSpPr>
          <p:spPr bwMode="auto">
            <a:xfrm>
              <a:off x="296" y="2885"/>
              <a:ext cx="3397" cy="444"/>
            </a:xfrm>
            <a:prstGeom prst="rect">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55333" name="Rectangle 26">
              <a:extLst>
                <a:ext uri="{FF2B5EF4-FFF2-40B4-BE49-F238E27FC236}">
                  <a16:creationId xmlns:a16="http://schemas.microsoft.com/office/drawing/2014/main" id="{718319A1-9B88-42ED-8CDB-00DB684B412D}"/>
                </a:ext>
              </a:extLst>
            </p:cNvPr>
            <p:cNvSpPr>
              <a:spLocks noChangeArrowheads="1"/>
            </p:cNvSpPr>
            <p:nvPr/>
          </p:nvSpPr>
          <p:spPr bwMode="auto">
            <a:xfrm>
              <a:off x="296" y="2885"/>
              <a:ext cx="3397" cy="444"/>
            </a:xfrm>
            <a:prstGeom prst="rect">
              <a:avLst/>
            </a:prstGeom>
            <a:noFill/>
            <a:ln w="63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55307" name="Rectangle 27">
            <a:extLst>
              <a:ext uri="{FF2B5EF4-FFF2-40B4-BE49-F238E27FC236}">
                <a16:creationId xmlns:a16="http://schemas.microsoft.com/office/drawing/2014/main" id="{35C05608-97B8-4358-9F1D-8A43F29A6DD6}"/>
              </a:ext>
            </a:extLst>
          </p:cNvPr>
          <p:cNvSpPr>
            <a:spLocks noChangeArrowheads="1"/>
          </p:cNvSpPr>
          <p:nvPr/>
        </p:nvSpPr>
        <p:spPr bwMode="auto">
          <a:xfrm>
            <a:off x="1619250" y="4835525"/>
            <a:ext cx="4905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chemeClr val="bg1"/>
                </a:solidFill>
                <a:latin typeface="Arial" panose="020B0604020202020204" pitchFamily="34" charset="0"/>
              </a:rPr>
              <a:t>Nível 4</a:t>
            </a:r>
            <a:endParaRPr lang="es-AR" altLang="pt-BR" sz="1200" b="0" u="none">
              <a:solidFill>
                <a:schemeClr val="bg1"/>
              </a:solidFill>
              <a:latin typeface="Arial" panose="020B0604020202020204" pitchFamily="34" charset="0"/>
            </a:endParaRPr>
          </a:p>
        </p:txBody>
      </p:sp>
      <p:grpSp>
        <p:nvGrpSpPr>
          <p:cNvPr id="55308" name="Group 34">
            <a:extLst>
              <a:ext uri="{FF2B5EF4-FFF2-40B4-BE49-F238E27FC236}">
                <a16:creationId xmlns:a16="http://schemas.microsoft.com/office/drawing/2014/main" id="{E877FFD3-7FC4-48B7-A990-63A1A08F021F}"/>
              </a:ext>
            </a:extLst>
          </p:cNvPr>
          <p:cNvGrpSpPr>
            <a:grpSpLocks/>
          </p:cNvGrpSpPr>
          <p:nvPr/>
        </p:nvGrpSpPr>
        <p:grpSpPr bwMode="auto">
          <a:xfrm>
            <a:off x="1547813" y="1749425"/>
            <a:ext cx="5399087" cy="712788"/>
            <a:chOff x="294" y="1101"/>
            <a:chExt cx="3401" cy="449"/>
          </a:xfrm>
        </p:grpSpPr>
        <p:sp>
          <p:nvSpPr>
            <p:cNvPr id="55330" name="Rectangle 35">
              <a:extLst>
                <a:ext uri="{FF2B5EF4-FFF2-40B4-BE49-F238E27FC236}">
                  <a16:creationId xmlns:a16="http://schemas.microsoft.com/office/drawing/2014/main" id="{C13D6F5D-A4AB-4A65-A691-A4A9A1DFAF27}"/>
                </a:ext>
              </a:extLst>
            </p:cNvPr>
            <p:cNvSpPr>
              <a:spLocks noChangeArrowheads="1"/>
            </p:cNvSpPr>
            <p:nvPr/>
          </p:nvSpPr>
          <p:spPr bwMode="auto">
            <a:xfrm>
              <a:off x="296" y="1103"/>
              <a:ext cx="3397" cy="4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55331" name="Freeform 36">
              <a:extLst>
                <a:ext uri="{FF2B5EF4-FFF2-40B4-BE49-F238E27FC236}">
                  <a16:creationId xmlns:a16="http://schemas.microsoft.com/office/drawing/2014/main" id="{5C715F90-48BC-4E24-9FB7-EEEF6FEB1F30}"/>
                </a:ext>
              </a:extLst>
            </p:cNvPr>
            <p:cNvSpPr>
              <a:spLocks noEditPoints="1"/>
            </p:cNvSpPr>
            <p:nvPr/>
          </p:nvSpPr>
          <p:spPr bwMode="auto">
            <a:xfrm>
              <a:off x="294" y="1101"/>
              <a:ext cx="3401" cy="449"/>
            </a:xfrm>
            <a:custGeom>
              <a:avLst/>
              <a:gdLst>
                <a:gd name="T0" fmla="*/ 3282 w 3401"/>
                <a:gd name="T1" fmla="*/ 4 h 449"/>
                <a:gd name="T2" fmla="*/ 3147 w 3401"/>
                <a:gd name="T3" fmla="*/ 4 h 449"/>
                <a:gd name="T4" fmla="*/ 3030 w 3401"/>
                <a:gd name="T5" fmla="*/ 0 h 449"/>
                <a:gd name="T6" fmla="*/ 2929 w 3401"/>
                <a:gd name="T7" fmla="*/ 0 h 449"/>
                <a:gd name="T8" fmla="*/ 2811 w 3401"/>
                <a:gd name="T9" fmla="*/ 4 h 449"/>
                <a:gd name="T10" fmla="*/ 2664 w 3401"/>
                <a:gd name="T11" fmla="*/ 4 h 449"/>
                <a:gd name="T12" fmla="*/ 2530 w 3401"/>
                <a:gd name="T13" fmla="*/ 4 h 449"/>
                <a:gd name="T14" fmla="*/ 2412 w 3401"/>
                <a:gd name="T15" fmla="*/ 0 h 449"/>
                <a:gd name="T16" fmla="*/ 2312 w 3401"/>
                <a:gd name="T17" fmla="*/ 0 h 449"/>
                <a:gd name="T18" fmla="*/ 2194 w 3401"/>
                <a:gd name="T19" fmla="*/ 4 h 449"/>
                <a:gd name="T20" fmla="*/ 2047 w 3401"/>
                <a:gd name="T21" fmla="*/ 4 h 449"/>
                <a:gd name="T22" fmla="*/ 1913 w 3401"/>
                <a:gd name="T23" fmla="*/ 4 h 449"/>
                <a:gd name="T24" fmla="*/ 1795 w 3401"/>
                <a:gd name="T25" fmla="*/ 0 h 449"/>
                <a:gd name="T26" fmla="*/ 1694 w 3401"/>
                <a:gd name="T27" fmla="*/ 0 h 449"/>
                <a:gd name="T28" fmla="*/ 1577 w 3401"/>
                <a:gd name="T29" fmla="*/ 4 h 449"/>
                <a:gd name="T30" fmla="*/ 1430 w 3401"/>
                <a:gd name="T31" fmla="*/ 4 h 449"/>
                <a:gd name="T32" fmla="*/ 1295 w 3401"/>
                <a:gd name="T33" fmla="*/ 4 h 449"/>
                <a:gd name="T34" fmla="*/ 1178 w 3401"/>
                <a:gd name="T35" fmla="*/ 0 h 449"/>
                <a:gd name="T36" fmla="*/ 1077 w 3401"/>
                <a:gd name="T37" fmla="*/ 0 h 449"/>
                <a:gd name="T38" fmla="*/ 959 w 3401"/>
                <a:gd name="T39" fmla="*/ 4 h 449"/>
                <a:gd name="T40" fmla="*/ 812 w 3401"/>
                <a:gd name="T41" fmla="*/ 4 h 449"/>
                <a:gd name="T42" fmla="*/ 678 w 3401"/>
                <a:gd name="T43" fmla="*/ 4 h 449"/>
                <a:gd name="T44" fmla="*/ 560 w 3401"/>
                <a:gd name="T45" fmla="*/ 0 h 449"/>
                <a:gd name="T46" fmla="*/ 460 w 3401"/>
                <a:gd name="T47" fmla="*/ 0 h 449"/>
                <a:gd name="T48" fmla="*/ 342 w 3401"/>
                <a:gd name="T49" fmla="*/ 4 h 449"/>
                <a:gd name="T50" fmla="*/ 195 w 3401"/>
                <a:gd name="T51" fmla="*/ 4 h 449"/>
                <a:gd name="T52" fmla="*/ 61 w 3401"/>
                <a:gd name="T53" fmla="*/ 4 h 449"/>
                <a:gd name="T54" fmla="*/ 5 w 3401"/>
                <a:gd name="T55" fmla="*/ 15 h 449"/>
                <a:gd name="T56" fmla="*/ 5 w 3401"/>
                <a:gd name="T57" fmla="*/ 162 h 449"/>
                <a:gd name="T58" fmla="*/ 5 w 3401"/>
                <a:gd name="T59" fmla="*/ 297 h 449"/>
                <a:gd name="T60" fmla="*/ 0 w 3401"/>
                <a:gd name="T61" fmla="*/ 414 h 449"/>
                <a:gd name="T62" fmla="*/ 71 w 3401"/>
                <a:gd name="T63" fmla="*/ 449 h 449"/>
                <a:gd name="T64" fmla="*/ 189 w 3401"/>
                <a:gd name="T65" fmla="*/ 444 h 449"/>
                <a:gd name="T66" fmla="*/ 336 w 3401"/>
                <a:gd name="T67" fmla="*/ 444 h 449"/>
                <a:gd name="T68" fmla="*/ 470 w 3401"/>
                <a:gd name="T69" fmla="*/ 444 h 449"/>
                <a:gd name="T70" fmla="*/ 588 w 3401"/>
                <a:gd name="T71" fmla="*/ 449 h 449"/>
                <a:gd name="T72" fmla="*/ 688 w 3401"/>
                <a:gd name="T73" fmla="*/ 449 h 449"/>
                <a:gd name="T74" fmla="*/ 806 w 3401"/>
                <a:gd name="T75" fmla="*/ 444 h 449"/>
                <a:gd name="T76" fmla="*/ 953 w 3401"/>
                <a:gd name="T77" fmla="*/ 444 h 449"/>
                <a:gd name="T78" fmla="*/ 1087 w 3401"/>
                <a:gd name="T79" fmla="*/ 444 h 449"/>
                <a:gd name="T80" fmla="*/ 1205 w 3401"/>
                <a:gd name="T81" fmla="*/ 449 h 449"/>
                <a:gd name="T82" fmla="*/ 1306 w 3401"/>
                <a:gd name="T83" fmla="*/ 449 h 449"/>
                <a:gd name="T84" fmla="*/ 1423 w 3401"/>
                <a:gd name="T85" fmla="*/ 444 h 449"/>
                <a:gd name="T86" fmla="*/ 1570 w 3401"/>
                <a:gd name="T87" fmla="*/ 444 h 449"/>
                <a:gd name="T88" fmla="*/ 1705 w 3401"/>
                <a:gd name="T89" fmla="*/ 444 h 449"/>
                <a:gd name="T90" fmla="*/ 1822 w 3401"/>
                <a:gd name="T91" fmla="*/ 449 h 449"/>
                <a:gd name="T92" fmla="*/ 1923 w 3401"/>
                <a:gd name="T93" fmla="*/ 449 h 449"/>
                <a:gd name="T94" fmla="*/ 2041 w 3401"/>
                <a:gd name="T95" fmla="*/ 444 h 449"/>
                <a:gd name="T96" fmla="*/ 2188 w 3401"/>
                <a:gd name="T97" fmla="*/ 444 h 449"/>
                <a:gd name="T98" fmla="*/ 2322 w 3401"/>
                <a:gd name="T99" fmla="*/ 444 h 449"/>
                <a:gd name="T100" fmla="*/ 2440 w 3401"/>
                <a:gd name="T101" fmla="*/ 449 h 449"/>
                <a:gd name="T102" fmla="*/ 2540 w 3401"/>
                <a:gd name="T103" fmla="*/ 449 h 449"/>
                <a:gd name="T104" fmla="*/ 2658 w 3401"/>
                <a:gd name="T105" fmla="*/ 444 h 449"/>
                <a:gd name="T106" fmla="*/ 2805 w 3401"/>
                <a:gd name="T107" fmla="*/ 444 h 449"/>
                <a:gd name="T108" fmla="*/ 2939 w 3401"/>
                <a:gd name="T109" fmla="*/ 444 h 449"/>
                <a:gd name="T110" fmla="*/ 3057 w 3401"/>
                <a:gd name="T111" fmla="*/ 449 h 449"/>
                <a:gd name="T112" fmla="*/ 3158 w 3401"/>
                <a:gd name="T113" fmla="*/ 449 h 449"/>
                <a:gd name="T114" fmla="*/ 3275 w 3401"/>
                <a:gd name="T115" fmla="*/ 444 h 449"/>
                <a:gd name="T116" fmla="*/ 3401 w 3401"/>
                <a:gd name="T117" fmla="*/ 449 h 449"/>
                <a:gd name="T118" fmla="*/ 3401 w 3401"/>
                <a:gd name="T119" fmla="*/ 335 h 449"/>
                <a:gd name="T120" fmla="*/ 3397 w 3401"/>
                <a:gd name="T121" fmla="*/ 218 h 449"/>
                <a:gd name="T122" fmla="*/ 3397 w 3401"/>
                <a:gd name="T123" fmla="*/ 71 h 4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01"/>
                <a:gd name="T187" fmla="*/ 0 h 449"/>
                <a:gd name="T188" fmla="*/ 3401 w 3401"/>
                <a:gd name="T189" fmla="*/ 449 h 4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01" h="449">
                  <a:moveTo>
                    <a:pt x="3399" y="4"/>
                  </a:moveTo>
                  <a:lnTo>
                    <a:pt x="3383" y="4"/>
                  </a:lnTo>
                  <a:lnTo>
                    <a:pt x="3383" y="0"/>
                  </a:lnTo>
                  <a:lnTo>
                    <a:pt x="3399" y="0"/>
                  </a:lnTo>
                  <a:lnTo>
                    <a:pt x="3399" y="4"/>
                  </a:lnTo>
                  <a:close/>
                  <a:moveTo>
                    <a:pt x="3370" y="4"/>
                  </a:moveTo>
                  <a:lnTo>
                    <a:pt x="3353" y="4"/>
                  </a:lnTo>
                  <a:lnTo>
                    <a:pt x="3353" y="0"/>
                  </a:lnTo>
                  <a:lnTo>
                    <a:pt x="3370" y="0"/>
                  </a:lnTo>
                  <a:lnTo>
                    <a:pt x="3370" y="4"/>
                  </a:lnTo>
                  <a:close/>
                  <a:moveTo>
                    <a:pt x="3341" y="4"/>
                  </a:moveTo>
                  <a:lnTo>
                    <a:pt x="3324" y="4"/>
                  </a:lnTo>
                  <a:lnTo>
                    <a:pt x="3324" y="0"/>
                  </a:lnTo>
                  <a:lnTo>
                    <a:pt x="3341" y="0"/>
                  </a:lnTo>
                  <a:lnTo>
                    <a:pt x="3341" y="4"/>
                  </a:lnTo>
                  <a:close/>
                  <a:moveTo>
                    <a:pt x="3311" y="4"/>
                  </a:moveTo>
                  <a:lnTo>
                    <a:pt x="3294" y="4"/>
                  </a:lnTo>
                  <a:lnTo>
                    <a:pt x="3294" y="0"/>
                  </a:lnTo>
                  <a:lnTo>
                    <a:pt x="3311" y="0"/>
                  </a:lnTo>
                  <a:lnTo>
                    <a:pt x="3311" y="4"/>
                  </a:lnTo>
                  <a:close/>
                  <a:moveTo>
                    <a:pt x="3282" y="4"/>
                  </a:moveTo>
                  <a:lnTo>
                    <a:pt x="3265" y="4"/>
                  </a:lnTo>
                  <a:lnTo>
                    <a:pt x="3265" y="0"/>
                  </a:lnTo>
                  <a:lnTo>
                    <a:pt x="3282" y="0"/>
                  </a:lnTo>
                  <a:lnTo>
                    <a:pt x="3282" y="4"/>
                  </a:lnTo>
                  <a:close/>
                  <a:moveTo>
                    <a:pt x="3252" y="4"/>
                  </a:moveTo>
                  <a:lnTo>
                    <a:pt x="3236" y="4"/>
                  </a:lnTo>
                  <a:lnTo>
                    <a:pt x="3236" y="0"/>
                  </a:lnTo>
                  <a:lnTo>
                    <a:pt x="3252" y="0"/>
                  </a:lnTo>
                  <a:lnTo>
                    <a:pt x="3252" y="4"/>
                  </a:lnTo>
                  <a:close/>
                  <a:moveTo>
                    <a:pt x="3223" y="4"/>
                  </a:moveTo>
                  <a:lnTo>
                    <a:pt x="3206" y="4"/>
                  </a:lnTo>
                  <a:lnTo>
                    <a:pt x="3206" y="0"/>
                  </a:lnTo>
                  <a:lnTo>
                    <a:pt x="3223" y="0"/>
                  </a:lnTo>
                  <a:lnTo>
                    <a:pt x="3223" y="4"/>
                  </a:lnTo>
                  <a:close/>
                  <a:moveTo>
                    <a:pt x="3194" y="4"/>
                  </a:moveTo>
                  <a:lnTo>
                    <a:pt x="3177" y="4"/>
                  </a:lnTo>
                  <a:lnTo>
                    <a:pt x="3177" y="0"/>
                  </a:lnTo>
                  <a:lnTo>
                    <a:pt x="3194" y="0"/>
                  </a:lnTo>
                  <a:lnTo>
                    <a:pt x="3194" y="4"/>
                  </a:lnTo>
                  <a:close/>
                  <a:moveTo>
                    <a:pt x="3164" y="4"/>
                  </a:moveTo>
                  <a:lnTo>
                    <a:pt x="3147" y="4"/>
                  </a:lnTo>
                  <a:lnTo>
                    <a:pt x="3147" y="0"/>
                  </a:lnTo>
                  <a:lnTo>
                    <a:pt x="3164" y="0"/>
                  </a:lnTo>
                  <a:lnTo>
                    <a:pt x="3164" y="4"/>
                  </a:lnTo>
                  <a:close/>
                  <a:moveTo>
                    <a:pt x="3135" y="4"/>
                  </a:moveTo>
                  <a:lnTo>
                    <a:pt x="3118" y="4"/>
                  </a:lnTo>
                  <a:lnTo>
                    <a:pt x="3118" y="0"/>
                  </a:lnTo>
                  <a:lnTo>
                    <a:pt x="3135" y="0"/>
                  </a:lnTo>
                  <a:lnTo>
                    <a:pt x="3135" y="4"/>
                  </a:lnTo>
                  <a:close/>
                  <a:moveTo>
                    <a:pt x="3105" y="4"/>
                  </a:moveTo>
                  <a:lnTo>
                    <a:pt x="3089" y="4"/>
                  </a:lnTo>
                  <a:lnTo>
                    <a:pt x="3089" y="0"/>
                  </a:lnTo>
                  <a:lnTo>
                    <a:pt x="3105" y="0"/>
                  </a:lnTo>
                  <a:lnTo>
                    <a:pt x="3105" y="4"/>
                  </a:lnTo>
                  <a:close/>
                  <a:moveTo>
                    <a:pt x="3076" y="4"/>
                  </a:moveTo>
                  <a:lnTo>
                    <a:pt x="3059" y="4"/>
                  </a:lnTo>
                  <a:lnTo>
                    <a:pt x="3059" y="0"/>
                  </a:lnTo>
                  <a:lnTo>
                    <a:pt x="3076" y="0"/>
                  </a:lnTo>
                  <a:lnTo>
                    <a:pt x="3076" y="4"/>
                  </a:lnTo>
                  <a:close/>
                  <a:moveTo>
                    <a:pt x="3047" y="4"/>
                  </a:moveTo>
                  <a:lnTo>
                    <a:pt x="3030" y="4"/>
                  </a:lnTo>
                  <a:lnTo>
                    <a:pt x="3030" y="0"/>
                  </a:lnTo>
                  <a:lnTo>
                    <a:pt x="3047" y="0"/>
                  </a:lnTo>
                  <a:lnTo>
                    <a:pt x="3047" y="4"/>
                  </a:lnTo>
                  <a:close/>
                  <a:moveTo>
                    <a:pt x="3017" y="4"/>
                  </a:moveTo>
                  <a:lnTo>
                    <a:pt x="3000" y="4"/>
                  </a:lnTo>
                  <a:lnTo>
                    <a:pt x="3000" y="0"/>
                  </a:lnTo>
                  <a:lnTo>
                    <a:pt x="3017" y="0"/>
                  </a:lnTo>
                  <a:lnTo>
                    <a:pt x="3017" y="4"/>
                  </a:lnTo>
                  <a:close/>
                  <a:moveTo>
                    <a:pt x="2988" y="4"/>
                  </a:moveTo>
                  <a:lnTo>
                    <a:pt x="2971" y="4"/>
                  </a:lnTo>
                  <a:lnTo>
                    <a:pt x="2971" y="0"/>
                  </a:lnTo>
                  <a:lnTo>
                    <a:pt x="2988" y="0"/>
                  </a:lnTo>
                  <a:lnTo>
                    <a:pt x="2988" y="4"/>
                  </a:lnTo>
                  <a:close/>
                  <a:moveTo>
                    <a:pt x="2958" y="4"/>
                  </a:moveTo>
                  <a:lnTo>
                    <a:pt x="2942" y="4"/>
                  </a:lnTo>
                  <a:lnTo>
                    <a:pt x="2942" y="0"/>
                  </a:lnTo>
                  <a:lnTo>
                    <a:pt x="2958" y="0"/>
                  </a:lnTo>
                  <a:lnTo>
                    <a:pt x="2958" y="4"/>
                  </a:lnTo>
                  <a:close/>
                  <a:moveTo>
                    <a:pt x="2929" y="4"/>
                  </a:moveTo>
                  <a:lnTo>
                    <a:pt x="2912" y="4"/>
                  </a:lnTo>
                  <a:lnTo>
                    <a:pt x="2912" y="0"/>
                  </a:lnTo>
                  <a:lnTo>
                    <a:pt x="2929" y="0"/>
                  </a:lnTo>
                  <a:lnTo>
                    <a:pt x="2929" y="4"/>
                  </a:lnTo>
                  <a:close/>
                  <a:moveTo>
                    <a:pt x="2900" y="4"/>
                  </a:moveTo>
                  <a:lnTo>
                    <a:pt x="2883" y="4"/>
                  </a:lnTo>
                  <a:lnTo>
                    <a:pt x="2883" y="0"/>
                  </a:lnTo>
                  <a:lnTo>
                    <a:pt x="2900" y="0"/>
                  </a:lnTo>
                  <a:lnTo>
                    <a:pt x="2900" y="4"/>
                  </a:lnTo>
                  <a:close/>
                  <a:moveTo>
                    <a:pt x="2870" y="4"/>
                  </a:moveTo>
                  <a:lnTo>
                    <a:pt x="2853" y="4"/>
                  </a:lnTo>
                  <a:lnTo>
                    <a:pt x="2853" y="0"/>
                  </a:lnTo>
                  <a:lnTo>
                    <a:pt x="2870" y="0"/>
                  </a:lnTo>
                  <a:lnTo>
                    <a:pt x="2870" y="4"/>
                  </a:lnTo>
                  <a:close/>
                  <a:moveTo>
                    <a:pt x="2841" y="4"/>
                  </a:moveTo>
                  <a:lnTo>
                    <a:pt x="2824" y="4"/>
                  </a:lnTo>
                  <a:lnTo>
                    <a:pt x="2824" y="0"/>
                  </a:lnTo>
                  <a:lnTo>
                    <a:pt x="2841" y="0"/>
                  </a:lnTo>
                  <a:lnTo>
                    <a:pt x="2841" y="4"/>
                  </a:lnTo>
                  <a:close/>
                  <a:moveTo>
                    <a:pt x="2811" y="4"/>
                  </a:moveTo>
                  <a:lnTo>
                    <a:pt x="2795" y="4"/>
                  </a:lnTo>
                  <a:lnTo>
                    <a:pt x="2795" y="0"/>
                  </a:lnTo>
                  <a:lnTo>
                    <a:pt x="2811" y="0"/>
                  </a:lnTo>
                  <a:lnTo>
                    <a:pt x="2811" y="4"/>
                  </a:lnTo>
                  <a:close/>
                  <a:moveTo>
                    <a:pt x="2782" y="4"/>
                  </a:moveTo>
                  <a:lnTo>
                    <a:pt x="2765" y="4"/>
                  </a:lnTo>
                  <a:lnTo>
                    <a:pt x="2765" y="0"/>
                  </a:lnTo>
                  <a:lnTo>
                    <a:pt x="2782" y="0"/>
                  </a:lnTo>
                  <a:lnTo>
                    <a:pt x="2782" y="4"/>
                  </a:lnTo>
                  <a:close/>
                  <a:moveTo>
                    <a:pt x="2753" y="4"/>
                  </a:moveTo>
                  <a:lnTo>
                    <a:pt x="2736" y="4"/>
                  </a:lnTo>
                  <a:lnTo>
                    <a:pt x="2736" y="0"/>
                  </a:lnTo>
                  <a:lnTo>
                    <a:pt x="2753" y="0"/>
                  </a:lnTo>
                  <a:lnTo>
                    <a:pt x="2753" y="4"/>
                  </a:lnTo>
                  <a:close/>
                  <a:moveTo>
                    <a:pt x="2723" y="4"/>
                  </a:moveTo>
                  <a:lnTo>
                    <a:pt x="2706" y="4"/>
                  </a:lnTo>
                  <a:lnTo>
                    <a:pt x="2706" y="0"/>
                  </a:lnTo>
                  <a:lnTo>
                    <a:pt x="2723" y="0"/>
                  </a:lnTo>
                  <a:lnTo>
                    <a:pt x="2723" y="4"/>
                  </a:lnTo>
                  <a:close/>
                  <a:moveTo>
                    <a:pt x="2694" y="4"/>
                  </a:moveTo>
                  <a:lnTo>
                    <a:pt x="2677" y="4"/>
                  </a:lnTo>
                  <a:lnTo>
                    <a:pt x="2677" y="0"/>
                  </a:lnTo>
                  <a:lnTo>
                    <a:pt x="2694" y="0"/>
                  </a:lnTo>
                  <a:lnTo>
                    <a:pt x="2694" y="4"/>
                  </a:lnTo>
                  <a:close/>
                  <a:moveTo>
                    <a:pt x="2664" y="4"/>
                  </a:moveTo>
                  <a:lnTo>
                    <a:pt x="2648" y="4"/>
                  </a:lnTo>
                  <a:lnTo>
                    <a:pt x="2648" y="0"/>
                  </a:lnTo>
                  <a:lnTo>
                    <a:pt x="2664" y="0"/>
                  </a:lnTo>
                  <a:lnTo>
                    <a:pt x="2664" y="4"/>
                  </a:lnTo>
                  <a:close/>
                  <a:moveTo>
                    <a:pt x="2635" y="4"/>
                  </a:moveTo>
                  <a:lnTo>
                    <a:pt x="2618" y="4"/>
                  </a:lnTo>
                  <a:lnTo>
                    <a:pt x="2618" y="0"/>
                  </a:lnTo>
                  <a:lnTo>
                    <a:pt x="2635" y="0"/>
                  </a:lnTo>
                  <a:lnTo>
                    <a:pt x="2635" y="4"/>
                  </a:lnTo>
                  <a:close/>
                  <a:moveTo>
                    <a:pt x="2606" y="4"/>
                  </a:moveTo>
                  <a:lnTo>
                    <a:pt x="2589" y="4"/>
                  </a:lnTo>
                  <a:lnTo>
                    <a:pt x="2589" y="0"/>
                  </a:lnTo>
                  <a:lnTo>
                    <a:pt x="2606" y="0"/>
                  </a:lnTo>
                  <a:lnTo>
                    <a:pt x="2606" y="4"/>
                  </a:lnTo>
                  <a:close/>
                  <a:moveTo>
                    <a:pt x="2576" y="4"/>
                  </a:moveTo>
                  <a:lnTo>
                    <a:pt x="2559" y="4"/>
                  </a:lnTo>
                  <a:lnTo>
                    <a:pt x="2559" y="0"/>
                  </a:lnTo>
                  <a:lnTo>
                    <a:pt x="2576" y="0"/>
                  </a:lnTo>
                  <a:lnTo>
                    <a:pt x="2576" y="4"/>
                  </a:lnTo>
                  <a:close/>
                  <a:moveTo>
                    <a:pt x="2547" y="4"/>
                  </a:moveTo>
                  <a:lnTo>
                    <a:pt x="2530" y="4"/>
                  </a:lnTo>
                  <a:lnTo>
                    <a:pt x="2530" y="0"/>
                  </a:lnTo>
                  <a:lnTo>
                    <a:pt x="2547" y="0"/>
                  </a:lnTo>
                  <a:lnTo>
                    <a:pt x="2547" y="4"/>
                  </a:lnTo>
                  <a:close/>
                  <a:moveTo>
                    <a:pt x="2517" y="4"/>
                  </a:moveTo>
                  <a:lnTo>
                    <a:pt x="2501" y="4"/>
                  </a:lnTo>
                  <a:lnTo>
                    <a:pt x="2501" y="0"/>
                  </a:lnTo>
                  <a:lnTo>
                    <a:pt x="2517" y="0"/>
                  </a:lnTo>
                  <a:lnTo>
                    <a:pt x="2517" y="4"/>
                  </a:lnTo>
                  <a:close/>
                  <a:moveTo>
                    <a:pt x="2488" y="4"/>
                  </a:moveTo>
                  <a:lnTo>
                    <a:pt x="2471" y="4"/>
                  </a:lnTo>
                  <a:lnTo>
                    <a:pt x="2471" y="0"/>
                  </a:lnTo>
                  <a:lnTo>
                    <a:pt x="2488" y="0"/>
                  </a:lnTo>
                  <a:lnTo>
                    <a:pt x="2488" y="4"/>
                  </a:lnTo>
                  <a:close/>
                  <a:moveTo>
                    <a:pt x="2459" y="4"/>
                  </a:moveTo>
                  <a:lnTo>
                    <a:pt x="2442" y="4"/>
                  </a:lnTo>
                  <a:lnTo>
                    <a:pt x="2442" y="0"/>
                  </a:lnTo>
                  <a:lnTo>
                    <a:pt x="2459" y="0"/>
                  </a:lnTo>
                  <a:lnTo>
                    <a:pt x="2459" y="4"/>
                  </a:lnTo>
                  <a:close/>
                  <a:moveTo>
                    <a:pt x="2429" y="4"/>
                  </a:moveTo>
                  <a:lnTo>
                    <a:pt x="2412" y="4"/>
                  </a:lnTo>
                  <a:lnTo>
                    <a:pt x="2412" y="0"/>
                  </a:lnTo>
                  <a:lnTo>
                    <a:pt x="2429" y="0"/>
                  </a:lnTo>
                  <a:lnTo>
                    <a:pt x="2429" y="4"/>
                  </a:lnTo>
                  <a:close/>
                  <a:moveTo>
                    <a:pt x="2400" y="4"/>
                  </a:moveTo>
                  <a:lnTo>
                    <a:pt x="2383" y="4"/>
                  </a:lnTo>
                  <a:lnTo>
                    <a:pt x="2383" y="0"/>
                  </a:lnTo>
                  <a:lnTo>
                    <a:pt x="2400" y="0"/>
                  </a:lnTo>
                  <a:lnTo>
                    <a:pt x="2400" y="4"/>
                  </a:lnTo>
                  <a:close/>
                  <a:moveTo>
                    <a:pt x="2370" y="4"/>
                  </a:moveTo>
                  <a:lnTo>
                    <a:pt x="2354" y="4"/>
                  </a:lnTo>
                  <a:lnTo>
                    <a:pt x="2354" y="0"/>
                  </a:lnTo>
                  <a:lnTo>
                    <a:pt x="2370" y="0"/>
                  </a:lnTo>
                  <a:lnTo>
                    <a:pt x="2370" y="4"/>
                  </a:lnTo>
                  <a:close/>
                  <a:moveTo>
                    <a:pt x="2341" y="4"/>
                  </a:moveTo>
                  <a:lnTo>
                    <a:pt x="2324" y="4"/>
                  </a:lnTo>
                  <a:lnTo>
                    <a:pt x="2324" y="0"/>
                  </a:lnTo>
                  <a:lnTo>
                    <a:pt x="2341" y="0"/>
                  </a:lnTo>
                  <a:lnTo>
                    <a:pt x="2341" y="4"/>
                  </a:lnTo>
                  <a:close/>
                  <a:moveTo>
                    <a:pt x="2312" y="4"/>
                  </a:moveTo>
                  <a:lnTo>
                    <a:pt x="2295" y="4"/>
                  </a:lnTo>
                  <a:lnTo>
                    <a:pt x="2295" y="0"/>
                  </a:lnTo>
                  <a:lnTo>
                    <a:pt x="2312" y="0"/>
                  </a:lnTo>
                  <a:lnTo>
                    <a:pt x="2312" y="4"/>
                  </a:lnTo>
                  <a:close/>
                  <a:moveTo>
                    <a:pt x="2282" y="4"/>
                  </a:moveTo>
                  <a:lnTo>
                    <a:pt x="2265" y="4"/>
                  </a:lnTo>
                  <a:lnTo>
                    <a:pt x="2265" y="0"/>
                  </a:lnTo>
                  <a:lnTo>
                    <a:pt x="2282" y="0"/>
                  </a:lnTo>
                  <a:lnTo>
                    <a:pt x="2282" y="4"/>
                  </a:lnTo>
                  <a:close/>
                  <a:moveTo>
                    <a:pt x="2253" y="4"/>
                  </a:moveTo>
                  <a:lnTo>
                    <a:pt x="2236" y="4"/>
                  </a:lnTo>
                  <a:lnTo>
                    <a:pt x="2236" y="0"/>
                  </a:lnTo>
                  <a:lnTo>
                    <a:pt x="2253" y="0"/>
                  </a:lnTo>
                  <a:lnTo>
                    <a:pt x="2253" y="4"/>
                  </a:lnTo>
                  <a:close/>
                  <a:moveTo>
                    <a:pt x="2223" y="4"/>
                  </a:moveTo>
                  <a:lnTo>
                    <a:pt x="2207" y="4"/>
                  </a:lnTo>
                  <a:lnTo>
                    <a:pt x="2207" y="0"/>
                  </a:lnTo>
                  <a:lnTo>
                    <a:pt x="2223" y="0"/>
                  </a:lnTo>
                  <a:lnTo>
                    <a:pt x="2223" y="4"/>
                  </a:lnTo>
                  <a:close/>
                  <a:moveTo>
                    <a:pt x="2194" y="4"/>
                  </a:moveTo>
                  <a:lnTo>
                    <a:pt x="2177" y="4"/>
                  </a:lnTo>
                  <a:lnTo>
                    <a:pt x="2177" y="0"/>
                  </a:lnTo>
                  <a:lnTo>
                    <a:pt x="2194" y="0"/>
                  </a:lnTo>
                  <a:lnTo>
                    <a:pt x="2194" y="4"/>
                  </a:lnTo>
                  <a:close/>
                  <a:moveTo>
                    <a:pt x="2165" y="4"/>
                  </a:moveTo>
                  <a:lnTo>
                    <a:pt x="2148" y="4"/>
                  </a:lnTo>
                  <a:lnTo>
                    <a:pt x="2148" y="0"/>
                  </a:lnTo>
                  <a:lnTo>
                    <a:pt x="2165" y="0"/>
                  </a:lnTo>
                  <a:lnTo>
                    <a:pt x="2165" y="4"/>
                  </a:lnTo>
                  <a:close/>
                  <a:moveTo>
                    <a:pt x="2135" y="4"/>
                  </a:moveTo>
                  <a:lnTo>
                    <a:pt x="2118" y="4"/>
                  </a:lnTo>
                  <a:lnTo>
                    <a:pt x="2118" y="0"/>
                  </a:lnTo>
                  <a:lnTo>
                    <a:pt x="2135" y="0"/>
                  </a:lnTo>
                  <a:lnTo>
                    <a:pt x="2135" y="4"/>
                  </a:lnTo>
                  <a:close/>
                  <a:moveTo>
                    <a:pt x="2106" y="4"/>
                  </a:moveTo>
                  <a:lnTo>
                    <a:pt x="2089" y="4"/>
                  </a:lnTo>
                  <a:lnTo>
                    <a:pt x="2089" y="0"/>
                  </a:lnTo>
                  <a:lnTo>
                    <a:pt x="2106" y="0"/>
                  </a:lnTo>
                  <a:lnTo>
                    <a:pt x="2106" y="4"/>
                  </a:lnTo>
                  <a:close/>
                  <a:moveTo>
                    <a:pt x="2076" y="4"/>
                  </a:moveTo>
                  <a:lnTo>
                    <a:pt x="2060" y="4"/>
                  </a:lnTo>
                  <a:lnTo>
                    <a:pt x="2060" y="0"/>
                  </a:lnTo>
                  <a:lnTo>
                    <a:pt x="2076" y="0"/>
                  </a:lnTo>
                  <a:lnTo>
                    <a:pt x="2076" y="4"/>
                  </a:lnTo>
                  <a:close/>
                  <a:moveTo>
                    <a:pt x="2047" y="4"/>
                  </a:moveTo>
                  <a:lnTo>
                    <a:pt x="2030" y="4"/>
                  </a:lnTo>
                  <a:lnTo>
                    <a:pt x="2030" y="0"/>
                  </a:lnTo>
                  <a:lnTo>
                    <a:pt x="2047" y="0"/>
                  </a:lnTo>
                  <a:lnTo>
                    <a:pt x="2047" y="4"/>
                  </a:lnTo>
                  <a:close/>
                  <a:moveTo>
                    <a:pt x="2018" y="4"/>
                  </a:moveTo>
                  <a:lnTo>
                    <a:pt x="2001" y="4"/>
                  </a:lnTo>
                  <a:lnTo>
                    <a:pt x="2001" y="0"/>
                  </a:lnTo>
                  <a:lnTo>
                    <a:pt x="2018" y="0"/>
                  </a:lnTo>
                  <a:lnTo>
                    <a:pt x="2018" y="4"/>
                  </a:lnTo>
                  <a:close/>
                  <a:moveTo>
                    <a:pt x="1988" y="4"/>
                  </a:moveTo>
                  <a:lnTo>
                    <a:pt x="1971" y="4"/>
                  </a:lnTo>
                  <a:lnTo>
                    <a:pt x="1971" y="0"/>
                  </a:lnTo>
                  <a:lnTo>
                    <a:pt x="1988" y="0"/>
                  </a:lnTo>
                  <a:lnTo>
                    <a:pt x="1988" y="4"/>
                  </a:lnTo>
                  <a:close/>
                  <a:moveTo>
                    <a:pt x="1959" y="4"/>
                  </a:moveTo>
                  <a:lnTo>
                    <a:pt x="1942" y="4"/>
                  </a:lnTo>
                  <a:lnTo>
                    <a:pt x="1942" y="0"/>
                  </a:lnTo>
                  <a:lnTo>
                    <a:pt x="1959" y="0"/>
                  </a:lnTo>
                  <a:lnTo>
                    <a:pt x="1959" y="4"/>
                  </a:lnTo>
                  <a:close/>
                  <a:moveTo>
                    <a:pt x="1929" y="4"/>
                  </a:moveTo>
                  <a:lnTo>
                    <a:pt x="1913" y="4"/>
                  </a:lnTo>
                  <a:lnTo>
                    <a:pt x="1913" y="0"/>
                  </a:lnTo>
                  <a:lnTo>
                    <a:pt x="1929" y="0"/>
                  </a:lnTo>
                  <a:lnTo>
                    <a:pt x="1929" y="4"/>
                  </a:lnTo>
                  <a:close/>
                  <a:moveTo>
                    <a:pt x="1900" y="4"/>
                  </a:moveTo>
                  <a:lnTo>
                    <a:pt x="1883" y="4"/>
                  </a:lnTo>
                  <a:lnTo>
                    <a:pt x="1883" y="0"/>
                  </a:lnTo>
                  <a:lnTo>
                    <a:pt x="1900" y="0"/>
                  </a:lnTo>
                  <a:lnTo>
                    <a:pt x="1900" y="4"/>
                  </a:lnTo>
                  <a:close/>
                  <a:moveTo>
                    <a:pt x="1871" y="4"/>
                  </a:moveTo>
                  <a:lnTo>
                    <a:pt x="1854" y="4"/>
                  </a:lnTo>
                  <a:lnTo>
                    <a:pt x="1854" y="0"/>
                  </a:lnTo>
                  <a:lnTo>
                    <a:pt x="1871" y="0"/>
                  </a:lnTo>
                  <a:lnTo>
                    <a:pt x="1871" y="4"/>
                  </a:lnTo>
                  <a:close/>
                  <a:moveTo>
                    <a:pt x="1841" y="4"/>
                  </a:moveTo>
                  <a:lnTo>
                    <a:pt x="1824" y="4"/>
                  </a:lnTo>
                  <a:lnTo>
                    <a:pt x="1824" y="0"/>
                  </a:lnTo>
                  <a:lnTo>
                    <a:pt x="1841" y="0"/>
                  </a:lnTo>
                  <a:lnTo>
                    <a:pt x="1841" y="4"/>
                  </a:lnTo>
                  <a:close/>
                  <a:moveTo>
                    <a:pt x="1812" y="4"/>
                  </a:moveTo>
                  <a:lnTo>
                    <a:pt x="1795" y="4"/>
                  </a:lnTo>
                  <a:lnTo>
                    <a:pt x="1795" y="0"/>
                  </a:lnTo>
                  <a:lnTo>
                    <a:pt x="1812" y="0"/>
                  </a:lnTo>
                  <a:lnTo>
                    <a:pt x="1812" y="4"/>
                  </a:lnTo>
                  <a:close/>
                  <a:moveTo>
                    <a:pt x="1782" y="4"/>
                  </a:moveTo>
                  <a:lnTo>
                    <a:pt x="1766" y="4"/>
                  </a:lnTo>
                  <a:lnTo>
                    <a:pt x="1766" y="0"/>
                  </a:lnTo>
                  <a:lnTo>
                    <a:pt x="1782" y="0"/>
                  </a:lnTo>
                  <a:lnTo>
                    <a:pt x="1782" y="4"/>
                  </a:lnTo>
                  <a:close/>
                  <a:moveTo>
                    <a:pt x="1753" y="4"/>
                  </a:moveTo>
                  <a:lnTo>
                    <a:pt x="1736" y="4"/>
                  </a:lnTo>
                  <a:lnTo>
                    <a:pt x="1736" y="0"/>
                  </a:lnTo>
                  <a:lnTo>
                    <a:pt x="1753" y="0"/>
                  </a:lnTo>
                  <a:lnTo>
                    <a:pt x="1753" y="4"/>
                  </a:lnTo>
                  <a:close/>
                  <a:moveTo>
                    <a:pt x="1724" y="4"/>
                  </a:moveTo>
                  <a:lnTo>
                    <a:pt x="1707" y="4"/>
                  </a:lnTo>
                  <a:lnTo>
                    <a:pt x="1707" y="0"/>
                  </a:lnTo>
                  <a:lnTo>
                    <a:pt x="1724" y="0"/>
                  </a:lnTo>
                  <a:lnTo>
                    <a:pt x="1724" y="4"/>
                  </a:lnTo>
                  <a:close/>
                  <a:moveTo>
                    <a:pt x="1694" y="4"/>
                  </a:moveTo>
                  <a:lnTo>
                    <a:pt x="1677" y="4"/>
                  </a:lnTo>
                  <a:lnTo>
                    <a:pt x="1677" y="0"/>
                  </a:lnTo>
                  <a:lnTo>
                    <a:pt x="1694" y="0"/>
                  </a:lnTo>
                  <a:lnTo>
                    <a:pt x="1694" y="4"/>
                  </a:lnTo>
                  <a:close/>
                  <a:moveTo>
                    <a:pt x="1665" y="4"/>
                  </a:moveTo>
                  <a:lnTo>
                    <a:pt x="1648" y="4"/>
                  </a:lnTo>
                  <a:lnTo>
                    <a:pt x="1648" y="0"/>
                  </a:lnTo>
                  <a:lnTo>
                    <a:pt x="1665" y="0"/>
                  </a:lnTo>
                  <a:lnTo>
                    <a:pt x="1665" y="4"/>
                  </a:lnTo>
                  <a:close/>
                  <a:moveTo>
                    <a:pt x="1635" y="4"/>
                  </a:moveTo>
                  <a:lnTo>
                    <a:pt x="1619" y="4"/>
                  </a:lnTo>
                  <a:lnTo>
                    <a:pt x="1619" y="0"/>
                  </a:lnTo>
                  <a:lnTo>
                    <a:pt x="1635" y="0"/>
                  </a:lnTo>
                  <a:lnTo>
                    <a:pt x="1635" y="4"/>
                  </a:lnTo>
                  <a:close/>
                  <a:moveTo>
                    <a:pt x="1606" y="4"/>
                  </a:moveTo>
                  <a:lnTo>
                    <a:pt x="1589" y="4"/>
                  </a:lnTo>
                  <a:lnTo>
                    <a:pt x="1589" y="0"/>
                  </a:lnTo>
                  <a:lnTo>
                    <a:pt x="1606" y="0"/>
                  </a:lnTo>
                  <a:lnTo>
                    <a:pt x="1606" y="4"/>
                  </a:lnTo>
                  <a:close/>
                  <a:moveTo>
                    <a:pt x="1577" y="4"/>
                  </a:moveTo>
                  <a:lnTo>
                    <a:pt x="1560" y="4"/>
                  </a:lnTo>
                  <a:lnTo>
                    <a:pt x="1560" y="0"/>
                  </a:lnTo>
                  <a:lnTo>
                    <a:pt x="1577" y="0"/>
                  </a:lnTo>
                  <a:lnTo>
                    <a:pt x="1577" y="4"/>
                  </a:lnTo>
                  <a:close/>
                  <a:moveTo>
                    <a:pt x="1547" y="4"/>
                  </a:moveTo>
                  <a:lnTo>
                    <a:pt x="1530" y="4"/>
                  </a:lnTo>
                  <a:lnTo>
                    <a:pt x="1530" y="0"/>
                  </a:lnTo>
                  <a:lnTo>
                    <a:pt x="1547" y="0"/>
                  </a:lnTo>
                  <a:lnTo>
                    <a:pt x="1547" y="4"/>
                  </a:lnTo>
                  <a:close/>
                  <a:moveTo>
                    <a:pt x="1518" y="4"/>
                  </a:moveTo>
                  <a:lnTo>
                    <a:pt x="1501" y="4"/>
                  </a:lnTo>
                  <a:lnTo>
                    <a:pt x="1501" y="0"/>
                  </a:lnTo>
                  <a:lnTo>
                    <a:pt x="1518" y="0"/>
                  </a:lnTo>
                  <a:lnTo>
                    <a:pt x="1518" y="4"/>
                  </a:lnTo>
                  <a:close/>
                  <a:moveTo>
                    <a:pt x="1488" y="4"/>
                  </a:moveTo>
                  <a:lnTo>
                    <a:pt x="1472" y="4"/>
                  </a:lnTo>
                  <a:lnTo>
                    <a:pt x="1472" y="0"/>
                  </a:lnTo>
                  <a:lnTo>
                    <a:pt x="1488" y="0"/>
                  </a:lnTo>
                  <a:lnTo>
                    <a:pt x="1488" y="4"/>
                  </a:lnTo>
                  <a:close/>
                  <a:moveTo>
                    <a:pt x="1459" y="4"/>
                  </a:moveTo>
                  <a:lnTo>
                    <a:pt x="1442" y="4"/>
                  </a:lnTo>
                  <a:lnTo>
                    <a:pt x="1442" y="0"/>
                  </a:lnTo>
                  <a:lnTo>
                    <a:pt x="1459" y="0"/>
                  </a:lnTo>
                  <a:lnTo>
                    <a:pt x="1459" y="4"/>
                  </a:lnTo>
                  <a:close/>
                  <a:moveTo>
                    <a:pt x="1430" y="4"/>
                  </a:moveTo>
                  <a:lnTo>
                    <a:pt x="1413" y="4"/>
                  </a:lnTo>
                  <a:lnTo>
                    <a:pt x="1413" y="0"/>
                  </a:lnTo>
                  <a:lnTo>
                    <a:pt x="1430" y="0"/>
                  </a:lnTo>
                  <a:lnTo>
                    <a:pt x="1430" y="4"/>
                  </a:lnTo>
                  <a:close/>
                  <a:moveTo>
                    <a:pt x="1400" y="4"/>
                  </a:moveTo>
                  <a:lnTo>
                    <a:pt x="1383" y="4"/>
                  </a:lnTo>
                  <a:lnTo>
                    <a:pt x="1383" y="0"/>
                  </a:lnTo>
                  <a:lnTo>
                    <a:pt x="1400" y="0"/>
                  </a:lnTo>
                  <a:lnTo>
                    <a:pt x="1400" y="4"/>
                  </a:lnTo>
                  <a:close/>
                  <a:moveTo>
                    <a:pt x="1371" y="4"/>
                  </a:moveTo>
                  <a:lnTo>
                    <a:pt x="1354" y="4"/>
                  </a:lnTo>
                  <a:lnTo>
                    <a:pt x="1354" y="0"/>
                  </a:lnTo>
                  <a:lnTo>
                    <a:pt x="1371" y="0"/>
                  </a:lnTo>
                  <a:lnTo>
                    <a:pt x="1371" y="4"/>
                  </a:lnTo>
                  <a:close/>
                  <a:moveTo>
                    <a:pt x="1341" y="4"/>
                  </a:moveTo>
                  <a:lnTo>
                    <a:pt x="1325" y="4"/>
                  </a:lnTo>
                  <a:lnTo>
                    <a:pt x="1325" y="0"/>
                  </a:lnTo>
                  <a:lnTo>
                    <a:pt x="1341" y="0"/>
                  </a:lnTo>
                  <a:lnTo>
                    <a:pt x="1341" y="4"/>
                  </a:lnTo>
                  <a:close/>
                  <a:moveTo>
                    <a:pt x="1312" y="4"/>
                  </a:moveTo>
                  <a:lnTo>
                    <a:pt x="1295" y="4"/>
                  </a:lnTo>
                  <a:lnTo>
                    <a:pt x="1295" y="0"/>
                  </a:lnTo>
                  <a:lnTo>
                    <a:pt x="1312" y="0"/>
                  </a:lnTo>
                  <a:lnTo>
                    <a:pt x="1312" y="4"/>
                  </a:lnTo>
                  <a:close/>
                  <a:moveTo>
                    <a:pt x="1283" y="4"/>
                  </a:moveTo>
                  <a:lnTo>
                    <a:pt x="1266" y="4"/>
                  </a:lnTo>
                  <a:lnTo>
                    <a:pt x="1266" y="0"/>
                  </a:lnTo>
                  <a:lnTo>
                    <a:pt x="1283" y="0"/>
                  </a:lnTo>
                  <a:lnTo>
                    <a:pt x="1283" y="4"/>
                  </a:lnTo>
                  <a:close/>
                  <a:moveTo>
                    <a:pt x="1253" y="4"/>
                  </a:moveTo>
                  <a:lnTo>
                    <a:pt x="1236" y="4"/>
                  </a:lnTo>
                  <a:lnTo>
                    <a:pt x="1236" y="0"/>
                  </a:lnTo>
                  <a:lnTo>
                    <a:pt x="1253" y="0"/>
                  </a:lnTo>
                  <a:lnTo>
                    <a:pt x="1253" y="4"/>
                  </a:lnTo>
                  <a:close/>
                  <a:moveTo>
                    <a:pt x="1224" y="4"/>
                  </a:moveTo>
                  <a:lnTo>
                    <a:pt x="1207" y="4"/>
                  </a:lnTo>
                  <a:lnTo>
                    <a:pt x="1207" y="0"/>
                  </a:lnTo>
                  <a:lnTo>
                    <a:pt x="1224" y="0"/>
                  </a:lnTo>
                  <a:lnTo>
                    <a:pt x="1224" y="4"/>
                  </a:lnTo>
                  <a:close/>
                  <a:moveTo>
                    <a:pt x="1194" y="4"/>
                  </a:moveTo>
                  <a:lnTo>
                    <a:pt x="1178" y="4"/>
                  </a:lnTo>
                  <a:lnTo>
                    <a:pt x="1178" y="0"/>
                  </a:lnTo>
                  <a:lnTo>
                    <a:pt x="1194" y="0"/>
                  </a:lnTo>
                  <a:lnTo>
                    <a:pt x="1194" y="4"/>
                  </a:lnTo>
                  <a:close/>
                  <a:moveTo>
                    <a:pt x="1165" y="4"/>
                  </a:moveTo>
                  <a:lnTo>
                    <a:pt x="1148" y="4"/>
                  </a:lnTo>
                  <a:lnTo>
                    <a:pt x="1148" y="0"/>
                  </a:lnTo>
                  <a:lnTo>
                    <a:pt x="1165" y="0"/>
                  </a:lnTo>
                  <a:lnTo>
                    <a:pt x="1165" y="4"/>
                  </a:lnTo>
                  <a:close/>
                  <a:moveTo>
                    <a:pt x="1136" y="4"/>
                  </a:moveTo>
                  <a:lnTo>
                    <a:pt x="1119" y="4"/>
                  </a:lnTo>
                  <a:lnTo>
                    <a:pt x="1119" y="0"/>
                  </a:lnTo>
                  <a:lnTo>
                    <a:pt x="1136" y="0"/>
                  </a:lnTo>
                  <a:lnTo>
                    <a:pt x="1136" y="4"/>
                  </a:lnTo>
                  <a:close/>
                  <a:moveTo>
                    <a:pt x="1106" y="4"/>
                  </a:moveTo>
                  <a:lnTo>
                    <a:pt x="1089" y="4"/>
                  </a:lnTo>
                  <a:lnTo>
                    <a:pt x="1089" y="0"/>
                  </a:lnTo>
                  <a:lnTo>
                    <a:pt x="1106" y="0"/>
                  </a:lnTo>
                  <a:lnTo>
                    <a:pt x="1106" y="4"/>
                  </a:lnTo>
                  <a:close/>
                  <a:moveTo>
                    <a:pt x="1077" y="4"/>
                  </a:moveTo>
                  <a:lnTo>
                    <a:pt x="1060" y="4"/>
                  </a:lnTo>
                  <a:lnTo>
                    <a:pt x="1060" y="0"/>
                  </a:lnTo>
                  <a:lnTo>
                    <a:pt x="1077" y="0"/>
                  </a:lnTo>
                  <a:lnTo>
                    <a:pt x="1077" y="4"/>
                  </a:lnTo>
                  <a:close/>
                  <a:moveTo>
                    <a:pt x="1047" y="4"/>
                  </a:moveTo>
                  <a:lnTo>
                    <a:pt x="1031" y="4"/>
                  </a:lnTo>
                  <a:lnTo>
                    <a:pt x="1031" y="0"/>
                  </a:lnTo>
                  <a:lnTo>
                    <a:pt x="1047" y="0"/>
                  </a:lnTo>
                  <a:lnTo>
                    <a:pt x="1047" y="4"/>
                  </a:lnTo>
                  <a:close/>
                  <a:moveTo>
                    <a:pt x="1018" y="4"/>
                  </a:moveTo>
                  <a:lnTo>
                    <a:pt x="1001" y="4"/>
                  </a:lnTo>
                  <a:lnTo>
                    <a:pt x="1001" y="0"/>
                  </a:lnTo>
                  <a:lnTo>
                    <a:pt x="1018" y="0"/>
                  </a:lnTo>
                  <a:lnTo>
                    <a:pt x="1018" y="4"/>
                  </a:lnTo>
                  <a:close/>
                  <a:moveTo>
                    <a:pt x="989" y="4"/>
                  </a:moveTo>
                  <a:lnTo>
                    <a:pt x="972" y="4"/>
                  </a:lnTo>
                  <a:lnTo>
                    <a:pt x="972" y="0"/>
                  </a:lnTo>
                  <a:lnTo>
                    <a:pt x="989" y="0"/>
                  </a:lnTo>
                  <a:lnTo>
                    <a:pt x="989" y="4"/>
                  </a:lnTo>
                  <a:close/>
                  <a:moveTo>
                    <a:pt x="959" y="4"/>
                  </a:moveTo>
                  <a:lnTo>
                    <a:pt x="942" y="4"/>
                  </a:lnTo>
                  <a:lnTo>
                    <a:pt x="942" y="0"/>
                  </a:lnTo>
                  <a:lnTo>
                    <a:pt x="959" y="0"/>
                  </a:lnTo>
                  <a:lnTo>
                    <a:pt x="959" y="4"/>
                  </a:lnTo>
                  <a:close/>
                  <a:moveTo>
                    <a:pt x="930" y="4"/>
                  </a:moveTo>
                  <a:lnTo>
                    <a:pt x="913" y="4"/>
                  </a:lnTo>
                  <a:lnTo>
                    <a:pt x="913" y="0"/>
                  </a:lnTo>
                  <a:lnTo>
                    <a:pt x="930" y="0"/>
                  </a:lnTo>
                  <a:lnTo>
                    <a:pt x="930" y="4"/>
                  </a:lnTo>
                  <a:close/>
                  <a:moveTo>
                    <a:pt x="901" y="4"/>
                  </a:moveTo>
                  <a:lnTo>
                    <a:pt x="884" y="4"/>
                  </a:lnTo>
                  <a:lnTo>
                    <a:pt x="884" y="0"/>
                  </a:lnTo>
                  <a:lnTo>
                    <a:pt x="901" y="0"/>
                  </a:lnTo>
                  <a:lnTo>
                    <a:pt x="901" y="4"/>
                  </a:lnTo>
                  <a:close/>
                  <a:moveTo>
                    <a:pt x="871" y="4"/>
                  </a:moveTo>
                  <a:lnTo>
                    <a:pt x="854" y="4"/>
                  </a:lnTo>
                  <a:lnTo>
                    <a:pt x="854" y="0"/>
                  </a:lnTo>
                  <a:lnTo>
                    <a:pt x="871" y="0"/>
                  </a:lnTo>
                  <a:lnTo>
                    <a:pt x="871" y="4"/>
                  </a:lnTo>
                  <a:close/>
                  <a:moveTo>
                    <a:pt x="842" y="4"/>
                  </a:moveTo>
                  <a:lnTo>
                    <a:pt x="825" y="4"/>
                  </a:lnTo>
                  <a:lnTo>
                    <a:pt x="825" y="0"/>
                  </a:lnTo>
                  <a:lnTo>
                    <a:pt x="842" y="0"/>
                  </a:lnTo>
                  <a:lnTo>
                    <a:pt x="842" y="4"/>
                  </a:lnTo>
                  <a:close/>
                  <a:moveTo>
                    <a:pt x="812" y="4"/>
                  </a:moveTo>
                  <a:lnTo>
                    <a:pt x="796" y="4"/>
                  </a:lnTo>
                  <a:lnTo>
                    <a:pt x="796" y="0"/>
                  </a:lnTo>
                  <a:lnTo>
                    <a:pt x="812" y="0"/>
                  </a:lnTo>
                  <a:lnTo>
                    <a:pt x="812" y="4"/>
                  </a:lnTo>
                  <a:close/>
                  <a:moveTo>
                    <a:pt x="783" y="4"/>
                  </a:moveTo>
                  <a:lnTo>
                    <a:pt x="766" y="4"/>
                  </a:lnTo>
                  <a:lnTo>
                    <a:pt x="766" y="0"/>
                  </a:lnTo>
                  <a:lnTo>
                    <a:pt x="783" y="0"/>
                  </a:lnTo>
                  <a:lnTo>
                    <a:pt x="783" y="4"/>
                  </a:lnTo>
                  <a:close/>
                  <a:moveTo>
                    <a:pt x="754" y="4"/>
                  </a:moveTo>
                  <a:lnTo>
                    <a:pt x="737" y="4"/>
                  </a:lnTo>
                  <a:lnTo>
                    <a:pt x="737" y="0"/>
                  </a:lnTo>
                  <a:lnTo>
                    <a:pt x="754" y="0"/>
                  </a:lnTo>
                  <a:lnTo>
                    <a:pt x="754" y="4"/>
                  </a:lnTo>
                  <a:close/>
                  <a:moveTo>
                    <a:pt x="724" y="4"/>
                  </a:moveTo>
                  <a:lnTo>
                    <a:pt x="707" y="4"/>
                  </a:lnTo>
                  <a:lnTo>
                    <a:pt x="707" y="0"/>
                  </a:lnTo>
                  <a:lnTo>
                    <a:pt x="724" y="0"/>
                  </a:lnTo>
                  <a:lnTo>
                    <a:pt x="724" y="4"/>
                  </a:lnTo>
                  <a:close/>
                  <a:moveTo>
                    <a:pt x="695" y="4"/>
                  </a:moveTo>
                  <a:lnTo>
                    <a:pt x="678" y="4"/>
                  </a:lnTo>
                  <a:lnTo>
                    <a:pt x="678" y="0"/>
                  </a:lnTo>
                  <a:lnTo>
                    <a:pt x="695" y="0"/>
                  </a:lnTo>
                  <a:lnTo>
                    <a:pt x="695" y="4"/>
                  </a:lnTo>
                  <a:close/>
                  <a:moveTo>
                    <a:pt x="665" y="4"/>
                  </a:moveTo>
                  <a:lnTo>
                    <a:pt x="649" y="4"/>
                  </a:lnTo>
                  <a:lnTo>
                    <a:pt x="649" y="0"/>
                  </a:lnTo>
                  <a:lnTo>
                    <a:pt x="665" y="0"/>
                  </a:lnTo>
                  <a:lnTo>
                    <a:pt x="665" y="4"/>
                  </a:lnTo>
                  <a:close/>
                  <a:moveTo>
                    <a:pt x="636" y="4"/>
                  </a:moveTo>
                  <a:lnTo>
                    <a:pt x="619" y="4"/>
                  </a:lnTo>
                  <a:lnTo>
                    <a:pt x="619" y="0"/>
                  </a:lnTo>
                  <a:lnTo>
                    <a:pt x="636" y="0"/>
                  </a:lnTo>
                  <a:lnTo>
                    <a:pt x="636" y="4"/>
                  </a:lnTo>
                  <a:close/>
                  <a:moveTo>
                    <a:pt x="607" y="4"/>
                  </a:moveTo>
                  <a:lnTo>
                    <a:pt x="590" y="4"/>
                  </a:lnTo>
                  <a:lnTo>
                    <a:pt x="590" y="0"/>
                  </a:lnTo>
                  <a:lnTo>
                    <a:pt x="607" y="0"/>
                  </a:lnTo>
                  <a:lnTo>
                    <a:pt x="607" y="4"/>
                  </a:lnTo>
                  <a:close/>
                  <a:moveTo>
                    <a:pt x="577" y="4"/>
                  </a:moveTo>
                  <a:lnTo>
                    <a:pt x="560" y="4"/>
                  </a:lnTo>
                  <a:lnTo>
                    <a:pt x="560" y="0"/>
                  </a:lnTo>
                  <a:lnTo>
                    <a:pt x="577" y="0"/>
                  </a:lnTo>
                  <a:lnTo>
                    <a:pt x="577" y="4"/>
                  </a:lnTo>
                  <a:close/>
                  <a:moveTo>
                    <a:pt x="548" y="4"/>
                  </a:moveTo>
                  <a:lnTo>
                    <a:pt x="531" y="4"/>
                  </a:lnTo>
                  <a:lnTo>
                    <a:pt x="531" y="0"/>
                  </a:lnTo>
                  <a:lnTo>
                    <a:pt x="548" y="0"/>
                  </a:lnTo>
                  <a:lnTo>
                    <a:pt x="548" y="4"/>
                  </a:lnTo>
                  <a:close/>
                  <a:moveTo>
                    <a:pt x="518" y="4"/>
                  </a:moveTo>
                  <a:lnTo>
                    <a:pt x="502" y="4"/>
                  </a:lnTo>
                  <a:lnTo>
                    <a:pt x="502" y="0"/>
                  </a:lnTo>
                  <a:lnTo>
                    <a:pt x="518" y="0"/>
                  </a:lnTo>
                  <a:lnTo>
                    <a:pt x="518" y="4"/>
                  </a:lnTo>
                  <a:close/>
                  <a:moveTo>
                    <a:pt x="489" y="4"/>
                  </a:moveTo>
                  <a:lnTo>
                    <a:pt x="472" y="4"/>
                  </a:lnTo>
                  <a:lnTo>
                    <a:pt x="472" y="0"/>
                  </a:lnTo>
                  <a:lnTo>
                    <a:pt x="489" y="0"/>
                  </a:lnTo>
                  <a:lnTo>
                    <a:pt x="489" y="4"/>
                  </a:lnTo>
                  <a:close/>
                  <a:moveTo>
                    <a:pt x="460" y="4"/>
                  </a:moveTo>
                  <a:lnTo>
                    <a:pt x="443" y="4"/>
                  </a:lnTo>
                  <a:lnTo>
                    <a:pt x="443" y="0"/>
                  </a:lnTo>
                  <a:lnTo>
                    <a:pt x="460" y="0"/>
                  </a:lnTo>
                  <a:lnTo>
                    <a:pt x="460" y="4"/>
                  </a:lnTo>
                  <a:close/>
                  <a:moveTo>
                    <a:pt x="430" y="4"/>
                  </a:moveTo>
                  <a:lnTo>
                    <a:pt x="413" y="4"/>
                  </a:lnTo>
                  <a:lnTo>
                    <a:pt x="413" y="0"/>
                  </a:lnTo>
                  <a:lnTo>
                    <a:pt x="430" y="0"/>
                  </a:lnTo>
                  <a:lnTo>
                    <a:pt x="430" y="4"/>
                  </a:lnTo>
                  <a:close/>
                  <a:moveTo>
                    <a:pt x="401" y="4"/>
                  </a:moveTo>
                  <a:lnTo>
                    <a:pt x="384" y="4"/>
                  </a:lnTo>
                  <a:lnTo>
                    <a:pt x="384" y="0"/>
                  </a:lnTo>
                  <a:lnTo>
                    <a:pt x="401" y="0"/>
                  </a:lnTo>
                  <a:lnTo>
                    <a:pt x="401" y="4"/>
                  </a:lnTo>
                  <a:close/>
                  <a:moveTo>
                    <a:pt x="371" y="4"/>
                  </a:moveTo>
                  <a:lnTo>
                    <a:pt x="355" y="4"/>
                  </a:lnTo>
                  <a:lnTo>
                    <a:pt x="355" y="0"/>
                  </a:lnTo>
                  <a:lnTo>
                    <a:pt x="371" y="0"/>
                  </a:lnTo>
                  <a:lnTo>
                    <a:pt x="371" y="4"/>
                  </a:lnTo>
                  <a:close/>
                  <a:moveTo>
                    <a:pt x="342" y="4"/>
                  </a:moveTo>
                  <a:lnTo>
                    <a:pt x="325" y="4"/>
                  </a:lnTo>
                  <a:lnTo>
                    <a:pt x="325" y="0"/>
                  </a:lnTo>
                  <a:lnTo>
                    <a:pt x="342" y="0"/>
                  </a:lnTo>
                  <a:lnTo>
                    <a:pt x="342" y="4"/>
                  </a:lnTo>
                  <a:close/>
                  <a:moveTo>
                    <a:pt x="313" y="4"/>
                  </a:moveTo>
                  <a:lnTo>
                    <a:pt x="296" y="4"/>
                  </a:lnTo>
                  <a:lnTo>
                    <a:pt x="296" y="0"/>
                  </a:lnTo>
                  <a:lnTo>
                    <a:pt x="313" y="0"/>
                  </a:lnTo>
                  <a:lnTo>
                    <a:pt x="313" y="4"/>
                  </a:lnTo>
                  <a:close/>
                  <a:moveTo>
                    <a:pt x="283" y="4"/>
                  </a:moveTo>
                  <a:lnTo>
                    <a:pt x="266" y="4"/>
                  </a:lnTo>
                  <a:lnTo>
                    <a:pt x="266" y="0"/>
                  </a:lnTo>
                  <a:lnTo>
                    <a:pt x="283" y="0"/>
                  </a:lnTo>
                  <a:lnTo>
                    <a:pt x="283" y="4"/>
                  </a:lnTo>
                  <a:close/>
                  <a:moveTo>
                    <a:pt x="254" y="4"/>
                  </a:moveTo>
                  <a:lnTo>
                    <a:pt x="237" y="4"/>
                  </a:lnTo>
                  <a:lnTo>
                    <a:pt x="237" y="0"/>
                  </a:lnTo>
                  <a:lnTo>
                    <a:pt x="254" y="0"/>
                  </a:lnTo>
                  <a:lnTo>
                    <a:pt x="254" y="4"/>
                  </a:lnTo>
                  <a:close/>
                  <a:moveTo>
                    <a:pt x="224" y="4"/>
                  </a:moveTo>
                  <a:lnTo>
                    <a:pt x="208" y="4"/>
                  </a:lnTo>
                  <a:lnTo>
                    <a:pt x="208" y="0"/>
                  </a:lnTo>
                  <a:lnTo>
                    <a:pt x="224" y="0"/>
                  </a:lnTo>
                  <a:lnTo>
                    <a:pt x="224" y="4"/>
                  </a:lnTo>
                  <a:close/>
                  <a:moveTo>
                    <a:pt x="195" y="4"/>
                  </a:moveTo>
                  <a:lnTo>
                    <a:pt x="178" y="4"/>
                  </a:lnTo>
                  <a:lnTo>
                    <a:pt x="178" y="0"/>
                  </a:lnTo>
                  <a:lnTo>
                    <a:pt x="195" y="0"/>
                  </a:lnTo>
                  <a:lnTo>
                    <a:pt x="195" y="4"/>
                  </a:lnTo>
                  <a:close/>
                  <a:moveTo>
                    <a:pt x="166" y="4"/>
                  </a:moveTo>
                  <a:lnTo>
                    <a:pt x="149" y="4"/>
                  </a:lnTo>
                  <a:lnTo>
                    <a:pt x="149" y="0"/>
                  </a:lnTo>
                  <a:lnTo>
                    <a:pt x="166" y="0"/>
                  </a:lnTo>
                  <a:lnTo>
                    <a:pt x="166" y="4"/>
                  </a:lnTo>
                  <a:close/>
                  <a:moveTo>
                    <a:pt x="136" y="4"/>
                  </a:moveTo>
                  <a:lnTo>
                    <a:pt x="119" y="4"/>
                  </a:lnTo>
                  <a:lnTo>
                    <a:pt x="119" y="0"/>
                  </a:lnTo>
                  <a:lnTo>
                    <a:pt x="136" y="0"/>
                  </a:lnTo>
                  <a:lnTo>
                    <a:pt x="136" y="4"/>
                  </a:lnTo>
                  <a:close/>
                  <a:moveTo>
                    <a:pt x="107" y="4"/>
                  </a:moveTo>
                  <a:lnTo>
                    <a:pt x="90" y="4"/>
                  </a:lnTo>
                  <a:lnTo>
                    <a:pt x="90" y="0"/>
                  </a:lnTo>
                  <a:lnTo>
                    <a:pt x="107" y="0"/>
                  </a:lnTo>
                  <a:lnTo>
                    <a:pt x="107" y="4"/>
                  </a:lnTo>
                  <a:close/>
                  <a:moveTo>
                    <a:pt x="77" y="4"/>
                  </a:moveTo>
                  <a:lnTo>
                    <a:pt x="61" y="4"/>
                  </a:lnTo>
                  <a:lnTo>
                    <a:pt x="61" y="0"/>
                  </a:lnTo>
                  <a:lnTo>
                    <a:pt x="77" y="0"/>
                  </a:lnTo>
                  <a:lnTo>
                    <a:pt x="77" y="4"/>
                  </a:lnTo>
                  <a:close/>
                  <a:moveTo>
                    <a:pt x="48" y="4"/>
                  </a:moveTo>
                  <a:lnTo>
                    <a:pt x="31" y="4"/>
                  </a:lnTo>
                  <a:lnTo>
                    <a:pt x="31" y="0"/>
                  </a:lnTo>
                  <a:lnTo>
                    <a:pt x="48" y="0"/>
                  </a:lnTo>
                  <a:lnTo>
                    <a:pt x="48" y="4"/>
                  </a:lnTo>
                  <a:close/>
                  <a:moveTo>
                    <a:pt x="19" y="4"/>
                  </a:moveTo>
                  <a:lnTo>
                    <a:pt x="2" y="4"/>
                  </a:lnTo>
                  <a:lnTo>
                    <a:pt x="5" y="2"/>
                  </a:lnTo>
                  <a:lnTo>
                    <a:pt x="5" y="3"/>
                  </a:lnTo>
                  <a:lnTo>
                    <a:pt x="0" y="3"/>
                  </a:lnTo>
                  <a:lnTo>
                    <a:pt x="0" y="0"/>
                  </a:lnTo>
                  <a:lnTo>
                    <a:pt x="19" y="0"/>
                  </a:lnTo>
                  <a:lnTo>
                    <a:pt x="19" y="4"/>
                  </a:lnTo>
                  <a:close/>
                  <a:moveTo>
                    <a:pt x="5" y="15"/>
                  </a:moveTo>
                  <a:lnTo>
                    <a:pt x="5" y="32"/>
                  </a:lnTo>
                  <a:lnTo>
                    <a:pt x="0" y="32"/>
                  </a:lnTo>
                  <a:lnTo>
                    <a:pt x="0" y="15"/>
                  </a:lnTo>
                  <a:lnTo>
                    <a:pt x="5" y="15"/>
                  </a:lnTo>
                  <a:close/>
                  <a:moveTo>
                    <a:pt x="5" y="45"/>
                  </a:moveTo>
                  <a:lnTo>
                    <a:pt x="5" y="62"/>
                  </a:lnTo>
                  <a:lnTo>
                    <a:pt x="0" y="62"/>
                  </a:lnTo>
                  <a:lnTo>
                    <a:pt x="0" y="45"/>
                  </a:lnTo>
                  <a:lnTo>
                    <a:pt x="5" y="45"/>
                  </a:lnTo>
                  <a:close/>
                  <a:moveTo>
                    <a:pt x="5" y="74"/>
                  </a:moveTo>
                  <a:lnTo>
                    <a:pt x="5" y="91"/>
                  </a:lnTo>
                  <a:lnTo>
                    <a:pt x="0" y="91"/>
                  </a:lnTo>
                  <a:lnTo>
                    <a:pt x="0" y="74"/>
                  </a:lnTo>
                  <a:lnTo>
                    <a:pt x="5" y="74"/>
                  </a:lnTo>
                  <a:close/>
                  <a:moveTo>
                    <a:pt x="5" y="104"/>
                  </a:moveTo>
                  <a:lnTo>
                    <a:pt x="5" y="120"/>
                  </a:lnTo>
                  <a:lnTo>
                    <a:pt x="0" y="120"/>
                  </a:lnTo>
                  <a:lnTo>
                    <a:pt x="0" y="104"/>
                  </a:lnTo>
                  <a:lnTo>
                    <a:pt x="5" y="104"/>
                  </a:lnTo>
                  <a:close/>
                  <a:moveTo>
                    <a:pt x="5" y="133"/>
                  </a:moveTo>
                  <a:lnTo>
                    <a:pt x="5" y="150"/>
                  </a:lnTo>
                  <a:lnTo>
                    <a:pt x="0" y="150"/>
                  </a:lnTo>
                  <a:lnTo>
                    <a:pt x="0" y="133"/>
                  </a:lnTo>
                  <a:lnTo>
                    <a:pt x="5" y="133"/>
                  </a:lnTo>
                  <a:close/>
                  <a:moveTo>
                    <a:pt x="5" y="162"/>
                  </a:moveTo>
                  <a:lnTo>
                    <a:pt x="5" y="179"/>
                  </a:lnTo>
                  <a:lnTo>
                    <a:pt x="0" y="179"/>
                  </a:lnTo>
                  <a:lnTo>
                    <a:pt x="0" y="162"/>
                  </a:lnTo>
                  <a:lnTo>
                    <a:pt x="5" y="162"/>
                  </a:lnTo>
                  <a:close/>
                  <a:moveTo>
                    <a:pt x="5" y="192"/>
                  </a:moveTo>
                  <a:lnTo>
                    <a:pt x="5" y="209"/>
                  </a:lnTo>
                  <a:lnTo>
                    <a:pt x="0" y="209"/>
                  </a:lnTo>
                  <a:lnTo>
                    <a:pt x="0" y="192"/>
                  </a:lnTo>
                  <a:lnTo>
                    <a:pt x="5" y="192"/>
                  </a:lnTo>
                  <a:close/>
                  <a:moveTo>
                    <a:pt x="5" y="221"/>
                  </a:moveTo>
                  <a:lnTo>
                    <a:pt x="5" y="238"/>
                  </a:lnTo>
                  <a:lnTo>
                    <a:pt x="0" y="238"/>
                  </a:lnTo>
                  <a:lnTo>
                    <a:pt x="0" y="221"/>
                  </a:lnTo>
                  <a:lnTo>
                    <a:pt x="5" y="221"/>
                  </a:lnTo>
                  <a:close/>
                  <a:moveTo>
                    <a:pt x="5" y="251"/>
                  </a:moveTo>
                  <a:lnTo>
                    <a:pt x="5" y="267"/>
                  </a:lnTo>
                  <a:lnTo>
                    <a:pt x="0" y="267"/>
                  </a:lnTo>
                  <a:lnTo>
                    <a:pt x="0" y="251"/>
                  </a:lnTo>
                  <a:lnTo>
                    <a:pt x="5" y="251"/>
                  </a:lnTo>
                  <a:close/>
                  <a:moveTo>
                    <a:pt x="5" y="280"/>
                  </a:moveTo>
                  <a:lnTo>
                    <a:pt x="5" y="297"/>
                  </a:lnTo>
                  <a:lnTo>
                    <a:pt x="0" y="297"/>
                  </a:lnTo>
                  <a:lnTo>
                    <a:pt x="0" y="280"/>
                  </a:lnTo>
                  <a:lnTo>
                    <a:pt x="5" y="280"/>
                  </a:lnTo>
                  <a:close/>
                  <a:moveTo>
                    <a:pt x="5" y="309"/>
                  </a:moveTo>
                  <a:lnTo>
                    <a:pt x="5" y="326"/>
                  </a:lnTo>
                  <a:lnTo>
                    <a:pt x="0" y="326"/>
                  </a:lnTo>
                  <a:lnTo>
                    <a:pt x="0" y="309"/>
                  </a:lnTo>
                  <a:lnTo>
                    <a:pt x="5" y="309"/>
                  </a:lnTo>
                  <a:close/>
                  <a:moveTo>
                    <a:pt x="5" y="339"/>
                  </a:moveTo>
                  <a:lnTo>
                    <a:pt x="5" y="356"/>
                  </a:lnTo>
                  <a:lnTo>
                    <a:pt x="0" y="356"/>
                  </a:lnTo>
                  <a:lnTo>
                    <a:pt x="0" y="339"/>
                  </a:lnTo>
                  <a:lnTo>
                    <a:pt x="5" y="339"/>
                  </a:lnTo>
                  <a:close/>
                  <a:moveTo>
                    <a:pt x="5" y="368"/>
                  </a:moveTo>
                  <a:lnTo>
                    <a:pt x="5" y="385"/>
                  </a:lnTo>
                  <a:lnTo>
                    <a:pt x="0" y="385"/>
                  </a:lnTo>
                  <a:lnTo>
                    <a:pt x="0" y="368"/>
                  </a:lnTo>
                  <a:lnTo>
                    <a:pt x="5" y="368"/>
                  </a:lnTo>
                  <a:close/>
                  <a:moveTo>
                    <a:pt x="5" y="398"/>
                  </a:moveTo>
                  <a:lnTo>
                    <a:pt x="5" y="414"/>
                  </a:lnTo>
                  <a:lnTo>
                    <a:pt x="0" y="414"/>
                  </a:lnTo>
                  <a:lnTo>
                    <a:pt x="0" y="398"/>
                  </a:lnTo>
                  <a:lnTo>
                    <a:pt x="5" y="398"/>
                  </a:lnTo>
                  <a:close/>
                  <a:moveTo>
                    <a:pt x="5" y="427"/>
                  </a:moveTo>
                  <a:lnTo>
                    <a:pt x="5" y="444"/>
                  </a:lnTo>
                  <a:lnTo>
                    <a:pt x="0" y="444"/>
                  </a:lnTo>
                  <a:lnTo>
                    <a:pt x="0" y="427"/>
                  </a:lnTo>
                  <a:lnTo>
                    <a:pt x="5" y="427"/>
                  </a:lnTo>
                  <a:close/>
                  <a:moveTo>
                    <a:pt x="12" y="444"/>
                  </a:moveTo>
                  <a:lnTo>
                    <a:pt x="29" y="444"/>
                  </a:lnTo>
                  <a:lnTo>
                    <a:pt x="29" y="449"/>
                  </a:lnTo>
                  <a:lnTo>
                    <a:pt x="12" y="449"/>
                  </a:lnTo>
                  <a:lnTo>
                    <a:pt x="12" y="444"/>
                  </a:lnTo>
                  <a:close/>
                  <a:moveTo>
                    <a:pt x="42" y="444"/>
                  </a:moveTo>
                  <a:lnTo>
                    <a:pt x="58" y="444"/>
                  </a:lnTo>
                  <a:lnTo>
                    <a:pt x="58" y="449"/>
                  </a:lnTo>
                  <a:lnTo>
                    <a:pt x="42" y="449"/>
                  </a:lnTo>
                  <a:lnTo>
                    <a:pt x="42" y="444"/>
                  </a:lnTo>
                  <a:close/>
                  <a:moveTo>
                    <a:pt x="71" y="444"/>
                  </a:moveTo>
                  <a:lnTo>
                    <a:pt x="88" y="444"/>
                  </a:lnTo>
                  <a:lnTo>
                    <a:pt x="88" y="449"/>
                  </a:lnTo>
                  <a:lnTo>
                    <a:pt x="71" y="449"/>
                  </a:lnTo>
                  <a:lnTo>
                    <a:pt x="71" y="444"/>
                  </a:lnTo>
                  <a:close/>
                  <a:moveTo>
                    <a:pt x="100" y="444"/>
                  </a:moveTo>
                  <a:lnTo>
                    <a:pt x="117" y="444"/>
                  </a:lnTo>
                  <a:lnTo>
                    <a:pt x="117" y="449"/>
                  </a:lnTo>
                  <a:lnTo>
                    <a:pt x="100" y="449"/>
                  </a:lnTo>
                  <a:lnTo>
                    <a:pt x="100" y="444"/>
                  </a:lnTo>
                  <a:close/>
                  <a:moveTo>
                    <a:pt x="130" y="444"/>
                  </a:moveTo>
                  <a:lnTo>
                    <a:pt x="147" y="444"/>
                  </a:lnTo>
                  <a:lnTo>
                    <a:pt x="147" y="449"/>
                  </a:lnTo>
                  <a:lnTo>
                    <a:pt x="130" y="449"/>
                  </a:lnTo>
                  <a:lnTo>
                    <a:pt x="130" y="444"/>
                  </a:lnTo>
                  <a:close/>
                  <a:moveTo>
                    <a:pt x="159" y="444"/>
                  </a:moveTo>
                  <a:lnTo>
                    <a:pt x="176" y="444"/>
                  </a:lnTo>
                  <a:lnTo>
                    <a:pt x="176" y="449"/>
                  </a:lnTo>
                  <a:lnTo>
                    <a:pt x="159" y="449"/>
                  </a:lnTo>
                  <a:lnTo>
                    <a:pt x="159" y="444"/>
                  </a:lnTo>
                  <a:close/>
                  <a:moveTo>
                    <a:pt x="189" y="444"/>
                  </a:moveTo>
                  <a:lnTo>
                    <a:pt x="205" y="444"/>
                  </a:lnTo>
                  <a:lnTo>
                    <a:pt x="205" y="449"/>
                  </a:lnTo>
                  <a:lnTo>
                    <a:pt x="189" y="449"/>
                  </a:lnTo>
                  <a:lnTo>
                    <a:pt x="189" y="444"/>
                  </a:lnTo>
                  <a:close/>
                  <a:moveTo>
                    <a:pt x="218" y="444"/>
                  </a:moveTo>
                  <a:lnTo>
                    <a:pt x="235" y="444"/>
                  </a:lnTo>
                  <a:lnTo>
                    <a:pt x="235" y="449"/>
                  </a:lnTo>
                  <a:lnTo>
                    <a:pt x="218" y="449"/>
                  </a:lnTo>
                  <a:lnTo>
                    <a:pt x="218" y="444"/>
                  </a:lnTo>
                  <a:close/>
                  <a:moveTo>
                    <a:pt x="247" y="444"/>
                  </a:moveTo>
                  <a:lnTo>
                    <a:pt x="264" y="444"/>
                  </a:lnTo>
                  <a:lnTo>
                    <a:pt x="264" y="449"/>
                  </a:lnTo>
                  <a:lnTo>
                    <a:pt x="247" y="449"/>
                  </a:lnTo>
                  <a:lnTo>
                    <a:pt x="247" y="444"/>
                  </a:lnTo>
                  <a:close/>
                  <a:moveTo>
                    <a:pt x="277" y="444"/>
                  </a:moveTo>
                  <a:lnTo>
                    <a:pt x="294" y="444"/>
                  </a:lnTo>
                  <a:lnTo>
                    <a:pt x="294" y="449"/>
                  </a:lnTo>
                  <a:lnTo>
                    <a:pt x="277" y="449"/>
                  </a:lnTo>
                  <a:lnTo>
                    <a:pt x="277" y="444"/>
                  </a:lnTo>
                  <a:close/>
                  <a:moveTo>
                    <a:pt x="306" y="444"/>
                  </a:moveTo>
                  <a:lnTo>
                    <a:pt x="323" y="444"/>
                  </a:lnTo>
                  <a:lnTo>
                    <a:pt x="323" y="449"/>
                  </a:lnTo>
                  <a:lnTo>
                    <a:pt x="306" y="449"/>
                  </a:lnTo>
                  <a:lnTo>
                    <a:pt x="306" y="444"/>
                  </a:lnTo>
                  <a:close/>
                  <a:moveTo>
                    <a:pt x="336" y="444"/>
                  </a:moveTo>
                  <a:lnTo>
                    <a:pt x="352" y="444"/>
                  </a:lnTo>
                  <a:lnTo>
                    <a:pt x="352" y="449"/>
                  </a:lnTo>
                  <a:lnTo>
                    <a:pt x="336" y="449"/>
                  </a:lnTo>
                  <a:lnTo>
                    <a:pt x="336" y="444"/>
                  </a:lnTo>
                  <a:close/>
                  <a:moveTo>
                    <a:pt x="365" y="444"/>
                  </a:moveTo>
                  <a:lnTo>
                    <a:pt x="382" y="444"/>
                  </a:lnTo>
                  <a:lnTo>
                    <a:pt x="382" y="449"/>
                  </a:lnTo>
                  <a:lnTo>
                    <a:pt x="365" y="449"/>
                  </a:lnTo>
                  <a:lnTo>
                    <a:pt x="365" y="444"/>
                  </a:lnTo>
                  <a:close/>
                  <a:moveTo>
                    <a:pt x="394" y="444"/>
                  </a:moveTo>
                  <a:lnTo>
                    <a:pt x="411" y="444"/>
                  </a:lnTo>
                  <a:lnTo>
                    <a:pt x="411" y="449"/>
                  </a:lnTo>
                  <a:lnTo>
                    <a:pt x="394" y="449"/>
                  </a:lnTo>
                  <a:lnTo>
                    <a:pt x="394" y="444"/>
                  </a:lnTo>
                  <a:close/>
                  <a:moveTo>
                    <a:pt x="424" y="444"/>
                  </a:moveTo>
                  <a:lnTo>
                    <a:pt x="441" y="444"/>
                  </a:lnTo>
                  <a:lnTo>
                    <a:pt x="441" y="449"/>
                  </a:lnTo>
                  <a:lnTo>
                    <a:pt x="424" y="449"/>
                  </a:lnTo>
                  <a:lnTo>
                    <a:pt x="424" y="444"/>
                  </a:lnTo>
                  <a:close/>
                  <a:moveTo>
                    <a:pt x="453" y="444"/>
                  </a:moveTo>
                  <a:lnTo>
                    <a:pt x="470" y="444"/>
                  </a:lnTo>
                  <a:lnTo>
                    <a:pt x="470" y="449"/>
                  </a:lnTo>
                  <a:lnTo>
                    <a:pt x="453" y="449"/>
                  </a:lnTo>
                  <a:lnTo>
                    <a:pt x="453" y="444"/>
                  </a:lnTo>
                  <a:close/>
                  <a:moveTo>
                    <a:pt x="483" y="444"/>
                  </a:moveTo>
                  <a:lnTo>
                    <a:pt x="499" y="444"/>
                  </a:lnTo>
                  <a:lnTo>
                    <a:pt x="499" y="449"/>
                  </a:lnTo>
                  <a:lnTo>
                    <a:pt x="483" y="449"/>
                  </a:lnTo>
                  <a:lnTo>
                    <a:pt x="483" y="444"/>
                  </a:lnTo>
                  <a:close/>
                  <a:moveTo>
                    <a:pt x="512" y="444"/>
                  </a:moveTo>
                  <a:lnTo>
                    <a:pt x="529" y="444"/>
                  </a:lnTo>
                  <a:lnTo>
                    <a:pt x="529" y="449"/>
                  </a:lnTo>
                  <a:lnTo>
                    <a:pt x="512" y="449"/>
                  </a:lnTo>
                  <a:lnTo>
                    <a:pt x="512" y="444"/>
                  </a:lnTo>
                  <a:close/>
                  <a:moveTo>
                    <a:pt x="541" y="444"/>
                  </a:moveTo>
                  <a:lnTo>
                    <a:pt x="558" y="444"/>
                  </a:lnTo>
                  <a:lnTo>
                    <a:pt x="558" y="449"/>
                  </a:lnTo>
                  <a:lnTo>
                    <a:pt x="541" y="449"/>
                  </a:lnTo>
                  <a:lnTo>
                    <a:pt x="541" y="444"/>
                  </a:lnTo>
                  <a:close/>
                  <a:moveTo>
                    <a:pt x="571" y="444"/>
                  </a:moveTo>
                  <a:lnTo>
                    <a:pt x="588" y="444"/>
                  </a:lnTo>
                  <a:lnTo>
                    <a:pt x="588" y="449"/>
                  </a:lnTo>
                  <a:lnTo>
                    <a:pt x="571" y="449"/>
                  </a:lnTo>
                  <a:lnTo>
                    <a:pt x="571" y="444"/>
                  </a:lnTo>
                  <a:close/>
                  <a:moveTo>
                    <a:pt x="600" y="444"/>
                  </a:moveTo>
                  <a:lnTo>
                    <a:pt x="617" y="444"/>
                  </a:lnTo>
                  <a:lnTo>
                    <a:pt x="617" y="449"/>
                  </a:lnTo>
                  <a:lnTo>
                    <a:pt x="600" y="449"/>
                  </a:lnTo>
                  <a:lnTo>
                    <a:pt x="600" y="444"/>
                  </a:lnTo>
                  <a:close/>
                  <a:moveTo>
                    <a:pt x="630" y="444"/>
                  </a:moveTo>
                  <a:lnTo>
                    <a:pt x="646" y="444"/>
                  </a:lnTo>
                  <a:lnTo>
                    <a:pt x="646" y="449"/>
                  </a:lnTo>
                  <a:lnTo>
                    <a:pt x="630" y="449"/>
                  </a:lnTo>
                  <a:lnTo>
                    <a:pt x="630" y="444"/>
                  </a:lnTo>
                  <a:close/>
                  <a:moveTo>
                    <a:pt x="659" y="444"/>
                  </a:moveTo>
                  <a:lnTo>
                    <a:pt x="676" y="444"/>
                  </a:lnTo>
                  <a:lnTo>
                    <a:pt x="676" y="449"/>
                  </a:lnTo>
                  <a:lnTo>
                    <a:pt x="659" y="449"/>
                  </a:lnTo>
                  <a:lnTo>
                    <a:pt x="659" y="444"/>
                  </a:lnTo>
                  <a:close/>
                  <a:moveTo>
                    <a:pt x="688" y="444"/>
                  </a:moveTo>
                  <a:lnTo>
                    <a:pt x="705" y="444"/>
                  </a:lnTo>
                  <a:lnTo>
                    <a:pt x="705" y="449"/>
                  </a:lnTo>
                  <a:lnTo>
                    <a:pt x="688" y="449"/>
                  </a:lnTo>
                  <a:lnTo>
                    <a:pt x="688" y="444"/>
                  </a:lnTo>
                  <a:close/>
                  <a:moveTo>
                    <a:pt x="718" y="444"/>
                  </a:moveTo>
                  <a:lnTo>
                    <a:pt x="735" y="444"/>
                  </a:lnTo>
                  <a:lnTo>
                    <a:pt x="735" y="449"/>
                  </a:lnTo>
                  <a:lnTo>
                    <a:pt x="718" y="449"/>
                  </a:lnTo>
                  <a:lnTo>
                    <a:pt x="718" y="444"/>
                  </a:lnTo>
                  <a:close/>
                  <a:moveTo>
                    <a:pt x="747" y="444"/>
                  </a:moveTo>
                  <a:lnTo>
                    <a:pt x="764" y="444"/>
                  </a:lnTo>
                  <a:lnTo>
                    <a:pt x="764" y="449"/>
                  </a:lnTo>
                  <a:lnTo>
                    <a:pt x="747" y="449"/>
                  </a:lnTo>
                  <a:lnTo>
                    <a:pt x="747" y="444"/>
                  </a:lnTo>
                  <a:close/>
                  <a:moveTo>
                    <a:pt x="777" y="444"/>
                  </a:moveTo>
                  <a:lnTo>
                    <a:pt x="793" y="444"/>
                  </a:lnTo>
                  <a:lnTo>
                    <a:pt x="793" y="449"/>
                  </a:lnTo>
                  <a:lnTo>
                    <a:pt x="777" y="449"/>
                  </a:lnTo>
                  <a:lnTo>
                    <a:pt x="777" y="444"/>
                  </a:lnTo>
                  <a:close/>
                  <a:moveTo>
                    <a:pt x="806" y="444"/>
                  </a:moveTo>
                  <a:lnTo>
                    <a:pt x="823" y="444"/>
                  </a:lnTo>
                  <a:lnTo>
                    <a:pt x="823" y="449"/>
                  </a:lnTo>
                  <a:lnTo>
                    <a:pt x="806" y="449"/>
                  </a:lnTo>
                  <a:lnTo>
                    <a:pt x="806" y="444"/>
                  </a:lnTo>
                  <a:close/>
                  <a:moveTo>
                    <a:pt x="835" y="444"/>
                  </a:moveTo>
                  <a:lnTo>
                    <a:pt x="852" y="444"/>
                  </a:lnTo>
                  <a:lnTo>
                    <a:pt x="852" y="449"/>
                  </a:lnTo>
                  <a:lnTo>
                    <a:pt x="835" y="449"/>
                  </a:lnTo>
                  <a:lnTo>
                    <a:pt x="835" y="444"/>
                  </a:lnTo>
                  <a:close/>
                  <a:moveTo>
                    <a:pt x="865" y="444"/>
                  </a:moveTo>
                  <a:lnTo>
                    <a:pt x="882" y="444"/>
                  </a:lnTo>
                  <a:lnTo>
                    <a:pt x="882" y="449"/>
                  </a:lnTo>
                  <a:lnTo>
                    <a:pt x="865" y="449"/>
                  </a:lnTo>
                  <a:lnTo>
                    <a:pt x="865" y="444"/>
                  </a:lnTo>
                  <a:close/>
                  <a:moveTo>
                    <a:pt x="894" y="444"/>
                  </a:moveTo>
                  <a:lnTo>
                    <a:pt x="911" y="444"/>
                  </a:lnTo>
                  <a:lnTo>
                    <a:pt x="911" y="449"/>
                  </a:lnTo>
                  <a:lnTo>
                    <a:pt x="894" y="449"/>
                  </a:lnTo>
                  <a:lnTo>
                    <a:pt x="894" y="444"/>
                  </a:lnTo>
                  <a:close/>
                  <a:moveTo>
                    <a:pt x="924" y="444"/>
                  </a:moveTo>
                  <a:lnTo>
                    <a:pt x="940" y="444"/>
                  </a:lnTo>
                  <a:lnTo>
                    <a:pt x="940" y="449"/>
                  </a:lnTo>
                  <a:lnTo>
                    <a:pt x="924" y="449"/>
                  </a:lnTo>
                  <a:lnTo>
                    <a:pt x="924" y="444"/>
                  </a:lnTo>
                  <a:close/>
                  <a:moveTo>
                    <a:pt x="953" y="444"/>
                  </a:moveTo>
                  <a:lnTo>
                    <a:pt x="970" y="444"/>
                  </a:lnTo>
                  <a:lnTo>
                    <a:pt x="970" y="449"/>
                  </a:lnTo>
                  <a:lnTo>
                    <a:pt x="953" y="449"/>
                  </a:lnTo>
                  <a:lnTo>
                    <a:pt x="953" y="444"/>
                  </a:lnTo>
                  <a:close/>
                  <a:moveTo>
                    <a:pt x="982" y="444"/>
                  </a:moveTo>
                  <a:lnTo>
                    <a:pt x="999" y="444"/>
                  </a:lnTo>
                  <a:lnTo>
                    <a:pt x="999" y="449"/>
                  </a:lnTo>
                  <a:lnTo>
                    <a:pt x="982" y="449"/>
                  </a:lnTo>
                  <a:lnTo>
                    <a:pt x="982" y="444"/>
                  </a:lnTo>
                  <a:close/>
                  <a:moveTo>
                    <a:pt x="1012" y="444"/>
                  </a:moveTo>
                  <a:lnTo>
                    <a:pt x="1029" y="444"/>
                  </a:lnTo>
                  <a:lnTo>
                    <a:pt x="1029" y="449"/>
                  </a:lnTo>
                  <a:lnTo>
                    <a:pt x="1012" y="449"/>
                  </a:lnTo>
                  <a:lnTo>
                    <a:pt x="1012" y="444"/>
                  </a:lnTo>
                  <a:close/>
                  <a:moveTo>
                    <a:pt x="1041" y="444"/>
                  </a:moveTo>
                  <a:lnTo>
                    <a:pt x="1058" y="444"/>
                  </a:lnTo>
                  <a:lnTo>
                    <a:pt x="1058" y="449"/>
                  </a:lnTo>
                  <a:lnTo>
                    <a:pt x="1041" y="449"/>
                  </a:lnTo>
                  <a:lnTo>
                    <a:pt x="1041" y="444"/>
                  </a:lnTo>
                  <a:close/>
                  <a:moveTo>
                    <a:pt x="1071" y="444"/>
                  </a:moveTo>
                  <a:lnTo>
                    <a:pt x="1087" y="444"/>
                  </a:lnTo>
                  <a:lnTo>
                    <a:pt x="1087" y="449"/>
                  </a:lnTo>
                  <a:lnTo>
                    <a:pt x="1071" y="449"/>
                  </a:lnTo>
                  <a:lnTo>
                    <a:pt x="1071" y="444"/>
                  </a:lnTo>
                  <a:close/>
                  <a:moveTo>
                    <a:pt x="1100" y="444"/>
                  </a:moveTo>
                  <a:lnTo>
                    <a:pt x="1117" y="444"/>
                  </a:lnTo>
                  <a:lnTo>
                    <a:pt x="1117" y="449"/>
                  </a:lnTo>
                  <a:lnTo>
                    <a:pt x="1100" y="449"/>
                  </a:lnTo>
                  <a:lnTo>
                    <a:pt x="1100" y="444"/>
                  </a:lnTo>
                  <a:close/>
                  <a:moveTo>
                    <a:pt x="1129" y="444"/>
                  </a:moveTo>
                  <a:lnTo>
                    <a:pt x="1146" y="444"/>
                  </a:lnTo>
                  <a:lnTo>
                    <a:pt x="1146" y="449"/>
                  </a:lnTo>
                  <a:lnTo>
                    <a:pt x="1129" y="449"/>
                  </a:lnTo>
                  <a:lnTo>
                    <a:pt x="1129" y="444"/>
                  </a:lnTo>
                  <a:close/>
                  <a:moveTo>
                    <a:pt x="1159" y="444"/>
                  </a:moveTo>
                  <a:lnTo>
                    <a:pt x="1176" y="444"/>
                  </a:lnTo>
                  <a:lnTo>
                    <a:pt x="1176" y="449"/>
                  </a:lnTo>
                  <a:lnTo>
                    <a:pt x="1159" y="449"/>
                  </a:lnTo>
                  <a:lnTo>
                    <a:pt x="1159" y="444"/>
                  </a:lnTo>
                  <a:close/>
                  <a:moveTo>
                    <a:pt x="1188" y="444"/>
                  </a:moveTo>
                  <a:lnTo>
                    <a:pt x="1205" y="444"/>
                  </a:lnTo>
                  <a:lnTo>
                    <a:pt x="1205" y="449"/>
                  </a:lnTo>
                  <a:lnTo>
                    <a:pt x="1188" y="449"/>
                  </a:lnTo>
                  <a:lnTo>
                    <a:pt x="1188" y="444"/>
                  </a:lnTo>
                  <a:close/>
                  <a:moveTo>
                    <a:pt x="1218" y="444"/>
                  </a:moveTo>
                  <a:lnTo>
                    <a:pt x="1234" y="444"/>
                  </a:lnTo>
                  <a:lnTo>
                    <a:pt x="1234" y="449"/>
                  </a:lnTo>
                  <a:lnTo>
                    <a:pt x="1218" y="449"/>
                  </a:lnTo>
                  <a:lnTo>
                    <a:pt x="1218" y="444"/>
                  </a:lnTo>
                  <a:close/>
                  <a:moveTo>
                    <a:pt x="1247" y="444"/>
                  </a:moveTo>
                  <a:lnTo>
                    <a:pt x="1264" y="444"/>
                  </a:lnTo>
                  <a:lnTo>
                    <a:pt x="1264" y="449"/>
                  </a:lnTo>
                  <a:lnTo>
                    <a:pt x="1247" y="449"/>
                  </a:lnTo>
                  <a:lnTo>
                    <a:pt x="1247" y="444"/>
                  </a:lnTo>
                  <a:close/>
                  <a:moveTo>
                    <a:pt x="1276" y="444"/>
                  </a:moveTo>
                  <a:lnTo>
                    <a:pt x="1293" y="444"/>
                  </a:lnTo>
                  <a:lnTo>
                    <a:pt x="1293" y="449"/>
                  </a:lnTo>
                  <a:lnTo>
                    <a:pt x="1276" y="449"/>
                  </a:lnTo>
                  <a:lnTo>
                    <a:pt x="1276" y="444"/>
                  </a:lnTo>
                  <a:close/>
                  <a:moveTo>
                    <a:pt x="1306" y="444"/>
                  </a:moveTo>
                  <a:lnTo>
                    <a:pt x="1322" y="444"/>
                  </a:lnTo>
                  <a:lnTo>
                    <a:pt x="1322" y="449"/>
                  </a:lnTo>
                  <a:lnTo>
                    <a:pt x="1306" y="449"/>
                  </a:lnTo>
                  <a:lnTo>
                    <a:pt x="1306" y="444"/>
                  </a:lnTo>
                  <a:close/>
                  <a:moveTo>
                    <a:pt x="1335" y="444"/>
                  </a:moveTo>
                  <a:lnTo>
                    <a:pt x="1352" y="444"/>
                  </a:lnTo>
                  <a:lnTo>
                    <a:pt x="1352" y="449"/>
                  </a:lnTo>
                  <a:lnTo>
                    <a:pt x="1335" y="449"/>
                  </a:lnTo>
                  <a:lnTo>
                    <a:pt x="1335" y="444"/>
                  </a:lnTo>
                  <a:close/>
                  <a:moveTo>
                    <a:pt x="1364" y="444"/>
                  </a:moveTo>
                  <a:lnTo>
                    <a:pt x="1381" y="444"/>
                  </a:lnTo>
                  <a:lnTo>
                    <a:pt x="1381" y="449"/>
                  </a:lnTo>
                  <a:lnTo>
                    <a:pt x="1364" y="449"/>
                  </a:lnTo>
                  <a:lnTo>
                    <a:pt x="1364" y="444"/>
                  </a:lnTo>
                  <a:close/>
                  <a:moveTo>
                    <a:pt x="1394" y="444"/>
                  </a:moveTo>
                  <a:lnTo>
                    <a:pt x="1411" y="444"/>
                  </a:lnTo>
                  <a:lnTo>
                    <a:pt x="1411" y="449"/>
                  </a:lnTo>
                  <a:lnTo>
                    <a:pt x="1394" y="449"/>
                  </a:lnTo>
                  <a:lnTo>
                    <a:pt x="1394" y="444"/>
                  </a:lnTo>
                  <a:close/>
                  <a:moveTo>
                    <a:pt x="1423" y="444"/>
                  </a:moveTo>
                  <a:lnTo>
                    <a:pt x="1440" y="444"/>
                  </a:lnTo>
                  <a:lnTo>
                    <a:pt x="1440" y="449"/>
                  </a:lnTo>
                  <a:lnTo>
                    <a:pt x="1423" y="449"/>
                  </a:lnTo>
                  <a:lnTo>
                    <a:pt x="1423" y="444"/>
                  </a:lnTo>
                  <a:close/>
                  <a:moveTo>
                    <a:pt x="1453" y="444"/>
                  </a:moveTo>
                  <a:lnTo>
                    <a:pt x="1469" y="444"/>
                  </a:lnTo>
                  <a:lnTo>
                    <a:pt x="1469" y="449"/>
                  </a:lnTo>
                  <a:lnTo>
                    <a:pt x="1453" y="449"/>
                  </a:lnTo>
                  <a:lnTo>
                    <a:pt x="1453" y="444"/>
                  </a:lnTo>
                  <a:close/>
                  <a:moveTo>
                    <a:pt x="1482" y="444"/>
                  </a:moveTo>
                  <a:lnTo>
                    <a:pt x="1499" y="444"/>
                  </a:lnTo>
                  <a:lnTo>
                    <a:pt x="1499" y="449"/>
                  </a:lnTo>
                  <a:lnTo>
                    <a:pt x="1482" y="449"/>
                  </a:lnTo>
                  <a:lnTo>
                    <a:pt x="1482" y="444"/>
                  </a:lnTo>
                  <a:close/>
                  <a:moveTo>
                    <a:pt x="1511" y="444"/>
                  </a:moveTo>
                  <a:lnTo>
                    <a:pt x="1528" y="444"/>
                  </a:lnTo>
                  <a:lnTo>
                    <a:pt x="1528" y="449"/>
                  </a:lnTo>
                  <a:lnTo>
                    <a:pt x="1511" y="449"/>
                  </a:lnTo>
                  <a:lnTo>
                    <a:pt x="1511" y="444"/>
                  </a:lnTo>
                  <a:close/>
                  <a:moveTo>
                    <a:pt x="1541" y="444"/>
                  </a:moveTo>
                  <a:lnTo>
                    <a:pt x="1558" y="444"/>
                  </a:lnTo>
                  <a:lnTo>
                    <a:pt x="1558" y="449"/>
                  </a:lnTo>
                  <a:lnTo>
                    <a:pt x="1541" y="449"/>
                  </a:lnTo>
                  <a:lnTo>
                    <a:pt x="1541" y="444"/>
                  </a:lnTo>
                  <a:close/>
                  <a:moveTo>
                    <a:pt x="1570" y="444"/>
                  </a:moveTo>
                  <a:lnTo>
                    <a:pt x="1587" y="444"/>
                  </a:lnTo>
                  <a:lnTo>
                    <a:pt x="1587" y="449"/>
                  </a:lnTo>
                  <a:lnTo>
                    <a:pt x="1570" y="449"/>
                  </a:lnTo>
                  <a:lnTo>
                    <a:pt x="1570" y="444"/>
                  </a:lnTo>
                  <a:close/>
                  <a:moveTo>
                    <a:pt x="1600" y="444"/>
                  </a:moveTo>
                  <a:lnTo>
                    <a:pt x="1616" y="444"/>
                  </a:lnTo>
                  <a:lnTo>
                    <a:pt x="1616" y="449"/>
                  </a:lnTo>
                  <a:lnTo>
                    <a:pt x="1600" y="449"/>
                  </a:lnTo>
                  <a:lnTo>
                    <a:pt x="1600" y="444"/>
                  </a:lnTo>
                  <a:close/>
                  <a:moveTo>
                    <a:pt x="1629" y="444"/>
                  </a:moveTo>
                  <a:lnTo>
                    <a:pt x="1646" y="444"/>
                  </a:lnTo>
                  <a:lnTo>
                    <a:pt x="1646" y="449"/>
                  </a:lnTo>
                  <a:lnTo>
                    <a:pt x="1629" y="449"/>
                  </a:lnTo>
                  <a:lnTo>
                    <a:pt x="1629" y="444"/>
                  </a:lnTo>
                  <a:close/>
                  <a:moveTo>
                    <a:pt x="1658" y="444"/>
                  </a:moveTo>
                  <a:lnTo>
                    <a:pt x="1675" y="444"/>
                  </a:lnTo>
                  <a:lnTo>
                    <a:pt x="1675" y="449"/>
                  </a:lnTo>
                  <a:lnTo>
                    <a:pt x="1658" y="449"/>
                  </a:lnTo>
                  <a:lnTo>
                    <a:pt x="1658" y="444"/>
                  </a:lnTo>
                  <a:close/>
                  <a:moveTo>
                    <a:pt x="1688" y="444"/>
                  </a:moveTo>
                  <a:lnTo>
                    <a:pt x="1705" y="444"/>
                  </a:lnTo>
                  <a:lnTo>
                    <a:pt x="1705" y="449"/>
                  </a:lnTo>
                  <a:lnTo>
                    <a:pt x="1688" y="449"/>
                  </a:lnTo>
                  <a:lnTo>
                    <a:pt x="1688" y="444"/>
                  </a:lnTo>
                  <a:close/>
                  <a:moveTo>
                    <a:pt x="1717" y="444"/>
                  </a:moveTo>
                  <a:lnTo>
                    <a:pt x="1734" y="444"/>
                  </a:lnTo>
                  <a:lnTo>
                    <a:pt x="1734" y="449"/>
                  </a:lnTo>
                  <a:lnTo>
                    <a:pt x="1717" y="449"/>
                  </a:lnTo>
                  <a:lnTo>
                    <a:pt x="1717" y="444"/>
                  </a:lnTo>
                  <a:close/>
                  <a:moveTo>
                    <a:pt x="1747" y="444"/>
                  </a:moveTo>
                  <a:lnTo>
                    <a:pt x="1763" y="444"/>
                  </a:lnTo>
                  <a:lnTo>
                    <a:pt x="1763" y="449"/>
                  </a:lnTo>
                  <a:lnTo>
                    <a:pt x="1747" y="449"/>
                  </a:lnTo>
                  <a:lnTo>
                    <a:pt x="1747" y="444"/>
                  </a:lnTo>
                  <a:close/>
                  <a:moveTo>
                    <a:pt x="1776" y="444"/>
                  </a:moveTo>
                  <a:lnTo>
                    <a:pt x="1793" y="444"/>
                  </a:lnTo>
                  <a:lnTo>
                    <a:pt x="1793" y="449"/>
                  </a:lnTo>
                  <a:lnTo>
                    <a:pt x="1776" y="449"/>
                  </a:lnTo>
                  <a:lnTo>
                    <a:pt x="1776" y="444"/>
                  </a:lnTo>
                  <a:close/>
                  <a:moveTo>
                    <a:pt x="1805" y="444"/>
                  </a:moveTo>
                  <a:lnTo>
                    <a:pt x="1822" y="444"/>
                  </a:lnTo>
                  <a:lnTo>
                    <a:pt x="1822" y="449"/>
                  </a:lnTo>
                  <a:lnTo>
                    <a:pt x="1805" y="449"/>
                  </a:lnTo>
                  <a:lnTo>
                    <a:pt x="1805" y="444"/>
                  </a:lnTo>
                  <a:close/>
                  <a:moveTo>
                    <a:pt x="1835" y="444"/>
                  </a:moveTo>
                  <a:lnTo>
                    <a:pt x="1852" y="444"/>
                  </a:lnTo>
                  <a:lnTo>
                    <a:pt x="1852" y="449"/>
                  </a:lnTo>
                  <a:lnTo>
                    <a:pt x="1835" y="449"/>
                  </a:lnTo>
                  <a:lnTo>
                    <a:pt x="1835" y="444"/>
                  </a:lnTo>
                  <a:close/>
                  <a:moveTo>
                    <a:pt x="1864" y="444"/>
                  </a:moveTo>
                  <a:lnTo>
                    <a:pt x="1881" y="444"/>
                  </a:lnTo>
                  <a:lnTo>
                    <a:pt x="1881" y="449"/>
                  </a:lnTo>
                  <a:lnTo>
                    <a:pt x="1864" y="449"/>
                  </a:lnTo>
                  <a:lnTo>
                    <a:pt x="1864" y="444"/>
                  </a:lnTo>
                  <a:close/>
                  <a:moveTo>
                    <a:pt x="1894" y="444"/>
                  </a:moveTo>
                  <a:lnTo>
                    <a:pt x="1910" y="444"/>
                  </a:lnTo>
                  <a:lnTo>
                    <a:pt x="1910" y="449"/>
                  </a:lnTo>
                  <a:lnTo>
                    <a:pt x="1894" y="449"/>
                  </a:lnTo>
                  <a:lnTo>
                    <a:pt x="1894" y="444"/>
                  </a:lnTo>
                  <a:close/>
                  <a:moveTo>
                    <a:pt x="1923" y="444"/>
                  </a:moveTo>
                  <a:lnTo>
                    <a:pt x="1940" y="444"/>
                  </a:lnTo>
                  <a:lnTo>
                    <a:pt x="1940" y="449"/>
                  </a:lnTo>
                  <a:lnTo>
                    <a:pt x="1923" y="449"/>
                  </a:lnTo>
                  <a:lnTo>
                    <a:pt x="1923" y="444"/>
                  </a:lnTo>
                  <a:close/>
                  <a:moveTo>
                    <a:pt x="1952" y="444"/>
                  </a:moveTo>
                  <a:lnTo>
                    <a:pt x="1969" y="444"/>
                  </a:lnTo>
                  <a:lnTo>
                    <a:pt x="1969" y="449"/>
                  </a:lnTo>
                  <a:lnTo>
                    <a:pt x="1952" y="449"/>
                  </a:lnTo>
                  <a:lnTo>
                    <a:pt x="1952" y="444"/>
                  </a:lnTo>
                  <a:close/>
                  <a:moveTo>
                    <a:pt x="1982" y="444"/>
                  </a:moveTo>
                  <a:lnTo>
                    <a:pt x="1999" y="444"/>
                  </a:lnTo>
                  <a:lnTo>
                    <a:pt x="1999" y="449"/>
                  </a:lnTo>
                  <a:lnTo>
                    <a:pt x="1982" y="449"/>
                  </a:lnTo>
                  <a:lnTo>
                    <a:pt x="1982" y="444"/>
                  </a:lnTo>
                  <a:close/>
                  <a:moveTo>
                    <a:pt x="2011" y="444"/>
                  </a:moveTo>
                  <a:lnTo>
                    <a:pt x="2028" y="444"/>
                  </a:lnTo>
                  <a:lnTo>
                    <a:pt x="2028" y="449"/>
                  </a:lnTo>
                  <a:lnTo>
                    <a:pt x="2011" y="449"/>
                  </a:lnTo>
                  <a:lnTo>
                    <a:pt x="2011" y="444"/>
                  </a:lnTo>
                  <a:close/>
                  <a:moveTo>
                    <a:pt x="2041" y="444"/>
                  </a:moveTo>
                  <a:lnTo>
                    <a:pt x="2057" y="444"/>
                  </a:lnTo>
                  <a:lnTo>
                    <a:pt x="2057" y="449"/>
                  </a:lnTo>
                  <a:lnTo>
                    <a:pt x="2041" y="449"/>
                  </a:lnTo>
                  <a:lnTo>
                    <a:pt x="2041" y="444"/>
                  </a:lnTo>
                  <a:close/>
                  <a:moveTo>
                    <a:pt x="2070" y="444"/>
                  </a:moveTo>
                  <a:lnTo>
                    <a:pt x="2087" y="444"/>
                  </a:lnTo>
                  <a:lnTo>
                    <a:pt x="2087" y="449"/>
                  </a:lnTo>
                  <a:lnTo>
                    <a:pt x="2070" y="449"/>
                  </a:lnTo>
                  <a:lnTo>
                    <a:pt x="2070" y="444"/>
                  </a:lnTo>
                  <a:close/>
                  <a:moveTo>
                    <a:pt x="2099" y="444"/>
                  </a:moveTo>
                  <a:lnTo>
                    <a:pt x="2116" y="444"/>
                  </a:lnTo>
                  <a:lnTo>
                    <a:pt x="2116" y="449"/>
                  </a:lnTo>
                  <a:lnTo>
                    <a:pt x="2099" y="449"/>
                  </a:lnTo>
                  <a:lnTo>
                    <a:pt x="2099" y="444"/>
                  </a:lnTo>
                  <a:close/>
                  <a:moveTo>
                    <a:pt x="2129" y="444"/>
                  </a:moveTo>
                  <a:lnTo>
                    <a:pt x="2146" y="444"/>
                  </a:lnTo>
                  <a:lnTo>
                    <a:pt x="2146" y="449"/>
                  </a:lnTo>
                  <a:lnTo>
                    <a:pt x="2129" y="449"/>
                  </a:lnTo>
                  <a:lnTo>
                    <a:pt x="2129" y="444"/>
                  </a:lnTo>
                  <a:close/>
                  <a:moveTo>
                    <a:pt x="2158" y="444"/>
                  </a:moveTo>
                  <a:lnTo>
                    <a:pt x="2175" y="444"/>
                  </a:lnTo>
                  <a:lnTo>
                    <a:pt x="2175" y="449"/>
                  </a:lnTo>
                  <a:lnTo>
                    <a:pt x="2158" y="449"/>
                  </a:lnTo>
                  <a:lnTo>
                    <a:pt x="2158" y="444"/>
                  </a:lnTo>
                  <a:close/>
                  <a:moveTo>
                    <a:pt x="2188" y="444"/>
                  </a:moveTo>
                  <a:lnTo>
                    <a:pt x="2204" y="444"/>
                  </a:lnTo>
                  <a:lnTo>
                    <a:pt x="2204" y="449"/>
                  </a:lnTo>
                  <a:lnTo>
                    <a:pt x="2188" y="449"/>
                  </a:lnTo>
                  <a:lnTo>
                    <a:pt x="2188" y="444"/>
                  </a:lnTo>
                  <a:close/>
                  <a:moveTo>
                    <a:pt x="2217" y="444"/>
                  </a:moveTo>
                  <a:lnTo>
                    <a:pt x="2234" y="444"/>
                  </a:lnTo>
                  <a:lnTo>
                    <a:pt x="2234" y="449"/>
                  </a:lnTo>
                  <a:lnTo>
                    <a:pt x="2217" y="449"/>
                  </a:lnTo>
                  <a:lnTo>
                    <a:pt x="2217" y="444"/>
                  </a:lnTo>
                  <a:close/>
                  <a:moveTo>
                    <a:pt x="2246" y="444"/>
                  </a:moveTo>
                  <a:lnTo>
                    <a:pt x="2263" y="444"/>
                  </a:lnTo>
                  <a:lnTo>
                    <a:pt x="2263" y="449"/>
                  </a:lnTo>
                  <a:lnTo>
                    <a:pt x="2246" y="449"/>
                  </a:lnTo>
                  <a:lnTo>
                    <a:pt x="2246" y="444"/>
                  </a:lnTo>
                  <a:close/>
                  <a:moveTo>
                    <a:pt x="2276" y="444"/>
                  </a:moveTo>
                  <a:lnTo>
                    <a:pt x="2293" y="444"/>
                  </a:lnTo>
                  <a:lnTo>
                    <a:pt x="2293" y="449"/>
                  </a:lnTo>
                  <a:lnTo>
                    <a:pt x="2276" y="449"/>
                  </a:lnTo>
                  <a:lnTo>
                    <a:pt x="2276" y="444"/>
                  </a:lnTo>
                  <a:close/>
                  <a:moveTo>
                    <a:pt x="2305" y="444"/>
                  </a:moveTo>
                  <a:lnTo>
                    <a:pt x="2322" y="444"/>
                  </a:lnTo>
                  <a:lnTo>
                    <a:pt x="2322" y="449"/>
                  </a:lnTo>
                  <a:lnTo>
                    <a:pt x="2305" y="449"/>
                  </a:lnTo>
                  <a:lnTo>
                    <a:pt x="2305" y="444"/>
                  </a:lnTo>
                  <a:close/>
                  <a:moveTo>
                    <a:pt x="2335" y="444"/>
                  </a:moveTo>
                  <a:lnTo>
                    <a:pt x="2351" y="444"/>
                  </a:lnTo>
                  <a:lnTo>
                    <a:pt x="2351" y="449"/>
                  </a:lnTo>
                  <a:lnTo>
                    <a:pt x="2335" y="449"/>
                  </a:lnTo>
                  <a:lnTo>
                    <a:pt x="2335" y="444"/>
                  </a:lnTo>
                  <a:close/>
                  <a:moveTo>
                    <a:pt x="2364" y="444"/>
                  </a:moveTo>
                  <a:lnTo>
                    <a:pt x="2381" y="444"/>
                  </a:lnTo>
                  <a:lnTo>
                    <a:pt x="2381" y="449"/>
                  </a:lnTo>
                  <a:lnTo>
                    <a:pt x="2364" y="449"/>
                  </a:lnTo>
                  <a:lnTo>
                    <a:pt x="2364" y="444"/>
                  </a:lnTo>
                  <a:close/>
                  <a:moveTo>
                    <a:pt x="2393" y="444"/>
                  </a:moveTo>
                  <a:lnTo>
                    <a:pt x="2410" y="444"/>
                  </a:lnTo>
                  <a:lnTo>
                    <a:pt x="2410" y="449"/>
                  </a:lnTo>
                  <a:lnTo>
                    <a:pt x="2393" y="449"/>
                  </a:lnTo>
                  <a:lnTo>
                    <a:pt x="2393" y="444"/>
                  </a:lnTo>
                  <a:close/>
                  <a:moveTo>
                    <a:pt x="2423" y="444"/>
                  </a:moveTo>
                  <a:lnTo>
                    <a:pt x="2440" y="444"/>
                  </a:lnTo>
                  <a:lnTo>
                    <a:pt x="2440" y="449"/>
                  </a:lnTo>
                  <a:lnTo>
                    <a:pt x="2423" y="449"/>
                  </a:lnTo>
                  <a:lnTo>
                    <a:pt x="2423" y="444"/>
                  </a:lnTo>
                  <a:close/>
                  <a:moveTo>
                    <a:pt x="2452" y="444"/>
                  </a:moveTo>
                  <a:lnTo>
                    <a:pt x="2469" y="444"/>
                  </a:lnTo>
                  <a:lnTo>
                    <a:pt x="2469" y="449"/>
                  </a:lnTo>
                  <a:lnTo>
                    <a:pt x="2452" y="449"/>
                  </a:lnTo>
                  <a:lnTo>
                    <a:pt x="2452" y="444"/>
                  </a:lnTo>
                  <a:close/>
                  <a:moveTo>
                    <a:pt x="2482" y="444"/>
                  </a:moveTo>
                  <a:lnTo>
                    <a:pt x="2498" y="444"/>
                  </a:lnTo>
                  <a:lnTo>
                    <a:pt x="2498" y="449"/>
                  </a:lnTo>
                  <a:lnTo>
                    <a:pt x="2482" y="449"/>
                  </a:lnTo>
                  <a:lnTo>
                    <a:pt x="2482" y="444"/>
                  </a:lnTo>
                  <a:close/>
                  <a:moveTo>
                    <a:pt x="2511" y="444"/>
                  </a:moveTo>
                  <a:lnTo>
                    <a:pt x="2528" y="444"/>
                  </a:lnTo>
                  <a:lnTo>
                    <a:pt x="2528" y="449"/>
                  </a:lnTo>
                  <a:lnTo>
                    <a:pt x="2511" y="449"/>
                  </a:lnTo>
                  <a:lnTo>
                    <a:pt x="2511" y="444"/>
                  </a:lnTo>
                  <a:close/>
                  <a:moveTo>
                    <a:pt x="2540" y="444"/>
                  </a:moveTo>
                  <a:lnTo>
                    <a:pt x="2557" y="444"/>
                  </a:lnTo>
                  <a:lnTo>
                    <a:pt x="2557" y="449"/>
                  </a:lnTo>
                  <a:lnTo>
                    <a:pt x="2540" y="449"/>
                  </a:lnTo>
                  <a:lnTo>
                    <a:pt x="2540" y="444"/>
                  </a:lnTo>
                  <a:close/>
                  <a:moveTo>
                    <a:pt x="2570" y="444"/>
                  </a:moveTo>
                  <a:lnTo>
                    <a:pt x="2587" y="444"/>
                  </a:lnTo>
                  <a:lnTo>
                    <a:pt x="2587" y="449"/>
                  </a:lnTo>
                  <a:lnTo>
                    <a:pt x="2570" y="449"/>
                  </a:lnTo>
                  <a:lnTo>
                    <a:pt x="2570" y="444"/>
                  </a:lnTo>
                  <a:close/>
                  <a:moveTo>
                    <a:pt x="2599" y="444"/>
                  </a:moveTo>
                  <a:lnTo>
                    <a:pt x="2616" y="444"/>
                  </a:lnTo>
                  <a:lnTo>
                    <a:pt x="2616" y="449"/>
                  </a:lnTo>
                  <a:lnTo>
                    <a:pt x="2599" y="449"/>
                  </a:lnTo>
                  <a:lnTo>
                    <a:pt x="2599" y="444"/>
                  </a:lnTo>
                  <a:close/>
                  <a:moveTo>
                    <a:pt x="2629" y="444"/>
                  </a:moveTo>
                  <a:lnTo>
                    <a:pt x="2645" y="444"/>
                  </a:lnTo>
                  <a:lnTo>
                    <a:pt x="2645" y="449"/>
                  </a:lnTo>
                  <a:lnTo>
                    <a:pt x="2629" y="449"/>
                  </a:lnTo>
                  <a:lnTo>
                    <a:pt x="2629" y="444"/>
                  </a:lnTo>
                  <a:close/>
                  <a:moveTo>
                    <a:pt x="2658" y="444"/>
                  </a:moveTo>
                  <a:lnTo>
                    <a:pt x="2675" y="444"/>
                  </a:lnTo>
                  <a:lnTo>
                    <a:pt x="2675" y="449"/>
                  </a:lnTo>
                  <a:lnTo>
                    <a:pt x="2658" y="449"/>
                  </a:lnTo>
                  <a:lnTo>
                    <a:pt x="2658" y="444"/>
                  </a:lnTo>
                  <a:close/>
                  <a:moveTo>
                    <a:pt x="2687" y="444"/>
                  </a:moveTo>
                  <a:lnTo>
                    <a:pt x="2704" y="444"/>
                  </a:lnTo>
                  <a:lnTo>
                    <a:pt x="2704" y="449"/>
                  </a:lnTo>
                  <a:lnTo>
                    <a:pt x="2687" y="449"/>
                  </a:lnTo>
                  <a:lnTo>
                    <a:pt x="2687" y="444"/>
                  </a:lnTo>
                  <a:close/>
                  <a:moveTo>
                    <a:pt x="2717" y="444"/>
                  </a:moveTo>
                  <a:lnTo>
                    <a:pt x="2734" y="444"/>
                  </a:lnTo>
                  <a:lnTo>
                    <a:pt x="2734" y="449"/>
                  </a:lnTo>
                  <a:lnTo>
                    <a:pt x="2717" y="449"/>
                  </a:lnTo>
                  <a:lnTo>
                    <a:pt x="2717" y="444"/>
                  </a:lnTo>
                  <a:close/>
                  <a:moveTo>
                    <a:pt x="2746" y="444"/>
                  </a:moveTo>
                  <a:lnTo>
                    <a:pt x="2763" y="444"/>
                  </a:lnTo>
                  <a:lnTo>
                    <a:pt x="2763" y="449"/>
                  </a:lnTo>
                  <a:lnTo>
                    <a:pt x="2746" y="449"/>
                  </a:lnTo>
                  <a:lnTo>
                    <a:pt x="2746" y="444"/>
                  </a:lnTo>
                  <a:close/>
                  <a:moveTo>
                    <a:pt x="2776" y="444"/>
                  </a:moveTo>
                  <a:lnTo>
                    <a:pt x="2792" y="444"/>
                  </a:lnTo>
                  <a:lnTo>
                    <a:pt x="2792" y="449"/>
                  </a:lnTo>
                  <a:lnTo>
                    <a:pt x="2776" y="449"/>
                  </a:lnTo>
                  <a:lnTo>
                    <a:pt x="2776" y="444"/>
                  </a:lnTo>
                  <a:close/>
                  <a:moveTo>
                    <a:pt x="2805" y="444"/>
                  </a:moveTo>
                  <a:lnTo>
                    <a:pt x="2822" y="444"/>
                  </a:lnTo>
                  <a:lnTo>
                    <a:pt x="2822" y="449"/>
                  </a:lnTo>
                  <a:lnTo>
                    <a:pt x="2805" y="449"/>
                  </a:lnTo>
                  <a:lnTo>
                    <a:pt x="2805" y="444"/>
                  </a:lnTo>
                  <a:close/>
                  <a:moveTo>
                    <a:pt x="2834" y="444"/>
                  </a:moveTo>
                  <a:lnTo>
                    <a:pt x="2851" y="444"/>
                  </a:lnTo>
                  <a:lnTo>
                    <a:pt x="2851" y="449"/>
                  </a:lnTo>
                  <a:lnTo>
                    <a:pt x="2834" y="449"/>
                  </a:lnTo>
                  <a:lnTo>
                    <a:pt x="2834" y="444"/>
                  </a:lnTo>
                  <a:close/>
                  <a:moveTo>
                    <a:pt x="2864" y="444"/>
                  </a:moveTo>
                  <a:lnTo>
                    <a:pt x="2881" y="444"/>
                  </a:lnTo>
                  <a:lnTo>
                    <a:pt x="2881" y="449"/>
                  </a:lnTo>
                  <a:lnTo>
                    <a:pt x="2864" y="449"/>
                  </a:lnTo>
                  <a:lnTo>
                    <a:pt x="2864" y="444"/>
                  </a:lnTo>
                  <a:close/>
                  <a:moveTo>
                    <a:pt x="2893" y="444"/>
                  </a:moveTo>
                  <a:lnTo>
                    <a:pt x="2910" y="444"/>
                  </a:lnTo>
                  <a:lnTo>
                    <a:pt x="2910" y="449"/>
                  </a:lnTo>
                  <a:lnTo>
                    <a:pt x="2893" y="449"/>
                  </a:lnTo>
                  <a:lnTo>
                    <a:pt x="2893" y="444"/>
                  </a:lnTo>
                  <a:close/>
                  <a:moveTo>
                    <a:pt x="2923" y="444"/>
                  </a:moveTo>
                  <a:lnTo>
                    <a:pt x="2939" y="444"/>
                  </a:lnTo>
                  <a:lnTo>
                    <a:pt x="2939" y="449"/>
                  </a:lnTo>
                  <a:lnTo>
                    <a:pt x="2923" y="449"/>
                  </a:lnTo>
                  <a:lnTo>
                    <a:pt x="2923" y="444"/>
                  </a:lnTo>
                  <a:close/>
                  <a:moveTo>
                    <a:pt x="2952" y="444"/>
                  </a:moveTo>
                  <a:lnTo>
                    <a:pt x="2969" y="444"/>
                  </a:lnTo>
                  <a:lnTo>
                    <a:pt x="2969" y="449"/>
                  </a:lnTo>
                  <a:lnTo>
                    <a:pt x="2952" y="449"/>
                  </a:lnTo>
                  <a:lnTo>
                    <a:pt x="2952" y="444"/>
                  </a:lnTo>
                  <a:close/>
                  <a:moveTo>
                    <a:pt x="2981" y="444"/>
                  </a:moveTo>
                  <a:lnTo>
                    <a:pt x="2998" y="444"/>
                  </a:lnTo>
                  <a:lnTo>
                    <a:pt x="2998" y="449"/>
                  </a:lnTo>
                  <a:lnTo>
                    <a:pt x="2981" y="449"/>
                  </a:lnTo>
                  <a:lnTo>
                    <a:pt x="2981" y="444"/>
                  </a:lnTo>
                  <a:close/>
                  <a:moveTo>
                    <a:pt x="3011" y="444"/>
                  </a:moveTo>
                  <a:lnTo>
                    <a:pt x="3028" y="444"/>
                  </a:lnTo>
                  <a:lnTo>
                    <a:pt x="3028" y="449"/>
                  </a:lnTo>
                  <a:lnTo>
                    <a:pt x="3011" y="449"/>
                  </a:lnTo>
                  <a:lnTo>
                    <a:pt x="3011" y="444"/>
                  </a:lnTo>
                  <a:close/>
                  <a:moveTo>
                    <a:pt x="3040" y="444"/>
                  </a:moveTo>
                  <a:lnTo>
                    <a:pt x="3057" y="444"/>
                  </a:lnTo>
                  <a:lnTo>
                    <a:pt x="3057" y="449"/>
                  </a:lnTo>
                  <a:lnTo>
                    <a:pt x="3040" y="449"/>
                  </a:lnTo>
                  <a:lnTo>
                    <a:pt x="3040" y="444"/>
                  </a:lnTo>
                  <a:close/>
                  <a:moveTo>
                    <a:pt x="3070" y="444"/>
                  </a:moveTo>
                  <a:lnTo>
                    <a:pt x="3086" y="444"/>
                  </a:lnTo>
                  <a:lnTo>
                    <a:pt x="3086" y="449"/>
                  </a:lnTo>
                  <a:lnTo>
                    <a:pt x="3070" y="449"/>
                  </a:lnTo>
                  <a:lnTo>
                    <a:pt x="3070" y="444"/>
                  </a:lnTo>
                  <a:close/>
                  <a:moveTo>
                    <a:pt x="3099" y="444"/>
                  </a:moveTo>
                  <a:lnTo>
                    <a:pt x="3116" y="444"/>
                  </a:lnTo>
                  <a:lnTo>
                    <a:pt x="3116" y="449"/>
                  </a:lnTo>
                  <a:lnTo>
                    <a:pt x="3099" y="449"/>
                  </a:lnTo>
                  <a:lnTo>
                    <a:pt x="3099" y="444"/>
                  </a:lnTo>
                  <a:close/>
                  <a:moveTo>
                    <a:pt x="3128" y="444"/>
                  </a:moveTo>
                  <a:lnTo>
                    <a:pt x="3145" y="444"/>
                  </a:lnTo>
                  <a:lnTo>
                    <a:pt x="3145" y="449"/>
                  </a:lnTo>
                  <a:lnTo>
                    <a:pt x="3128" y="449"/>
                  </a:lnTo>
                  <a:lnTo>
                    <a:pt x="3128" y="444"/>
                  </a:lnTo>
                  <a:close/>
                  <a:moveTo>
                    <a:pt x="3158" y="444"/>
                  </a:moveTo>
                  <a:lnTo>
                    <a:pt x="3175" y="444"/>
                  </a:lnTo>
                  <a:lnTo>
                    <a:pt x="3175" y="449"/>
                  </a:lnTo>
                  <a:lnTo>
                    <a:pt x="3158" y="449"/>
                  </a:lnTo>
                  <a:lnTo>
                    <a:pt x="3158" y="444"/>
                  </a:lnTo>
                  <a:close/>
                  <a:moveTo>
                    <a:pt x="3187" y="444"/>
                  </a:moveTo>
                  <a:lnTo>
                    <a:pt x="3204" y="444"/>
                  </a:lnTo>
                  <a:lnTo>
                    <a:pt x="3204" y="449"/>
                  </a:lnTo>
                  <a:lnTo>
                    <a:pt x="3187" y="449"/>
                  </a:lnTo>
                  <a:lnTo>
                    <a:pt x="3187" y="444"/>
                  </a:lnTo>
                  <a:close/>
                  <a:moveTo>
                    <a:pt x="3217" y="444"/>
                  </a:moveTo>
                  <a:lnTo>
                    <a:pt x="3233" y="444"/>
                  </a:lnTo>
                  <a:lnTo>
                    <a:pt x="3233" y="449"/>
                  </a:lnTo>
                  <a:lnTo>
                    <a:pt x="3217" y="449"/>
                  </a:lnTo>
                  <a:lnTo>
                    <a:pt x="3217" y="444"/>
                  </a:lnTo>
                  <a:close/>
                  <a:moveTo>
                    <a:pt x="3246" y="444"/>
                  </a:moveTo>
                  <a:lnTo>
                    <a:pt x="3263" y="444"/>
                  </a:lnTo>
                  <a:lnTo>
                    <a:pt x="3263" y="449"/>
                  </a:lnTo>
                  <a:lnTo>
                    <a:pt x="3246" y="449"/>
                  </a:lnTo>
                  <a:lnTo>
                    <a:pt x="3246" y="444"/>
                  </a:lnTo>
                  <a:close/>
                  <a:moveTo>
                    <a:pt x="3275" y="444"/>
                  </a:moveTo>
                  <a:lnTo>
                    <a:pt x="3292" y="444"/>
                  </a:lnTo>
                  <a:lnTo>
                    <a:pt x="3292" y="449"/>
                  </a:lnTo>
                  <a:lnTo>
                    <a:pt x="3275" y="449"/>
                  </a:lnTo>
                  <a:lnTo>
                    <a:pt x="3275" y="444"/>
                  </a:lnTo>
                  <a:close/>
                  <a:moveTo>
                    <a:pt x="3305" y="444"/>
                  </a:moveTo>
                  <a:lnTo>
                    <a:pt x="3322" y="444"/>
                  </a:lnTo>
                  <a:lnTo>
                    <a:pt x="3322" y="449"/>
                  </a:lnTo>
                  <a:lnTo>
                    <a:pt x="3305" y="449"/>
                  </a:lnTo>
                  <a:lnTo>
                    <a:pt x="3305" y="444"/>
                  </a:lnTo>
                  <a:close/>
                  <a:moveTo>
                    <a:pt x="3334" y="444"/>
                  </a:moveTo>
                  <a:lnTo>
                    <a:pt x="3351" y="444"/>
                  </a:lnTo>
                  <a:lnTo>
                    <a:pt x="3351" y="449"/>
                  </a:lnTo>
                  <a:lnTo>
                    <a:pt x="3334" y="449"/>
                  </a:lnTo>
                  <a:lnTo>
                    <a:pt x="3334" y="444"/>
                  </a:lnTo>
                  <a:close/>
                  <a:moveTo>
                    <a:pt x="3364" y="444"/>
                  </a:moveTo>
                  <a:lnTo>
                    <a:pt x="3380" y="444"/>
                  </a:lnTo>
                  <a:lnTo>
                    <a:pt x="3380" y="449"/>
                  </a:lnTo>
                  <a:lnTo>
                    <a:pt x="3364" y="449"/>
                  </a:lnTo>
                  <a:lnTo>
                    <a:pt x="3364" y="444"/>
                  </a:lnTo>
                  <a:close/>
                  <a:moveTo>
                    <a:pt x="3393" y="444"/>
                  </a:moveTo>
                  <a:lnTo>
                    <a:pt x="3399" y="444"/>
                  </a:lnTo>
                  <a:lnTo>
                    <a:pt x="3397" y="446"/>
                  </a:lnTo>
                  <a:lnTo>
                    <a:pt x="3397" y="436"/>
                  </a:lnTo>
                  <a:lnTo>
                    <a:pt x="3401" y="436"/>
                  </a:lnTo>
                  <a:lnTo>
                    <a:pt x="3401" y="449"/>
                  </a:lnTo>
                  <a:lnTo>
                    <a:pt x="3393" y="449"/>
                  </a:lnTo>
                  <a:lnTo>
                    <a:pt x="3393" y="444"/>
                  </a:lnTo>
                  <a:close/>
                  <a:moveTo>
                    <a:pt x="3397" y="423"/>
                  </a:moveTo>
                  <a:lnTo>
                    <a:pt x="3397" y="407"/>
                  </a:lnTo>
                  <a:lnTo>
                    <a:pt x="3401" y="407"/>
                  </a:lnTo>
                  <a:lnTo>
                    <a:pt x="3401" y="423"/>
                  </a:lnTo>
                  <a:lnTo>
                    <a:pt x="3397" y="423"/>
                  </a:lnTo>
                  <a:close/>
                  <a:moveTo>
                    <a:pt x="3397" y="394"/>
                  </a:moveTo>
                  <a:lnTo>
                    <a:pt x="3397" y="377"/>
                  </a:lnTo>
                  <a:lnTo>
                    <a:pt x="3401" y="377"/>
                  </a:lnTo>
                  <a:lnTo>
                    <a:pt x="3401" y="394"/>
                  </a:lnTo>
                  <a:lnTo>
                    <a:pt x="3397" y="394"/>
                  </a:lnTo>
                  <a:close/>
                  <a:moveTo>
                    <a:pt x="3397" y="365"/>
                  </a:moveTo>
                  <a:lnTo>
                    <a:pt x="3397" y="348"/>
                  </a:lnTo>
                  <a:lnTo>
                    <a:pt x="3401" y="348"/>
                  </a:lnTo>
                  <a:lnTo>
                    <a:pt x="3401" y="365"/>
                  </a:lnTo>
                  <a:lnTo>
                    <a:pt x="3397" y="365"/>
                  </a:lnTo>
                  <a:close/>
                  <a:moveTo>
                    <a:pt x="3397" y="335"/>
                  </a:moveTo>
                  <a:lnTo>
                    <a:pt x="3397" y="318"/>
                  </a:lnTo>
                  <a:lnTo>
                    <a:pt x="3401" y="318"/>
                  </a:lnTo>
                  <a:lnTo>
                    <a:pt x="3401" y="335"/>
                  </a:lnTo>
                  <a:lnTo>
                    <a:pt x="3397" y="335"/>
                  </a:lnTo>
                  <a:close/>
                  <a:moveTo>
                    <a:pt x="3397" y="306"/>
                  </a:moveTo>
                  <a:lnTo>
                    <a:pt x="3397" y="289"/>
                  </a:lnTo>
                  <a:lnTo>
                    <a:pt x="3401" y="289"/>
                  </a:lnTo>
                  <a:lnTo>
                    <a:pt x="3401" y="306"/>
                  </a:lnTo>
                  <a:lnTo>
                    <a:pt x="3397" y="306"/>
                  </a:lnTo>
                  <a:close/>
                  <a:moveTo>
                    <a:pt x="3397" y="277"/>
                  </a:moveTo>
                  <a:lnTo>
                    <a:pt x="3397" y="260"/>
                  </a:lnTo>
                  <a:lnTo>
                    <a:pt x="3401" y="260"/>
                  </a:lnTo>
                  <a:lnTo>
                    <a:pt x="3401" y="277"/>
                  </a:lnTo>
                  <a:lnTo>
                    <a:pt x="3397" y="277"/>
                  </a:lnTo>
                  <a:close/>
                  <a:moveTo>
                    <a:pt x="3397" y="247"/>
                  </a:moveTo>
                  <a:lnTo>
                    <a:pt x="3397" y="230"/>
                  </a:lnTo>
                  <a:lnTo>
                    <a:pt x="3401" y="230"/>
                  </a:lnTo>
                  <a:lnTo>
                    <a:pt x="3401" y="247"/>
                  </a:lnTo>
                  <a:lnTo>
                    <a:pt x="3397" y="247"/>
                  </a:lnTo>
                  <a:close/>
                  <a:moveTo>
                    <a:pt x="3397" y="218"/>
                  </a:moveTo>
                  <a:lnTo>
                    <a:pt x="3397" y="201"/>
                  </a:lnTo>
                  <a:lnTo>
                    <a:pt x="3401" y="201"/>
                  </a:lnTo>
                  <a:lnTo>
                    <a:pt x="3401" y="218"/>
                  </a:lnTo>
                  <a:lnTo>
                    <a:pt x="3397" y="218"/>
                  </a:lnTo>
                  <a:close/>
                  <a:moveTo>
                    <a:pt x="3397" y="188"/>
                  </a:moveTo>
                  <a:lnTo>
                    <a:pt x="3397" y="172"/>
                  </a:lnTo>
                  <a:lnTo>
                    <a:pt x="3401" y="172"/>
                  </a:lnTo>
                  <a:lnTo>
                    <a:pt x="3401" y="188"/>
                  </a:lnTo>
                  <a:lnTo>
                    <a:pt x="3397" y="188"/>
                  </a:lnTo>
                  <a:close/>
                  <a:moveTo>
                    <a:pt x="3397" y="159"/>
                  </a:moveTo>
                  <a:lnTo>
                    <a:pt x="3397" y="142"/>
                  </a:lnTo>
                  <a:lnTo>
                    <a:pt x="3401" y="142"/>
                  </a:lnTo>
                  <a:lnTo>
                    <a:pt x="3401" y="159"/>
                  </a:lnTo>
                  <a:lnTo>
                    <a:pt x="3397" y="159"/>
                  </a:lnTo>
                  <a:close/>
                  <a:moveTo>
                    <a:pt x="3397" y="130"/>
                  </a:moveTo>
                  <a:lnTo>
                    <a:pt x="3397" y="113"/>
                  </a:lnTo>
                  <a:lnTo>
                    <a:pt x="3401" y="113"/>
                  </a:lnTo>
                  <a:lnTo>
                    <a:pt x="3401" y="130"/>
                  </a:lnTo>
                  <a:lnTo>
                    <a:pt x="3397" y="130"/>
                  </a:lnTo>
                  <a:close/>
                  <a:moveTo>
                    <a:pt x="3397" y="100"/>
                  </a:moveTo>
                  <a:lnTo>
                    <a:pt x="3397" y="83"/>
                  </a:lnTo>
                  <a:lnTo>
                    <a:pt x="3401" y="83"/>
                  </a:lnTo>
                  <a:lnTo>
                    <a:pt x="3401" y="100"/>
                  </a:lnTo>
                  <a:lnTo>
                    <a:pt x="3397" y="100"/>
                  </a:lnTo>
                  <a:close/>
                  <a:moveTo>
                    <a:pt x="3397" y="71"/>
                  </a:moveTo>
                  <a:lnTo>
                    <a:pt x="3397" y="54"/>
                  </a:lnTo>
                  <a:lnTo>
                    <a:pt x="3401" y="54"/>
                  </a:lnTo>
                  <a:lnTo>
                    <a:pt x="3401" y="71"/>
                  </a:lnTo>
                  <a:lnTo>
                    <a:pt x="3397" y="71"/>
                  </a:lnTo>
                  <a:close/>
                  <a:moveTo>
                    <a:pt x="3397" y="41"/>
                  </a:moveTo>
                  <a:lnTo>
                    <a:pt x="3397" y="25"/>
                  </a:lnTo>
                  <a:lnTo>
                    <a:pt x="3401" y="25"/>
                  </a:lnTo>
                  <a:lnTo>
                    <a:pt x="3401" y="41"/>
                  </a:lnTo>
                  <a:lnTo>
                    <a:pt x="3397" y="41"/>
                  </a:lnTo>
                  <a:close/>
                  <a:moveTo>
                    <a:pt x="3397" y="12"/>
                  </a:moveTo>
                  <a:lnTo>
                    <a:pt x="3397" y="2"/>
                  </a:lnTo>
                  <a:lnTo>
                    <a:pt x="3401" y="2"/>
                  </a:lnTo>
                  <a:lnTo>
                    <a:pt x="3401" y="12"/>
                  </a:lnTo>
                  <a:lnTo>
                    <a:pt x="3397" y="12"/>
                  </a:lnTo>
                  <a:close/>
                </a:path>
              </a:pathLst>
            </a:custGeom>
            <a:solidFill>
              <a:srgbClr val="000000"/>
            </a:solidFill>
            <a:ln w="0">
              <a:solidFill>
                <a:srgbClr val="000000"/>
              </a:solidFill>
              <a:bevel/>
              <a:headEnd/>
              <a:tailEnd/>
            </a:ln>
          </p:spPr>
          <p:txBody>
            <a:bodyPr/>
            <a:lstStyle/>
            <a:p>
              <a:endParaRPr lang="pt-BR"/>
            </a:p>
          </p:txBody>
        </p:sp>
      </p:grpSp>
      <p:sp>
        <p:nvSpPr>
          <p:cNvPr id="55309" name="Rectangle 38">
            <a:extLst>
              <a:ext uri="{FF2B5EF4-FFF2-40B4-BE49-F238E27FC236}">
                <a16:creationId xmlns:a16="http://schemas.microsoft.com/office/drawing/2014/main" id="{1B098E00-2428-43F0-9F0E-F437844629A2}"/>
              </a:ext>
            </a:extLst>
          </p:cNvPr>
          <p:cNvSpPr>
            <a:spLocks noChangeArrowheads="1"/>
          </p:cNvSpPr>
          <p:nvPr/>
        </p:nvSpPr>
        <p:spPr bwMode="auto">
          <a:xfrm>
            <a:off x="3051175" y="1878013"/>
            <a:ext cx="723900" cy="431800"/>
          </a:xfrm>
          <a:prstGeom prst="rect">
            <a:avLst/>
          </a:prstGeom>
          <a:noFill/>
          <a:ln w="19050"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00"/>
                </a:solidFill>
                <a:latin typeface="Arial" panose="020B0604020202020204" pitchFamily="34" charset="0"/>
              </a:rPr>
              <a:t>Contrato ou</a:t>
            </a:r>
          </a:p>
          <a:p>
            <a:pPr algn="ctr" eaLnBrk="1" hangingPunct="1">
              <a:spcBef>
                <a:spcPct val="0"/>
              </a:spcBef>
              <a:buFontTx/>
              <a:buNone/>
            </a:pPr>
            <a:r>
              <a:rPr lang="es-AR" altLang="pt-BR" sz="800" u="none">
                <a:solidFill>
                  <a:srgbClr val="000000"/>
                </a:solidFill>
                <a:latin typeface="Arial" panose="020B0604020202020204" pitchFamily="34" charset="0"/>
              </a:rPr>
              <a:t>Programa</a:t>
            </a:r>
          </a:p>
        </p:txBody>
      </p:sp>
      <p:sp>
        <p:nvSpPr>
          <p:cNvPr id="55310" name="Line 42">
            <a:extLst>
              <a:ext uri="{FF2B5EF4-FFF2-40B4-BE49-F238E27FC236}">
                <a16:creationId xmlns:a16="http://schemas.microsoft.com/office/drawing/2014/main" id="{9DE5040A-CBFE-46EC-AEDC-615B32F1B167}"/>
              </a:ext>
            </a:extLst>
          </p:cNvPr>
          <p:cNvSpPr>
            <a:spLocks noChangeShapeType="1"/>
          </p:cNvSpPr>
          <p:nvPr/>
        </p:nvSpPr>
        <p:spPr bwMode="auto">
          <a:xfrm>
            <a:off x="3413125" y="2309813"/>
            <a:ext cx="0" cy="2508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5311" name="Line 43">
            <a:extLst>
              <a:ext uri="{FF2B5EF4-FFF2-40B4-BE49-F238E27FC236}">
                <a16:creationId xmlns:a16="http://schemas.microsoft.com/office/drawing/2014/main" id="{B8DB9AD8-4323-46BA-9A10-A219CD554A84}"/>
              </a:ext>
            </a:extLst>
          </p:cNvPr>
          <p:cNvSpPr>
            <a:spLocks noChangeShapeType="1"/>
          </p:cNvSpPr>
          <p:nvPr/>
        </p:nvSpPr>
        <p:spPr bwMode="auto">
          <a:xfrm>
            <a:off x="3013075" y="2554288"/>
            <a:ext cx="27257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5312" name="Line 44">
            <a:extLst>
              <a:ext uri="{FF2B5EF4-FFF2-40B4-BE49-F238E27FC236}">
                <a16:creationId xmlns:a16="http://schemas.microsoft.com/office/drawing/2014/main" id="{4FBB5F1A-4C7A-42AE-87DE-711B3F91111C}"/>
              </a:ext>
            </a:extLst>
          </p:cNvPr>
          <p:cNvSpPr>
            <a:spLocks noChangeShapeType="1"/>
          </p:cNvSpPr>
          <p:nvPr/>
        </p:nvSpPr>
        <p:spPr bwMode="auto">
          <a:xfrm>
            <a:off x="3627438" y="2546350"/>
            <a:ext cx="0" cy="709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5313" name="Rectangle 45">
            <a:extLst>
              <a:ext uri="{FF2B5EF4-FFF2-40B4-BE49-F238E27FC236}">
                <a16:creationId xmlns:a16="http://schemas.microsoft.com/office/drawing/2014/main" id="{5AEACC21-0606-44F1-BA71-14BE0E5331C6}"/>
              </a:ext>
            </a:extLst>
          </p:cNvPr>
          <p:cNvSpPr>
            <a:spLocks noChangeArrowheads="1"/>
          </p:cNvSpPr>
          <p:nvPr/>
        </p:nvSpPr>
        <p:spPr bwMode="auto">
          <a:xfrm>
            <a:off x="3260725" y="2741613"/>
            <a:ext cx="723900" cy="230187"/>
          </a:xfrm>
          <a:prstGeom prst="rect">
            <a:avLst/>
          </a:prstGeom>
          <a:solidFill>
            <a:schemeClr val="bg1"/>
          </a:solidFill>
          <a:ln w="19050" cap="rnd">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00"/>
                </a:solidFill>
                <a:latin typeface="Arial" panose="020B0604020202020204" pitchFamily="34" charset="0"/>
              </a:rPr>
              <a:t>Projeto</a:t>
            </a:r>
          </a:p>
        </p:txBody>
      </p:sp>
      <p:sp>
        <p:nvSpPr>
          <p:cNvPr id="55314" name="Line 46">
            <a:extLst>
              <a:ext uri="{FF2B5EF4-FFF2-40B4-BE49-F238E27FC236}">
                <a16:creationId xmlns:a16="http://schemas.microsoft.com/office/drawing/2014/main" id="{9C0672AB-480F-41F8-9C7B-03AF7AA2D565}"/>
              </a:ext>
            </a:extLst>
          </p:cNvPr>
          <p:cNvSpPr>
            <a:spLocks noChangeShapeType="1"/>
          </p:cNvSpPr>
          <p:nvPr/>
        </p:nvSpPr>
        <p:spPr bwMode="auto">
          <a:xfrm>
            <a:off x="3013075" y="3255963"/>
            <a:ext cx="27257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5315" name="Line 47">
            <a:extLst>
              <a:ext uri="{FF2B5EF4-FFF2-40B4-BE49-F238E27FC236}">
                <a16:creationId xmlns:a16="http://schemas.microsoft.com/office/drawing/2014/main" id="{2A8D82B2-68F1-4A1A-A770-AD1D159CDADE}"/>
              </a:ext>
            </a:extLst>
          </p:cNvPr>
          <p:cNvSpPr>
            <a:spLocks noChangeShapeType="1"/>
          </p:cNvSpPr>
          <p:nvPr/>
        </p:nvSpPr>
        <p:spPr bwMode="auto">
          <a:xfrm>
            <a:off x="3013075" y="3963988"/>
            <a:ext cx="27257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5316" name="Line 48">
            <a:extLst>
              <a:ext uri="{FF2B5EF4-FFF2-40B4-BE49-F238E27FC236}">
                <a16:creationId xmlns:a16="http://schemas.microsoft.com/office/drawing/2014/main" id="{11877420-3C42-45F0-86C7-B1C22CC57FCB}"/>
              </a:ext>
            </a:extLst>
          </p:cNvPr>
          <p:cNvSpPr>
            <a:spLocks noChangeShapeType="1"/>
          </p:cNvSpPr>
          <p:nvPr/>
        </p:nvSpPr>
        <p:spPr bwMode="auto">
          <a:xfrm>
            <a:off x="3013075" y="4668838"/>
            <a:ext cx="27257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5317" name="Line 50">
            <a:extLst>
              <a:ext uri="{FF2B5EF4-FFF2-40B4-BE49-F238E27FC236}">
                <a16:creationId xmlns:a16="http://schemas.microsoft.com/office/drawing/2014/main" id="{E3BA052B-3B86-4633-BDED-7B215728CD8B}"/>
              </a:ext>
            </a:extLst>
          </p:cNvPr>
          <p:cNvSpPr>
            <a:spLocks noChangeShapeType="1"/>
          </p:cNvSpPr>
          <p:nvPr/>
        </p:nvSpPr>
        <p:spPr bwMode="auto">
          <a:xfrm>
            <a:off x="3916363" y="3254375"/>
            <a:ext cx="0" cy="709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5318" name="Line 51">
            <a:extLst>
              <a:ext uri="{FF2B5EF4-FFF2-40B4-BE49-F238E27FC236}">
                <a16:creationId xmlns:a16="http://schemas.microsoft.com/office/drawing/2014/main" id="{5A983F21-F259-4D9A-A943-17351C0BD4E6}"/>
              </a:ext>
            </a:extLst>
          </p:cNvPr>
          <p:cNvSpPr>
            <a:spLocks noChangeShapeType="1"/>
          </p:cNvSpPr>
          <p:nvPr/>
        </p:nvSpPr>
        <p:spPr bwMode="auto">
          <a:xfrm>
            <a:off x="4237038" y="3956050"/>
            <a:ext cx="0" cy="7096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5319" name="Line 52">
            <a:extLst>
              <a:ext uri="{FF2B5EF4-FFF2-40B4-BE49-F238E27FC236}">
                <a16:creationId xmlns:a16="http://schemas.microsoft.com/office/drawing/2014/main" id="{C7F07E37-4162-460C-8D64-8AC3E8640BF1}"/>
              </a:ext>
            </a:extLst>
          </p:cNvPr>
          <p:cNvSpPr>
            <a:spLocks noChangeShapeType="1"/>
          </p:cNvSpPr>
          <p:nvPr/>
        </p:nvSpPr>
        <p:spPr bwMode="auto">
          <a:xfrm flipH="1">
            <a:off x="4500563" y="4664075"/>
            <a:ext cx="3175" cy="2778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55320" name="Rectangle 54">
            <a:extLst>
              <a:ext uri="{FF2B5EF4-FFF2-40B4-BE49-F238E27FC236}">
                <a16:creationId xmlns:a16="http://schemas.microsoft.com/office/drawing/2014/main" id="{04FB3B89-6CF6-4BB8-B628-791A9F989C73}"/>
              </a:ext>
            </a:extLst>
          </p:cNvPr>
          <p:cNvSpPr>
            <a:spLocks noChangeArrowheads="1"/>
          </p:cNvSpPr>
          <p:nvPr/>
        </p:nvSpPr>
        <p:spPr bwMode="auto">
          <a:xfrm>
            <a:off x="3552825" y="3462338"/>
            <a:ext cx="723900" cy="230187"/>
          </a:xfrm>
          <a:prstGeom prst="rect">
            <a:avLst/>
          </a:prstGeom>
          <a:solidFill>
            <a:schemeClr val="bg1"/>
          </a:solidFill>
          <a:ln w="19050" cap="rnd">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00"/>
                </a:solidFill>
                <a:latin typeface="Arial" panose="020B0604020202020204" pitchFamily="34" charset="0"/>
              </a:rPr>
              <a:t>Tarefa</a:t>
            </a:r>
          </a:p>
        </p:txBody>
      </p:sp>
      <p:sp>
        <p:nvSpPr>
          <p:cNvPr id="55321" name="Rectangle 55">
            <a:extLst>
              <a:ext uri="{FF2B5EF4-FFF2-40B4-BE49-F238E27FC236}">
                <a16:creationId xmlns:a16="http://schemas.microsoft.com/office/drawing/2014/main" id="{FD7AFDFF-2CDA-475C-9DE9-CBAA2D4C6BFA}"/>
              </a:ext>
            </a:extLst>
          </p:cNvPr>
          <p:cNvSpPr>
            <a:spLocks noChangeArrowheads="1"/>
          </p:cNvSpPr>
          <p:nvPr/>
        </p:nvSpPr>
        <p:spPr bwMode="auto">
          <a:xfrm>
            <a:off x="3873500" y="4211638"/>
            <a:ext cx="723900" cy="230187"/>
          </a:xfrm>
          <a:prstGeom prst="rect">
            <a:avLst/>
          </a:prstGeom>
          <a:solidFill>
            <a:schemeClr val="bg1"/>
          </a:solidFill>
          <a:ln w="19050" cap="rnd">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00"/>
                </a:solidFill>
                <a:latin typeface="Arial" panose="020B0604020202020204" pitchFamily="34" charset="0"/>
              </a:rPr>
              <a:t>Subtarefa</a:t>
            </a:r>
          </a:p>
        </p:txBody>
      </p:sp>
      <p:sp>
        <p:nvSpPr>
          <p:cNvPr id="55322" name="Rectangle 56">
            <a:extLst>
              <a:ext uri="{FF2B5EF4-FFF2-40B4-BE49-F238E27FC236}">
                <a16:creationId xmlns:a16="http://schemas.microsoft.com/office/drawing/2014/main" id="{DCEE9FE1-69B7-4D17-AEB4-2FC26649749B}"/>
              </a:ext>
            </a:extLst>
          </p:cNvPr>
          <p:cNvSpPr>
            <a:spLocks noChangeArrowheads="1"/>
          </p:cNvSpPr>
          <p:nvPr/>
        </p:nvSpPr>
        <p:spPr bwMode="auto">
          <a:xfrm>
            <a:off x="4141788" y="4894263"/>
            <a:ext cx="849312" cy="230187"/>
          </a:xfrm>
          <a:prstGeom prst="rect">
            <a:avLst/>
          </a:prstGeom>
          <a:solidFill>
            <a:schemeClr val="bg1"/>
          </a:solidFill>
          <a:ln w="19050" cap="rnd">
            <a:solidFill>
              <a:srgbClr val="00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00"/>
                </a:solidFill>
                <a:latin typeface="Arial" panose="020B0604020202020204" pitchFamily="34" charset="0"/>
              </a:rPr>
              <a:t>Atividade</a:t>
            </a:r>
          </a:p>
        </p:txBody>
      </p:sp>
      <p:sp>
        <p:nvSpPr>
          <p:cNvPr id="55323" name="Rectangle 69">
            <a:extLst>
              <a:ext uri="{FF2B5EF4-FFF2-40B4-BE49-F238E27FC236}">
                <a16:creationId xmlns:a16="http://schemas.microsoft.com/office/drawing/2014/main" id="{5F88169E-A580-4A27-9330-1BC514FEE04D}"/>
              </a:ext>
            </a:extLst>
          </p:cNvPr>
          <p:cNvSpPr>
            <a:spLocks noChangeArrowheads="1"/>
          </p:cNvSpPr>
          <p:nvPr/>
        </p:nvSpPr>
        <p:spPr bwMode="auto">
          <a:xfrm>
            <a:off x="7021513" y="1674813"/>
            <a:ext cx="11398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100">
                <a:solidFill>
                  <a:srgbClr val="000000"/>
                </a:solidFill>
                <a:latin typeface="Arial" panose="020B0604020202020204" pitchFamily="34" charset="0"/>
              </a:rPr>
              <a:t>Hierarquia em E1</a:t>
            </a:r>
            <a:endParaRPr lang="es-AR" altLang="pt-BR" sz="1800" b="0">
              <a:latin typeface="Arial" panose="020B0604020202020204" pitchFamily="34" charset="0"/>
            </a:endParaRPr>
          </a:p>
        </p:txBody>
      </p:sp>
      <p:sp>
        <p:nvSpPr>
          <p:cNvPr id="55324" name="Rectangle 70">
            <a:extLst>
              <a:ext uri="{FF2B5EF4-FFF2-40B4-BE49-F238E27FC236}">
                <a16:creationId xmlns:a16="http://schemas.microsoft.com/office/drawing/2014/main" id="{24B750B5-CA96-4D7B-99B1-5CAA0165EF6D}"/>
              </a:ext>
            </a:extLst>
          </p:cNvPr>
          <p:cNvSpPr>
            <a:spLocks noChangeArrowheads="1"/>
          </p:cNvSpPr>
          <p:nvPr/>
        </p:nvSpPr>
        <p:spPr bwMode="auto">
          <a:xfrm>
            <a:off x="7021513" y="2019300"/>
            <a:ext cx="115252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rgbClr val="000000"/>
                </a:solidFill>
                <a:latin typeface="Arial" panose="020B0604020202020204" pitchFamily="34" charset="0"/>
              </a:rPr>
              <a:t>Projeto Mãe</a:t>
            </a:r>
          </a:p>
          <a:p>
            <a:pPr algn="ctr" eaLnBrk="1" hangingPunct="1">
              <a:spcBef>
                <a:spcPct val="0"/>
              </a:spcBef>
              <a:buFontTx/>
              <a:buNone/>
            </a:pPr>
            <a:r>
              <a:rPr lang="es-AR" altLang="pt-BR" sz="1000" u="none">
                <a:solidFill>
                  <a:srgbClr val="000000"/>
                </a:solidFill>
                <a:latin typeface="Arial" panose="020B0604020202020204" pitchFamily="34" charset="0"/>
              </a:rPr>
              <a:t> (Parent Job)</a:t>
            </a:r>
          </a:p>
          <a:p>
            <a:pPr algn="ctr" eaLnBrk="1" hangingPunct="1">
              <a:spcBef>
                <a:spcPct val="0"/>
              </a:spcBef>
              <a:buFontTx/>
              <a:buNone/>
            </a:pPr>
            <a:endParaRPr lang="es-AR" altLang="pt-BR" sz="800" u="none">
              <a:solidFill>
                <a:srgbClr val="000000"/>
              </a:solidFill>
              <a:latin typeface="Arial" panose="020B0604020202020204" pitchFamily="34" charset="0"/>
            </a:endParaRPr>
          </a:p>
        </p:txBody>
      </p:sp>
      <p:sp>
        <p:nvSpPr>
          <p:cNvPr id="55325" name="Rectangle 71">
            <a:extLst>
              <a:ext uri="{FF2B5EF4-FFF2-40B4-BE49-F238E27FC236}">
                <a16:creationId xmlns:a16="http://schemas.microsoft.com/office/drawing/2014/main" id="{1126A513-251C-45B5-8D60-F45F93A716A5}"/>
              </a:ext>
            </a:extLst>
          </p:cNvPr>
          <p:cNvSpPr>
            <a:spLocks noChangeArrowheads="1"/>
          </p:cNvSpPr>
          <p:nvPr/>
        </p:nvSpPr>
        <p:spPr bwMode="auto">
          <a:xfrm>
            <a:off x="7021513" y="259715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rgbClr val="000000"/>
                </a:solidFill>
                <a:latin typeface="Arial" panose="020B0604020202020204" pitchFamily="34" charset="0"/>
              </a:rPr>
              <a:t>Projeto Filho</a:t>
            </a:r>
          </a:p>
          <a:p>
            <a:pPr algn="ctr" eaLnBrk="1" hangingPunct="1">
              <a:spcBef>
                <a:spcPct val="0"/>
              </a:spcBef>
              <a:buFontTx/>
              <a:buNone/>
            </a:pPr>
            <a:r>
              <a:rPr lang="es-AR" altLang="pt-BR" sz="1000" u="none">
                <a:solidFill>
                  <a:srgbClr val="000000"/>
                </a:solidFill>
                <a:latin typeface="Arial" panose="020B0604020202020204" pitchFamily="34" charset="0"/>
              </a:rPr>
              <a:t>(Child Job)</a:t>
            </a:r>
            <a:endParaRPr lang="es-AR" altLang="pt-BR" sz="800" u="none">
              <a:solidFill>
                <a:srgbClr val="000000"/>
              </a:solidFill>
              <a:latin typeface="Arial" panose="020B0604020202020204" pitchFamily="34" charset="0"/>
            </a:endParaRPr>
          </a:p>
        </p:txBody>
      </p:sp>
      <p:sp>
        <p:nvSpPr>
          <p:cNvPr id="55326" name="Rectangle 72">
            <a:extLst>
              <a:ext uri="{FF2B5EF4-FFF2-40B4-BE49-F238E27FC236}">
                <a16:creationId xmlns:a16="http://schemas.microsoft.com/office/drawing/2014/main" id="{267D878F-6269-4E84-9024-97FC772A3BAA}"/>
              </a:ext>
            </a:extLst>
          </p:cNvPr>
          <p:cNvSpPr>
            <a:spLocks noChangeArrowheads="1"/>
          </p:cNvSpPr>
          <p:nvPr/>
        </p:nvSpPr>
        <p:spPr bwMode="auto">
          <a:xfrm>
            <a:off x="7021513" y="3308350"/>
            <a:ext cx="1223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rgbClr val="000000"/>
                </a:solidFill>
                <a:latin typeface="Arial" panose="020B0604020202020204" pitchFamily="34" charset="0"/>
              </a:rPr>
              <a:t>Código de Custo</a:t>
            </a:r>
          </a:p>
          <a:p>
            <a:pPr algn="ctr" eaLnBrk="1" hangingPunct="1">
              <a:spcBef>
                <a:spcPct val="0"/>
              </a:spcBef>
              <a:buFontTx/>
              <a:buNone/>
            </a:pPr>
            <a:r>
              <a:rPr lang="es-AR" altLang="pt-BR" sz="1000" u="none">
                <a:solidFill>
                  <a:srgbClr val="000000"/>
                </a:solidFill>
                <a:latin typeface="Arial" panose="020B0604020202020204" pitchFamily="34" charset="0"/>
              </a:rPr>
              <a:t>xxxx</a:t>
            </a:r>
            <a:r>
              <a:rPr lang="es-AR" altLang="pt-BR" sz="800" u="none">
                <a:solidFill>
                  <a:srgbClr val="000000"/>
                </a:solidFill>
                <a:latin typeface="Arial" panose="020B0604020202020204" pitchFamily="34" charset="0"/>
              </a:rPr>
              <a:t> </a:t>
            </a:r>
          </a:p>
        </p:txBody>
      </p:sp>
      <p:sp>
        <p:nvSpPr>
          <p:cNvPr id="55327" name="Rectangle 73">
            <a:extLst>
              <a:ext uri="{FF2B5EF4-FFF2-40B4-BE49-F238E27FC236}">
                <a16:creationId xmlns:a16="http://schemas.microsoft.com/office/drawing/2014/main" id="{6172ED07-7B1F-43B6-B9F6-F10CA2049310}"/>
              </a:ext>
            </a:extLst>
          </p:cNvPr>
          <p:cNvSpPr>
            <a:spLocks noChangeArrowheads="1"/>
          </p:cNvSpPr>
          <p:nvPr/>
        </p:nvSpPr>
        <p:spPr bwMode="auto">
          <a:xfrm>
            <a:off x="7021513" y="39878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rgbClr val="000000"/>
                </a:solidFill>
                <a:latin typeface="Arial" panose="020B0604020202020204" pitchFamily="34" charset="0"/>
              </a:rPr>
              <a:t>Código de Custo</a:t>
            </a:r>
          </a:p>
          <a:p>
            <a:pPr algn="ctr" eaLnBrk="1" hangingPunct="1">
              <a:spcBef>
                <a:spcPct val="0"/>
              </a:spcBef>
              <a:buFontTx/>
              <a:buNone/>
            </a:pPr>
            <a:r>
              <a:rPr lang="es-AR" altLang="pt-BR" sz="1000" u="none">
                <a:solidFill>
                  <a:srgbClr val="000000"/>
                </a:solidFill>
                <a:latin typeface="Arial" panose="020B0604020202020204" pitchFamily="34" charset="0"/>
              </a:rPr>
              <a:t>xxxxyy</a:t>
            </a:r>
            <a:endParaRPr lang="es-AR" altLang="pt-BR" sz="800" u="none">
              <a:solidFill>
                <a:srgbClr val="000000"/>
              </a:solidFill>
              <a:latin typeface="Arial" panose="020B0604020202020204" pitchFamily="34" charset="0"/>
            </a:endParaRPr>
          </a:p>
        </p:txBody>
      </p:sp>
      <p:sp>
        <p:nvSpPr>
          <p:cNvPr id="55328" name="Rectangle 74">
            <a:extLst>
              <a:ext uri="{FF2B5EF4-FFF2-40B4-BE49-F238E27FC236}">
                <a16:creationId xmlns:a16="http://schemas.microsoft.com/office/drawing/2014/main" id="{20C8535E-344D-4ED7-8CF9-EBBFACBF7A8F}"/>
              </a:ext>
            </a:extLst>
          </p:cNvPr>
          <p:cNvSpPr>
            <a:spLocks noChangeArrowheads="1"/>
          </p:cNvSpPr>
          <p:nvPr/>
        </p:nvSpPr>
        <p:spPr bwMode="auto">
          <a:xfrm>
            <a:off x="7019925" y="4779963"/>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rgbClr val="000000"/>
                </a:solidFill>
                <a:latin typeface="Arial" panose="020B0604020202020204" pitchFamily="34" charset="0"/>
              </a:rPr>
              <a:t>Código de Custo</a:t>
            </a:r>
          </a:p>
          <a:p>
            <a:pPr algn="ctr" eaLnBrk="1" hangingPunct="1">
              <a:spcBef>
                <a:spcPct val="0"/>
              </a:spcBef>
              <a:buFontTx/>
              <a:buNone/>
            </a:pPr>
            <a:r>
              <a:rPr lang="es-AR" altLang="pt-BR" sz="1000" u="none">
                <a:solidFill>
                  <a:srgbClr val="000000"/>
                </a:solidFill>
                <a:latin typeface="Arial" panose="020B0604020202020204" pitchFamily="34" charset="0"/>
              </a:rPr>
              <a:t>xxxxyyzz</a:t>
            </a:r>
            <a:endParaRPr lang="es-AR" altLang="pt-BR" sz="800" u="none">
              <a:solidFill>
                <a:srgbClr val="000000"/>
              </a:solidFill>
              <a:latin typeface="Arial" panose="020B0604020202020204" pitchFamily="34" charset="0"/>
            </a:endParaRPr>
          </a:p>
        </p:txBody>
      </p:sp>
      <p:sp>
        <p:nvSpPr>
          <p:cNvPr id="55329" name="Rectangle 75">
            <a:extLst>
              <a:ext uri="{FF2B5EF4-FFF2-40B4-BE49-F238E27FC236}">
                <a16:creationId xmlns:a16="http://schemas.microsoft.com/office/drawing/2014/main" id="{CB4E5C4C-2867-400F-91E2-284AD570C6BF}"/>
              </a:ext>
            </a:extLst>
          </p:cNvPr>
          <p:cNvSpPr>
            <a:spLocks noChangeArrowheads="1"/>
          </p:cNvSpPr>
          <p:nvPr/>
        </p:nvSpPr>
        <p:spPr bwMode="auto">
          <a:xfrm>
            <a:off x="1619250" y="1801813"/>
            <a:ext cx="1033463"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0000"/>
                </a:solidFill>
                <a:latin typeface="Arial" panose="020B0604020202020204" pitchFamily="34" charset="0"/>
              </a:rPr>
              <a:t>Nível 0 </a:t>
            </a:r>
          </a:p>
          <a:p>
            <a:pPr eaLnBrk="1" hangingPunct="1">
              <a:spcBef>
                <a:spcPct val="0"/>
              </a:spcBef>
              <a:buFontTx/>
              <a:buNone/>
            </a:pPr>
            <a:r>
              <a:rPr lang="es-AR" altLang="pt-BR" sz="1200" u="none">
                <a:solidFill>
                  <a:srgbClr val="000000"/>
                </a:solidFill>
                <a:latin typeface="Arial" panose="020B0604020202020204" pitchFamily="34" charset="0"/>
              </a:rPr>
              <a:t>(não faz parte </a:t>
            </a:r>
          </a:p>
          <a:p>
            <a:pPr eaLnBrk="1" hangingPunct="1">
              <a:spcBef>
                <a:spcPct val="0"/>
              </a:spcBef>
              <a:buFontTx/>
              <a:buNone/>
            </a:pPr>
            <a:r>
              <a:rPr lang="es-AR" altLang="pt-BR" sz="1200" u="none">
                <a:solidFill>
                  <a:srgbClr val="000000"/>
                </a:solidFill>
                <a:latin typeface="Arial" panose="020B0604020202020204" pitchFamily="34" charset="0"/>
              </a:rPr>
              <a:t>da WBS)</a:t>
            </a:r>
            <a:endParaRPr lang="es-AR" altLang="pt-BR" sz="1200" b="0" u="none">
              <a:latin typeface="Arial" panose="020B0604020202020204" pitchFamily="34" charset="0"/>
            </a:endParaRPr>
          </a:p>
        </p:txBody>
      </p:sp>
    </p:spTree>
    <p:extLst>
      <p:ext uri="{BB962C8B-B14F-4D97-AF65-F5344CB8AC3E}">
        <p14:creationId xmlns:p14="http://schemas.microsoft.com/office/powerpoint/2010/main" val="18161509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2BCEA257-B9C2-48A9-97BD-A0EF2C6C54EA}"/>
              </a:ext>
            </a:extLst>
          </p:cNvPr>
          <p:cNvSpPr>
            <a:spLocks noGrp="1" noChangeArrowheads="1"/>
          </p:cNvSpPr>
          <p:nvPr>
            <p:ph type="title"/>
          </p:nvPr>
        </p:nvSpPr>
        <p:spPr/>
        <p:txBody>
          <a:bodyPr>
            <a:normAutofit fontScale="90000"/>
          </a:bodyPr>
          <a:lstStyle/>
          <a:p>
            <a:pPr eaLnBrk="1" hangingPunct="1"/>
            <a:r>
              <a:rPr lang="es-AR" altLang="pt-BR" sz="3600"/>
              <a:t>O Dicionário da WBS permite entender melhor a WBS</a:t>
            </a:r>
          </a:p>
        </p:txBody>
      </p:sp>
      <p:sp>
        <p:nvSpPr>
          <p:cNvPr id="57347" name="Text Box 4">
            <a:extLst>
              <a:ext uri="{FF2B5EF4-FFF2-40B4-BE49-F238E27FC236}">
                <a16:creationId xmlns:a16="http://schemas.microsoft.com/office/drawing/2014/main" id="{8E807C12-28D2-4F1A-9ECE-DF0F1D243088}"/>
              </a:ext>
            </a:extLst>
          </p:cNvPr>
          <p:cNvSpPr txBox="1">
            <a:spLocks noChangeArrowheads="1"/>
          </p:cNvSpPr>
          <p:nvPr/>
        </p:nvSpPr>
        <p:spPr bwMode="auto">
          <a:xfrm>
            <a:off x="-152400" y="53848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50000"/>
              </a:spcBef>
              <a:buFontTx/>
              <a:buNone/>
            </a:pPr>
            <a:r>
              <a:rPr lang="pt-BR" altLang="pt-BR" sz="2000" b="0" u="none"/>
              <a:t>O Dicionário da WBS não é um requisito. Contudo, deve-se considerar a sua utilização em projetos grandes.</a:t>
            </a:r>
          </a:p>
        </p:txBody>
      </p:sp>
      <p:pic>
        <p:nvPicPr>
          <p:cNvPr id="57348" name="Imagem 5" descr="Aly preto e branco.tif">
            <a:extLst>
              <a:ext uri="{FF2B5EF4-FFF2-40B4-BE49-F238E27FC236}">
                <a16:creationId xmlns:a16="http://schemas.microsoft.com/office/drawing/2014/main" id="{4ABA15F3-B72A-4F44-A239-42DDF97E45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1900" y="2965450"/>
            <a:ext cx="1600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ela 6">
            <a:extLst>
              <a:ext uri="{FF2B5EF4-FFF2-40B4-BE49-F238E27FC236}">
                <a16:creationId xmlns:a16="http://schemas.microsoft.com/office/drawing/2014/main" id="{8D0B468F-2B34-484F-AFF7-94F79C741CF1}"/>
              </a:ext>
            </a:extLst>
          </p:cNvPr>
          <p:cNvGraphicFramePr>
            <a:graphicFrameLocks noGrp="1"/>
          </p:cNvGraphicFramePr>
          <p:nvPr/>
        </p:nvGraphicFramePr>
        <p:xfrm>
          <a:off x="596900" y="1393825"/>
          <a:ext cx="8369296" cy="3779830"/>
        </p:xfrm>
        <a:graphic>
          <a:graphicData uri="http://schemas.openxmlformats.org/drawingml/2006/table">
            <a:tbl>
              <a:tblPr/>
              <a:tblGrid>
                <a:gridCol w="949209">
                  <a:extLst>
                    <a:ext uri="{9D8B030D-6E8A-4147-A177-3AD203B41FA5}">
                      <a16:colId xmlns:a16="http://schemas.microsoft.com/office/drawing/2014/main" val="20000"/>
                    </a:ext>
                  </a:extLst>
                </a:gridCol>
                <a:gridCol w="613632">
                  <a:extLst>
                    <a:ext uri="{9D8B030D-6E8A-4147-A177-3AD203B41FA5}">
                      <a16:colId xmlns:a16="http://schemas.microsoft.com/office/drawing/2014/main" val="20001"/>
                    </a:ext>
                  </a:extLst>
                </a:gridCol>
                <a:gridCol w="613632">
                  <a:extLst>
                    <a:ext uri="{9D8B030D-6E8A-4147-A177-3AD203B41FA5}">
                      <a16:colId xmlns:a16="http://schemas.microsoft.com/office/drawing/2014/main" val="20002"/>
                    </a:ext>
                  </a:extLst>
                </a:gridCol>
                <a:gridCol w="613632">
                  <a:extLst>
                    <a:ext uri="{9D8B030D-6E8A-4147-A177-3AD203B41FA5}">
                      <a16:colId xmlns:a16="http://schemas.microsoft.com/office/drawing/2014/main" val="20003"/>
                    </a:ext>
                  </a:extLst>
                </a:gridCol>
                <a:gridCol w="613632">
                  <a:extLst>
                    <a:ext uri="{9D8B030D-6E8A-4147-A177-3AD203B41FA5}">
                      <a16:colId xmlns:a16="http://schemas.microsoft.com/office/drawing/2014/main" val="20004"/>
                    </a:ext>
                  </a:extLst>
                </a:gridCol>
                <a:gridCol w="613632">
                  <a:extLst>
                    <a:ext uri="{9D8B030D-6E8A-4147-A177-3AD203B41FA5}">
                      <a16:colId xmlns:a16="http://schemas.microsoft.com/office/drawing/2014/main" val="20005"/>
                    </a:ext>
                  </a:extLst>
                </a:gridCol>
                <a:gridCol w="56503">
                  <a:extLst>
                    <a:ext uri="{9D8B030D-6E8A-4147-A177-3AD203B41FA5}">
                      <a16:colId xmlns:a16="http://schemas.microsoft.com/office/drawing/2014/main" val="20006"/>
                    </a:ext>
                  </a:extLst>
                </a:gridCol>
                <a:gridCol w="613632">
                  <a:extLst>
                    <a:ext uri="{9D8B030D-6E8A-4147-A177-3AD203B41FA5}">
                      <a16:colId xmlns:a16="http://schemas.microsoft.com/office/drawing/2014/main" val="20007"/>
                    </a:ext>
                  </a:extLst>
                </a:gridCol>
                <a:gridCol w="613632">
                  <a:extLst>
                    <a:ext uri="{9D8B030D-6E8A-4147-A177-3AD203B41FA5}">
                      <a16:colId xmlns:a16="http://schemas.microsoft.com/office/drawing/2014/main" val="20008"/>
                    </a:ext>
                  </a:extLst>
                </a:gridCol>
                <a:gridCol w="613632">
                  <a:extLst>
                    <a:ext uri="{9D8B030D-6E8A-4147-A177-3AD203B41FA5}">
                      <a16:colId xmlns:a16="http://schemas.microsoft.com/office/drawing/2014/main" val="20009"/>
                    </a:ext>
                  </a:extLst>
                </a:gridCol>
                <a:gridCol w="613632">
                  <a:extLst>
                    <a:ext uri="{9D8B030D-6E8A-4147-A177-3AD203B41FA5}">
                      <a16:colId xmlns:a16="http://schemas.microsoft.com/office/drawing/2014/main" val="20010"/>
                    </a:ext>
                  </a:extLst>
                </a:gridCol>
                <a:gridCol w="613632">
                  <a:extLst>
                    <a:ext uri="{9D8B030D-6E8A-4147-A177-3AD203B41FA5}">
                      <a16:colId xmlns:a16="http://schemas.microsoft.com/office/drawing/2014/main" val="20011"/>
                    </a:ext>
                  </a:extLst>
                </a:gridCol>
                <a:gridCol w="613632">
                  <a:extLst>
                    <a:ext uri="{9D8B030D-6E8A-4147-A177-3AD203B41FA5}">
                      <a16:colId xmlns:a16="http://schemas.microsoft.com/office/drawing/2014/main" val="20012"/>
                    </a:ext>
                  </a:extLst>
                </a:gridCol>
                <a:gridCol w="613632">
                  <a:extLst>
                    <a:ext uri="{9D8B030D-6E8A-4147-A177-3AD203B41FA5}">
                      <a16:colId xmlns:a16="http://schemas.microsoft.com/office/drawing/2014/main" val="20013"/>
                    </a:ext>
                  </a:extLst>
                </a:gridCol>
              </a:tblGrid>
              <a:tr h="121930">
                <a:tc>
                  <a:txBody>
                    <a:bodyPr/>
                    <a:lstStyle/>
                    <a:p>
                      <a:pPr algn="l" fontAlgn="b"/>
                      <a:r>
                        <a:rPr lang="pt-BR" sz="800" b="0" i="0" u="none" strike="noStrike" dirty="0">
                          <a:solidFill>
                            <a:srgbClr val="000000"/>
                          </a:solidFill>
                          <a:latin typeface="Calibri"/>
                        </a:rPr>
                        <a:t> </a:t>
                      </a:r>
                    </a:p>
                  </a:txBody>
                  <a:tcPr marL="0" marR="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1"/>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gridSpan="6">
                  <a:txBody>
                    <a:bodyPr/>
                    <a:lstStyle/>
                    <a:p>
                      <a:pPr algn="l" fontAlgn="b"/>
                      <a:r>
                        <a:rPr lang="pt-BR" sz="800" b="0" i="0" u="none" strike="noStrike">
                          <a:solidFill>
                            <a:srgbClr val="000000"/>
                          </a:solidFill>
                          <a:latin typeface="Calibri"/>
                        </a:rPr>
                        <a:t>Dicioário da Estrutura Analítica do Projeto - EAP (WBS)</a:t>
                      </a:r>
                    </a:p>
                  </a:txBody>
                  <a:tcPr marL="0" marR="0" marT="0" marB="0" anchor="b">
                    <a:lnL>
                      <a:noFill/>
                    </a:lnL>
                    <a:lnR>
                      <a:noFill/>
                    </a:lnR>
                    <a:lnT>
                      <a:noFill/>
                    </a:lnT>
                    <a:lnB>
                      <a:noFill/>
                    </a:lnB>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hMerge="1">
                  <a:txBody>
                    <a:bodyPr/>
                    <a:lstStyle/>
                    <a:p>
                      <a:endParaRPr lang="pt-BR"/>
                    </a:p>
                  </a:txBody>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2"/>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5"/>
                  </a:ext>
                </a:extLst>
              </a:tr>
              <a:tr h="121930">
                <a:tc gridSpan="2">
                  <a:txBody>
                    <a:bodyPr/>
                    <a:lstStyle/>
                    <a:p>
                      <a:pPr algn="l" fontAlgn="b"/>
                      <a:r>
                        <a:rPr lang="pt-BR" sz="800" b="0" i="0" u="none" strike="noStrike">
                          <a:solidFill>
                            <a:srgbClr val="000000"/>
                          </a:solidFill>
                          <a:latin typeface="Calibri"/>
                        </a:rPr>
                        <a:t>Nome do Projeto:</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pt-BR"/>
                    </a:p>
                  </a:txBody>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gridSpan="3">
                  <a:txBody>
                    <a:bodyPr/>
                    <a:lstStyle/>
                    <a:p>
                      <a:pPr algn="l" fontAlgn="b"/>
                      <a:r>
                        <a:rPr lang="pt-BR" sz="800" b="0" i="0" u="none" strike="noStrike">
                          <a:solidFill>
                            <a:srgbClr val="000000"/>
                          </a:solidFill>
                          <a:latin typeface="Calibri"/>
                        </a:rPr>
                        <a:t>Numero do Contrato:</a:t>
                      </a:r>
                    </a:p>
                  </a:txBody>
                  <a:tcPr marL="0" marR="0" marT="0" marB="0" anchor="b">
                    <a:lnL>
                      <a:noFill/>
                    </a:lnL>
                    <a:lnR>
                      <a:noFill/>
                    </a:lnR>
                    <a:lnT>
                      <a:noFill/>
                    </a:lnT>
                    <a:lnB>
                      <a:noFill/>
                    </a:lnB>
                  </a:tcPr>
                </a:tc>
                <a:tc hMerge="1">
                  <a:txBody>
                    <a:bodyPr/>
                    <a:lstStyle/>
                    <a:p>
                      <a:endParaRPr lang="pt-BR"/>
                    </a:p>
                  </a:txBody>
                  <a:tcPr/>
                </a:tc>
                <a:tc hMerge="1">
                  <a:txBody>
                    <a:bodyPr/>
                    <a:lstStyle/>
                    <a:p>
                      <a:endParaRPr lang="pt-BR"/>
                    </a:p>
                  </a:txBody>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21930">
                <a:tc gridSpan="2">
                  <a:txBody>
                    <a:bodyPr/>
                    <a:lstStyle/>
                    <a:p>
                      <a:pPr algn="l" fontAlgn="b"/>
                      <a:r>
                        <a:rPr lang="pt-BR" sz="800" b="0" i="0" u="none" strike="noStrike">
                          <a:solidFill>
                            <a:srgbClr val="000000"/>
                          </a:solidFill>
                          <a:latin typeface="Calibri"/>
                        </a:rPr>
                        <a:t>Gestor do Contrato:</a:t>
                      </a: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pt-BR"/>
                    </a:p>
                  </a:txBody>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gridSpan="4">
                  <a:txBody>
                    <a:bodyPr/>
                    <a:lstStyle/>
                    <a:p>
                      <a:pPr algn="l" fontAlgn="b"/>
                      <a:r>
                        <a:rPr lang="pt-BR" sz="800" b="0" i="0" u="none" strike="noStrike">
                          <a:solidFill>
                            <a:srgbClr val="000000"/>
                          </a:solidFill>
                          <a:latin typeface="Calibri"/>
                        </a:rPr>
                        <a:t>Responsável Técnico do Prjeto:</a:t>
                      </a:r>
                    </a:p>
                  </a:txBody>
                  <a:tcPr marL="0" marR="0" marT="0" marB="0" anchor="b">
                    <a:lnL>
                      <a:noFill/>
                    </a:lnL>
                    <a:lnR>
                      <a:noFill/>
                    </a:lnR>
                    <a:lnT>
                      <a:noFill/>
                    </a:lnT>
                    <a:lnB>
                      <a:noFill/>
                    </a:lnB>
                  </a:tcPr>
                </a:tc>
                <a:tc hMerge="1">
                  <a:txBody>
                    <a:bodyPr/>
                    <a:lstStyle/>
                    <a:p>
                      <a:endParaRPr lang="pt-BR"/>
                    </a:p>
                  </a:txBody>
                  <a:tcPr/>
                </a:tc>
                <a:tc hMerge="1">
                  <a:txBody>
                    <a:bodyPr/>
                    <a:lstStyle/>
                    <a:p>
                      <a:endParaRPr lang="pt-BR"/>
                    </a:p>
                  </a:txBody>
                  <a:tcPr/>
                </a:tc>
                <a:tc hMerge="1">
                  <a:txBody>
                    <a:bodyPr/>
                    <a:lstStyle/>
                    <a:p>
                      <a:endParaRPr lang="pt-BR"/>
                    </a:p>
                  </a:txBody>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pt-BR" sz="8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21930">
                <a:tc>
                  <a:txBody>
                    <a:bodyPr/>
                    <a:lstStyle/>
                    <a:p>
                      <a:pPr algn="l" fontAlgn="ctr"/>
                      <a:r>
                        <a:rPr lang="pt-BR" sz="800" b="0" i="0" u="none" strike="noStrike">
                          <a:solidFill>
                            <a:srgbClr val="000000"/>
                          </a:solidFill>
                          <a:latin typeface="Calibri"/>
                        </a:rPr>
                        <a:t>Item da EAP</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pt-BR" sz="800" b="0" i="0" u="none" strike="noStrike">
                          <a:solidFill>
                            <a:srgbClr val="000000"/>
                          </a:solidFill>
                          <a:latin typeface="Calibri"/>
                        </a:rPr>
                        <a:t>Descrição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tc gridSpan="3">
                  <a:txBody>
                    <a:bodyPr/>
                    <a:lstStyle/>
                    <a:p>
                      <a:pPr algn="ctr" fontAlgn="ctr"/>
                      <a:r>
                        <a:rPr lang="pt-BR" sz="800" b="0" i="0" u="none" strike="noStrike">
                          <a:solidFill>
                            <a:srgbClr val="000000"/>
                          </a:solidFill>
                          <a:latin typeface="Calibri"/>
                        </a:rPr>
                        <a:t>Escopo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tc hMerge="1">
                  <a:txBody>
                    <a:bodyPr/>
                    <a:lstStyle/>
                    <a:p>
                      <a:endParaRPr lang="pt-BR"/>
                    </a:p>
                  </a:txBody>
                  <a:tcPr/>
                </a:tc>
                <a:tc gridSpan="2">
                  <a:txBody>
                    <a:bodyPr/>
                    <a:lstStyle/>
                    <a:p>
                      <a:pPr algn="ctr" fontAlgn="ctr"/>
                      <a:r>
                        <a:rPr lang="pt-BR" sz="800" b="0" i="0" u="none" strike="noStrike">
                          <a:solidFill>
                            <a:srgbClr val="000000"/>
                          </a:solidFill>
                          <a:latin typeface="Calibri"/>
                        </a:rPr>
                        <a:t>Entradas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tc gridSpan="2">
                  <a:txBody>
                    <a:bodyPr/>
                    <a:lstStyle/>
                    <a:p>
                      <a:pPr algn="ctr" fontAlgn="ctr"/>
                      <a:r>
                        <a:rPr lang="pt-BR" sz="800" b="0" i="0" u="none" strike="noStrike">
                          <a:solidFill>
                            <a:srgbClr val="000000"/>
                          </a:solidFill>
                          <a:latin typeface="Calibri"/>
                        </a:rPr>
                        <a:t>Entregas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tc gridSpan="2">
                  <a:txBody>
                    <a:bodyPr/>
                    <a:lstStyle/>
                    <a:p>
                      <a:pPr algn="ctr" fontAlgn="ctr"/>
                      <a:r>
                        <a:rPr lang="pt-BR" sz="800" b="0" i="0" u="none" strike="noStrike">
                          <a:solidFill>
                            <a:srgbClr val="000000"/>
                          </a:solidFill>
                          <a:latin typeface="Calibri"/>
                        </a:rPr>
                        <a:t>Responsável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tc gridSpan="2">
                  <a:txBody>
                    <a:bodyPr/>
                    <a:lstStyle/>
                    <a:p>
                      <a:pPr algn="ctr" fontAlgn="ctr"/>
                      <a:r>
                        <a:rPr lang="pt-BR" sz="800" b="0" i="0" u="none" strike="noStrike">
                          <a:solidFill>
                            <a:srgbClr val="000000"/>
                          </a:solidFill>
                          <a:latin typeface="Calibri"/>
                        </a:rPr>
                        <a:t>Recur. Necessários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extLst>
                  <a:ext uri="{0D108BD9-81ED-4DB2-BD59-A6C34878D82A}">
                    <a16:rowId xmlns:a16="http://schemas.microsoft.com/office/drawing/2014/main" val="10009"/>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21930">
                <a:tc>
                  <a:txBody>
                    <a:bodyPr/>
                    <a:lstStyle/>
                    <a:p>
                      <a:pPr algn="l" fontAlgn="b"/>
                      <a:r>
                        <a:rPr lang="pt-BR" sz="800" b="0"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21930">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dirty="0">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a:solidFill>
                            <a:srgbClr val="000000"/>
                          </a:solidFill>
                          <a:latin typeface="Calibri"/>
                        </a:rPr>
                        <a:t> </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800" b="0" i="0" u="none" strike="noStrike" dirty="0">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bl>
          </a:graphicData>
        </a:graphic>
      </p:graphicFrame>
      <p:pic>
        <p:nvPicPr>
          <p:cNvPr id="57798" name="Imagem 7" descr="Aly preto e branco.tif">
            <a:extLst>
              <a:ext uri="{FF2B5EF4-FFF2-40B4-BE49-F238E27FC236}">
                <a16:creationId xmlns:a16="http://schemas.microsoft.com/office/drawing/2014/main" id="{B7F648FC-AC50-4229-805C-CACDBFBAFB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100" y="1444625"/>
            <a:ext cx="914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20793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A2FB5870-A638-4E5F-87BC-CD38EA247351}"/>
              </a:ext>
            </a:extLst>
          </p:cNvPr>
          <p:cNvSpPr>
            <a:spLocks noGrp="1" noChangeArrowheads="1"/>
          </p:cNvSpPr>
          <p:nvPr>
            <p:ph type="title"/>
          </p:nvPr>
        </p:nvSpPr>
        <p:spPr/>
        <p:txBody>
          <a:bodyPr/>
          <a:lstStyle/>
          <a:p>
            <a:pPr eaLnBrk="1" hangingPunct="1"/>
            <a:r>
              <a:rPr lang="es-AR" altLang="pt-BR"/>
              <a:t>Resumindo, o objetivo é…</a:t>
            </a:r>
          </a:p>
        </p:txBody>
      </p:sp>
      <p:sp>
        <p:nvSpPr>
          <p:cNvPr id="59395" name="Rectangle 3">
            <a:extLst>
              <a:ext uri="{FF2B5EF4-FFF2-40B4-BE49-F238E27FC236}">
                <a16:creationId xmlns:a16="http://schemas.microsoft.com/office/drawing/2014/main" id="{B6C3E20D-B623-4EBD-83EB-4261436C3509}"/>
              </a:ext>
            </a:extLst>
          </p:cNvPr>
          <p:cNvSpPr>
            <a:spLocks noGrp="1" noChangeArrowheads="1"/>
          </p:cNvSpPr>
          <p:nvPr>
            <p:ph idx="1"/>
          </p:nvPr>
        </p:nvSpPr>
        <p:spPr>
          <a:xfrm>
            <a:off x="0" y="1916113"/>
            <a:ext cx="9144000" cy="2017712"/>
          </a:xfrm>
        </p:spPr>
        <p:txBody>
          <a:bodyPr>
            <a:normAutofit lnSpcReduction="10000"/>
          </a:bodyPr>
          <a:lstStyle/>
          <a:p>
            <a:pPr marL="0" indent="0" algn="ctr" eaLnBrk="1" hangingPunct="1">
              <a:buFontTx/>
              <a:buNone/>
            </a:pPr>
            <a:r>
              <a:rPr lang="pt-BR" altLang="pt-BR"/>
              <a:t>Entender completamente e comunicar as expectativas do Cliente com relação ao projeto, permitindo que o escopo do trabalho seja documentado e dividido </a:t>
            </a:r>
          </a:p>
          <a:p>
            <a:pPr marL="0" indent="0" algn="ctr" eaLnBrk="1" hangingPunct="1">
              <a:buFontTx/>
              <a:buNone/>
            </a:pPr>
            <a:r>
              <a:rPr lang="pt-BR" altLang="pt-BR"/>
              <a:t>em  atividades manejáveis.</a:t>
            </a:r>
          </a:p>
        </p:txBody>
      </p:sp>
      <p:sp>
        <p:nvSpPr>
          <p:cNvPr id="59396" name="Rectangle 16">
            <a:extLst>
              <a:ext uri="{FF2B5EF4-FFF2-40B4-BE49-F238E27FC236}">
                <a16:creationId xmlns:a16="http://schemas.microsoft.com/office/drawing/2014/main" id="{30B66E1C-1190-461D-86E8-8269DBC38879}"/>
              </a:ext>
            </a:extLst>
          </p:cNvPr>
          <p:cNvSpPr>
            <a:spLocks noChangeArrowheads="1"/>
          </p:cNvSpPr>
          <p:nvPr/>
        </p:nvSpPr>
        <p:spPr bwMode="auto">
          <a:xfrm>
            <a:off x="395288" y="4294188"/>
            <a:ext cx="1152525"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200" u="none">
                <a:latin typeface="Arial" panose="020B0604020202020204" pitchFamily="34" charset="0"/>
              </a:rPr>
              <a:t>Revisar</a:t>
            </a:r>
          </a:p>
          <a:p>
            <a:pPr algn="ctr" eaLnBrk="1" hangingPunct="1">
              <a:spcBef>
                <a:spcPct val="0"/>
              </a:spcBef>
              <a:buFontTx/>
              <a:buNone/>
            </a:pPr>
            <a:r>
              <a:rPr lang="es-AR" altLang="pt-BR" sz="1200" u="none">
                <a:latin typeface="Arial" panose="020B0604020202020204" pitchFamily="34" charset="0"/>
              </a:rPr>
              <a:t>Contrato</a:t>
            </a:r>
          </a:p>
        </p:txBody>
      </p:sp>
      <p:sp>
        <p:nvSpPr>
          <p:cNvPr id="59397" name="Rectangle 17">
            <a:extLst>
              <a:ext uri="{FF2B5EF4-FFF2-40B4-BE49-F238E27FC236}">
                <a16:creationId xmlns:a16="http://schemas.microsoft.com/office/drawing/2014/main" id="{8AA5E3BB-1344-4C06-8A7B-B2B11EA8087D}"/>
              </a:ext>
            </a:extLst>
          </p:cNvPr>
          <p:cNvSpPr>
            <a:spLocks noChangeArrowheads="1"/>
          </p:cNvSpPr>
          <p:nvPr/>
        </p:nvSpPr>
        <p:spPr bwMode="auto">
          <a:xfrm>
            <a:off x="395288" y="429418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2.2.1</a:t>
            </a:r>
            <a:endParaRPr lang="en-GB" altLang="pt-BR" sz="1200" u="none">
              <a:latin typeface="Arial" panose="020B0604020202020204" pitchFamily="34" charset="0"/>
            </a:endParaRPr>
          </a:p>
        </p:txBody>
      </p:sp>
      <p:sp>
        <p:nvSpPr>
          <p:cNvPr id="59398" name="Line 18">
            <a:extLst>
              <a:ext uri="{FF2B5EF4-FFF2-40B4-BE49-F238E27FC236}">
                <a16:creationId xmlns:a16="http://schemas.microsoft.com/office/drawing/2014/main" id="{8AB63C63-2EB6-49C8-ADC7-E7F6C9CADF65}"/>
              </a:ext>
            </a:extLst>
          </p:cNvPr>
          <p:cNvSpPr>
            <a:spLocks noChangeShapeType="1"/>
          </p:cNvSpPr>
          <p:nvPr/>
        </p:nvSpPr>
        <p:spPr bwMode="auto">
          <a:xfrm>
            <a:off x="1547813" y="4843463"/>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59399" name="Rectangle 19">
            <a:extLst>
              <a:ext uri="{FF2B5EF4-FFF2-40B4-BE49-F238E27FC236}">
                <a16:creationId xmlns:a16="http://schemas.microsoft.com/office/drawing/2014/main" id="{71C59E51-7B65-4FEA-A6C8-87D8C8347243}"/>
              </a:ext>
            </a:extLst>
          </p:cNvPr>
          <p:cNvSpPr>
            <a:spLocks noChangeArrowheads="1"/>
          </p:cNvSpPr>
          <p:nvPr/>
        </p:nvSpPr>
        <p:spPr bwMode="auto">
          <a:xfrm>
            <a:off x="2700338" y="4294188"/>
            <a:ext cx="1295400"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200" u="none">
              <a:latin typeface="Arial" panose="020B0604020202020204" pitchFamily="34" charset="0"/>
            </a:endParaRPr>
          </a:p>
          <a:p>
            <a:pPr algn="ctr" eaLnBrk="1" hangingPunct="1">
              <a:spcBef>
                <a:spcPct val="0"/>
              </a:spcBef>
              <a:buFontTx/>
              <a:buNone/>
            </a:pPr>
            <a:r>
              <a:rPr lang="es-AR" altLang="pt-BR" sz="1200" u="none">
                <a:latin typeface="Arial" panose="020B0604020202020204" pitchFamily="34" charset="0"/>
              </a:rPr>
              <a:t>Preparar</a:t>
            </a:r>
          </a:p>
          <a:p>
            <a:pPr algn="ctr" eaLnBrk="1" hangingPunct="1">
              <a:spcBef>
                <a:spcPct val="0"/>
              </a:spcBef>
              <a:buFontTx/>
              <a:buNone/>
            </a:pPr>
            <a:r>
              <a:rPr lang="es-AR" altLang="pt-BR" sz="1200" u="none">
                <a:latin typeface="Arial" panose="020B0604020202020204" pitchFamily="34" charset="0"/>
              </a:rPr>
              <a:t>Declaração</a:t>
            </a:r>
          </a:p>
          <a:p>
            <a:pPr algn="ctr" eaLnBrk="1" hangingPunct="1">
              <a:spcBef>
                <a:spcPct val="0"/>
              </a:spcBef>
              <a:buFontTx/>
              <a:buNone/>
            </a:pPr>
            <a:r>
              <a:rPr lang="es-AR" altLang="pt-BR" sz="1200" u="none">
                <a:latin typeface="Arial" panose="020B0604020202020204" pitchFamily="34" charset="0"/>
              </a:rPr>
              <a:t>do Escopo</a:t>
            </a:r>
          </a:p>
        </p:txBody>
      </p:sp>
      <p:sp>
        <p:nvSpPr>
          <p:cNvPr id="59400" name="Rectangle 20">
            <a:extLst>
              <a:ext uri="{FF2B5EF4-FFF2-40B4-BE49-F238E27FC236}">
                <a16:creationId xmlns:a16="http://schemas.microsoft.com/office/drawing/2014/main" id="{8D72E774-F7BE-4E7F-954C-ED4057804106}"/>
              </a:ext>
            </a:extLst>
          </p:cNvPr>
          <p:cNvSpPr>
            <a:spLocks noChangeArrowheads="1"/>
          </p:cNvSpPr>
          <p:nvPr/>
        </p:nvSpPr>
        <p:spPr bwMode="auto">
          <a:xfrm>
            <a:off x="2706688" y="429418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2.2.2</a:t>
            </a:r>
            <a:endParaRPr lang="en-GB" altLang="pt-BR" sz="1200" u="none">
              <a:latin typeface="Arial" panose="020B0604020202020204" pitchFamily="34" charset="0"/>
            </a:endParaRPr>
          </a:p>
        </p:txBody>
      </p:sp>
      <p:sp>
        <p:nvSpPr>
          <p:cNvPr id="59401" name="Rectangle 21">
            <a:extLst>
              <a:ext uri="{FF2B5EF4-FFF2-40B4-BE49-F238E27FC236}">
                <a16:creationId xmlns:a16="http://schemas.microsoft.com/office/drawing/2014/main" id="{2D0BD00A-B11A-4A75-8F92-24D76F077DAE}"/>
              </a:ext>
            </a:extLst>
          </p:cNvPr>
          <p:cNvSpPr>
            <a:spLocks noChangeArrowheads="1"/>
          </p:cNvSpPr>
          <p:nvPr/>
        </p:nvSpPr>
        <p:spPr bwMode="auto">
          <a:xfrm>
            <a:off x="5062538" y="4294188"/>
            <a:ext cx="1309687"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200" u="none">
              <a:latin typeface="Arial" panose="020B0604020202020204" pitchFamily="34" charset="0"/>
            </a:endParaRPr>
          </a:p>
          <a:p>
            <a:pPr algn="ctr" eaLnBrk="1" hangingPunct="1">
              <a:spcBef>
                <a:spcPct val="0"/>
              </a:spcBef>
              <a:buFontTx/>
              <a:buNone/>
            </a:pPr>
            <a:r>
              <a:rPr lang="es-AR" altLang="pt-BR" sz="1200" u="none">
                <a:latin typeface="Arial" panose="020B0604020202020204" pitchFamily="34" charset="0"/>
              </a:rPr>
              <a:t>Validar </a:t>
            </a:r>
          </a:p>
          <a:p>
            <a:pPr algn="ctr" eaLnBrk="1" hangingPunct="1">
              <a:spcBef>
                <a:spcPct val="0"/>
              </a:spcBef>
              <a:buFontTx/>
              <a:buNone/>
            </a:pPr>
            <a:r>
              <a:rPr lang="es-AR" altLang="pt-BR" sz="1200" u="none">
                <a:latin typeface="Arial" panose="020B0604020202020204" pitchFamily="34" charset="0"/>
              </a:rPr>
              <a:t>Declaração </a:t>
            </a:r>
          </a:p>
          <a:p>
            <a:pPr algn="ctr" eaLnBrk="1" hangingPunct="1">
              <a:spcBef>
                <a:spcPct val="0"/>
              </a:spcBef>
              <a:buFontTx/>
              <a:buNone/>
            </a:pPr>
            <a:r>
              <a:rPr lang="es-AR" altLang="pt-BR" sz="1200" u="none">
                <a:latin typeface="Arial" panose="020B0604020202020204" pitchFamily="34" charset="0"/>
              </a:rPr>
              <a:t>do Escopo</a:t>
            </a:r>
          </a:p>
        </p:txBody>
      </p:sp>
      <p:sp>
        <p:nvSpPr>
          <p:cNvPr id="59402" name="Rectangle 22">
            <a:extLst>
              <a:ext uri="{FF2B5EF4-FFF2-40B4-BE49-F238E27FC236}">
                <a16:creationId xmlns:a16="http://schemas.microsoft.com/office/drawing/2014/main" id="{BB9D0CEE-1AFC-452D-9554-5116488355DD}"/>
              </a:ext>
            </a:extLst>
          </p:cNvPr>
          <p:cNvSpPr>
            <a:spLocks noChangeArrowheads="1"/>
          </p:cNvSpPr>
          <p:nvPr/>
        </p:nvSpPr>
        <p:spPr bwMode="auto">
          <a:xfrm>
            <a:off x="5062538" y="429418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2.2.3</a:t>
            </a:r>
            <a:endParaRPr lang="en-GB" altLang="pt-BR" sz="1200" u="none">
              <a:latin typeface="Arial" panose="020B0604020202020204" pitchFamily="34" charset="0"/>
            </a:endParaRPr>
          </a:p>
        </p:txBody>
      </p:sp>
      <p:sp>
        <p:nvSpPr>
          <p:cNvPr id="59403" name="Line 23">
            <a:extLst>
              <a:ext uri="{FF2B5EF4-FFF2-40B4-BE49-F238E27FC236}">
                <a16:creationId xmlns:a16="http://schemas.microsoft.com/office/drawing/2014/main" id="{45A5C74C-B22C-40F0-84C7-CE528709E32B}"/>
              </a:ext>
            </a:extLst>
          </p:cNvPr>
          <p:cNvSpPr>
            <a:spLocks noChangeShapeType="1"/>
          </p:cNvSpPr>
          <p:nvPr/>
        </p:nvSpPr>
        <p:spPr bwMode="auto">
          <a:xfrm>
            <a:off x="4005263" y="4843463"/>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59404" name="Line 24">
            <a:extLst>
              <a:ext uri="{FF2B5EF4-FFF2-40B4-BE49-F238E27FC236}">
                <a16:creationId xmlns:a16="http://schemas.microsoft.com/office/drawing/2014/main" id="{C210107B-105E-451C-AD8D-632EE9436030}"/>
              </a:ext>
            </a:extLst>
          </p:cNvPr>
          <p:cNvSpPr>
            <a:spLocks noChangeShapeType="1"/>
          </p:cNvSpPr>
          <p:nvPr/>
        </p:nvSpPr>
        <p:spPr bwMode="auto">
          <a:xfrm>
            <a:off x="6376988" y="4843463"/>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59405" name="Rectangle 25">
            <a:extLst>
              <a:ext uri="{FF2B5EF4-FFF2-40B4-BE49-F238E27FC236}">
                <a16:creationId xmlns:a16="http://schemas.microsoft.com/office/drawing/2014/main" id="{FF9436A4-737E-4223-B038-7E04D701009D}"/>
              </a:ext>
            </a:extLst>
          </p:cNvPr>
          <p:cNvSpPr>
            <a:spLocks noChangeArrowheads="1"/>
          </p:cNvSpPr>
          <p:nvPr/>
        </p:nvSpPr>
        <p:spPr bwMode="auto">
          <a:xfrm>
            <a:off x="7481888" y="4294188"/>
            <a:ext cx="1309687"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200" u="none">
              <a:latin typeface="Arial" panose="020B0604020202020204" pitchFamily="34" charset="0"/>
            </a:endParaRPr>
          </a:p>
          <a:p>
            <a:pPr algn="ctr" eaLnBrk="1" hangingPunct="1">
              <a:spcBef>
                <a:spcPct val="0"/>
              </a:spcBef>
              <a:buFontTx/>
              <a:buNone/>
            </a:pPr>
            <a:r>
              <a:rPr lang="es-AR" altLang="pt-BR" sz="1200" u="none">
                <a:latin typeface="Arial" panose="020B0604020202020204" pitchFamily="34" charset="0"/>
              </a:rPr>
              <a:t>Criar</a:t>
            </a:r>
          </a:p>
          <a:p>
            <a:pPr algn="ctr" eaLnBrk="1" hangingPunct="1">
              <a:spcBef>
                <a:spcPct val="0"/>
              </a:spcBef>
              <a:buFontTx/>
              <a:buNone/>
            </a:pPr>
            <a:r>
              <a:rPr lang="es-AR" altLang="pt-BR" sz="1200" u="none">
                <a:latin typeface="Arial" panose="020B0604020202020204" pitchFamily="34" charset="0"/>
              </a:rPr>
              <a:t>Estrutura </a:t>
            </a:r>
          </a:p>
          <a:p>
            <a:pPr algn="ctr" eaLnBrk="1" hangingPunct="1">
              <a:spcBef>
                <a:spcPct val="0"/>
              </a:spcBef>
              <a:buFontTx/>
              <a:buNone/>
            </a:pPr>
            <a:r>
              <a:rPr lang="es-AR" altLang="pt-BR" sz="1200" u="none">
                <a:latin typeface="Arial" panose="020B0604020202020204" pitchFamily="34" charset="0"/>
              </a:rPr>
              <a:t>Analítica</a:t>
            </a:r>
          </a:p>
          <a:p>
            <a:pPr algn="ctr" eaLnBrk="1" hangingPunct="1">
              <a:spcBef>
                <a:spcPct val="0"/>
              </a:spcBef>
              <a:buFontTx/>
              <a:buNone/>
            </a:pPr>
            <a:r>
              <a:rPr lang="es-AR" altLang="pt-BR" sz="1200" u="none">
                <a:latin typeface="Arial" panose="020B0604020202020204" pitchFamily="34" charset="0"/>
              </a:rPr>
              <a:t>do Projeto</a:t>
            </a:r>
            <a:endParaRPr lang="en-GB" altLang="pt-BR" sz="1200" u="none">
              <a:latin typeface="Arial" panose="020B0604020202020204" pitchFamily="34" charset="0"/>
            </a:endParaRPr>
          </a:p>
        </p:txBody>
      </p:sp>
      <p:sp>
        <p:nvSpPr>
          <p:cNvPr id="59406" name="Rectangle 26">
            <a:extLst>
              <a:ext uri="{FF2B5EF4-FFF2-40B4-BE49-F238E27FC236}">
                <a16:creationId xmlns:a16="http://schemas.microsoft.com/office/drawing/2014/main" id="{2C7CC3B1-A1F2-4D39-8008-D880AA783537}"/>
              </a:ext>
            </a:extLst>
          </p:cNvPr>
          <p:cNvSpPr>
            <a:spLocks noChangeArrowheads="1"/>
          </p:cNvSpPr>
          <p:nvPr/>
        </p:nvSpPr>
        <p:spPr bwMode="auto">
          <a:xfrm>
            <a:off x="7481888" y="429418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2.2.4</a:t>
            </a:r>
            <a:endParaRPr lang="en-GB" altLang="pt-BR" sz="1200" u="none">
              <a:latin typeface="Arial" panose="020B0604020202020204" pitchFamily="34" charset="0"/>
            </a:endParaRPr>
          </a:p>
        </p:txBody>
      </p:sp>
    </p:spTree>
    <p:extLst>
      <p:ext uri="{BB962C8B-B14F-4D97-AF65-F5344CB8AC3E}">
        <p14:creationId xmlns:p14="http://schemas.microsoft.com/office/powerpoint/2010/main" val="11517119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0284AE18-2403-429D-B639-DC89977DA5BD}"/>
              </a:ext>
            </a:extLst>
          </p:cNvPr>
          <p:cNvSpPr>
            <a:spLocks noGrp="1" noChangeArrowheads="1"/>
          </p:cNvSpPr>
          <p:nvPr>
            <p:ph type="title"/>
          </p:nvPr>
        </p:nvSpPr>
        <p:spPr/>
        <p:txBody>
          <a:bodyPr/>
          <a:lstStyle/>
          <a:p>
            <a:pPr eaLnBrk="1" hangingPunct="1"/>
            <a:r>
              <a:rPr lang="en-US" altLang="pt-BR"/>
              <a:t>EXERCÍCIO “A”</a:t>
            </a:r>
          </a:p>
        </p:txBody>
      </p:sp>
      <p:sp>
        <p:nvSpPr>
          <p:cNvPr id="61443" name="Rectangle 3">
            <a:extLst>
              <a:ext uri="{FF2B5EF4-FFF2-40B4-BE49-F238E27FC236}">
                <a16:creationId xmlns:a16="http://schemas.microsoft.com/office/drawing/2014/main" id="{9152959D-12C0-4AA2-8A77-BB0C50701C93}"/>
              </a:ext>
            </a:extLst>
          </p:cNvPr>
          <p:cNvSpPr>
            <a:spLocks noGrp="1" noChangeArrowheads="1"/>
          </p:cNvSpPr>
          <p:nvPr>
            <p:ph idx="1"/>
          </p:nvPr>
        </p:nvSpPr>
        <p:spPr>
          <a:xfrm>
            <a:off x="34925" y="1196975"/>
            <a:ext cx="9109075" cy="4248150"/>
          </a:xfrm>
        </p:spPr>
        <p:txBody>
          <a:bodyPr anchor="ctr" anchorCtr="1">
            <a:normAutofit lnSpcReduction="10000"/>
          </a:bodyPr>
          <a:lstStyle/>
          <a:p>
            <a:pPr marL="533400" indent="-533400" eaLnBrk="1" hangingPunct="1"/>
            <a:r>
              <a:rPr lang="pt-BR" altLang="pt-BR"/>
              <a:t>Selecionar um apresentador para registrar e apresentar suas observações.</a:t>
            </a:r>
          </a:p>
          <a:p>
            <a:pPr marL="533400" indent="-533400" eaLnBrk="1" hangingPunct="1"/>
            <a:r>
              <a:rPr lang="pt-BR" altLang="pt-BR"/>
              <a:t>Individualmente, ler o Contrato com atenção e detectar elementos ambíguos ou inconsistentes. </a:t>
            </a:r>
          </a:p>
          <a:p>
            <a:pPr marL="533400" indent="-533400" eaLnBrk="1" hangingPunct="1"/>
            <a:r>
              <a:rPr lang="pt-BR" altLang="pt-BR"/>
              <a:t>Em grupo, debater e registrar suas observações.</a:t>
            </a:r>
          </a:p>
          <a:p>
            <a:pPr marL="533400" indent="-533400" eaLnBrk="1" hangingPunct="1"/>
            <a:r>
              <a:rPr lang="pt-BR" altLang="pt-BR"/>
              <a:t>Preparar uma lista de elementos do Contrato que sejam preocupantes, explicando porque e o que faria com eles.</a:t>
            </a:r>
          </a:p>
        </p:txBody>
      </p:sp>
    </p:spTree>
    <p:extLst>
      <p:ext uri="{BB962C8B-B14F-4D97-AF65-F5344CB8AC3E}">
        <p14:creationId xmlns:p14="http://schemas.microsoft.com/office/powerpoint/2010/main" val="2560972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Licitação de Obras </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Rectangle 2">
            <a:extLst>
              <a:ext uri="{FF2B5EF4-FFF2-40B4-BE49-F238E27FC236}">
                <a16:creationId xmlns:a16="http://schemas.microsoft.com/office/drawing/2014/main" id="{07B62078-2910-46BE-A532-934705CCCE77}"/>
              </a:ext>
            </a:extLst>
          </p:cNvPr>
          <p:cNvSpPr>
            <a:spLocks noChangeArrowheads="1"/>
          </p:cNvSpPr>
          <p:nvPr/>
        </p:nvSpPr>
        <p:spPr bwMode="auto">
          <a:xfrm>
            <a:off x="609600" y="1662113"/>
            <a:ext cx="8053388" cy="493712"/>
          </a:xfrm>
          <a:prstGeom prst="rect">
            <a:avLst/>
          </a:prstGeom>
          <a:solidFill>
            <a:srgbClr val="805D18"/>
          </a:solidFill>
          <a:ln w="12700">
            <a:noFill/>
            <a:miter lim="800000"/>
            <a:headEnd type="none" w="sm" len="sm"/>
            <a:tailEnd type="none" w="sm" len="sm"/>
          </a:ln>
          <a:effectLst>
            <a:prstShdw prst="shdw17" dist="17961" dir="2700000">
              <a:srgbClr val="805D18">
                <a:gamma/>
                <a:shade val="60000"/>
                <a:invGamma/>
              </a:srgbClr>
            </a:prstShdw>
          </a:effectLst>
        </p:spPr>
        <p:txBody>
          <a:bodyPr wrap="none" anchor="ctr"/>
          <a:lstStyle/>
          <a:p>
            <a:pPr algn="ctr">
              <a:defRPr/>
            </a:pPr>
            <a:r>
              <a:rPr lang="pt-BR" sz="2000" b="1">
                <a:solidFill>
                  <a:srgbClr val="FFFF00"/>
                </a:solidFill>
                <a:effectLst>
                  <a:outerShdw blurRad="38100" dist="38100" dir="2700000" algn="tl">
                    <a:srgbClr val="000000"/>
                  </a:outerShdw>
                </a:effectLst>
                <a:latin typeface="Arial" charset="0"/>
              </a:rPr>
              <a:t>EDITAL</a:t>
            </a:r>
          </a:p>
        </p:txBody>
      </p:sp>
      <p:sp>
        <p:nvSpPr>
          <p:cNvPr id="19" name="Rectangle 3">
            <a:extLst>
              <a:ext uri="{FF2B5EF4-FFF2-40B4-BE49-F238E27FC236}">
                <a16:creationId xmlns:a16="http://schemas.microsoft.com/office/drawing/2014/main" id="{BD6AF40B-5C6A-449E-BB00-6493AF245184}"/>
              </a:ext>
            </a:extLst>
          </p:cNvPr>
          <p:cNvSpPr>
            <a:spLocks noChangeArrowheads="1"/>
          </p:cNvSpPr>
          <p:nvPr/>
        </p:nvSpPr>
        <p:spPr bwMode="auto">
          <a:xfrm>
            <a:off x="609600" y="2443163"/>
            <a:ext cx="8074025" cy="476250"/>
          </a:xfrm>
          <a:prstGeom prst="rect">
            <a:avLst/>
          </a:prstGeom>
          <a:solidFill>
            <a:srgbClr val="EAEAEA"/>
          </a:solidFill>
          <a:ln>
            <a:noFill/>
          </a:ln>
          <a:effectLst>
            <a:prstShdw prst="shdw17" dist="17961" dir="2700000">
              <a:srgbClr val="8C8C8C"/>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spcBef>
                <a:spcPct val="70000"/>
              </a:spcBef>
              <a:buClr>
                <a:srgbClr val="000076"/>
              </a:buClr>
            </a:pPr>
            <a:r>
              <a:rPr lang="pt-BR" altLang="pt-BR" sz="1800" dirty="0">
                <a:solidFill>
                  <a:schemeClr val="tx1"/>
                </a:solidFill>
              </a:rPr>
              <a:t>Objeto da licitação</a:t>
            </a:r>
          </a:p>
        </p:txBody>
      </p:sp>
      <p:sp>
        <p:nvSpPr>
          <p:cNvPr id="20" name="Rectangle 6">
            <a:extLst>
              <a:ext uri="{FF2B5EF4-FFF2-40B4-BE49-F238E27FC236}">
                <a16:creationId xmlns:a16="http://schemas.microsoft.com/office/drawing/2014/main" id="{E1ACA5E2-F1A4-436A-B79D-363FA464C88A}"/>
              </a:ext>
            </a:extLst>
          </p:cNvPr>
          <p:cNvSpPr>
            <a:spLocks noChangeArrowheads="1"/>
          </p:cNvSpPr>
          <p:nvPr/>
        </p:nvSpPr>
        <p:spPr bwMode="auto">
          <a:xfrm>
            <a:off x="571500" y="3090863"/>
            <a:ext cx="8093075" cy="476250"/>
          </a:xfrm>
          <a:prstGeom prst="rect">
            <a:avLst/>
          </a:prstGeom>
          <a:solidFill>
            <a:srgbClr val="EAEAEA"/>
          </a:solidFill>
          <a:ln>
            <a:noFill/>
          </a:ln>
          <a:effectLst>
            <a:prstShdw prst="shdw17" dist="17961" dir="2700000">
              <a:srgbClr val="8C8C8C"/>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spcBef>
                <a:spcPct val="70000"/>
              </a:spcBef>
              <a:buClr>
                <a:srgbClr val="000076"/>
              </a:buClr>
            </a:pPr>
            <a:r>
              <a:rPr lang="pt-BR" altLang="pt-BR" sz="1800" dirty="0">
                <a:solidFill>
                  <a:schemeClr val="tx1"/>
                </a:solidFill>
              </a:rPr>
              <a:t>Fonte de recursos</a:t>
            </a:r>
          </a:p>
        </p:txBody>
      </p:sp>
      <p:sp>
        <p:nvSpPr>
          <p:cNvPr id="21" name="Rectangle 7">
            <a:extLst>
              <a:ext uri="{FF2B5EF4-FFF2-40B4-BE49-F238E27FC236}">
                <a16:creationId xmlns:a16="http://schemas.microsoft.com/office/drawing/2014/main" id="{ED180A3D-E10C-41E8-AD6B-6892140B13D6}"/>
              </a:ext>
            </a:extLst>
          </p:cNvPr>
          <p:cNvSpPr>
            <a:spLocks noChangeArrowheads="1"/>
          </p:cNvSpPr>
          <p:nvPr/>
        </p:nvSpPr>
        <p:spPr bwMode="auto">
          <a:xfrm>
            <a:off x="628650" y="5053013"/>
            <a:ext cx="8054975" cy="476250"/>
          </a:xfrm>
          <a:prstGeom prst="rect">
            <a:avLst/>
          </a:prstGeom>
          <a:solidFill>
            <a:srgbClr val="EAEAEA"/>
          </a:solidFill>
          <a:ln>
            <a:noFill/>
          </a:ln>
          <a:effectLst>
            <a:prstShdw prst="shdw17" dist="17961" dir="2700000">
              <a:srgbClr val="8C8C8C"/>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spcBef>
                <a:spcPct val="70000"/>
              </a:spcBef>
              <a:buClr>
                <a:srgbClr val="000076"/>
              </a:buClr>
            </a:pPr>
            <a:r>
              <a:rPr lang="pt-BR" altLang="pt-BR" sz="1800">
                <a:solidFill>
                  <a:schemeClr val="tx1"/>
                </a:solidFill>
              </a:rPr>
              <a:t>Condições específicas</a:t>
            </a:r>
          </a:p>
        </p:txBody>
      </p:sp>
      <p:sp>
        <p:nvSpPr>
          <p:cNvPr id="22" name="Rectangle 8">
            <a:extLst>
              <a:ext uri="{FF2B5EF4-FFF2-40B4-BE49-F238E27FC236}">
                <a16:creationId xmlns:a16="http://schemas.microsoft.com/office/drawing/2014/main" id="{1724EF52-11CD-4050-AF5A-04DC2E3C5A48}"/>
              </a:ext>
            </a:extLst>
          </p:cNvPr>
          <p:cNvSpPr>
            <a:spLocks noChangeArrowheads="1"/>
          </p:cNvSpPr>
          <p:nvPr/>
        </p:nvSpPr>
        <p:spPr bwMode="auto">
          <a:xfrm>
            <a:off x="609600" y="3738563"/>
            <a:ext cx="8093075" cy="476250"/>
          </a:xfrm>
          <a:prstGeom prst="rect">
            <a:avLst/>
          </a:prstGeom>
          <a:solidFill>
            <a:srgbClr val="EAEAEA"/>
          </a:solidFill>
          <a:ln>
            <a:noFill/>
          </a:ln>
          <a:effectLst>
            <a:prstShdw prst="shdw17" dist="17961" dir="2700000">
              <a:srgbClr val="8C8C8C"/>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spcBef>
                <a:spcPct val="70000"/>
              </a:spcBef>
              <a:buClr>
                <a:srgbClr val="000076"/>
              </a:buClr>
            </a:pPr>
            <a:r>
              <a:rPr lang="pt-BR" altLang="pt-BR" sz="1800">
                <a:solidFill>
                  <a:schemeClr val="tx1"/>
                </a:solidFill>
              </a:rPr>
              <a:t>Condições para participação</a:t>
            </a:r>
          </a:p>
        </p:txBody>
      </p:sp>
      <p:sp>
        <p:nvSpPr>
          <p:cNvPr id="23" name="Rectangle 9">
            <a:extLst>
              <a:ext uri="{FF2B5EF4-FFF2-40B4-BE49-F238E27FC236}">
                <a16:creationId xmlns:a16="http://schemas.microsoft.com/office/drawing/2014/main" id="{9687C240-3016-4841-9430-7EAF10A8D6F0}"/>
              </a:ext>
            </a:extLst>
          </p:cNvPr>
          <p:cNvSpPr>
            <a:spLocks noChangeArrowheads="1"/>
          </p:cNvSpPr>
          <p:nvPr/>
        </p:nvSpPr>
        <p:spPr bwMode="auto">
          <a:xfrm>
            <a:off x="590550" y="4405313"/>
            <a:ext cx="8093075" cy="476250"/>
          </a:xfrm>
          <a:prstGeom prst="rect">
            <a:avLst/>
          </a:prstGeom>
          <a:solidFill>
            <a:srgbClr val="EAEAEA"/>
          </a:solidFill>
          <a:ln>
            <a:noFill/>
          </a:ln>
          <a:effectLst>
            <a:prstShdw prst="shdw17" dist="17961" dir="2700000">
              <a:srgbClr val="8C8C8C"/>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spcBef>
                <a:spcPct val="70000"/>
              </a:spcBef>
              <a:buClr>
                <a:srgbClr val="000076"/>
              </a:buClr>
            </a:pPr>
            <a:r>
              <a:rPr lang="pt-BR" altLang="pt-BR" sz="1800">
                <a:solidFill>
                  <a:schemeClr val="tx1"/>
                </a:solidFill>
              </a:rPr>
              <a:t>Critérios de julgamento</a:t>
            </a:r>
          </a:p>
        </p:txBody>
      </p:sp>
      <p:sp>
        <p:nvSpPr>
          <p:cNvPr id="24" name="Rectangle 10">
            <a:extLst>
              <a:ext uri="{FF2B5EF4-FFF2-40B4-BE49-F238E27FC236}">
                <a16:creationId xmlns:a16="http://schemas.microsoft.com/office/drawing/2014/main" id="{5946AF99-54A3-4D05-A845-700485500806}"/>
              </a:ext>
            </a:extLst>
          </p:cNvPr>
          <p:cNvSpPr>
            <a:spLocks noChangeArrowheads="1"/>
          </p:cNvSpPr>
          <p:nvPr/>
        </p:nvSpPr>
        <p:spPr bwMode="auto">
          <a:xfrm>
            <a:off x="590550" y="5662613"/>
            <a:ext cx="8054975" cy="476250"/>
          </a:xfrm>
          <a:prstGeom prst="rect">
            <a:avLst/>
          </a:prstGeom>
          <a:solidFill>
            <a:srgbClr val="EAEAEA"/>
          </a:solidFill>
          <a:ln>
            <a:noFill/>
          </a:ln>
          <a:effectLst>
            <a:prstShdw prst="shdw17" dist="17961" dir="2700000">
              <a:srgbClr val="8C8C8C"/>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spcBef>
                <a:spcPct val="70000"/>
              </a:spcBef>
              <a:buClr>
                <a:srgbClr val="000076"/>
              </a:buClr>
            </a:pPr>
            <a:r>
              <a:rPr lang="pt-BR" altLang="pt-BR" sz="1800">
                <a:solidFill>
                  <a:schemeClr val="tx1"/>
                </a:solidFill>
              </a:rPr>
              <a:t>Modelo de contrato</a:t>
            </a:r>
          </a:p>
        </p:txBody>
      </p:sp>
    </p:spTree>
    <p:extLst>
      <p:ext uri="{BB962C8B-B14F-4D97-AF65-F5344CB8AC3E}">
        <p14:creationId xmlns:p14="http://schemas.microsoft.com/office/powerpoint/2010/main" val="29979476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31FB11CD-3DF2-492C-8BB3-7D8F6519C607}"/>
              </a:ext>
            </a:extLst>
          </p:cNvPr>
          <p:cNvSpPr>
            <a:spLocks noGrp="1" noChangeArrowheads="1"/>
          </p:cNvSpPr>
          <p:nvPr>
            <p:ph type="title"/>
          </p:nvPr>
        </p:nvSpPr>
        <p:spPr/>
        <p:txBody>
          <a:bodyPr/>
          <a:lstStyle/>
          <a:p>
            <a:pPr eaLnBrk="1" hangingPunct="1"/>
            <a:r>
              <a:rPr lang="en-US" altLang="pt-BR"/>
              <a:t>EXERCÍCIO “B”</a:t>
            </a:r>
          </a:p>
        </p:txBody>
      </p:sp>
      <p:sp>
        <p:nvSpPr>
          <p:cNvPr id="63491" name="Rectangle 3">
            <a:extLst>
              <a:ext uri="{FF2B5EF4-FFF2-40B4-BE49-F238E27FC236}">
                <a16:creationId xmlns:a16="http://schemas.microsoft.com/office/drawing/2014/main" id="{AE3E5D15-9D0B-40BD-8C5F-D2767F7A649F}"/>
              </a:ext>
            </a:extLst>
          </p:cNvPr>
          <p:cNvSpPr>
            <a:spLocks noGrp="1" noChangeArrowheads="1"/>
          </p:cNvSpPr>
          <p:nvPr>
            <p:ph idx="1"/>
          </p:nvPr>
        </p:nvSpPr>
        <p:spPr>
          <a:xfrm>
            <a:off x="34925" y="1196975"/>
            <a:ext cx="9109075" cy="4248150"/>
          </a:xfrm>
        </p:spPr>
        <p:txBody>
          <a:bodyPr anchor="ctr" anchorCtr="1">
            <a:normAutofit lnSpcReduction="10000"/>
          </a:bodyPr>
          <a:lstStyle/>
          <a:p>
            <a:pPr marL="533400" indent="-533400" eaLnBrk="1" hangingPunct="1"/>
            <a:r>
              <a:rPr lang="pt-BR" altLang="pt-BR"/>
              <a:t>Selecionar um “novo”apresentador do grupo;</a:t>
            </a:r>
          </a:p>
          <a:p>
            <a:pPr marL="533400" indent="-533400" eaLnBrk="1" hangingPunct="1"/>
            <a:r>
              <a:rPr lang="pt-BR" altLang="pt-BR"/>
              <a:t>Individualmente, ler com atenção a Declaração do Escopo Validada e entender qual é o escopo;</a:t>
            </a:r>
          </a:p>
          <a:p>
            <a:pPr marL="533400" indent="-533400" eaLnBrk="1" hangingPunct="1"/>
            <a:r>
              <a:rPr lang="pt-BR" altLang="pt-BR"/>
              <a:t>Em grupo, analisar como decompor o trabalho, quais deveriam ser as tarefas principais, quantas atividades deveriam haver e quais seriam;</a:t>
            </a:r>
          </a:p>
          <a:p>
            <a:pPr marL="533400" indent="-533400" eaLnBrk="1" hangingPunct="1"/>
            <a:r>
              <a:rPr lang="pt-BR" altLang="pt-BR"/>
              <a:t>Apresentar a EAP (WBS) na forma de arvore e de quadro. Não há uma solução única.</a:t>
            </a:r>
          </a:p>
        </p:txBody>
      </p:sp>
    </p:spTree>
    <p:extLst>
      <p:ext uri="{BB962C8B-B14F-4D97-AF65-F5344CB8AC3E}">
        <p14:creationId xmlns:p14="http://schemas.microsoft.com/office/powerpoint/2010/main" val="37738506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102641E0-58AA-4FAE-BA75-607A09C13314}"/>
              </a:ext>
            </a:extLst>
          </p:cNvPr>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65539" name="Rectangle 3">
            <a:extLst>
              <a:ext uri="{FF2B5EF4-FFF2-40B4-BE49-F238E27FC236}">
                <a16:creationId xmlns:a16="http://schemas.microsoft.com/office/drawing/2014/main" id="{39F8F945-0AA9-4EED-B1A3-6B6392B13AA4}"/>
              </a:ext>
            </a:extLst>
          </p:cNvPr>
          <p:cNvSpPr>
            <a:spLocks noChangeArrowheads="1"/>
          </p:cNvSpPr>
          <p:nvPr/>
        </p:nvSpPr>
        <p:spPr bwMode="auto">
          <a:xfrm>
            <a:off x="0" y="1125538"/>
            <a:ext cx="9144000" cy="5732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65540" name="Rectangle 4">
            <a:extLst>
              <a:ext uri="{FF2B5EF4-FFF2-40B4-BE49-F238E27FC236}">
                <a16:creationId xmlns:a16="http://schemas.microsoft.com/office/drawing/2014/main" id="{20FF1F28-F5D4-4391-814B-9A2483F5F27F}"/>
              </a:ext>
            </a:extLst>
          </p:cNvPr>
          <p:cNvSpPr>
            <a:spLocks noChangeArrowheads="1"/>
          </p:cNvSpPr>
          <p:nvPr/>
        </p:nvSpPr>
        <p:spPr bwMode="auto">
          <a:xfrm>
            <a:off x="0" y="1628775"/>
            <a:ext cx="9144000" cy="5229225"/>
          </a:xfrm>
          <a:prstGeom prst="rect">
            <a:avLst/>
          </a:prstGeom>
          <a:gradFill rotWithShape="1">
            <a:gsLst>
              <a:gs pos="0">
                <a:srgbClr val="8EB450"/>
              </a:gs>
              <a:gs pos="100000">
                <a:srgbClr val="ACC87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3600" u="none">
              <a:solidFill>
                <a:schemeClr val="bg1"/>
              </a:solidFill>
              <a:latin typeface="Arial" panose="020B0604020202020204" pitchFamily="34" charset="0"/>
            </a:endParaRPr>
          </a:p>
          <a:p>
            <a:pPr algn="ctr" eaLnBrk="1" hangingPunct="1">
              <a:spcBef>
                <a:spcPct val="0"/>
              </a:spcBef>
              <a:buFontTx/>
              <a:buNone/>
            </a:pPr>
            <a:r>
              <a:rPr lang="es-AR" altLang="pt-BR" sz="4000" u="none">
                <a:solidFill>
                  <a:schemeClr val="bg1"/>
                </a:solidFill>
              </a:rPr>
              <a:t>Módulo de Prática #1</a:t>
            </a:r>
          </a:p>
          <a:p>
            <a:pPr algn="ctr" eaLnBrk="1" hangingPunct="1">
              <a:spcBef>
                <a:spcPct val="0"/>
              </a:spcBef>
              <a:buFontTx/>
              <a:buNone/>
            </a:pPr>
            <a:endParaRPr lang="es-AR" altLang="pt-BR" sz="3600" u="none">
              <a:solidFill>
                <a:schemeClr val="bg1"/>
              </a:solidFill>
              <a:latin typeface="Arial" panose="020B0604020202020204" pitchFamily="34" charset="0"/>
            </a:endParaRPr>
          </a:p>
          <a:p>
            <a:pPr algn="ctr" eaLnBrk="1" hangingPunct="1">
              <a:spcBef>
                <a:spcPct val="0"/>
              </a:spcBef>
              <a:buFontTx/>
              <a:buNone/>
            </a:pPr>
            <a:r>
              <a:rPr lang="es-AR" altLang="pt-BR" sz="4400" u="none">
                <a:solidFill>
                  <a:schemeClr val="bg1"/>
                </a:solidFill>
              </a:rPr>
              <a:t>Planejamento do Cronograma</a:t>
            </a:r>
            <a:endParaRPr lang="es-AR" altLang="pt-BR" sz="3600" u="none">
              <a:solidFill>
                <a:schemeClr val="bg1"/>
              </a:solidFill>
              <a:latin typeface="Arial" panose="020B0604020202020204" pitchFamily="34" charset="0"/>
            </a:endParaRPr>
          </a:p>
        </p:txBody>
      </p:sp>
      <p:sp>
        <p:nvSpPr>
          <p:cNvPr id="65541" name="Rectangle 5">
            <a:extLst>
              <a:ext uri="{FF2B5EF4-FFF2-40B4-BE49-F238E27FC236}">
                <a16:creationId xmlns:a16="http://schemas.microsoft.com/office/drawing/2014/main" id="{19BF9EFF-9027-47C6-8CBF-6168D5687144}"/>
              </a:ext>
            </a:extLst>
          </p:cNvPr>
          <p:cNvSpPr>
            <a:spLocks noGrp="1" noChangeArrowheads="1"/>
          </p:cNvSpPr>
          <p:nvPr>
            <p:ph type="title"/>
          </p:nvPr>
        </p:nvSpPr>
        <p:spPr>
          <a:xfrm>
            <a:off x="34925" y="115888"/>
            <a:ext cx="9144000" cy="828675"/>
          </a:xfrm>
        </p:spPr>
        <p:txBody>
          <a:bodyPr/>
          <a:lstStyle/>
          <a:p>
            <a:pPr eaLnBrk="1" hangingPunct="1"/>
            <a:r>
              <a:rPr lang="en-US" altLang="pt-BR"/>
              <a:t>Project Delivery System</a:t>
            </a:r>
          </a:p>
        </p:txBody>
      </p:sp>
      <p:sp>
        <p:nvSpPr>
          <p:cNvPr id="65542" name="Text Box 7">
            <a:extLst>
              <a:ext uri="{FF2B5EF4-FFF2-40B4-BE49-F238E27FC236}">
                <a16:creationId xmlns:a16="http://schemas.microsoft.com/office/drawing/2014/main" id="{B02FFF5E-B45B-4384-A96B-91C2ED7B8F82}"/>
              </a:ext>
            </a:extLst>
          </p:cNvPr>
          <p:cNvSpPr txBox="1">
            <a:spLocks noChangeArrowheads="1"/>
          </p:cNvSpPr>
          <p:nvPr/>
        </p:nvSpPr>
        <p:spPr bwMode="auto">
          <a:xfrm>
            <a:off x="250825" y="4652963"/>
            <a:ext cx="8642350" cy="1144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50000"/>
              </a:spcBef>
              <a:buFontTx/>
              <a:buNone/>
            </a:pPr>
            <a:r>
              <a:rPr lang="es-AR" altLang="pt-BR" sz="2400" i="1" u="none"/>
              <a:t>“Você pode demorar, mas o tempo não irá parar.”</a:t>
            </a:r>
          </a:p>
          <a:p>
            <a:pPr algn="ctr" eaLnBrk="1" hangingPunct="1">
              <a:spcBef>
                <a:spcPct val="50000"/>
              </a:spcBef>
              <a:buFontTx/>
              <a:buNone/>
            </a:pPr>
            <a:r>
              <a:rPr lang="es-AR" altLang="pt-BR" sz="1800" u="none"/>
              <a:t>Benjamin Franklin</a:t>
            </a:r>
          </a:p>
          <a:p>
            <a:pPr algn="ctr" eaLnBrk="1" hangingPunct="1">
              <a:spcBef>
                <a:spcPct val="0"/>
              </a:spcBef>
              <a:buFontTx/>
              <a:buNone/>
            </a:pPr>
            <a:endParaRPr lang="es-AR" altLang="pt-BR" sz="1800" u="none"/>
          </a:p>
        </p:txBody>
      </p:sp>
    </p:spTree>
    <p:extLst>
      <p:ext uri="{BB962C8B-B14F-4D97-AF65-F5344CB8AC3E}">
        <p14:creationId xmlns:p14="http://schemas.microsoft.com/office/powerpoint/2010/main" val="1722608457"/>
      </p:ext>
    </p:extLst>
  </p:cSld>
  <p:clrMapOvr>
    <a:masterClrMapping/>
  </p:clrMapOvr>
  <p:transition advTm="79047"/>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03A1AB0-F06C-4E03-A9B9-F0EBD544B755}"/>
              </a:ext>
            </a:extLst>
          </p:cNvPr>
          <p:cNvSpPr>
            <a:spLocks noGrp="1" noChangeArrowheads="1"/>
          </p:cNvSpPr>
          <p:nvPr>
            <p:ph type="title"/>
          </p:nvPr>
        </p:nvSpPr>
        <p:spPr/>
        <p:txBody>
          <a:bodyPr>
            <a:normAutofit fontScale="90000"/>
          </a:bodyPr>
          <a:lstStyle/>
          <a:p>
            <a:pPr eaLnBrk="1" hangingPunct="1"/>
            <a:r>
              <a:rPr lang="es-AR" altLang="pt-BR"/>
              <a:t>O objetivo de </a:t>
            </a:r>
            <a:br>
              <a:rPr lang="es-AR" altLang="pt-BR"/>
            </a:br>
            <a:r>
              <a:rPr lang="pt-BR" altLang="pt-BR"/>
              <a:t>Planejar</a:t>
            </a:r>
            <a:r>
              <a:rPr lang="es-AR" altLang="pt-BR"/>
              <a:t> o Cronograma é …</a:t>
            </a:r>
            <a:endParaRPr lang="en-US" altLang="pt-BR"/>
          </a:p>
        </p:txBody>
      </p:sp>
      <p:sp>
        <p:nvSpPr>
          <p:cNvPr id="67587" name="Rectangle 3">
            <a:extLst>
              <a:ext uri="{FF2B5EF4-FFF2-40B4-BE49-F238E27FC236}">
                <a16:creationId xmlns:a16="http://schemas.microsoft.com/office/drawing/2014/main" id="{39AF2054-DB24-460F-88D3-D58674BC0C9B}"/>
              </a:ext>
            </a:extLst>
          </p:cNvPr>
          <p:cNvSpPr>
            <a:spLocks noGrp="1" noChangeArrowheads="1"/>
          </p:cNvSpPr>
          <p:nvPr>
            <p:ph idx="1"/>
          </p:nvPr>
        </p:nvSpPr>
        <p:spPr>
          <a:xfrm>
            <a:off x="0" y="1916113"/>
            <a:ext cx="9144000" cy="4033837"/>
          </a:xfrm>
        </p:spPr>
        <p:txBody>
          <a:bodyPr/>
          <a:lstStyle/>
          <a:p>
            <a:pPr marL="0" indent="0" algn="ctr" eaLnBrk="1" hangingPunct="1">
              <a:buFontTx/>
              <a:buNone/>
            </a:pPr>
            <a:r>
              <a:rPr lang="pt-BR" altLang="pt-BR" sz="3200"/>
              <a:t>Planejar a conclusão do projeto dentro do prazo estabelecido, utilizando os recursos com eficiência, através da definição das durações das atividades e sua seqüência</a:t>
            </a:r>
            <a:r>
              <a:rPr lang="es-AR" altLang="pt-BR" sz="3200"/>
              <a:t>.</a:t>
            </a:r>
          </a:p>
        </p:txBody>
      </p:sp>
    </p:spTree>
    <p:extLst>
      <p:ext uri="{BB962C8B-B14F-4D97-AF65-F5344CB8AC3E}">
        <p14:creationId xmlns:p14="http://schemas.microsoft.com/office/powerpoint/2010/main" val="646676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F2EBC56-C192-4678-96E3-E35FDAA11234}"/>
              </a:ext>
            </a:extLst>
          </p:cNvPr>
          <p:cNvSpPr>
            <a:spLocks noGrp="1" noChangeArrowheads="1"/>
          </p:cNvSpPr>
          <p:nvPr>
            <p:ph type="title"/>
          </p:nvPr>
        </p:nvSpPr>
        <p:spPr/>
        <p:txBody>
          <a:bodyPr>
            <a:normAutofit fontScale="90000"/>
          </a:bodyPr>
          <a:lstStyle/>
          <a:p>
            <a:pPr eaLnBrk="1" hangingPunct="1"/>
            <a:r>
              <a:rPr lang="pt-BR" altLang="pt-BR"/>
              <a:t>O PM segue quatro processos durante o Planejamento do Cronograma</a:t>
            </a:r>
          </a:p>
        </p:txBody>
      </p:sp>
      <p:sp>
        <p:nvSpPr>
          <p:cNvPr id="229379" name="Rectangle 3">
            <a:extLst>
              <a:ext uri="{FF2B5EF4-FFF2-40B4-BE49-F238E27FC236}">
                <a16:creationId xmlns:a16="http://schemas.microsoft.com/office/drawing/2014/main" id="{FE9180B2-2A30-452F-A166-F708519A752B}"/>
              </a:ext>
            </a:extLst>
          </p:cNvPr>
          <p:cNvSpPr>
            <a:spLocks noChangeArrowheads="1"/>
          </p:cNvSpPr>
          <p:nvPr/>
        </p:nvSpPr>
        <p:spPr bwMode="auto">
          <a:xfrm>
            <a:off x="395288" y="3068638"/>
            <a:ext cx="1152525"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500" u="none">
                <a:latin typeface="Arial" panose="020B0604020202020204" pitchFamily="34" charset="0"/>
              </a:rPr>
              <a:t>Definir</a:t>
            </a:r>
          </a:p>
          <a:p>
            <a:pPr algn="ctr" eaLnBrk="1" hangingPunct="1">
              <a:spcBef>
                <a:spcPct val="0"/>
              </a:spcBef>
              <a:buFontTx/>
              <a:buNone/>
            </a:pPr>
            <a:r>
              <a:rPr lang="es-AR" altLang="pt-BR" sz="1500" u="none">
                <a:latin typeface="Arial" panose="020B0604020202020204" pitchFamily="34" charset="0"/>
              </a:rPr>
              <a:t>Atividades</a:t>
            </a:r>
            <a:endParaRPr lang="es-AR" altLang="pt-BR" sz="1400" u="none">
              <a:latin typeface="Arial" panose="020B0604020202020204" pitchFamily="34" charset="0"/>
            </a:endParaRPr>
          </a:p>
        </p:txBody>
      </p:sp>
      <p:sp>
        <p:nvSpPr>
          <p:cNvPr id="229380" name="Rectangle 4">
            <a:extLst>
              <a:ext uri="{FF2B5EF4-FFF2-40B4-BE49-F238E27FC236}">
                <a16:creationId xmlns:a16="http://schemas.microsoft.com/office/drawing/2014/main" id="{361412AD-E1AA-4CDF-9FE9-79DE5DC76E8E}"/>
              </a:ext>
            </a:extLst>
          </p:cNvPr>
          <p:cNvSpPr>
            <a:spLocks noChangeArrowheads="1"/>
          </p:cNvSpPr>
          <p:nvPr/>
        </p:nvSpPr>
        <p:spPr bwMode="auto">
          <a:xfrm>
            <a:off x="395288" y="306863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2.3.1</a:t>
            </a:r>
            <a:endParaRPr lang="en-GB" altLang="pt-BR" sz="1200" u="none">
              <a:latin typeface="Arial" panose="020B0604020202020204" pitchFamily="34" charset="0"/>
            </a:endParaRPr>
          </a:p>
        </p:txBody>
      </p:sp>
      <p:sp>
        <p:nvSpPr>
          <p:cNvPr id="229381" name="Line 5">
            <a:extLst>
              <a:ext uri="{FF2B5EF4-FFF2-40B4-BE49-F238E27FC236}">
                <a16:creationId xmlns:a16="http://schemas.microsoft.com/office/drawing/2014/main" id="{4837CDA5-0DD7-4D6E-93C4-48695DDF46DC}"/>
              </a:ext>
            </a:extLst>
          </p:cNvPr>
          <p:cNvSpPr>
            <a:spLocks noChangeShapeType="1"/>
          </p:cNvSpPr>
          <p:nvPr/>
        </p:nvSpPr>
        <p:spPr bwMode="auto">
          <a:xfrm>
            <a:off x="1547813" y="3617913"/>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29382" name="Rectangle 6">
            <a:extLst>
              <a:ext uri="{FF2B5EF4-FFF2-40B4-BE49-F238E27FC236}">
                <a16:creationId xmlns:a16="http://schemas.microsoft.com/office/drawing/2014/main" id="{872A345D-4BC4-4CC7-A5FF-B09C610E88EF}"/>
              </a:ext>
            </a:extLst>
          </p:cNvPr>
          <p:cNvSpPr>
            <a:spLocks noChangeArrowheads="1"/>
          </p:cNvSpPr>
          <p:nvPr/>
        </p:nvSpPr>
        <p:spPr bwMode="auto">
          <a:xfrm>
            <a:off x="2700338" y="3068638"/>
            <a:ext cx="1295400"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4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Definir</a:t>
            </a:r>
          </a:p>
          <a:p>
            <a:pPr algn="ctr" eaLnBrk="1" hangingPunct="1">
              <a:spcBef>
                <a:spcPct val="0"/>
              </a:spcBef>
              <a:buFontTx/>
              <a:buNone/>
            </a:pPr>
            <a:r>
              <a:rPr lang="es-AR" altLang="pt-BR" sz="1400" u="none">
                <a:latin typeface="Arial" panose="020B0604020202020204" pitchFamily="34" charset="0"/>
              </a:rPr>
              <a:t>Recursos</a:t>
            </a:r>
          </a:p>
          <a:p>
            <a:pPr algn="ctr" eaLnBrk="1" hangingPunct="1">
              <a:spcBef>
                <a:spcPct val="0"/>
              </a:spcBef>
              <a:buFontTx/>
              <a:buNone/>
            </a:pPr>
            <a:r>
              <a:rPr lang="es-AR" altLang="pt-BR" sz="1400" u="none">
                <a:latin typeface="Arial" panose="020B0604020202020204" pitchFamily="34" charset="0"/>
              </a:rPr>
              <a:t>Requeridos</a:t>
            </a:r>
          </a:p>
        </p:txBody>
      </p:sp>
      <p:sp>
        <p:nvSpPr>
          <p:cNvPr id="229383" name="Rectangle 7">
            <a:extLst>
              <a:ext uri="{FF2B5EF4-FFF2-40B4-BE49-F238E27FC236}">
                <a16:creationId xmlns:a16="http://schemas.microsoft.com/office/drawing/2014/main" id="{8BF19836-5838-43A0-8FD3-93C8D8914D99}"/>
              </a:ext>
            </a:extLst>
          </p:cNvPr>
          <p:cNvSpPr>
            <a:spLocks noChangeArrowheads="1"/>
          </p:cNvSpPr>
          <p:nvPr/>
        </p:nvSpPr>
        <p:spPr bwMode="auto">
          <a:xfrm>
            <a:off x="2706688" y="306863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2.3.2</a:t>
            </a:r>
            <a:endParaRPr lang="en-GB" altLang="pt-BR" sz="1200" u="none">
              <a:latin typeface="Arial" panose="020B0604020202020204" pitchFamily="34" charset="0"/>
            </a:endParaRPr>
          </a:p>
        </p:txBody>
      </p:sp>
      <p:sp>
        <p:nvSpPr>
          <p:cNvPr id="229384" name="Rectangle 8">
            <a:extLst>
              <a:ext uri="{FF2B5EF4-FFF2-40B4-BE49-F238E27FC236}">
                <a16:creationId xmlns:a16="http://schemas.microsoft.com/office/drawing/2014/main" id="{DE36DE2E-A678-47E0-A817-3A54F0789EAE}"/>
              </a:ext>
            </a:extLst>
          </p:cNvPr>
          <p:cNvSpPr>
            <a:spLocks noChangeArrowheads="1"/>
          </p:cNvSpPr>
          <p:nvPr/>
        </p:nvSpPr>
        <p:spPr bwMode="auto">
          <a:xfrm>
            <a:off x="5062538" y="3068638"/>
            <a:ext cx="1309687"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5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Desenvolver</a:t>
            </a:r>
          </a:p>
          <a:p>
            <a:pPr algn="ctr" eaLnBrk="1" hangingPunct="1">
              <a:spcBef>
                <a:spcPct val="0"/>
              </a:spcBef>
              <a:buFontTx/>
              <a:buNone/>
            </a:pPr>
            <a:r>
              <a:rPr lang="es-AR" altLang="pt-BR" sz="1400" u="none">
                <a:latin typeface="Arial" panose="020B0604020202020204" pitchFamily="34" charset="0"/>
              </a:rPr>
              <a:t>Cronograma</a:t>
            </a:r>
          </a:p>
          <a:p>
            <a:pPr algn="ctr" eaLnBrk="1" hangingPunct="1">
              <a:spcBef>
                <a:spcPct val="0"/>
              </a:spcBef>
              <a:buFontTx/>
              <a:buNone/>
            </a:pPr>
            <a:r>
              <a:rPr lang="es-AR" altLang="pt-BR" sz="1400" u="none">
                <a:latin typeface="Arial" panose="020B0604020202020204" pitchFamily="34" charset="0"/>
              </a:rPr>
              <a:t>Preliminar</a:t>
            </a:r>
          </a:p>
        </p:txBody>
      </p:sp>
      <p:sp>
        <p:nvSpPr>
          <p:cNvPr id="229385" name="Rectangle 9">
            <a:extLst>
              <a:ext uri="{FF2B5EF4-FFF2-40B4-BE49-F238E27FC236}">
                <a16:creationId xmlns:a16="http://schemas.microsoft.com/office/drawing/2014/main" id="{8FBB32D8-D9EB-4C1A-8ACE-82EAC96AD3A5}"/>
              </a:ext>
            </a:extLst>
          </p:cNvPr>
          <p:cNvSpPr>
            <a:spLocks noChangeArrowheads="1"/>
          </p:cNvSpPr>
          <p:nvPr/>
        </p:nvSpPr>
        <p:spPr bwMode="auto">
          <a:xfrm>
            <a:off x="5062538" y="306863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2.3.3</a:t>
            </a:r>
            <a:endParaRPr lang="en-GB" altLang="pt-BR" sz="1200" u="none">
              <a:latin typeface="Arial" panose="020B0604020202020204" pitchFamily="34" charset="0"/>
            </a:endParaRPr>
          </a:p>
        </p:txBody>
      </p:sp>
      <p:sp>
        <p:nvSpPr>
          <p:cNvPr id="229386" name="Line 10">
            <a:extLst>
              <a:ext uri="{FF2B5EF4-FFF2-40B4-BE49-F238E27FC236}">
                <a16:creationId xmlns:a16="http://schemas.microsoft.com/office/drawing/2014/main" id="{38194ACA-38F6-4D9F-8842-22728D8066BD}"/>
              </a:ext>
            </a:extLst>
          </p:cNvPr>
          <p:cNvSpPr>
            <a:spLocks noChangeShapeType="1"/>
          </p:cNvSpPr>
          <p:nvPr/>
        </p:nvSpPr>
        <p:spPr bwMode="auto">
          <a:xfrm>
            <a:off x="4005263" y="3617913"/>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29387" name="Line 11">
            <a:extLst>
              <a:ext uri="{FF2B5EF4-FFF2-40B4-BE49-F238E27FC236}">
                <a16:creationId xmlns:a16="http://schemas.microsoft.com/office/drawing/2014/main" id="{C6B110E6-2FBD-4E9F-9404-A1CAAA029709}"/>
              </a:ext>
            </a:extLst>
          </p:cNvPr>
          <p:cNvSpPr>
            <a:spLocks noChangeShapeType="1"/>
          </p:cNvSpPr>
          <p:nvPr/>
        </p:nvSpPr>
        <p:spPr bwMode="auto">
          <a:xfrm>
            <a:off x="6376988" y="3617913"/>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29388" name="Rectangle 12">
            <a:extLst>
              <a:ext uri="{FF2B5EF4-FFF2-40B4-BE49-F238E27FC236}">
                <a16:creationId xmlns:a16="http://schemas.microsoft.com/office/drawing/2014/main" id="{F06F33DB-AAB9-4CC0-A8A4-6CE947D8F7BA}"/>
              </a:ext>
            </a:extLst>
          </p:cNvPr>
          <p:cNvSpPr>
            <a:spLocks noChangeArrowheads="1"/>
          </p:cNvSpPr>
          <p:nvPr/>
        </p:nvSpPr>
        <p:spPr bwMode="auto">
          <a:xfrm>
            <a:off x="7481888" y="3068638"/>
            <a:ext cx="1309687"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4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Finalizar</a:t>
            </a:r>
          </a:p>
          <a:p>
            <a:pPr algn="ctr" eaLnBrk="1" hangingPunct="1">
              <a:spcBef>
                <a:spcPct val="0"/>
              </a:spcBef>
              <a:buFontTx/>
              <a:buNone/>
            </a:pPr>
            <a:r>
              <a:rPr lang="es-AR" altLang="pt-BR" sz="1400" u="none">
                <a:latin typeface="Arial" panose="020B0604020202020204" pitchFamily="34" charset="0"/>
              </a:rPr>
              <a:t>Cronograma</a:t>
            </a:r>
          </a:p>
          <a:p>
            <a:pPr algn="ctr" eaLnBrk="1" hangingPunct="1">
              <a:spcBef>
                <a:spcPct val="0"/>
              </a:spcBef>
              <a:buFontTx/>
              <a:buNone/>
            </a:pPr>
            <a:r>
              <a:rPr lang="es-AR" altLang="pt-BR" sz="1400" u="none">
                <a:latin typeface="Arial" panose="020B0604020202020204" pitchFamily="34" charset="0"/>
              </a:rPr>
              <a:t>Base</a:t>
            </a:r>
          </a:p>
        </p:txBody>
      </p:sp>
      <p:sp>
        <p:nvSpPr>
          <p:cNvPr id="229389" name="Rectangle 13">
            <a:extLst>
              <a:ext uri="{FF2B5EF4-FFF2-40B4-BE49-F238E27FC236}">
                <a16:creationId xmlns:a16="http://schemas.microsoft.com/office/drawing/2014/main" id="{C145F7BD-A3D9-414E-8113-D469567AA043}"/>
              </a:ext>
            </a:extLst>
          </p:cNvPr>
          <p:cNvSpPr>
            <a:spLocks noChangeArrowheads="1"/>
          </p:cNvSpPr>
          <p:nvPr/>
        </p:nvSpPr>
        <p:spPr bwMode="auto">
          <a:xfrm>
            <a:off x="7481888" y="306863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2.3.4</a:t>
            </a:r>
            <a:endParaRPr lang="en-GB" altLang="pt-BR" sz="1200" u="none">
              <a:latin typeface="Arial" panose="020B0604020202020204" pitchFamily="34" charset="0"/>
            </a:endParaRPr>
          </a:p>
        </p:txBody>
      </p:sp>
    </p:spTree>
    <p:extLst>
      <p:ext uri="{BB962C8B-B14F-4D97-AF65-F5344CB8AC3E}">
        <p14:creationId xmlns:p14="http://schemas.microsoft.com/office/powerpoint/2010/main" val="793011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93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93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93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938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93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938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93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93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938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93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9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animBg="1"/>
      <p:bldP spid="229380" grpId="0" animBg="1"/>
      <p:bldP spid="229382" grpId="0" animBg="1"/>
      <p:bldP spid="229383" grpId="0" animBg="1"/>
      <p:bldP spid="229384" grpId="0" animBg="1"/>
      <p:bldP spid="229385" grpId="0" animBg="1"/>
      <p:bldP spid="229388" grpId="0" animBg="1"/>
      <p:bldP spid="22938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23C40982-C445-4A4F-8D5B-1F8A406B9707}"/>
              </a:ext>
            </a:extLst>
          </p:cNvPr>
          <p:cNvSpPr>
            <a:spLocks noGrp="1" noChangeArrowheads="1"/>
          </p:cNvSpPr>
          <p:nvPr>
            <p:ph type="title"/>
          </p:nvPr>
        </p:nvSpPr>
        <p:spPr>
          <a:xfrm>
            <a:off x="0" y="0"/>
            <a:ext cx="9144000" cy="1066800"/>
          </a:xfrm>
        </p:spPr>
        <p:txBody>
          <a:bodyPr>
            <a:normAutofit fontScale="90000"/>
          </a:bodyPr>
          <a:lstStyle/>
          <a:p>
            <a:pPr eaLnBrk="1" hangingPunct="1"/>
            <a:r>
              <a:rPr lang="pt-BR" altLang="pt-BR" sz="3600"/>
              <a:t>A Declaração do Escopo e a EAP são usadas para definir as atividades do projeto</a:t>
            </a:r>
          </a:p>
        </p:txBody>
      </p:sp>
      <p:grpSp>
        <p:nvGrpSpPr>
          <p:cNvPr id="71683" name="Group 10">
            <a:extLst>
              <a:ext uri="{FF2B5EF4-FFF2-40B4-BE49-F238E27FC236}">
                <a16:creationId xmlns:a16="http://schemas.microsoft.com/office/drawing/2014/main" id="{55084660-E8C0-4DFF-A3CE-212F2DFCE34C}"/>
              </a:ext>
            </a:extLst>
          </p:cNvPr>
          <p:cNvGrpSpPr>
            <a:grpSpLocks/>
          </p:cNvGrpSpPr>
          <p:nvPr/>
        </p:nvGrpSpPr>
        <p:grpSpPr bwMode="auto">
          <a:xfrm>
            <a:off x="1835696" y="4581128"/>
            <a:ext cx="4373563" cy="1663700"/>
            <a:chOff x="207" y="2649"/>
            <a:chExt cx="5386" cy="1048"/>
          </a:xfrm>
        </p:grpSpPr>
        <p:sp>
          <p:nvSpPr>
            <p:cNvPr id="71735" name="Rectangle 11">
              <a:extLst>
                <a:ext uri="{FF2B5EF4-FFF2-40B4-BE49-F238E27FC236}">
                  <a16:creationId xmlns:a16="http://schemas.microsoft.com/office/drawing/2014/main" id="{C4B0C15B-6B0E-4DBB-A4DC-AEE7DED1B2D4}"/>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71736" name="Rectangle 12">
              <a:extLst>
                <a:ext uri="{FF2B5EF4-FFF2-40B4-BE49-F238E27FC236}">
                  <a16:creationId xmlns:a16="http://schemas.microsoft.com/office/drawing/2014/main" id="{24E148DE-6A1E-4860-B8E6-B94BDC4168A4}"/>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71684" name="Group 14">
            <a:extLst>
              <a:ext uri="{FF2B5EF4-FFF2-40B4-BE49-F238E27FC236}">
                <a16:creationId xmlns:a16="http://schemas.microsoft.com/office/drawing/2014/main" id="{D1D0CF25-760D-4193-B8DF-E3558B00B93B}"/>
              </a:ext>
            </a:extLst>
          </p:cNvPr>
          <p:cNvGrpSpPr>
            <a:grpSpLocks/>
          </p:cNvGrpSpPr>
          <p:nvPr/>
        </p:nvGrpSpPr>
        <p:grpSpPr bwMode="auto">
          <a:xfrm>
            <a:off x="1835696" y="1577578"/>
            <a:ext cx="4373563" cy="1646237"/>
            <a:chOff x="207" y="757"/>
            <a:chExt cx="5386" cy="1037"/>
          </a:xfrm>
        </p:grpSpPr>
        <p:sp>
          <p:nvSpPr>
            <p:cNvPr id="71733" name="Rectangle 15">
              <a:extLst>
                <a:ext uri="{FF2B5EF4-FFF2-40B4-BE49-F238E27FC236}">
                  <a16:creationId xmlns:a16="http://schemas.microsoft.com/office/drawing/2014/main" id="{364CC968-4565-4252-9CD1-4C5BF8EA91D8}"/>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71734" name="Rectangle 16">
              <a:extLst>
                <a:ext uri="{FF2B5EF4-FFF2-40B4-BE49-F238E27FC236}">
                  <a16:creationId xmlns:a16="http://schemas.microsoft.com/office/drawing/2014/main" id="{CAB03411-6907-4BF9-A527-AD283AF37F35}"/>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71685" name="Group 18">
            <a:extLst>
              <a:ext uri="{FF2B5EF4-FFF2-40B4-BE49-F238E27FC236}">
                <a16:creationId xmlns:a16="http://schemas.microsoft.com/office/drawing/2014/main" id="{7C7EB0CF-1C11-4022-BCB8-42720FCE7E09}"/>
              </a:ext>
            </a:extLst>
          </p:cNvPr>
          <p:cNvGrpSpPr>
            <a:grpSpLocks/>
          </p:cNvGrpSpPr>
          <p:nvPr/>
        </p:nvGrpSpPr>
        <p:grpSpPr bwMode="auto">
          <a:xfrm>
            <a:off x="1835696" y="3223815"/>
            <a:ext cx="4375150" cy="1357313"/>
            <a:chOff x="212" y="1794"/>
            <a:chExt cx="5381" cy="855"/>
          </a:xfrm>
        </p:grpSpPr>
        <p:sp>
          <p:nvSpPr>
            <p:cNvPr id="71731" name="Rectangle 19">
              <a:extLst>
                <a:ext uri="{FF2B5EF4-FFF2-40B4-BE49-F238E27FC236}">
                  <a16:creationId xmlns:a16="http://schemas.microsoft.com/office/drawing/2014/main" id="{E9368BA7-1673-453C-954B-E35A3D6CACD0}"/>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71732" name="Rectangle 20">
              <a:extLst>
                <a:ext uri="{FF2B5EF4-FFF2-40B4-BE49-F238E27FC236}">
                  <a16:creationId xmlns:a16="http://schemas.microsoft.com/office/drawing/2014/main" id="{9131A68D-0850-4542-B51E-9F5C3B4843A1}"/>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231446" name="Rectangle 22">
            <a:extLst>
              <a:ext uri="{FF2B5EF4-FFF2-40B4-BE49-F238E27FC236}">
                <a16:creationId xmlns:a16="http://schemas.microsoft.com/office/drawing/2014/main" id="{A8523599-598A-4815-B46F-0EC7F911C50A}"/>
              </a:ext>
            </a:extLst>
          </p:cNvPr>
          <p:cNvSpPr>
            <a:spLocks noChangeArrowheads="1"/>
          </p:cNvSpPr>
          <p:nvPr/>
        </p:nvSpPr>
        <p:spPr bwMode="auto">
          <a:xfrm>
            <a:off x="4158209" y="3708003"/>
            <a:ext cx="508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900" u="none">
                <a:solidFill>
                  <a:srgbClr val="000000"/>
                </a:solidFill>
                <a:latin typeface="Arial" panose="020B0604020202020204" pitchFamily="34" charset="0"/>
              </a:rPr>
              <a:t>Estimate </a:t>
            </a:r>
            <a:endParaRPr lang="en-GB" altLang="pt-BR" sz="1800" b="0" u="none">
              <a:latin typeface="Arial" panose="020B0604020202020204" pitchFamily="34" charset="0"/>
            </a:endParaRPr>
          </a:p>
        </p:txBody>
      </p:sp>
      <p:grpSp>
        <p:nvGrpSpPr>
          <p:cNvPr id="5" name="Group 24">
            <a:extLst>
              <a:ext uri="{FF2B5EF4-FFF2-40B4-BE49-F238E27FC236}">
                <a16:creationId xmlns:a16="http://schemas.microsoft.com/office/drawing/2014/main" id="{D5F13683-6FC4-445B-B4DA-8AFED7147D1E}"/>
              </a:ext>
            </a:extLst>
          </p:cNvPr>
          <p:cNvGrpSpPr>
            <a:grpSpLocks/>
          </p:cNvGrpSpPr>
          <p:nvPr/>
        </p:nvGrpSpPr>
        <p:grpSpPr bwMode="auto">
          <a:xfrm>
            <a:off x="2924721" y="1734740"/>
            <a:ext cx="901700" cy="636588"/>
            <a:chOff x="-114" y="981"/>
            <a:chExt cx="998" cy="680"/>
          </a:xfrm>
        </p:grpSpPr>
        <p:sp>
          <p:nvSpPr>
            <p:cNvPr id="71729" name="Rectangle 25">
              <a:extLst>
                <a:ext uri="{FF2B5EF4-FFF2-40B4-BE49-F238E27FC236}">
                  <a16:creationId xmlns:a16="http://schemas.microsoft.com/office/drawing/2014/main" id="{9DCB0BE2-CCA2-4AD7-9724-B6DE972F2D55}"/>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     Transferir</a:t>
              </a:r>
            </a:p>
            <a:p>
              <a:pPr algn="ctr" eaLnBrk="1" hangingPunct="1">
                <a:spcBef>
                  <a:spcPct val="0"/>
                </a:spcBef>
                <a:buFontTx/>
                <a:buNone/>
              </a:pPr>
              <a:r>
                <a:rPr lang="es-AR" altLang="pt-BR" sz="800" u="none">
                  <a:latin typeface="Arial" panose="020B0604020202020204" pitchFamily="34" charset="0"/>
                </a:rPr>
                <a:t> Informação</a:t>
              </a:r>
            </a:p>
            <a:p>
              <a:pPr algn="ctr" eaLnBrk="1" hangingPunct="1">
                <a:spcBef>
                  <a:spcPct val="0"/>
                </a:spcBef>
                <a:buFontTx/>
                <a:buNone/>
              </a:pPr>
              <a:r>
                <a:rPr lang="es-AR" altLang="pt-BR" sz="800" u="none">
                  <a:latin typeface="Arial" panose="020B0604020202020204" pitchFamily="34" charset="0"/>
                </a:rPr>
                <a:t>da Fase de </a:t>
              </a:r>
            </a:p>
            <a:p>
              <a:pPr algn="ctr" eaLnBrk="1" hangingPunct="1">
                <a:spcBef>
                  <a:spcPct val="0"/>
                </a:spcBef>
                <a:buFontTx/>
                <a:buNone/>
              </a:pPr>
              <a:r>
                <a:rPr lang="es-AR" altLang="pt-BR" sz="800" u="none">
                  <a:latin typeface="Arial" panose="020B0604020202020204" pitchFamily="34" charset="0"/>
                </a:rPr>
                <a:t>Comercialização</a:t>
              </a:r>
            </a:p>
          </p:txBody>
        </p:sp>
        <p:sp>
          <p:nvSpPr>
            <p:cNvPr id="71730" name="Rectangle 26">
              <a:extLst>
                <a:ext uri="{FF2B5EF4-FFF2-40B4-BE49-F238E27FC236}">
                  <a16:creationId xmlns:a16="http://schemas.microsoft.com/office/drawing/2014/main" id="{B6545261-9EC9-403F-9D3C-144EB5898640}"/>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1.9.2</a:t>
              </a:r>
              <a:endParaRPr lang="en-GB" altLang="pt-BR" sz="800" u="none">
                <a:latin typeface="Arial" panose="020B0604020202020204" pitchFamily="34" charset="0"/>
              </a:endParaRPr>
            </a:p>
          </p:txBody>
        </p:sp>
      </p:grpSp>
      <p:grpSp>
        <p:nvGrpSpPr>
          <p:cNvPr id="6" name="Group 27">
            <a:extLst>
              <a:ext uri="{FF2B5EF4-FFF2-40B4-BE49-F238E27FC236}">
                <a16:creationId xmlns:a16="http://schemas.microsoft.com/office/drawing/2014/main" id="{0FEAB7ED-8768-4A79-B2D8-4D9193DDEEDE}"/>
              </a:ext>
            </a:extLst>
          </p:cNvPr>
          <p:cNvGrpSpPr>
            <a:grpSpLocks/>
          </p:cNvGrpSpPr>
          <p:nvPr/>
        </p:nvGrpSpPr>
        <p:grpSpPr bwMode="auto">
          <a:xfrm>
            <a:off x="3970884" y="1734740"/>
            <a:ext cx="901700" cy="636588"/>
            <a:chOff x="-114" y="981"/>
            <a:chExt cx="998" cy="680"/>
          </a:xfrm>
        </p:grpSpPr>
        <p:sp>
          <p:nvSpPr>
            <p:cNvPr id="71727" name="Rectangle 28">
              <a:extLst>
                <a:ext uri="{FF2B5EF4-FFF2-40B4-BE49-F238E27FC236}">
                  <a16:creationId xmlns:a16="http://schemas.microsoft.com/office/drawing/2014/main" id="{2411E08A-CFB0-40B3-8405-54D0C3ADA435}"/>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Preparar</a:t>
              </a:r>
            </a:p>
            <a:p>
              <a:pPr algn="ctr" eaLnBrk="1" hangingPunct="1">
                <a:spcBef>
                  <a:spcPct val="0"/>
                </a:spcBef>
                <a:buFontTx/>
                <a:buNone/>
              </a:pPr>
              <a:r>
                <a:rPr lang="es-AR" altLang="pt-BR" sz="800" u="none">
                  <a:latin typeface="Arial" panose="020B0604020202020204" pitchFamily="34" charset="0"/>
                </a:rPr>
                <a:t>Declaração do </a:t>
              </a:r>
            </a:p>
            <a:p>
              <a:pPr algn="ctr" eaLnBrk="1" hangingPunct="1">
                <a:spcBef>
                  <a:spcPct val="0"/>
                </a:spcBef>
                <a:buFontTx/>
                <a:buNone/>
              </a:pPr>
              <a:r>
                <a:rPr lang="es-AR" altLang="pt-BR" sz="800" u="none">
                  <a:latin typeface="Arial" panose="020B0604020202020204" pitchFamily="34" charset="0"/>
                </a:rPr>
                <a:t>Escopo</a:t>
              </a:r>
            </a:p>
          </p:txBody>
        </p:sp>
        <p:sp>
          <p:nvSpPr>
            <p:cNvPr id="71728" name="Rectangle 29">
              <a:extLst>
                <a:ext uri="{FF2B5EF4-FFF2-40B4-BE49-F238E27FC236}">
                  <a16:creationId xmlns:a16="http://schemas.microsoft.com/office/drawing/2014/main" id="{81021FD9-9059-40CA-8E49-1762E9F514D0}"/>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2.2.2</a:t>
              </a:r>
              <a:endParaRPr lang="en-GB" altLang="pt-BR" sz="800" u="none">
                <a:latin typeface="Arial" panose="020B0604020202020204" pitchFamily="34" charset="0"/>
              </a:endParaRPr>
            </a:p>
          </p:txBody>
        </p:sp>
      </p:grpSp>
      <p:grpSp>
        <p:nvGrpSpPr>
          <p:cNvPr id="7" name="Group 30">
            <a:extLst>
              <a:ext uri="{FF2B5EF4-FFF2-40B4-BE49-F238E27FC236}">
                <a16:creationId xmlns:a16="http://schemas.microsoft.com/office/drawing/2014/main" id="{C0C93ACB-1ADC-4D8F-82D1-35B9CD56AC5B}"/>
              </a:ext>
            </a:extLst>
          </p:cNvPr>
          <p:cNvGrpSpPr>
            <a:grpSpLocks/>
          </p:cNvGrpSpPr>
          <p:nvPr/>
        </p:nvGrpSpPr>
        <p:grpSpPr bwMode="auto">
          <a:xfrm>
            <a:off x="5126584" y="1734740"/>
            <a:ext cx="901700" cy="636588"/>
            <a:chOff x="-114" y="981"/>
            <a:chExt cx="998" cy="680"/>
          </a:xfrm>
        </p:grpSpPr>
        <p:sp>
          <p:nvSpPr>
            <p:cNvPr id="71725" name="Rectangle 31">
              <a:extLst>
                <a:ext uri="{FF2B5EF4-FFF2-40B4-BE49-F238E27FC236}">
                  <a16:creationId xmlns:a16="http://schemas.microsoft.com/office/drawing/2014/main" id="{5F1CC945-6797-499A-826C-206AAD028261}"/>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Criar</a:t>
              </a:r>
            </a:p>
            <a:p>
              <a:pPr algn="ctr" eaLnBrk="1" hangingPunct="1">
                <a:spcBef>
                  <a:spcPct val="0"/>
                </a:spcBef>
                <a:buFontTx/>
                <a:buNone/>
              </a:pPr>
              <a:r>
                <a:rPr lang="es-AR" altLang="pt-BR" sz="800" u="none">
                  <a:latin typeface="Arial" panose="020B0604020202020204" pitchFamily="34" charset="0"/>
                </a:rPr>
                <a:t>WBS</a:t>
              </a:r>
            </a:p>
          </p:txBody>
        </p:sp>
        <p:sp>
          <p:nvSpPr>
            <p:cNvPr id="71726" name="Rectangle 32">
              <a:extLst>
                <a:ext uri="{FF2B5EF4-FFF2-40B4-BE49-F238E27FC236}">
                  <a16:creationId xmlns:a16="http://schemas.microsoft.com/office/drawing/2014/main" id="{DE720B76-DAA8-4DAF-ACD0-11348F565546}"/>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2.2.4</a:t>
              </a:r>
              <a:endParaRPr lang="en-GB" altLang="pt-BR" sz="800" u="none">
                <a:latin typeface="Arial" panose="020B0604020202020204" pitchFamily="34" charset="0"/>
              </a:endParaRPr>
            </a:p>
          </p:txBody>
        </p:sp>
      </p:grpSp>
      <p:sp>
        <p:nvSpPr>
          <p:cNvPr id="231457" name="Line 33">
            <a:extLst>
              <a:ext uri="{FF2B5EF4-FFF2-40B4-BE49-F238E27FC236}">
                <a16:creationId xmlns:a16="http://schemas.microsoft.com/office/drawing/2014/main" id="{FA79C1F7-6DAE-4A9B-90C8-67F5AE46280C}"/>
              </a:ext>
            </a:extLst>
          </p:cNvPr>
          <p:cNvSpPr>
            <a:spLocks noChangeShapeType="1"/>
          </p:cNvSpPr>
          <p:nvPr/>
        </p:nvSpPr>
        <p:spPr bwMode="auto">
          <a:xfrm>
            <a:off x="3375571" y="2371328"/>
            <a:ext cx="0" cy="596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231458" name="Line 34">
            <a:extLst>
              <a:ext uri="{FF2B5EF4-FFF2-40B4-BE49-F238E27FC236}">
                <a16:creationId xmlns:a16="http://schemas.microsoft.com/office/drawing/2014/main" id="{C309EF7C-8CF9-4A58-A6A6-5BB860036299}"/>
              </a:ext>
            </a:extLst>
          </p:cNvPr>
          <p:cNvSpPr>
            <a:spLocks noChangeShapeType="1"/>
          </p:cNvSpPr>
          <p:nvPr/>
        </p:nvSpPr>
        <p:spPr bwMode="auto">
          <a:xfrm>
            <a:off x="3375571" y="2953940"/>
            <a:ext cx="22161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231459" name="Line 35">
            <a:extLst>
              <a:ext uri="{FF2B5EF4-FFF2-40B4-BE49-F238E27FC236}">
                <a16:creationId xmlns:a16="http://schemas.microsoft.com/office/drawing/2014/main" id="{008A9EAF-3103-4AF8-8264-D9A3F2216567}"/>
              </a:ext>
            </a:extLst>
          </p:cNvPr>
          <p:cNvSpPr>
            <a:spLocks noChangeShapeType="1"/>
          </p:cNvSpPr>
          <p:nvPr/>
        </p:nvSpPr>
        <p:spPr bwMode="auto">
          <a:xfrm>
            <a:off x="5591721" y="2371328"/>
            <a:ext cx="0" cy="596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8" name="Group 36">
            <a:extLst>
              <a:ext uri="{FF2B5EF4-FFF2-40B4-BE49-F238E27FC236}">
                <a16:creationId xmlns:a16="http://schemas.microsoft.com/office/drawing/2014/main" id="{21721158-FFAE-4C51-90AA-40EAD7179489}"/>
              </a:ext>
            </a:extLst>
          </p:cNvPr>
          <p:cNvGrpSpPr>
            <a:grpSpLocks/>
          </p:cNvGrpSpPr>
          <p:nvPr/>
        </p:nvGrpSpPr>
        <p:grpSpPr bwMode="auto">
          <a:xfrm>
            <a:off x="2575471" y="2517378"/>
            <a:ext cx="1289050" cy="280987"/>
            <a:chOff x="862" y="1355"/>
            <a:chExt cx="604" cy="177"/>
          </a:xfrm>
        </p:grpSpPr>
        <p:sp>
          <p:nvSpPr>
            <p:cNvPr id="71721" name="Freeform 37">
              <a:extLst>
                <a:ext uri="{FF2B5EF4-FFF2-40B4-BE49-F238E27FC236}">
                  <a16:creationId xmlns:a16="http://schemas.microsoft.com/office/drawing/2014/main" id="{DD508E05-33A5-4649-BCA4-A8388FE787A7}"/>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1722" name="Freeform 38">
              <a:extLst>
                <a:ext uri="{FF2B5EF4-FFF2-40B4-BE49-F238E27FC236}">
                  <a16:creationId xmlns:a16="http://schemas.microsoft.com/office/drawing/2014/main" id="{6852B47C-0226-4D41-B372-599842FE07E6}"/>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71723" name="Freeform 39">
              <a:extLst>
                <a:ext uri="{FF2B5EF4-FFF2-40B4-BE49-F238E27FC236}">
                  <a16:creationId xmlns:a16="http://schemas.microsoft.com/office/drawing/2014/main" id="{817A56F3-3DE7-4CD7-A5C5-E1B58B9317F5}"/>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1724" name="Freeform 40">
              <a:extLst>
                <a:ext uri="{FF2B5EF4-FFF2-40B4-BE49-F238E27FC236}">
                  <a16:creationId xmlns:a16="http://schemas.microsoft.com/office/drawing/2014/main" id="{A0C03E27-02E8-44AB-90D9-F337B2B9C211}"/>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231465" name="Rectangle 41">
            <a:extLst>
              <a:ext uri="{FF2B5EF4-FFF2-40B4-BE49-F238E27FC236}">
                <a16:creationId xmlns:a16="http://schemas.microsoft.com/office/drawing/2014/main" id="{70D1842C-F9A4-4C2B-8217-6925B39A3291}"/>
              </a:ext>
            </a:extLst>
          </p:cNvPr>
          <p:cNvSpPr>
            <a:spLocks noChangeArrowheads="1"/>
          </p:cNvSpPr>
          <p:nvPr/>
        </p:nvSpPr>
        <p:spPr bwMode="auto">
          <a:xfrm>
            <a:off x="2597696" y="2545953"/>
            <a:ext cx="1254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Informação da</a:t>
            </a:r>
          </a:p>
          <a:p>
            <a:pPr algn="ctr" eaLnBrk="1" hangingPunct="1">
              <a:spcBef>
                <a:spcPct val="0"/>
              </a:spcBef>
              <a:buFontTx/>
              <a:buNone/>
            </a:pPr>
            <a:r>
              <a:rPr lang="es-AR" altLang="pt-BR" sz="800" b="0" u="none">
                <a:solidFill>
                  <a:srgbClr val="000000"/>
                </a:solidFill>
                <a:latin typeface="Arial" panose="020B0604020202020204" pitchFamily="34" charset="0"/>
              </a:rPr>
              <a:t>Fase de </a:t>
            </a:r>
            <a:r>
              <a:rPr lang="es-AR" altLang="pt-BR" sz="800" u="none">
                <a:latin typeface="Arial" panose="020B0604020202020204" pitchFamily="34" charset="0"/>
              </a:rPr>
              <a:t>Comercialização</a:t>
            </a:r>
          </a:p>
        </p:txBody>
      </p:sp>
      <p:sp>
        <p:nvSpPr>
          <p:cNvPr id="231466" name="Line 42">
            <a:extLst>
              <a:ext uri="{FF2B5EF4-FFF2-40B4-BE49-F238E27FC236}">
                <a16:creationId xmlns:a16="http://schemas.microsoft.com/office/drawing/2014/main" id="{2F061BDD-1EA0-4164-AC21-E521A6AE41A0}"/>
              </a:ext>
            </a:extLst>
          </p:cNvPr>
          <p:cNvSpPr>
            <a:spLocks noChangeShapeType="1"/>
          </p:cNvSpPr>
          <p:nvPr/>
        </p:nvSpPr>
        <p:spPr bwMode="auto">
          <a:xfrm>
            <a:off x="4440784" y="2364978"/>
            <a:ext cx="0" cy="10699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9" name="Group 43">
            <a:extLst>
              <a:ext uri="{FF2B5EF4-FFF2-40B4-BE49-F238E27FC236}">
                <a16:creationId xmlns:a16="http://schemas.microsoft.com/office/drawing/2014/main" id="{85005ADF-7A4D-4EB8-AF13-28CA015E19B1}"/>
              </a:ext>
            </a:extLst>
          </p:cNvPr>
          <p:cNvGrpSpPr>
            <a:grpSpLocks/>
          </p:cNvGrpSpPr>
          <p:nvPr/>
        </p:nvGrpSpPr>
        <p:grpSpPr bwMode="auto">
          <a:xfrm>
            <a:off x="5375821" y="2526903"/>
            <a:ext cx="436563" cy="280987"/>
            <a:chOff x="2378" y="1361"/>
            <a:chExt cx="331" cy="177"/>
          </a:xfrm>
        </p:grpSpPr>
        <p:sp>
          <p:nvSpPr>
            <p:cNvPr id="71717" name="Freeform 44">
              <a:extLst>
                <a:ext uri="{FF2B5EF4-FFF2-40B4-BE49-F238E27FC236}">
                  <a16:creationId xmlns:a16="http://schemas.microsoft.com/office/drawing/2014/main" id="{0FC603FB-9C0A-432B-B1D6-5908C6DC8DF3}"/>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1718" name="Freeform 45">
              <a:extLst>
                <a:ext uri="{FF2B5EF4-FFF2-40B4-BE49-F238E27FC236}">
                  <a16:creationId xmlns:a16="http://schemas.microsoft.com/office/drawing/2014/main" id="{FA42E8EB-5DAB-4DEF-9E7B-6632D635E12D}"/>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71719" name="Freeform 46">
              <a:extLst>
                <a:ext uri="{FF2B5EF4-FFF2-40B4-BE49-F238E27FC236}">
                  <a16:creationId xmlns:a16="http://schemas.microsoft.com/office/drawing/2014/main" id="{90A45422-D7A0-4591-9368-E5242EFAF5C9}"/>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1720" name="Freeform 47">
              <a:extLst>
                <a:ext uri="{FF2B5EF4-FFF2-40B4-BE49-F238E27FC236}">
                  <a16:creationId xmlns:a16="http://schemas.microsoft.com/office/drawing/2014/main" id="{68807530-0610-428D-B9DE-916D620CF7A2}"/>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231472" name="Rectangle 48">
            <a:extLst>
              <a:ext uri="{FF2B5EF4-FFF2-40B4-BE49-F238E27FC236}">
                <a16:creationId xmlns:a16="http://schemas.microsoft.com/office/drawing/2014/main" id="{C26FF8E8-1903-47AB-80E0-3C828DEF4FCD}"/>
              </a:ext>
            </a:extLst>
          </p:cNvPr>
          <p:cNvSpPr>
            <a:spLocks noChangeArrowheads="1"/>
          </p:cNvSpPr>
          <p:nvPr/>
        </p:nvSpPr>
        <p:spPr bwMode="auto">
          <a:xfrm>
            <a:off x="5093246" y="2609453"/>
            <a:ext cx="98583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GB" altLang="pt-BR" sz="800" b="0" u="none">
                <a:solidFill>
                  <a:srgbClr val="000000"/>
                </a:solidFill>
                <a:latin typeface="Arial" panose="020B0604020202020204" pitchFamily="34" charset="0"/>
              </a:rPr>
              <a:t>WBS</a:t>
            </a:r>
          </a:p>
        </p:txBody>
      </p:sp>
      <p:grpSp>
        <p:nvGrpSpPr>
          <p:cNvPr id="10" name="Group 49">
            <a:extLst>
              <a:ext uri="{FF2B5EF4-FFF2-40B4-BE49-F238E27FC236}">
                <a16:creationId xmlns:a16="http://schemas.microsoft.com/office/drawing/2014/main" id="{C48FD416-44DA-425C-A070-0D7ED667BA0A}"/>
              </a:ext>
            </a:extLst>
          </p:cNvPr>
          <p:cNvGrpSpPr>
            <a:grpSpLocks/>
          </p:cNvGrpSpPr>
          <p:nvPr/>
        </p:nvGrpSpPr>
        <p:grpSpPr bwMode="auto">
          <a:xfrm>
            <a:off x="3980409" y="3533378"/>
            <a:ext cx="901700" cy="636587"/>
            <a:chOff x="-114" y="981"/>
            <a:chExt cx="998" cy="680"/>
          </a:xfrm>
        </p:grpSpPr>
        <p:sp>
          <p:nvSpPr>
            <p:cNvPr id="71715" name="Rectangle 50">
              <a:extLst>
                <a:ext uri="{FF2B5EF4-FFF2-40B4-BE49-F238E27FC236}">
                  <a16:creationId xmlns:a16="http://schemas.microsoft.com/office/drawing/2014/main" id="{E3E294C9-FA9E-4281-AC5B-66F8D73FB627}"/>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Definir </a:t>
              </a:r>
            </a:p>
            <a:p>
              <a:pPr algn="ctr" eaLnBrk="1" hangingPunct="1">
                <a:spcBef>
                  <a:spcPct val="0"/>
                </a:spcBef>
                <a:buFontTx/>
                <a:buNone/>
              </a:pPr>
              <a:r>
                <a:rPr lang="es-AR" altLang="pt-BR" sz="800" u="none">
                  <a:latin typeface="Arial" panose="020B0604020202020204" pitchFamily="34" charset="0"/>
                </a:rPr>
                <a:t>Atividades</a:t>
              </a:r>
            </a:p>
          </p:txBody>
        </p:sp>
        <p:sp>
          <p:nvSpPr>
            <p:cNvPr id="71716" name="Rectangle 51">
              <a:extLst>
                <a:ext uri="{FF2B5EF4-FFF2-40B4-BE49-F238E27FC236}">
                  <a16:creationId xmlns:a16="http://schemas.microsoft.com/office/drawing/2014/main" id="{3481E93A-7742-4441-9151-C5A05F134153}"/>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2.3.1</a:t>
              </a:r>
              <a:endParaRPr lang="en-GB" altLang="pt-BR" sz="800" u="none">
                <a:latin typeface="Arial" panose="020B0604020202020204" pitchFamily="34" charset="0"/>
              </a:endParaRPr>
            </a:p>
          </p:txBody>
        </p:sp>
      </p:grpSp>
      <p:sp>
        <p:nvSpPr>
          <p:cNvPr id="231476" name="Line 52">
            <a:extLst>
              <a:ext uri="{FF2B5EF4-FFF2-40B4-BE49-F238E27FC236}">
                <a16:creationId xmlns:a16="http://schemas.microsoft.com/office/drawing/2014/main" id="{A7FFF049-F145-46E9-A273-34A246B2F643}"/>
              </a:ext>
            </a:extLst>
          </p:cNvPr>
          <p:cNvSpPr>
            <a:spLocks noChangeShapeType="1"/>
          </p:cNvSpPr>
          <p:nvPr/>
        </p:nvSpPr>
        <p:spPr bwMode="auto">
          <a:xfrm>
            <a:off x="4436021" y="4182665"/>
            <a:ext cx="0" cy="5111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1" name="Group 53">
            <a:extLst>
              <a:ext uri="{FF2B5EF4-FFF2-40B4-BE49-F238E27FC236}">
                <a16:creationId xmlns:a16="http://schemas.microsoft.com/office/drawing/2014/main" id="{A0746286-C4B6-405C-A147-6BC32B988788}"/>
              </a:ext>
            </a:extLst>
          </p:cNvPr>
          <p:cNvGrpSpPr>
            <a:grpSpLocks/>
          </p:cNvGrpSpPr>
          <p:nvPr/>
        </p:nvGrpSpPr>
        <p:grpSpPr bwMode="auto">
          <a:xfrm>
            <a:off x="3908971" y="4725590"/>
            <a:ext cx="977900" cy="279400"/>
            <a:chOff x="1181" y="2746"/>
            <a:chExt cx="616" cy="176"/>
          </a:xfrm>
        </p:grpSpPr>
        <p:sp>
          <p:nvSpPr>
            <p:cNvPr id="71711" name="Freeform 54">
              <a:extLst>
                <a:ext uri="{FF2B5EF4-FFF2-40B4-BE49-F238E27FC236}">
                  <a16:creationId xmlns:a16="http://schemas.microsoft.com/office/drawing/2014/main" id="{0CA6E109-A511-43CF-B700-16A5ED86AFC9}"/>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1712" name="Freeform 55">
              <a:extLst>
                <a:ext uri="{FF2B5EF4-FFF2-40B4-BE49-F238E27FC236}">
                  <a16:creationId xmlns:a16="http://schemas.microsoft.com/office/drawing/2014/main" id="{497EDD9E-2B0C-42B9-AC83-DFB6AF5BABDA}"/>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0">
              <a:solidFill>
                <a:srgbClr val="000000"/>
              </a:solidFill>
              <a:round/>
              <a:headEnd/>
              <a:tailEnd/>
            </a:ln>
          </p:spPr>
          <p:txBody>
            <a:bodyPr/>
            <a:lstStyle/>
            <a:p>
              <a:endParaRPr lang="pt-BR"/>
            </a:p>
          </p:txBody>
        </p:sp>
        <p:sp>
          <p:nvSpPr>
            <p:cNvPr id="71713" name="Freeform 56">
              <a:extLst>
                <a:ext uri="{FF2B5EF4-FFF2-40B4-BE49-F238E27FC236}">
                  <a16:creationId xmlns:a16="http://schemas.microsoft.com/office/drawing/2014/main" id="{570E8F9C-7825-464A-B880-439C66D44D1E}"/>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w="7938" cap="rnd">
              <a:solidFill>
                <a:srgbClr val="000000"/>
              </a:solidFill>
              <a:round/>
              <a:headEnd/>
              <a:tailEnd/>
            </a:ln>
          </p:spPr>
          <p:txBody>
            <a:bodyPr/>
            <a:lstStyle/>
            <a:p>
              <a:endParaRPr lang="pt-BR"/>
            </a:p>
          </p:txBody>
        </p:sp>
        <p:sp>
          <p:nvSpPr>
            <p:cNvPr id="71714" name="Freeform 57">
              <a:extLst>
                <a:ext uri="{FF2B5EF4-FFF2-40B4-BE49-F238E27FC236}">
                  <a16:creationId xmlns:a16="http://schemas.microsoft.com/office/drawing/2014/main" id="{E3835331-8310-4B15-B7A8-4D58271E53C0}"/>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7938" cap="rnd">
              <a:solidFill>
                <a:srgbClr val="000000"/>
              </a:solidFill>
              <a:round/>
              <a:headEnd/>
              <a:tailEnd/>
            </a:ln>
          </p:spPr>
          <p:txBody>
            <a:bodyPr/>
            <a:lstStyle/>
            <a:p>
              <a:endParaRPr lang="pt-BR"/>
            </a:p>
          </p:txBody>
        </p:sp>
      </p:grpSp>
      <p:sp>
        <p:nvSpPr>
          <p:cNvPr id="231482" name="Rectangle 58">
            <a:extLst>
              <a:ext uri="{FF2B5EF4-FFF2-40B4-BE49-F238E27FC236}">
                <a16:creationId xmlns:a16="http://schemas.microsoft.com/office/drawing/2014/main" id="{5E9B528D-E096-44E8-867C-3B294FC3C69F}"/>
              </a:ext>
            </a:extLst>
          </p:cNvPr>
          <p:cNvSpPr>
            <a:spLocks noChangeArrowheads="1"/>
          </p:cNvSpPr>
          <p:nvPr/>
        </p:nvSpPr>
        <p:spPr bwMode="auto">
          <a:xfrm>
            <a:off x="3935959" y="4738290"/>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it-IT" altLang="pt-BR" sz="800" b="0" u="none">
                <a:solidFill>
                  <a:srgbClr val="000000"/>
                </a:solidFill>
                <a:latin typeface="Arial" panose="020B0604020202020204" pitchFamily="34" charset="0"/>
              </a:rPr>
              <a:t>Descrição das Atividades</a:t>
            </a:r>
            <a:endParaRPr lang="en-GB" altLang="pt-BR" sz="800" b="0" u="none">
              <a:solidFill>
                <a:srgbClr val="000000"/>
              </a:solidFill>
              <a:latin typeface="Arial" panose="020B0604020202020204" pitchFamily="34" charset="0"/>
            </a:endParaRPr>
          </a:p>
        </p:txBody>
      </p:sp>
      <p:grpSp>
        <p:nvGrpSpPr>
          <p:cNvPr id="12" name="Group 59">
            <a:extLst>
              <a:ext uri="{FF2B5EF4-FFF2-40B4-BE49-F238E27FC236}">
                <a16:creationId xmlns:a16="http://schemas.microsoft.com/office/drawing/2014/main" id="{87AD0169-C8A4-4F85-B8F0-1D7C51BD3BB2}"/>
              </a:ext>
            </a:extLst>
          </p:cNvPr>
          <p:cNvGrpSpPr>
            <a:grpSpLocks/>
          </p:cNvGrpSpPr>
          <p:nvPr/>
        </p:nvGrpSpPr>
        <p:grpSpPr bwMode="auto">
          <a:xfrm>
            <a:off x="4088359" y="2517378"/>
            <a:ext cx="700087" cy="280987"/>
            <a:chOff x="1660" y="1355"/>
            <a:chExt cx="331" cy="177"/>
          </a:xfrm>
        </p:grpSpPr>
        <p:sp>
          <p:nvSpPr>
            <p:cNvPr id="71707" name="Freeform 60">
              <a:extLst>
                <a:ext uri="{FF2B5EF4-FFF2-40B4-BE49-F238E27FC236}">
                  <a16:creationId xmlns:a16="http://schemas.microsoft.com/office/drawing/2014/main" id="{DB61C0D8-4EF8-4620-B8DD-883A67DB6046}"/>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1708" name="Freeform 61">
              <a:extLst>
                <a:ext uri="{FF2B5EF4-FFF2-40B4-BE49-F238E27FC236}">
                  <a16:creationId xmlns:a16="http://schemas.microsoft.com/office/drawing/2014/main" id="{EE3AA598-5BED-4243-9E35-445EBF752B57}"/>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71709" name="Freeform 62">
              <a:extLst>
                <a:ext uri="{FF2B5EF4-FFF2-40B4-BE49-F238E27FC236}">
                  <a16:creationId xmlns:a16="http://schemas.microsoft.com/office/drawing/2014/main" id="{CFD22BBA-5CD8-4A71-BFB3-B21817ACE451}"/>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1710" name="Freeform 63">
              <a:extLst>
                <a:ext uri="{FF2B5EF4-FFF2-40B4-BE49-F238E27FC236}">
                  <a16:creationId xmlns:a16="http://schemas.microsoft.com/office/drawing/2014/main" id="{231BF73E-B639-476D-8DA7-39952EC3222A}"/>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231488" name="Rectangle 64">
            <a:extLst>
              <a:ext uri="{FF2B5EF4-FFF2-40B4-BE49-F238E27FC236}">
                <a16:creationId xmlns:a16="http://schemas.microsoft.com/office/drawing/2014/main" id="{31D05887-750C-4C4C-A728-4EA430F34862}"/>
              </a:ext>
            </a:extLst>
          </p:cNvPr>
          <p:cNvSpPr>
            <a:spLocks noChangeArrowheads="1"/>
          </p:cNvSpPr>
          <p:nvPr/>
        </p:nvSpPr>
        <p:spPr bwMode="auto">
          <a:xfrm>
            <a:off x="4178846" y="2557065"/>
            <a:ext cx="544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Declaração </a:t>
            </a:r>
          </a:p>
          <a:p>
            <a:pPr algn="ctr" eaLnBrk="1" hangingPunct="1">
              <a:spcBef>
                <a:spcPct val="0"/>
              </a:spcBef>
              <a:buFontTx/>
              <a:buNone/>
            </a:pPr>
            <a:r>
              <a:rPr lang="es-AR" altLang="pt-BR" sz="800" b="0" u="none">
                <a:solidFill>
                  <a:srgbClr val="000000"/>
                </a:solidFill>
                <a:latin typeface="Arial" panose="020B0604020202020204" pitchFamily="34" charset="0"/>
              </a:rPr>
              <a:t>do Escopo</a:t>
            </a:r>
            <a:endParaRPr lang="es-AR" altLang="pt-BR" sz="1800" b="0" u="none">
              <a:latin typeface="Arial" panose="020B0604020202020204" pitchFamily="34" charset="0"/>
            </a:endParaRPr>
          </a:p>
        </p:txBody>
      </p:sp>
      <p:sp>
        <p:nvSpPr>
          <p:cNvPr id="71704" name="Rectangle 65">
            <a:extLst>
              <a:ext uri="{FF2B5EF4-FFF2-40B4-BE49-F238E27FC236}">
                <a16:creationId xmlns:a16="http://schemas.microsoft.com/office/drawing/2014/main" id="{C11B5DAC-3AF4-4977-97F5-3140E036A143}"/>
              </a:ext>
            </a:extLst>
          </p:cNvPr>
          <p:cNvSpPr>
            <a:spLocks noChangeArrowheads="1"/>
          </p:cNvSpPr>
          <p:nvPr/>
        </p:nvSpPr>
        <p:spPr bwMode="auto">
          <a:xfrm>
            <a:off x="1938884" y="4635103"/>
            <a:ext cx="574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SAÍDAS</a:t>
            </a:r>
          </a:p>
        </p:txBody>
      </p:sp>
      <p:sp>
        <p:nvSpPr>
          <p:cNvPr id="71705" name="Rectangle 66">
            <a:extLst>
              <a:ext uri="{FF2B5EF4-FFF2-40B4-BE49-F238E27FC236}">
                <a16:creationId xmlns:a16="http://schemas.microsoft.com/office/drawing/2014/main" id="{5D7795FB-79D7-494E-ACC9-064E48EE7332}"/>
              </a:ext>
            </a:extLst>
          </p:cNvPr>
          <p:cNvSpPr>
            <a:spLocks noChangeArrowheads="1"/>
          </p:cNvSpPr>
          <p:nvPr/>
        </p:nvSpPr>
        <p:spPr bwMode="auto">
          <a:xfrm>
            <a:off x="1938884" y="1631553"/>
            <a:ext cx="8604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ENTRADAS</a:t>
            </a:r>
          </a:p>
        </p:txBody>
      </p:sp>
      <p:sp>
        <p:nvSpPr>
          <p:cNvPr id="71706" name="Rectangle 67">
            <a:extLst>
              <a:ext uri="{FF2B5EF4-FFF2-40B4-BE49-F238E27FC236}">
                <a16:creationId xmlns:a16="http://schemas.microsoft.com/office/drawing/2014/main" id="{B4E2ED6F-F516-4DDD-B2F5-BAC4FC721AEF}"/>
              </a:ext>
            </a:extLst>
          </p:cNvPr>
          <p:cNvSpPr>
            <a:spLocks noChangeArrowheads="1"/>
          </p:cNvSpPr>
          <p:nvPr/>
        </p:nvSpPr>
        <p:spPr bwMode="auto">
          <a:xfrm>
            <a:off x="1946821" y="3279378"/>
            <a:ext cx="965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PROCESSOS</a:t>
            </a:r>
          </a:p>
        </p:txBody>
      </p:sp>
    </p:spTree>
    <p:extLst>
      <p:ext uri="{BB962C8B-B14F-4D97-AF65-F5344CB8AC3E}">
        <p14:creationId xmlns:p14="http://schemas.microsoft.com/office/powerpoint/2010/main" val="1560537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4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14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14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145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14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14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14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1466"/>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14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1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46" grpId="0"/>
      <p:bldP spid="231465" grpId="0"/>
      <p:bldP spid="231472" grpId="0"/>
      <p:bldP spid="231482" grpId="0"/>
      <p:bldP spid="23148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FE6C81C3-ABB2-4F73-A389-B858E3D01BDD}"/>
              </a:ext>
            </a:extLst>
          </p:cNvPr>
          <p:cNvSpPr>
            <a:spLocks noGrp="1" noChangeArrowheads="1"/>
          </p:cNvSpPr>
          <p:nvPr>
            <p:ph type="title"/>
          </p:nvPr>
        </p:nvSpPr>
        <p:spPr/>
        <p:txBody>
          <a:bodyPr>
            <a:normAutofit fontScale="90000"/>
          </a:bodyPr>
          <a:lstStyle/>
          <a:p>
            <a:pPr eaLnBrk="1" hangingPunct="1"/>
            <a:r>
              <a:rPr lang="pt-BR" altLang="pt-BR" sz="3600"/>
              <a:t>A descrição das atividades permite determinar sua seqüência lógica</a:t>
            </a:r>
          </a:p>
        </p:txBody>
      </p:sp>
      <p:grpSp>
        <p:nvGrpSpPr>
          <p:cNvPr id="73731" name="Group 10">
            <a:extLst>
              <a:ext uri="{FF2B5EF4-FFF2-40B4-BE49-F238E27FC236}">
                <a16:creationId xmlns:a16="http://schemas.microsoft.com/office/drawing/2014/main" id="{5767C996-AD08-4321-80AE-19DAA424BACF}"/>
              </a:ext>
            </a:extLst>
          </p:cNvPr>
          <p:cNvGrpSpPr>
            <a:grpSpLocks/>
          </p:cNvGrpSpPr>
          <p:nvPr/>
        </p:nvGrpSpPr>
        <p:grpSpPr bwMode="auto">
          <a:xfrm>
            <a:off x="2532584" y="2301850"/>
            <a:ext cx="3455987" cy="287338"/>
            <a:chOff x="1429" y="1157"/>
            <a:chExt cx="1396" cy="181"/>
          </a:xfrm>
        </p:grpSpPr>
        <p:sp>
          <p:nvSpPr>
            <p:cNvPr id="73838" name="Line 11">
              <a:extLst>
                <a:ext uri="{FF2B5EF4-FFF2-40B4-BE49-F238E27FC236}">
                  <a16:creationId xmlns:a16="http://schemas.microsoft.com/office/drawing/2014/main" id="{FD60E659-C935-49EE-9165-0157881EB252}"/>
                </a:ext>
              </a:extLst>
            </p:cNvPr>
            <p:cNvSpPr>
              <a:spLocks noChangeShapeType="1"/>
            </p:cNvSpPr>
            <p:nvPr/>
          </p:nvSpPr>
          <p:spPr bwMode="auto">
            <a:xfrm>
              <a:off x="1429" y="1157"/>
              <a:ext cx="13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3839" name="Line 12">
              <a:extLst>
                <a:ext uri="{FF2B5EF4-FFF2-40B4-BE49-F238E27FC236}">
                  <a16:creationId xmlns:a16="http://schemas.microsoft.com/office/drawing/2014/main" id="{D6401D99-38BB-4DA1-B9E3-A62C69CB71F0}"/>
                </a:ext>
              </a:extLst>
            </p:cNvPr>
            <p:cNvSpPr>
              <a:spLocks noChangeShapeType="1"/>
            </p:cNvSpPr>
            <p:nvPr/>
          </p:nvSpPr>
          <p:spPr bwMode="auto">
            <a:xfrm>
              <a:off x="1437" y="1161"/>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3840" name="Line 13">
              <a:extLst>
                <a:ext uri="{FF2B5EF4-FFF2-40B4-BE49-F238E27FC236}">
                  <a16:creationId xmlns:a16="http://schemas.microsoft.com/office/drawing/2014/main" id="{8330117C-BAB6-4BD8-A8A5-F8AB3327ABA4}"/>
                </a:ext>
              </a:extLst>
            </p:cNvPr>
            <p:cNvSpPr>
              <a:spLocks noChangeShapeType="1"/>
            </p:cNvSpPr>
            <p:nvPr/>
          </p:nvSpPr>
          <p:spPr bwMode="auto">
            <a:xfrm>
              <a:off x="2816" y="1161"/>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sp>
        <p:nvSpPr>
          <p:cNvPr id="73732" name="Text Box 14">
            <a:extLst>
              <a:ext uri="{FF2B5EF4-FFF2-40B4-BE49-F238E27FC236}">
                <a16:creationId xmlns:a16="http://schemas.microsoft.com/office/drawing/2014/main" id="{8C1387F5-1CB6-4ADE-9CFB-637B497BD99F}"/>
              </a:ext>
            </a:extLst>
          </p:cNvPr>
          <p:cNvSpPr txBox="1">
            <a:spLocks noChangeArrowheads="1"/>
          </p:cNvSpPr>
          <p:nvPr/>
        </p:nvSpPr>
        <p:spPr bwMode="auto">
          <a:xfrm>
            <a:off x="543446" y="1785913"/>
            <a:ext cx="6397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US" altLang="pt-BR" sz="1800" u="none">
                <a:solidFill>
                  <a:srgbClr val="0089C0"/>
                </a:solidFill>
              </a:rPr>
              <a:t>WBS</a:t>
            </a:r>
          </a:p>
        </p:txBody>
      </p:sp>
      <p:sp>
        <p:nvSpPr>
          <p:cNvPr id="73733" name="Line 15">
            <a:extLst>
              <a:ext uri="{FF2B5EF4-FFF2-40B4-BE49-F238E27FC236}">
                <a16:creationId xmlns:a16="http://schemas.microsoft.com/office/drawing/2014/main" id="{2373F205-5023-4885-8910-57AA36486ABC}"/>
              </a:ext>
            </a:extLst>
          </p:cNvPr>
          <p:cNvSpPr>
            <a:spLocks noChangeShapeType="1"/>
          </p:cNvSpPr>
          <p:nvPr/>
        </p:nvSpPr>
        <p:spPr bwMode="auto">
          <a:xfrm>
            <a:off x="1427684" y="1847825"/>
            <a:ext cx="0" cy="1952625"/>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pt-BR"/>
          </a:p>
        </p:txBody>
      </p:sp>
      <p:sp>
        <p:nvSpPr>
          <p:cNvPr id="73734" name="Text Box 16">
            <a:extLst>
              <a:ext uri="{FF2B5EF4-FFF2-40B4-BE49-F238E27FC236}">
                <a16:creationId xmlns:a16="http://schemas.microsoft.com/office/drawing/2014/main" id="{6527946A-2223-4AE4-B34B-DAA58D54D471}"/>
              </a:ext>
            </a:extLst>
          </p:cNvPr>
          <p:cNvSpPr txBox="1">
            <a:spLocks noChangeArrowheads="1"/>
          </p:cNvSpPr>
          <p:nvPr/>
        </p:nvSpPr>
        <p:spPr bwMode="auto">
          <a:xfrm>
            <a:off x="14808" y="3432150"/>
            <a:ext cx="1295401"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800" u="none">
                <a:solidFill>
                  <a:srgbClr val="0089C0"/>
                </a:solidFill>
              </a:rPr>
              <a:t>Atividades</a:t>
            </a:r>
          </a:p>
        </p:txBody>
      </p:sp>
      <p:sp>
        <p:nvSpPr>
          <p:cNvPr id="73735" name="Line 17">
            <a:extLst>
              <a:ext uri="{FF2B5EF4-FFF2-40B4-BE49-F238E27FC236}">
                <a16:creationId xmlns:a16="http://schemas.microsoft.com/office/drawing/2014/main" id="{28166301-ECF8-4E22-8909-E282771CED6C}"/>
              </a:ext>
            </a:extLst>
          </p:cNvPr>
          <p:cNvSpPr>
            <a:spLocks noChangeShapeType="1"/>
          </p:cNvSpPr>
          <p:nvPr/>
        </p:nvSpPr>
        <p:spPr bwMode="auto">
          <a:xfrm flipV="1">
            <a:off x="4253434" y="1971650"/>
            <a:ext cx="0" cy="12017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3736" name="Rectangle 18">
            <a:extLst>
              <a:ext uri="{FF2B5EF4-FFF2-40B4-BE49-F238E27FC236}">
                <a16:creationId xmlns:a16="http://schemas.microsoft.com/office/drawing/2014/main" id="{A81C5A14-E0B4-44ED-A310-63635E3BB8B4}"/>
              </a:ext>
            </a:extLst>
          </p:cNvPr>
          <p:cNvSpPr>
            <a:spLocks noChangeArrowheads="1"/>
          </p:cNvSpPr>
          <p:nvPr/>
        </p:nvSpPr>
        <p:spPr bwMode="auto">
          <a:xfrm>
            <a:off x="3926409" y="1592238"/>
            <a:ext cx="681037" cy="525462"/>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WBS</a:t>
            </a:r>
          </a:p>
          <a:p>
            <a:pPr algn="ctr" eaLnBrk="1" hangingPunct="1">
              <a:spcBef>
                <a:spcPct val="0"/>
              </a:spcBef>
              <a:buFontTx/>
              <a:buNone/>
            </a:pPr>
            <a:r>
              <a:rPr lang="fr-BE" altLang="pt-BR" sz="1400" u="none">
                <a:solidFill>
                  <a:schemeClr val="bg1"/>
                </a:solidFill>
              </a:rPr>
              <a:t>1.</a:t>
            </a:r>
            <a:endParaRPr lang="en-US" altLang="pt-BR" sz="1400" u="none">
              <a:solidFill>
                <a:schemeClr val="bg1"/>
              </a:solidFill>
            </a:endParaRPr>
          </a:p>
        </p:txBody>
      </p:sp>
      <p:sp>
        <p:nvSpPr>
          <p:cNvPr id="73737" name="Rectangle 19">
            <a:extLst>
              <a:ext uri="{FF2B5EF4-FFF2-40B4-BE49-F238E27FC236}">
                <a16:creationId xmlns:a16="http://schemas.microsoft.com/office/drawing/2014/main" id="{C5BDDF78-6B82-4C51-8DA1-77D581889ABD}"/>
              </a:ext>
            </a:extLst>
          </p:cNvPr>
          <p:cNvSpPr>
            <a:spLocks noChangeArrowheads="1"/>
          </p:cNvSpPr>
          <p:nvPr/>
        </p:nvSpPr>
        <p:spPr bwMode="auto">
          <a:xfrm>
            <a:off x="3926409" y="2517750"/>
            <a:ext cx="681037" cy="368300"/>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1.2</a:t>
            </a:r>
            <a:endParaRPr lang="en-US" altLang="pt-BR" sz="1400" u="none">
              <a:solidFill>
                <a:schemeClr val="bg1"/>
              </a:solidFill>
            </a:endParaRPr>
          </a:p>
        </p:txBody>
      </p:sp>
      <p:grpSp>
        <p:nvGrpSpPr>
          <p:cNvPr id="73738" name="Group 20">
            <a:extLst>
              <a:ext uri="{FF2B5EF4-FFF2-40B4-BE49-F238E27FC236}">
                <a16:creationId xmlns:a16="http://schemas.microsoft.com/office/drawing/2014/main" id="{3208B0A2-1FB7-43F7-9A6C-20D961281325}"/>
              </a:ext>
            </a:extLst>
          </p:cNvPr>
          <p:cNvGrpSpPr>
            <a:grpSpLocks/>
          </p:cNvGrpSpPr>
          <p:nvPr/>
        </p:nvGrpSpPr>
        <p:grpSpPr bwMode="auto">
          <a:xfrm>
            <a:off x="3774009" y="3173388"/>
            <a:ext cx="920750" cy="287337"/>
            <a:chOff x="1429" y="1779"/>
            <a:chExt cx="1396" cy="181"/>
          </a:xfrm>
        </p:grpSpPr>
        <p:sp>
          <p:nvSpPr>
            <p:cNvPr id="73835" name="Line 21">
              <a:extLst>
                <a:ext uri="{FF2B5EF4-FFF2-40B4-BE49-F238E27FC236}">
                  <a16:creationId xmlns:a16="http://schemas.microsoft.com/office/drawing/2014/main" id="{81CC0541-5955-4A1E-A5E5-CC32336530FA}"/>
                </a:ext>
              </a:extLst>
            </p:cNvPr>
            <p:cNvSpPr>
              <a:spLocks noChangeShapeType="1"/>
            </p:cNvSpPr>
            <p:nvPr/>
          </p:nvSpPr>
          <p:spPr bwMode="auto">
            <a:xfrm>
              <a:off x="1429" y="1779"/>
              <a:ext cx="13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3836" name="Line 22">
              <a:extLst>
                <a:ext uri="{FF2B5EF4-FFF2-40B4-BE49-F238E27FC236}">
                  <a16:creationId xmlns:a16="http://schemas.microsoft.com/office/drawing/2014/main" id="{5DA0C000-5F58-4B88-8E2B-C91697883FFF}"/>
                </a:ext>
              </a:extLst>
            </p:cNvPr>
            <p:cNvSpPr>
              <a:spLocks noChangeShapeType="1"/>
            </p:cNvSpPr>
            <p:nvPr/>
          </p:nvSpPr>
          <p:spPr bwMode="auto">
            <a:xfrm>
              <a:off x="1437" y="1783"/>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3837" name="Line 23">
              <a:extLst>
                <a:ext uri="{FF2B5EF4-FFF2-40B4-BE49-F238E27FC236}">
                  <a16:creationId xmlns:a16="http://schemas.microsoft.com/office/drawing/2014/main" id="{12070033-42AC-4CE3-8D28-72C0F8BCC92B}"/>
                </a:ext>
              </a:extLst>
            </p:cNvPr>
            <p:cNvSpPr>
              <a:spLocks noChangeShapeType="1"/>
            </p:cNvSpPr>
            <p:nvPr/>
          </p:nvSpPr>
          <p:spPr bwMode="auto">
            <a:xfrm>
              <a:off x="2816" y="1783"/>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sp>
        <p:nvSpPr>
          <p:cNvPr id="73739" name="Rectangle 24">
            <a:extLst>
              <a:ext uri="{FF2B5EF4-FFF2-40B4-BE49-F238E27FC236}">
                <a16:creationId xmlns:a16="http://schemas.microsoft.com/office/drawing/2014/main" id="{7F633317-0E9B-4A71-A57C-B454D9A36C9F}"/>
              </a:ext>
            </a:extLst>
          </p:cNvPr>
          <p:cNvSpPr>
            <a:spLocks noChangeArrowheads="1"/>
          </p:cNvSpPr>
          <p:nvPr/>
        </p:nvSpPr>
        <p:spPr bwMode="auto">
          <a:xfrm>
            <a:off x="3423171" y="3455963"/>
            <a:ext cx="681038" cy="368300"/>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1.2.1</a:t>
            </a:r>
            <a:endParaRPr lang="en-US" altLang="pt-BR" sz="1400" u="none">
              <a:solidFill>
                <a:schemeClr val="bg1"/>
              </a:solidFill>
            </a:endParaRPr>
          </a:p>
        </p:txBody>
      </p:sp>
      <p:sp>
        <p:nvSpPr>
          <p:cNvPr id="73740" name="Rectangle 25">
            <a:extLst>
              <a:ext uri="{FF2B5EF4-FFF2-40B4-BE49-F238E27FC236}">
                <a16:creationId xmlns:a16="http://schemas.microsoft.com/office/drawing/2014/main" id="{B4DBDCA1-4EF0-4395-8E4B-C8206344F3D9}"/>
              </a:ext>
            </a:extLst>
          </p:cNvPr>
          <p:cNvSpPr>
            <a:spLocks noChangeArrowheads="1"/>
          </p:cNvSpPr>
          <p:nvPr/>
        </p:nvSpPr>
        <p:spPr bwMode="auto">
          <a:xfrm>
            <a:off x="4350271" y="3455963"/>
            <a:ext cx="681038" cy="368300"/>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1.2.2</a:t>
            </a:r>
            <a:endParaRPr lang="en-US" altLang="pt-BR" sz="1400" u="none">
              <a:solidFill>
                <a:schemeClr val="bg1"/>
              </a:solidFill>
            </a:endParaRPr>
          </a:p>
        </p:txBody>
      </p:sp>
      <p:sp>
        <p:nvSpPr>
          <p:cNvPr id="73741" name="Line 26">
            <a:extLst>
              <a:ext uri="{FF2B5EF4-FFF2-40B4-BE49-F238E27FC236}">
                <a16:creationId xmlns:a16="http://schemas.microsoft.com/office/drawing/2014/main" id="{8FDF5FDB-D808-4D0A-86A4-B274ABB56961}"/>
              </a:ext>
            </a:extLst>
          </p:cNvPr>
          <p:cNvSpPr>
            <a:spLocks noChangeShapeType="1"/>
          </p:cNvSpPr>
          <p:nvPr/>
        </p:nvSpPr>
        <p:spPr bwMode="auto">
          <a:xfrm flipV="1">
            <a:off x="5974284" y="2297088"/>
            <a:ext cx="0" cy="8763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73742" name="Group 27">
            <a:extLst>
              <a:ext uri="{FF2B5EF4-FFF2-40B4-BE49-F238E27FC236}">
                <a16:creationId xmlns:a16="http://schemas.microsoft.com/office/drawing/2014/main" id="{EE399362-175B-4269-933E-5FC957A7E9E4}"/>
              </a:ext>
            </a:extLst>
          </p:cNvPr>
          <p:cNvGrpSpPr>
            <a:grpSpLocks/>
          </p:cNvGrpSpPr>
          <p:nvPr/>
        </p:nvGrpSpPr>
        <p:grpSpPr bwMode="auto">
          <a:xfrm>
            <a:off x="5494859" y="3173388"/>
            <a:ext cx="920750" cy="287337"/>
            <a:chOff x="1429" y="1779"/>
            <a:chExt cx="1396" cy="181"/>
          </a:xfrm>
        </p:grpSpPr>
        <p:sp>
          <p:nvSpPr>
            <p:cNvPr id="73832" name="Line 28">
              <a:extLst>
                <a:ext uri="{FF2B5EF4-FFF2-40B4-BE49-F238E27FC236}">
                  <a16:creationId xmlns:a16="http://schemas.microsoft.com/office/drawing/2014/main" id="{801AC9E7-36F9-40FB-BF96-286B9573DA71}"/>
                </a:ext>
              </a:extLst>
            </p:cNvPr>
            <p:cNvSpPr>
              <a:spLocks noChangeShapeType="1"/>
            </p:cNvSpPr>
            <p:nvPr/>
          </p:nvSpPr>
          <p:spPr bwMode="auto">
            <a:xfrm>
              <a:off x="1429" y="1779"/>
              <a:ext cx="13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3833" name="Line 29">
              <a:extLst>
                <a:ext uri="{FF2B5EF4-FFF2-40B4-BE49-F238E27FC236}">
                  <a16:creationId xmlns:a16="http://schemas.microsoft.com/office/drawing/2014/main" id="{690364B4-A176-4838-BDDC-AAC9BE31E2D1}"/>
                </a:ext>
              </a:extLst>
            </p:cNvPr>
            <p:cNvSpPr>
              <a:spLocks noChangeShapeType="1"/>
            </p:cNvSpPr>
            <p:nvPr/>
          </p:nvSpPr>
          <p:spPr bwMode="auto">
            <a:xfrm>
              <a:off x="1437" y="1783"/>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3834" name="Line 30">
              <a:extLst>
                <a:ext uri="{FF2B5EF4-FFF2-40B4-BE49-F238E27FC236}">
                  <a16:creationId xmlns:a16="http://schemas.microsoft.com/office/drawing/2014/main" id="{B6B390BB-D2FE-4CD0-9026-308D2FBF75AF}"/>
                </a:ext>
              </a:extLst>
            </p:cNvPr>
            <p:cNvSpPr>
              <a:spLocks noChangeShapeType="1"/>
            </p:cNvSpPr>
            <p:nvPr/>
          </p:nvSpPr>
          <p:spPr bwMode="auto">
            <a:xfrm>
              <a:off x="2816" y="1783"/>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sp>
        <p:nvSpPr>
          <p:cNvPr id="73743" name="Rectangle 31">
            <a:extLst>
              <a:ext uri="{FF2B5EF4-FFF2-40B4-BE49-F238E27FC236}">
                <a16:creationId xmlns:a16="http://schemas.microsoft.com/office/drawing/2014/main" id="{026AF9C4-CDE5-4A38-B830-55FA9512BE80}"/>
              </a:ext>
            </a:extLst>
          </p:cNvPr>
          <p:cNvSpPr>
            <a:spLocks noChangeArrowheads="1"/>
          </p:cNvSpPr>
          <p:nvPr/>
        </p:nvSpPr>
        <p:spPr bwMode="auto">
          <a:xfrm>
            <a:off x="5144021" y="3455963"/>
            <a:ext cx="681038" cy="368300"/>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1.3.1</a:t>
            </a:r>
            <a:endParaRPr lang="en-US" altLang="pt-BR" sz="1400" u="none">
              <a:solidFill>
                <a:schemeClr val="bg1"/>
              </a:solidFill>
            </a:endParaRPr>
          </a:p>
        </p:txBody>
      </p:sp>
      <p:sp>
        <p:nvSpPr>
          <p:cNvPr id="73744" name="Rectangle 32">
            <a:extLst>
              <a:ext uri="{FF2B5EF4-FFF2-40B4-BE49-F238E27FC236}">
                <a16:creationId xmlns:a16="http://schemas.microsoft.com/office/drawing/2014/main" id="{23F263F2-300B-49FD-891C-9974604F98AD}"/>
              </a:ext>
            </a:extLst>
          </p:cNvPr>
          <p:cNvSpPr>
            <a:spLocks noChangeArrowheads="1"/>
          </p:cNvSpPr>
          <p:nvPr/>
        </p:nvSpPr>
        <p:spPr bwMode="auto">
          <a:xfrm>
            <a:off x="6071121" y="3455963"/>
            <a:ext cx="681038" cy="368300"/>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1.3.2</a:t>
            </a:r>
            <a:endParaRPr lang="en-US" altLang="pt-BR" sz="1400" u="none">
              <a:solidFill>
                <a:schemeClr val="bg1"/>
              </a:solidFill>
            </a:endParaRPr>
          </a:p>
        </p:txBody>
      </p:sp>
      <p:sp>
        <p:nvSpPr>
          <p:cNvPr id="73745" name="Line 33">
            <a:extLst>
              <a:ext uri="{FF2B5EF4-FFF2-40B4-BE49-F238E27FC236}">
                <a16:creationId xmlns:a16="http://schemas.microsoft.com/office/drawing/2014/main" id="{40062540-E15E-4EB6-AC4E-69E155295199}"/>
              </a:ext>
            </a:extLst>
          </p:cNvPr>
          <p:cNvSpPr>
            <a:spLocks noChangeShapeType="1"/>
          </p:cNvSpPr>
          <p:nvPr/>
        </p:nvSpPr>
        <p:spPr bwMode="auto">
          <a:xfrm flipV="1">
            <a:off x="2545284" y="2303438"/>
            <a:ext cx="0" cy="8699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73746" name="Group 34">
            <a:extLst>
              <a:ext uri="{FF2B5EF4-FFF2-40B4-BE49-F238E27FC236}">
                <a16:creationId xmlns:a16="http://schemas.microsoft.com/office/drawing/2014/main" id="{90F0680F-3899-4846-89E5-617AD0B5C9AF}"/>
              </a:ext>
            </a:extLst>
          </p:cNvPr>
          <p:cNvGrpSpPr>
            <a:grpSpLocks/>
          </p:cNvGrpSpPr>
          <p:nvPr/>
        </p:nvGrpSpPr>
        <p:grpSpPr bwMode="auto">
          <a:xfrm>
            <a:off x="2065859" y="3173388"/>
            <a:ext cx="920750" cy="287337"/>
            <a:chOff x="1429" y="1779"/>
            <a:chExt cx="1396" cy="181"/>
          </a:xfrm>
        </p:grpSpPr>
        <p:sp>
          <p:nvSpPr>
            <p:cNvPr id="73829" name="Line 35">
              <a:extLst>
                <a:ext uri="{FF2B5EF4-FFF2-40B4-BE49-F238E27FC236}">
                  <a16:creationId xmlns:a16="http://schemas.microsoft.com/office/drawing/2014/main" id="{B29D43DD-69C3-4564-A536-7752A24DDAAA}"/>
                </a:ext>
              </a:extLst>
            </p:cNvPr>
            <p:cNvSpPr>
              <a:spLocks noChangeShapeType="1"/>
            </p:cNvSpPr>
            <p:nvPr/>
          </p:nvSpPr>
          <p:spPr bwMode="auto">
            <a:xfrm>
              <a:off x="1429" y="1779"/>
              <a:ext cx="13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3830" name="Line 36">
              <a:extLst>
                <a:ext uri="{FF2B5EF4-FFF2-40B4-BE49-F238E27FC236}">
                  <a16:creationId xmlns:a16="http://schemas.microsoft.com/office/drawing/2014/main" id="{F31D7DA7-4F6C-45FF-A6B1-7A7ECB393F2E}"/>
                </a:ext>
              </a:extLst>
            </p:cNvPr>
            <p:cNvSpPr>
              <a:spLocks noChangeShapeType="1"/>
            </p:cNvSpPr>
            <p:nvPr/>
          </p:nvSpPr>
          <p:spPr bwMode="auto">
            <a:xfrm>
              <a:off x="1437" y="1783"/>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3831" name="Line 37">
              <a:extLst>
                <a:ext uri="{FF2B5EF4-FFF2-40B4-BE49-F238E27FC236}">
                  <a16:creationId xmlns:a16="http://schemas.microsoft.com/office/drawing/2014/main" id="{14B83C89-C6BA-4FD8-8996-9E5E199FB91F}"/>
                </a:ext>
              </a:extLst>
            </p:cNvPr>
            <p:cNvSpPr>
              <a:spLocks noChangeShapeType="1"/>
            </p:cNvSpPr>
            <p:nvPr/>
          </p:nvSpPr>
          <p:spPr bwMode="auto">
            <a:xfrm>
              <a:off x="2816" y="1783"/>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sp>
        <p:nvSpPr>
          <p:cNvPr id="73747" name="Rectangle 38">
            <a:extLst>
              <a:ext uri="{FF2B5EF4-FFF2-40B4-BE49-F238E27FC236}">
                <a16:creationId xmlns:a16="http://schemas.microsoft.com/office/drawing/2014/main" id="{BD4A0CBB-0EAB-46F8-888B-0CEE6BC34761}"/>
              </a:ext>
            </a:extLst>
          </p:cNvPr>
          <p:cNvSpPr>
            <a:spLocks noChangeArrowheads="1"/>
          </p:cNvSpPr>
          <p:nvPr/>
        </p:nvSpPr>
        <p:spPr bwMode="auto">
          <a:xfrm>
            <a:off x="1715021" y="3455963"/>
            <a:ext cx="681038" cy="368300"/>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1.1.1</a:t>
            </a:r>
            <a:endParaRPr lang="en-US" altLang="pt-BR" sz="1400" u="none">
              <a:solidFill>
                <a:schemeClr val="bg1"/>
              </a:solidFill>
            </a:endParaRPr>
          </a:p>
        </p:txBody>
      </p:sp>
      <p:sp>
        <p:nvSpPr>
          <p:cNvPr id="73748" name="Rectangle 39">
            <a:extLst>
              <a:ext uri="{FF2B5EF4-FFF2-40B4-BE49-F238E27FC236}">
                <a16:creationId xmlns:a16="http://schemas.microsoft.com/office/drawing/2014/main" id="{4C6491FB-4693-4E1F-8689-5115D5536356}"/>
              </a:ext>
            </a:extLst>
          </p:cNvPr>
          <p:cNvSpPr>
            <a:spLocks noChangeArrowheads="1"/>
          </p:cNvSpPr>
          <p:nvPr/>
        </p:nvSpPr>
        <p:spPr bwMode="auto">
          <a:xfrm>
            <a:off x="2642121" y="3455963"/>
            <a:ext cx="681038" cy="368300"/>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1.1.2</a:t>
            </a:r>
            <a:endParaRPr lang="en-US" altLang="pt-BR" sz="1400" u="none">
              <a:solidFill>
                <a:schemeClr val="bg1"/>
              </a:solidFill>
            </a:endParaRPr>
          </a:p>
        </p:txBody>
      </p:sp>
      <p:sp>
        <p:nvSpPr>
          <p:cNvPr id="73749" name="Rectangle 40">
            <a:extLst>
              <a:ext uri="{FF2B5EF4-FFF2-40B4-BE49-F238E27FC236}">
                <a16:creationId xmlns:a16="http://schemas.microsoft.com/office/drawing/2014/main" id="{B241322D-FAD6-4ADA-8754-F6CE352CD6D8}"/>
              </a:ext>
            </a:extLst>
          </p:cNvPr>
          <p:cNvSpPr>
            <a:spLocks noChangeArrowheads="1"/>
          </p:cNvSpPr>
          <p:nvPr/>
        </p:nvSpPr>
        <p:spPr bwMode="auto">
          <a:xfrm>
            <a:off x="2197621" y="2517750"/>
            <a:ext cx="681038" cy="368300"/>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1.1</a:t>
            </a:r>
            <a:endParaRPr lang="en-US" altLang="pt-BR" sz="1400" u="none">
              <a:solidFill>
                <a:schemeClr val="bg1"/>
              </a:solidFill>
            </a:endParaRPr>
          </a:p>
        </p:txBody>
      </p:sp>
      <p:sp>
        <p:nvSpPr>
          <p:cNvPr id="73750" name="Rectangle 41">
            <a:extLst>
              <a:ext uri="{FF2B5EF4-FFF2-40B4-BE49-F238E27FC236}">
                <a16:creationId xmlns:a16="http://schemas.microsoft.com/office/drawing/2014/main" id="{F0DF1504-8AA5-4BAF-8413-904069CB65E6}"/>
              </a:ext>
            </a:extLst>
          </p:cNvPr>
          <p:cNvSpPr>
            <a:spLocks noChangeArrowheads="1"/>
          </p:cNvSpPr>
          <p:nvPr/>
        </p:nvSpPr>
        <p:spPr bwMode="auto">
          <a:xfrm>
            <a:off x="5621859" y="2517750"/>
            <a:ext cx="681037" cy="368300"/>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1.3</a:t>
            </a:r>
            <a:endParaRPr lang="en-US" altLang="pt-BR" sz="1400" u="none">
              <a:solidFill>
                <a:schemeClr val="bg1"/>
              </a:solidFill>
            </a:endParaRPr>
          </a:p>
        </p:txBody>
      </p:sp>
      <p:sp>
        <p:nvSpPr>
          <p:cNvPr id="73751" name="Rectangle 42">
            <a:extLst>
              <a:ext uri="{FF2B5EF4-FFF2-40B4-BE49-F238E27FC236}">
                <a16:creationId xmlns:a16="http://schemas.microsoft.com/office/drawing/2014/main" id="{781FD2C9-5A5C-48AD-8E98-2D70B4BD97B8}"/>
              </a:ext>
            </a:extLst>
          </p:cNvPr>
          <p:cNvSpPr>
            <a:spLocks noChangeArrowheads="1"/>
          </p:cNvSpPr>
          <p:nvPr/>
        </p:nvSpPr>
        <p:spPr bwMode="auto">
          <a:xfrm>
            <a:off x="1930921" y="4111600"/>
            <a:ext cx="6911975" cy="2305050"/>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73752" name="Line 43">
            <a:extLst>
              <a:ext uri="{FF2B5EF4-FFF2-40B4-BE49-F238E27FC236}">
                <a16:creationId xmlns:a16="http://schemas.microsoft.com/office/drawing/2014/main" id="{63B7E6BE-1CD6-4A5E-9E4E-4A95E9198B92}"/>
              </a:ext>
            </a:extLst>
          </p:cNvPr>
          <p:cNvSpPr>
            <a:spLocks noChangeShapeType="1"/>
          </p:cNvSpPr>
          <p:nvPr/>
        </p:nvSpPr>
        <p:spPr bwMode="auto">
          <a:xfrm>
            <a:off x="2146821" y="4224313"/>
            <a:ext cx="6481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3753" name="Line 44">
            <a:extLst>
              <a:ext uri="{FF2B5EF4-FFF2-40B4-BE49-F238E27FC236}">
                <a16:creationId xmlns:a16="http://schemas.microsoft.com/office/drawing/2014/main" id="{97FC280D-E517-47C4-ACA3-B5692C3F3A46}"/>
              </a:ext>
            </a:extLst>
          </p:cNvPr>
          <p:cNvSpPr>
            <a:spLocks noChangeShapeType="1"/>
          </p:cNvSpPr>
          <p:nvPr/>
        </p:nvSpPr>
        <p:spPr bwMode="auto">
          <a:xfrm>
            <a:off x="2146821" y="4543400"/>
            <a:ext cx="6481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3754" name="Text Box 45">
            <a:extLst>
              <a:ext uri="{FF2B5EF4-FFF2-40B4-BE49-F238E27FC236}">
                <a16:creationId xmlns:a16="http://schemas.microsoft.com/office/drawing/2014/main" id="{E59398F9-9F1E-4D09-B908-6A02D5B2F839}"/>
              </a:ext>
            </a:extLst>
          </p:cNvPr>
          <p:cNvSpPr txBox="1">
            <a:spLocks noChangeArrowheads="1"/>
          </p:cNvSpPr>
          <p:nvPr/>
        </p:nvSpPr>
        <p:spPr bwMode="auto">
          <a:xfrm>
            <a:off x="6180659" y="4224313"/>
            <a:ext cx="24479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r" eaLnBrk="1" hangingPunct="1">
              <a:spcBef>
                <a:spcPct val="0"/>
              </a:spcBef>
              <a:buFontTx/>
              <a:buNone/>
            </a:pPr>
            <a:r>
              <a:rPr lang="es-AR" altLang="pt-BR" sz="1200" b="0" u="none">
                <a:solidFill>
                  <a:srgbClr val="0089C0"/>
                </a:solidFill>
                <a:latin typeface="Arial" panose="020B0604020202020204" pitchFamily="34" charset="0"/>
              </a:rPr>
              <a:t>Descrição de Atividades</a:t>
            </a:r>
          </a:p>
        </p:txBody>
      </p:sp>
      <p:graphicFrame>
        <p:nvGraphicFramePr>
          <p:cNvPr id="233519" name="Group 47">
            <a:extLst>
              <a:ext uri="{FF2B5EF4-FFF2-40B4-BE49-F238E27FC236}">
                <a16:creationId xmlns:a16="http://schemas.microsoft.com/office/drawing/2014/main" id="{73741106-7AEE-4B2F-B2D5-5FA746AEB87A}"/>
              </a:ext>
            </a:extLst>
          </p:cNvPr>
          <p:cNvGraphicFramePr>
            <a:graphicFrameLocks noGrp="1"/>
          </p:cNvGraphicFramePr>
          <p:nvPr>
            <p:extLst>
              <p:ext uri="{D42A27DB-BD31-4B8C-83A1-F6EECF244321}">
                <p14:modId xmlns:p14="http://schemas.microsoft.com/office/powerpoint/2010/main" val="3617840811"/>
              </p:ext>
            </p:extLst>
          </p:nvPr>
        </p:nvGraphicFramePr>
        <p:xfrm>
          <a:off x="2219846" y="4656113"/>
          <a:ext cx="6408738" cy="427038"/>
        </p:xfrm>
        <a:graphic>
          <a:graphicData uri="http://schemas.openxmlformats.org/drawingml/2006/table">
            <a:tbl>
              <a:tblPr/>
              <a:tblGrid>
                <a:gridCol w="1603375">
                  <a:extLst>
                    <a:ext uri="{9D8B030D-6E8A-4147-A177-3AD203B41FA5}">
                      <a16:colId xmlns:a16="http://schemas.microsoft.com/office/drawing/2014/main" val="20000"/>
                    </a:ext>
                  </a:extLst>
                </a:gridCol>
                <a:gridCol w="1601788">
                  <a:extLst>
                    <a:ext uri="{9D8B030D-6E8A-4147-A177-3AD203B41FA5}">
                      <a16:colId xmlns:a16="http://schemas.microsoft.com/office/drawing/2014/main" val="20001"/>
                    </a:ext>
                  </a:extLst>
                </a:gridCol>
                <a:gridCol w="1601787">
                  <a:extLst>
                    <a:ext uri="{9D8B030D-6E8A-4147-A177-3AD203B41FA5}">
                      <a16:colId xmlns:a16="http://schemas.microsoft.com/office/drawing/2014/main" val="20002"/>
                    </a:ext>
                  </a:extLst>
                </a:gridCol>
                <a:gridCol w="1601788">
                  <a:extLst>
                    <a:ext uri="{9D8B030D-6E8A-4147-A177-3AD203B41FA5}">
                      <a16:colId xmlns:a16="http://schemas.microsoft.com/office/drawing/2014/main" val="20003"/>
                    </a:ext>
                  </a:extLst>
                </a:gridCol>
              </a:tblGrid>
              <a:tr h="2135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800" b="0" i="0" u="none" strike="noStrike" cap="none" normalizeH="0" baseline="0">
                          <a:ln>
                            <a:noFill/>
                          </a:ln>
                          <a:solidFill>
                            <a:schemeClr val="tx1"/>
                          </a:solidFill>
                          <a:effectLst/>
                          <a:latin typeface="Trebuchet MS" pitchFamily="34" charset="0"/>
                        </a:rPr>
                        <a:t>Projeto:</a:t>
                      </a:r>
                    </a:p>
                  </a:txBody>
                  <a:tcPr marT="45754" marB="45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600" b="0" i="0" u="none" strike="noStrike" cap="none" normalizeH="0" baseline="0">
                        <a:ln>
                          <a:noFill/>
                        </a:ln>
                        <a:solidFill>
                          <a:schemeClr val="tx1"/>
                        </a:solidFill>
                        <a:effectLst/>
                        <a:latin typeface="Trebuchet MS" pitchFamily="34" charset="0"/>
                      </a:endParaRPr>
                    </a:p>
                  </a:txBody>
                  <a:tcPr marT="45754" marB="457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800" b="0" i="0" u="none" strike="noStrike" cap="none" normalizeH="0" baseline="0">
                          <a:ln>
                            <a:noFill/>
                          </a:ln>
                          <a:solidFill>
                            <a:schemeClr val="tx1"/>
                          </a:solidFill>
                          <a:effectLst/>
                          <a:latin typeface="Trebuchet MS" pitchFamily="34" charset="0"/>
                        </a:rPr>
                        <a:t>Número de Projeto:</a:t>
                      </a:r>
                      <a:endParaRPr kumimoji="0" lang="es-AR" sz="600" b="0" i="0" u="none" strike="noStrike" cap="none" normalizeH="0" baseline="0">
                        <a:ln>
                          <a:noFill/>
                        </a:ln>
                        <a:solidFill>
                          <a:schemeClr val="tx1"/>
                        </a:solidFill>
                        <a:effectLst/>
                        <a:latin typeface="Trebuchet MS" pitchFamily="34" charset="0"/>
                      </a:endParaRPr>
                    </a:p>
                  </a:txBody>
                  <a:tcPr marT="45754" marB="457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600" b="0" i="0" u="none" strike="noStrike" cap="none" normalizeH="0" baseline="0">
                        <a:ln>
                          <a:noFill/>
                        </a:ln>
                        <a:solidFill>
                          <a:schemeClr val="tx1"/>
                        </a:solidFill>
                        <a:effectLst/>
                        <a:latin typeface="Trebuchet MS" pitchFamily="34" charset="0"/>
                      </a:endParaRPr>
                    </a:p>
                  </a:txBody>
                  <a:tcPr marT="45754" marB="45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135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800" b="0" i="0" u="none" strike="noStrike" cap="none" normalizeH="0" baseline="0">
                          <a:ln>
                            <a:noFill/>
                          </a:ln>
                          <a:solidFill>
                            <a:schemeClr val="tx1"/>
                          </a:solidFill>
                          <a:effectLst/>
                          <a:latin typeface="Trebuchet MS" pitchFamily="34" charset="0"/>
                        </a:rPr>
                        <a:t>PM:</a:t>
                      </a:r>
                    </a:p>
                  </a:txBody>
                  <a:tcPr marT="45754" marB="4575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600" b="0" i="0" u="none" strike="noStrike" cap="none" normalizeH="0" baseline="0">
                        <a:ln>
                          <a:noFill/>
                        </a:ln>
                        <a:solidFill>
                          <a:schemeClr val="tx1"/>
                        </a:solidFill>
                        <a:effectLst/>
                        <a:latin typeface="Trebuchet MS" pitchFamily="34" charset="0"/>
                      </a:endParaRPr>
                    </a:p>
                  </a:txBody>
                  <a:tcPr marT="45754" marB="457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800" b="0" i="0" u="none" strike="noStrike" cap="none" normalizeH="0" baseline="0">
                          <a:ln>
                            <a:noFill/>
                          </a:ln>
                          <a:solidFill>
                            <a:schemeClr val="tx1"/>
                          </a:solidFill>
                          <a:effectLst/>
                          <a:latin typeface="Trebuchet MS" pitchFamily="34" charset="0"/>
                        </a:rPr>
                        <a:t>Líder Técnico:</a:t>
                      </a:r>
                      <a:endParaRPr kumimoji="0" lang="es-AR" sz="600" b="0" i="0" u="none" strike="noStrike" cap="none" normalizeH="0" baseline="0">
                        <a:ln>
                          <a:noFill/>
                        </a:ln>
                        <a:solidFill>
                          <a:schemeClr val="tx1"/>
                        </a:solidFill>
                        <a:effectLst/>
                        <a:latin typeface="Trebuchet MS" pitchFamily="34" charset="0"/>
                      </a:endParaRPr>
                    </a:p>
                  </a:txBody>
                  <a:tcPr marT="45754" marB="4575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600" b="0" i="0" u="none" strike="noStrike" cap="none" normalizeH="0" baseline="0" dirty="0">
                        <a:ln>
                          <a:noFill/>
                        </a:ln>
                        <a:solidFill>
                          <a:schemeClr val="tx1"/>
                        </a:solidFill>
                        <a:effectLst/>
                        <a:latin typeface="Trebuchet MS" pitchFamily="34" charset="0"/>
                      </a:endParaRPr>
                    </a:p>
                  </a:txBody>
                  <a:tcPr marT="45754" marB="4575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graphicFrame>
        <p:nvGraphicFramePr>
          <p:cNvPr id="233615" name="Group 143">
            <a:extLst>
              <a:ext uri="{FF2B5EF4-FFF2-40B4-BE49-F238E27FC236}">
                <a16:creationId xmlns:a16="http://schemas.microsoft.com/office/drawing/2014/main" id="{8C5E0F41-B15F-40C0-B6DA-57F840F8231D}"/>
              </a:ext>
            </a:extLst>
          </p:cNvPr>
          <p:cNvGraphicFramePr>
            <a:graphicFrameLocks noGrp="1"/>
          </p:cNvGraphicFramePr>
          <p:nvPr>
            <p:extLst>
              <p:ext uri="{D42A27DB-BD31-4B8C-83A1-F6EECF244321}">
                <p14:modId xmlns:p14="http://schemas.microsoft.com/office/powerpoint/2010/main" val="1474491118"/>
              </p:ext>
            </p:extLst>
          </p:nvPr>
        </p:nvGraphicFramePr>
        <p:xfrm>
          <a:off x="2219846" y="5229200"/>
          <a:ext cx="6408738" cy="1135062"/>
        </p:xfrm>
        <a:graphic>
          <a:graphicData uri="http://schemas.openxmlformats.org/drawingml/2006/table">
            <a:tbl>
              <a:tblPr/>
              <a:tblGrid>
                <a:gridCol w="542925">
                  <a:extLst>
                    <a:ext uri="{9D8B030D-6E8A-4147-A177-3AD203B41FA5}">
                      <a16:colId xmlns:a16="http://schemas.microsoft.com/office/drawing/2014/main" val="20000"/>
                    </a:ext>
                  </a:extLst>
                </a:gridCol>
                <a:gridCol w="825500">
                  <a:extLst>
                    <a:ext uri="{9D8B030D-6E8A-4147-A177-3AD203B41FA5}">
                      <a16:colId xmlns:a16="http://schemas.microsoft.com/office/drawing/2014/main" val="20001"/>
                    </a:ext>
                  </a:extLst>
                </a:gridCol>
                <a:gridCol w="719138">
                  <a:extLst>
                    <a:ext uri="{9D8B030D-6E8A-4147-A177-3AD203B41FA5}">
                      <a16:colId xmlns:a16="http://schemas.microsoft.com/office/drawing/2014/main" val="20002"/>
                    </a:ext>
                  </a:extLst>
                </a:gridCol>
                <a:gridCol w="792162">
                  <a:extLst>
                    <a:ext uri="{9D8B030D-6E8A-4147-A177-3AD203B41FA5}">
                      <a16:colId xmlns:a16="http://schemas.microsoft.com/office/drawing/2014/main" val="20003"/>
                    </a:ext>
                  </a:extLst>
                </a:gridCol>
                <a:gridCol w="720725">
                  <a:extLst>
                    <a:ext uri="{9D8B030D-6E8A-4147-A177-3AD203B41FA5}">
                      <a16:colId xmlns:a16="http://schemas.microsoft.com/office/drawing/2014/main" val="20004"/>
                    </a:ext>
                  </a:extLst>
                </a:gridCol>
                <a:gridCol w="792163">
                  <a:extLst>
                    <a:ext uri="{9D8B030D-6E8A-4147-A177-3AD203B41FA5}">
                      <a16:colId xmlns:a16="http://schemas.microsoft.com/office/drawing/2014/main" val="20005"/>
                    </a:ext>
                  </a:extLst>
                </a:gridCol>
                <a:gridCol w="792162">
                  <a:extLst>
                    <a:ext uri="{9D8B030D-6E8A-4147-A177-3AD203B41FA5}">
                      <a16:colId xmlns:a16="http://schemas.microsoft.com/office/drawing/2014/main" val="20006"/>
                    </a:ext>
                  </a:extLst>
                </a:gridCol>
                <a:gridCol w="1223963">
                  <a:extLst>
                    <a:ext uri="{9D8B030D-6E8A-4147-A177-3AD203B41FA5}">
                      <a16:colId xmlns:a16="http://schemas.microsoft.com/office/drawing/2014/main" val="20007"/>
                    </a:ext>
                  </a:extLst>
                </a:gridCol>
              </a:tblGrid>
              <a:tr h="32620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700" b="0" i="0" u="none" strike="noStrike" cap="none" normalizeH="0" baseline="0" dirty="0">
                          <a:ln>
                            <a:noFill/>
                          </a:ln>
                          <a:solidFill>
                            <a:schemeClr val="tx1"/>
                          </a:solidFill>
                          <a:effectLst/>
                          <a:latin typeface="Trebuchet MS" pitchFamily="34" charset="0"/>
                        </a:rPr>
                        <a:t>WBS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700" b="0" i="0" u="none" strike="noStrike" cap="none" normalizeH="0" baseline="0" dirty="0">
                          <a:ln>
                            <a:noFill/>
                          </a:ln>
                          <a:solidFill>
                            <a:schemeClr val="tx1"/>
                          </a:solidFill>
                          <a:effectLst/>
                          <a:latin typeface="Trebuchet MS" pitchFamily="34" charset="0"/>
                        </a:rPr>
                        <a:t>No.</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700" b="0" i="0" u="none" strike="noStrike" cap="none" normalizeH="0" baseline="0">
                          <a:ln>
                            <a:noFill/>
                          </a:ln>
                          <a:solidFill>
                            <a:schemeClr val="tx1"/>
                          </a:solidFill>
                          <a:effectLst/>
                          <a:latin typeface="Trebuchet MS" pitchFamily="34" charset="0"/>
                        </a:rPr>
                        <a:t>Descrição WBS</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700" b="0" i="0" u="none" strike="noStrike" cap="none" normalizeH="0" baseline="0">
                          <a:ln>
                            <a:noFill/>
                          </a:ln>
                          <a:solidFill>
                            <a:schemeClr val="tx1"/>
                          </a:solidFill>
                          <a:effectLst/>
                          <a:latin typeface="Trebuchet MS" pitchFamily="34" charset="0"/>
                        </a:rPr>
                        <a:t>Descrição de Atividade</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700" b="0" i="0" u="none" strike="noStrike" cap="none" normalizeH="0" baseline="0">
                          <a:ln>
                            <a:noFill/>
                          </a:ln>
                          <a:solidFill>
                            <a:schemeClr val="tx1"/>
                          </a:solidFill>
                          <a:effectLst/>
                          <a:latin typeface="Trebuchet MS" pitchFamily="34" charset="0"/>
                        </a:rPr>
                        <a:t>Atividade Predecessora</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700" b="0" i="0" u="none" strike="noStrike" cap="none" normalizeH="0" baseline="0">
                          <a:ln>
                            <a:noFill/>
                          </a:ln>
                          <a:solidFill>
                            <a:schemeClr val="tx1"/>
                          </a:solidFill>
                          <a:effectLst/>
                          <a:latin typeface="Trebuchet MS" pitchFamily="34" charset="0"/>
                        </a:rPr>
                        <a:t>Atividade Sucessora</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700" b="0" i="0" u="none" strike="noStrike" cap="none" normalizeH="0" baseline="0">
                          <a:ln>
                            <a:noFill/>
                          </a:ln>
                          <a:solidFill>
                            <a:schemeClr val="tx1"/>
                          </a:solidFill>
                          <a:effectLst/>
                          <a:latin typeface="Trebuchet MS" pitchFamily="34" charset="0"/>
                        </a:rPr>
                        <a:t>Dependências</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700" b="0" i="0" u="none" strike="noStrike" cap="none" normalizeH="0" baseline="0">
                          <a:ln>
                            <a:noFill/>
                          </a:ln>
                          <a:solidFill>
                            <a:schemeClr val="tx1"/>
                          </a:solidFill>
                          <a:effectLst/>
                          <a:latin typeface="Trebuchet MS" pitchFamily="34" charset="0"/>
                        </a:rPr>
                        <a:t>Adiantamentos e Atrasos</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700" b="0" i="0" u="none" strike="noStrike" cap="none" normalizeH="0" baseline="0">
                          <a:ln>
                            <a:noFill/>
                          </a:ln>
                          <a:solidFill>
                            <a:schemeClr val="tx1"/>
                          </a:solidFill>
                          <a:effectLst/>
                          <a:latin typeface="Trebuchet MS" pitchFamily="34" charset="0"/>
                        </a:rPr>
                        <a:t>Restrições/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pt-BR" sz="700" b="0" i="0" u="none" strike="noStrike" cap="none" normalizeH="0" baseline="0">
                          <a:ln>
                            <a:noFill/>
                          </a:ln>
                          <a:solidFill>
                            <a:schemeClr val="tx1"/>
                          </a:solidFill>
                          <a:effectLst/>
                          <a:latin typeface="Trebuchet MS" pitchFamily="34" charset="0"/>
                        </a:rPr>
                        <a:t>Suposições</a:t>
                      </a: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981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700" b="0" i="0" u="none" strike="noStrike" cap="none" normalizeH="0" baseline="0">
                        <a:ln>
                          <a:noFill/>
                        </a:ln>
                        <a:solidFill>
                          <a:schemeClr val="tx1"/>
                        </a:solidFill>
                        <a:effectLst/>
                        <a:latin typeface="Trebuchet MS" pitchFamily="34" charset="0"/>
                      </a:endParaRP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pt-B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981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143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dirty="0">
                        <a:ln>
                          <a:noFill/>
                        </a:ln>
                        <a:solidFill>
                          <a:schemeClr val="tx1"/>
                        </a:solidFill>
                        <a:effectLst/>
                        <a:latin typeface="Trebuchet MS" pitchFamily="34" charset="0"/>
                      </a:endParaRP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dirty="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981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AR" sz="700" b="0" i="0" u="none" strike="noStrike" cap="none" normalizeH="0" baseline="0" dirty="0">
                        <a:ln>
                          <a:noFill/>
                        </a:ln>
                        <a:solidFill>
                          <a:schemeClr val="tx1"/>
                        </a:solidFill>
                        <a:effectLst/>
                        <a:latin typeface="Trebuchet MS" pitchFamily="34" charset="0"/>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73828" name="Imagem 41" descr="Aly cor.jpg">
            <a:extLst>
              <a:ext uri="{FF2B5EF4-FFF2-40B4-BE49-F238E27FC236}">
                <a16:creationId xmlns:a16="http://schemas.microsoft.com/office/drawing/2014/main" id="{0B0CC8ED-7A3F-4E2D-993F-D1D2C01FD75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7296" y="4233838"/>
            <a:ext cx="8286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6190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535BE0F-7974-4C46-9854-68306DF04F6B}"/>
              </a:ext>
            </a:extLst>
          </p:cNvPr>
          <p:cNvSpPr>
            <a:spLocks noGrp="1" noChangeArrowheads="1"/>
          </p:cNvSpPr>
          <p:nvPr>
            <p:ph type="title"/>
          </p:nvPr>
        </p:nvSpPr>
        <p:spPr/>
        <p:txBody>
          <a:bodyPr>
            <a:normAutofit fontScale="90000"/>
          </a:bodyPr>
          <a:lstStyle/>
          <a:p>
            <a:pPr eaLnBrk="1" hangingPunct="1"/>
            <a:r>
              <a:rPr lang="pt-BR" altLang="pt-BR"/>
              <a:t>Com a descrição das atividades são definidos os recursos requeridos</a:t>
            </a:r>
          </a:p>
        </p:txBody>
      </p:sp>
      <p:grpSp>
        <p:nvGrpSpPr>
          <p:cNvPr id="75779" name="Group 10">
            <a:extLst>
              <a:ext uri="{FF2B5EF4-FFF2-40B4-BE49-F238E27FC236}">
                <a16:creationId xmlns:a16="http://schemas.microsoft.com/office/drawing/2014/main" id="{00479B3E-2506-4021-B2F5-B8106B2EE6DD}"/>
              </a:ext>
            </a:extLst>
          </p:cNvPr>
          <p:cNvGrpSpPr>
            <a:grpSpLocks/>
          </p:cNvGrpSpPr>
          <p:nvPr/>
        </p:nvGrpSpPr>
        <p:grpSpPr bwMode="auto">
          <a:xfrm>
            <a:off x="539750" y="4200525"/>
            <a:ext cx="6029325" cy="1663700"/>
            <a:chOff x="207" y="2649"/>
            <a:chExt cx="5386" cy="1048"/>
          </a:xfrm>
        </p:grpSpPr>
        <p:sp>
          <p:nvSpPr>
            <p:cNvPr id="75857" name="Rectangle 11">
              <a:extLst>
                <a:ext uri="{FF2B5EF4-FFF2-40B4-BE49-F238E27FC236}">
                  <a16:creationId xmlns:a16="http://schemas.microsoft.com/office/drawing/2014/main" id="{B34EA934-1130-439A-895B-04BCC5742D73}"/>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75858" name="Rectangle 12">
              <a:extLst>
                <a:ext uri="{FF2B5EF4-FFF2-40B4-BE49-F238E27FC236}">
                  <a16:creationId xmlns:a16="http://schemas.microsoft.com/office/drawing/2014/main" id="{E4B299D3-02E2-4CA1-A4DA-553E30013D56}"/>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75780" name="Group 14">
            <a:extLst>
              <a:ext uri="{FF2B5EF4-FFF2-40B4-BE49-F238E27FC236}">
                <a16:creationId xmlns:a16="http://schemas.microsoft.com/office/drawing/2014/main" id="{F45C6C6C-C554-4D78-98C6-ABB7F653CBDA}"/>
              </a:ext>
            </a:extLst>
          </p:cNvPr>
          <p:cNvGrpSpPr>
            <a:grpSpLocks/>
          </p:cNvGrpSpPr>
          <p:nvPr/>
        </p:nvGrpSpPr>
        <p:grpSpPr bwMode="auto">
          <a:xfrm>
            <a:off x="539750" y="1196975"/>
            <a:ext cx="6029325" cy="1646238"/>
            <a:chOff x="207" y="757"/>
            <a:chExt cx="5386" cy="1037"/>
          </a:xfrm>
        </p:grpSpPr>
        <p:sp>
          <p:nvSpPr>
            <p:cNvPr id="75855" name="Rectangle 15">
              <a:extLst>
                <a:ext uri="{FF2B5EF4-FFF2-40B4-BE49-F238E27FC236}">
                  <a16:creationId xmlns:a16="http://schemas.microsoft.com/office/drawing/2014/main" id="{09A47CF7-086F-40EB-B6A8-D6BB3D5686BE}"/>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75856" name="Rectangle 16">
              <a:extLst>
                <a:ext uri="{FF2B5EF4-FFF2-40B4-BE49-F238E27FC236}">
                  <a16:creationId xmlns:a16="http://schemas.microsoft.com/office/drawing/2014/main" id="{6093D9C2-EA86-4D0B-B355-14618E7F59D5}"/>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75781" name="Group 18">
            <a:extLst>
              <a:ext uri="{FF2B5EF4-FFF2-40B4-BE49-F238E27FC236}">
                <a16:creationId xmlns:a16="http://schemas.microsoft.com/office/drawing/2014/main" id="{FB0B97BD-7038-4BE6-88D4-3D85E5891655}"/>
              </a:ext>
            </a:extLst>
          </p:cNvPr>
          <p:cNvGrpSpPr>
            <a:grpSpLocks/>
          </p:cNvGrpSpPr>
          <p:nvPr/>
        </p:nvGrpSpPr>
        <p:grpSpPr bwMode="auto">
          <a:xfrm>
            <a:off x="539750" y="2843213"/>
            <a:ext cx="6030913" cy="1357312"/>
            <a:chOff x="212" y="1794"/>
            <a:chExt cx="5381" cy="855"/>
          </a:xfrm>
        </p:grpSpPr>
        <p:sp>
          <p:nvSpPr>
            <p:cNvPr id="75853" name="Rectangle 19">
              <a:extLst>
                <a:ext uri="{FF2B5EF4-FFF2-40B4-BE49-F238E27FC236}">
                  <a16:creationId xmlns:a16="http://schemas.microsoft.com/office/drawing/2014/main" id="{6C7BA5CB-198E-487A-98D2-46E57C35DE7A}"/>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75854" name="Rectangle 20">
              <a:extLst>
                <a:ext uri="{FF2B5EF4-FFF2-40B4-BE49-F238E27FC236}">
                  <a16:creationId xmlns:a16="http://schemas.microsoft.com/office/drawing/2014/main" id="{27C3BE5D-A945-44F5-805D-3B50D0023F78}"/>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75782" name="Rectangle 22">
            <a:extLst>
              <a:ext uri="{FF2B5EF4-FFF2-40B4-BE49-F238E27FC236}">
                <a16:creationId xmlns:a16="http://schemas.microsoft.com/office/drawing/2014/main" id="{82BE6A93-7FC1-43D2-B69B-73A32B31C7C5}"/>
              </a:ext>
            </a:extLst>
          </p:cNvPr>
          <p:cNvSpPr>
            <a:spLocks noChangeArrowheads="1"/>
          </p:cNvSpPr>
          <p:nvPr/>
        </p:nvSpPr>
        <p:spPr bwMode="auto">
          <a:xfrm>
            <a:off x="2844800" y="3336925"/>
            <a:ext cx="508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900" u="none">
                <a:solidFill>
                  <a:srgbClr val="000000"/>
                </a:solidFill>
                <a:latin typeface="Arial" panose="020B0604020202020204" pitchFamily="34" charset="0"/>
              </a:rPr>
              <a:t>Estimate </a:t>
            </a:r>
            <a:endParaRPr lang="en-GB" altLang="pt-BR" sz="1800" b="0" u="none">
              <a:latin typeface="Arial" panose="020B0604020202020204" pitchFamily="34" charset="0"/>
            </a:endParaRPr>
          </a:p>
        </p:txBody>
      </p:sp>
      <p:sp>
        <p:nvSpPr>
          <p:cNvPr id="75783" name="Line 33">
            <a:extLst>
              <a:ext uri="{FF2B5EF4-FFF2-40B4-BE49-F238E27FC236}">
                <a16:creationId xmlns:a16="http://schemas.microsoft.com/office/drawing/2014/main" id="{4391405D-5914-4044-AA97-F365AFC69D16}"/>
              </a:ext>
            </a:extLst>
          </p:cNvPr>
          <p:cNvSpPr>
            <a:spLocks noChangeShapeType="1"/>
          </p:cNvSpPr>
          <p:nvPr/>
        </p:nvSpPr>
        <p:spPr bwMode="auto">
          <a:xfrm>
            <a:off x="2062163" y="2000250"/>
            <a:ext cx="0" cy="596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5784" name="Line 34">
            <a:extLst>
              <a:ext uri="{FF2B5EF4-FFF2-40B4-BE49-F238E27FC236}">
                <a16:creationId xmlns:a16="http://schemas.microsoft.com/office/drawing/2014/main" id="{C08E677A-9C1B-4BE8-922B-0C4920317E99}"/>
              </a:ext>
            </a:extLst>
          </p:cNvPr>
          <p:cNvSpPr>
            <a:spLocks noChangeShapeType="1"/>
          </p:cNvSpPr>
          <p:nvPr/>
        </p:nvSpPr>
        <p:spPr bwMode="auto">
          <a:xfrm>
            <a:off x="2062163" y="2582863"/>
            <a:ext cx="22161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5785" name="Line 35">
            <a:extLst>
              <a:ext uri="{FF2B5EF4-FFF2-40B4-BE49-F238E27FC236}">
                <a16:creationId xmlns:a16="http://schemas.microsoft.com/office/drawing/2014/main" id="{18F91FF9-A4C7-4B2E-8894-A7EF941D6B44}"/>
              </a:ext>
            </a:extLst>
          </p:cNvPr>
          <p:cNvSpPr>
            <a:spLocks noChangeShapeType="1"/>
          </p:cNvSpPr>
          <p:nvPr/>
        </p:nvSpPr>
        <p:spPr bwMode="auto">
          <a:xfrm>
            <a:off x="4278313" y="2000250"/>
            <a:ext cx="0" cy="596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5786" name="Line 42">
            <a:extLst>
              <a:ext uri="{FF2B5EF4-FFF2-40B4-BE49-F238E27FC236}">
                <a16:creationId xmlns:a16="http://schemas.microsoft.com/office/drawing/2014/main" id="{47A3DF02-5AD3-445A-A624-A22386848DB1}"/>
              </a:ext>
            </a:extLst>
          </p:cNvPr>
          <p:cNvSpPr>
            <a:spLocks noChangeShapeType="1"/>
          </p:cNvSpPr>
          <p:nvPr/>
        </p:nvSpPr>
        <p:spPr bwMode="auto">
          <a:xfrm>
            <a:off x="3127375" y="1993900"/>
            <a:ext cx="0" cy="10699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75787" name="Group 49">
            <a:extLst>
              <a:ext uri="{FF2B5EF4-FFF2-40B4-BE49-F238E27FC236}">
                <a16:creationId xmlns:a16="http://schemas.microsoft.com/office/drawing/2014/main" id="{1489D97F-8C75-464E-BB57-04018A5CCDCF}"/>
              </a:ext>
            </a:extLst>
          </p:cNvPr>
          <p:cNvGrpSpPr>
            <a:grpSpLocks/>
          </p:cNvGrpSpPr>
          <p:nvPr/>
        </p:nvGrpSpPr>
        <p:grpSpPr bwMode="auto">
          <a:xfrm>
            <a:off x="2667000" y="3162300"/>
            <a:ext cx="901700" cy="636588"/>
            <a:chOff x="-114" y="981"/>
            <a:chExt cx="998" cy="680"/>
          </a:xfrm>
        </p:grpSpPr>
        <p:sp>
          <p:nvSpPr>
            <p:cNvPr id="75851" name="Rectangle 50">
              <a:extLst>
                <a:ext uri="{FF2B5EF4-FFF2-40B4-BE49-F238E27FC236}">
                  <a16:creationId xmlns:a16="http://schemas.microsoft.com/office/drawing/2014/main" id="{9F65E673-EBBE-44F4-A6F8-29D5A94C49F5}"/>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Definir</a:t>
              </a:r>
            </a:p>
            <a:p>
              <a:pPr algn="ctr" eaLnBrk="1" hangingPunct="1">
                <a:spcBef>
                  <a:spcPct val="0"/>
                </a:spcBef>
                <a:buFontTx/>
                <a:buNone/>
              </a:pPr>
              <a:r>
                <a:rPr lang="es-AR" altLang="pt-BR" sz="800" u="none">
                  <a:latin typeface="Arial" panose="020B0604020202020204" pitchFamily="34" charset="0"/>
                </a:rPr>
                <a:t>Atividades</a:t>
              </a:r>
            </a:p>
          </p:txBody>
        </p:sp>
        <p:sp>
          <p:nvSpPr>
            <p:cNvPr id="75852" name="Rectangle 51">
              <a:extLst>
                <a:ext uri="{FF2B5EF4-FFF2-40B4-BE49-F238E27FC236}">
                  <a16:creationId xmlns:a16="http://schemas.microsoft.com/office/drawing/2014/main" id="{4BCFB523-5967-433F-A22D-BEE0204D99BF}"/>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2.3.1</a:t>
              </a:r>
              <a:endParaRPr lang="en-GB" altLang="pt-BR" sz="800" u="none">
                <a:latin typeface="Arial" panose="020B0604020202020204" pitchFamily="34" charset="0"/>
              </a:endParaRPr>
            </a:p>
          </p:txBody>
        </p:sp>
      </p:grpSp>
      <p:sp>
        <p:nvSpPr>
          <p:cNvPr id="75788" name="Line 52">
            <a:extLst>
              <a:ext uri="{FF2B5EF4-FFF2-40B4-BE49-F238E27FC236}">
                <a16:creationId xmlns:a16="http://schemas.microsoft.com/office/drawing/2014/main" id="{CB8B574F-D5F3-436B-9FFF-2A806E546A55}"/>
              </a:ext>
            </a:extLst>
          </p:cNvPr>
          <p:cNvSpPr>
            <a:spLocks noChangeShapeType="1"/>
          </p:cNvSpPr>
          <p:nvPr/>
        </p:nvSpPr>
        <p:spPr bwMode="auto">
          <a:xfrm>
            <a:off x="3122613" y="3811588"/>
            <a:ext cx="0" cy="5111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75789" name="Line 53">
            <a:extLst>
              <a:ext uri="{FF2B5EF4-FFF2-40B4-BE49-F238E27FC236}">
                <a16:creationId xmlns:a16="http://schemas.microsoft.com/office/drawing/2014/main" id="{9848870B-752C-4ABF-8F51-D08A9B7C22FF}"/>
              </a:ext>
            </a:extLst>
          </p:cNvPr>
          <p:cNvSpPr>
            <a:spLocks noChangeShapeType="1"/>
          </p:cNvSpPr>
          <p:nvPr/>
        </p:nvSpPr>
        <p:spPr bwMode="auto">
          <a:xfrm>
            <a:off x="3563938" y="3495675"/>
            <a:ext cx="71913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75790" name="Group 54">
            <a:extLst>
              <a:ext uri="{FF2B5EF4-FFF2-40B4-BE49-F238E27FC236}">
                <a16:creationId xmlns:a16="http://schemas.microsoft.com/office/drawing/2014/main" id="{F75AAA99-D3CA-4330-8F75-682CC1980DA5}"/>
              </a:ext>
            </a:extLst>
          </p:cNvPr>
          <p:cNvGrpSpPr>
            <a:grpSpLocks/>
          </p:cNvGrpSpPr>
          <p:nvPr/>
        </p:nvGrpSpPr>
        <p:grpSpPr bwMode="auto">
          <a:xfrm>
            <a:off x="3563938" y="3568700"/>
            <a:ext cx="360362" cy="927100"/>
            <a:chOff x="2112" y="2251"/>
            <a:chExt cx="227" cy="584"/>
          </a:xfrm>
        </p:grpSpPr>
        <p:sp>
          <p:nvSpPr>
            <p:cNvPr id="75849" name="Line 55">
              <a:extLst>
                <a:ext uri="{FF2B5EF4-FFF2-40B4-BE49-F238E27FC236}">
                  <a16:creationId xmlns:a16="http://schemas.microsoft.com/office/drawing/2014/main" id="{698FAB94-AC46-4246-956E-896668B81E66}"/>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5850" name="Line 56">
              <a:extLst>
                <a:ext uri="{FF2B5EF4-FFF2-40B4-BE49-F238E27FC236}">
                  <a16:creationId xmlns:a16="http://schemas.microsoft.com/office/drawing/2014/main" id="{BFE179C6-B8FC-4418-9269-AE22EC5B709E}"/>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75791" name="Group 57">
            <a:extLst>
              <a:ext uri="{FF2B5EF4-FFF2-40B4-BE49-F238E27FC236}">
                <a16:creationId xmlns:a16="http://schemas.microsoft.com/office/drawing/2014/main" id="{06CF61D2-18AA-482A-9BF9-63D6BDCACE08}"/>
              </a:ext>
            </a:extLst>
          </p:cNvPr>
          <p:cNvGrpSpPr>
            <a:grpSpLocks/>
          </p:cNvGrpSpPr>
          <p:nvPr/>
        </p:nvGrpSpPr>
        <p:grpSpPr bwMode="auto">
          <a:xfrm>
            <a:off x="4330700" y="3162300"/>
            <a:ext cx="901700" cy="636588"/>
            <a:chOff x="-114" y="981"/>
            <a:chExt cx="998" cy="680"/>
          </a:xfrm>
        </p:grpSpPr>
        <p:sp>
          <p:nvSpPr>
            <p:cNvPr id="75847" name="Rectangle 58">
              <a:extLst>
                <a:ext uri="{FF2B5EF4-FFF2-40B4-BE49-F238E27FC236}">
                  <a16:creationId xmlns:a16="http://schemas.microsoft.com/office/drawing/2014/main" id="{68EF6D12-35FF-4BC7-89E6-F16A24EDB0CC}"/>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Definir</a:t>
              </a:r>
            </a:p>
            <a:p>
              <a:pPr algn="ctr" eaLnBrk="1" hangingPunct="1">
                <a:spcBef>
                  <a:spcPct val="0"/>
                </a:spcBef>
                <a:buFontTx/>
                <a:buNone/>
              </a:pPr>
              <a:r>
                <a:rPr lang="es-AR" altLang="pt-BR" sz="800" u="none">
                  <a:latin typeface="Arial" panose="020B0604020202020204" pitchFamily="34" charset="0"/>
                </a:rPr>
                <a:t>Recursos</a:t>
              </a:r>
            </a:p>
            <a:p>
              <a:pPr algn="ctr" eaLnBrk="1" hangingPunct="1">
                <a:spcBef>
                  <a:spcPct val="0"/>
                </a:spcBef>
                <a:buFontTx/>
                <a:buNone/>
              </a:pPr>
              <a:r>
                <a:rPr lang="es-AR" altLang="pt-BR" sz="800" u="none">
                  <a:latin typeface="Arial" panose="020B0604020202020204" pitchFamily="34" charset="0"/>
                </a:rPr>
                <a:t>Requeridos</a:t>
              </a:r>
            </a:p>
          </p:txBody>
        </p:sp>
        <p:sp>
          <p:nvSpPr>
            <p:cNvPr id="75848" name="Rectangle 59">
              <a:extLst>
                <a:ext uri="{FF2B5EF4-FFF2-40B4-BE49-F238E27FC236}">
                  <a16:creationId xmlns:a16="http://schemas.microsoft.com/office/drawing/2014/main" id="{EE0E93F6-184A-4246-95CF-33156C438DCB}"/>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2.3.2</a:t>
              </a:r>
              <a:endParaRPr lang="en-GB" altLang="pt-BR" sz="800" u="none">
                <a:latin typeface="Arial" panose="020B0604020202020204" pitchFamily="34" charset="0"/>
              </a:endParaRPr>
            </a:p>
          </p:txBody>
        </p:sp>
      </p:grpSp>
      <p:sp>
        <p:nvSpPr>
          <p:cNvPr id="75792" name="Line 60">
            <a:extLst>
              <a:ext uri="{FF2B5EF4-FFF2-40B4-BE49-F238E27FC236}">
                <a16:creationId xmlns:a16="http://schemas.microsoft.com/office/drawing/2014/main" id="{CB1269DC-5B67-400E-B1B9-8190FEA24937}"/>
              </a:ext>
            </a:extLst>
          </p:cNvPr>
          <p:cNvSpPr>
            <a:spLocks noChangeShapeType="1"/>
          </p:cNvSpPr>
          <p:nvPr/>
        </p:nvSpPr>
        <p:spPr bwMode="auto">
          <a:xfrm>
            <a:off x="4787900" y="3794125"/>
            <a:ext cx="0" cy="1193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75793" name="Group 61">
            <a:extLst>
              <a:ext uri="{FF2B5EF4-FFF2-40B4-BE49-F238E27FC236}">
                <a16:creationId xmlns:a16="http://schemas.microsoft.com/office/drawing/2014/main" id="{32342A31-5671-4C2F-98A4-473F88099F34}"/>
              </a:ext>
            </a:extLst>
          </p:cNvPr>
          <p:cNvGrpSpPr>
            <a:grpSpLocks/>
          </p:cNvGrpSpPr>
          <p:nvPr/>
        </p:nvGrpSpPr>
        <p:grpSpPr bwMode="auto">
          <a:xfrm>
            <a:off x="2595563" y="4354513"/>
            <a:ext cx="977900" cy="279400"/>
            <a:chOff x="1181" y="2746"/>
            <a:chExt cx="616" cy="176"/>
          </a:xfrm>
        </p:grpSpPr>
        <p:sp>
          <p:nvSpPr>
            <p:cNvPr id="75843" name="Freeform 62">
              <a:extLst>
                <a:ext uri="{FF2B5EF4-FFF2-40B4-BE49-F238E27FC236}">
                  <a16:creationId xmlns:a16="http://schemas.microsoft.com/office/drawing/2014/main" id="{97F57A52-EB23-4DE5-ABFA-65050BFA2372}"/>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5844" name="Freeform 63">
              <a:extLst>
                <a:ext uri="{FF2B5EF4-FFF2-40B4-BE49-F238E27FC236}">
                  <a16:creationId xmlns:a16="http://schemas.microsoft.com/office/drawing/2014/main" id="{0CAA1EF8-B3A8-432B-80C4-12CD843A76D3}"/>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0">
              <a:solidFill>
                <a:srgbClr val="000000"/>
              </a:solidFill>
              <a:round/>
              <a:headEnd/>
              <a:tailEnd/>
            </a:ln>
          </p:spPr>
          <p:txBody>
            <a:bodyPr/>
            <a:lstStyle/>
            <a:p>
              <a:endParaRPr lang="pt-BR"/>
            </a:p>
          </p:txBody>
        </p:sp>
        <p:sp>
          <p:nvSpPr>
            <p:cNvPr id="75845" name="Freeform 64">
              <a:extLst>
                <a:ext uri="{FF2B5EF4-FFF2-40B4-BE49-F238E27FC236}">
                  <a16:creationId xmlns:a16="http://schemas.microsoft.com/office/drawing/2014/main" id="{0E9E9EF0-0AB8-4FFE-852D-D9C9607A582B}"/>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w="7938" cap="rnd">
              <a:solidFill>
                <a:srgbClr val="000000"/>
              </a:solidFill>
              <a:round/>
              <a:headEnd/>
              <a:tailEnd/>
            </a:ln>
          </p:spPr>
          <p:txBody>
            <a:bodyPr/>
            <a:lstStyle/>
            <a:p>
              <a:endParaRPr lang="pt-BR"/>
            </a:p>
          </p:txBody>
        </p:sp>
        <p:sp>
          <p:nvSpPr>
            <p:cNvPr id="75846" name="Freeform 65">
              <a:extLst>
                <a:ext uri="{FF2B5EF4-FFF2-40B4-BE49-F238E27FC236}">
                  <a16:creationId xmlns:a16="http://schemas.microsoft.com/office/drawing/2014/main" id="{352C4079-69E9-4005-8F8E-3BD5946420E8}"/>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7938" cap="rnd">
              <a:solidFill>
                <a:srgbClr val="000000"/>
              </a:solidFill>
              <a:round/>
              <a:headEnd/>
              <a:tailEnd/>
            </a:ln>
          </p:spPr>
          <p:txBody>
            <a:bodyPr/>
            <a:lstStyle/>
            <a:p>
              <a:endParaRPr lang="pt-BR"/>
            </a:p>
          </p:txBody>
        </p:sp>
      </p:grpSp>
      <p:sp>
        <p:nvSpPr>
          <p:cNvPr id="75794" name="Rectangle 66">
            <a:extLst>
              <a:ext uri="{FF2B5EF4-FFF2-40B4-BE49-F238E27FC236}">
                <a16:creationId xmlns:a16="http://schemas.microsoft.com/office/drawing/2014/main" id="{5BC6ECC8-3D0A-45B5-B58C-59A46B0F6B35}"/>
              </a:ext>
            </a:extLst>
          </p:cNvPr>
          <p:cNvSpPr>
            <a:spLocks noChangeArrowheads="1"/>
          </p:cNvSpPr>
          <p:nvPr/>
        </p:nvSpPr>
        <p:spPr bwMode="auto">
          <a:xfrm>
            <a:off x="2622550" y="4367213"/>
            <a:ext cx="8651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it-IT" altLang="pt-BR" sz="800" b="0" u="none">
                <a:solidFill>
                  <a:srgbClr val="000000"/>
                </a:solidFill>
                <a:latin typeface="Arial" panose="020B0604020202020204" pitchFamily="34" charset="0"/>
              </a:rPr>
              <a:t>Descrição das Atividades</a:t>
            </a:r>
          </a:p>
        </p:txBody>
      </p:sp>
      <p:grpSp>
        <p:nvGrpSpPr>
          <p:cNvPr id="75795" name="Group 67">
            <a:extLst>
              <a:ext uri="{FF2B5EF4-FFF2-40B4-BE49-F238E27FC236}">
                <a16:creationId xmlns:a16="http://schemas.microsoft.com/office/drawing/2014/main" id="{EFCF6CF5-99DF-465B-852B-D3953C96BE8E}"/>
              </a:ext>
            </a:extLst>
          </p:cNvPr>
          <p:cNvGrpSpPr>
            <a:grpSpLocks/>
          </p:cNvGrpSpPr>
          <p:nvPr/>
        </p:nvGrpSpPr>
        <p:grpSpPr bwMode="auto">
          <a:xfrm>
            <a:off x="4330700" y="5076825"/>
            <a:ext cx="901700" cy="636588"/>
            <a:chOff x="-114" y="981"/>
            <a:chExt cx="998" cy="680"/>
          </a:xfrm>
        </p:grpSpPr>
        <p:sp>
          <p:nvSpPr>
            <p:cNvPr id="75841" name="Rectangle 68">
              <a:extLst>
                <a:ext uri="{FF2B5EF4-FFF2-40B4-BE49-F238E27FC236}">
                  <a16:creationId xmlns:a16="http://schemas.microsoft.com/office/drawing/2014/main" id="{7069A9E1-72AA-4D86-9343-FA8DED31CACC}"/>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Identificar</a:t>
              </a:r>
            </a:p>
            <a:p>
              <a:pPr algn="ctr" eaLnBrk="1" hangingPunct="1">
                <a:spcBef>
                  <a:spcPct val="0"/>
                </a:spcBef>
                <a:buFontTx/>
                <a:buNone/>
              </a:pPr>
              <a:r>
                <a:rPr lang="es-AR" altLang="pt-BR" sz="800" u="none">
                  <a:latin typeface="Arial" panose="020B0604020202020204" pitchFamily="34" charset="0"/>
                </a:rPr>
                <a:t>Necessidades </a:t>
              </a:r>
            </a:p>
            <a:p>
              <a:pPr algn="ctr" eaLnBrk="1" hangingPunct="1">
                <a:spcBef>
                  <a:spcPct val="0"/>
                </a:spcBef>
                <a:buFontTx/>
                <a:buNone/>
              </a:pPr>
              <a:r>
                <a:rPr lang="es-AR" altLang="pt-BR" sz="800" u="none">
                  <a:latin typeface="Arial" panose="020B0604020202020204" pitchFamily="34" charset="0"/>
                </a:rPr>
                <a:t>dos</a:t>
              </a:r>
            </a:p>
            <a:p>
              <a:pPr algn="ctr" eaLnBrk="1" hangingPunct="1">
                <a:spcBef>
                  <a:spcPct val="0"/>
                </a:spcBef>
                <a:buFontTx/>
                <a:buNone/>
              </a:pPr>
              <a:r>
                <a:rPr lang="es-AR" altLang="pt-BR" sz="800" u="none">
                  <a:latin typeface="Arial" panose="020B0604020202020204" pitchFamily="34" charset="0"/>
                </a:rPr>
                <a:t>Recursos</a:t>
              </a:r>
            </a:p>
          </p:txBody>
        </p:sp>
        <p:sp>
          <p:nvSpPr>
            <p:cNvPr id="75842" name="Rectangle 69">
              <a:extLst>
                <a:ext uri="{FF2B5EF4-FFF2-40B4-BE49-F238E27FC236}">
                  <a16:creationId xmlns:a16="http://schemas.microsoft.com/office/drawing/2014/main" id="{3440528A-EBA4-4917-884D-BB14076DE246}"/>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2.4.1</a:t>
              </a:r>
              <a:endParaRPr lang="en-GB" altLang="pt-BR" sz="800" u="none">
                <a:latin typeface="Arial" panose="020B0604020202020204" pitchFamily="34" charset="0"/>
              </a:endParaRPr>
            </a:p>
          </p:txBody>
        </p:sp>
      </p:grpSp>
      <p:grpSp>
        <p:nvGrpSpPr>
          <p:cNvPr id="75796" name="Group 70">
            <a:extLst>
              <a:ext uri="{FF2B5EF4-FFF2-40B4-BE49-F238E27FC236}">
                <a16:creationId xmlns:a16="http://schemas.microsoft.com/office/drawing/2014/main" id="{24CE7CF2-48CF-4DA1-9225-B29FBE7CC9D4}"/>
              </a:ext>
            </a:extLst>
          </p:cNvPr>
          <p:cNvGrpSpPr>
            <a:grpSpLocks/>
          </p:cNvGrpSpPr>
          <p:nvPr/>
        </p:nvGrpSpPr>
        <p:grpSpPr bwMode="auto">
          <a:xfrm>
            <a:off x="5359400" y="5076825"/>
            <a:ext cx="901700" cy="636588"/>
            <a:chOff x="-114" y="981"/>
            <a:chExt cx="998" cy="680"/>
          </a:xfrm>
        </p:grpSpPr>
        <p:sp>
          <p:nvSpPr>
            <p:cNvPr id="75839" name="Rectangle 71">
              <a:extLst>
                <a:ext uri="{FF2B5EF4-FFF2-40B4-BE49-F238E27FC236}">
                  <a16:creationId xmlns:a16="http://schemas.microsoft.com/office/drawing/2014/main" id="{7BD94833-F3E6-4019-9DCD-F71925EEA101}"/>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Selecionar</a:t>
              </a:r>
            </a:p>
            <a:p>
              <a:pPr algn="ctr" eaLnBrk="1" hangingPunct="1">
                <a:spcBef>
                  <a:spcPct val="0"/>
                </a:spcBef>
                <a:buFontTx/>
                <a:buNone/>
              </a:pPr>
              <a:r>
                <a:rPr lang="es-AR" altLang="pt-BR" sz="800" u="none">
                  <a:solidFill>
                    <a:srgbClr val="000000"/>
                  </a:solidFill>
                  <a:latin typeface="Arial" panose="020B0604020202020204" pitchFamily="34" charset="0"/>
                </a:rPr>
                <a:t>Fornecedores</a:t>
              </a:r>
              <a:endParaRPr lang="es-AR" altLang="pt-BR" sz="800" u="none">
                <a:latin typeface="Arial" panose="020B0604020202020204" pitchFamily="34" charset="0"/>
              </a:endParaRPr>
            </a:p>
          </p:txBody>
        </p:sp>
        <p:sp>
          <p:nvSpPr>
            <p:cNvPr id="75840" name="Rectangle 72">
              <a:extLst>
                <a:ext uri="{FF2B5EF4-FFF2-40B4-BE49-F238E27FC236}">
                  <a16:creationId xmlns:a16="http://schemas.microsoft.com/office/drawing/2014/main" id="{1425AFC8-7565-4BCE-BAEB-96E41EE341E9}"/>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3.8.1</a:t>
              </a:r>
              <a:endParaRPr lang="en-GB" altLang="pt-BR" sz="800" u="none">
                <a:latin typeface="Arial" panose="020B0604020202020204" pitchFamily="34" charset="0"/>
              </a:endParaRPr>
            </a:p>
          </p:txBody>
        </p:sp>
      </p:grpSp>
      <p:grpSp>
        <p:nvGrpSpPr>
          <p:cNvPr id="75797" name="Group 79">
            <a:extLst>
              <a:ext uri="{FF2B5EF4-FFF2-40B4-BE49-F238E27FC236}">
                <a16:creationId xmlns:a16="http://schemas.microsoft.com/office/drawing/2014/main" id="{3775AB91-79CB-46AE-B694-EAD91EE76C84}"/>
              </a:ext>
            </a:extLst>
          </p:cNvPr>
          <p:cNvGrpSpPr>
            <a:grpSpLocks/>
          </p:cNvGrpSpPr>
          <p:nvPr/>
        </p:nvGrpSpPr>
        <p:grpSpPr bwMode="auto">
          <a:xfrm>
            <a:off x="3233738" y="5083175"/>
            <a:ext cx="901700" cy="636588"/>
            <a:chOff x="-114" y="981"/>
            <a:chExt cx="998" cy="680"/>
          </a:xfrm>
        </p:grpSpPr>
        <p:sp>
          <p:nvSpPr>
            <p:cNvPr id="75837" name="Rectangle 80">
              <a:extLst>
                <a:ext uri="{FF2B5EF4-FFF2-40B4-BE49-F238E27FC236}">
                  <a16:creationId xmlns:a16="http://schemas.microsoft.com/office/drawing/2014/main" id="{67097D23-2699-498C-BACF-1715DCADA3AF}"/>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Calcular o</a:t>
              </a:r>
            </a:p>
            <a:p>
              <a:pPr algn="ctr" eaLnBrk="1" hangingPunct="1">
                <a:spcBef>
                  <a:spcPct val="0"/>
                </a:spcBef>
                <a:buFontTx/>
                <a:buNone/>
              </a:pPr>
              <a:r>
                <a:rPr lang="es-AR" altLang="pt-BR" sz="800" u="none">
                  <a:solidFill>
                    <a:srgbClr val="000000"/>
                  </a:solidFill>
                  <a:latin typeface="Arial" panose="020B0604020202020204" pitchFamily="34" charset="0"/>
                </a:rPr>
                <a:t> Custo </a:t>
              </a:r>
            </a:p>
            <a:p>
              <a:pPr algn="ctr" eaLnBrk="1" hangingPunct="1">
                <a:spcBef>
                  <a:spcPct val="0"/>
                </a:spcBef>
                <a:buFontTx/>
                <a:buNone/>
              </a:pPr>
              <a:r>
                <a:rPr lang="es-AR" altLang="pt-BR" sz="800" u="none">
                  <a:solidFill>
                    <a:srgbClr val="000000"/>
                  </a:solidFill>
                  <a:latin typeface="Arial" panose="020B0604020202020204" pitchFamily="34" charset="0"/>
                </a:rPr>
                <a:t>das Atividades</a:t>
              </a:r>
              <a:endParaRPr lang="es-AR" altLang="pt-BR" sz="800" u="none">
                <a:latin typeface="Arial" panose="020B0604020202020204" pitchFamily="34" charset="0"/>
              </a:endParaRPr>
            </a:p>
          </p:txBody>
        </p:sp>
        <p:sp>
          <p:nvSpPr>
            <p:cNvPr id="75838" name="Rectangle 81">
              <a:extLst>
                <a:ext uri="{FF2B5EF4-FFF2-40B4-BE49-F238E27FC236}">
                  <a16:creationId xmlns:a16="http://schemas.microsoft.com/office/drawing/2014/main" id="{43D847A9-4C84-4879-9F32-7044CA9448B5}"/>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2.5.1</a:t>
              </a:r>
              <a:endParaRPr lang="en-GB" altLang="pt-BR" sz="800" u="none">
                <a:latin typeface="Arial" panose="020B0604020202020204" pitchFamily="34" charset="0"/>
              </a:endParaRPr>
            </a:p>
          </p:txBody>
        </p:sp>
      </p:grpSp>
      <p:grpSp>
        <p:nvGrpSpPr>
          <p:cNvPr id="75798" name="Group 82">
            <a:extLst>
              <a:ext uri="{FF2B5EF4-FFF2-40B4-BE49-F238E27FC236}">
                <a16:creationId xmlns:a16="http://schemas.microsoft.com/office/drawing/2014/main" id="{99172BF5-1B87-488B-8A0D-60989C4E090B}"/>
              </a:ext>
            </a:extLst>
          </p:cNvPr>
          <p:cNvGrpSpPr>
            <a:grpSpLocks/>
          </p:cNvGrpSpPr>
          <p:nvPr/>
        </p:nvGrpSpPr>
        <p:grpSpPr bwMode="auto">
          <a:xfrm>
            <a:off x="4100513" y="4354513"/>
            <a:ext cx="1368425" cy="279400"/>
            <a:chOff x="2225" y="2746"/>
            <a:chExt cx="661" cy="176"/>
          </a:xfrm>
        </p:grpSpPr>
        <p:sp>
          <p:nvSpPr>
            <p:cNvPr id="75833" name="Freeform 83">
              <a:extLst>
                <a:ext uri="{FF2B5EF4-FFF2-40B4-BE49-F238E27FC236}">
                  <a16:creationId xmlns:a16="http://schemas.microsoft.com/office/drawing/2014/main" id="{8185C404-04D8-4320-AFB4-85EF58059F62}"/>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5834" name="Freeform 84">
              <a:extLst>
                <a:ext uri="{FF2B5EF4-FFF2-40B4-BE49-F238E27FC236}">
                  <a16:creationId xmlns:a16="http://schemas.microsoft.com/office/drawing/2014/main" id="{3ECB1968-F873-4AEC-B1FA-C9F7BF194AA2}"/>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solidFill>
              <a:srgbClr val="CDCDCD"/>
            </a:solidFill>
            <a:ln w="0">
              <a:solidFill>
                <a:srgbClr val="000000"/>
              </a:solidFill>
              <a:round/>
              <a:headEnd/>
              <a:tailEnd/>
            </a:ln>
          </p:spPr>
          <p:txBody>
            <a:bodyPr/>
            <a:lstStyle/>
            <a:p>
              <a:endParaRPr lang="pt-BR"/>
            </a:p>
          </p:txBody>
        </p:sp>
        <p:sp>
          <p:nvSpPr>
            <p:cNvPr id="75835" name="Freeform 85">
              <a:extLst>
                <a:ext uri="{FF2B5EF4-FFF2-40B4-BE49-F238E27FC236}">
                  <a16:creationId xmlns:a16="http://schemas.microsoft.com/office/drawing/2014/main" id="{7D846E45-213D-4D8B-9513-F130237A2B69}"/>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5836" name="Freeform 86">
              <a:extLst>
                <a:ext uri="{FF2B5EF4-FFF2-40B4-BE49-F238E27FC236}">
                  <a16:creationId xmlns:a16="http://schemas.microsoft.com/office/drawing/2014/main" id="{EBB28EC6-BA2A-4E9D-84E6-448D1D837587}"/>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75799" name="Rectangle 87">
            <a:extLst>
              <a:ext uri="{FF2B5EF4-FFF2-40B4-BE49-F238E27FC236}">
                <a16:creationId xmlns:a16="http://schemas.microsoft.com/office/drawing/2014/main" id="{25D3347F-2E8E-427B-A657-E75F97C1CA4C}"/>
              </a:ext>
            </a:extLst>
          </p:cNvPr>
          <p:cNvSpPr>
            <a:spLocks noChangeArrowheads="1"/>
          </p:cNvSpPr>
          <p:nvPr/>
        </p:nvSpPr>
        <p:spPr bwMode="auto">
          <a:xfrm>
            <a:off x="4205288" y="4367213"/>
            <a:ext cx="1152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Demanda de Recursos e Duração das Atividades</a:t>
            </a:r>
            <a:endParaRPr lang="es-AR" altLang="pt-BR" sz="800" b="0" u="none">
              <a:latin typeface="Arial" panose="020B0604020202020204" pitchFamily="34" charset="0"/>
            </a:endParaRPr>
          </a:p>
        </p:txBody>
      </p:sp>
      <p:sp>
        <p:nvSpPr>
          <p:cNvPr id="75800" name="Line 88">
            <a:extLst>
              <a:ext uri="{FF2B5EF4-FFF2-40B4-BE49-F238E27FC236}">
                <a16:creationId xmlns:a16="http://schemas.microsoft.com/office/drawing/2014/main" id="{5FB66719-978F-479F-BD98-568BE526013B}"/>
              </a:ext>
            </a:extLst>
          </p:cNvPr>
          <p:cNvSpPr>
            <a:spLocks noChangeShapeType="1"/>
          </p:cNvSpPr>
          <p:nvPr/>
        </p:nvSpPr>
        <p:spPr bwMode="auto">
          <a:xfrm>
            <a:off x="3686175" y="4784725"/>
            <a:ext cx="22161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5801" name="Line 89">
            <a:extLst>
              <a:ext uri="{FF2B5EF4-FFF2-40B4-BE49-F238E27FC236}">
                <a16:creationId xmlns:a16="http://schemas.microsoft.com/office/drawing/2014/main" id="{74CF200B-7A67-4094-9850-020A9E49C3D9}"/>
              </a:ext>
            </a:extLst>
          </p:cNvPr>
          <p:cNvSpPr>
            <a:spLocks noChangeShapeType="1"/>
          </p:cNvSpPr>
          <p:nvPr/>
        </p:nvSpPr>
        <p:spPr bwMode="auto">
          <a:xfrm>
            <a:off x="3698875" y="4791075"/>
            <a:ext cx="0" cy="2809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5802" name="Line 90">
            <a:extLst>
              <a:ext uri="{FF2B5EF4-FFF2-40B4-BE49-F238E27FC236}">
                <a16:creationId xmlns:a16="http://schemas.microsoft.com/office/drawing/2014/main" id="{6923B119-6822-4975-9115-CBB76DCA7F35}"/>
              </a:ext>
            </a:extLst>
          </p:cNvPr>
          <p:cNvSpPr>
            <a:spLocks noChangeShapeType="1"/>
          </p:cNvSpPr>
          <p:nvPr/>
        </p:nvSpPr>
        <p:spPr bwMode="auto">
          <a:xfrm>
            <a:off x="5888038" y="4791075"/>
            <a:ext cx="0" cy="2809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5803" name="Rectangle 91">
            <a:extLst>
              <a:ext uri="{FF2B5EF4-FFF2-40B4-BE49-F238E27FC236}">
                <a16:creationId xmlns:a16="http://schemas.microsoft.com/office/drawing/2014/main" id="{AC943BA3-076A-4A40-92F4-73417174445A}"/>
              </a:ext>
            </a:extLst>
          </p:cNvPr>
          <p:cNvSpPr>
            <a:spLocks noChangeArrowheads="1"/>
          </p:cNvSpPr>
          <p:nvPr/>
        </p:nvSpPr>
        <p:spPr bwMode="auto">
          <a:xfrm>
            <a:off x="611188" y="4271963"/>
            <a:ext cx="574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SAÍDAS</a:t>
            </a:r>
          </a:p>
        </p:txBody>
      </p:sp>
      <p:sp>
        <p:nvSpPr>
          <p:cNvPr id="75804" name="Rectangle 92">
            <a:extLst>
              <a:ext uri="{FF2B5EF4-FFF2-40B4-BE49-F238E27FC236}">
                <a16:creationId xmlns:a16="http://schemas.microsoft.com/office/drawing/2014/main" id="{45B8761F-10A3-43BE-974C-33B7496EC58E}"/>
              </a:ext>
            </a:extLst>
          </p:cNvPr>
          <p:cNvSpPr>
            <a:spLocks noChangeArrowheads="1"/>
          </p:cNvSpPr>
          <p:nvPr/>
        </p:nvSpPr>
        <p:spPr bwMode="auto">
          <a:xfrm>
            <a:off x="611188" y="1268413"/>
            <a:ext cx="9175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ENTRADAS</a:t>
            </a:r>
          </a:p>
        </p:txBody>
      </p:sp>
      <p:sp>
        <p:nvSpPr>
          <p:cNvPr id="75805" name="Rectangle 93">
            <a:extLst>
              <a:ext uri="{FF2B5EF4-FFF2-40B4-BE49-F238E27FC236}">
                <a16:creationId xmlns:a16="http://schemas.microsoft.com/office/drawing/2014/main" id="{02F21D8C-5AE2-4CC7-A46B-6958C35D80D3}"/>
              </a:ext>
            </a:extLst>
          </p:cNvPr>
          <p:cNvSpPr>
            <a:spLocks noChangeArrowheads="1"/>
          </p:cNvSpPr>
          <p:nvPr/>
        </p:nvSpPr>
        <p:spPr bwMode="auto">
          <a:xfrm>
            <a:off x="619125" y="2916238"/>
            <a:ext cx="965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PROCESSOS</a:t>
            </a:r>
          </a:p>
        </p:txBody>
      </p:sp>
      <p:grpSp>
        <p:nvGrpSpPr>
          <p:cNvPr id="75806" name="Group 94">
            <a:extLst>
              <a:ext uri="{FF2B5EF4-FFF2-40B4-BE49-F238E27FC236}">
                <a16:creationId xmlns:a16="http://schemas.microsoft.com/office/drawing/2014/main" id="{D183B01F-E02F-4E7D-9DE3-A6CCBEAEA01E}"/>
              </a:ext>
            </a:extLst>
          </p:cNvPr>
          <p:cNvGrpSpPr>
            <a:grpSpLocks/>
          </p:cNvGrpSpPr>
          <p:nvPr/>
        </p:nvGrpSpPr>
        <p:grpSpPr bwMode="auto">
          <a:xfrm>
            <a:off x="1633538" y="1347788"/>
            <a:ext cx="901700" cy="636587"/>
            <a:chOff x="-114" y="981"/>
            <a:chExt cx="998" cy="680"/>
          </a:xfrm>
        </p:grpSpPr>
        <p:sp>
          <p:nvSpPr>
            <p:cNvPr id="75831" name="Rectangle 95">
              <a:extLst>
                <a:ext uri="{FF2B5EF4-FFF2-40B4-BE49-F238E27FC236}">
                  <a16:creationId xmlns:a16="http://schemas.microsoft.com/office/drawing/2014/main" id="{0064A52D-8D72-4817-B1DA-4185C66C37A6}"/>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Transferir</a:t>
              </a:r>
            </a:p>
            <a:p>
              <a:pPr algn="ctr" eaLnBrk="1" hangingPunct="1">
                <a:spcBef>
                  <a:spcPct val="0"/>
                </a:spcBef>
                <a:buFontTx/>
                <a:buNone/>
              </a:pPr>
              <a:r>
                <a:rPr lang="es-AR" altLang="pt-BR" sz="800" u="none">
                  <a:latin typeface="Arial" panose="020B0604020202020204" pitchFamily="34" charset="0"/>
                </a:rPr>
                <a:t> Informação</a:t>
              </a:r>
            </a:p>
            <a:p>
              <a:pPr algn="ctr" eaLnBrk="1" hangingPunct="1">
                <a:spcBef>
                  <a:spcPct val="0"/>
                </a:spcBef>
                <a:buFontTx/>
                <a:buNone/>
              </a:pPr>
              <a:r>
                <a:rPr lang="es-AR" altLang="pt-BR" sz="800" u="none">
                  <a:latin typeface="Arial" panose="020B0604020202020204" pitchFamily="34" charset="0"/>
                </a:rPr>
                <a:t>da Fase de </a:t>
              </a:r>
            </a:p>
            <a:p>
              <a:pPr algn="ctr" eaLnBrk="1" hangingPunct="1">
                <a:spcBef>
                  <a:spcPct val="0"/>
                </a:spcBef>
                <a:buFontTx/>
                <a:buNone/>
              </a:pPr>
              <a:r>
                <a:rPr lang="es-AR" altLang="pt-BR" sz="800" u="none">
                  <a:latin typeface="Arial" panose="020B0604020202020204" pitchFamily="34" charset="0"/>
                </a:rPr>
                <a:t>Comercialização</a:t>
              </a:r>
            </a:p>
          </p:txBody>
        </p:sp>
        <p:sp>
          <p:nvSpPr>
            <p:cNvPr id="75832" name="Rectangle 96">
              <a:extLst>
                <a:ext uri="{FF2B5EF4-FFF2-40B4-BE49-F238E27FC236}">
                  <a16:creationId xmlns:a16="http://schemas.microsoft.com/office/drawing/2014/main" id="{F8EFF3B6-672F-4A83-9676-F1973E11FF74}"/>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1.9.2</a:t>
              </a:r>
              <a:endParaRPr lang="en-GB" altLang="pt-BR" sz="800" u="none">
                <a:latin typeface="Arial" panose="020B0604020202020204" pitchFamily="34" charset="0"/>
              </a:endParaRPr>
            </a:p>
          </p:txBody>
        </p:sp>
      </p:grpSp>
      <p:grpSp>
        <p:nvGrpSpPr>
          <p:cNvPr id="75807" name="Group 97">
            <a:extLst>
              <a:ext uri="{FF2B5EF4-FFF2-40B4-BE49-F238E27FC236}">
                <a16:creationId xmlns:a16="http://schemas.microsoft.com/office/drawing/2014/main" id="{4C099C45-A7A7-4479-B204-7E9C95AA7C3E}"/>
              </a:ext>
            </a:extLst>
          </p:cNvPr>
          <p:cNvGrpSpPr>
            <a:grpSpLocks/>
          </p:cNvGrpSpPr>
          <p:nvPr/>
        </p:nvGrpSpPr>
        <p:grpSpPr bwMode="auto">
          <a:xfrm>
            <a:off x="2679700" y="1347788"/>
            <a:ext cx="901700" cy="636587"/>
            <a:chOff x="-114" y="981"/>
            <a:chExt cx="998" cy="680"/>
          </a:xfrm>
        </p:grpSpPr>
        <p:sp>
          <p:nvSpPr>
            <p:cNvPr id="75829" name="Rectangle 98">
              <a:extLst>
                <a:ext uri="{FF2B5EF4-FFF2-40B4-BE49-F238E27FC236}">
                  <a16:creationId xmlns:a16="http://schemas.microsoft.com/office/drawing/2014/main" id="{2AABBC96-7546-40DD-8D6B-244007AB7BA6}"/>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Preparar</a:t>
              </a:r>
            </a:p>
            <a:p>
              <a:pPr algn="ctr" eaLnBrk="1" hangingPunct="1">
                <a:spcBef>
                  <a:spcPct val="0"/>
                </a:spcBef>
                <a:buFontTx/>
                <a:buNone/>
              </a:pPr>
              <a:r>
                <a:rPr lang="es-AR" altLang="pt-BR" sz="800" u="none">
                  <a:latin typeface="Arial" panose="020B0604020202020204" pitchFamily="34" charset="0"/>
                </a:rPr>
                <a:t>Declaração </a:t>
              </a:r>
            </a:p>
            <a:p>
              <a:pPr algn="ctr" eaLnBrk="1" hangingPunct="1">
                <a:spcBef>
                  <a:spcPct val="0"/>
                </a:spcBef>
                <a:buFontTx/>
                <a:buNone/>
              </a:pPr>
              <a:r>
                <a:rPr lang="es-AR" altLang="pt-BR" sz="800" u="none">
                  <a:latin typeface="Arial" panose="020B0604020202020204" pitchFamily="34" charset="0"/>
                </a:rPr>
                <a:t>do Escopo</a:t>
              </a:r>
            </a:p>
          </p:txBody>
        </p:sp>
        <p:sp>
          <p:nvSpPr>
            <p:cNvPr id="75830" name="Rectangle 99">
              <a:extLst>
                <a:ext uri="{FF2B5EF4-FFF2-40B4-BE49-F238E27FC236}">
                  <a16:creationId xmlns:a16="http://schemas.microsoft.com/office/drawing/2014/main" id="{FC907F39-E2D7-40FC-AF61-076C01AFA64D}"/>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2.2.2</a:t>
              </a:r>
              <a:endParaRPr lang="en-GB" altLang="pt-BR" sz="800" u="none">
                <a:latin typeface="Arial" panose="020B0604020202020204" pitchFamily="34" charset="0"/>
              </a:endParaRPr>
            </a:p>
          </p:txBody>
        </p:sp>
      </p:grpSp>
      <p:grpSp>
        <p:nvGrpSpPr>
          <p:cNvPr id="75808" name="Group 100">
            <a:extLst>
              <a:ext uri="{FF2B5EF4-FFF2-40B4-BE49-F238E27FC236}">
                <a16:creationId xmlns:a16="http://schemas.microsoft.com/office/drawing/2014/main" id="{E7D948AB-DFAF-493F-938F-102984BAB5A0}"/>
              </a:ext>
            </a:extLst>
          </p:cNvPr>
          <p:cNvGrpSpPr>
            <a:grpSpLocks/>
          </p:cNvGrpSpPr>
          <p:nvPr/>
        </p:nvGrpSpPr>
        <p:grpSpPr bwMode="auto">
          <a:xfrm>
            <a:off x="3835400" y="1347788"/>
            <a:ext cx="901700" cy="636587"/>
            <a:chOff x="-114" y="981"/>
            <a:chExt cx="998" cy="680"/>
          </a:xfrm>
        </p:grpSpPr>
        <p:sp>
          <p:nvSpPr>
            <p:cNvPr id="75827" name="Rectangle 101">
              <a:extLst>
                <a:ext uri="{FF2B5EF4-FFF2-40B4-BE49-F238E27FC236}">
                  <a16:creationId xmlns:a16="http://schemas.microsoft.com/office/drawing/2014/main" id="{F36BDB6F-9C6E-422D-91B0-A89FA64C9C4E}"/>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Criar</a:t>
              </a:r>
            </a:p>
            <a:p>
              <a:pPr algn="ctr" eaLnBrk="1" hangingPunct="1">
                <a:spcBef>
                  <a:spcPct val="0"/>
                </a:spcBef>
                <a:buFontTx/>
                <a:buNone/>
              </a:pPr>
              <a:r>
                <a:rPr lang="es-AR" altLang="pt-BR" sz="800" u="none">
                  <a:latin typeface="Arial" panose="020B0604020202020204" pitchFamily="34" charset="0"/>
                </a:rPr>
                <a:t>WBS</a:t>
              </a:r>
            </a:p>
          </p:txBody>
        </p:sp>
        <p:sp>
          <p:nvSpPr>
            <p:cNvPr id="75828" name="Rectangle 102">
              <a:extLst>
                <a:ext uri="{FF2B5EF4-FFF2-40B4-BE49-F238E27FC236}">
                  <a16:creationId xmlns:a16="http://schemas.microsoft.com/office/drawing/2014/main" id="{615B7AD8-12DF-41CE-9DDF-3F48C7938319}"/>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2.2.4</a:t>
              </a:r>
              <a:endParaRPr lang="en-GB" altLang="pt-BR" sz="800" u="none">
                <a:latin typeface="Arial" panose="020B0604020202020204" pitchFamily="34" charset="0"/>
              </a:endParaRPr>
            </a:p>
          </p:txBody>
        </p:sp>
      </p:grpSp>
      <p:grpSp>
        <p:nvGrpSpPr>
          <p:cNvPr id="75809" name="Group 103">
            <a:extLst>
              <a:ext uri="{FF2B5EF4-FFF2-40B4-BE49-F238E27FC236}">
                <a16:creationId xmlns:a16="http://schemas.microsoft.com/office/drawing/2014/main" id="{8D6D7F1C-D299-402A-B17B-8C2AD4393F3B}"/>
              </a:ext>
            </a:extLst>
          </p:cNvPr>
          <p:cNvGrpSpPr>
            <a:grpSpLocks/>
          </p:cNvGrpSpPr>
          <p:nvPr/>
        </p:nvGrpSpPr>
        <p:grpSpPr bwMode="auto">
          <a:xfrm>
            <a:off x="1233488" y="2130425"/>
            <a:ext cx="1339850" cy="280988"/>
            <a:chOff x="862" y="1355"/>
            <a:chExt cx="604" cy="177"/>
          </a:xfrm>
        </p:grpSpPr>
        <p:sp>
          <p:nvSpPr>
            <p:cNvPr id="75823" name="Freeform 104">
              <a:extLst>
                <a:ext uri="{FF2B5EF4-FFF2-40B4-BE49-F238E27FC236}">
                  <a16:creationId xmlns:a16="http://schemas.microsoft.com/office/drawing/2014/main" id="{59CBD081-9898-4B1A-BDFD-39475E9E19E9}"/>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5824" name="Freeform 105">
              <a:extLst>
                <a:ext uri="{FF2B5EF4-FFF2-40B4-BE49-F238E27FC236}">
                  <a16:creationId xmlns:a16="http://schemas.microsoft.com/office/drawing/2014/main" id="{1C1A55F4-AB7E-495F-B3BF-090ABE13B775}"/>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75825" name="Freeform 106">
              <a:extLst>
                <a:ext uri="{FF2B5EF4-FFF2-40B4-BE49-F238E27FC236}">
                  <a16:creationId xmlns:a16="http://schemas.microsoft.com/office/drawing/2014/main" id="{95E72AE5-DD77-468E-A86B-8D5E61E3F93F}"/>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5826" name="Freeform 107">
              <a:extLst>
                <a:ext uri="{FF2B5EF4-FFF2-40B4-BE49-F238E27FC236}">
                  <a16:creationId xmlns:a16="http://schemas.microsoft.com/office/drawing/2014/main" id="{77F561DA-467D-49C2-BF11-7154AD07D067}"/>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75810" name="Rectangle 108">
            <a:extLst>
              <a:ext uri="{FF2B5EF4-FFF2-40B4-BE49-F238E27FC236}">
                <a16:creationId xmlns:a16="http://schemas.microsoft.com/office/drawing/2014/main" id="{67798175-1CA0-4E5F-A8FB-5D0CAB58E4A1}"/>
              </a:ext>
            </a:extLst>
          </p:cNvPr>
          <p:cNvSpPr>
            <a:spLocks noChangeArrowheads="1"/>
          </p:cNvSpPr>
          <p:nvPr/>
        </p:nvSpPr>
        <p:spPr bwMode="auto">
          <a:xfrm>
            <a:off x="1281113" y="2159000"/>
            <a:ext cx="1279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Informação da</a:t>
            </a:r>
          </a:p>
          <a:p>
            <a:pPr algn="ctr" eaLnBrk="1" hangingPunct="1">
              <a:spcBef>
                <a:spcPct val="0"/>
              </a:spcBef>
              <a:buFontTx/>
              <a:buNone/>
            </a:pPr>
            <a:r>
              <a:rPr lang="es-AR" altLang="pt-BR" sz="800" b="0" u="none">
                <a:solidFill>
                  <a:srgbClr val="000000"/>
                </a:solidFill>
                <a:latin typeface="Arial" panose="020B0604020202020204" pitchFamily="34" charset="0"/>
              </a:rPr>
              <a:t>Fase de </a:t>
            </a:r>
            <a:r>
              <a:rPr lang="es-AR" altLang="pt-BR" sz="800" u="none">
                <a:latin typeface="Arial" panose="020B0604020202020204" pitchFamily="34" charset="0"/>
              </a:rPr>
              <a:t>Comercialização</a:t>
            </a:r>
          </a:p>
        </p:txBody>
      </p:sp>
      <p:grpSp>
        <p:nvGrpSpPr>
          <p:cNvPr id="75811" name="Group 109">
            <a:extLst>
              <a:ext uri="{FF2B5EF4-FFF2-40B4-BE49-F238E27FC236}">
                <a16:creationId xmlns:a16="http://schemas.microsoft.com/office/drawing/2014/main" id="{7BFE20C8-9CCF-4155-ACAE-7D9499461B56}"/>
              </a:ext>
            </a:extLst>
          </p:cNvPr>
          <p:cNvGrpSpPr>
            <a:grpSpLocks/>
          </p:cNvGrpSpPr>
          <p:nvPr/>
        </p:nvGrpSpPr>
        <p:grpSpPr bwMode="auto">
          <a:xfrm>
            <a:off x="4084638" y="2139950"/>
            <a:ext cx="436562" cy="280988"/>
            <a:chOff x="2378" y="1361"/>
            <a:chExt cx="331" cy="177"/>
          </a:xfrm>
        </p:grpSpPr>
        <p:sp>
          <p:nvSpPr>
            <p:cNvPr id="75819" name="Freeform 110">
              <a:extLst>
                <a:ext uri="{FF2B5EF4-FFF2-40B4-BE49-F238E27FC236}">
                  <a16:creationId xmlns:a16="http://schemas.microsoft.com/office/drawing/2014/main" id="{8B243BE5-1914-49BB-BFBC-76035832BDED}"/>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5820" name="Freeform 111">
              <a:extLst>
                <a:ext uri="{FF2B5EF4-FFF2-40B4-BE49-F238E27FC236}">
                  <a16:creationId xmlns:a16="http://schemas.microsoft.com/office/drawing/2014/main" id="{F52359DE-C751-4C19-8617-A8A9E27984D4}"/>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75821" name="Freeform 112">
              <a:extLst>
                <a:ext uri="{FF2B5EF4-FFF2-40B4-BE49-F238E27FC236}">
                  <a16:creationId xmlns:a16="http://schemas.microsoft.com/office/drawing/2014/main" id="{6426DDAA-DF8D-4395-BA1F-4AA9BBCE0A0B}"/>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5822" name="Freeform 113">
              <a:extLst>
                <a:ext uri="{FF2B5EF4-FFF2-40B4-BE49-F238E27FC236}">
                  <a16:creationId xmlns:a16="http://schemas.microsoft.com/office/drawing/2014/main" id="{E2454805-8A8F-4C64-ACB3-BB3934B9FCFC}"/>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75812" name="Rectangle 114">
            <a:extLst>
              <a:ext uri="{FF2B5EF4-FFF2-40B4-BE49-F238E27FC236}">
                <a16:creationId xmlns:a16="http://schemas.microsoft.com/office/drawing/2014/main" id="{09AFD60E-1797-4E92-8194-8D2652711E1E}"/>
              </a:ext>
            </a:extLst>
          </p:cNvPr>
          <p:cNvSpPr>
            <a:spLocks noChangeArrowheads="1"/>
          </p:cNvSpPr>
          <p:nvPr/>
        </p:nvSpPr>
        <p:spPr bwMode="auto">
          <a:xfrm>
            <a:off x="3802063" y="2222500"/>
            <a:ext cx="9858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GB" altLang="pt-BR" sz="800" b="0" u="none">
                <a:solidFill>
                  <a:srgbClr val="000000"/>
                </a:solidFill>
                <a:latin typeface="Arial" panose="020B0604020202020204" pitchFamily="34" charset="0"/>
              </a:rPr>
              <a:t>WBS</a:t>
            </a:r>
          </a:p>
        </p:txBody>
      </p:sp>
      <p:grpSp>
        <p:nvGrpSpPr>
          <p:cNvPr id="75813" name="Group 115">
            <a:extLst>
              <a:ext uri="{FF2B5EF4-FFF2-40B4-BE49-F238E27FC236}">
                <a16:creationId xmlns:a16="http://schemas.microsoft.com/office/drawing/2014/main" id="{0B2947D4-D1D9-4CE7-BC1E-991397D68CAC}"/>
              </a:ext>
            </a:extLst>
          </p:cNvPr>
          <p:cNvGrpSpPr>
            <a:grpSpLocks/>
          </p:cNvGrpSpPr>
          <p:nvPr/>
        </p:nvGrpSpPr>
        <p:grpSpPr bwMode="auto">
          <a:xfrm>
            <a:off x="2797175" y="2130425"/>
            <a:ext cx="700088" cy="280988"/>
            <a:chOff x="1660" y="1355"/>
            <a:chExt cx="331" cy="177"/>
          </a:xfrm>
        </p:grpSpPr>
        <p:sp>
          <p:nvSpPr>
            <p:cNvPr id="75815" name="Freeform 116">
              <a:extLst>
                <a:ext uri="{FF2B5EF4-FFF2-40B4-BE49-F238E27FC236}">
                  <a16:creationId xmlns:a16="http://schemas.microsoft.com/office/drawing/2014/main" id="{A3B4C647-8B57-4A09-967F-0379B543940C}"/>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5816" name="Freeform 117">
              <a:extLst>
                <a:ext uri="{FF2B5EF4-FFF2-40B4-BE49-F238E27FC236}">
                  <a16:creationId xmlns:a16="http://schemas.microsoft.com/office/drawing/2014/main" id="{AF6D7A85-4474-4744-83CF-4E2E721F641B}"/>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75817" name="Freeform 118">
              <a:extLst>
                <a:ext uri="{FF2B5EF4-FFF2-40B4-BE49-F238E27FC236}">
                  <a16:creationId xmlns:a16="http://schemas.microsoft.com/office/drawing/2014/main" id="{F15E21D9-B7EF-48AE-A256-E5EC90D7A451}"/>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5818" name="Freeform 119">
              <a:extLst>
                <a:ext uri="{FF2B5EF4-FFF2-40B4-BE49-F238E27FC236}">
                  <a16:creationId xmlns:a16="http://schemas.microsoft.com/office/drawing/2014/main" id="{3219EBA4-CAD3-4AD8-B1F8-7E6DBDF65E89}"/>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75814" name="Rectangle 120">
            <a:extLst>
              <a:ext uri="{FF2B5EF4-FFF2-40B4-BE49-F238E27FC236}">
                <a16:creationId xmlns:a16="http://schemas.microsoft.com/office/drawing/2014/main" id="{F1EDD15B-64A8-4113-A09C-E7E690F38EC6}"/>
              </a:ext>
            </a:extLst>
          </p:cNvPr>
          <p:cNvSpPr>
            <a:spLocks noChangeArrowheads="1"/>
          </p:cNvSpPr>
          <p:nvPr/>
        </p:nvSpPr>
        <p:spPr bwMode="auto">
          <a:xfrm>
            <a:off x="2901950" y="2170113"/>
            <a:ext cx="515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Declaração</a:t>
            </a:r>
          </a:p>
          <a:p>
            <a:pPr algn="ctr" eaLnBrk="1" hangingPunct="1">
              <a:spcBef>
                <a:spcPct val="0"/>
              </a:spcBef>
              <a:buFontTx/>
              <a:buNone/>
            </a:pPr>
            <a:r>
              <a:rPr lang="es-AR" altLang="pt-BR" sz="800" b="0" u="none">
                <a:solidFill>
                  <a:srgbClr val="000000"/>
                </a:solidFill>
                <a:latin typeface="Arial" panose="020B0604020202020204" pitchFamily="34" charset="0"/>
              </a:rPr>
              <a:t>Do Escopo</a:t>
            </a:r>
            <a:endParaRPr lang="es-AR" altLang="pt-BR" sz="1800" b="0" u="none">
              <a:latin typeface="Arial" panose="020B0604020202020204" pitchFamily="34" charset="0"/>
            </a:endParaRPr>
          </a:p>
        </p:txBody>
      </p:sp>
    </p:spTree>
    <p:extLst>
      <p:ext uri="{BB962C8B-B14F-4D97-AF65-F5344CB8AC3E}">
        <p14:creationId xmlns:p14="http://schemas.microsoft.com/office/powerpoint/2010/main" val="39123163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a:extLst>
              <a:ext uri="{FF2B5EF4-FFF2-40B4-BE49-F238E27FC236}">
                <a16:creationId xmlns:a16="http://schemas.microsoft.com/office/drawing/2014/main" id="{BCBB1731-70D8-4AA0-9BDC-6999FA0F6011}"/>
              </a:ext>
            </a:extLst>
          </p:cNvPr>
          <p:cNvSpPr>
            <a:spLocks noGrp="1" noChangeArrowheads="1"/>
          </p:cNvSpPr>
          <p:nvPr>
            <p:ph type="title"/>
          </p:nvPr>
        </p:nvSpPr>
        <p:spPr/>
        <p:txBody>
          <a:bodyPr/>
          <a:lstStyle/>
          <a:p>
            <a:pPr eaLnBrk="1" hangingPunct="1"/>
            <a:r>
              <a:rPr lang="pt-BR" altLang="pt-BR" sz="3200"/>
              <a:t>O PM estima tipos e quantidades de recursos requeridos e durações das atividades</a:t>
            </a:r>
          </a:p>
        </p:txBody>
      </p:sp>
      <p:sp>
        <p:nvSpPr>
          <p:cNvPr id="77827" name="Rectangle 1034">
            <a:extLst>
              <a:ext uri="{FF2B5EF4-FFF2-40B4-BE49-F238E27FC236}">
                <a16:creationId xmlns:a16="http://schemas.microsoft.com/office/drawing/2014/main" id="{B484F30B-859E-4183-B496-B227760BAE92}"/>
              </a:ext>
            </a:extLst>
          </p:cNvPr>
          <p:cNvSpPr>
            <a:spLocks noChangeArrowheads="1"/>
          </p:cNvSpPr>
          <p:nvPr/>
        </p:nvSpPr>
        <p:spPr bwMode="auto">
          <a:xfrm>
            <a:off x="2700338" y="1412875"/>
            <a:ext cx="6130925" cy="4319588"/>
          </a:xfrm>
          <a:prstGeom prst="rect">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nvGrpSpPr>
          <p:cNvPr id="77828" name="Group 1035">
            <a:extLst>
              <a:ext uri="{FF2B5EF4-FFF2-40B4-BE49-F238E27FC236}">
                <a16:creationId xmlns:a16="http://schemas.microsoft.com/office/drawing/2014/main" id="{9B43FC1F-C686-4AD9-BFB1-8C8D5F2CE012}"/>
              </a:ext>
            </a:extLst>
          </p:cNvPr>
          <p:cNvGrpSpPr>
            <a:grpSpLocks/>
          </p:cNvGrpSpPr>
          <p:nvPr/>
        </p:nvGrpSpPr>
        <p:grpSpPr bwMode="auto">
          <a:xfrm>
            <a:off x="1979613" y="1412875"/>
            <a:ext cx="720725" cy="4286250"/>
            <a:chOff x="1052" y="903"/>
            <a:chExt cx="785" cy="2700"/>
          </a:xfrm>
        </p:grpSpPr>
        <p:sp>
          <p:nvSpPr>
            <p:cNvPr id="77835" name="Line 1036">
              <a:extLst>
                <a:ext uri="{FF2B5EF4-FFF2-40B4-BE49-F238E27FC236}">
                  <a16:creationId xmlns:a16="http://schemas.microsoft.com/office/drawing/2014/main" id="{892E6324-8535-4AB3-BFA2-755966C202A2}"/>
                </a:ext>
              </a:extLst>
            </p:cNvPr>
            <p:cNvSpPr>
              <a:spLocks noChangeShapeType="1"/>
            </p:cNvSpPr>
            <p:nvPr/>
          </p:nvSpPr>
          <p:spPr bwMode="auto">
            <a:xfrm flipV="1">
              <a:off x="1052" y="903"/>
              <a:ext cx="785" cy="1030"/>
            </a:xfrm>
            <a:prstGeom prst="line">
              <a:avLst/>
            </a:prstGeom>
            <a:noFill/>
            <a:ln w="28575">
              <a:solidFill>
                <a:srgbClr val="B6A6C9"/>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7836" name="Line 1037">
              <a:extLst>
                <a:ext uri="{FF2B5EF4-FFF2-40B4-BE49-F238E27FC236}">
                  <a16:creationId xmlns:a16="http://schemas.microsoft.com/office/drawing/2014/main" id="{32A5DCC8-A917-422D-92AC-3CB679A8F5E5}"/>
                </a:ext>
              </a:extLst>
            </p:cNvPr>
            <p:cNvSpPr>
              <a:spLocks noChangeShapeType="1"/>
            </p:cNvSpPr>
            <p:nvPr/>
          </p:nvSpPr>
          <p:spPr bwMode="auto">
            <a:xfrm>
              <a:off x="1066" y="2659"/>
              <a:ext cx="771" cy="944"/>
            </a:xfrm>
            <a:prstGeom prst="line">
              <a:avLst/>
            </a:prstGeom>
            <a:noFill/>
            <a:ln w="28575">
              <a:solidFill>
                <a:srgbClr val="B6A6C9"/>
              </a:solidFill>
              <a:round/>
              <a:headEnd/>
              <a:tailEnd/>
            </a:ln>
            <a:extLst>
              <a:ext uri="{909E8E84-426E-40DD-AFC4-6F175D3DCCD1}">
                <a14:hiddenFill xmlns:a14="http://schemas.microsoft.com/office/drawing/2010/main">
                  <a:noFill/>
                </a14:hiddenFill>
              </a:ext>
            </a:extLst>
          </p:spPr>
          <p:txBody>
            <a:bodyPr/>
            <a:lstStyle/>
            <a:p>
              <a:endParaRPr lang="pt-BR"/>
            </a:p>
          </p:txBody>
        </p:sp>
      </p:grpSp>
      <p:sp>
        <p:nvSpPr>
          <p:cNvPr id="77829" name="Text Box 1038">
            <a:extLst>
              <a:ext uri="{FF2B5EF4-FFF2-40B4-BE49-F238E27FC236}">
                <a16:creationId xmlns:a16="http://schemas.microsoft.com/office/drawing/2014/main" id="{3EF0E5AB-A77A-4C70-9532-3419C3ED4DB9}"/>
              </a:ext>
            </a:extLst>
          </p:cNvPr>
          <p:cNvSpPr txBox="1">
            <a:spLocks noChangeArrowheads="1"/>
          </p:cNvSpPr>
          <p:nvPr/>
        </p:nvSpPr>
        <p:spPr bwMode="auto">
          <a:xfrm>
            <a:off x="2771775" y="1557338"/>
            <a:ext cx="5916613" cy="151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pt-BR" altLang="pt-BR" sz="1800">
                <a:solidFill>
                  <a:srgbClr val="0089C0"/>
                </a:solidFill>
              </a:rPr>
              <a:t>Definir Demanda de Recursos</a:t>
            </a:r>
          </a:p>
          <a:p>
            <a:pPr eaLnBrk="1" hangingPunct="1">
              <a:lnSpc>
                <a:spcPct val="130000"/>
              </a:lnSpc>
              <a:spcBef>
                <a:spcPct val="0"/>
              </a:spcBef>
            </a:pPr>
            <a:r>
              <a:rPr lang="pt-BR" altLang="pt-BR" sz="1800" u="none"/>
              <a:t> </a:t>
            </a:r>
            <a:r>
              <a:rPr lang="pt-BR" altLang="pt-BR" sz="1800" b="0" u="none"/>
              <a:t>Incluir recursos humanos e materiais</a:t>
            </a:r>
          </a:p>
          <a:p>
            <a:pPr eaLnBrk="1" hangingPunct="1">
              <a:lnSpc>
                <a:spcPct val="130000"/>
              </a:lnSpc>
              <a:spcBef>
                <a:spcPct val="0"/>
              </a:spcBef>
            </a:pPr>
            <a:r>
              <a:rPr lang="pt-BR" altLang="pt-BR" sz="1800" b="0" u="none"/>
              <a:t> Estimar quantidade e rendimento</a:t>
            </a:r>
          </a:p>
          <a:p>
            <a:pPr eaLnBrk="1" hangingPunct="1">
              <a:lnSpc>
                <a:spcPct val="130000"/>
              </a:lnSpc>
              <a:spcBef>
                <a:spcPct val="0"/>
              </a:spcBef>
            </a:pPr>
            <a:r>
              <a:rPr lang="pt-BR" altLang="pt-BR" sz="1800" b="0" u="none"/>
              <a:t> Consultar com o Pessoal Técnico Sênior</a:t>
            </a:r>
          </a:p>
        </p:txBody>
      </p:sp>
      <p:sp>
        <p:nvSpPr>
          <p:cNvPr id="77830" name="AutoShape 1039">
            <a:extLst>
              <a:ext uri="{FF2B5EF4-FFF2-40B4-BE49-F238E27FC236}">
                <a16:creationId xmlns:a16="http://schemas.microsoft.com/office/drawing/2014/main" id="{C8DD3185-C64A-47F9-9A2B-0C5D45179154}"/>
              </a:ext>
            </a:extLst>
          </p:cNvPr>
          <p:cNvSpPr>
            <a:spLocks noChangeArrowheads="1"/>
          </p:cNvSpPr>
          <p:nvPr/>
        </p:nvSpPr>
        <p:spPr bwMode="auto">
          <a:xfrm>
            <a:off x="4211638" y="3154363"/>
            <a:ext cx="2808287" cy="431800"/>
          </a:xfrm>
          <a:prstGeom prst="downArrow">
            <a:avLst>
              <a:gd name="adj1" fmla="val 54435"/>
              <a:gd name="adj2" fmla="val 56986"/>
            </a:avLst>
          </a:prstGeom>
          <a:solidFill>
            <a:srgbClr val="0089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77831" name="Text Box 1040">
            <a:extLst>
              <a:ext uri="{FF2B5EF4-FFF2-40B4-BE49-F238E27FC236}">
                <a16:creationId xmlns:a16="http://schemas.microsoft.com/office/drawing/2014/main" id="{345B4C5E-B8ED-4E19-A652-2F4EB7C04C82}"/>
              </a:ext>
            </a:extLst>
          </p:cNvPr>
          <p:cNvSpPr txBox="1">
            <a:spLocks noChangeArrowheads="1"/>
          </p:cNvSpPr>
          <p:nvPr/>
        </p:nvSpPr>
        <p:spPr bwMode="auto">
          <a:xfrm>
            <a:off x="2843213" y="3644900"/>
            <a:ext cx="5876925" cy="1871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pt-BR" altLang="pt-BR" sz="1800">
                <a:solidFill>
                  <a:srgbClr val="0089C0"/>
                </a:solidFill>
              </a:rPr>
              <a:t>Estimar Durações das Atividades</a:t>
            </a:r>
          </a:p>
          <a:p>
            <a:pPr eaLnBrk="1" hangingPunct="1">
              <a:lnSpc>
                <a:spcPct val="140000"/>
              </a:lnSpc>
              <a:spcBef>
                <a:spcPct val="0"/>
              </a:spcBef>
            </a:pPr>
            <a:r>
              <a:rPr lang="pt-BR" altLang="pt-BR" sz="1800" b="0" u="none"/>
              <a:t>Usar unidades de medida adequadas</a:t>
            </a:r>
          </a:p>
          <a:p>
            <a:pPr eaLnBrk="1" hangingPunct="1">
              <a:lnSpc>
                <a:spcPct val="140000"/>
              </a:lnSpc>
              <a:spcBef>
                <a:spcPct val="0"/>
              </a:spcBef>
            </a:pPr>
            <a:r>
              <a:rPr lang="pt-BR" altLang="pt-BR" sz="1800" b="0" u="none"/>
              <a:t>Consultar os que irão realizar o trabalho</a:t>
            </a:r>
          </a:p>
          <a:p>
            <a:pPr eaLnBrk="1" hangingPunct="1">
              <a:lnSpc>
                <a:spcPct val="140000"/>
              </a:lnSpc>
              <a:spcBef>
                <a:spcPct val="0"/>
              </a:spcBef>
            </a:pPr>
            <a:r>
              <a:rPr lang="pt-BR" altLang="pt-BR" sz="1800" b="0" u="none"/>
              <a:t>Levar em conta o calendário de trabalho e feriados</a:t>
            </a:r>
          </a:p>
          <a:p>
            <a:pPr eaLnBrk="1" hangingPunct="1">
              <a:lnSpc>
                <a:spcPct val="140000"/>
              </a:lnSpc>
              <a:spcBef>
                <a:spcPct val="0"/>
              </a:spcBef>
            </a:pPr>
            <a:r>
              <a:rPr lang="pt-BR" altLang="pt-BR" sz="1800" b="0" u="none"/>
              <a:t>Ser realista!!</a:t>
            </a:r>
          </a:p>
        </p:txBody>
      </p:sp>
      <p:grpSp>
        <p:nvGrpSpPr>
          <p:cNvPr id="77832" name="Group 1041">
            <a:extLst>
              <a:ext uri="{FF2B5EF4-FFF2-40B4-BE49-F238E27FC236}">
                <a16:creationId xmlns:a16="http://schemas.microsoft.com/office/drawing/2014/main" id="{A995DA5A-BFE9-4EAE-BA6F-1B3E386684F2}"/>
              </a:ext>
            </a:extLst>
          </p:cNvPr>
          <p:cNvGrpSpPr>
            <a:grpSpLocks/>
          </p:cNvGrpSpPr>
          <p:nvPr/>
        </p:nvGrpSpPr>
        <p:grpSpPr bwMode="auto">
          <a:xfrm>
            <a:off x="252413" y="2984500"/>
            <a:ext cx="1749425" cy="1235075"/>
            <a:chOff x="-114" y="981"/>
            <a:chExt cx="998" cy="680"/>
          </a:xfrm>
        </p:grpSpPr>
        <p:sp>
          <p:nvSpPr>
            <p:cNvPr id="77833" name="Rectangle 1042">
              <a:extLst>
                <a:ext uri="{FF2B5EF4-FFF2-40B4-BE49-F238E27FC236}">
                  <a16:creationId xmlns:a16="http://schemas.microsoft.com/office/drawing/2014/main" id="{8F33A477-5AC2-4D1D-B3B0-75EF69EEC7C5}"/>
                </a:ext>
              </a:extLst>
            </p:cNvPr>
            <p:cNvSpPr>
              <a:spLocks noChangeArrowheads="1"/>
            </p:cNvSpPr>
            <p:nvPr/>
          </p:nvSpPr>
          <p:spPr bwMode="auto">
            <a:xfrm>
              <a:off x="-114" y="981"/>
              <a:ext cx="998" cy="680"/>
            </a:xfrm>
            <a:prstGeom prst="rect">
              <a:avLst/>
            </a:prstGeom>
            <a:solidFill>
              <a:schemeClr val="folHlink"/>
            </a:solidFill>
            <a:ln w="2857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600" u="none"/>
            </a:p>
            <a:p>
              <a:pPr algn="ctr" eaLnBrk="1" hangingPunct="1">
                <a:spcBef>
                  <a:spcPct val="0"/>
                </a:spcBef>
                <a:buFontTx/>
                <a:buNone/>
              </a:pPr>
              <a:r>
                <a:rPr lang="es-AR" altLang="pt-BR" sz="1600" u="none"/>
                <a:t>Definir</a:t>
              </a:r>
            </a:p>
            <a:p>
              <a:pPr algn="ctr" eaLnBrk="1" hangingPunct="1">
                <a:spcBef>
                  <a:spcPct val="0"/>
                </a:spcBef>
                <a:buFontTx/>
                <a:buNone/>
              </a:pPr>
              <a:r>
                <a:rPr lang="es-AR" altLang="pt-BR" sz="1600" u="none"/>
                <a:t>Recursos</a:t>
              </a:r>
            </a:p>
            <a:p>
              <a:pPr algn="ctr" eaLnBrk="1" hangingPunct="1">
                <a:spcBef>
                  <a:spcPct val="0"/>
                </a:spcBef>
                <a:buFontTx/>
                <a:buNone/>
              </a:pPr>
              <a:r>
                <a:rPr lang="es-AR" altLang="pt-BR" sz="1600" u="none"/>
                <a:t>Requeridos</a:t>
              </a:r>
            </a:p>
          </p:txBody>
        </p:sp>
        <p:sp>
          <p:nvSpPr>
            <p:cNvPr id="77834" name="Rectangle 1043">
              <a:extLst>
                <a:ext uri="{FF2B5EF4-FFF2-40B4-BE49-F238E27FC236}">
                  <a16:creationId xmlns:a16="http://schemas.microsoft.com/office/drawing/2014/main" id="{B59E88BE-19D1-43D2-957F-5902B4775E65}"/>
                </a:ext>
              </a:extLst>
            </p:cNvPr>
            <p:cNvSpPr>
              <a:spLocks noChangeArrowheads="1"/>
            </p:cNvSpPr>
            <p:nvPr/>
          </p:nvSpPr>
          <p:spPr bwMode="auto">
            <a:xfrm>
              <a:off x="-114" y="981"/>
              <a:ext cx="318" cy="181"/>
            </a:xfrm>
            <a:prstGeom prst="rect">
              <a:avLst/>
            </a:prstGeom>
            <a:solidFill>
              <a:schemeClr val="bg1"/>
            </a:solidFill>
            <a:ln w="2857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400" u="none"/>
                <a:t>2.3.2</a:t>
              </a:r>
              <a:endParaRPr lang="en-GB" altLang="pt-BR" sz="1400" u="none"/>
            </a:p>
          </p:txBody>
        </p:sp>
      </p:grpSp>
    </p:spTree>
    <p:extLst>
      <p:ext uri="{BB962C8B-B14F-4D97-AF65-F5344CB8AC3E}">
        <p14:creationId xmlns:p14="http://schemas.microsoft.com/office/powerpoint/2010/main" val="35481699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FAA4C261-A7CC-4E40-AF16-F6DA862131D2}"/>
              </a:ext>
            </a:extLst>
          </p:cNvPr>
          <p:cNvSpPr>
            <a:spLocks noGrp="1" noChangeArrowheads="1"/>
          </p:cNvSpPr>
          <p:nvPr>
            <p:ph type="title"/>
          </p:nvPr>
        </p:nvSpPr>
        <p:spPr/>
        <p:txBody>
          <a:bodyPr>
            <a:normAutofit fontScale="90000"/>
          </a:bodyPr>
          <a:lstStyle/>
          <a:p>
            <a:pPr eaLnBrk="1" hangingPunct="1"/>
            <a:r>
              <a:rPr lang="es-AR" altLang="pt-BR"/>
              <a:t>O desenvolvimento do Cronograma usa vários resultados de outras Práticas</a:t>
            </a:r>
          </a:p>
        </p:txBody>
      </p:sp>
      <p:grpSp>
        <p:nvGrpSpPr>
          <p:cNvPr id="79875" name="Group 10">
            <a:extLst>
              <a:ext uri="{FF2B5EF4-FFF2-40B4-BE49-F238E27FC236}">
                <a16:creationId xmlns:a16="http://schemas.microsoft.com/office/drawing/2014/main" id="{2C89C7BD-CDFB-4EEF-99A2-6A2C6F20AEED}"/>
              </a:ext>
            </a:extLst>
          </p:cNvPr>
          <p:cNvGrpSpPr>
            <a:grpSpLocks/>
          </p:cNvGrpSpPr>
          <p:nvPr/>
        </p:nvGrpSpPr>
        <p:grpSpPr bwMode="auto">
          <a:xfrm>
            <a:off x="323850" y="4210050"/>
            <a:ext cx="7037388" cy="1663700"/>
            <a:chOff x="207" y="2649"/>
            <a:chExt cx="5386" cy="1048"/>
          </a:xfrm>
        </p:grpSpPr>
        <p:sp>
          <p:nvSpPr>
            <p:cNvPr id="79990" name="Rectangle 11">
              <a:extLst>
                <a:ext uri="{FF2B5EF4-FFF2-40B4-BE49-F238E27FC236}">
                  <a16:creationId xmlns:a16="http://schemas.microsoft.com/office/drawing/2014/main" id="{EE6A6143-B6E6-4917-AAF3-263E0DC0DF1A}"/>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79991" name="Rectangle 12">
              <a:extLst>
                <a:ext uri="{FF2B5EF4-FFF2-40B4-BE49-F238E27FC236}">
                  <a16:creationId xmlns:a16="http://schemas.microsoft.com/office/drawing/2014/main" id="{6DF434B5-DF3E-4DD5-A1DE-C4178CE0DCBF}"/>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79876" name="Group 14">
            <a:extLst>
              <a:ext uri="{FF2B5EF4-FFF2-40B4-BE49-F238E27FC236}">
                <a16:creationId xmlns:a16="http://schemas.microsoft.com/office/drawing/2014/main" id="{CAF7387A-72F5-49CB-96EB-911E9365A087}"/>
              </a:ext>
            </a:extLst>
          </p:cNvPr>
          <p:cNvGrpSpPr>
            <a:grpSpLocks/>
          </p:cNvGrpSpPr>
          <p:nvPr/>
        </p:nvGrpSpPr>
        <p:grpSpPr bwMode="auto">
          <a:xfrm>
            <a:off x="323850" y="1206500"/>
            <a:ext cx="7037388" cy="1646238"/>
            <a:chOff x="207" y="757"/>
            <a:chExt cx="5386" cy="1037"/>
          </a:xfrm>
        </p:grpSpPr>
        <p:sp>
          <p:nvSpPr>
            <p:cNvPr id="79988" name="Rectangle 15">
              <a:extLst>
                <a:ext uri="{FF2B5EF4-FFF2-40B4-BE49-F238E27FC236}">
                  <a16:creationId xmlns:a16="http://schemas.microsoft.com/office/drawing/2014/main" id="{E51D0566-4351-4786-8580-E408ADEEAEF3}"/>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79989" name="Rectangle 16">
              <a:extLst>
                <a:ext uri="{FF2B5EF4-FFF2-40B4-BE49-F238E27FC236}">
                  <a16:creationId xmlns:a16="http://schemas.microsoft.com/office/drawing/2014/main" id="{CF698997-4C29-42BE-BAA4-40D5791B340E}"/>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79877" name="Group 18">
            <a:extLst>
              <a:ext uri="{FF2B5EF4-FFF2-40B4-BE49-F238E27FC236}">
                <a16:creationId xmlns:a16="http://schemas.microsoft.com/office/drawing/2014/main" id="{4FB002E1-288F-44F7-A711-2BF04325036F}"/>
              </a:ext>
            </a:extLst>
          </p:cNvPr>
          <p:cNvGrpSpPr>
            <a:grpSpLocks/>
          </p:cNvGrpSpPr>
          <p:nvPr/>
        </p:nvGrpSpPr>
        <p:grpSpPr bwMode="auto">
          <a:xfrm>
            <a:off x="323850" y="2852738"/>
            <a:ext cx="7038975" cy="1357312"/>
            <a:chOff x="212" y="1794"/>
            <a:chExt cx="5381" cy="855"/>
          </a:xfrm>
        </p:grpSpPr>
        <p:sp>
          <p:nvSpPr>
            <p:cNvPr id="79986" name="Rectangle 19">
              <a:extLst>
                <a:ext uri="{FF2B5EF4-FFF2-40B4-BE49-F238E27FC236}">
                  <a16:creationId xmlns:a16="http://schemas.microsoft.com/office/drawing/2014/main" id="{5B293E65-8703-4999-9734-7E237A986F80}"/>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79987" name="Rectangle 20">
              <a:extLst>
                <a:ext uri="{FF2B5EF4-FFF2-40B4-BE49-F238E27FC236}">
                  <a16:creationId xmlns:a16="http://schemas.microsoft.com/office/drawing/2014/main" id="{8BD2EBDC-DCC6-4EC8-B5D5-1E8678B6F32F}"/>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79878" name="Line 67">
            <a:extLst>
              <a:ext uri="{FF2B5EF4-FFF2-40B4-BE49-F238E27FC236}">
                <a16:creationId xmlns:a16="http://schemas.microsoft.com/office/drawing/2014/main" id="{A224DD6F-A4B2-4E5D-93B8-2E6F4245F7E2}"/>
              </a:ext>
            </a:extLst>
          </p:cNvPr>
          <p:cNvSpPr>
            <a:spLocks noChangeShapeType="1"/>
          </p:cNvSpPr>
          <p:nvPr/>
        </p:nvSpPr>
        <p:spPr bwMode="auto">
          <a:xfrm>
            <a:off x="6256338" y="3803650"/>
            <a:ext cx="0" cy="5540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79879" name="Line 80">
            <a:extLst>
              <a:ext uri="{FF2B5EF4-FFF2-40B4-BE49-F238E27FC236}">
                <a16:creationId xmlns:a16="http://schemas.microsoft.com/office/drawing/2014/main" id="{C6E9F934-2E66-43DF-AABC-B4A838423B01}"/>
              </a:ext>
            </a:extLst>
          </p:cNvPr>
          <p:cNvSpPr>
            <a:spLocks noChangeShapeType="1"/>
          </p:cNvSpPr>
          <p:nvPr/>
        </p:nvSpPr>
        <p:spPr bwMode="auto">
          <a:xfrm>
            <a:off x="5024438" y="3505200"/>
            <a:ext cx="71913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79880" name="Group 84">
            <a:extLst>
              <a:ext uri="{FF2B5EF4-FFF2-40B4-BE49-F238E27FC236}">
                <a16:creationId xmlns:a16="http://schemas.microsoft.com/office/drawing/2014/main" id="{3958F422-E6A7-48DA-85E8-2F78AE4B12A1}"/>
              </a:ext>
            </a:extLst>
          </p:cNvPr>
          <p:cNvGrpSpPr>
            <a:grpSpLocks/>
          </p:cNvGrpSpPr>
          <p:nvPr/>
        </p:nvGrpSpPr>
        <p:grpSpPr bwMode="auto">
          <a:xfrm>
            <a:off x="5072063" y="3578225"/>
            <a:ext cx="363537" cy="935038"/>
            <a:chOff x="2112" y="2251"/>
            <a:chExt cx="227" cy="584"/>
          </a:xfrm>
        </p:grpSpPr>
        <p:sp>
          <p:nvSpPr>
            <p:cNvPr id="79984" name="Line 85">
              <a:extLst>
                <a:ext uri="{FF2B5EF4-FFF2-40B4-BE49-F238E27FC236}">
                  <a16:creationId xmlns:a16="http://schemas.microsoft.com/office/drawing/2014/main" id="{2EE6915E-705D-456C-8DF5-178B3CC6F4C9}"/>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9985" name="Line 86">
              <a:extLst>
                <a:ext uri="{FF2B5EF4-FFF2-40B4-BE49-F238E27FC236}">
                  <a16:creationId xmlns:a16="http://schemas.microsoft.com/office/drawing/2014/main" id="{3D9CDF5C-E7C6-42A1-A91A-AE939636CF06}"/>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79881" name="Group 93">
            <a:extLst>
              <a:ext uri="{FF2B5EF4-FFF2-40B4-BE49-F238E27FC236}">
                <a16:creationId xmlns:a16="http://schemas.microsoft.com/office/drawing/2014/main" id="{39C15FE0-361B-44AC-8B75-60CF8F02FD40}"/>
              </a:ext>
            </a:extLst>
          </p:cNvPr>
          <p:cNvGrpSpPr>
            <a:grpSpLocks/>
          </p:cNvGrpSpPr>
          <p:nvPr/>
        </p:nvGrpSpPr>
        <p:grpSpPr bwMode="auto">
          <a:xfrm>
            <a:off x="5646738" y="4379913"/>
            <a:ext cx="1241425" cy="279400"/>
            <a:chOff x="3319" y="2746"/>
            <a:chExt cx="616" cy="176"/>
          </a:xfrm>
        </p:grpSpPr>
        <p:sp>
          <p:nvSpPr>
            <p:cNvPr id="79980" name="Freeform 94">
              <a:extLst>
                <a:ext uri="{FF2B5EF4-FFF2-40B4-BE49-F238E27FC236}">
                  <a16:creationId xmlns:a16="http://schemas.microsoft.com/office/drawing/2014/main" id="{E857DAF5-C5DD-49FC-A471-66B6CB69D1D5}"/>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9981" name="Freeform 95">
              <a:extLst>
                <a:ext uri="{FF2B5EF4-FFF2-40B4-BE49-F238E27FC236}">
                  <a16:creationId xmlns:a16="http://schemas.microsoft.com/office/drawing/2014/main" id="{4702EE7A-99D8-4F60-8191-86E37A54F37C}"/>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rgbClr val="CDCDCD"/>
            </a:solidFill>
            <a:ln w="0">
              <a:solidFill>
                <a:srgbClr val="000000"/>
              </a:solidFill>
              <a:round/>
              <a:headEnd/>
              <a:tailEnd/>
            </a:ln>
          </p:spPr>
          <p:txBody>
            <a:bodyPr/>
            <a:lstStyle/>
            <a:p>
              <a:endParaRPr lang="pt-BR"/>
            </a:p>
          </p:txBody>
        </p:sp>
        <p:sp>
          <p:nvSpPr>
            <p:cNvPr id="79982" name="Freeform 96">
              <a:extLst>
                <a:ext uri="{FF2B5EF4-FFF2-40B4-BE49-F238E27FC236}">
                  <a16:creationId xmlns:a16="http://schemas.microsoft.com/office/drawing/2014/main" id="{069166BA-49EF-409D-89B9-051CD921F5BC}"/>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9983" name="Freeform 97">
              <a:extLst>
                <a:ext uri="{FF2B5EF4-FFF2-40B4-BE49-F238E27FC236}">
                  <a16:creationId xmlns:a16="http://schemas.microsoft.com/office/drawing/2014/main" id="{C41698E8-8F76-4CD1-A582-D38FB8FC82D5}"/>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79882" name="Rectangle 98">
            <a:extLst>
              <a:ext uri="{FF2B5EF4-FFF2-40B4-BE49-F238E27FC236}">
                <a16:creationId xmlns:a16="http://schemas.microsoft.com/office/drawing/2014/main" id="{CBD433E9-50E0-49AF-B32A-6DB7D0722EAB}"/>
              </a:ext>
            </a:extLst>
          </p:cNvPr>
          <p:cNvSpPr>
            <a:spLocks noChangeArrowheads="1"/>
          </p:cNvSpPr>
          <p:nvPr/>
        </p:nvSpPr>
        <p:spPr bwMode="auto">
          <a:xfrm>
            <a:off x="5646738" y="4454525"/>
            <a:ext cx="122396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Cronograma Preliminar</a:t>
            </a:r>
            <a:endParaRPr lang="es-AR" altLang="pt-BR" sz="1800" b="0" u="none">
              <a:latin typeface="Arial" panose="020B0604020202020204" pitchFamily="34" charset="0"/>
            </a:endParaRPr>
          </a:p>
        </p:txBody>
      </p:sp>
      <p:grpSp>
        <p:nvGrpSpPr>
          <p:cNvPr id="79883" name="Group 99">
            <a:extLst>
              <a:ext uri="{FF2B5EF4-FFF2-40B4-BE49-F238E27FC236}">
                <a16:creationId xmlns:a16="http://schemas.microsoft.com/office/drawing/2014/main" id="{2CB0533E-1537-4279-8938-AEE5288913C7}"/>
              </a:ext>
            </a:extLst>
          </p:cNvPr>
          <p:cNvGrpSpPr>
            <a:grpSpLocks/>
          </p:cNvGrpSpPr>
          <p:nvPr/>
        </p:nvGrpSpPr>
        <p:grpSpPr bwMode="auto">
          <a:xfrm>
            <a:off x="5205413" y="1373188"/>
            <a:ext cx="901700" cy="636587"/>
            <a:chOff x="-114" y="981"/>
            <a:chExt cx="998" cy="680"/>
          </a:xfrm>
        </p:grpSpPr>
        <p:sp>
          <p:nvSpPr>
            <p:cNvPr id="79978" name="Rectangle 100">
              <a:extLst>
                <a:ext uri="{FF2B5EF4-FFF2-40B4-BE49-F238E27FC236}">
                  <a16:creationId xmlns:a16="http://schemas.microsoft.com/office/drawing/2014/main" id="{59206CDF-C184-4BC5-BED2-B604001B6EEC}"/>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Identificar</a:t>
              </a:r>
            </a:p>
            <a:p>
              <a:pPr algn="ctr" eaLnBrk="1" hangingPunct="1">
                <a:spcBef>
                  <a:spcPct val="0"/>
                </a:spcBef>
                <a:buFontTx/>
                <a:buNone/>
              </a:pPr>
              <a:r>
                <a:rPr lang="es-AR" altLang="pt-BR" sz="800" u="none">
                  <a:latin typeface="Arial" panose="020B0604020202020204" pitchFamily="34" charset="0"/>
                </a:rPr>
                <a:t>Necessidades de</a:t>
              </a:r>
            </a:p>
            <a:p>
              <a:pPr algn="ctr" eaLnBrk="1" hangingPunct="1">
                <a:spcBef>
                  <a:spcPct val="0"/>
                </a:spcBef>
                <a:buFontTx/>
                <a:buNone/>
              </a:pPr>
              <a:r>
                <a:rPr lang="es-AR" altLang="pt-BR" sz="800" u="none">
                  <a:latin typeface="Arial" panose="020B0604020202020204" pitchFamily="34" charset="0"/>
                </a:rPr>
                <a:t>Recursos</a:t>
              </a:r>
            </a:p>
          </p:txBody>
        </p:sp>
        <p:sp>
          <p:nvSpPr>
            <p:cNvPr id="79979" name="Rectangle 101">
              <a:extLst>
                <a:ext uri="{FF2B5EF4-FFF2-40B4-BE49-F238E27FC236}">
                  <a16:creationId xmlns:a16="http://schemas.microsoft.com/office/drawing/2014/main" id="{D59152B2-E22E-4B18-BA17-C2A29615542C}"/>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2.4.1</a:t>
              </a:r>
              <a:endParaRPr lang="en-GB" altLang="pt-BR" sz="800" u="none">
                <a:latin typeface="Arial" panose="020B0604020202020204" pitchFamily="34" charset="0"/>
              </a:endParaRPr>
            </a:p>
          </p:txBody>
        </p:sp>
      </p:grpSp>
      <p:grpSp>
        <p:nvGrpSpPr>
          <p:cNvPr id="79884" name="Group 102">
            <a:extLst>
              <a:ext uri="{FF2B5EF4-FFF2-40B4-BE49-F238E27FC236}">
                <a16:creationId xmlns:a16="http://schemas.microsoft.com/office/drawing/2014/main" id="{8CCD4C9A-0185-4E4D-95B6-B3AA9B869DDD}"/>
              </a:ext>
            </a:extLst>
          </p:cNvPr>
          <p:cNvGrpSpPr>
            <a:grpSpLocks/>
          </p:cNvGrpSpPr>
          <p:nvPr/>
        </p:nvGrpSpPr>
        <p:grpSpPr bwMode="auto">
          <a:xfrm>
            <a:off x="6296025" y="1373188"/>
            <a:ext cx="901700" cy="636587"/>
            <a:chOff x="-114" y="981"/>
            <a:chExt cx="998" cy="680"/>
          </a:xfrm>
        </p:grpSpPr>
        <p:sp>
          <p:nvSpPr>
            <p:cNvPr id="79976" name="Rectangle 103">
              <a:extLst>
                <a:ext uri="{FF2B5EF4-FFF2-40B4-BE49-F238E27FC236}">
                  <a16:creationId xmlns:a16="http://schemas.microsoft.com/office/drawing/2014/main" id="{4715FF6B-2429-43E4-8453-EE2D981C2A6A}"/>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Identificar</a:t>
              </a:r>
            </a:p>
            <a:p>
              <a:pPr algn="ctr" eaLnBrk="1" hangingPunct="1">
                <a:spcBef>
                  <a:spcPct val="0"/>
                </a:spcBef>
                <a:buFontTx/>
                <a:buNone/>
              </a:pPr>
              <a:r>
                <a:rPr lang="es-AR" altLang="pt-BR" sz="800" u="none">
                  <a:latin typeface="Arial" panose="020B0604020202020204" pitchFamily="34" charset="0"/>
                </a:rPr>
                <a:t>Riscos</a:t>
              </a:r>
            </a:p>
          </p:txBody>
        </p:sp>
        <p:sp>
          <p:nvSpPr>
            <p:cNvPr id="79977" name="Rectangle 104">
              <a:extLst>
                <a:ext uri="{FF2B5EF4-FFF2-40B4-BE49-F238E27FC236}">
                  <a16:creationId xmlns:a16="http://schemas.microsoft.com/office/drawing/2014/main" id="{7DC11F26-C711-4B65-9C97-D815B7DA7ED5}"/>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2.6.2</a:t>
              </a:r>
              <a:endParaRPr lang="en-GB" altLang="pt-BR" sz="800" u="none">
                <a:latin typeface="Arial" panose="020B0604020202020204" pitchFamily="34" charset="0"/>
              </a:endParaRPr>
            </a:p>
          </p:txBody>
        </p:sp>
      </p:grpSp>
      <p:grpSp>
        <p:nvGrpSpPr>
          <p:cNvPr id="79885" name="Group 105">
            <a:extLst>
              <a:ext uri="{FF2B5EF4-FFF2-40B4-BE49-F238E27FC236}">
                <a16:creationId xmlns:a16="http://schemas.microsoft.com/office/drawing/2014/main" id="{D908AED1-9701-4792-AE30-C3E19C31BF19}"/>
              </a:ext>
            </a:extLst>
          </p:cNvPr>
          <p:cNvGrpSpPr>
            <a:grpSpLocks/>
          </p:cNvGrpSpPr>
          <p:nvPr/>
        </p:nvGrpSpPr>
        <p:grpSpPr bwMode="auto">
          <a:xfrm>
            <a:off x="5646738" y="2009775"/>
            <a:ext cx="1081087" cy="596900"/>
            <a:chOff x="3677" y="1359"/>
            <a:chExt cx="1396" cy="376"/>
          </a:xfrm>
        </p:grpSpPr>
        <p:sp>
          <p:nvSpPr>
            <p:cNvPr id="79973" name="Line 106">
              <a:extLst>
                <a:ext uri="{FF2B5EF4-FFF2-40B4-BE49-F238E27FC236}">
                  <a16:creationId xmlns:a16="http://schemas.microsoft.com/office/drawing/2014/main" id="{23FF9804-4552-4C4B-9EC9-EC687DEE2078}"/>
                </a:ext>
              </a:extLst>
            </p:cNvPr>
            <p:cNvSpPr>
              <a:spLocks noChangeShapeType="1"/>
            </p:cNvSpPr>
            <p:nvPr/>
          </p:nvSpPr>
          <p:spPr bwMode="auto">
            <a:xfrm>
              <a:off x="3677" y="1359"/>
              <a:ext cx="0" cy="3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9974" name="Line 107">
              <a:extLst>
                <a:ext uri="{FF2B5EF4-FFF2-40B4-BE49-F238E27FC236}">
                  <a16:creationId xmlns:a16="http://schemas.microsoft.com/office/drawing/2014/main" id="{B389B26C-663C-4B71-8A02-5CF41211A4AB}"/>
                </a:ext>
              </a:extLst>
            </p:cNvPr>
            <p:cNvSpPr>
              <a:spLocks noChangeShapeType="1"/>
            </p:cNvSpPr>
            <p:nvPr/>
          </p:nvSpPr>
          <p:spPr bwMode="auto">
            <a:xfrm>
              <a:off x="3677" y="1726"/>
              <a:ext cx="13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9975" name="Line 108">
              <a:extLst>
                <a:ext uri="{FF2B5EF4-FFF2-40B4-BE49-F238E27FC236}">
                  <a16:creationId xmlns:a16="http://schemas.microsoft.com/office/drawing/2014/main" id="{E5308D0F-21C6-4F64-B0F6-866796B2401A}"/>
                </a:ext>
              </a:extLst>
            </p:cNvPr>
            <p:cNvSpPr>
              <a:spLocks noChangeShapeType="1"/>
            </p:cNvSpPr>
            <p:nvPr/>
          </p:nvSpPr>
          <p:spPr bwMode="auto">
            <a:xfrm>
              <a:off x="5073" y="1359"/>
              <a:ext cx="0" cy="3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grpSp>
        <p:nvGrpSpPr>
          <p:cNvPr id="79886" name="Group 109">
            <a:extLst>
              <a:ext uri="{FF2B5EF4-FFF2-40B4-BE49-F238E27FC236}">
                <a16:creationId xmlns:a16="http://schemas.microsoft.com/office/drawing/2014/main" id="{C0611961-604E-409C-9F59-CD1081873CC5}"/>
              </a:ext>
            </a:extLst>
          </p:cNvPr>
          <p:cNvGrpSpPr>
            <a:grpSpLocks/>
          </p:cNvGrpSpPr>
          <p:nvPr/>
        </p:nvGrpSpPr>
        <p:grpSpPr bwMode="auto">
          <a:xfrm>
            <a:off x="5186363" y="2155825"/>
            <a:ext cx="958850" cy="280988"/>
            <a:chOff x="862" y="1355"/>
            <a:chExt cx="604" cy="177"/>
          </a:xfrm>
        </p:grpSpPr>
        <p:sp>
          <p:nvSpPr>
            <p:cNvPr id="79969" name="Freeform 110">
              <a:extLst>
                <a:ext uri="{FF2B5EF4-FFF2-40B4-BE49-F238E27FC236}">
                  <a16:creationId xmlns:a16="http://schemas.microsoft.com/office/drawing/2014/main" id="{0381C07D-736F-4693-B950-B373805826F5}"/>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9970" name="Freeform 111">
              <a:extLst>
                <a:ext uri="{FF2B5EF4-FFF2-40B4-BE49-F238E27FC236}">
                  <a16:creationId xmlns:a16="http://schemas.microsoft.com/office/drawing/2014/main" id="{9EC56DBE-009F-4EA6-9BBB-12B7A6F2F57D}"/>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79971" name="Freeform 112">
              <a:extLst>
                <a:ext uri="{FF2B5EF4-FFF2-40B4-BE49-F238E27FC236}">
                  <a16:creationId xmlns:a16="http://schemas.microsoft.com/office/drawing/2014/main" id="{46E833F1-57F5-4DAA-AD3C-F662F09BE958}"/>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9972" name="Freeform 113">
              <a:extLst>
                <a:ext uri="{FF2B5EF4-FFF2-40B4-BE49-F238E27FC236}">
                  <a16:creationId xmlns:a16="http://schemas.microsoft.com/office/drawing/2014/main" id="{73DF62C5-C850-4784-8384-1CF473483CD3}"/>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79887" name="Rectangle 114">
            <a:extLst>
              <a:ext uri="{FF2B5EF4-FFF2-40B4-BE49-F238E27FC236}">
                <a16:creationId xmlns:a16="http://schemas.microsoft.com/office/drawing/2014/main" id="{197FD5C9-9BFC-48D7-996C-3778B2D80E91}"/>
              </a:ext>
            </a:extLst>
          </p:cNvPr>
          <p:cNvSpPr>
            <a:spLocks noChangeArrowheads="1"/>
          </p:cNvSpPr>
          <p:nvPr/>
        </p:nvSpPr>
        <p:spPr bwMode="auto">
          <a:xfrm>
            <a:off x="5340350" y="2184400"/>
            <a:ext cx="636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Recursos Identificados</a:t>
            </a:r>
          </a:p>
        </p:txBody>
      </p:sp>
      <p:grpSp>
        <p:nvGrpSpPr>
          <p:cNvPr id="79888" name="Group 115">
            <a:extLst>
              <a:ext uri="{FF2B5EF4-FFF2-40B4-BE49-F238E27FC236}">
                <a16:creationId xmlns:a16="http://schemas.microsoft.com/office/drawing/2014/main" id="{558723E7-47D9-43E5-BF3B-F64859758409}"/>
              </a:ext>
            </a:extLst>
          </p:cNvPr>
          <p:cNvGrpSpPr>
            <a:grpSpLocks/>
          </p:cNvGrpSpPr>
          <p:nvPr/>
        </p:nvGrpSpPr>
        <p:grpSpPr bwMode="auto">
          <a:xfrm>
            <a:off x="6367463" y="2155825"/>
            <a:ext cx="792162" cy="280988"/>
            <a:chOff x="1660" y="1355"/>
            <a:chExt cx="331" cy="177"/>
          </a:xfrm>
        </p:grpSpPr>
        <p:sp>
          <p:nvSpPr>
            <p:cNvPr id="79965" name="Freeform 116">
              <a:extLst>
                <a:ext uri="{FF2B5EF4-FFF2-40B4-BE49-F238E27FC236}">
                  <a16:creationId xmlns:a16="http://schemas.microsoft.com/office/drawing/2014/main" id="{67EA8FBC-A765-4985-AA78-C8A8F2DF5B50}"/>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9966" name="Freeform 117">
              <a:extLst>
                <a:ext uri="{FF2B5EF4-FFF2-40B4-BE49-F238E27FC236}">
                  <a16:creationId xmlns:a16="http://schemas.microsoft.com/office/drawing/2014/main" id="{5EA5CD97-FBB4-41D0-81DC-BDE60B10C40E}"/>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79967" name="Freeform 118">
              <a:extLst>
                <a:ext uri="{FF2B5EF4-FFF2-40B4-BE49-F238E27FC236}">
                  <a16:creationId xmlns:a16="http://schemas.microsoft.com/office/drawing/2014/main" id="{EA600FDB-40A2-4386-872C-691DFF2714F9}"/>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9968" name="Freeform 119">
              <a:extLst>
                <a:ext uri="{FF2B5EF4-FFF2-40B4-BE49-F238E27FC236}">
                  <a16:creationId xmlns:a16="http://schemas.microsoft.com/office/drawing/2014/main" id="{D59749FF-B897-46C5-8E4E-7B922455079A}"/>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79889" name="Rectangle 120">
            <a:extLst>
              <a:ext uri="{FF2B5EF4-FFF2-40B4-BE49-F238E27FC236}">
                <a16:creationId xmlns:a16="http://schemas.microsoft.com/office/drawing/2014/main" id="{59E7F2EF-9A45-454E-8507-A3C97AE03D0A}"/>
              </a:ext>
            </a:extLst>
          </p:cNvPr>
          <p:cNvSpPr>
            <a:spLocks noChangeArrowheads="1"/>
          </p:cNvSpPr>
          <p:nvPr/>
        </p:nvSpPr>
        <p:spPr bwMode="auto">
          <a:xfrm>
            <a:off x="6372225" y="2184400"/>
            <a:ext cx="717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Restrições Externas</a:t>
            </a:r>
            <a:endParaRPr lang="es-AR" altLang="pt-BR" sz="1800" b="0" u="none">
              <a:latin typeface="Arial" panose="020B0604020202020204" pitchFamily="34" charset="0"/>
            </a:endParaRPr>
          </a:p>
        </p:txBody>
      </p:sp>
      <p:sp>
        <p:nvSpPr>
          <p:cNvPr id="79890" name="Line 121">
            <a:extLst>
              <a:ext uri="{FF2B5EF4-FFF2-40B4-BE49-F238E27FC236}">
                <a16:creationId xmlns:a16="http://schemas.microsoft.com/office/drawing/2014/main" id="{6B32A408-4721-44DF-8A4B-8CAE91DFB7C2}"/>
              </a:ext>
            </a:extLst>
          </p:cNvPr>
          <p:cNvSpPr>
            <a:spLocks noChangeShapeType="1"/>
          </p:cNvSpPr>
          <p:nvPr/>
        </p:nvSpPr>
        <p:spPr bwMode="auto">
          <a:xfrm>
            <a:off x="6256338" y="2593975"/>
            <a:ext cx="0" cy="4794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79891" name="Group 125">
            <a:extLst>
              <a:ext uri="{FF2B5EF4-FFF2-40B4-BE49-F238E27FC236}">
                <a16:creationId xmlns:a16="http://schemas.microsoft.com/office/drawing/2014/main" id="{5A12983E-01FE-42A5-A044-35C22CF69C9F}"/>
              </a:ext>
            </a:extLst>
          </p:cNvPr>
          <p:cNvGrpSpPr>
            <a:grpSpLocks/>
          </p:cNvGrpSpPr>
          <p:nvPr/>
        </p:nvGrpSpPr>
        <p:grpSpPr bwMode="auto">
          <a:xfrm>
            <a:off x="5800725" y="3171825"/>
            <a:ext cx="901700" cy="636588"/>
            <a:chOff x="-114" y="981"/>
            <a:chExt cx="998" cy="680"/>
          </a:xfrm>
        </p:grpSpPr>
        <p:sp>
          <p:nvSpPr>
            <p:cNvPr id="79963" name="Rectangle 126">
              <a:extLst>
                <a:ext uri="{FF2B5EF4-FFF2-40B4-BE49-F238E27FC236}">
                  <a16:creationId xmlns:a16="http://schemas.microsoft.com/office/drawing/2014/main" id="{C17C7BC2-A06C-485F-8F00-8F950D265C01}"/>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Desenvolver</a:t>
              </a:r>
            </a:p>
            <a:p>
              <a:pPr algn="ctr" eaLnBrk="1" hangingPunct="1">
                <a:spcBef>
                  <a:spcPct val="0"/>
                </a:spcBef>
                <a:buFontTx/>
                <a:buNone/>
              </a:pPr>
              <a:r>
                <a:rPr lang="es-AR" altLang="pt-BR" sz="800" u="none">
                  <a:latin typeface="Arial" panose="020B0604020202020204" pitchFamily="34" charset="0"/>
                </a:rPr>
                <a:t>Cronograma</a:t>
              </a:r>
            </a:p>
            <a:p>
              <a:pPr algn="ctr" eaLnBrk="1" hangingPunct="1">
                <a:spcBef>
                  <a:spcPct val="0"/>
                </a:spcBef>
                <a:buFontTx/>
                <a:buNone/>
              </a:pPr>
              <a:r>
                <a:rPr lang="es-AR" altLang="pt-BR" sz="800" u="none">
                  <a:latin typeface="Arial" panose="020B0604020202020204" pitchFamily="34" charset="0"/>
                </a:rPr>
                <a:t>Preliminar</a:t>
              </a:r>
            </a:p>
          </p:txBody>
        </p:sp>
        <p:sp>
          <p:nvSpPr>
            <p:cNvPr id="79964" name="Rectangle 127">
              <a:extLst>
                <a:ext uri="{FF2B5EF4-FFF2-40B4-BE49-F238E27FC236}">
                  <a16:creationId xmlns:a16="http://schemas.microsoft.com/office/drawing/2014/main" id="{1A1EC5EC-BCDE-4518-A464-97D8C08CAEB3}"/>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2.3.3</a:t>
              </a:r>
              <a:endParaRPr lang="en-GB" altLang="pt-BR" sz="800" u="none">
                <a:latin typeface="Arial" panose="020B0604020202020204" pitchFamily="34" charset="0"/>
              </a:endParaRPr>
            </a:p>
          </p:txBody>
        </p:sp>
      </p:grpSp>
      <p:sp>
        <p:nvSpPr>
          <p:cNvPr id="79892" name="Rectangle 128">
            <a:extLst>
              <a:ext uri="{FF2B5EF4-FFF2-40B4-BE49-F238E27FC236}">
                <a16:creationId xmlns:a16="http://schemas.microsoft.com/office/drawing/2014/main" id="{9F98554F-6C12-4C2B-AB0B-FC7DC40E846D}"/>
              </a:ext>
            </a:extLst>
          </p:cNvPr>
          <p:cNvSpPr>
            <a:spLocks noChangeArrowheads="1"/>
          </p:cNvSpPr>
          <p:nvPr/>
        </p:nvSpPr>
        <p:spPr bwMode="auto">
          <a:xfrm>
            <a:off x="395288" y="4271963"/>
            <a:ext cx="574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SAÍDAS</a:t>
            </a:r>
          </a:p>
        </p:txBody>
      </p:sp>
      <p:sp>
        <p:nvSpPr>
          <p:cNvPr id="79893" name="Rectangle 129">
            <a:extLst>
              <a:ext uri="{FF2B5EF4-FFF2-40B4-BE49-F238E27FC236}">
                <a16:creationId xmlns:a16="http://schemas.microsoft.com/office/drawing/2014/main" id="{89E7EAF2-E89A-4299-92FA-E3B9E29FBC80}"/>
              </a:ext>
            </a:extLst>
          </p:cNvPr>
          <p:cNvSpPr>
            <a:spLocks noChangeArrowheads="1"/>
          </p:cNvSpPr>
          <p:nvPr/>
        </p:nvSpPr>
        <p:spPr bwMode="auto">
          <a:xfrm>
            <a:off x="395288" y="1268413"/>
            <a:ext cx="8890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ENTRADAS</a:t>
            </a:r>
          </a:p>
        </p:txBody>
      </p:sp>
      <p:sp>
        <p:nvSpPr>
          <p:cNvPr id="79894" name="Rectangle 130">
            <a:extLst>
              <a:ext uri="{FF2B5EF4-FFF2-40B4-BE49-F238E27FC236}">
                <a16:creationId xmlns:a16="http://schemas.microsoft.com/office/drawing/2014/main" id="{12165684-0357-4E04-982D-65413E1827FA}"/>
              </a:ext>
            </a:extLst>
          </p:cNvPr>
          <p:cNvSpPr>
            <a:spLocks noChangeArrowheads="1"/>
          </p:cNvSpPr>
          <p:nvPr/>
        </p:nvSpPr>
        <p:spPr bwMode="auto">
          <a:xfrm>
            <a:off x="403225" y="2916238"/>
            <a:ext cx="965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PROCESSOS</a:t>
            </a:r>
          </a:p>
        </p:txBody>
      </p:sp>
      <p:sp>
        <p:nvSpPr>
          <p:cNvPr id="79895" name="Rectangle 131">
            <a:extLst>
              <a:ext uri="{FF2B5EF4-FFF2-40B4-BE49-F238E27FC236}">
                <a16:creationId xmlns:a16="http://schemas.microsoft.com/office/drawing/2014/main" id="{89C6F913-23C2-4B36-9054-BCA4C671943C}"/>
              </a:ext>
            </a:extLst>
          </p:cNvPr>
          <p:cNvSpPr>
            <a:spLocks noChangeArrowheads="1"/>
          </p:cNvSpPr>
          <p:nvPr/>
        </p:nvSpPr>
        <p:spPr bwMode="auto">
          <a:xfrm>
            <a:off x="2668588" y="3351213"/>
            <a:ext cx="508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900" u="none">
                <a:solidFill>
                  <a:srgbClr val="000000"/>
                </a:solidFill>
                <a:latin typeface="Arial" panose="020B0604020202020204" pitchFamily="34" charset="0"/>
              </a:rPr>
              <a:t>Estimate </a:t>
            </a:r>
            <a:endParaRPr lang="en-GB" altLang="pt-BR" sz="1800" b="0" u="none">
              <a:latin typeface="Arial" panose="020B0604020202020204" pitchFamily="34" charset="0"/>
            </a:endParaRPr>
          </a:p>
        </p:txBody>
      </p:sp>
      <p:sp>
        <p:nvSpPr>
          <p:cNvPr id="79896" name="Line 132">
            <a:extLst>
              <a:ext uri="{FF2B5EF4-FFF2-40B4-BE49-F238E27FC236}">
                <a16:creationId xmlns:a16="http://schemas.microsoft.com/office/drawing/2014/main" id="{835A4E2E-D049-4818-A9C7-C9B893EEEBB5}"/>
              </a:ext>
            </a:extLst>
          </p:cNvPr>
          <p:cNvSpPr>
            <a:spLocks noChangeShapeType="1"/>
          </p:cNvSpPr>
          <p:nvPr/>
        </p:nvSpPr>
        <p:spPr bwMode="auto">
          <a:xfrm>
            <a:off x="1885950" y="2014538"/>
            <a:ext cx="0" cy="596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9897" name="Line 133">
            <a:extLst>
              <a:ext uri="{FF2B5EF4-FFF2-40B4-BE49-F238E27FC236}">
                <a16:creationId xmlns:a16="http://schemas.microsoft.com/office/drawing/2014/main" id="{A60A6623-5F89-47C5-853F-B868A8F69FD0}"/>
              </a:ext>
            </a:extLst>
          </p:cNvPr>
          <p:cNvSpPr>
            <a:spLocks noChangeShapeType="1"/>
          </p:cNvSpPr>
          <p:nvPr/>
        </p:nvSpPr>
        <p:spPr bwMode="auto">
          <a:xfrm>
            <a:off x="1885950" y="2597150"/>
            <a:ext cx="22161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9898" name="Line 134">
            <a:extLst>
              <a:ext uri="{FF2B5EF4-FFF2-40B4-BE49-F238E27FC236}">
                <a16:creationId xmlns:a16="http://schemas.microsoft.com/office/drawing/2014/main" id="{3271057C-A813-45AE-989C-C75360C5A966}"/>
              </a:ext>
            </a:extLst>
          </p:cNvPr>
          <p:cNvSpPr>
            <a:spLocks noChangeShapeType="1"/>
          </p:cNvSpPr>
          <p:nvPr/>
        </p:nvSpPr>
        <p:spPr bwMode="auto">
          <a:xfrm>
            <a:off x="4102100" y="2014538"/>
            <a:ext cx="0" cy="596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9899" name="Line 135">
            <a:extLst>
              <a:ext uri="{FF2B5EF4-FFF2-40B4-BE49-F238E27FC236}">
                <a16:creationId xmlns:a16="http://schemas.microsoft.com/office/drawing/2014/main" id="{8FBEB175-8E62-4F39-A19E-29BE20A98DCD}"/>
              </a:ext>
            </a:extLst>
          </p:cNvPr>
          <p:cNvSpPr>
            <a:spLocks noChangeShapeType="1"/>
          </p:cNvSpPr>
          <p:nvPr/>
        </p:nvSpPr>
        <p:spPr bwMode="auto">
          <a:xfrm>
            <a:off x="2951163" y="2008188"/>
            <a:ext cx="0" cy="10699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79900" name="Group 136">
            <a:extLst>
              <a:ext uri="{FF2B5EF4-FFF2-40B4-BE49-F238E27FC236}">
                <a16:creationId xmlns:a16="http://schemas.microsoft.com/office/drawing/2014/main" id="{1FFDFBCA-3AAA-433A-A40C-CFE878EF6118}"/>
              </a:ext>
            </a:extLst>
          </p:cNvPr>
          <p:cNvGrpSpPr>
            <a:grpSpLocks/>
          </p:cNvGrpSpPr>
          <p:nvPr/>
        </p:nvGrpSpPr>
        <p:grpSpPr bwMode="auto">
          <a:xfrm>
            <a:off x="2490788" y="3176588"/>
            <a:ext cx="901700" cy="636587"/>
            <a:chOff x="-114" y="981"/>
            <a:chExt cx="998" cy="680"/>
          </a:xfrm>
        </p:grpSpPr>
        <p:sp>
          <p:nvSpPr>
            <p:cNvPr id="79961" name="Rectangle 137">
              <a:extLst>
                <a:ext uri="{FF2B5EF4-FFF2-40B4-BE49-F238E27FC236}">
                  <a16:creationId xmlns:a16="http://schemas.microsoft.com/office/drawing/2014/main" id="{D58F6DF6-A200-4810-B7FA-072E37252937}"/>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Definir</a:t>
              </a:r>
            </a:p>
            <a:p>
              <a:pPr algn="ctr" eaLnBrk="1" hangingPunct="1">
                <a:spcBef>
                  <a:spcPct val="0"/>
                </a:spcBef>
                <a:buFontTx/>
                <a:buNone/>
              </a:pPr>
              <a:r>
                <a:rPr lang="es-AR" altLang="pt-BR" sz="800" u="none">
                  <a:latin typeface="Arial" panose="020B0604020202020204" pitchFamily="34" charset="0"/>
                </a:rPr>
                <a:t>Atividades</a:t>
              </a:r>
            </a:p>
          </p:txBody>
        </p:sp>
        <p:sp>
          <p:nvSpPr>
            <p:cNvPr id="79962" name="Rectangle 138">
              <a:extLst>
                <a:ext uri="{FF2B5EF4-FFF2-40B4-BE49-F238E27FC236}">
                  <a16:creationId xmlns:a16="http://schemas.microsoft.com/office/drawing/2014/main" id="{8110CDF4-A001-4075-96D5-481C2925093A}"/>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2.3.1</a:t>
              </a:r>
              <a:endParaRPr lang="en-GB" altLang="pt-BR" sz="800" u="none">
                <a:latin typeface="Arial" panose="020B0604020202020204" pitchFamily="34" charset="0"/>
              </a:endParaRPr>
            </a:p>
          </p:txBody>
        </p:sp>
      </p:grpSp>
      <p:sp>
        <p:nvSpPr>
          <p:cNvPr id="79901" name="Line 139">
            <a:extLst>
              <a:ext uri="{FF2B5EF4-FFF2-40B4-BE49-F238E27FC236}">
                <a16:creationId xmlns:a16="http://schemas.microsoft.com/office/drawing/2014/main" id="{82CED75B-8195-44C7-B78F-3D5CFD9D6D0E}"/>
              </a:ext>
            </a:extLst>
          </p:cNvPr>
          <p:cNvSpPr>
            <a:spLocks noChangeShapeType="1"/>
          </p:cNvSpPr>
          <p:nvPr/>
        </p:nvSpPr>
        <p:spPr bwMode="auto">
          <a:xfrm>
            <a:off x="2946400" y="3825875"/>
            <a:ext cx="0" cy="5111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79902" name="Line 140">
            <a:extLst>
              <a:ext uri="{FF2B5EF4-FFF2-40B4-BE49-F238E27FC236}">
                <a16:creationId xmlns:a16="http://schemas.microsoft.com/office/drawing/2014/main" id="{D8EE0806-AA63-472B-A221-69E456CB88B4}"/>
              </a:ext>
            </a:extLst>
          </p:cNvPr>
          <p:cNvSpPr>
            <a:spLocks noChangeShapeType="1"/>
          </p:cNvSpPr>
          <p:nvPr/>
        </p:nvSpPr>
        <p:spPr bwMode="auto">
          <a:xfrm>
            <a:off x="3387725" y="3509963"/>
            <a:ext cx="71913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79903" name="Group 141">
            <a:extLst>
              <a:ext uri="{FF2B5EF4-FFF2-40B4-BE49-F238E27FC236}">
                <a16:creationId xmlns:a16="http://schemas.microsoft.com/office/drawing/2014/main" id="{84F234BA-7B36-4D70-92AE-81BE9D733D25}"/>
              </a:ext>
            </a:extLst>
          </p:cNvPr>
          <p:cNvGrpSpPr>
            <a:grpSpLocks/>
          </p:cNvGrpSpPr>
          <p:nvPr/>
        </p:nvGrpSpPr>
        <p:grpSpPr bwMode="auto">
          <a:xfrm>
            <a:off x="3387725" y="3582988"/>
            <a:ext cx="360363" cy="927100"/>
            <a:chOff x="2112" y="2251"/>
            <a:chExt cx="227" cy="584"/>
          </a:xfrm>
        </p:grpSpPr>
        <p:sp>
          <p:nvSpPr>
            <p:cNvPr id="79959" name="Line 142">
              <a:extLst>
                <a:ext uri="{FF2B5EF4-FFF2-40B4-BE49-F238E27FC236}">
                  <a16:creationId xmlns:a16="http://schemas.microsoft.com/office/drawing/2014/main" id="{38D342CB-08DF-4442-82FE-FF355D120E71}"/>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9960" name="Line 143">
              <a:extLst>
                <a:ext uri="{FF2B5EF4-FFF2-40B4-BE49-F238E27FC236}">
                  <a16:creationId xmlns:a16="http://schemas.microsoft.com/office/drawing/2014/main" id="{AD893B8B-A3C8-48EC-9E6D-DD8C2AAFE801}"/>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79904" name="Group 144">
            <a:extLst>
              <a:ext uri="{FF2B5EF4-FFF2-40B4-BE49-F238E27FC236}">
                <a16:creationId xmlns:a16="http://schemas.microsoft.com/office/drawing/2014/main" id="{757DF9B6-2D7C-4E14-9E17-18198FC1BF29}"/>
              </a:ext>
            </a:extLst>
          </p:cNvPr>
          <p:cNvGrpSpPr>
            <a:grpSpLocks/>
          </p:cNvGrpSpPr>
          <p:nvPr/>
        </p:nvGrpSpPr>
        <p:grpSpPr bwMode="auto">
          <a:xfrm>
            <a:off x="4154488" y="3176588"/>
            <a:ext cx="901700" cy="636587"/>
            <a:chOff x="-114" y="981"/>
            <a:chExt cx="998" cy="680"/>
          </a:xfrm>
        </p:grpSpPr>
        <p:sp>
          <p:nvSpPr>
            <p:cNvPr id="79957" name="Rectangle 145">
              <a:extLst>
                <a:ext uri="{FF2B5EF4-FFF2-40B4-BE49-F238E27FC236}">
                  <a16:creationId xmlns:a16="http://schemas.microsoft.com/office/drawing/2014/main" id="{205DCFFC-B61A-4F86-9FF6-74AB17DDC2F3}"/>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Definir</a:t>
              </a:r>
            </a:p>
            <a:p>
              <a:pPr algn="ctr" eaLnBrk="1" hangingPunct="1">
                <a:spcBef>
                  <a:spcPct val="0"/>
                </a:spcBef>
                <a:buFontTx/>
                <a:buNone/>
              </a:pPr>
              <a:r>
                <a:rPr lang="es-AR" altLang="pt-BR" sz="800" u="none">
                  <a:latin typeface="Arial" panose="020B0604020202020204" pitchFamily="34" charset="0"/>
                </a:rPr>
                <a:t>Recursos</a:t>
              </a:r>
            </a:p>
            <a:p>
              <a:pPr algn="ctr" eaLnBrk="1" hangingPunct="1">
                <a:spcBef>
                  <a:spcPct val="0"/>
                </a:spcBef>
                <a:buFontTx/>
                <a:buNone/>
              </a:pPr>
              <a:r>
                <a:rPr lang="es-AR" altLang="pt-BR" sz="800" u="none">
                  <a:latin typeface="Arial" panose="020B0604020202020204" pitchFamily="34" charset="0"/>
                </a:rPr>
                <a:t>Requeridos</a:t>
              </a:r>
            </a:p>
          </p:txBody>
        </p:sp>
        <p:sp>
          <p:nvSpPr>
            <p:cNvPr id="79958" name="Rectangle 146">
              <a:extLst>
                <a:ext uri="{FF2B5EF4-FFF2-40B4-BE49-F238E27FC236}">
                  <a16:creationId xmlns:a16="http://schemas.microsoft.com/office/drawing/2014/main" id="{E844DC36-3A9F-4E75-827E-8DECF728F7DA}"/>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2.3.2</a:t>
              </a:r>
              <a:endParaRPr lang="en-GB" altLang="pt-BR" sz="800" u="none">
                <a:latin typeface="Arial" panose="020B0604020202020204" pitchFamily="34" charset="0"/>
              </a:endParaRPr>
            </a:p>
          </p:txBody>
        </p:sp>
      </p:grpSp>
      <p:sp>
        <p:nvSpPr>
          <p:cNvPr id="79905" name="Line 147">
            <a:extLst>
              <a:ext uri="{FF2B5EF4-FFF2-40B4-BE49-F238E27FC236}">
                <a16:creationId xmlns:a16="http://schemas.microsoft.com/office/drawing/2014/main" id="{4ABCD30D-C61E-4427-8029-A6898601C2AD}"/>
              </a:ext>
            </a:extLst>
          </p:cNvPr>
          <p:cNvSpPr>
            <a:spLocks noChangeShapeType="1"/>
          </p:cNvSpPr>
          <p:nvPr/>
        </p:nvSpPr>
        <p:spPr bwMode="auto">
          <a:xfrm>
            <a:off x="4611688" y="3808413"/>
            <a:ext cx="0" cy="1193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79906" name="Group 148">
            <a:extLst>
              <a:ext uri="{FF2B5EF4-FFF2-40B4-BE49-F238E27FC236}">
                <a16:creationId xmlns:a16="http://schemas.microsoft.com/office/drawing/2014/main" id="{EDB73663-9649-4478-BC76-8CCE8542D3F8}"/>
              </a:ext>
            </a:extLst>
          </p:cNvPr>
          <p:cNvGrpSpPr>
            <a:grpSpLocks/>
          </p:cNvGrpSpPr>
          <p:nvPr/>
        </p:nvGrpSpPr>
        <p:grpSpPr bwMode="auto">
          <a:xfrm>
            <a:off x="2419350" y="4368800"/>
            <a:ext cx="977900" cy="279400"/>
            <a:chOff x="1181" y="2746"/>
            <a:chExt cx="616" cy="176"/>
          </a:xfrm>
        </p:grpSpPr>
        <p:sp>
          <p:nvSpPr>
            <p:cNvPr id="79953" name="Freeform 149">
              <a:extLst>
                <a:ext uri="{FF2B5EF4-FFF2-40B4-BE49-F238E27FC236}">
                  <a16:creationId xmlns:a16="http://schemas.microsoft.com/office/drawing/2014/main" id="{E3250D4D-825B-4C36-B785-1ED8AEDF1CB3}"/>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9954" name="Freeform 150">
              <a:extLst>
                <a:ext uri="{FF2B5EF4-FFF2-40B4-BE49-F238E27FC236}">
                  <a16:creationId xmlns:a16="http://schemas.microsoft.com/office/drawing/2014/main" id="{FA96B5F0-748C-46FB-9822-E3E2951D3BB0}"/>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0">
              <a:solidFill>
                <a:srgbClr val="000000"/>
              </a:solidFill>
              <a:round/>
              <a:headEnd/>
              <a:tailEnd/>
            </a:ln>
          </p:spPr>
          <p:txBody>
            <a:bodyPr/>
            <a:lstStyle/>
            <a:p>
              <a:endParaRPr lang="pt-BR"/>
            </a:p>
          </p:txBody>
        </p:sp>
        <p:sp>
          <p:nvSpPr>
            <p:cNvPr id="79955" name="Freeform 151">
              <a:extLst>
                <a:ext uri="{FF2B5EF4-FFF2-40B4-BE49-F238E27FC236}">
                  <a16:creationId xmlns:a16="http://schemas.microsoft.com/office/drawing/2014/main" id="{0F8157E8-1AE7-4426-B881-677ED4D3AFE0}"/>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w="7938" cap="rnd">
              <a:solidFill>
                <a:srgbClr val="000000"/>
              </a:solidFill>
              <a:round/>
              <a:headEnd/>
              <a:tailEnd/>
            </a:ln>
          </p:spPr>
          <p:txBody>
            <a:bodyPr/>
            <a:lstStyle/>
            <a:p>
              <a:endParaRPr lang="pt-BR"/>
            </a:p>
          </p:txBody>
        </p:sp>
        <p:sp>
          <p:nvSpPr>
            <p:cNvPr id="79956" name="Freeform 152">
              <a:extLst>
                <a:ext uri="{FF2B5EF4-FFF2-40B4-BE49-F238E27FC236}">
                  <a16:creationId xmlns:a16="http://schemas.microsoft.com/office/drawing/2014/main" id="{EB7D08CE-C798-48D0-82D5-6033B9DE1F4A}"/>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7938" cap="rnd">
              <a:solidFill>
                <a:srgbClr val="000000"/>
              </a:solidFill>
              <a:round/>
              <a:headEnd/>
              <a:tailEnd/>
            </a:ln>
          </p:spPr>
          <p:txBody>
            <a:bodyPr/>
            <a:lstStyle/>
            <a:p>
              <a:endParaRPr lang="pt-BR"/>
            </a:p>
          </p:txBody>
        </p:sp>
      </p:grpSp>
      <p:sp>
        <p:nvSpPr>
          <p:cNvPr id="79907" name="Rectangle 153">
            <a:extLst>
              <a:ext uri="{FF2B5EF4-FFF2-40B4-BE49-F238E27FC236}">
                <a16:creationId xmlns:a16="http://schemas.microsoft.com/office/drawing/2014/main" id="{5B5CBAE1-62B5-4222-A0B3-1BCC8F02004C}"/>
              </a:ext>
            </a:extLst>
          </p:cNvPr>
          <p:cNvSpPr>
            <a:spLocks noChangeArrowheads="1"/>
          </p:cNvSpPr>
          <p:nvPr/>
        </p:nvSpPr>
        <p:spPr bwMode="auto">
          <a:xfrm>
            <a:off x="2446338" y="4381500"/>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it-IT" altLang="pt-BR" sz="800" b="0" u="none">
                <a:solidFill>
                  <a:srgbClr val="000000"/>
                </a:solidFill>
                <a:latin typeface="Arial" panose="020B0604020202020204" pitchFamily="34" charset="0"/>
              </a:rPr>
              <a:t>Descrição das Atividades</a:t>
            </a:r>
          </a:p>
        </p:txBody>
      </p:sp>
      <p:grpSp>
        <p:nvGrpSpPr>
          <p:cNvPr id="79908" name="Group 154">
            <a:extLst>
              <a:ext uri="{FF2B5EF4-FFF2-40B4-BE49-F238E27FC236}">
                <a16:creationId xmlns:a16="http://schemas.microsoft.com/office/drawing/2014/main" id="{7F971F46-7E1C-43B3-BC66-32792896A9A4}"/>
              </a:ext>
            </a:extLst>
          </p:cNvPr>
          <p:cNvGrpSpPr>
            <a:grpSpLocks/>
          </p:cNvGrpSpPr>
          <p:nvPr/>
        </p:nvGrpSpPr>
        <p:grpSpPr bwMode="auto">
          <a:xfrm>
            <a:off x="4154488" y="5091113"/>
            <a:ext cx="901700" cy="636587"/>
            <a:chOff x="-114" y="981"/>
            <a:chExt cx="998" cy="680"/>
          </a:xfrm>
        </p:grpSpPr>
        <p:sp>
          <p:nvSpPr>
            <p:cNvPr id="79951" name="Rectangle 155">
              <a:extLst>
                <a:ext uri="{FF2B5EF4-FFF2-40B4-BE49-F238E27FC236}">
                  <a16:creationId xmlns:a16="http://schemas.microsoft.com/office/drawing/2014/main" id="{9038B1BF-FB52-4733-9F2B-91B0260B12B9}"/>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Identificar</a:t>
              </a:r>
            </a:p>
            <a:p>
              <a:pPr algn="ctr" eaLnBrk="1" hangingPunct="1">
                <a:spcBef>
                  <a:spcPct val="0"/>
                </a:spcBef>
                <a:buFontTx/>
                <a:buNone/>
              </a:pPr>
              <a:r>
                <a:rPr lang="es-AR" altLang="pt-BR" sz="800" u="none">
                  <a:latin typeface="Arial" panose="020B0604020202020204" pitchFamily="34" charset="0"/>
                </a:rPr>
                <a:t>Necessidades de</a:t>
              </a:r>
            </a:p>
            <a:p>
              <a:pPr algn="ctr" eaLnBrk="1" hangingPunct="1">
                <a:spcBef>
                  <a:spcPct val="0"/>
                </a:spcBef>
                <a:buFontTx/>
                <a:buNone/>
              </a:pPr>
              <a:r>
                <a:rPr lang="es-AR" altLang="pt-BR" sz="800" u="none">
                  <a:latin typeface="Arial" panose="020B0604020202020204" pitchFamily="34" charset="0"/>
                </a:rPr>
                <a:t>Recursos</a:t>
              </a:r>
            </a:p>
          </p:txBody>
        </p:sp>
        <p:sp>
          <p:nvSpPr>
            <p:cNvPr id="79952" name="Rectangle 156">
              <a:extLst>
                <a:ext uri="{FF2B5EF4-FFF2-40B4-BE49-F238E27FC236}">
                  <a16:creationId xmlns:a16="http://schemas.microsoft.com/office/drawing/2014/main" id="{7C83F4A0-E1ED-4FF9-9493-2CF3D151F2D5}"/>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2.4.1</a:t>
              </a:r>
              <a:endParaRPr lang="en-GB" altLang="pt-BR" sz="800" u="none">
                <a:latin typeface="Arial" panose="020B0604020202020204" pitchFamily="34" charset="0"/>
              </a:endParaRPr>
            </a:p>
          </p:txBody>
        </p:sp>
      </p:grpSp>
      <p:grpSp>
        <p:nvGrpSpPr>
          <p:cNvPr id="79909" name="Group 157">
            <a:extLst>
              <a:ext uri="{FF2B5EF4-FFF2-40B4-BE49-F238E27FC236}">
                <a16:creationId xmlns:a16="http://schemas.microsoft.com/office/drawing/2014/main" id="{E8110188-BE37-4A6A-8E2D-12740A882614}"/>
              </a:ext>
            </a:extLst>
          </p:cNvPr>
          <p:cNvGrpSpPr>
            <a:grpSpLocks/>
          </p:cNvGrpSpPr>
          <p:nvPr/>
        </p:nvGrpSpPr>
        <p:grpSpPr bwMode="auto">
          <a:xfrm>
            <a:off x="5183188" y="5091113"/>
            <a:ext cx="901700" cy="636587"/>
            <a:chOff x="-114" y="981"/>
            <a:chExt cx="998" cy="680"/>
          </a:xfrm>
        </p:grpSpPr>
        <p:sp>
          <p:nvSpPr>
            <p:cNvPr id="79949" name="Rectangle 158">
              <a:extLst>
                <a:ext uri="{FF2B5EF4-FFF2-40B4-BE49-F238E27FC236}">
                  <a16:creationId xmlns:a16="http://schemas.microsoft.com/office/drawing/2014/main" id="{1F821799-3446-4F9D-BA01-A2E89EEA468A}"/>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Selecionar</a:t>
              </a:r>
            </a:p>
            <a:p>
              <a:pPr algn="ctr" eaLnBrk="1" hangingPunct="1">
                <a:spcBef>
                  <a:spcPct val="0"/>
                </a:spcBef>
                <a:buFontTx/>
                <a:buNone/>
              </a:pPr>
              <a:r>
                <a:rPr lang="es-AR" altLang="pt-BR" sz="800" u="none">
                  <a:solidFill>
                    <a:srgbClr val="000000"/>
                  </a:solidFill>
                  <a:latin typeface="Arial" panose="020B0604020202020204" pitchFamily="34" charset="0"/>
                </a:rPr>
                <a:t>Fornecedores</a:t>
              </a:r>
              <a:endParaRPr lang="es-AR" altLang="pt-BR" sz="800" u="none">
                <a:latin typeface="Arial" panose="020B0604020202020204" pitchFamily="34" charset="0"/>
              </a:endParaRPr>
            </a:p>
          </p:txBody>
        </p:sp>
        <p:sp>
          <p:nvSpPr>
            <p:cNvPr id="79950" name="Rectangle 159">
              <a:extLst>
                <a:ext uri="{FF2B5EF4-FFF2-40B4-BE49-F238E27FC236}">
                  <a16:creationId xmlns:a16="http://schemas.microsoft.com/office/drawing/2014/main" id="{63A4DF05-320E-42F5-9A8B-DD5CA6C258BA}"/>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3.8.1</a:t>
              </a:r>
              <a:endParaRPr lang="en-GB" altLang="pt-BR" sz="800" u="none">
                <a:latin typeface="Arial" panose="020B0604020202020204" pitchFamily="34" charset="0"/>
              </a:endParaRPr>
            </a:p>
          </p:txBody>
        </p:sp>
      </p:grpSp>
      <p:grpSp>
        <p:nvGrpSpPr>
          <p:cNvPr id="79910" name="Group 160">
            <a:extLst>
              <a:ext uri="{FF2B5EF4-FFF2-40B4-BE49-F238E27FC236}">
                <a16:creationId xmlns:a16="http://schemas.microsoft.com/office/drawing/2014/main" id="{F293DB95-7402-4D28-8401-E96C9B652A20}"/>
              </a:ext>
            </a:extLst>
          </p:cNvPr>
          <p:cNvGrpSpPr>
            <a:grpSpLocks/>
          </p:cNvGrpSpPr>
          <p:nvPr/>
        </p:nvGrpSpPr>
        <p:grpSpPr bwMode="auto">
          <a:xfrm>
            <a:off x="3057525" y="5097463"/>
            <a:ext cx="901700" cy="636587"/>
            <a:chOff x="-114" y="981"/>
            <a:chExt cx="998" cy="680"/>
          </a:xfrm>
        </p:grpSpPr>
        <p:sp>
          <p:nvSpPr>
            <p:cNvPr id="79947" name="Rectangle 161">
              <a:extLst>
                <a:ext uri="{FF2B5EF4-FFF2-40B4-BE49-F238E27FC236}">
                  <a16:creationId xmlns:a16="http://schemas.microsoft.com/office/drawing/2014/main" id="{CE90ECD6-949A-4E3A-90C4-4523C3FE65B7}"/>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Calcular Custo </a:t>
              </a:r>
            </a:p>
            <a:p>
              <a:pPr algn="ctr" eaLnBrk="1" hangingPunct="1">
                <a:spcBef>
                  <a:spcPct val="0"/>
                </a:spcBef>
                <a:buFontTx/>
                <a:buNone/>
              </a:pPr>
              <a:r>
                <a:rPr lang="es-AR" altLang="pt-BR" sz="800" u="none">
                  <a:solidFill>
                    <a:srgbClr val="000000"/>
                  </a:solidFill>
                  <a:latin typeface="Arial" panose="020B0604020202020204" pitchFamily="34" charset="0"/>
                </a:rPr>
                <a:t>das Atividades</a:t>
              </a:r>
              <a:endParaRPr lang="es-AR" altLang="pt-BR" sz="800" u="none">
                <a:latin typeface="Arial" panose="020B0604020202020204" pitchFamily="34" charset="0"/>
              </a:endParaRPr>
            </a:p>
          </p:txBody>
        </p:sp>
        <p:sp>
          <p:nvSpPr>
            <p:cNvPr id="79948" name="Rectangle 162">
              <a:extLst>
                <a:ext uri="{FF2B5EF4-FFF2-40B4-BE49-F238E27FC236}">
                  <a16:creationId xmlns:a16="http://schemas.microsoft.com/office/drawing/2014/main" id="{CFE4850F-E0C6-443C-8D97-EDE01C6C0C58}"/>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2.5.1</a:t>
              </a:r>
              <a:endParaRPr lang="en-GB" altLang="pt-BR" sz="800" u="none">
                <a:latin typeface="Arial" panose="020B0604020202020204" pitchFamily="34" charset="0"/>
              </a:endParaRPr>
            </a:p>
          </p:txBody>
        </p:sp>
      </p:grpSp>
      <p:grpSp>
        <p:nvGrpSpPr>
          <p:cNvPr id="79911" name="Group 163">
            <a:extLst>
              <a:ext uri="{FF2B5EF4-FFF2-40B4-BE49-F238E27FC236}">
                <a16:creationId xmlns:a16="http://schemas.microsoft.com/office/drawing/2014/main" id="{42C54CB6-38A7-44CD-8826-290F5D042897}"/>
              </a:ext>
            </a:extLst>
          </p:cNvPr>
          <p:cNvGrpSpPr>
            <a:grpSpLocks/>
          </p:cNvGrpSpPr>
          <p:nvPr/>
        </p:nvGrpSpPr>
        <p:grpSpPr bwMode="auto">
          <a:xfrm>
            <a:off x="3924300" y="4368800"/>
            <a:ext cx="1368425" cy="279400"/>
            <a:chOff x="2225" y="2746"/>
            <a:chExt cx="661" cy="176"/>
          </a:xfrm>
        </p:grpSpPr>
        <p:sp>
          <p:nvSpPr>
            <p:cNvPr id="79943" name="Freeform 164">
              <a:extLst>
                <a:ext uri="{FF2B5EF4-FFF2-40B4-BE49-F238E27FC236}">
                  <a16:creationId xmlns:a16="http://schemas.microsoft.com/office/drawing/2014/main" id="{7EC84BFE-C1CC-4531-A74F-DF4600577EDF}"/>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9944" name="Freeform 165">
              <a:extLst>
                <a:ext uri="{FF2B5EF4-FFF2-40B4-BE49-F238E27FC236}">
                  <a16:creationId xmlns:a16="http://schemas.microsoft.com/office/drawing/2014/main" id="{DA4C01BA-8E6E-429B-B950-E06BA972848A}"/>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solidFill>
              <a:srgbClr val="CDCDCD"/>
            </a:solidFill>
            <a:ln w="0">
              <a:solidFill>
                <a:srgbClr val="000000"/>
              </a:solidFill>
              <a:round/>
              <a:headEnd/>
              <a:tailEnd/>
            </a:ln>
          </p:spPr>
          <p:txBody>
            <a:bodyPr/>
            <a:lstStyle/>
            <a:p>
              <a:endParaRPr lang="pt-BR"/>
            </a:p>
          </p:txBody>
        </p:sp>
        <p:sp>
          <p:nvSpPr>
            <p:cNvPr id="79945" name="Freeform 166">
              <a:extLst>
                <a:ext uri="{FF2B5EF4-FFF2-40B4-BE49-F238E27FC236}">
                  <a16:creationId xmlns:a16="http://schemas.microsoft.com/office/drawing/2014/main" id="{2D8137FD-D37A-447F-8AE1-F80749238269}"/>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9946" name="Freeform 167">
              <a:extLst>
                <a:ext uri="{FF2B5EF4-FFF2-40B4-BE49-F238E27FC236}">
                  <a16:creationId xmlns:a16="http://schemas.microsoft.com/office/drawing/2014/main" id="{0CAA3F8F-5EC2-4D34-B372-693F21ECFA0A}"/>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79912" name="Rectangle 168">
            <a:extLst>
              <a:ext uri="{FF2B5EF4-FFF2-40B4-BE49-F238E27FC236}">
                <a16:creationId xmlns:a16="http://schemas.microsoft.com/office/drawing/2014/main" id="{6B526202-35B7-4236-8999-8D3B8F299A8F}"/>
              </a:ext>
            </a:extLst>
          </p:cNvPr>
          <p:cNvSpPr>
            <a:spLocks noChangeArrowheads="1"/>
          </p:cNvSpPr>
          <p:nvPr/>
        </p:nvSpPr>
        <p:spPr bwMode="auto">
          <a:xfrm>
            <a:off x="4029075" y="4381500"/>
            <a:ext cx="1152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Demanda de Recursos e Duração das Atividades</a:t>
            </a:r>
            <a:endParaRPr lang="es-AR" altLang="pt-BR" sz="800" b="0" u="none">
              <a:latin typeface="Arial" panose="020B0604020202020204" pitchFamily="34" charset="0"/>
            </a:endParaRPr>
          </a:p>
        </p:txBody>
      </p:sp>
      <p:sp>
        <p:nvSpPr>
          <p:cNvPr id="79913" name="Line 169">
            <a:extLst>
              <a:ext uri="{FF2B5EF4-FFF2-40B4-BE49-F238E27FC236}">
                <a16:creationId xmlns:a16="http://schemas.microsoft.com/office/drawing/2014/main" id="{39629317-6663-4AC4-BF99-A2BE3CC4BBA0}"/>
              </a:ext>
            </a:extLst>
          </p:cNvPr>
          <p:cNvSpPr>
            <a:spLocks noChangeShapeType="1"/>
          </p:cNvSpPr>
          <p:nvPr/>
        </p:nvSpPr>
        <p:spPr bwMode="auto">
          <a:xfrm>
            <a:off x="3509963" y="4799013"/>
            <a:ext cx="22161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9914" name="Line 170">
            <a:extLst>
              <a:ext uri="{FF2B5EF4-FFF2-40B4-BE49-F238E27FC236}">
                <a16:creationId xmlns:a16="http://schemas.microsoft.com/office/drawing/2014/main" id="{9C0F748C-0210-4254-B51B-C5685465F468}"/>
              </a:ext>
            </a:extLst>
          </p:cNvPr>
          <p:cNvSpPr>
            <a:spLocks noChangeShapeType="1"/>
          </p:cNvSpPr>
          <p:nvPr/>
        </p:nvSpPr>
        <p:spPr bwMode="auto">
          <a:xfrm>
            <a:off x="3522663" y="4805363"/>
            <a:ext cx="0" cy="2809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79915" name="Line 171">
            <a:extLst>
              <a:ext uri="{FF2B5EF4-FFF2-40B4-BE49-F238E27FC236}">
                <a16:creationId xmlns:a16="http://schemas.microsoft.com/office/drawing/2014/main" id="{2FD04DC6-FF3E-4DB3-A843-B4A24D208AD3}"/>
              </a:ext>
            </a:extLst>
          </p:cNvPr>
          <p:cNvSpPr>
            <a:spLocks noChangeShapeType="1"/>
          </p:cNvSpPr>
          <p:nvPr/>
        </p:nvSpPr>
        <p:spPr bwMode="auto">
          <a:xfrm>
            <a:off x="5711825" y="4805363"/>
            <a:ext cx="0" cy="2809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79916" name="Group 172">
            <a:extLst>
              <a:ext uri="{FF2B5EF4-FFF2-40B4-BE49-F238E27FC236}">
                <a16:creationId xmlns:a16="http://schemas.microsoft.com/office/drawing/2014/main" id="{59F73577-A45F-4A4A-B4F4-425BDEB7FEC3}"/>
              </a:ext>
            </a:extLst>
          </p:cNvPr>
          <p:cNvGrpSpPr>
            <a:grpSpLocks/>
          </p:cNvGrpSpPr>
          <p:nvPr/>
        </p:nvGrpSpPr>
        <p:grpSpPr bwMode="auto">
          <a:xfrm>
            <a:off x="1457325" y="1362075"/>
            <a:ext cx="901700" cy="636588"/>
            <a:chOff x="-114" y="981"/>
            <a:chExt cx="998" cy="680"/>
          </a:xfrm>
        </p:grpSpPr>
        <p:sp>
          <p:nvSpPr>
            <p:cNvPr id="79941" name="Rectangle 173">
              <a:extLst>
                <a:ext uri="{FF2B5EF4-FFF2-40B4-BE49-F238E27FC236}">
                  <a16:creationId xmlns:a16="http://schemas.microsoft.com/office/drawing/2014/main" id="{600405E8-7EE1-42B7-A67B-50987E33FED8}"/>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Transferir</a:t>
              </a:r>
            </a:p>
            <a:p>
              <a:pPr algn="ctr" eaLnBrk="1" hangingPunct="1">
                <a:spcBef>
                  <a:spcPct val="0"/>
                </a:spcBef>
                <a:buFontTx/>
                <a:buNone/>
              </a:pPr>
              <a:r>
                <a:rPr lang="es-AR" altLang="pt-BR" sz="800" u="none">
                  <a:latin typeface="Arial" panose="020B0604020202020204" pitchFamily="34" charset="0"/>
                </a:rPr>
                <a:t> Informação</a:t>
              </a:r>
            </a:p>
            <a:p>
              <a:pPr algn="ctr" eaLnBrk="1" hangingPunct="1">
                <a:spcBef>
                  <a:spcPct val="0"/>
                </a:spcBef>
                <a:buFontTx/>
                <a:buNone/>
              </a:pPr>
              <a:r>
                <a:rPr lang="es-AR" altLang="pt-BR" sz="800" u="none">
                  <a:latin typeface="Arial" panose="020B0604020202020204" pitchFamily="34" charset="0"/>
                </a:rPr>
                <a:t>da Fase de </a:t>
              </a:r>
            </a:p>
            <a:p>
              <a:pPr algn="ctr" eaLnBrk="1" hangingPunct="1">
                <a:spcBef>
                  <a:spcPct val="0"/>
                </a:spcBef>
                <a:buFontTx/>
                <a:buNone/>
              </a:pPr>
              <a:r>
                <a:rPr lang="es-AR" altLang="pt-BR" sz="800" u="none">
                  <a:latin typeface="Arial" panose="020B0604020202020204" pitchFamily="34" charset="0"/>
                </a:rPr>
                <a:t>Comercialização</a:t>
              </a:r>
            </a:p>
          </p:txBody>
        </p:sp>
        <p:sp>
          <p:nvSpPr>
            <p:cNvPr id="79942" name="Rectangle 174">
              <a:extLst>
                <a:ext uri="{FF2B5EF4-FFF2-40B4-BE49-F238E27FC236}">
                  <a16:creationId xmlns:a16="http://schemas.microsoft.com/office/drawing/2014/main" id="{FB278D0C-0E25-438F-86B4-1C399E720654}"/>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1.9.2</a:t>
              </a:r>
              <a:endParaRPr lang="en-GB" altLang="pt-BR" sz="800" u="none">
                <a:latin typeface="Arial" panose="020B0604020202020204" pitchFamily="34" charset="0"/>
              </a:endParaRPr>
            </a:p>
          </p:txBody>
        </p:sp>
      </p:grpSp>
      <p:grpSp>
        <p:nvGrpSpPr>
          <p:cNvPr id="79917" name="Group 175">
            <a:extLst>
              <a:ext uri="{FF2B5EF4-FFF2-40B4-BE49-F238E27FC236}">
                <a16:creationId xmlns:a16="http://schemas.microsoft.com/office/drawing/2014/main" id="{DA6CC5AD-03DF-412A-B526-D0A9C9A12A1D}"/>
              </a:ext>
            </a:extLst>
          </p:cNvPr>
          <p:cNvGrpSpPr>
            <a:grpSpLocks/>
          </p:cNvGrpSpPr>
          <p:nvPr/>
        </p:nvGrpSpPr>
        <p:grpSpPr bwMode="auto">
          <a:xfrm>
            <a:off x="2503488" y="1362075"/>
            <a:ext cx="901700" cy="636588"/>
            <a:chOff x="-114" y="981"/>
            <a:chExt cx="998" cy="680"/>
          </a:xfrm>
        </p:grpSpPr>
        <p:sp>
          <p:nvSpPr>
            <p:cNvPr id="79939" name="Rectangle 176">
              <a:extLst>
                <a:ext uri="{FF2B5EF4-FFF2-40B4-BE49-F238E27FC236}">
                  <a16:creationId xmlns:a16="http://schemas.microsoft.com/office/drawing/2014/main" id="{FB1D8747-CADC-4B0F-ACAF-58248FF05F95}"/>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Preparar</a:t>
              </a:r>
            </a:p>
            <a:p>
              <a:pPr algn="ctr" eaLnBrk="1" hangingPunct="1">
                <a:spcBef>
                  <a:spcPct val="0"/>
                </a:spcBef>
                <a:buFontTx/>
                <a:buNone/>
              </a:pPr>
              <a:r>
                <a:rPr lang="es-AR" altLang="pt-BR" sz="800" u="none">
                  <a:latin typeface="Arial" panose="020B0604020202020204" pitchFamily="34" charset="0"/>
                </a:rPr>
                <a:t>Declaração </a:t>
              </a:r>
            </a:p>
            <a:p>
              <a:pPr algn="ctr" eaLnBrk="1" hangingPunct="1">
                <a:spcBef>
                  <a:spcPct val="0"/>
                </a:spcBef>
                <a:buFontTx/>
                <a:buNone/>
              </a:pPr>
              <a:r>
                <a:rPr lang="es-AR" altLang="pt-BR" sz="800" u="none">
                  <a:latin typeface="Arial" panose="020B0604020202020204" pitchFamily="34" charset="0"/>
                </a:rPr>
                <a:t>do Escopo</a:t>
              </a:r>
            </a:p>
          </p:txBody>
        </p:sp>
        <p:sp>
          <p:nvSpPr>
            <p:cNvPr id="79940" name="Rectangle 177">
              <a:extLst>
                <a:ext uri="{FF2B5EF4-FFF2-40B4-BE49-F238E27FC236}">
                  <a16:creationId xmlns:a16="http://schemas.microsoft.com/office/drawing/2014/main" id="{63C1E9CC-C516-4844-A9E1-36FA5D449E74}"/>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2.2.2</a:t>
              </a:r>
              <a:endParaRPr lang="en-GB" altLang="pt-BR" sz="800" u="none">
                <a:latin typeface="Arial" panose="020B0604020202020204" pitchFamily="34" charset="0"/>
              </a:endParaRPr>
            </a:p>
          </p:txBody>
        </p:sp>
      </p:grpSp>
      <p:grpSp>
        <p:nvGrpSpPr>
          <p:cNvPr id="79918" name="Group 178">
            <a:extLst>
              <a:ext uri="{FF2B5EF4-FFF2-40B4-BE49-F238E27FC236}">
                <a16:creationId xmlns:a16="http://schemas.microsoft.com/office/drawing/2014/main" id="{CC43F4C9-DB1C-4AF7-A7C1-F35136C61128}"/>
              </a:ext>
            </a:extLst>
          </p:cNvPr>
          <p:cNvGrpSpPr>
            <a:grpSpLocks/>
          </p:cNvGrpSpPr>
          <p:nvPr/>
        </p:nvGrpSpPr>
        <p:grpSpPr bwMode="auto">
          <a:xfrm>
            <a:off x="3659188" y="1362075"/>
            <a:ext cx="901700" cy="636588"/>
            <a:chOff x="-114" y="981"/>
            <a:chExt cx="998" cy="680"/>
          </a:xfrm>
        </p:grpSpPr>
        <p:sp>
          <p:nvSpPr>
            <p:cNvPr id="79937" name="Rectangle 179">
              <a:extLst>
                <a:ext uri="{FF2B5EF4-FFF2-40B4-BE49-F238E27FC236}">
                  <a16:creationId xmlns:a16="http://schemas.microsoft.com/office/drawing/2014/main" id="{DC7BD6D7-9F2A-4406-9C81-4BD320011B39}"/>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Criar</a:t>
              </a:r>
            </a:p>
            <a:p>
              <a:pPr algn="ctr" eaLnBrk="1" hangingPunct="1">
                <a:spcBef>
                  <a:spcPct val="0"/>
                </a:spcBef>
                <a:buFontTx/>
                <a:buNone/>
              </a:pPr>
              <a:r>
                <a:rPr lang="es-AR" altLang="pt-BR" sz="800" u="none">
                  <a:latin typeface="Arial" panose="020B0604020202020204" pitchFamily="34" charset="0"/>
                </a:rPr>
                <a:t>WBS</a:t>
              </a:r>
            </a:p>
          </p:txBody>
        </p:sp>
        <p:sp>
          <p:nvSpPr>
            <p:cNvPr id="79938" name="Rectangle 180">
              <a:extLst>
                <a:ext uri="{FF2B5EF4-FFF2-40B4-BE49-F238E27FC236}">
                  <a16:creationId xmlns:a16="http://schemas.microsoft.com/office/drawing/2014/main" id="{D1D54CBF-4D06-4CD1-AAA0-D50FB3E72824}"/>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2.2.4</a:t>
              </a:r>
              <a:endParaRPr lang="en-GB" altLang="pt-BR" sz="800" u="none">
                <a:latin typeface="Arial" panose="020B0604020202020204" pitchFamily="34" charset="0"/>
              </a:endParaRPr>
            </a:p>
          </p:txBody>
        </p:sp>
      </p:grpSp>
      <p:grpSp>
        <p:nvGrpSpPr>
          <p:cNvPr id="79919" name="Group 181">
            <a:extLst>
              <a:ext uri="{FF2B5EF4-FFF2-40B4-BE49-F238E27FC236}">
                <a16:creationId xmlns:a16="http://schemas.microsoft.com/office/drawing/2014/main" id="{CCA5F455-CE24-457D-9EF6-E9E5723BF405}"/>
              </a:ext>
            </a:extLst>
          </p:cNvPr>
          <p:cNvGrpSpPr>
            <a:grpSpLocks/>
          </p:cNvGrpSpPr>
          <p:nvPr/>
        </p:nvGrpSpPr>
        <p:grpSpPr bwMode="auto">
          <a:xfrm>
            <a:off x="1133475" y="2144713"/>
            <a:ext cx="1263650" cy="280987"/>
            <a:chOff x="862" y="1355"/>
            <a:chExt cx="604" cy="177"/>
          </a:xfrm>
        </p:grpSpPr>
        <p:sp>
          <p:nvSpPr>
            <p:cNvPr id="79933" name="Freeform 182">
              <a:extLst>
                <a:ext uri="{FF2B5EF4-FFF2-40B4-BE49-F238E27FC236}">
                  <a16:creationId xmlns:a16="http://schemas.microsoft.com/office/drawing/2014/main" id="{6C24AF84-33F1-4EB9-A221-9151F8FBAC22}"/>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9934" name="Freeform 183">
              <a:extLst>
                <a:ext uri="{FF2B5EF4-FFF2-40B4-BE49-F238E27FC236}">
                  <a16:creationId xmlns:a16="http://schemas.microsoft.com/office/drawing/2014/main" id="{F5CDCC81-4BB1-43CD-BA28-F274980D3F49}"/>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79935" name="Freeform 184">
              <a:extLst>
                <a:ext uri="{FF2B5EF4-FFF2-40B4-BE49-F238E27FC236}">
                  <a16:creationId xmlns:a16="http://schemas.microsoft.com/office/drawing/2014/main" id="{77C16D46-0860-4BD2-84D7-0B6214D326C6}"/>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9936" name="Freeform 185">
              <a:extLst>
                <a:ext uri="{FF2B5EF4-FFF2-40B4-BE49-F238E27FC236}">
                  <a16:creationId xmlns:a16="http://schemas.microsoft.com/office/drawing/2014/main" id="{4FF33A87-F333-4791-B5B9-FCB495B31A5A}"/>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79920" name="Rectangle 186">
            <a:extLst>
              <a:ext uri="{FF2B5EF4-FFF2-40B4-BE49-F238E27FC236}">
                <a16:creationId xmlns:a16="http://schemas.microsoft.com/office/drawing/2014/main" id="{45F291E4-9BCB-4E41-804B-D21DC5BCB116}"/>
              </a:ext>
            </a:extLst>
          </p:cNvPr>
          <p:cNvSpPr>
            <a:spLocks noChangeArrowheads="1"/>
          </p:cNvSpPr>
          <p:nvPr/>
        </p:nvSpPr>
        <p:spPr bwMode="auto">
          <a:xfrm>
            <a:off x="1155700" y="2173288"/>
            <a:ext cx="1228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Informação da</a:t>
            </a:r>
          </a:p>
          <a:p>
            <a:pPr algn="ctr" eaLnBrk="1" hangingPunct="1">
              <a:spcBef>
                <a:spcPct val="0"/>
              </a:spcBef>
              <a:buFontTx/>
              <a:buNone/>
            </a:pPr>
            <a:r>
              <a:rPr lang="es-AR" altLang="pt-BR" sz="800" b="0" u="none">
                <a:solidFill>
                  <a:srgbClr val="000000"/>
                </a:solidFill>
                <a:latin typeface="Arial" panose="020B0604020202020204" pitchFamily="34" charset="0"/>
              </a:rPr>
              <a:t>Fase de C</a:t>
            </a:r>
            <a:r>
              <a:rPr lang="es-AR" altLang="pt-BR" sz="800" u="none">
                <a:latin typeface="Arial" panose="020B0604020202020204" pitchFamily="34" charset="0"/>
              </a:rPr>
              <a:t>omercialização</a:t>
            </a:r>
          </a:p>
        </p:txBody>
      </p:sp>
      <p:grpSp>
        <p:nvGrpSpPr>
          <p:cNvPr id="79921" name="Group 187">
            <a:extLst>
              <a:ext uri="{FF2B5EF4-FFF2-40B4-BE49-F238E27FC236}">
                <a16:creationId xmlns:a16="http://schemas.microsoft.com/office/drawing/2014/main" id="{33C5DE47-5967-4304-9735-440B7039C344}"/>
              </a:ext>
            </a:extLst>
          </p:cNvPr>
          <p:cNvGrpSpPr>
            <a:grpSpLocks/>
          </p:cNvGrpSpPr>
          <p:nvPr/>
        </p:nvGrpSpPr>
        <p:grpSpPr bwMode="auto">
          <a:xfrm>
            <a:off x="3908425" y="2154238"/>
            <a:ext cx="436563" cy="280987"/>
            <a:chOff x="2378" y="1361"/>
            <a:chExt cx="331" cy="177"/>
          </a:xfrm>
        </p:grpSpPr>
        <p:sp>
          <p:nvSpPr>
            <p:cNvPr id="79929" name="Freeform 188">
              <a:extLst>
                <a:ext uri="{FF2B5EF4-FFF2-40B4-BE49-F238E27FC236}">
                  <a16:creationId xmlns:a16="http://schemas.microsoft.com/office/drawing/2014/main" id="{AE993EF2-9942-4A55-BBC4-0D123AE2CCE5}"/>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9930" name="Freeform 189">
              <a:extLst>
                <a:ext uri="{FF2B5EF4-FFF2-40B4-BE49-F238E27FC236}">
                  <a16:creationId xmlns:a16="http://schemas.microsoft.com/office/drawing/2014/main" id="{181EA258-40BE-49A1-BB0E-33EAF3E68303}"/>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79931" name="Freeform 190">
              <a:extLst>
                <a:ext uri="{FF2B5EF4-FFF2-40B4-BE49-F238E27FC236}">
                  <a16:creationId xmlns:a16="http://schemas.microsoft.com/office/drawing/2014/main" id="{CC90EC04-AB30-40BD-9373-A9CBEC0C0D06}"/>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9932" name="Freeform 191">
              <a:extLst>
                <a:ext uri="{FF2B5EF4-FFF2-40B4-BE49-F238E27FC236}">
                  <a16:creationId xmlns:a16="http://schemas.microsoft.com/office/drawing/2014/main" id="{5D4FD3FF-4F3C-4585-93BC-98F336535004}"/>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79922" name="Rectangle 192">
            <a:extLst>
              <a:ext uri="{FF2B5EF4-FFF2-40B4-BE49-F238E27FC236}">
                <a16:creationId xmlns:a16="http://schemas.microsoft.com/office/drawing/2014/main" id="{AB03FFA1-2DAF-43C3-B14D-95C50E51925E}"/>
              </a:ext>
            </a:extLst>
          </p:cNvPr>
          <p:cNvSpPr>
            <a:spLocks noChangeArrowheads="1"/>
          </p:cNvSpPr>
          <p:nvPr/>
        </p:nvSpPr>
        <p:spPr bwMode="auto">
          <a:xfrm>
            <a:off x="3625850" y="2236788"/>
            <a:ext cx="98583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GB" altLang="pt-BR" sz="800" b="0" u="none">
                <a:solidFill>
                  <a:srgbClr val="000000"/>
                </a:solidFill>
                <a:latin typeface="Arial" panose="020B0604020202020204" pitchFamily="34" charset="0"/>
              </a:rPr>
              <a:t>WBS</a:t>
            </a:r>
          </a:p>
        </p:txBody>
      </p:sp>
      <p:grpSp>
        <p:nvGrpSpPr>
          <p:cNvPr id="79923" name="Group 193">
            <a:extLst>
              <a:ext uri="{FF2B5EF4-FFF2-40B4-BE49-F238E27FC236}">
                <a16:creationId xmlns:a16="http://schemas.microsoft.com/office/drawing/2014/main" id="{E9B6C9C8-F84C-42D0-8C0F-315E8DF3C460}"/>
              </a:ext>
            </a:extLst>
          </p:cNvPr>
          <p:cNvGrpSpPr>
            <a:grpSpLocks/>
          </p:cNvGrpSpPr>
          <p:nvPr/>
        </p:nvGrpSpPr>
        <p:grpSpPr bwMode="auto">
          <a:xfrm>
            <a:off x="2620963" y="2144713"/>
            <a:ext cx="700087" cy="280987"/>
            <a:chOff x="1660" y="1355"/>
            <a:chExt cx="331" cy="177"/>
          </a:xfrm>
        </p:grpSpPr>
        <p:sp>
          <p:nvSpPr>
            <p:cNvPr id="79925" name="Freeform 194">
              <a:extLst>
                <a:ext uri="{FF2B5EF4-FFF2-40B4-BE49-F238E27FC236}">
                  <a16:creationId xmlns:a16="http://schemas.microsoft.com/office/drawing/2014/main" id="{E2E57AA4-906B-4095-A77A-A88E1143BBED}"/>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79926" name="Freeform 195">
              <a:extLst>
                <a:ext uri="{FF2B5EF4-FFF2-40B4-BE49-F238E27FC236}">
                  <a16:creationId xmlns:a16="http://schemas.microsoft.com/office/drawing/2014/main" id="{5F988BF5-DAD2-44B6-A720-88C73229EF50}"/>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79927" name="Freeform 196">
              <a:extLst>
                <a:ext uri="{FF2B5EF4-FFF2-40B4-BE49-F238E27FC236}">
                  <a16:creationId xmlns:a16="http://schemas.microsoft.com/office/drawing/2014/main" id="{855F84C0-D317-4B50-ADAE-83A4D0FF4140}"/>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79928" name="Freeform 197">
              <a:extLst>
                <a:ext uri="{FF2B5EF4-FFF2-40B4-BE49-F238E27FC236}">
                  <a16:creationId xmlns:a16="http://schemas.microsoft.com/office/drawing/2014/main" id="{D8395118-92A2-4BED-AE65-198923BDB723}"/>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79924" name="Rectangle 198">
            <a:extLst>
              <a:ext uri="{FF2B5EF4-FFF2-40B4-BE49-F238E27FC236}">
                <a16:creationId xmlns:a16="http://schemas.microsoft.com/office/drawing/2014/main" id="{F0E42199-281B-4BF2-BE14-A0A849E286E4}"/>
              </a:ext>
            </a:extLst>
          </p:cNvPr>
          <p:cNvSpPr>
            <a:spLocks noChangeArrowheads="1"/>
          </p:cNvSpPr>
          <p:nvPr/>
        </p:nvSpPr>
        <p:spPr bwMode="auto">
          <a:xfrm>
            <a:off x="2711450" y="2184400"/>
            <a:ext cx="544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Declaração </a:t>
            </a:r>
          </a:p>
          <a:p>
            <a:pPr algn="ctr" eaLnBrk="1" hangingPunct="1">
              <a:spcBef>
                <a:spcPct val="0"/>
              </a:spcBef>
              <a:buFontTx/>
              <a:buNone/>
            </a:pPr>
            <a:r>
              <a:rPr lang="es-AR" altLang="pt-BR" sz="800" b="0" u="none">
                <a:solidFill>
                  <a:srgbClr val="000000"/>
                </a:solidFill>
                <a:latin typeface="Arial" panose="020B0604020202020204" pitchFamily="34" charset="0"/>
              </a:rPr>
              <a:t>do Escopo</a:t>
            </a:r>
            <a:endParaRPr lang="es-AR" altLang="pt-BR" sz="1800" b="0" u="none">
              <a:latin typeface="Arial" panose="020B0604020202020204" pitchFamily="34" charset="0"/>
            </a:endParaRPr>
          </a:p>
        </p:txBody>
      </p:sp>
    </p:spTree>
    <p:extLst>
      <p:ext uri="{BB962C8B-B14F-4D97-AF65-F5344CB8AC3E}">
        <p14:creationId xmlns:p14="http://schemas.microsoft.com/office/powerpoint/2010/main" val="39614111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D391404B-D5E4-4232-8ECD-24E0FD36A96B}"/>
              </a:ext>
            </a:extLst>
          </p:cNvPr>
          <p:cNvSpPr>
            <a:spLocks noGrp="1" noChangeArrowheads="1"/>
          </p:cNvSpPr>
          <p:nvPr>
            <p:ph type="title"/>
          </p:nvPr>
        </p:nvSpPr>
        <p:spPr>
          <a:noFill/>
        </p:spPr>
        <p:txBody>
          <a:bodyPr lIns="0" tIns="0" rIns="0" bIns="0"/>
          <a:lstStyle/>
          <a:p>
            <a:pPr eaLnBrk="1" hangingPunct="1"/>
            <a:r>
              <a:rPr lang="es-AR" altLang="pt-BR" sz="3300"/>
              <a:t>Dois passos para desenvolver o Cronograma</a:t>
            </a:r>
          </a:p>
        </p:txBody>
      </p:sp>
      <p:grpSp>
        <p:nvGrpSpPr>
          <p:cNvPr id="81923" name="Group 10">
            <a:extLst>
              <a:ext uri="{FF2B5EF4-FFF2-40B4-BE49-F238E27FC236}">
                <a16:creationId xmlns:a16="http://schemas.microsoft.com/office/drawing/2014/main" id="{9AAEFF43-6797-4FB8-A15F-3F529C29F979}"/>
              </a:ext>
            </a:extLst>
          </p:cNvPr>
          <p:cNvGrpSpPr>
            <a:grpSpLocks/>
          </p:cNvGrpSpPr>
          <p:nvPr/>
        </p:nvGrpSpPr>
        <p:grpSpPr bwMode="auto">
          <a:xfrm>
            <a:off x="2051050" y="1289050"/>
            <a:ext cx="720725" cy="4660900"/>
            <a:chOff x="1052" y="903"/>
            <a:chExt cx="785" cy="2700"/>
          </a:xfrm>
        </p:grpSpPr>
        <p:sp>
          <p:nvSpPr>
            <p:cNvPr id="81930" name="Line 11">
              <a:extLst>
                <a:ext uri="{FF2B5EF4-FFF2-40B4-BE49-F238E27FC236}">
                  <a16:creationId xmlns:a16="http://schemas.microsoft.com/office/drawing/2014/main" id="{D63B8ACF-7897-4C6B-A611-2800A858CBC9}"/>
                </a:ext>
              </a:extLst>
            </p:cNvPr>
            <p:cNvSpPr>
              <a:spLocks noChangeShapeType="1"/>
            </p:cNvSpPr>
            <p:nvPr/>
          </p:nvSpPr>
          <p:spPr bwMode="auto">
            <a:xfrm flipV="1">
              <a:off x="1052" y="903"/>
              <a:ext cx="785" cy="1030"/>
            </a:xfrm>
            <a:prstGeom prst="line">
              <a:avLst/>
            </a:prstGeom>
            <a:noFill/>
            <a:ln w="28575">
              <a:solidFill>
                <a:srgbClr val="B6A6C9"/>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1931" name="Line 12">
              <a:extLst>
                <a:ext uri="{FF2B5EF4-FFF2-40B4-BE49-F238E27FC236}">
                  <a16:creationId xmlns:a16="http://schemas.microsoft.com/office/drawing/2014/main" id="{9CFC0624-E68B-4F42-AB70-82A3BE260389}"/>
                </a:ext>
              </a:extLst>
            </p:cNvPr>
            <p:cNvSpPr>
              <a:spLocks noChangeShapeType="1"/>
            </p:cNvSpPr>
            <p:nvPr/>
          </p:nvSpPr>
          <p:spPr bwMode="auto">
            <a:xfrm>
              <a:off x="1066" y="2659"/>
              <a:ext cx="771" cy="944"/>
            </a:xfrm>
            <a:prstGeom prst="line">
              <a:avLst/>
            </a:prstGeom>
            <a:noFill/>
            <a:ln w="28575">
              <a:solidFill>
                <a:srgbClr val="B6A6C9"/>
              </a:solidFill>
              <a:round/>
              <a:headEnd/>
              <a:tailEnd/>
            </a:ln>
            <a:extLst>
              <a:ext uri="{909E8E84-426E-40DD-AFC4-6F175D3DCCD1}">
                <a14:hiddenFill xmlns:a14="http://schemas.microsoft.com/office/drawing/2010/main">
                  <a:noFill/>
                </a14:hiddenFill>
              </a:ext>
            </a:extLst>
          </p:spPr>
          <p:txBody>
            <a:bodyPr/>
            <a:lstStyle/>
            <a:p>
              <a:endParaRPr lang="pt-BR"/>
            </a:p>
          </p:txBody>
        </p:sp>
      </p:grpSp>
      <p:sp>
        <p:nvSpPr>
          <p:cNvPr id="81924" name="Rectangle 13">
            <a:extLst>
              <a:ext uri="{FF2B5EF4-FFF2-40B4-BE49-F238E27FC236}">
                <a16:creationId xmlns:a16="http://schemas.microsoft.com/office/drawing/2014/main" id="{67A02AFF-9FA0-4916-BC5D-F97AEDB3A519}"/>
              </a:ext>
            </a:extLst>
          </p:cNvPr>
          <p:cNvSpPr>
            <a:spLocks noChangeArrowheads="1"/>
          </p:cNvSpPr>
          <p:nvPr/>
        </p:nvSpPr>
        <p:spPr bwMode="auto">
          <a:xfrm>
            <a:off x="2771775" y="1268413"/>
            <a:ext cx="6121400" cy="4752975"/>
          </a:xfrm>
          <a:prstGeom prst="rect">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1925" name="Text Box 14">
            <a:extLst>
              <a:ext uri="{FF2B5EF4-FFF2-40B4-BE49-F238E27FC236}">
                <a16:creationId xmlns:a16="http://schemas.microsoft.com/office/drawing/2014/main" id="{626650B1-037B-4FA9-8EF0-6DDAB20CFFD8}"/>
              </a:ext>
            </a:extLst>
          </p:cNvPr>
          <p:cNvSpPr txBox="1">
            <a:spLocks noChangeArrowheads="1"/>
          </p:cNvSpPr>
          <p:nvPr/>
        </p:nvSpPr>
        <p:spPr bwMode="auto">
          <a:xfrm>
            <a:off x="2843213" y="1412875"/>
            <a:ext cx="5976937" cy="151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pt-BR" altLang="pt-BR" sz="1800">
                <a:solidFill>
                  <a:srgbClr val="0089C0"/>
                </a:solidFill>
              </a:rPr>
              <a:t>Seqüenciamento de Atividades</a:t>
            </a:r>
          </a:p>
          <a:p>
            <a:pPr eaLnBrk="1" hangingPunct="1">
              <a:lnSpc>
                <a:spcPct val="130000"/>
              </a:lnSpc>
              <a:spcBef>
                <a:spcPct val="0"/>
              </a:spcBef>
            </a:pPr>
            <a:r>
              <a:rPr lang="pt-BR" altLang="pt-BR" sz="1800" b="0" u="none"/>
              <a:t>Identificar dependências lógicas entre atividades</a:t>
            </a:r>
          </a:p>
          <a:p>
            <a:pPr eaLnBrk="1" hangingPunct="1">
              <a:lnSpc>
                <a:spcPct val="130000"/>
              </a:lnSpc>
              <a:spcBef>
                <a:spcPct val="0"/>
              </a:spcBef>
            </a:pPr>
            <a:r>
              <a:rPr lang="pt-BR" altLang="pt-BR" sz="1800" b="0" u="none"/>
              <a:t>Desenvolver o Diagrama de Precedência usando as atividades dos níveis mais baixos na WBS</a:t>
            </a:r>
          </a:p>
        </p:txBody>
      </p:sp>
      <p:sp>
        <p:nvSpPr>
          <p:cNvPr id="81926" name="AutoShape 15">
            <a:extLst>
              <a:ext uri="{FF2B5EF4-FFF2-40B4-BE49-F238E27FC236}">
                <a16:creationId xmlns:a16="http://schemas.microsoft.com/office/drawing/2014/main" id="{6B8DC354-EC1C-48A0-B710-E097064D55C0}"/>
              </a:ext>
            </a:extLst>
          </p:cNvPr>
          <p:cNvSpPr>
            <a:spLocks noChangeArrowheads="1"/>
          </p:cNvSpPr>
          <p:nvPr/>
        </p:nvSpPr>
        <p:spPr bwMode="auto">
          <a:xfrm>
            <a:off x="4283075" y="2997200"/>
            <a:ext cx="2855913" cy="431800"/>
          </a:xfrm>
          <a:prstGeom prst="downArrow">
            <a:avLst>
              <a:gd name="adj1" fmla="val 54435"/>
              <a:gd name="adj2" fmla="val 56986"/>
            </a:avLst>
          </a:prstGeom>
          <a:solidFill>
            <a:srgbClr val="0089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1927" name="Text Box 16">
            <a:extLst>
              <a:ext uri="{FF2B5EF4-FFF2-40B4-BE49-F238E27FC236}">
                <a16:creationId xmlns:a16="http://schemas.microsoft.com/office/drawing/2014/main" id="{D79BE762-32EA-45FF-B572-3BFBC8B07919}"/>
              </a:ext>
            </a:extLst>
          </p:cNvPr>
          <p:cNvSpPr txBox="1">
            <a:spLocks noChangeArrowheads="1"/>
          </p:cNvSpPr>
          <p:nvPr/>
        </p:nvSpPr>
        <p:spPr bwMode="auto">
          <a:xfrm>
            <a:off x="2843213" y="3500438"/>
            <a:ext cx="5976937" cy="2305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pt-BR" altLang="pt-BR" sz="1800">
                <a:solidFill>
                  <a:srgbClr val="0089C0"/>
                </a:solidFill>
              </a:rPr>
              <a:t>Desenvolvimento do Cronograma</a:t>
            </a:r>
          </a:p>
          <a:p>
            <a:pPr eaLnBrk="1" hangingPunct="1">
              <a:lnSpc>
                <a:spcPct val="140000"/>
              </a:lnSpc>
              <a:spcBef>
                <a:spcPct val="0"/>
              </a:spcBef>
            </a:pPr>
            <a:r>
              <a:rPr lang="pt-BR" altLang="pt-BR" sz="1800" b="0" u="none"/>
              <a:t>Efetuar várias iterações sucessivas</a:t>
            </a:r>
          </a:p>
          <a:p>
            <a:pPr eaLnBrk="1" hangingPunct="1">
              <a:lnSpc>
                <a:spcPct val="140000"/>
              </a:lnSpc>
              <a:spcBef>
                <a:spcPct val="0"/>
              </a:spcBef>
            </a:pPr>
            <a:r>
              <a:rPr lang="pt-BR" altLang="pt-BR" sz="1800" b="0" u="none"/>
              <a:t>Calcular início e término mais cedo; início e término mais tarde, usando a análise dos caminhos de ida e de volta</a:t>
            </a:r>
          </a:p>
          <a:p>
            <a:pPr eaLnBrk="1" hangingPunct="1">
              <a:lnSpc>
                <a:spcPct val="140000"/>
              </a:lnSpc>
              <a:spcBef>
                <a:spcPct val="0"/>
              </a:spcBef>
            </a:pPr>
            <a:r>
              <a:rPr lang="pt-BR" altLang="pt-BR" sz="1800" b="0" u="none"/>
              <a:t>Calcular a folga e determinar o Caminho Crítico</a:t>
            </a:r>
          </a:p>
        </p:txBody>
      </p:sp>
      <p:sp>
        <p:nvSpPr>
          <p:cNvPr id="81928" name="Rectangle 17">
            <a:extLst>
              <a:ext uri="{FF2B5EF4-FFF2-40B4-BE49-F238E27FC236}">
                <a16:creationId xmlns:a16="http://schemas.microsoft.com/office/drawing/2014/main" id="{31A4C9EF-DD40-4139-B7A5-44EA0E67CA5A}"/>
              </a:ext>
            </a:extLst>
          </p:cNvPr>
          <p:cNvSpPr>
            <a:spLocks noChangeArrowheads="1"/>
          </p:cNvSpPr>
          <p:nvPr/>
        </p:nvSpPr>
        <p:spPr bwMode="auto">
          <a:xfrm>
            <a:off x="301625" y="3081338"/>
            <a:ext cx="1749425" cy="1235075"/>
          </a:xfrm>
          <a:prstGeom prst="rect">
            <a:avLst/>
          </a:prstGeom>
          <a:solidFill>
            <a:schemeClr val="folHlink"/>
          </a:solidFill>
          <a:ln w="2857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600" u="none"/>
          </a:p>
          <a:p>
            <a:pPr algn="ctr" eaLnBrk="1" hangingPunct="1">
              <a:spcBef>
                <a:spcPct val="0"/>
              </a:spcBef>
              <a:buFontTx/>
              <a:buNone/>
            </a:pPr>
            <a:r>
              <a:rPr lang="es-AR" altLang="pt-BR" sz="1600" u="none"/>
              <a:t>Desenvolver</a:t>
            </a:r>
          </a:p>
          <a:p>
            <a:pPr algn="ctr" eaLnBrk="1" hangingPunct="1">
              <a:spcBef>
                <a:spcPct val="0"/>
              </a:spcBef>
              <a:buFontTx/>
              <a:buNone/>
            </a:pPr>
            <a:r>
              <a:rPr lang="es-AR" altLang="pt-BR" sz="1600" u="none"/>
              <a:t>Cronograma</a:t>
            </a:r>
          </a:p>
          <a:p>
            <a:pPr algn="ctr" eaLnBrk="1" hangingPunct="1">
              <a:spcBef>
                <a:spcPct val="0"/>
              </a:spcBef>
              <a:buFontTx/>
              <a:buNone/>
            </a:pPr>
            <a:r>
              <a:rPr lang="es-AR" altLang="pt-BR" sz="1600" u="none"/>
              <a:t>Preliminar</a:t>
            </a:r>
          </a:p>
        </p:txBody>
      </p:sp>
      <p:sp>
        <p:nvSpPr>
          <p:cNvPr id="81929" name="Rectangle 18">
            <a:extLst>
              <a:ext uri="{FF2B5EF4-FFF2-40B4-BE49-F238E27FC236}">
                <a16:creationId xmlns:a16="http://schemas.microsoft.com/office/drawing/2014/main" id="{BF312962-CDC4-4CB8-BE97-EB3B2C3FEEF5}"/>
              </a:ext>
            </a:extLst>
          </p:cNvPr>
          <p:cNvSpPr>
            <a:spLocks noChangeArrowheads="1"/>
          </p:cNvSpPr>
          <p:nvPr/>
        </p:nvSpPr>
        <p:spPr bwMode="auto">
          <a:xfrm>
            <a:off x="301625" y="3068638"/>
            <a:ext cx="557213" cy="328612"/>
          </a:xfrm>
          <a:prstGeom prst="rect">
            <a:avLst/>
          </a:prstGeom>
          <a:solidFill>
            <a:schemeClr val="bg1"/>
          </a:solidFill>
          <a:ln w="2857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400" u="none"/>
              <a:t>2.3.3</a:t>
            </a:r>
            <a:endParaRPr lang="en-GB" altLang="pt-BR" sz="1400" u="none"/>
          </a:p>
        </p:txBody>
      </p:sp>
    </p:spTree>
    <p:extLst>
      <p:ext uri="{BB962C8B-B14F-4D97-AF65-F5344CB8AC3E}">
        <p14:creationId xmlns:p14="http://schemas.microsoft.com/office/powerpoint/2010/main" val="2141196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Licitação de Obras </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CaixaDeTexto 1">
            <a:extLst>
              <a:ext uri="{FF2B5EF4-FFF2-40B4-BE49-F238E27FC236}">
                <a16:creationId xmlns:a16="http://schemas.microsoft.com/office/drawing/2014/main" id="{18A58658-053F-4F63-B08A-DDCCF9A25EC4}"/>
              </a:ext>
            </a:extLst>
          </p:cNvPr>
          <p:cNvSpPr txBox="1"/>
          <p:nvPr/>
        </p:nvSpPr>
        <p:spPr>
          <a:xfrm>
            <a:off x="179512" y="1628800"/>
            <a:ext cx="7920880" cy="3693319"/>
          </a:xfrm>
          <a:prstGeom prst="rect">
            <a:avLst/>
          </a:prstGeom>
          <a:noFill/>
        </p:spPr>
        <p:txBody>
          <a:bodyPr wrap="square" rtlCol="0">
            <a:spAutoFit/>
          </a:bodyPr>
          <a:lstStyle/>
          <a:p>
            <a:r>
              <a:rPr lang="pt-BR" dirty="0"/>
              <a:t>Exercício (</a:t>
            </a:r>
            <a:r>
              <a:rPr lang="pt-BR" i="1" dirty="0"/>
              <a:t>30 minutos</a:t>
            </a:r>
            <a:r>
              <a:rPr lang="pt-BR" dirty="0"/>
              <a:t>). </a:t>
            </a:r>
          </a:p>
          <a:p>
            <a:endParaRPr lang="pt-BR" dirty="0"/>
          </a:p>
          <a:p>
            <a:endParaRPr lang="pt-BR" dirty="0"/>
          </a:p>
          <a:p>
            <a:r>
              <a:rPr lang="pt-BR" dirty="0"/>
              <a:t>Escolher um edital e identificar:</a:t>
            </a:r>
          </a:p>
          <a:p>
            <a:endParaRPr lang="pt-BR" dirty="0"/>
          </a:p>
          <a:p>
            <a:pPr marL="285750" indent="-285750">
              <a:lnSpc>
                <a:spcPct val="200000"/>
              </a:lnSpc>
              <a:buFont typeface="Arial" panose="020B0604020202020204" pitchFamily="34" charset="0"/>
              <a:buChar char="•"/>
            </a:pPr>
            <a:r>
              <a:rPr lang="pt-BR" dirty="0"/>
              <a:t>Objeto da licitação</a:t>
            </a:r>
          </a:p>
          <a:p>
            <a:pPr marL="285750" indent="-285750">
              <a:lnSpc>
                <a:spcPct val="200000"/>
              </a:lnSpc>
              <a:buFont typeface="Arial" panose="020B0604020202020204" pitchFamily="34" charset="0"/>
              <a:buChar char="•"/>
            </a:pPr>
            <a:r>
              <a:rPr lang="pt-BR" dirty="0"/>
              <a:t>Critérios de qualificação</a:t>
            </a:r>
          </a:p>
          <a:p>
            <a:pPr marL="285750" indent="-285750">
              <a:lnSpc>
                <a:spcPct val="200000"/>
              </a:lnSpc>
              <a:buFont typeface="Arial" panose="020B0604020202020204" pitchFamily="34" charset="0"/>
              <a:buChar char="•"/>
            </a:pPr>
            <a:r>
              <a:rPr lang="pt-BR" dirty="0"/>
              <a:t>Critério de julgamento</a:t>
            </a:r>
          </a:p>
          <a:p>
            <a:pPr>
              <a:lnSpc>
                <a:spcPct val="200000"/>
              </a:lnSpc>
            </a:pPr>
            <a:endParaRPr lang="pt-BR" dirty="0"/>
          </a:p>
        </p:txBody>
      </p:sp>
    </p:spTree>
    <p:extLst>
      <p:ext uri="{BB962C8B-B14F-4D97-AF65-F5344CB8AC3E}">
        <p14:creationId xmlns:p14="http://schemas.microsoft.com/office/powerpoint/2010/main" val="27913430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336CED92-3889-47A9-9CAA-D59B57F8F993}"/>
              </a:ext>
            </a:extLst>
          </p:cNvPr>
          <p:cNvSpPr>
            <a:spLocks noGrp="1" noChangeArrowheads="1"/>
          </p:cNvSpPr>
          <p:nvPr>
            <p:ph type="title"/>
          </p:nvPr>
        </p:nvSpPr>
        <p:spPr/>
        <p:txBody>
          <a:bodyPr/>
          <a:lstStyle/>
          <a:p>
            <a:pPr eaLnBrk="1" hangingPunct="1"/>
            <a:r>
              <a:rPr lang="pt-BR" altLang="pt-BR" sz="3200"/>
              <a:t>O  seqüenciamento de atividades requer a identificação de dependências entre elas</a:t>
            </a:r>
          </a:p>
        </p:txBody>
      </p:sp>
      <p:sp>
        <p:nvSpPr>
          <p:cNvPr id="83971" name="Line 10">
            <a:extLst>
              <a:ext uri="{FF2B5EF4-FFF2-40B4-BE49-F238E27FC236}">
                <a16:creationId xmlns:a16="http://schemas.microsoft.com/office/drawing/2014/main" id="{6B3376C9-D948-4A0F-9CF2-B1A0491118B5}"/>
              </a:ext>
            </a:extLst>
          </p:cNvPr>
          <p:cNvSpPr>
            <a:spLocks noChangeShapeType="1"/>
          </p:cNvSpPr>
          <p:nvPr/>
        </p:nvSpPr>
        <p:spPr bwMode="auto">
          <a:xfrm flipH="1">
            <a:off x="1692275" y="2924175"/>
            <a:ext cx="69850" cy="720725"/>
          </a:xfrm>
          <a:prstGeom prst="line">
            <a:avLst/>
          </a:prstGeom>
          <a:noFill/>
          <a:ln w="38100" cap="rnd">
            <a:solidFill>
              <a:srgbClr val="A6C476"/>
            </a:solidFill>
            <a:prstDash val="sysDot"/>
            <a:round/>
            <a:headEnd/>
            <a:tailEnd/>
          </a:ln>
          <a:extLst>
            <a:ext uri="{909E8E84-426E-40DD-AFC4-6F175D3DCCD1}">
              <a14:hiddenFill xmlns:a14="http://schemas.microsoft.com/office/drawing/2010/main">
                <a:noFill/>
              </a14:hiddenFill>
            </a:ext>
          </a:extLst>
        </p:spPr>
        <p:txBody>
          <a:bodyPr/>
          <a:lstStyle/>
          <a:p>
            <a:endParaRPr lang="pt-BR"/>
          </a:p>
        </p:txBody>
      </p:sp>
      <p:sp>
        <p:nvSpPr>
          <p:cNvPr id="83972" name="Line 11">
            <a:extLst>
              <a:ext uri="{FF2B5EF4-FFF2-40B4-BE49-F238E27FC236}">
                <a16:creationId xmlns:a16="http://schemas.microsoft.com/office/drawing/2014/main" id="{D1D24889-857D-49AE-BC48-055491AB3D47}"/>
              </a:ext>
            </a:extLst>
          </p:cNvPr>
          <p:cNvSpPr>
            <a:spLocks noChangeShapeType="1"/>
          </p:cNvSpPr>
          <p:nvPr/>
        </p:nvSpPr>
        <p:spPr bwMode="auto">
          <a:xfrm>
            <a:off x="2986088" y="2924175"/>
            <a:ext cx="1587" cy="720725"/>
          </a:xfrm>
          <a:prstGeom prst="line">
            <a:avLst/>
          </a:prstGeom>
          <a:noFill/>
          <a:ln w="38100" cap="rnd">
            <a:solidFill>
              <a:srgbClr val="A6C476"/>
            </a:solidFill>
            <a:prstDash val="sysDot"/>
            <a:round/>
            <a:headEnd/>
            <a:tailEnd/>
          </a:ln>
          <a:extLst>
            <a:ext uri="{909E8E84-426E-40DD-AFC4-6F175D3DCCD1}">
              <a14:hiddenFill xmlns:a14="http://schemas.microsoft.com/office/drawing/2010/main">
                <a:noFill/>
              </a14:hiddenFill>
            </a:ext>
          </a:extLst>
        </p:spPr>
        <p:txBody>
          <a:bodyPr/>
          <a:lstStyle/>
          <a:p>
            <a:endParaRPr lang="pt-BR"/>
          </a:p>
        </p:txBody>
      </p:sp>
      <p:sp>
        <p:nvSpPr>
          <p:cNvPr id="83973" name="Line 12">
            <a:extLst>
              <a:ext uri="{FF2B5EF4-FFF2-40B4-BE49-F238E27FC236}">
                <a16:creationId xmlns:a16="http://schemas.microsoft.com/office/drawing/2014/main" id="{228A2FA4-0709-4B47-9403-6E3ADDB3FE7B}"/>
              </a:ext>
            </a:extLst>
          </p:cNvPr>
          <p:cNvSpPr>
            <a:spLocks noChangeShapeType="1"/>
          </p:cNvSpPr>
          <p:nvPr/>
        </p:nvSpPr>
        <p:spPr bwMode="auto">
          <a:xfrm>
            <a:off x="3635375" y="2924175"/>
            <a:ext cx="431800" cy="792163"/>
          </a:xfrm>
          <a:prstGeom prst="line">
            <a:avLst/>
          </a:prstGeom>
          <a:noFill/>
          <a:ln w="38100" cap="rnd">
            <a:solidFill>
              <a:srgbClr val="A6C476"/>
            </a:solidFill>
            <a:prstDash val="sysDot"/>
            <a:round/>
            <a:headEnd/>
            <a:tailEnd/>
          </a:ln>
          <a:extLst>
            <a:ext uri="{909E8E84-426E-40DD-AFC4-6F175D3DCCD1}">
              <a14:hiddenFill xmlns:a14="http://schemas.microsoft.com/office/drawing/2010/main">
                <a:noFill/>
              </a14:hiddenFill>
            </a:ext>
          </a:extLst>
        </p:spPr>
        <p:txBody>
          <a:bodyPr/>
          <a:lstStyle/>
          <a:p>
            <a:endParaRPr lang="pt-BR"/>
          </a:p>
        </p:txBody>
      </p:sp>
      <p:sp>
        <p:nvSpPr>
          <p:cNvPr id="83974" name="Line 13">
            <a:extLst>
              <a:ext uri="{FF2B5EF4-FFF2-40B4-BE49-F238E27FC236}">
                <a16:creationId xmlns:a16="http://schemas.microsoft.com/office/drawing/2014/main" id="{AC7C7428-4534-483A-A5D1-FA96E78C42F0}"/>
              </a:ext>
            </a:extLst>
          </p:cNvPr>
          <p:cNvSpPr>
            <a:spLocks noChangeShapeType="1"/>
          </p:cNvSpPr>
          <p:nvPr/>
        </p:nvSpPr>
        <p:spPr bwMode="auto">
          <a:xfrm>
            <a:off x="3057525" y="3892550"/>
            <a:ext cx="7016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3975" name="Line 14">
            <a:extLst>
              <a:ext uri="{FF2B5EF4-FFF2-40B4-BE49-F238E27FC236}">
                <a16:creationId xmlns:a16="http://schemas.microsoft.com/office/drawing/2014/main" id="{165BC55E-F3B2-43D3-8421-4D06D4F66E54}"/>
              </a:ext>
            </a:extLst>
          </p:cNvPr>
          <p:cNvSpPr>
            <a:spLocks noChangeShapeType="1"/>
          </p:cNvSpPr>
          <p:nvPr/>
        </p:nvSpPr>
        <p:spPr bwMode="auto">
          <a:xfrm>
            <a:off x="1835150" y="4978400"/>
            <a:ext cx="15113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3976" name="Line 15">
            <a:extLst>
              <a:ext uri="{FF2B5EF4-FFF2-40B4-BE49-F238E27FC236}">
                <a16:creationId xmlns:a16="http://schemas.microsoft.com/office/drawing/2014/main" id="{EDB1A61C-048E-49C9-A000-E6AF87317D54}"/>
              </a:ext>
            </a:extLst>
          </p:cNvPr>
          <p:cNvSpPr>
            <a:spLocks noChangeShapeType="1"/>
          </p:cNvSpPr>
          <p:nvPr/>
        </p:nvSpPr>
        <p:spPr bwMode="auto">
          <a:xfrm>
            <a:off x="1835150" y="4811713"/>
            <a:ext cx="15081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77" name="Line 16">
            <a:extLst>
              <a:ext uri="{FF2B5EF4-FFF2-40B4-BE49-F238E27FC236}">
                <a16:creationId xmlns:a16="http://schemas.microsoft.com/office/drawing/2014/main" id="{ED683BB0-C500-4967-B6A2-E8682CB0DD8F}"/>
              </a:ext>
            </a:extLst>
          </p:cNvPr>
          <p:cNvSpPr>
            <a:spLocks noChangeShapeType="1"/>
          </p:cNvSpPr>
          <p:nvPr/>
        </p:nvSpPr>
        <p:spPr bwMode="auto">
          <a:xfrm>
            <a:off x="4033838" y="4868863"/>
            <a:ext cx="14398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78" name="Text Box 17">
            <a:extLst>
              <a:ext uri="{FF2B5EF4-FFF2-40B4-BE49-F238E27FC236}">
                <a16:creationId xmlns:a16="http://schemas.microsoft.com/office/drawing/2014/main" id="{9DEBCB70-C2FC-4655-9F8C-831188E4E253}"/>
              </a:ext>
            </a:extLst>
          </p:cNvPr>
          <p:cNvSpPr txBox="1">
            <a:spLocks noChangeArrowheads="1"/>
          </p:cNvSpPr>
          <p:nvPr/>
        </p:nvSpPr>
        <p:spPr bwMode="auto">
          <a:xfrm>
            <a:off x="250825" y="1412875"/>
            <a:ext cx="639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US" altLang="pt-BR" sz="1800" u="none">
                <a:solidFill>
                  <a:srgbClr val="0089C0"/>
                </a:solidFill>
              </a:rPr>
              <a:t>WBS</a:t>
            </a:r>
          </a:p>
        </p:txBody>
      </p:sp>
      <p:sp>
        <p:nvSpPr>
          <p:cNvPr id="83979" name="Text Box 18">
            <a:extLst>
              <a:ext uri="{FF2B5EF4-FFF2-40B4-BE49-F238E27FC236}">
                <a16:creationId xmlns:a16="http://schemas.microsoft.com/office/drawing/2014/main" id="{8BC54AC1-B2D7-4515-A673-B424BB2A8C1B}"/>
              </a:ext>
            </a:extLst>
          </p:cNvPr>
          <p:cNvSpPr txBox="1">
            <a:spLocks noChangeArrowheads="1"/>
          </p:cNvSpPr>
          <p:nvPr/>
        </p:nvSpPr>
        <p:spPr bwMode="auto">
          <a:xfrm>
            <a:off x="1042988" y="5438775"/>
            <a:ext cx="45831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pt-BR" altLang="pt-BR" sz="1800" u="none">
                <a:solidFill>
                  <a:srgbClr val="0089C0"/>
                </a:solidFill>
              </a:rPr>
              <a:t>Diagrama de Precedência do Cronograma</a:t>
            </a:r>
          </a:p>
        </p:txBody>
      </p:sp>
      <p:sp>
        <p:nvSpPr>
          <p:cNvPr id="83980" name="Text Box 19">
            <a:extLst>
              <a:ext uri="{FF2B5EF4-FFF2-40B4-BE49-F238E27FC236}">
                <a16:creationId xmlns:a16="http://schemas.microsoft.com/office/drawing/2014/main" id="{EBDEB653-301F-4867-A88D-F821DE22520D}"/>
              </a:ext>
            </a:extLst>
          </p:cNvPr>
          <p:cNvSpPr txBox="1">
            <a:spLocks noChangeArrowheads="1"/>
          </p:cNvSpPr>
          <p:nvPr/>
        </p:nvSpPr>
        <p:spPr bwMode="auto">
          <a:xfrm>
            <a:off x="5651500" y="1916113"/>
            <a:ext cx="3465513"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82563" indent="-182563">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pt-BR" altLang="pt-BR" sz="1800" u="none">
                <a:solidFill>
                  <a:srgbClr val="0089C0"/>
                </a:solidFill>
              </a:rPr>
              <a:t>Quatro tipos de dependências:</a:t>
            </a:r>
          </a:p>
          <a:p>
            <a:pPr eaLnBrk="1" hangingPunct="1">
              <a:spcBef>
                <a:spcPct val="0"/>
              </a:spcBef>
            </a:pPr>
            <a:r>
              <a:rPr lang="pt-BR" altLang="pt-BR" sz="1800" b="0" u="none"/>
              <a:t>Término para Início</a:t>
            </a:r>
          </a:p>
          <a:p>
            <a:pPr eaLnBrk="1" hangingPunct="1">
              <a:spcBef>
                <a:spcPct val="0"/>
              </a:spcBef>
            </a:pPr>
            <a:r>
              <a:rPr lang="pt-BR" altLang="pt-BR" sz="1800" b="0" u="none"/>
              <a:t>Início para Término</a:t>
            </a:r>
          </a:p>
          <a:p>
            <a:pPr eaLnBrk="1" hangingPunct="1">
              <a:spcBef>
                <a:spcPct val="0"/>
              </a:spcBef>
            </a:pPr>
            <a:r>
              <a:rPr lang="pt-BR" altLang="pt-BR" sz="1800" b="0" u="none"/>
              <a:t>Término para Término</a:t>
            </a:r>
          </a:p>
          <a:p>
            <a:pPr eaLnBrk="1" hangingPunct="1">
              <a:spcBef>
                <a:spcPct val="0"/>
              </a:spcBef>
            </a:pPr>
            <a:r>
              <a:rPr lang="pt-BR" altLang="pt-BR" sz="1800" b="0" u="none"/>
              <a:t>Início para Início</a:t>
            </a:r>
          </a:p>
        </p:txBody>
      </p:sp>
      <p:grpSp>
        <p:nvGrpSpPr>
          <p:cNvPr id="83981" name="Group 20">
            <a:extLst>
              <a:ext uri="{FF2B5EF4-FFF2-40B4-BE49-F238E27FC236}">
                <a16:creationId xmlns:a16="http://schemas.microsoft.com/office/drawing/2014/main" id="{65BA163F-A01D-4123-8736-A27C05161344}"/>
              </a:ext>
            </a:extLst>
          </p:cNvPr>
          <p:cNvGrpSpPr>
            <a:grpSpLocks/>
          </p:cNvGrpSpPr>
          <p:nvPr/>
        </p:nvGrpSpPr>
        <p:grpSpPr bwMode="auto">
          <a:xfrm>
            <a:off x="1403350" y="1262063"/>
            <a:ext cx="3816350" cy="1662112"/>
            <a:chOff x="997" y="845"/>
            <a:chExt cx="2790" cy="1228"/>
          </a:xfrm>
        </p:grpSpPr>
        <p:grpSp>
          <p:nvGrpSpPr>
            <p:cNvPr id="84001" name="Group 21">
              <a:extLst>
                <a:ext uri="{FF2B5EF4-FFF2-40B4-BE49-F238E27FC236}">
                  <a16:creationId xmlns:a16="http://schemas.microsoft.com/office/drawing/2014/main" id="{F70E2C4D-EADC-4081-92E3-B6D11840FF70}"/>
                </a:ext>
              </a:extLst>
            </p:cNvPr>
            <p:cNvGrpSpPr>
              <a:grpSpLocks/>
            </p:cNvGrpSpPr>
            <p:nvPr/>
          </p:nvGrpSpPr>
          <p:grpSpPr bwMode="auto">
            <a:xfrm>
              <a:off x="1450" y="1235"/>
              <a:ext cx="1914" cy="158"/>
              <a:chOff x="1429" y="1157"/>
              <a:chExt cx="1396" cy="181"/>
            </a:xfrm>
          </p:grpSpPr>
          <p:sp>
            <p:nvSpPr>
              <p:cNvPr id="84027" name="Line 22">
                <a:extLst>
                  <a:ext uri="{FF2B5EF4-FFF2-40B4-BE49-F238E27FC236}">
                    <a16:creationId xmlns:a16="http://schemas.microsoft.com/office/drawing/2014/main" id="{CAAD64F5-1558-40DD-A1AD-A0BAC7FC8EE5}"/>
                  </a:ext>
                </a:extLst>
              </p:cNvPr>
              <p:cNvSpPr>
                <a:spLocks noChangeShapeType="1"/>
              </p:cNvSpPr>
              <p:nvPr/>
            </p:nvSpPr>
            <p:spPr bwMode="auto">
              <a:xfrm>
                <a:off x="1429" y="1157"/>
                <a:ext cx="13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8" name="Line 23">
                <a:extLst>
                  <a:ext uri="{FF2B5EF4-FFF2-40B4-BE49-F238E27FC236}">
                    <a16:creationId xmlns:a16="http://schemas.microsoft.com/office/drawing/2014/main" id="{AA818469-6032-4895-B2EC-042387E95186}"/>
                  </a:ext>
                </a:extLst>
              </p:cNvPr>
              <p:cNvSpPr>
                <a:spLocks noChangeShapeType="1"/>
              </p:cNvSpPr>
              <p:nvPr/>
            </p:nvSpPr>
            <p:spPr bwMode="auto">
              <a:xfrm>
                <a:off x="1437" y="1161"/>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9" name="Line 24">
                <a:extLst>
                  <a:ext uri="{FF2B5EF4-FFF2-40B4-BE49-F238E27FC236}">
                    <a16:creationId xmlns:a16="http://schemas.microsoft.com/office/drawing/2014/main" id="{0B5A4C8C-F822-4F84-90CD-C57FFA68A87C}"/>
                  </a:ext>
                </a:extLst>
              </p:cNvPr>
              <p:cNvSpPr>
                <a:spLocks noChangeShapeType="1"/>
              </p:cNvSpPr>
              <p:nvPr/>
            </p:nvSpPr>
            <p:spPr bwMode="auto">
              <a:xfrm>
                <a:off x="2816" y="1161"/>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sp>
          <p:nvSpPr>
            <p:cNvPr id="84002" name="Line 25">
              <a:extLst>
                <a:ext uri="{FF2B5EF4-FFF2-40B4-BE49-F238E27FC236}">
                  <a16:creationId xmlns:a16="http://schemas.microsoft.com/office/drawing/2014/main" id="{52A629A9-8538-4BC7-B9F8-7B7A0F9F396A}"/>
                </a:ext>
              </a:extLst>
            </p:cNvPr>
            <p:cNvSpPr>
              <a:spLocks noChangeShapeType="1"/>
            </p:cNvSpPr>
            <p:nvPr/>
          </p:nvSpPr>
          <p:spPr bwMode="auto">
            <a:xfrm flipV="1">
              <a:off x="2403" y="1054"/>
              <a:ext cx="0" cy="66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03" name="Rectangle 26">
              <a:extLst>
                <a:ext uri="{FF2B5EF4-FFF2-40B4-BE49-F238E27FC236}">
                  <a16:creationId xmlns:a16="http://schemas.microsoft.com/office/drawing/2014/main" id="{14ABFC81-067B-42EC-BB4B-FA9EF40F8018}"/>
                </a:ext>
              </a:extLst>
            </p:cNvPr>
            <p:cNvSpPr>
              <a:spLocks noChangeArrowheads="1"/>
            </p:cNvSpPr>
            <p:nvPr/>
          </p:nvSpPr>
          <p:spPr bwMode="auto">
            <a:xfrm>
              <a:off x="2222" y="845"/>
              <a:ext cx="377" cy="289"/>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200" u="none">
                  <a:solidFill>
                    <a:schemeClr val="bg1"/>
                  </a:solidFill>
                </a:rPr>
                <a:t>WBS</a:t>
              </a:r>
            </a:p>
            <a:p>
              <a:pPr algn="ctr" eaLnBrk="1" hangingPunct="1">
                <a:spcBef>
                  <a:spcPct val="0"/>
                </a:spcBef>
                <a:buFontTx/>
                <a:buNone/>
              </a:pPr>
              <a:r>
                <a:rPr lang="fr-BE" altLang="pt-BR" sz="1200" u="none">
                  <a:solidFill>
                    <a:schemeClr val="bg1"/>
                  </a:solidFill>
                </a:rPr>
                <a:t>1.</a:t>
              </a:r>
              <a:endParaRPr lang="en-US" altLang="pt-BR" sz="1200" u="none">
                <a:solidFill>
                  <a:schemeClr val="bg1"/>
                </a:solidFill>
              </a:endParaRPr>
            </a:p>
          </p:txBody>
        </p:sp>
        <p:sp>
          <p:nvSpPr>
            <p:cNvPr id="84004" name="Rectangle 27">
              <a:extLst>
                <a:ext uri="{FF2B5EF4-FFF2-40B4-BE49-F238E27FC236}">
                  <a16:creationId xmlns:a16="http://schemas.microsoft.com/office/drawing/2014/main" id="{10656569-DB4F-4213-8B0E-CB8D5A363921}"/>
                </a:ext>
              </a:extLst>
            </p:cNvPr>
            <p:cNvSpPr>
              <a:spLocks noChangeArrowheads="1"/>
            </p:cNvSpPr>
            <p:nvPr/>
          </p:nvSpPr>
          <p:spPr bwMode="auto">
            <a:xfrm>
              <a:off x="2222" y="1354"/>
              <a:ext cx="377" cy="203"/>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200" u="none">
                  <a:solidFill>
                    <a:schemeClr val="bg1"/>
                  </a:solidFill>
                </a:rPr>
                <a:t>1.2</a:t>
              </a:r>
              <a:endParaRPr lang="en-US" altLang="pt-BR" sz="1200" u="none">
                <a:solidFill>
                  <a:schemeClr val="bg1"/>
                </a:solidFill>
              </a:endParaRPr>
            </a:p>
          </p:txBody>
        </p:sp>
        <p:grpSp>
          <p:nvGrpSpPr>
            <p:cNvPr id="84005" name="Group 28">
              <a:extLst>
                <a:ext uri="{FF2B5EF4-FFF2-40B4-BE49-F238E27FC236}">
                  <a16:creationId xmlns:a16="http://schemas.microsoft.com/office/drawing/2014/main" id="{AD4773C4-ED70-496E-BDFE-454AD3ABBC60}"/>
                </a:ext>
              </a:extLst>
            </p:cNvPr>
            <p:cNvGrpSpPr>
              <a:grpSpLocks/>
            </p:cNvGrpSpPr>
            <p:nvPr/>
          </p:nvGrpSpPr>
          <p:grpSpPr bwMode="auto">
            <a:xfrm>
              <a:off x="2137" y="1715"/>
              <a:ext cx="510" cy="158"/>
              <a:chOff x="1429" y="1779"/>
              <a:chExt cx="1396" cy="181"/>
            </a:xfrm>
          </p:grpSpPr>
          <p:sp>
            <p:nvSpPr>
              <p:cNvPr id="84024" name="Line 29">
                <a:extLst>
                  <a:ext uri="{FF2B5EF4-FFF2-40B4-BE49-F238E27FC236}">
                    <a16:creationId xmlns:a16="http://schemas.microsoft.com/office/drawing/2014/main" id="{E1E5F54A-2AAF-42E8-A3FF-A930E59DBA97}"/>
                  </a:ext>
                </a:extLst>
              </p:cNvPr>
              <p:cNvSpPr>
                <a:spLocks noChangeShapeType="1"/>
              </p:cNvSpPr>
              <p:nvPr/>
            </p:nvSpPr>
            <p:spPr bwMode="auto">
              <a:xfrm>
                <a:off x="1429" y="1779"/>
                <a:ext cx="13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5" name="Line 30">
                <a:extLst>
                  <a:ext uri="{FF2B5EF4-FFF2-40B4-BE49-F238E27FC236}">
                    <a16:creationId xmlns:a16="http://schemas.microsoft.com/office/drawing/2014/main" id="{5C1462BE-CD38-4BEB-A027-84A01370D65B}"/>
                  </a:ext>
                </a:extLst>
              </p:cNvPr>
              <p:cNvSpPr>
                <a:spLocks noChangeShapeType="1"/>
              </p:cNvSpPr>
              <p:nvPr/>
            </p:nvSpPr>
            <p:spPr bwMode="auto">
              <a:xfrm>
                <a:off x="1437" y="1783"/>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6" name="Line 31">
                <a:extLst>
                  <a:ext uri="{FF2B5EF4-FFF2-40B4-BE49-F238E27FC236}">
                    <a16:creationId xmlns:a16="http://schemas.microsoft.com/office/drawing/2014/main" id="{0564D010-97B2-4748-9BB4-22F0CD3080C6}"/>
                  </a:ext>
                </a:extLst>
              </p:cNvPr>
              <p:cNvSpPr>
                <a:spLocks noChangeShapeType="1"/>
              </p:cNvSpPr>
              <p:nvPr/>
            </p:nvSpPr>
            <p:spPr bwMode="auto">
              <a:xfrm>
                <a:off x="2816" y="1783"/>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sp>
          <p:nvSpPr>
            <p:cNvPr id="84006" name="Rectangle 32">
              <a:extLst>
                <a:ext uri="{FF2B5EF4-FFF2-40B4-BE49-F238E27FC236}">
                  <a16:creationId xmlns:a16="http://schemas.microsoft.com/office/drawing/2014/main" id="{A0956941-FE74-40A4-8BFD-163578BB7BBA}"/>
                </a:ext>
              </a:extLst>
            </p:cNvPr>
            <p:cNvSpPr>
              <a:spLocks noChangeArrowheads="1"/>
            </p:cNvSpPr>
            <p:nvPr/>
          </p:nvSpPr>
          <p:spPr bwMode="auto">
            <a:xfrm>
              <a:off x="1943" y="1870"/>
              <a:ext cx="377" cy="203"/>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200" u="none">
                  <a:solidFill>
                    <a:schemeClr val="bg1"/>
                  </a:solidFill>
                </a:rPr>
                <a:t>1.2.1</a:t>
              </a:r>
              <a:endParaRPr lang="en-US" altLang="pt-BR" sz="1200" u="none">
                <a:solidFill>
                  <a:schemeClr val="bg1"/>
                </a:solidFill>
              </a:endParaRPr>
            </a:p>
          </p:txBody>
        </p:sp>
        <p:sp>
          <p:nvSpPr>
            <p:cNvPr id="84007" name="Rectangle 33">
              <a:extLst>
                <a:ext uri="{FF2B5EF4-FFF2-40B4-BE49-F238E27FC236}">
                  <a16:creationId xmlns:a16="http://schemas.microsoft.com/office/drawing/2014/main" id="{70CDFD23-06CE-44B6-AC00-E35463486D4E}"/>
                </a:ext>
              </a:extLst>
            </p:cNvPr>
            <p:cNvSpPr>
              <a:spLocks noChangeArrowheads="1"/>
            </p:cNvSpPr>
            <p:nvPr/>
          </p:nvSpPr>
          <p:spPr bwMode="auto">
            <a:xfrm>
              <a:off x="2457" y="1870"/>
              <a:ext cx="377" cy="203"/>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200" u="none">
                  <a:solidFill>
                    <a:schemeClr val="bg1"/>
                  </a:solidFill>
                </a:rPr>
                <a:t>1.2.2</a:t>
              </a:r>
              <a:endParaRPr lang="en-US" altLang="pt-BR" sz="1200" u="none">
                <a:solidFill>
                  <a:schemeClr val="bg1"/>
                </a:solidFill>
              </a:endParaRPr>
            </a:p>
          </p:txBody>
        </p:sp>
        <p:sp>
          <p:nvSpPr>
            <p:cNvPr id="84008" name="Line 34">
              <a:extLst>
                <a:ext uri="{FF2B5EF4-FFF2-40B4-BE49-F238E27FC236}">
                  <a16:creationId xmlns:a16="http://schemas.microsoft.com/office/drawing/2014/main" id="{40C47064-C4F1-40AD-94E3-44EFB349A234}"/>
                </a:ext>
              </a:extLst>
            </p:cNvPr>
            <p:cNvSpPr>
              <a:spLocks noChangeShapeType="1"/>
            </p:cNvSpPr>
            <p:nvPr/>
          </p:nvSpPr>
          <p:spPr bwMode="auto">
            <a:xfrm flipV="1">
              <a:off x="3356" y="1233"/>
              <a:ext cx="0" cy="48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84009" name="Group 35">
              <a:extLst>
                <a:ext uri="{FF2B5EF4-FFF2-40B4-BE49-F238E27FC236}">
                  <a16:creationId xmlns:a16="http://schemas.microsoft.com/office/drawing/2014/main" id="{0813A6B8-0497-4678-9895-88B7179E7441}"/>
                </a:ext>
              </a:extLst>
            </p:cNvPr>
            <p:cNvGrpSpPr>
              <a:grpSpLocks/>
            </p:cNvGrpSpPr>
            <p:nvPr/>
          </p:nvGrpSpPr>
          <p:grpSpPr bwMode="auto">
            <a:xfrm>
              <a:off x="3091" y="1715"/>
              <a:ext cx="510" cy="158"/>
              <a:chOff x="1429" y="1779"/>
              <a:chExt cx="1396" cy="181"/>
            </a:xfrm>
          </p:grpSpPr>
          <p:sp>
            <p:nvSpPr>
              <p:cNvPr id="84021" name="Line 36">
                <a:extLst>
                  <a:ext uri="{FF2B5EF4-FFF2-40B4-BE49-F238E27FC236}">
                    <a16:creationId xmlns:a16="http://schemas.microsoft.com/office/drawing/2014/main" id="{1E309FAD-9F76-43AB-9F02-2F135422CF4D}"/>
                  </a:ext>
                </a:extLst>
              </p:cNvPr>
              <p:cNvSpPr>
                <a:spLocks noChangeShapeType="1"/>
              </p:cNvSpPr>
              <p:nvPr/>
            </p:nvSpPr>
            <p:spPr bwMode="auto">
              <a:xfrm>
                <a:off x="1429" y="1779"/>
                <a:ext cx="13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2" name="Line 37">
                <a:extLst>
                  <a:ext uri="{FF2B5EF4-FFF2-40B4-BE49-F238E27FC236}">
                    <a16:creationId xmlns:a16="http://schemas.microsoft.com/office/drawing/2014/main" id="{47252022-6286-4C76-A07A-59CD9C0FD9B8}"/>
                  </a:ext>
                </a:extLst>
              </p:cNvPr>
              <p:cNvSpPr>
                <a:spLocks noChangeShapeType="1"/>
              </p:cNvSpPr>
              <p:nvPr/>
            </p:nvSpPr>
            <p:spPr bwMode="auto">
              <a:xfrm>
                <a:off x="1437" y="1783"/>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3" name="Line 38">
                <a:extLst>
                  <a:ext uri="{FF2B5EF4-FFF2-40B4-BE49-F238E27FC236}">
                    <a16:creationId xmlns:a16="http://schemas.microsoft.com/office/drawing/2014/main" id="{0FECF994-787F-4AD3-80D4-574727C39DF5}"/>
                  </a:ext>
                </a:extLst>
              </p:cNvPr>
              <p:cNvSpPr>
                <a:spLocks noChangeShapeType="1"/>
              </p:cNvSpPr>
              <p:nvPr/>
            </p:nvSpPr>
            <p:spPr bwMode="auto">
              <a:xfrm>
                <a:off x="2816" y="1783"/>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sp>
          <p:nvSpPr>
            <p:cNvPr id="84010" name="Rectangle 39">
              <a:extLst>
                <a:ext uri="{FF2B5EF4-FFF2-40B4-BE49-F238E27FC236}">
                  <a16:creationId xmlns:a16="http://schemas.microsoft.com/office/drawing/2014/main" id="{C8D3AA6F-8460-4965-B4DD-04B6D6BC6BA7}"/>
                </a:ext>
              </a:extLst>
            </p:cNvPr>
            <p:cNvSpPr>
              <a:spLocks noChangeArrowheads="1"/>
            </p:cNvSpPr>
            <p:nvPr/>
          </p:nvSpPr>
          <p:spPr bwMode="auto">
            <a:xfrm>
              <a:off x="2896" y="1870"/>
              <a:ext cx="377" cy="203"/>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200" u="none">
                  <a:solidFill>
                    <a:schemeClr val="bg1"/>
                  </a:solidFill>
                </a:rPr>
                <a:t>1.3.1</a:t>
              </a:r>
              <a:endParaRPr lang="en-US" altLang="pt-BR" sz="1200" u="none">
                <a:solidFill>
                  <a:schemeClr val="bg1"/>
                </a:solidFill>
              </a:endParaRPr>
            </a:p>
          </p:txBody>
        </p:sp>
        <p:sp>
          <p:nvSpPr>
            <p:cNvPr id="84011" name="Rectangle 40">
              <a:extLst>
                <a:ext uri="{FF2B5EF4-FFF2-40B4-BE49-F238E27FC236}">
                  <a16:creationId xmlns:a16="http://schemas.microsoft.com/office/drawing/2014/main" id="{03C5BB6D-DDC7-4F9F-B269-22AD42D15741}"/>
                </a:ext>
              </a:extLst>
            </p:cNvPr>
            <p:cNvSpPr>
              <a:spLocks noChangeArrowheads="1"/>
            </p:cNvSpPr>
            <p:nvPr/>
          </p:nvSpPr>
          <p:spPr bwMode="auto">
            <a:xfrm>
              <a:off x="3410" y="1870"/>
              <a:ext cx="377" cy="203"/>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200" u="none">
                  <a:solidFill>
                    <a:schemeClr val="bg1"/>
                  </a:solidFill>
                </a:rPr>
                <a:t>1.3.2</a:t>
              </a:r>
              <a:endParaRPr lang="en-US" altLang="pt-BR" sz="1200" u="none">
                <a:solidFill>
                  <a:schemeClr val="bg1"/>
                </a:solidFill>
              </a:endParaRPr>
            </a:p>
          </p:txBody>
        </p:sp>
        <p:sp>
          <p:nvSpPr>
            <p:cNvPr id="84012" name="Line 41">
              <a:extLst>
                <a:ext uri="{FF2B5EF4-FFF2-40B4-BE49-F238E27FC236}">
                  <a16:creationId xmlns:a16="http://schemas.microsoft.com/office/drawing/2014/main" id="{916CE2FC-B206-4EE7-A3C3-CAE8E06E6E92}"/>
                </a:ext>
              </a:extLst>
            </p:cNvPr>
            <p:cNvSpPr>
              <a:spLocks noChangeShapeType="1"/>
            </p:cNvSpPr>
            <p:nvPr/>
          </p:nvSpPr>
          <p:spPr bwMode="auto">
            <a:xfrm flipV="1">
              <a:off x="1457" y="1236"/>
              <a:ext cx="0" cy="479"/>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84013" name="Group 42">
              <a:extLst>
                <a:ext uri="{FF2B5EF4-FFF2-40B4-BE49-F238E27FC236}">
                  <a16:creationId xmlns:a16="http://schemas.microsoft.com/office/drawing/2014/main" id="{561326D9-4856-4106-B94C-2D9B788C98BA}"/>
                </a:ext>
              </a:extLst>
            </p:cNvPr>
            <p:cNvGrpSpPr>
              <a:grpSpLocks/>
            </p:cNvGrpSpPr>
            <p:nvPr/>
          </p:nvGrpSpPr>
          <p:grpSpPr bwMode="auto">
            <a:xfrm>
              <a:off x="1191" y="1715"/>
              <a:ext cx="510" cy="158"/>
              <a:chOff x="1429" y="1779"/>
              <a:chExt cx="1396" cy="181"/>
            </a:xfrm>
          </p:grpSpPr>
          <p:sp>
            <p:nvSpPr>
              <p:cNvPr id="84018" name="Line 43">
                <a:extLst>
                  <a:ext uri="{FF2B5EF4-FFF2-40B4-BE49-F238E27FC236}">
                    <a16:creationId xmlns:a16="http://schemas.microsoft.com/office/drawing/2014/main" id="{C9765C61-3773-4517-B382-C5E0BE22BD04}"/>
                  </a:ext>
                </a:extLst>
              </p:cNvPr>
              <p:cNvSpPr>
                <a:spLocks noChangeShapeType="1"/>
              </p:cNvSpPr>
              <p:nvPr/>
            </p:nvSpPr>
            <p:spPr bwMode="auto">
              <a:xfrm>
                <a:off x="1429" y="1779"/>
                <a:ext cx="13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19" name="Line 44">
                <a:extLst>
                  <a:ext uri="{FF2B5EF4-FFF2-40B4-BE49-F238E27FC236}">
                    <a16:creationId xmlns:a16="http://schemas.microsoft.com/office/drawing/2014/main" id="{74E54ABF-3947-476F-AB3C-B8F516C9F8C2}"/>
                  </a:ext>
                </a:extLst>
              </p:cNvPr>
              <p:cNvSpPr>
                <a:spLocks noChangeShapeType="1"/>
              </p:cNvSpPr>
              <p:nvPr/>
            </p:nvSpPr>
            <p:spPr bwMode="auto">
              <a:xfrm>
                <a:off x="1437" y="1783"/>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4020" name="Line 45">
                <a:extLst>
                  <a:ext uri="{FF2B5EF4-FFF2-40B4-BE49-F238E27FC236}">
                    <a16:creationId xmlns:a16="http://schemas.microsoft.com/office/drawing/2014/main" id="{F9F8026D-C7D6-44E5-A48A-918FD15852DB}"/>
                  </a:ext>
                </a:extLst>
              </p:cNvPr>
              <p:cNvSpPr>
                <a:spLocks noChangeShapeType="1"/>
              </p:cNvSpPr>
              <p:nvPr/>
            </p:nvSpPr>
            <p:spPr bwMode="auto">
              <a:xfrm>
                <a:off x="2816" y="1783"/>
                <a:ext cx="0" cy="17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sp>
          <p:nvSpPr>
            <p:cNvPr id="84014" name="Rectangle 46">
              <a:extLst>
                <a:ext uri="{FF2B5EF4-FFF2-40B4-BE49-F238E27FC236}">
                  <a16:creationId xmlns:a16="http://schemas.microsoft.com/office/drawing/2014/main" id="{FF3CB70E-E07E-43F4-933E-D4F2EC86CD4E}"/>
                </a:ext>
              </a:extLst>
            </p:cNvPr>
            <p:cNvSpPr>
              <a:spLocks noChangeArrowheads="1"/>
            </p:cNvSpPr>
            <p:nvPr/>
          </p:nvSpPr>
          <p:spPr bwMode="auto">
            <a:xfrm>
              <a:off x="997" y="1870"/>
              <a:ext cx="377" cy="203"/>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200" u="none">
                  <a:solidFill>
                    <a:schemeClr val="bg1"/>
                  </a:solidFill>
                </a:rPr>
                <a:t>1.1.1</a:t>
              </a:r>
              <a:endParaRPr lang="en-US" altLang="pt-BR" sz="1200" u="none">
                <a:solidFill>
                  <a:schemeClr val="bg1"/>
                </a:solidFill>
              </a:endParaRPr>
            </a:p>
          </p:txBody>
        </p:sp>
        <p:sp>
          <p:nvSpPr>
            <p:cNvPr id="84015" name="Rectangle 47">
              <a:extLst>
                <a:ext uri="{FF2B5EF4-FFF2-40B4-BE49-F238E27FC236}">
                  <a16:creationId xmlns:a16="http://schemas.microsoft.com/office/drawing/2014/main" id="{9421AECC-12A8-4C3A-92B6-EDF80CEF2453}"/>
                </a:ext>
              </a:extLst>
            </p:cNvPr>
            <p:cNvSpPr>
              <a:spLocks noChangeArrowheads="1"/>
            </p:cNvSpPr>
            <p:nvPr/>
          </p:nvSpPr>
          <p:spPr bwMode="auto">
            <a:xfrm>
              <a:off x="1511" y="1870"/>
              <a:ext cx="377" cy="203"/>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200" u="none">
                  <a:solidFill>
                    <a:schemeClr val="bg1"/>
                  </a:solidFill>
                </a:rPr>
                <a:t>1.1.2</a:t>
              </a:r>
              <a:endParaRPr lang="en-US" altLang="pt-BR" sz="1200" u="none">
                <a:solidFill>
                  <a:schemeClr val="bg1"/>
                </a:solidFill>
              </a:endParaRPr>
            </a:p>
          </p:txBody>
        </p:sp>
        <p:sp>
          <p:nvSpPr>
            <p:cNvPr id="84016" name="Rectangle 48">
              <a:extLst>
                <a:ext uri="{FF2B5EF4-FFF2-40B4-BE49-F238E27FC236}">
                  <a16:creationId xmlns:a16="http://schemas.microsoft.com/office/drawing/2014/main" id="{7DF6AFB6-DFFF-4D49-8A6C-C4EF525C0DA1}"/>
                </a:ext>
              </a:extLst>
            </p:cNvPr>
            <p:cNvSpPr>
              <a:spLocks noChangeArrowheads="1"/>
            </p:cNvSpPr>
            <p:nvPr/>
          </p:nvSpPr>
          <p:spPr bwMode="auto">
            <a:xfrm>
              <a:off x="1264" y="1354"/>
              <a:ext cx="378" cy="203"/>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200" u="none">
                  <a:solidFill>
                    <a:schemeClr val="bg1"/>
                  </a:solidFill>
                </a:rPr>
                <a:t>1.1</a:t>
              </a:r>
              <a:endParaRPr lang="en-US" altLang="pt-BR" sz="1200" u="none">
                <a:solidFill>
                  <a:schemeClr val="bg1"/>
                </a:solidFill>
              </a:endParaRPr>
            </a:p>
          </p:txBody>
        </p:sp>
        <p:sp>
          <p:nvSpPr>
            <p:cNvPr id="84017" name="Rectangle 49">
              <a:extLst>
                <a:ext uri="{FF2B5EF4-FFF2-40B4-BE49-F238E27FC236}">
                  <a16:creationId xmlns:a16="http://schemas.microsoft.com/office/drawing/2014/main" id="{4A4F7747-1F31-4684-B000-995871F3EAE6}"/>
                </a:ext>
              </a:extLst>
            </p:cNvPr>
            <p:cNvSpPr>
              <a:spLocks noChangeArrowheads="1"/>
            </p:cNvSpPr>
            <p:nvPr/>
          </p:nvSpPr>
          <p:spPr bwMode="auto">
            <a:xfrm>
              <a:off x="3161" y="1354"/>
              <a:ext cx="377" cy="203"/>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200" u="none">
                  <a:solidFill>
                    <a:schemeClr val="bg1"/>
                  </a:solidFill>
                </a:rPr>
                <a:t>1.3</a:t>
              </a:r>
              <a:endParaRPr lang="en-US" altLang="pt-BR" sz="1200" u="none">
                <a:solidFill>
                  <a:schemeClr val="bg1"/>
                </a:solidFill>
              </a:endParaRPr>
            </a:p>
          </p:txBody>
        </p:sp>
      </p:grpSp>
      <p:sp>
        <p:nvSpPr>
          <p:cNvPr id="83982" name="Rectangle 50">
            <a:extLst>
              <a:ext uri="{FF2B5EF4-FFF2-40B4-BE49-F238E27FC236}">
                <a16:creationId xmlns:a16="http://schemas.microsoft.com/office/drawing/2014/main" id="{706F36AA-0196-4CE7-B073-70D04E4EF1E0}"/>
              </a:ext>
            </a:extLst>
          </p:cNvPr>
          <p:cNvSpPr>
            <a:spLocks noChangeArrowheads="1"/>
          </p:cNvSpPr>
          <p:nvPr/>
        </p:nvSpPr>
        <p:spPr bwMode="auto">
          <a:xfrm>
            <a:off x="280988" y="3663950"/>
            <a:ext cx="598487" cy="458788"/>
          </a:xfrm>
          <a:prstGeom prst="rect">
            <a:avLst/>
          </a:prstGeom>
          <a:solidFill>
            <a:srgbClr val="A6C476"/>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pt-BR" altLang="pt-BR" sz="1400" u="none">
                <a:solidFill>
                  <a:schemeClr val="bg1"/>
                </a:solidFill>
              </a:rPr>
              <a:t>Início</a:t>
            </a:r>
          </a:p>
        </p:txBody>
      </p:sp>
      <p:sp>
        <p:nvSpPr>
          <p:cNvPr id="83983" name="Rectangle 51">
            <a:extLst>
              <a:ext uri="{FF2B5EF4-FFF2-40B4-BE49-F238E27FC236}">
                <a16:creationId xmlns:a16="http://schemas.microsoft.com/office/drawing/2014/main" id="{43EABED1-9848-4CE1-A325-E13EE8A34923}"/>
              </a:ext>
            </a:extLst>
          </p:cNvPr>
          <p:cNvSpPr>
            <a:spLocks noChangeArrowheads="1"/>
          </p:cNvSpPr>
          <p:nvPr/>
        </p:nvSpPr>
        <p:spPr bwMode="auto">
          <a:xfrm>
            <a:off x="1414463" y="3663950"/>
            <a:ext cx="598487" cy="458788"/>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1.1.1</a:t>
            </a:r>
            <a:endParaRPr lang="en-US" altLang="pt-BR" sz="1400" u="none">
              <a:solidFill>
                <a:schemeClr val="bg1"/>
              </a:solidFill>
            </a:endParaRPr>
          </a:p>
        </p:txBody>
      </p:sp>
      <p:sp>
        <p:nvSpPr>
          <p:cNvPr id="83984" name="Rectangle 52">
            <a:extLst>
              <a:ext uri="{FF2B5EF4-FFF2-40B4-BE49-F238E27FC236}">
                <a16:creationId xmlns:a16="http://schemas.microsoft.com/office/drawing/2014/main" id="{6E37BC6A-1385-45BE-9CF5-FFDBBD9EF479}"/>
              </a:ext>
            </a:extLst>
          </p:cNvPr>
          <p:cNvSpPr>
            <a:spLocks noChangeArrowheads="1"/>
          </p:cNvSpPr>
          <p:nvPr/>
        </p:nvSpPr>
        <p:spPr bwMode="auto">
          <a:xfrm>
            <a:off x="2700338" y="3683000"/>
            <a:ext cx="598487" cy="458788"/>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1.2.1</a:t>
            </a:r>
            <a:endParaRPr lang="en-US" altLang="pt-BR" sz="1400" u="none">
              <a:solidFill>
                <a:schemeClr val="bg1"/>
              </a:solidFill>
            </a:endParaRPr>
          </a:p>
        </p:txBody>
      </p:sp>
      <p:sp>
        <p:nvSpPr>
          <p:cNvPr id="83985" name="Rectangle 53">
            <a:extLst>
              <a:ext uri="{FF2B5EF4-FFF2-40B4-BE49-F238E27FC236}">
                <a16:creationId xmlns:a16="http://schemas.microsoft.com/office/drawing/2014/main" id="{5D5C33AD-57DF-4C1E-A36F-DF289288E8CB}"/>
              </a:ext>
            </a:extLst>
          </p:cNvPr>
          <p:cNvSpPr>
            <a:spLocks noChangeArrowheads="1"/>
          </p:cNvSpPr>
          <p:nvPr/>
        </p:nvSpPr>
        <p:spPr bwMode="auto">
          <a:xfrm>
            <a:off x="3814763" y="3683000"/>
            <a:ext cx="598487" cy="458788"/>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1.2.2</a:t>
            </a:r>
            <a:endParaRPr lang="en-US" altLang="pt-BR" sz="1400" u="none">
              <a:solidFill>
                <a:schemeClr val="bg1"/>
              </a:solidFill>
            </a:endParaRPr>
          </a:p>
        </p:txBody>
      </p:sp>
      <p:sp>
        <p:nvSpPr>
          <p:cNvPr id="83986" name="Rectangle 54">
            <a:extLst>
              <a:ext uri="{FF2B5EF4-FFF2-40B4-BE49-F238E27FC236}">
                <a16:creationId xmlns:a16="http://schemas.microsoft.com/office/drawing/2014/main" id="{C35197EF-B0A4-4389-AF66-59890569192A}"/>
              </a:ext>
            </a:extLst>
          </p:cNvPr>
          <p:cNvSpPr>
            <a:spLocks noChangeArrowheads="1"/>
          </p:cNvSpPr>
          <p:nvPr/>
        </p:nvSpPr>
        <p:spPr bwMode="auto">
          <a:xfrm>
            <a:off x="5867400" y="3683000"/>
            <a:ext cx="841375" cy="458788"/>
          </a:xfrm>
          <a:prstGeom prst="rect">
            <a:avLst/>
          </a:prstGeom>
          <a:solidFill>
            <a:srgbClr val="A6C476"/>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Término</a:t>
            </a:r>
            <a:endParaRPr lang="en-US" altLang="pt-BR" sz="1400" u="none">
              <a:solidFill>
                <a:schemeClr val="bg1"/>
              </a:solidFill>
            </a:endParaRPr>
          </a:p>
        </p:txBody>
      </p:sp>
      <p:sp>
        <p:nvSpPr>
          <p:cNvPr id="83987" name="Rectangle 55">
            <a:extLst>
              <a:ext uri="{FF2B5EF4-FFF2-40B4-BE49-F238E27FC236}">
                <a16:creationId xmlns:a16="http://schemas.microsoft.com/office/drawing/2014/main" id="{E33F792F-903A-432F-9DEA-48BD3F4D853A}"/>
              </a:ext>
            </a:extLst>
          </p:cNvPr>
          <p:cNvSpPr>
            <a:spLocks noChangeArrowheads="1"/>
          </p:cNvSpPr>
          <p:nvPr/>
        </p:nvSpPr>
        <p:spPr bwMode="auto">
          <a:xfrm>
            <a:off x="1281113" y="4697413"/>
            <a:ext cx="598487" cy="458787"/>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1.1.2</a:t>
            </a:r>
            <a:endParaRPr lang="en-US" altLang="pt-BR" sz="1400" u="none">
              <a:solidFill>
                <a:schemeClr val="bg1"/>
              </a:solidFill>
            </a:endParaRPr>
          </a:p>
        </p:txBody>
      </p:sp>
      <p:sp>
        <p:nvSpPr>
          <p:cNvPr id="83988" name="Rectangle 56">
            <a:extLst>
              <a:ext uri="{FF2B5EF4-FFF2-40B4-BE49-F238E27FC236}">
                <a16:creationId xmlns:a16="http://schemas.microsoft.com/office/drawing/2014/main" id="{F62B2403-7388-404D-BB4E-082A069CB99E}"/>
              </a:ext>
            </a:extLst>
          </p:cNvPr>
          <p:cNvSpPr>
            <a:spLocks noChangeArrowheads="1"/>
          </p:cNvSpPr>
          <p:nvPr/>
        </p:nvSpPr>
        <p:spPr bwMode="auto">
          <a:xfrm>
            <a:off x="3467100" y="4652963"/>
            <a:ext cx="598488" cy="458787"/>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1.3.1</a:t>
            </a:r>
            <a:endParaRPr lang="en-US" altLang="pt-BR" sz="1400" u="none">
              <a:solidFill>
                <a:schemeClr val="bg1"/>
              </a:solidFill>
            </a:endParaRPr>
          </a:p>
        </p:txBody>
      </p:sp>
      <p:sp>
        <p:nvSpPr>
          <p:cNvPr id="83989" name="Rectangle 57">
            <a:extLst>
              <a:ext uri="{FF2B5EF4-FFF2-40B4-BE49-F238E27FC236}">
                <a16:creationId xmlns:a16="http://schemas.microsoft.com/office/drawing/2014/main" id="{E66FACB2-6D9A-420F-8CAC-D6A8E50C3C2B}"/>
              </a:ext>
            </a:extLst>
          </p:cNvPr>
          <p:cNvSpPr>
            <a:spLocks noChangeArrowheads="1"/>
          </p:cNvSpPr>
          <p:nvPr/>
        </p:nvSpPr>
        <p:spPr bwMode="auto">
          <a:xfrm>
            <a:off x="4714875" y="4652963"/>
            <a:ext cx="598488" cy="458787"/>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fr-BE" altLang="pt-BR" sz="1400" u="none">
                <a:solidFill>
                  <a:schemeClr val="bg1"/>
                </a:solidFill>
              </a:rPr>
              <a:t>1.3.2</a:t>
            </a:r>
            <a:endParaRPr lang="en-US" altLang="pt-BR" sz="1400" u="none">
              <a:solidFill>
                <a:schemeClr val="bg1"/>
              </a:solidFill>
            </a:endParaRPr>
          </a:p>
        </p:txBody>
      </p:sp>
      <p:sp>
        <p:nvSpPr>
          <p:cNvPr id="83990" name="Line 58">
            <a:extLst>
              <a:ext uri="{FF2B5EF4-FFF2-40B4-BE49-F238E27FC236}">
                <a16:creationId xmlns:a16="http://schemas.microsoft.com/office/drawing/2014/main" id="{A06CAD05-EE08-4FCE-ACEE-6A4552D8CEEA}"/>
              </a:ext>
            </a:extLst>
          </p:cNvPr>
          <p:cNvSpPr>
            <a:spLocks noChangeShapeType="1"/>
          </p:cNvSpPr>
          <p:nvPr/>
        </p:nvSpPr>
        <p:spPr bwMode="auto">
          <a:xfrm>
            <a:off x="874713" y="3892550"/>
            <a:ext cx="5048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3991" name="Line 59">
            <a:extLst>
              <a:ext uri="{FF2B5EF4-FFF2-40B4-BE49-F238E27FC236}">
                <a16:creationId xmlns:a16="http://schemas.microsoft.com/office/drawing/2014/main" id="{5D2B311F-6866-4310-8EDD-957C3289C65F}"/>
              </a:ext>
            </a:extLst>
          </p:cNvPr>
          <p:cNvSpPr>
            <a:spLocks noChangeShapeType="1"/>
          </p:cNvSpPr>
          <p:nvPr/>
        </p:nvSpPr>
        <p:spPr bwMode="auto">
          <a:xfrm>
            <a:off x="2009775" y="3892550"/>
            <a:ext cx="6905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3992" name="Line 60">
            <a:extLst>
              <a:ext uri="{FF2B5EF4-FFF2-40B4-BE49-F238E27FC236}">
                <a16:creationId xmlns:a16="http://schemas.microsoft.com/office/drawing/2014/main" id="{BDFCA27C-25BF-4390-8744-658B382E922B}"/>
              </a:ext>
            </a:extLst>
          </p:cNvPr>
          <p:cNvSpPr>
            <a:spLocks noChangeShapeType="1"/>
          </p:cNvSpPr>
          <p:nvPr/>
        </p:nvSpPr>
        <p:spPr bwMode="auto">
          <a:xfrm>
            <a:off x="4416425" y="3892550"/>
            <a:ext cx="130651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3993" name="Line 61">
            <a:extLst>
              <a:ext uri="{FF2B5EF4-FFF2-40B4-BE49-F238E27FC236}">
                <a16:creationId xmlns:a16="http://schemas.microsoft.com/office/drawing/2014/main" id="{C3971428-C805-419C-87D7-F2B908285D23}"/>
              </a:ext>
            </a:extLst>
          </p:cNvPr>
          <p:cNvSpPr>
            <a:spLocks noChangeShapeType="1"/>
          </p:cNvSpPr>
          <p:nvPr/>
        </p:nvSpPr>
        <p:spPr bwMode="auto">
          <a:xfrm>
            <a:off x="873125" y="4005263"/>
            <a:ext cx="1444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4" name="Line 62">
            <a:extLst>
              <a:ext uri="{FF2B5EF4-FFF2-40B4-BE49-F238E27FC236}">
                <a16:creationId xmlns:a16="http://schemas.microsoft.com/office/drawing/2014/main" id="{74E9F002-4884-47B4-9C37-CAA63D9C4439}"/>
              </a:ext>
            </a:extLst>
          </p:cNvPr>
          <p:cNvSpPr>
            <a:spLocks noChangeShapeType="1"/>
          </p:cNvSpPr>
          <p:nvPr/>
        </p:nvSpPr>
        <p:spPr bwMode="auto">
          <a:xfrm>
            <a:off x="1017588" y="3997325"/>
            <a:ext cx="0" cy="942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5" name="Line 63">
            <a:extLst>
              <a:ext uri="{FF2B5EF4-FFF2-40B4-BE49-F238E27FC236}">
                <a16:creationId xmlns:a16="http://schemas.microsoft.com/office/drawing/2014/main" id="{C469DDB2-443D-42CC-A713-05875F8CCBB4}"/>
              </a:ext>
            </a:extLst>
          </p:cNvPr>
          <p:cNvSpPr>
            <a:spLocks noChangeShapeType="1"/>
          </p:cNvSpPr>
          <p:nvPr/>
        </p:nvSpPr>
        <p:spPr bwMode="auto">
          <a:xfrm>
            <a:off x="1014413" y="4933950"/>
            <a:ext cx="2159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3996" name="Line 64">
            <a:extLst>
              <a:ext uri="{FF2B5EF4-FFF2-40B4-BE49-F238E27FC236}">
                <a16:creationId xmlns:a16="http://schemas.microsoft.com/office/drawing/2014/main" id="{FF3C1362-73E8-4CDE-9639-E069CE42ECD9}"/>
              </a:ext>
            </a:extLst>
          </p:cNvPr>
          <p:cNvSpPr>
            <a:spLocks noChangeShapeType="1"/>
          </p:cNvSpPr>
          <p:nvPr/>
        </p:nvSpPr>
        <p:spPr bwMode="auto">
          <a:xfrm>
            <a:off x="3343275" y="4027488"/>
            <a:ext cx="0" cy="7921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7" name="Line 65">
            <a:extLst>
              <a:ext uri="{FF2B5EF4-FFF2-40B4-BE49-F238E27FC236}">
                <a16:creationId xmlns:a16="http://schemas.microsoft.com/office/drawing/2014/main" id="{C980D726-A371-400D-88FE-A864B1B2026B}"/>
              </a:ext>
            </a:extLst>
          </p:cNvPr>
          <p:cNvSpPr>
            <a:spLocks noChangeShapeType="1"/>
          </p:cNvSpPr>
          <p:nvPr/>
        </p:nvSpPr>
        <p:spPr bwMode="auto">
          <a:xfrm>
            <a:off x="3335338" y="4030663"/>
            <a:ext cx="4333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3998" name="Line 66">
            <a:extLst>
              <a:ext uri="{FF2B5EF4-FFF2-40B4-BE49-F238E27FC236}">
                <a16:creationId xmlns:a16="http://schemas.microsoft.com/office/drawing/2014/main" id="{2C139F98-61B9-4FCA-AC78-73C46A02E943}"/>
              </a:ext>
            </a:extLst>
          </p:cNvPr>
          <p:cNvSpPr>
            <a:spLocks noChangeShapeType="1"/>
          </p:cNvSpPr>
          <p:nvPr/>
        </p:nvSpPr>
        <p:spPr bwMode="auto">
          <a:xfrm>
            <a:off x="5476875" y="4084638"/>
            <a:ext cx="0" cy="7921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3999" name="Line 67">
            <a:extLst>
              <a:ext uri="{FF2B5EF4-FFF2-40B4-BE49-F238E27FC236}">
                <a16:creationId xmlns:a16="http://schemas.microsoft.com/office/drawing/2014/main" id="{E62D809D-3080-44F4-96F6-95BF8638FBC7}"/>
              </a:ext>
            </a:extLst>
          </p:cNvPr>
          <p:cNvSpPr>
            <a:spLocks noChangeShapeType="1"/>
          </p:cNvSpPr>
          <p:nvPr/>
        </p:nvSpPr>
        <p:spPr bwMode="auto">
          <a:xfrm>
            <a:off x="5467350" y="4076700"/>
            <a:ext cx="2508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4000" name="Freeform 68">
            <a:extLst>
              <a:ext uri="{FF2B5EF4-FFF2-40B4-BE49-F238E27FC236}">
                <a16:creationId xmlns:a16="http://schemas.microsoft.com/office/drawing/2014/main" id="{960F1D83-643A-4EBF-8947-A767A0229BAF}"/>
              </a:ext>
            </a:extLst>
          </p:cNvPr>
          <p:cNvSpPr>
            <a:spLocks/>
          </p:cNvSpPr>
          <p:nvPr/>
        </p:nvSpPr>
        <p:spPr bwMode="auto">
          <a:xfrm>
            <a:off x="1619250" y="2924175"/>
            <a:ext cx="720725" cy="1728788"/>
          </a:xfrm>
          <a:custGeom>
            <a:avLst/>
            <a:gdLst>
              <a:gd name="T0" fmla="*/ 2147483646 w 454"/>
              <a:gd name="T1" fmla="*/ 0 h 1089"/>
              <a:gd name="T2" fmla="*/ 2147483646 w 454"/>
              <a:gd name="T3" fmla="*/ 2147483646 h 1089"/>
              <a:gd name="T4" fmla="*/ 0 w 454"/>
              <a:gd name="T5" fmla="*/ 2147483646 h 1089"/>
              <a:gd name="T6" fmla="*/ 0 w 454"/>
              <a:gd name="T7" fmla="*/ 2147483646 h 1089"/>
              <a:gd name="T8" fmla="*/ 0 60000 65536"/>
              <a:gd name="T9" fmla="*/ 0 60000 65536"/>
              <a:gd name="T10" fmla="*/ 0 60000 65536"/>
              <a:gd name="T11" fmla="*/ 0 60000 65536"/>
              <a:gd name="T12" fmla="*/ 0 w 454"/>
              <a:gd name="T13" fmla="*/ 0 h 1089"/>
              <a:gd name="T14" fmla="*/ 454 w 454"/>
              <a:gd name="T15" fmla="*/ 1089 h 1089"/>
            </a:gdLst>
            <a:ahLst/>
            <a:cxnLst>
              <a:cxn ang="T8">
                <a:pos x="T0" y="T1"/>
              </a:cxn>
              <a:cxn ang="T9">
                <a:pos x="T2" y="T3"/>
              </a:cxn>
              <a:cxn ang="T10">
                <a:pos x="T4" y="T5"/>
              </a:cxn>
              <a:cxn ang="T11">
                <a:pos x="T6" y="T7"/>
              </a:cxn>
            </a:cxnLst>
            <a:rect l="T12" t="T13" r="T14" b="T15"/>
            <a:pathLst>
              <a:path w="454" h="1089">
                <a:moveTo>
                  <a:pt x="454" y="0"/>
                </a:moveTo>
                <a:lnTo>
                  <a:pt x="454" y="772"/>
                </a:lnTo>
                <a:lnTo>
                  <a:pt x="0" y="998"/>
                </a:lnTo>
                <a:lnTo>
                  <a:pt x="0" y="1089"/>
                </a:lnTo>
              </a:path>
            </a:pathLst>
          </a:custGeom>
          <a:noFill/>
          <a:ln w="38100" cap="rnd">
            <a:solidFill>
              <a:srgbClr val="A6C476"/>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Tree>
    <p:extLst>
      <p:ext uri="{BB962C8B-B14F-4D97-AF65-F5344CB8AC3E}">
        <p14:creationId xmlns:p14="http://schemas.microsoft.com/office/powerpoint/2010/main" val="26605538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A75F676F-FA94-4320-BD66-C27AF72C9A4C}"/>
              </a:ext>
            </a:extLst>
          </p:cNvPr>
          <p:cNvSpPr>
            <a:spLocks noGrp="1" noChangeArrowheads="1"/>
          </p:cNvSpPr>
          <p:nvPr>
            <p:ph type="title"/>
          </p:nvPr>
        </p:nvSpPr>
        <p:spPr/>
        <p:txBody>
          <a:bodyPr>
            <a:normAutofit fontScale="90000"/>
          </a:bodyPr>
          <a:lstStyle/>
          <a:p>
            <a:pPr eaLnBrk="1" hangingPunct="1"/>
            <a:r>
              <a:rPr lang="pt-BR" altLang="pt-BR"/>
              <a:t>O desenvolvimento do Cronograma</a:t>
            </a:r>
            <a:br>
              <a:rPr lang="pt-BR" altLang="pt-BR"/>
            </a:br>
            <a:r>
              <a:rPr lang="pt-BR" altLang="pt-BR"/>
              <a:t>é um processo iterativo</a:t>
            </a:r>
          </a:p>
        </p:txBody>
      </p:sp>
      <p:sp>
        <p:nvSpPr>
          <p:cNvPr id="86019" name="Rectangle 3">
            <a:extLst>
              <a:ext uri="{FF2B5EF4-FFF2-40B4-BE49-F238E27FC236}">
                <a16:creationId xmlns:a16="http://schemas.microsoft.com/office/drawing/2014/main" id="{236D1822-2E04-4901-A62C-5B401DEFAE86}"/>
              </a:ext>
            </a:extLst>
          </p:cNvPr>
          <p:cNvSpPr>
            <a:spLocks noChangeArrowheads="1"/>
          </p:cNvSpPr>
          <p:nvPr/>
        </p:nvSpPr>
        <p:spPr bwMode="auto">
          <a:xfrm>
            <a:off x="0" y="1866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45771" name="Text Box 11">
            <a:extLst>
              <a:ext uri="{FF2B5EF4-FFF2-40B4-BE49-F238E27FC236}">
                <a16:creationId xmlns:a16="http://schemas.microsoft.com/office/drawing/2014/main" id="{7242E1CA-A224-4D78-938B-3F2CCC41D6C1}"/>
              </a:ext>
            </a:extLst>
          </p:cNvPr>
          <p:cNvSpPr txBox="1">
            <a:spLocks noChangeArrowheads="1"/>
          </p:cNvSpPr>
          <p:nvPr/>
        </p:nvSpPr>
        <p:spPr bwMode="auto">
          <a:xfrm>
            <a:off x="6011863" y="1447800"/>
            <a:ext cx="1835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800" u="none">
                <a:solidFill>
                  <a:srgbClr val="FF0000"/>
                </a:solidFill>
              </a:rPr>
              <a:t>Caminho de ida</a:t>
            </a:r>
            <a:endParaRPr lang="es-AR" altLang="pt-BR" sz="1800" u="none"/>
          </a:p>
        </p:txBody>
      </p:sp>
      <p:sp>
        <p:nvSpPr>
          <p:cNvPr id="86021" name="Line 12">
            <a:extLst>
              <a:ext uri="{FF2B5EF4-FFF2-40B4-BE49-F238E27FC236}">
                <a16:creationId xmlns:a16="http://schemas.microsoft.com/office/drawing/2014/main" id="{F38382DA-2FAA-4C7A-A7A3-5FFADA83F9F6}"/>
              </a:ext>
            </a:extLst>
          </p:cNvPr>
          <p:cNvSpPr>
            <a:spLocks noChangeShapeType="1"/>
          </p:cNvSpPr>
          <p:nvPr/>
        </p:nvSpPr>
        <p:spPr bwMode="auto">
          <a:xfrm>
            <a:off x="1633538" y="3541713"/>
            <a:ext cx="431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6022" name="Line 13">
            <a:extLst>
              <a:ext uri="{FF2B5EF4-FFF2-40B4-BE49-F238E27FC236}">
                <a16:creationId xmlns:a16="http://schemas.microsoft.com/office/drawing/2014/main" id="{281BE926-A1CC-4426-A148-1137F5225972}"/>
              </a:ext>
            </a:extLst>
          </p:cNvPr>
          <p:cNvSpPr>
            <a:spLocks noChangeShapeType="1"/>
          </p:cNvSpPr>
          <p:nvPr/>
        </p:nvSpPr>
        <p:spPr bwMode="auto">
          <a:xfrm>
            <a:off x="3340100" y="3541713"/>
            <a:ext cx="431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6023" name="Line 14">
            <a:extLst>
              <a:ext uri="{FF2B5EF4-FFF2-40B4-BE49-F238E27FC236}">
                <a16:creationId xmlns:a16="http://schemas.microsoft.com/office/drawing/2014/main" id="{E0AC297E-5FD9-49BE-893B-799501E2157B}"/>
              </a:ext>
            </a:extLst>
          </p:cNvPr>
          <p:cNvSpPr>
            <a:spLocks noChangeShapeType="1"/>
          </p:cNvSpPr>
          <p:nvPr/>
        </p:nvSpPr>
        <p:spPr bwMode="auto">
          <a:xfrm>
            <a:off x="5046663" y="3541713"/>
            <a:ext cx="431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6024" name="Line 15">
            <a:extLst>
              <a:ext uri="{FF2B5EF4-FFF2-40B4-BE49-F238E27FC236}">
                <a16:creationId xmlns:a16="http://schemas.microsoft.com/office/drawing/2014/main" id="{882499CD-5EFC-4D8F-A4FA-0A822FAD5A8B}"/>
              </a:ext>
            </a:extLst>
          </p:cNvPr>
          <p:cNvSpPr>
            <a:spLocks noChangeShapeType="1"/>
          </p:cNvSpPr>
          <p:nvPr/>
        </p:nvSpPr>
        <p:spPr bwMode="auto">
          <a:xfrm>
            <a:off x="6769100" y="3541713"/>
            <a:ext cx="431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6025" name="Line 16">
            <a:extLst>
              <a:ext uri="{FF2B5EF4-FFF2-40B4-BE49-F238E27FC236}">
                <a16:creationId xmlns:a16="http://schemas.microsoft.com/office/drawing/2014/main" id="{A75F4B1F-834E-4CD7-96A8-797A4EF7D8ED}"/>
              </a:ext>
            </a:extLst>
          </p:cNvPr>
          <p:cNvSpPr>
            <a:spLocks noChangeShapeType="1"/>
          </p:cNvSpPr>
          <p:nvPr/>
        </p:nvSpPr>
        <p:spPr bwMode="auto">
          <a:xfrm>
            <a:off x="1768475" y="2174875"/>
            <a:ext cx="0" cy="28797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6026" name="Line 17">
            <a:extLst>
              <a:ext uri="{FF2B5EF4-FFF2-40B4-BE49-F238E27FC236}">
                <a16:creationId xmlns:a16="http://schemas.microsoft.com/office/drawing/2014/main" id="{2C87EDC0-7C1C-4348-9CC1-1AD2DFBE74A5}"/>
              </a:ext>
            </a:extLst>
          </p:cNvPr>
          <p:cNvSpPr>
            <a:spLocks noChangeShapeType="1"/>
          </p:cNvSpPr>
          <p:nvPr/>
        </p:nvSpPr>
        <p:spPr bwMode="auto">
          <a:xfrm flipV="1">
            <a:off x="1757363" y="2174875"/>
            <a:ext cx="28733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6027" name="Line 18">
            <a:extLst>
              <a:ext uri="{FF2B5EF4-FFF2-40B4-BE49-F238E27FC236}">
                <a16:creationId xmlns:a16="http://schemas.microsoft.com/office/drawing/2014/main" id="{C1037C68-FD38-45D8-A271-A6B1D9FD87B2}"/>
              </a:ext>
            </a:extLst>
          </p:cNvPr>
          <p:cNvSpPr>
            <a:spLocks noChangeShapeType="1"/>
          </p:cNvSpPr>
          <p:nvPr/>
        </p:nvSpPr>
        <p:spPr bwMode="auto">
          <a:xfrm flipV="1">
            <a:off x="1763713" y="5045075"/>
            <a:ext cx="28733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6028" name="Line 19">
            <a:extLst>
              <a:ext uri="{FF2B5EF4-FFF2-40B4-BE49-F238E27FC236}">
                <a16:creationId xmlns:a16="http://schemas.microsoft.com/office/drawing/2014/main" id="{08813BEC-6224-476E-AC5E-1605BD050F56}"/>
              </a:ext>
            </a:extLst>
          </p:cNvPr>
          <p:cNvSpPr>
            <a:spLocks noChangeShapeType="1"/>
          </p:cNvSpPr>
          <p:nvPr/>
        </p:nvSpPr>
        <p:spPr bwMode="auto">
          <a:xfrm>
            <a:off x="3554413" y="3938588"/>
            <a:ext cx="23653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6029" name="Line 20">
            <a:extLst>
              <a:ext uri="{FF2B5EF4-FFF2-40B4-BE49-F238E27FC236}">
                <a16:creationId xmlns:a16="http://schemas.microsoft.com/office/drawing/2014/main" id="{780C3743-E6F1-478B-957F-00725BC34CAD}"/>
              </a:ext>
            </a:extLst>
          </p:cNvPr>
          <p:cNvSpPr>
            <a:spLocks noChangeShapeType="1"/>
          </p:cNvSpPr>
          <p:nvPr/>
        </p:nvSpPr>
        <p:spPr bwMode="auto">
          <a:xfrm>
            <a:off x="3554413" y="3927475"/>
            <a:ext cx="0" cy="1127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6030" name="Line 21">
            <a:extLst>
              <a:ext uri="{FF2B5EF4-FFF2-40B4-BE49-F238E27FC236}">
                <a16:creationId xmlns:a16="http://schemas.microsoft.com/office/drawing/2014/main" id="{910147C2-9CB9-4C4E-A6DE-9846FF2285C0}"/>
              </a:ext>
            </a:extLst>
          </p:cNvPr>
          <p:cNvSpPr>
            <a:spLocks noChangeShapeType="1"/>
          </p:cNvSpPr>
          <p:nvPr/>
        </p:nvSpPr>
        <p:spPr bwMode="auto">
          <a:xfrm>
            <a:off x="3338513" y="5035550"/>
            <a:ext cx="2159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6031" name="Line 22">
            <a:extLst>
              <a:ext uri="{FF2B5EF4-FFF2-40B4-BE49-F238E27FC236}">
                <a16:creationId xmlns:a16="http://schemas.microsoft.com/office/drawing/2014/main" id="{C0DBF7D5-C4CE-472D-A26E-E3259FDF1B89}"/>
              </a:ext>
            </a:extLst>
          </p:cNvPr>
          <p:cNvSpPr>
            <a:spLocks noChangeShapeType="1"/>
          </p:cNvSpPr>
          <p:nvPr/>
        </p:nvSpPr>
        <p:spPr bwMode="auto">
          <a:xfrm>
            <a:off x="3348038" y="2133600"/>
            <a:ext cx="1930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6032" name="Line 23">
            <a:extLst>
              <a:ext uri="{FF2B5EF4-FFF2-40B4-BE49-F238E27FC236}">
                <a16:creationId xmlns:a16="http://schemas.microsoft.com/office/drawing/2014/main" id="{0900A0E6-5AF7-4AE9-A183-E3D1F1F2B99B}"/>
              </a:ext>
            </a:extLst>
          </p:cNvPr>
          <p:cNvSpPr>
            <a:spLocks noChangeShapeType="1"/>
          </p:cNvSpPr>
          <p:nvPr/>
        </p:nvSpPr>
        <p:spPr bwMode="auto">
          <a:xfrm>
            <a:off x="5268913" y="2130425"/>
            <a:ext cx="0" cy="1127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6033" name="Line 24">
            <a:extLst>
              <a:ext uri="{FF2B5EF4-FFF2-40B4-BE49-F238E27FC236}">
                <a16:creationId xmlns:a16="http://schemas.microsoft.com/office/drawing/2014/main" id="{3C53F994-2C0D-479B-991E-B784F5418F57}"/>
              </a:ext>
            </a:extLst>
          </p:cNvPr>
          <p:cNvSpPr>
            <a:spLocks noChangeShapeType="1"/>
          </p:cNvSpPr>
          <p:nvPr/>
        </p:nvSpPr>
        <p:spPr bwMode="auto">
          <a:xfrm flipV="1">
            <a:off x="5262563" y="3248025"/>
            <a:ext cx="215900" cy="15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6034" name="Rectangle 25">
            <a:extLst>
              <a:ext uri="{FF2B5EF4-FFF2-40B4-BE49-F238E27FC236}">
                <a16:creationId xmlns:a16="http://schemas.microsoft.com/office/drawing/2014/main" id="{9C728884-C0C9-42CF-99B0-F84451BA6BBA}"/>
              </a:ext>
            </a:extLst>
          </p:cNvPr>
          <p:cNvSpPr>
            <a:spLocks noChangeArrowheads="1"/>
          </p:cNvSpPr>
          <p:nvPr/>
        </p:nvSpPr>
        <p:spPr bwMode="auto">
          <a:xfrm>
            <a:off x="968375" y="2779713"/>
            <a:ext cx="1127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400" u="none">
                <a:solidFill>
                  <a:schemeClr val="accent2"/>
                </a:solidFill>
              </a:rPr>
              <a:t>A</a:t>
            </a:r>
          </a:p>
        </p:txBody>
      </p:sp>
      <p:sp>
        <p:nvSpPr>
          <p:cNvPr id="86035" name="Rectangle 26">
            <a:extLst>
              <a:ext uri="{FF2B5EF4-FFF2-40B4-BE49-F238E27FC236}">
                <a16:creationId xmlns:a16="http://schemas.microsoft.com/office/drawing/2014/main" id="{926AC618-D4D8-4D5B-8954-6CA81EC448BD}"/>
              </a:ext>
            </a:extLst>
          </p:cNvPr>
          <p:cNvSpPr>
            <a:spLocks noChangeArrowheads="1"/>
          </p:cNvSpPr>
          <p:nvPr/>
        </p:nvSpPr>
        <p:spPr bwMode="auto">
          <a:xfrm>
            <a:off x="2660650" y="2779713"/>
            <a:ext cx="1095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400" u="none">
                <a:solidFill>
                  <a:schemeClr val="accent2"/>
                </a:solidFill>
              </a:rPr>
              <a:t>C</a:t>
            </a:r>
          </a:p>
        </p:txBody>
      </p:sp>
      <p:sp>
        <p:nvSpPr>
          <p:cNvPr id="86036" name="Rectangle 27">
            <a:extLst>
              <a:ext uri="{FF2B5EF4-FFF2-40B4-BE49-F238E27FC236}">
                <a16:creationId xmlns:a16="http://schemas.microsoft.com/office/drawing/2014/main" id="{0FCEFA28-E34D-4A41-9583-A05E6C69A12D}"/>
              </a:ext>
            </a:extLst>
          </p:cNvPr>
          <p:cNvSpPr>
            <a:spLocks noChangeArrowheads="1"/>
          </p:cNvSpPr>
          <p:nvPr/>
        </p:nvSpPr>
        <p:spPr bwMode="auto">
          <a:xfrm>
            <a:off x="4352925" y="2779713"/>
            <a:ext cx="101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400" u="none">
                <a:solidFill>
                  <a:schemeClr val="accent2"/>
                </a:solidFill>
              </a:rPr>
              <a:t>E</a:t>
            </a:r>
          </a:p>
        </p:txBody>
      </p:sp>
      <p:sp>
        <p:nvSpPr>
          <p:cNvPr id="86037" name="Rectangle 28">
            <a:extLst>
              <a:ext uri="{FF2B5EF4-FFF2-40B4-BE49-F238E27FC236}">
                <a16:creationId xmlns:a16="http://schemas.microsoft.com/office/drawing/2014/main" id="{22C59726-2332-4FF7-9C8C-659FC4373666}"/>
              </a:ext>
            </a:extLst>
          </p:cNvPr>
          <p:cNvSpPr>
            <a:spLocks noChangeArrowheads="1"/>
          </p:cNvSpPr>
          <p:nvPr/>
        </p:nvSpPr>
        <p:spPr bwMode="auto">
          <a:xfrm>
            <a:off x="6045200" y="2779713"/>
            <a:ext cx="1031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400" u="none">
                <a:solidFill>
                  <a:schemeClr val="accent2"/>
                </a:solidFill>
              </a:rPr>
              <a:t>F</a:t>
            </a:r>
          </a:p>
        </p:txBody>
      </p:sp>
      <p:sp>
        <p:nvSpPr>
          <p:cNvPr id="86038" name="Rectangle 29">
            <a:extLst>
              <a:ext uri="{FF2B5EF4-FFF2-40B4-BE49-F238E27FC236}">
                <a16:creationId xmlns:a16="http://schemas.microsoft.com/office/drawing/2014/main" id="{68B5AC52-81BB-413B-81A8-9ED04EDF98B0}"/>
              </a:ext>
            </a:extLst>
          </p:cNvPr>
          <p:cNvSpPr>
            <a:spLocks noChangeArrowheads="1"/>
          </p:cNvSpPr>
          <p:nvPr/>
        </p:nvSpPr>
        <p:spPr bwMode="auto">
          <a:xfrm>
            <a:off x="7739063" y="2779713"/>
            <a:ext cx="1206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400" u="none">
                <a:solidFill>
                  <a:srgbClr val="000000"/>
                </a:solidFill>
              </a:rPr>
              <a:t>G</a:t>
            </a:r>
            <a:endParaRPr lang="es-AR" altLang="pt-BR" sz="1400" u="none"/>
          </a:p>
        </p:txBody>
      </p:sp>
      <p:sp>
        <p:nvSpPr>
          <p:cNvPr id="86039" name="Rectangle 30">
            <a:extLst>
              <a:ext uri="{FF2B5EF4-FFF2-40B4-BE49-F238E27FC236}">
                <a16:creationId xmlns:a16="http://schemas.microsoft.com/office/drawing/2014/main" id="{C14A69A8-08B1-476F-BB18-B72285D62066}"/>
              </a:ext>
            </a:extLst>
          </p:cNvPr>
          <p:cNvSpPr>
            <a:spLocks noChangeArrowheads="1"/>
          </p:cNvSpPr>
          <p:nvPr/>
        </p:nvSpPr>
        <p:spPr bwMode="auto">
          <a:xfrm>
            <a:off x="2660650" y="1370013"/>
            <a:ext cx="1063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400" u="none">
                <a:solidFill>
                  <a:schemeClr val="accent2"/>
                </a:solidFill>
              </a:rPr>
              <a:t>B</a:t>
            </a:r>
            <a:endParaRPr lang="es-AR" altLang="pt-BR" sz="1400" b="0" u="none">
              <a:solidFill>
                <a:schemeClr val="accent2"/>
              </a:solidFill>
            </a:endParaRPr>
          </a:p>
        </p:txBody>
      </p:sp>
      <p:sp>
        <p:nvSpPr>
          <p:cNvPr id="86040" name="Rectangle 31">
            <a:extLst>
              <a:ext uri="{FF2B5EF4-FFF2-40B4-BE49-F238E27FC236}">
                <a16:creationId xmlns:a16="http://schemas.microsoft.com/office/drawing/2014/main" id="{3444BC19-87DD-48A3-8B3F-D01DAFD5B2A2}"/>
              </a:ext>
            </a:extLst>
          </p:cNvPr>
          <p:cNvSpPr>
            <a:spLocks noChangeArrowheads="1"/>
          </p:cNvSpPr>
          <p:nvPr/>
        </p:nvSpPr>
        <p:spPr bwMode="auto">
          <a:xfrm>
            <a:off x="2660650" y="4270375"/>
            <a:ext cx="1143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400" u="none">
                <a:solidFill>
                  <a:schemeClr val="accent2"/>
                </a:solidFill>
              </a:rPr>
              <a:t>D</a:t>
            </a:r>
          </a:p>
        </p:txBody>
      </p:sp>
      <p:sp>
        <p:nvSpPr>
          <p:cNvPr id="245792" name="Rectangle 32">
            <a:extLst>
              <a:ext uri="{FF2B5EF4-FFF2-40B4-BE49-F238E27FC236}">
                <a16:creationId xmlns:a16="http://schemas.microsoft.com/office/drawing/2014/main" id="{E54CEF05-ECD4-4E0C-810C-F6713AE724EA}"/>
              </a:ext>
            </a:extLst>
          </p:cNvPr>
          <p:cNvSpPr>
            <a:spLocks noChangeArrowheads="1"/>
          </p:cNvSpPr>
          <p:nvPr/>
        </p:nvSpPr>
        <p:spPr bwMode="auto">
          <a:xfrm>
            <a:off x="385763" y="3048000"/>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0</a:t>
            </a:r>
          </a:p>
        </p:txBody>
      </p:sp>
      <p:sp>
        <p:nvSpPr>
          <p:cNvPr id="245793" name="Rectangle 33">
            <a:extLst>
              <a:ext uri="{FF2B5EF4-FFF2-40B4-BE49-F238E27FC236}">
                <a16:creationId xmlns:a16="http://schemas.microsoft.com/office/drawing/2014/main" id="{202A6E6B-CA7E-4CC6-98AF-29D25AB22FC2}"/>
              </a:ext>
            </a:extLst>
          </p:cNvPr>
          <p:cNvSpPr>
            <a:spLocks noChangeArrowheads="1"/>
          </p:cNvSpPr>
          <p:nvPr/>
        </p:nvSpPr>
        <p:spPr bwMode="auto">
          <a:xfrm>
            <a:off x="385763" y="3776663"/>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0</a:t>
            </a:r>
          </a:p>
        </p:txBody>
      </p:sp>
      <p:sp>
        <p:nvSpPr>
          <p:cNvPr id="245794" name="Rectangle 34">
            <a:extLst>
              <a:ext uri="{FF2B5EF4-FFF2-40B4-BE49-F238E27FC236}">
                <a16:creationId xmlns:a16="http://schemas.microsoft.com/office/drawing/2014/main" id="{C0184F2F-6AED-4939-83D7-E8CEAE044395}"/>
              </a:ext>
            </a:extLst>
          </p:cNvPr>
          <p:cNvSpPr>
            <a:spLocks noChangeArrowheads="1"/>
          </p:cNvSpPr>
          <p:nvPr/>
        </p:nvSpPr>
        <p:spPr bwMode="auto">
          <a:xfrm>
            <a:off x="1285875" y="3048000"/>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5</a:t>
            </a:r>
          </a:p>
        </p:txBody>
      </p:sp>
      <p:sp>
        <p:nvSpPr>
          <p:cNvPr id="245795" name="Rectangle 35">
            <a:extLst>
              <a:ext uri="{FF2B5EF4-FFF2-40B4-BE49-F238E27FC236}">
                <a16:creationId xmlns:a16="http://schemas.microsoft.com/office/drawing/2014/main" id="{661D4035-7A11-42E3-9200-4915116259B5}"/>
              </a:ext>
            </a:extLst>
          </p:cNvPr>
          <p:cNvSpPr>
            <a:spLocks noChangeArrowheads="1"/>
          </p:cNvSpPr>
          <p:nvPr/>
        </p:nvSpPr>
        <p:spPr bwMode="auto">
          <a:xfrm>
            <a:off x="1285875" y="3776663"/>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5</a:t>
            </a:r>
          </a:p>
        </p:txBody>
      </p:sp>
      <p:sp>
        <p:nvSpPr>
          <p:cNvPr id="86045" name="Rectangle 36">
            <a:extLst>
              <a:ext uri="{FF2B5EF4-FFF2-40B4-BE49-F238E27FC236}">
                <a16:creationId xmlns:a16="http://schemas.microsoft.com/office/drawing/2014/main" id="{A0735B60-7B34-4A74-A21E-0084B7786224}"/>
              </a:ext>
            </a:extLst>
          </p:cNvPr>
          <p:cNvSpPr>
            <a:spLocks noChangeArrowheads="1"/>
          </p:cNvSpPr>
          <p:nvPr/>
        </p:nvSpPr>
        <p:spPr bwMode="auto">
          <a:xfrm>
            <a:off x="385763" y="3048000"/>
            <a:ext cx="1265237" cy="10112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6046" name="Rectangle 37">
            <a:extLst>
              <a:ext uri="{FF2B5EF4-FFF2-40B4-BE49-F238E27FC236}">
                <a16:creationId xmlns:a16="http://schemas.microsoft.com/office/drawing/2014/main" id="{E02B12A4-C977-4F00-B67C-DA69E13A4BCC}"/>
              </a:ext>
            </a:extLst>
          </p:cNvPr>
          <p:cNvSpPr>
            <a:spLocks noChangeArrowheads="1"/>
          </p:cNvSpPr>
          <p:nvPr/>
        </p:nvSpPr>
        <p:spPr bwMode="auto">
          <a:xfrm>
            <a:off x="763588" y="3451225"/>
            <a:ext cx="566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600" u="none"/>
              <a:t>5 Dias</a:t>
            </a:r>
          </a:p>
        </p:txBody>
      </p:sp>
      <p:sp>
        <p:nvSpPr>
          <p:cNvPr id="245798" name="Rectangle 38">
            <a:extLst>
              <a:ext uri="{FF2B5EF4-FFF2-40B4-BE49-F238E27FC236}">
                <a16:creationId xmlns:a16="http://schemas.microsoft.com/office/drawing/2014/main" id="{655A3AA0-C6E1-46A3-8138-A5CDDA71EE5A}"/>
              </a:ext>
            </a:extLst>
          </p:cNvPr>
          <p:cNvSpPr>
            <a:spLocks noChangeArrowheads="1"/>
          </p:cNvSpPr>
          <p:nvPr/>
        </p:nvSpPr>
        <p:spPr bwMode="auto">
          <a:xfrm>
            <a:off x="2092325" y="3048000"/>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5</a:t>
            </a:r>
          </a:p>
        </p:txBody>
      </p:sp>
      <p:sp>
        <p:nvSpPr>
          <p:cNvPr id="245799" name="Rectangle 39">
            <a:extLst>
              <a:ext uri="{FF2B5EF4-FFF2-40B4-BE49-F238E27FC236}">
                <a16:creationId xmlns:a16="http://schemas.microsoft.com/office/drawing/2014/main" id="{B5935E4F-137A-4D64-8DCA-29B7D00A8B15}"/>
              </a:ext>
            </a:extLst>
          </p:cNvPr>
          <p:cNvSpPr>
            <a:spLocks noChangeArrowheads="1"/>
          </p:cNvSpPr>
          <p:nvPr/>
        </p:nvSpPr>
        <p:spPr bwMode="auto">
          <a:xfrm>
            <a:off x="2092325" y="3776663"/>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10</a:t>
            </a:r>
          </a:p>
        </p:txBody>
      </p:sp>
      <p:sp>
        <p:nvSpPr>
          <p:cNvPr id="245800" name="Rectangle 40">
            <a:extLst>
              <a:ext uri="{FF2B5EF4-FFF2-40B4-BE49-F238E27FC236}">
                <a16:creationId xmlns:a16="http://schemas.microsoft.com/office/drawing/2014/main" id="{43FBCBA7-7DE7-4480-BCD7-2E72BC125941}"/>
              </a:ext>
            </a:extLst>
          </p:cNvPr>
          <p:cNvSpPr>
            <a:spLocks noChangeArrowheads="1"/>
          </p:cNvSpPr>
          <p:nvPr/>
        </p:nvSpPr>
        <p:spPr bwMode="auto">
          <a:xfrm>
            <a:off x="2992438" y="3048000"/>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10</a:t>
            </a:r>
          </a:p>
        </p:txBody>
      </p:sp>
      <p:sp>
        <p:nvSpPr>
          <p:cNvPr id="245801" name="Rectangle 41">
            <a:extLst>
              <a:ext uri="{FF2B5EF4-FFF2-40B4-BE49-F238E27FC236}">
                <a16:creationId xmlns:a16="http://schemas.microsoft.com/office/drawing/2014/main" id="{E7BD0ADF-2914-4806-B88B-7A4AEE51270F}"/>
              </a:ext>
            </a:extLst>
          </p:cNvPr>
          <p:cNvSpPr>
            <a:spLocks noChangeArrowheads="1"/>
          </p:cNvSpPr>
          <p:nvPr/>
        </p:nvSpPr>
        <p:spPr bwMode="auto">
          <a:xfrm>
            <a:off x="2992438" y="3776663"/>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15</a:t>
            </a:r>
          </a:p>
        </p:txBody>
      </p:sp>
      <p:sp>
        <p:nvSpPr>
          <p:cNvPr id="86051" name="Rectangle 42">
            <a:extLst>
              <a:ext uri="{FF2B5EF4-FFF2-40B4-BE49-F238E27FC236}">
                <a16:creationId xmlns:a16="http://schemas.microsoft.com/office/drawing/2014/main" id="{B5D22427-6BFE-4527-BA2C-2C48D6AF4E0B}"/>
              </a:ext>
            </a:extLst>
          </p:cNvPr>
          <p:cNvSpPr>
            <a:spLocks noChangeArrowheads="1"/>
          </p:cNvSpPr>
          <p:nvPr/>
        </p:nvSpPr>
        <p:spPr bwMode="auto">
          <a:xfrm>
            <a:off x="2092325" y="3048000"/>
            <a:ext cx="1265238" cy="10112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6052" name="Rectangle 43">
            <a:extLst>
              <a:ext uri="{FF2B5EF4-FFF2-40B4-BE49-F238E27FC236}">
                <a16:creationId xmlns:a16="http://schemas.microsoft.com/office/drawing/2014/main" id="{BAA0440C-01DE-4F8B-8F5E-97D23F4AE458}"/>
              </a:ext>
            </a:extLst>
          </p:cNvPr>
          <p:cNvSpPr>
            <a:spLocks noChangeArrowheads="1"/>
          </p:cNvSpPr>
          <p:nvPr/>
        </p:nvSpPr>
        <p:spPr bwMode="auto">
          <a:xfrm>
            <a:off x="2470150" y="3451225"/>
            <a:ext cx="5667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600" u="none"/>
              <a:t>5 Dias</a:t>
            </a:r>
          </a:p>
        </p:txBody>
      </p:sp>
      <p:sp>
        <p:nvSpPr>
          <p:cNvPr id="245804" name="Rectangle 44">
            <a:extLst>
              <a:ext uri="{FF2B5EF4-FFF2-40B4-BE49-F238E27FC236}">
                <a16:creationId xmlns:a16="http://schemas.microsoft.com/office/drawing/2014/main" id="{8991E842-DF7F-4AE6-AC16-1D737B89127E}"/>
              </a:ext>
            </a:extLst>
          </p:cNvPr>
          <p:cNvSpPr>
            <a:spLocks noChangeArrowheads="1"/>
          </p:cNvSpPr>
          <p:nvPr/>
        </p:nvSpPr>
        <p:spPr bwMode="auto">
          <a:xfrm>
            <a:off x="3798888" y="3048000"/>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15</a:t>
            </a:r>
          </a:p>
        </p:txBody>
      </p:sp>
      <p:sp>
        <p:nvSpPr>
          <p:cNvPr id="245805" name="Rectangle 45">
            <a:extLst>
              <a:ext uri="{FF2B5EF4-FFF2-40B4-BE49-F238E27FC236}">
                <a16:creationId xmlns:a16="http://schemas.microsoft.com/office/drawing/2014/main" id="{1043FA52-1617-4B79-B0E9-20C47AF6F3F8}"/>
              </a:ext>
            </a:extLst>
          </p:cNvPr>
          <p:cNvSpPr>
            <a:spLocks noChangeArrowheads="1"/>
          </p:cNvSpPr>
          <p:nvPr/>
        </p:nvSpPr>
        <p:spPr bwMode="auto">
          <a:xfrm>
            <a:off x="3798888" y="3776663"/>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15</a:t>
            </a:r>
          </a:p>
        </p:txBody>
      </p:sp>
      <p:sp>
        <p:nvSpPr>
          <p:cNvPr id="245806" name="Rectangle 46">
            <a:extLst>
              <a:ext uri="{FF2B5EF4-FFF2-40B4-BE49-F238E27FC236}">
                <a16:creationId xmlns:a16="http://schemas.microsoft.com/office/drawing/2014/main" id="{62E58DC1-9FB5-41A4-9FCC-67A8BB82B5C4}"/>
              </a:ext>
            </a:extLst>
          </p:cNvPr>
          <p:cNvSpPr>
            <a:spLocks noChangeArrowheads="1"/>
          </p:cNvSpPr>
          <p:nvPr/>
        </p:nvSpPr>
        <p:spPr bwMode="auto">
          <a:xfrm>
            <a:off x="4699000" y="3048000"/>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30</a:t>
            </a:r>
          </a:p>
        </p:txBody>
      </p:sp>
      <p:sp>
        <p:nvSpPr>
          <p:cNvPr id="245807" name="Rectangle 47">
            <a:extLst>
              <a:ext uri="{FF2B5EF4-FFF2-40B4-BE49-F238E27FC236}">
                <a16:creationId xmlns:a16="http://schemas.microsoft.com/office/drawing/2014/main" id="{C1CBF851-1629-4229-A7E5-FE9F6D742870}"/>
              </a:ext>
            </a:extLst>
          </p:cNvPr>
          <p:cNvSpPr>
            <a:spLocks noChangeArrowheads="1"/>
          </p:cNvSpPr>
          <p:nvPr/>
        </p:nvSpPr>
        <p:spPr bwMode="auto">
          <a:xfrm>
            <a:off x="4699000" y="3776663"/>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30</a:t>
            </a:r>
          </a:p>
        </p:txBody>
      </p:sp>
      <p:sp>
        <p:nvSpPr>
          <p:cNvPr id="86057" name="Rectangle 48">
            <a:extLst>
              <a:ext uri="{FF2B5EF4-FFF2-40B4-BE49-F238E27FC236}">
                <a16:creationId xmlns:a16="http://schemas.microsoft.com/office/drawing/2014/main" id="{87F29404-370D-4E83-BA16-459F2798CFAB}"/>
              </a:ext>
            </a:extLst>
          </p:cNvPr>
          <p:cNvSpPr>
            <a:spLocks noChangeArrowheads="1"/>
          </p:cNvSpPr>
          <p:nvPr/>
        </p:nvSpPr>
        <p:spPr bwMode="auto">
          <a:xfrm>
            <a:off x="3798888" y="3048000"/>
            <a:ext cx="1265237" cy="10112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6058" name="Rectangle 49">
            <a:extLst>
              <a:ext uri="{FF2B5EF4-FFF2-40B4-BE49-F238E27FC236}">
                <a16:creationId xmlns:a16="http://schemas.microsoft.com/office/drawing/2014/main" id="{F193B4EF-3CDB-40E1-A515-41ECE4BBDFA0}"/>
              </a:ext>
            </a:extLst>
          </p:cNvPr>
          <p:cNvSpPr>
            <a:spLocks noChangeArrowheads="1"/>
          </p:cNvSpPr>
          <p:nvPr/>
        </p:nvSpPr>
        <p:spPr bwMode="auto">
          <a:xfrm>
            <a:off x="4084638" y="3471863"/>
            <a:ext cx="685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600" u="none"/>
              <a:t>15 Dias</a:t>
            </a:r>
          </a:p>
        </p:txBody>
      </p:sp>
      <p:sp>
        <p:nvSpPr>
          <p:cNvPr id="245810" name="Rectangle 50">
            <a:extLst>
              <a:ext uri="{FF2B5EF4-FFF2-40B4-BE49-F238E27FC236}">
                <a16:creationId xmlns:a16="http://schemas.microsoft.com/office/drawing/2014/main" id="{74A4F091-A0BC-4B3F-9386-F4711117EE00}"/>
              </a:ext>
            </a:extLst>
          </p:cNvPr>
          <p:cNvSpPr>
            <a:spLocks noChangeArrowheads="1"/>
          </p:cNvSpPr>
          <p:nvPr/>
        </p:nvSpPr>
        <p:spPr bwMode="auto">
          <a:xfrm>
            <a:off x="5521325" y="3048000"/>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30</a:t>
            </a:r>
          </a:p>
        </p:txBody>
      </p:sp>
      <p:sp>
        <p:nvSpPr>
          <p:cNvPr id="245811" name="Rectangle 51">
            <a:extLst>
              <a:ext uri="{FF2B5EF4-FFF2-40B4-BE49-F238E27FC236}">
                <a16:creationId xmlns:a16="http://schemas.microsoft.com/office/drawing/2014/main" id="{5F6934AA-466F-49CB-AE54-0C65C553DC4E}"/>
              </a:ext>
            </a:extLst>
          </p:cNvPr>
          <p:cNvSpPr>
            <a:spLocks noChangeArrowheads="1"/>
          </p:cNvSpPr>
          <p:nvPr/>
        </p:nvSpPr>
        <p:spPr bwMode="auto">
          <a:xfrm>
            <a:off x="5521325" y="3776663"/>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30</a:t>
            </a:r>
          </a:p>
        </p:txBody>
      </p:sp>
      <p:sp>
        <p:nvSpPr>
          <p:cNvPr id="245812" name="Rectangle 52">
            <a:extLst>
              <a:ext uri="{FF2B5EF4-FFF2-40B4-BE49-F238E27FC236}">
                <a16:creationId xmlns:a16="http://schemas.microsoft.com/office/drawing/2014/main" id="{2D6618A0-C99C-49A4-8055-199993570DCD}"/>
              </a:ext>
            </a:extLst>
          </p:cNvPr>
          <p:cNvSpPr>
            <a:spLocks noChangeArrowheads="1"/>
          </p:cNvSpPr>
          <p:nvPr/>
        </p:nvSpPr>
        <p:spPr bwMode="auto">
          <a:xfrm>
            <a:off x="6421438" y="3048000"/>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35</a:t>
            </a:r>
          </a:p>
        </p:txBody>
      </p:sp>
      <p:sp>
        <p:nvSpPr>
          <p:cNvPr id="245813" name="Rectangle 53">
            <a:extLst>
              <a:ext uri="{FF2B5EF4-FFF2-40B4-BE49-F238E27FC236}">
                <a16:creationId xmlns:a16="http://schemas.microsoft.com/office/drawing/2014/main" id="{A6407C19-B0E4-45BD-85F3-5B2C74BB52FD}"/>
              </a:ext>
            </a:extLst>
          </p:cNvPr>
          <p:cNvSpPr>
            <a:spLocks noChangeArrowheads="1"/>
          </p:cNvSpPr>
          <p:nvPr/>
        </p:nvSpPr>
        <p:spPr bwMode="auto">
          <a:xfrm>
            <a:off x="6421438" y="3776663"/>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35</a:t>
            </a:r>
          </a:p>
        </p:txBody>
      </p:sp>
      <p:sp>
        <p:nvSpPr>
          <p:cNvPr id="86063" name="Rectangle 54">
            <a:extLst>
              <a:ext uri="{FF2B5EF4-FFF2-40B4-BE49-F238E27FC236}">
                <a16:creationId xmlns:a16="http://schemas.microsoft.com/office/drawing/2014/main" id="{5856FC83-C8AD-43C8-B4BA-E36BABACD088}"/>
              </a:ext>
            </a:extLst>
          </p:cNvPr>
          <p:cNvSpPr>
            <a:spLocks noChangeArrowheads="1"/>
          </p:cNvSpPr>
          <p:nvPr/>
        </p:nvSpPr>
        <p:spPr bwMode="auto">
          <a:xfrm>
            <a:off x="5521325" y="3048000"/>
            <a:ext cx="1265238" cy="10112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6064" name="Rectangle 55">
            <a:extLst>
              <a:ext uri="{FF2B5EF4-FFF2-40B4-BE49-F238E27FC236}">
                <a16:creationId xmlns:a16="http://schemas.microsoft.com/office/drawing/2014/main" id="{A16914BA-ADCD-4FB3-987C-A219EB287307}"/>
              </a:ext>
            </a:extLst>
          </p:cNvPr>
          <p:cNvSpPr>
            <a:spLocks noChangeArrowheads="1"/>
          </p:cNvSpPr>
          <p:nvPr/>
        </p:nvSpPr>
        <p:spPr bwMode="auto">
          <a:xfrm>
            <a:off x="5899150" y="3451225"/>
            <a:ext cx="5667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600" u="none"/>
              <a:t>5 Dias</a:t>
            </a:r>
          </a:p>
        </p:txBody>
      </p:sp>
      <p:sp>
        <p:nvSpPr>
          <p:cNvPr id="245816" name="Rectangle 56">
            <a:extLst>
              <a:ext uri="{FF2B5EF4-FFF2-40B4-BE49-F238E27FC236}">
                <a16:creationId xmlns:a16="http://schemas.microsoft.com/office/drawing/2014/main" id="{4EA5362B-1481-4974-B07F-132D28B521F4}"/>
              </a:ext>
            </a:extLst>
          </p:cNvPr>
          <p:cNvSpPr>
            <a:spLocks noChangeArrowheads="1"/>
          </p:cNvSpPr>
          <p:nvPr/>
        </p:nvSpPr>
        <p:spPr bwMode="auto">
          <a:xfrm>
            <a:off x="7227888" y="3048000"/>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35</a:t>
            </a:r>
          </a:p>
        </p:txBody>
      </p:sp>
      <p:sp>
        <p:nvSpPr>
          <p:cNvPr id="245817" name="Rectangle 57">
            <a:extLst>
              <a:ext uri="{FF2B5EF4-FFF2-40B4-BE49-F238E27FC236}">
                <a16:creationId xmlns:a16="http://schemas.microsoft.com/office/drawing/2014/main" id="{B097B245-7EF2-4B16-BDCE-C3CF301CAE0C}"/>
              </a:ext>
            </a:extLst>
          </p:cNvPr>
          <p:cNvSpPr>
            <a:spLocks noChangeArrowheads="1"/>
          </p:cNvSpPr>
          <p:nvPr/>
        </p:nvSpPr>
        <p:spPr bwMode="auto">
          <a:xfrm>
            <a:off x="7227888" y="3776663"/>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35</a:t>
            </a:r>
          </a:p>
        </p:txBody>
      </p:sp>
      <p:sp>
        <p:nvSpPr>
          <p:cNvPr id="245818" name="Rectangle 58">
            <a:extLst>
              <a:ext uri="{FF2B5EF4-FFF2-40B4-BE49-F238E27FC236}">
                <a16:creationId xmlns:a16="http://schemas.microsoft.com/office/drawing/2014/main" id="{18DF848A-427D-4A45-B8A2-6C3BB6A77B00}"/>
              </a:ext>
            </a:extLst>
          </p:cNvPr>
          <p:cNvSpPr>
            <a:spLocks noChangeArrowheads="1"/>
          </p:cNvSpPr>
          <p:nvPr/>
        </p:nvSpPr>
        <p:spPr bwMode="auto">
          <a:xfrm>
            <a:off x="8128000" y="3048000"/>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40</a:t>
            </a:r>
          </a:p>
        </p:txBody>
      </p:sp>
      <p:sp>
        <p:nvSpPr>
          <p:cNvPr id="245819" name="Rectangle 59">
            <a:extLst>
              <a:ext uri="{FF2B5EF4-FFF2-40B4-BE49-F238E27FC236}">
                <a16:creationId xmlns:a16="http://schemas.microsoft.com/office/drawing/2014/main" id="{C02AE57A-C014-4CD0-8D95-B2613D741DD2}"/>
              </a:ext>
            </a:extLst>
          </p:cNvPr>
          <p:cNvSpPr>
            <a:spLocks noChangeArrowheads="1"/>
          </p:cNvSpPr>
          <p:nvPr/>
        </p:nvSpPr>
        <p:spPr bwMode="auto">
          <a:xfrm>
            <a:off x="8128000" y="3776663"/>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40</a:t>
            </a:r>
          </a:p>
        </p:txBody>
      </p:sp>
      <p:sp>
        <p:nvSpPr>
          <p:cNvPr id="86069" name="Rectangle 60">
            <a:extLst>
              <a:ext uri="{FF2B5EF4-FFF2-40B4-BE49-F238E27FC236}">
                <a16:creationId xmlns:a16="http://schemas.microsoft.com/office/drawing/2014/main" id="{2335FE02-8AF0-4A10-B66B-C716486962A0}"/>
              </a:ext>
            </a:extLst>
          </p:cNvPr>
          <p:cNvSpPr>
            <a:spLocks noChangeArrowheads="1"/>
          </p:cNvSpPr>
          <p:nvPr/>
        </p:nvSpPr>
        <p:spPr bwMode="auto">
          <a:xfrm>
            <a:off x="7227888" y="3048000"/>
            <a:ext cx="1265237" cy="10112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6070" name="Rectangle 61">
            <a:extLst>
              <a:ext uri="{FF2B5EF4-FFF2-40B4-BE49-F238E27FC236}">
                <a16:creationId xmlns:a16="http://schemas.microsoft.com/office/drawing/2014/main" id="{64C1EBB2-D002-47EF-98B7-B21B0C045DC5}"/>
              </a:ext>
            </a:extLst>
          </p:cNvPr>
          <p:cNvSpPr>
            <a:spLocks noChangeArrowheads="1"/>
          </p:cNvSpPr>
          <p:nvPr/>
        </p:nvSpPr>
        <p:spPr bwMode="auto">
          <a:xfrm>
            <a:off x="7605713" y="3451225"/>
            <a:ext cx="5667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600" u="none"/>
              <a:t>5 Dias</a:t>
            </a:r>
          </a:p>
        </p:txBody>
      </p:sp>
      <p:sp>
        <p:nvSpPr>
          <p:cNvPr id="245822" name="Rectangle 62">
            <a:extLst>
              <a:ext uri="{FF2B5EF4-FFF2-40B4-BE49-F238E27FC236}">
                <a16:creationId xmlns:a16="http://schemas.microsoft.com/office/drawing/2014/main" id="{743EC716-04CB-4285-BBB3-835697A4FDE3}"/>
              </a:ext>
            </a:extLst>
          </p:cNvPr>
          <p:cNvSpPr>
            <a:spLocks noChangeArrowheads="1"/>
          </p:cNvSpPr>
          <p:nvPr/>
        </p:nvSpPr>
        <p:spPr bwMode="auto">
          <a:xfrm>
            <a:off x="2092325" y="1666875"/>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5</a:t>
            </a:r>
          </a:p>
        </p:txBody>
      </p:sp>
      <p:sp>
        <p:nvSpPr>
          <p:cNvPr id="245823" name="Rectangle 63">
            <a:extLst>
              <a:ext uri="{FF2B5EF4-FFF2-40B4-BE49-F238E27FC236}">
                <a16:creationId xmlns:a16="http://schemas.microsoft.com/office/drawing/2014/main" id="{AA3B0546-173C-480A-9CD3-793899DEE299}"/>
              </a:ext>
            </a:extLst>
          </p:cNvPr>
          <p:cNvSpPr>
            <a:spLocks noChangeArrowheads="1"/>
          </p:cNvSpPr>
          <p:nvPr/>
        </p:nvSpPr>
        <p:spPr bwMode="auto">
          <a:xfrm>
            <a:off x="2092325" y="2395538"/>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15</a:t>
            </a:r>
          </a:p>
        </p:txBody>
      </p:sp>
      <p:sp>
        <p:nvSpPr>
          <p:cNvPr id="245824" name="Rectangle 64">
            <a:extLst>
              <a:ext uri="{FF2B5EF4-FFF2-40B4-BE49-F238E27FC236}">
                <a16:creationId xmlns:a16="http://schemas.microsoft.com/office/drawing/2014/main" id="{5E18C08E-89D3-423B-8665-5E3B57DB0F42}"/>
              </a:ext>
            </a:extLst>
          </p:cNvPr>
          <p:cNvSpPr>
            <a:spLocks noChangeArrowheads="1"/>
          </p:cNvSpPr>
          <p:nvPr/>
        </p:nvSpPr>
        <p:spPr bwMode="auto">
          <a:xfrm>
            <a:off x="2992438" y="1666875"/>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20</a:t>
            </a:r>
          </a:p>
        </p:txBody>
      </p:sp>
      <p:sp>
        <p:nvSpPr>
          <p:cNvPr id="245825" name="Rectangle 65">
            <a:extLst>
              <a:ext uri="{FF2B5EF4-FFF2-40B4-BE49-F238E27FC236}">
                <a16:creationId xmlns:a16="http://schemas.microsoft.com/office/drawing/2014/main" id="{3A8AD0DB-D691-4C7D-AF76-EE4294B028A6}"/>
              </a:ext>
            </a:extLst>
          </p:cNvPr>
          <p:cNvSpPr>
            <a:spLocks noChangeArrowheads="1"/>
          </p:cNvSpPr>
          <p:nvPr/>
        </p:nvSpPr>
        <p:spPr bwMode="auto">
          <a:xfrm>
            <a:off x="2992438" y="2395538"/>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30</a:t>
            </a:r>
          </a:p>
        </p:txBody>
      </p:sp>
      <p:sp>
        <p:nvSpPr>
          <p:cNvPr id="86075" name="Rectangle 66">
            <a:extLst>
              <a:ext uri="{FF2B5EF4-FFF2-40B4-BE49-F238E27FC236}">
                <a16:creationId xmlns:a16="http://schemas.microsoft.com/office/drawing/2014/main" id="{43297D31-D9B5-4B70-9DE2-662D19D90082}"/>
              </a:ext>
            </a:extLst>
          </p:cNvPr>
          <p:cNvSpPr>
            <a:spLocks noChangeArrowheads="1"/>
          </p:cNvSpPr>
          <p:nvPr/>
        </p:nvSpPr>
        <p:spPr bwMode="auto">
          <a:xfrm>
            <a:off x="2092325" y="1666875"/>
            <a:ext cx="1265238" cy="10112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600" u="none"/>
          </a:p>
        </p:txBody>
      </p:sp>
      <p:sp>
        <p:nvSpPr>
          <p:cNvPr id="86076" name="Rectangle 67">
            <a:extLst>
              <a:ext uri="{FF2B5EF4-FFF2-40B4-BE49-F238E27FC236}">
                <a16:creationId xmlns:a16="http://schemas.microsoft.com/office/drawing/2014/main" id="{725D0B95-C998-4EFD-A6B7-FA87B2A3B1CD}"/>
              </a:ext>
            </a:extLst>
          </p:cNvPr>
          <p:cNvSpPr>
            <a:spLocks noChangeArrowheads="1"/>
          </p:cNvSpPr>
          <p:nvPr/>
        </p:nvSpPr>
        <p:spPr bwMode="auto">
          <a:xfrm>
            <a:off x="2357438" y="2032000"/>
            <a:ext cx="685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600" u="none"/>
              <a:t>15 Dias</a:t>
            </a:r>
          </a:p>
        </p:txBody>
      </p:sp>
      <p:sp>
        <p:nvSpPr>
          <p:cNvPr id="245828" name="Rectangle 68">
            <a:extLst>
              <a:ext uri="{FF2B5EF4-FFF2-40B4-BE49-F238E27FC236}">
                <a16:creationId xmlns:a16="http://schemas.microsoft.com/office/drawing/2014/main" id="{4A808C65-43D5-4191-9431-1674B9516811}"/>
              </a:ext>
            </a:extLst>
          </p:cNvPr>
          <p:cNvSpPr>
            <a:spLocks noChangeArrowheads="1"/>
          </p:cNvSpPr>
          <p:nvPr/>
        </p:nvSpPr>
        <p:spPr bwMode="auto">
          <a:xfrm>
            <a:off x="2092325" y="4524375"/>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5</a:t>
            </a:r>
          </a:p>
        </p:txBody>
      </p:sp>
      <p:sp>
        <p:nvSpPr>
          <p:cNvPr id="245829" name="Rectangle 69">
            <a:extLst>
              <a:ext uri="{FF2B5EF4-FFF2-40B4-BE49-F238E27FC236}">
                <a16:creationId xmlns:a16="http://schemas.microsoft.com/office/drawing/2014/main" id="{40701C45-4DB9-4F5D-B5EF-07F234414591}"/>
              </a:ext>
            </a:extLst>
          </p:cNvPr>
          <p:cNvSpPr>
            <a:spLocks noChangeArrowheads="1"/>
          </p:cNvSpPr>
          <p:nvPr/>
        </p:nvSpPr>
        <p:spPr bwMode="auto">
          <a:xfrm>
            <a:off x="2092325" y="5253038"/>
            <a:ext cx="360363"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5</a:t>
            </a:r>
          </a:p>
        </p:txBody>
      </p:sp>
      <p:sp>
        <p:nvSpPr>
          <p:cNvPr id="245830" name="Rectangle 70">
            <a:extLst>
              <a:ext uri="{FF2B5EF4-FFF2-40B4-BE49-F238E27FC236}">
                <a16:creationId xmlns:a16="http://schemas.microsoft.com/office/drawing/2014/main" id="{79D4F7DA-0B42-4B4D-87A1-710D0C71FD01}"/>
              </a:ext>
            </a:extLst>
          </p:cNvPr>
          <p:cNvSpPr>
            <a:spLocks noChangeArrowheads="1"/>
          </p:cNvSpPr>
          <p:nvPr/>
        </p:nvSpPr>
        <p:spPr bwMode="auto">
          <a:xfrm>
            <a:off x="2992438" y="4524375"/>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15</a:t>
            </a:r>
          </a:p>
        </p:txBody>
      </p:sp>
      <p:sp>
        <p:nvSpPr>
          <p:cNvPr id="245831" name="Rectangle 71">
            <a:extLst>
              <a:ext uri="{FF2B5EF4-FFF2-40B4-BE49-F238E27FC236}">
                <a16:creationId xmlns:a16="http://schemas.microsoft.com/office/drawing/2014/main" id="{23805689-5714-44B6-806A-DF5940207185}"/>
              </a:ext>
            </a:extLst>
          </p:cNvPr>
          <p:cNvSpPr>
            <a:spLocks noChangeArrowheads="1"/>
          </p:cNvSpPr>
          <p:nvPr/>
        </p:nvSpPr>
        <p:spPr bwMode="auto">
          <a:xfrm>
            <a:off x="2992438" y="5253038"/>
            <a:ext cx="360362" cy="288925"/>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15</a:t>
            </a:r>
          </a:p>
        </p:txBody>
      </p:sp>
      <p:sp>
        <p:nvSpPr>
          <p:cNvPr id="86081" name="Rectangle 72">
            <a:extLst>
              <a:ext uri="{FF2B5EF4-FFF2-40B4-BE49-F238E27FC236}">
                <a16:creationId xmlns:a16="http://schemas.microsoft.com/office/drawing/2014/main" id="{3A455063-03DD-4850-9DC6-817F3CD4ED54}"/>
              </a:ext>
            </a:extLst>
          </p:cNvPr>
          <p:cNvSpPr>
            <a:spLocks noChangeArrowheads="1"/>
          </p:cNvSpPr>
          <p:nvPr/>
        </p:nvSpPr>
        <p:spPr bwMode="auto">
          <a:xfrm>
            <a:off x="2092325" y="4524375"/>
            <a:ext cx="1265238" cy="10112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6082" name="Rectangle 73">
            <a:extLst>
              <a:ext uri="{FF2B5EF4-FFF2-40B4-BE49-F238E27FC236}">
                <a16:creationId xmlns:a16="http://schemas.microsoft.com/office/drawing/2014/main" id="{64443BE8-1265-4873-9FA3-EA7949275CD9}"/>
              </a:ext>
            </a:extLst>
          </p:cNvPr>
          <p:cNvSpPr>
            <a:spLocks noChangeArrowheads="1"/>
          </p:cNvSpPr>
          <p:nvPr/>
        </p:nvSpPr>
        <p:spPr bwMode="auto">
          <a:xfrm>
            <a:off x="2357438" y="4913313"/>
            <a:ext cx="685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600" u="none"/>
              <a:t>10 Dias</a:t>
            </a:r>
          </a:p>
        </p:txBody>
      </p:sp>
      <p:sp>
        <p:nvSpPr>
          <p:cNvPr id="86083" name="Rectangle 74">
            <a:extLst>
              <a:ext uri="{FF2B5EF4-FFF2-40B4-BE49-F238E27FC236}">
                <a16:creationId xmlns:a16="http://schemas.microsoft.com/office/drawing/2014/main" id="{D05AC28A-7405-4E88-B7D5-01D54803ADF8}"/>
              </a:ext>
            </a:extLst>
          </p:cNvPr>
          <p:cNvSpPr>
            <a:spLocks noChangeArrowheads="1"/>
          </p:cNvSpPr>
          <p:nvPr/>
        </p:nvSpPr>
        <p:spPr bwMode="auto">
          <a:xfrm>
            <a:off x="4356100" y="4333875"/>
            <a:ext cx="4608513" cy="15843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6084" name="Rectangle 75">
            <a:extLst>
              <a:ext uri="{FF2B5EF4-FFF2-40B4-BE49-F238E27FC236}">
                <a16:creationId xmlns:a16="http://schemas.microsoft.com/office/drawing/2014/main" id="{C6D328DB-C450-4667-9452-340F00BE2ABE}"/>
              </a:ext>
            </a:extLst>
          </p:cNvPr>
          <p:cNvSpPr>
            <a:spLocks noChangeArrowheads="1"/>
          </p:cNvSpPr>
          <p:nvPr/>
        </p:nvSpPr>
        <p:spPr bwMode="auto">
          <a:xfrm>
            <a:off x="5510213" y="4641850"/>
            <a:ext cx="1265237" cy="1011238"/>
          </a:xfrm>
          <a:prstGeom prst="rect">
            <a:avLst/>
          </a:prstGeom>
          <a:solidFill>
            <a:schemeClr val="bg1"/>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6085" name="Rectangle 76">
            <a:extLst>
              <a:ext uri="{FF2B5EF4-FFF2-40B4-BE49-F238E27FC236}">
                <a16:creationId xmlns:a16="http://schemas.microsoft.com/office/drawing/2014/main" id="{35DD0CE4-F26F-4A90-B40B-C54BCB4C4B9A}"/>
              </a:ext>
            </a:extLst>
          </p:cNvPr>
          <p:cNvSpPr>
            <a:spLocks noChangeArrowheads="1"/>
          </p:cNvSpPr>
          <p:nvPr/>
        </p:nvSpPr>
        <p:spPr bwMode="auto">
          <a:xfrm>
            <a:off x="4427538" y="5013325"/>
            <a:ext cx="5254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400" u="none">
                <a:solidFill>
                  <a:schemeClr val="accent2"/>
                </a:solidFill>
              </a:rPr>
              <a:t>Notas:</a:t>
            </a:r>
          </a:p>
        </p:txBody>
      </p:sp>
      <p:sp>
        <p:nvSpPr>
          <p:cNvPr id="86086" name="Rectangle 77">
            <a:extLst>
              <a:ext uri="{FF2B5EF4-FFF2-40B4-BE49-F238E27FC236}">
                <a16:creationId xmlns:a16="http://schemas.microsoft.com/office/drawing/2014/main" id="{93F45508-6D95-44F4-BB14-42A763BAAF9C}"/>
              </a:ext>
            </a:extLst>
          </p:cNvPr>
          <p:cNvSpPr>
            <a:spLocks noChangeArrowheads="1"/>
          </p:cNvSpPr>
          <p:nvPr/>
        </p:nvSpPr>
        <p:spPr bwMode="auto">
          <a:xfrm>
            <a:off x="5724525" y="4391025"/>
            <a:ext cx="7842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400" u="none">
                <a:solidFill>
                  <a:schemeClr val="accent2"/>
                </a:solidFill>
              </a:rPr>
              <a:t>Atividade</a:t>
            </a:r>
          </a:p>
        </p:txBody>
      </p:sp>
      <p:sp>
        <p:nvSpPr>
          <p:cNvPr id="245838" name="Rectangle 78">
            <a:extLst>
              <a:ext uri="{FF2B5EF4-FFF2-40B4-BE49-F238E27FC236}">
                <a16:creationId xmlns:a16="http://schemas.microsoft.com/office/drawing/2014/main" id="{CF3248FF-EB25-462F-9451-CCA6BC601B42}"/>
              </a:ext>
            </a:extLst>
          </p:cNvPr>
          <p:cNvSpPr>
            <a:spLocks noChangeArrowheads="1"/>
          </p:cNvSpPr>
          <p:nvPr/>
        </p:nvSpPr>
        <p:spPr bwMode="auto">
          <a:xfrm>
            <a:off x="5510213" y="5370513"/>
            <a:ext cx="360362" cy="2889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LS</a:t>
            </a:r>
          </a:p>
        </p:txBody>
      </p:sp>
      <p:sp>
        <p:nvSpPr>
          <p:cNvPr id="245839" name="Rectangle 79">
            <a:extLst>
              <a:ext uri="{FF2B5EF4-FFF2-40B4-BE49-F238E27FC236}">
                <a16:creationId xmlns:a16="http://schemas.microsoft.com/office/drawing/2014/main" id="{AE30D837-60A7-4AB9-8816-84210B40AEA6}"/>
              </a:ext>
            </a:extLst>
          </p:cNvPr>
          <p:cNvSpPr>
            <a:spLocks noChangeArrowheads="1"/>
          </p:cNvSpPr>
          <p:nvPr/>
        </p:nvSpPr>
        <p:spPr bwMode="auto">
          <a:xfrm>
            <a:off x="6410325" y="5370513"/>
            <a:ext cx="360363" cy="2889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0000FF"/>
                </a:solidFill>
              </a:rPr>
              <a:t>LF</a:t>
            </a:r>
          </a:p>
        </p:txBody>
      </p:sp>
      <p:sp>
        <p:nvSpPr>
          <p:cNvPr id="86089" name="Rectangle 80">
            <a:extLst>
              <a:ext uri="{FF2B5EF4-FFF2-40B4-BE49-F238E27FC236}">
                <a16:creationId xmlns:a16="http://schemas.microsoft.com/office/drawing/2014/main" id="{9CE003A9-DAD1-495A-BA74-58018A5B7C74}"/>
              </a:ext>
            </a:extLst>
          </p:cNvPr>
          <p:cNvSpPr>
            <a:spLocks noChangeArrowheads="1"/>
          </p:cNvSpPr>
          <p:nvPr/>
        </p:nvSpPr>
        <p:spPr bwMode="auto">
          <a:xfrm>
            <a:off x="5575300" y="4941888"/>
            <a:ext cx="12144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200" u="none"/>
              <a:t>Duração (em </a:t>
            </a:r>
          </a:p>
          <a:p>
            <a:pPr algn="ctr" eaLnBrk="1" hangingPunct="1">
              <a:spcBef>
                <a:spcPct val="0"/>
              </a:spcBef>
              <a:buFontTx/>
              <a:buNone/>
            </a:pPr>
            <a:r>
              <a:rPr lang="es-AR" altLang="pt-BR" sz="1200" u="none"/>
              <a:t>dias trabalhados)</a:t>
            </a:r>
          </a:p>
        </p:txBody>
      </p:sp>
      <p:sp>
        <p:nvSpPr>
          <p:cNvPr id="86090" name="Rectangle 81">
            <a:extLst>
              <a:ext uri="{FF2B5EF4-FFF2-40B4-BE49-F238E27FC236}">
                <a16:creationId xmlns:a16="http://schemas.microsoft.com/office/drawing/2014/main" id="{9DCCFE48-BD72-409C-A6EA-3786427A892F}"/>
              </a:ext>
            </a:extLst>
          </p:cNvPr>
          <p:cNvSpPr>
            <a:spLocks noChangeArrowheads="1"/>
          </p:cNvSpPr>
          <p:nvPr/>
        </p:nvSpPr>
        <p:spPr bwMode="auto">
          <a:xfrm>
            <a:off x="6948488" y="4508500"/>
            <a:ext cx="1944687" cy="1225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6091" name="Rectangle 83">
            <a:extLst>
              <a:ext uri="{FF2B5EF4-FFF2-40B4-BE49-F238E27FC236}">
                <a16:creationId xmlns:a16="http://schemas.microsoft.com/office/drawing/2014/main" id="{A0EE680F-BA3E-45A9-BD30-099880BB4B03}"/>
              </a:ext>
            </a:extLst>
          </p:cNvPr>
          <p:cNvSpPr>
            <a:spLocks noChangeArrowheads="1"/>
          </p:cNvSpPr>
          <p:nvPr/>
        </p:nvSpPr>
        <p:spPr bwMode="auto">
          <a:xfrm>
            <a:off x="5510213" y="4641850"/>
            <a:ext cx="360362" cy="2889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ES</a:t>
            </a:r>
          </a:p>
        </p:txBody>
      </p:sp>
      <p:sp>
        <p:nvSpPr>
          <p:cNvPr id="86092" name="Rectangle 84">
            <a:extLst>
              <a:ext uri="{FF2B5EF4-FFF2-40B4-BE49-F238E27FC236}">
                <a16:creationId xmlns:a16="http://schemas.microsoft.com/office/drawing/2014/main" id="{6AB1D9B6-577E-4094-A917-24B39EDB1B8E}"/>
              </a:ext>
            </a:extLst>
          </p:cNvPr>
          <p:cNvSpPr>
            <a:spLocks noChangeArrowheads="1"/>
          </p:cNvSpPr>
          <p:nvPr/>
        </p:nvSpPr>
        <p:spPr bwMode="auto">
          <a:xfrm>
            <a:off x="6410325" y="4641850"/>
            <a:ext cx="360363" cy="2889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rPr>
              <a:t>EF</a:t>
            </a:r>
          </a:p>
        </p:txBody>
      </p:sp>
      <p:sp>
        <p:nvSpPr>
          <p:cNvPr id="86093" name="Text Box 85">
            <a:extLst>
              <a:ext uri="{FF2B5EF4-FFF2-40B4-BE49-F238E27FC236}">
                <a16:creationId xmlns:a16="http://schemas.microsoft.com/office/drawing/2014/main" id="{1F7EFD62-3605-4B42-A91F-7CE34F6EF69F}"/>
              </a:ext>
            </a:extLst>
          </p:cNvPr>
          <p:cNvSpPr txBox="1">
            <a:spLocks noChangeArrowheads="1"/>
          </p:cNvSpPr>
          <p:nvPr/>
        </p:nvSpPr>
        <p:spPr bwMode="auto">
          <a:xfrm>
            <a:off x="6889750" y="4581525"/>
            <a:ext cx="2254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400" b="0" u="none">
                <a:solidFill>
                  <a:srgbClr val="FF0000"/>
                </a:solidFill>
              </a:rPr>
              <a:t>ES = Início Mais Cedo</a:t>
            </a:r>
          </a:p>
          <a:p>
            <a:pPr eaLnBrk="1" hangingPunct="1">
              <a:spcBef>
                <a:spcPct val="0"/>
              </a:spcBef>
              <a:buFontTx/>
              <a:buNone/>
            </a:pPr>
            <a:r>
              <a:rPr lang="es-AR" altLang="pt-BR" sz="1400" b="0" u="none">
                <a:solidFill>
                  <a:srgbClr val="FF0000"/>
                </a:solidFill>
              </a:rPr>
              <a:t>EF = Término Mais Cedo</a:t>
            </a:r>
            <a:endParaRPr lang="es-AR" altLang="pt-BR" sz="1400" b="0" u="none"/>
          </a:p>
        </p:txBody>
      </p:sp>
      <p:sp>
        <p:nvSpPr>
          <p:cNvPr id="245846" name="Text Box 86">
            <a:extLst>
              <a:ext uri="{FF2B5EF4-FFF2-40B4-BE49-F238E27FC236}">
                <a16:creationId xmlns:a16="http://schemas.microsoft.com/office/drawing/2014/main" id="{DD1B0B32-E04F-4417-8D84-72086CDB3B4C}"/>
              </a:ext>
            </a:extLst>
          </p:cNvPr>
          <p:cNvSpPr txBox="1">
            <a:spLocks noChangeArrowheads="1"/>
          </p:cNvSpPr>
          <p:nvPr/>
        </p:nvSpPr>
        <p:spPr bwMode="auto">
          <a:xfrm>
            <a:off x="6919913" y="5013325"/>
            <a:ext cx="1973262"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400" b="0" u="none">
                <a:solidFill>
                  <a:srgbClr val="0000FF"/>
                </a:solidFill>
              </a:rPr>
              <a:t>LS = Início Mais Tarde</a:t>
            </a:r>
          </a:p>
          <a:p>
            <a:pPr eaLnBrk="1" hangingPunct="1">
              <a:spcBef>
                <a:spcPct val="0"/>
              </a:spcBef>
              <a:buFontTx/>
              <a:buNone/>
            </a:pPr>
            <a:r>
              <a:rPr lang="es-AR" altLang="pt-BR" sz="1400" b="0" u="none">
                <a:solidFill>
                  <a:srgbClr val="0000FF"/>
                </a:solidFill>
              </a:rPr>
              <a:t>LF = Final Mais Tarde</a:t>
            </a:r>
          </a:p>
          <a:p>
            <a:pPr eaLnBrk="1" hangingPunct="1">
              <a:spcBef>
                <a:spcPct val="50000"/>
              </a:spcBef>
              <a:buFontTx/>
              <a:buNone/>
            </a:pPr>
            <a:endParaRPr lang="es-AR" altLang="pt-BR" sz="1400" b="0" u="none"/>
          </a:p>
        </p:txBody>
      </p:sp>
      <p:sp>
        <p:nvSpPr>
          <p:cNvPr id="245847" name="Text Box 87">
            <a:extLst>
              <a:ext uri="{FF2B5EF4-FFF2-40B4-BE49-F238E27FC236}">
                <a16:creationId xmlns:a16="http://schemas.microsoft.com/office/drawing/2014/main" id="{A01F6BFD-1C5F-4113-B0EF-9576178ED157}"/>
              </a:ext>
            </a:extLst>
          </p:cNvPr>
          <p:cNvSpPr txBox="1">
            <a:spLocks noChangeArrowheads="1"/>
          </p:cNvSpPr>
          <p:nvPr/>
        </p:nvSpPr>
        <p:spPr bwMode="auto">
          <a:xfrm>
            <a:off x="6021388" y="1909763"/>
            <a:ext cx="29162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50000"/>
              </a:spcBef>
              <a:buFontTx/>
              <a:buNone/>
            </a:pPr>
            <a:r>
              <a:rPr lang="es-AR" altLang="pt-BR" sz="1800" u="none">
                <a:solidFill>
                  <a:srgbClr val="0000FF"/>
                </a:solidFill>
              </a:rPr>
              <a:t>Caminho de Volta</a:t>
            </a:r>
          </a:p>
        </p:txBody>
      </p:sp>
    </p:spTree>
    <p:extLst>
      <p:ext uri="{BB962C8B-B14F-4D97-AF65-F5344CB8AC3E}">
        <p14:creationId xmlns:p14="http://schemas.microsoft.com/office/powerpoint/2010/main" val="544831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57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58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8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80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8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580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580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5810"/>
                                        </p:tgtEl>
                                        <p:attrNameLst>
                                          <p:attrName>style.visibility</p:attrName>
                                        </p:attrNameLst>
                                      </p:cBhvr>
                                      <p:to>
                                        <p:strVal val="visible"/>
                                      </p:to>
                                    </p:set>
                                  </p:childTnLst>
                                </p:cTn>
                              </p:par>
                            </p:childTnLst>
                          </p:cTn>
                        </p:par>
                        <p:par>
                          <p:cTn id="47" fill="hold" nodeType="afterGroup">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45812"/>
                                        </p:tgtEl>
                                        <p:attrNameLst>
                                          <p:attrName>style.visibility</p:attrName>
                                        </p:attrNameLst>
                                      </p:cBhvr>
                                      <p:to>
                                        <p:strVal val="visible"/>
                                      </p:to>
                                    </p:set>
                                  </p:childTnLst>
                                </p:cTn>
                              </p:par>
                            </p:childTnLst>
                          </p:cTn>
                        </p:par>
                        <p:par>
                          <p:cTn id="50" fill="hold" nodeType="afterGroup">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45816"/>
                                        </p:tgtEl>
                                        <p:attrNameLst>
                                          <p:attrName>style.visibility</p:attrName>
                                        </p:attrNameLst>
                                      </p:cBhvr>
                                      <p:to>
                                        <p:strVal val="visible"/>
                                      </p:to>
                                    </p:set>
                                  </p:childTnLst>
                                </p:cTn>
                              </p:par>
                            </p:childTnLst>
                          </p:cTn>
                        </p:par>
                        <p:par>
                          <p:cTn id="53" fill="hold" nodeType="afterGroup">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245818"/>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45847"/>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45838"/>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245839"/>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45846"/>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45819"/>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45817"/>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45813"/>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45811"/>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45807"/>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45805"/>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45825"/>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45823"/>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45801"/>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24579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45829"/>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245831"/>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245795"/>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2457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1" grpId="0"/>
      <p:bldP spid="245792" grpId="0" animBg="1"/>
      <p:bldP spid="245793" grpId="0" animBg="1"/>
      <p:bldP spid="245794" grpId="0" animBg="1"/>
      <p:bldP spid="245795" grpId="0" animBg="1"/>
      <p:bldP spid="245798" grpId="0" animBg="1"/>
      <p:bldP spid="245799" grpId="0" animBg="1"/>
      <p:bldP spid="245800" grpId="0" animBg="1"/>
      <p:bldP spid="245801" grpId="0" animBg="1"/>
      <p:bldP spid="245804" grpId="0" animBg="1"/>
      <p:bldP spid="245805" grpId="0" animBg="1"/>
      <p:bldP spid="245806" grpId="0" animBg="1"/>
      <p:bldP spid="245807" grpId="0" animBg="1"/>
      <p:bldP spid="245810" grpId="0" animBg="1"/>
      <p:bldP spid="245811" grpId="0" animBg="1"/>
      <p:bldP spid="245812" grpId="0" animBg="1"/>
      <p:bldP spid="245813" grpId="0" animBg="1"/>
      <p:bldP spid="245816" grpId="0" animBg="1"/>
      <p:bldP spid="245817" grpId="0" animBg="1"/>
      <p:bldP spid="245818" grpId="0" animBg="1"/>
      <p:bldP spid="245819" grpId="0" animBg="1"/>
      <p:bldP spid="245822" grpId="0" animBg="1"/>
      <p:bldP spid="245823" grpId="0" animBg="1"/>
      <p:bldP spid="245824" grpId="0" animBg="1"/>
      <p:bldP spid="245825" grpId="0" animBg="1"/>
      <p:bldP spid="245828" grpId="0" animBg="1"/>
      <p:bldP spid="245829" grpId="0" animBg="1"/>
      <p:bldP spid="245830" grpId="0" animBg="1"/>
      <p:bldP spid="245831" grpId="0" animBg="1"/>
      <p:bldP spid="245838" grpId="0" animBg="1"/>
      <p:bldP spid="245839" grpId="0" animBg="1"/>
      <p:bldP spid="245846" grpId="0"/>
      <p:bldP spid="24584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7624ED5A-3386-435E-A88B-CCC5B6F0B747}"/>
              </a:ext>
            </a:extLst>
          </p:cNvPr>
          <p:cNvSpPr>
            <a:spLocks noGrp="1" noChangeArrowheads="1"/>
          </p:cNvSpPr>
          <p:nvPr>
            <p:ph type="title"/>
          </p:nvPr>
        </p:nvSpPr>
        <p:spPr/>
        <p:txBody>
          <a:bodyPr>
            <a:normAutofit fontScale="90000"/>
          </a:bodyPr>
          <a:lstStyle/>
          <a:p>
            <a:pPr eaLnBrk="1" hangingPunct="1"/>
            <a:r>
              <a:rPr lang="es-AR" altLang="pt-BR"/>
              <a:t>As atividades sem Folga </a:t>
            </a:r>
            <a:br>
              <a:rPr lang="es-AR" altLang="pt-BR"/>
            </a:br>
            <a:r>
              <a:rPr lang="es-AR" altLang="pt-BR"/>
              <a:t>definem o Caminho Crítico</a:t>
            </a:r>
          </a:p>
        </p:txBody>
      </p:sp>
      <p:sp>
        <p:nvSpPr>
          <p:cNvPr id="88067" name="Rectangle 3">
            <a:extLst>
              <a:ext uri="{FF2B5EF4-FFF2-40B4-BE49-F238E27FC236}">
                <a16:creationId xmlns:a16="http://schemas.microsoft.com/office/drawing/2014/main" id="{2CDF3FB4-FDC3-44A4-B426-1126722323CA}"/>
              </a:ext>
            </a:extLst>
          </p:cNvPr>
          <p:cNvSpPr>
            <a:spLocks noChangeArrowheads="1"/>
          </p:cNvSpPr>
          <p:nvPr/>
        </p:nvSpPr>
        <p:spPr bwMode="auto">
          <a:xfrm>
            <a:off x="0" y="2154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068" name="Text Box 11">
            <a:extLst>
              <a:ext uri="{FF2B5EF4-FFF2-40B4-BE49-F238E27FC236}">
                <a16:creationId xmlns:a16="http://schemas.microsoft.com/office/drawing/2014/main" id="{A962707E-4A24-44F4-84A0-00A4BD314E6B}"/>
              </a:ext>
            </a:extLst>
          </p:cNvPr>
          <p:cNvSpPr txBox="1">
            <a:spLocks noChangeArrowheads="1"/>
          </p:cNvSpPr>
          <p:nvPr/>
        </p:nvSpPr>
        <p:spPr bwMode="auto">
          <a:xfrm>
            <a:off x="5219700" y="1196975"/>
            <a:ext cx="3816350" cy="863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solidFill>
                  <a:srgbClr val="FF0000"/>
                </a:solidFill>
                <a:latin typeface="Arial" panose="020B0604020202020204" pitchFamily="34" charset="0"/>
              </a:rPr>
              <a:t>O </a:t>
            </a:r>
            <a:r>
              <a:rPr lang="es-AR" altLang="pt-BR" sz="1600">
                <a:solidFill>
                  <a:srgbClr val="FF0000"/>
                </a:solidFill>
                <a:latin typeface="Arial" panose="020B0604020202020204" pitchFamily="34" charset="0"/>
              </a:rPr>
              <a:t>Caminho Crítico</a:t>
            </a:r>
            <a:r>
              <a:rPr lang="es-AR" altLang="pt-BR" sz="1600" u="none">
                <a:solidFill>
                  <a:srgbClr val="FF0000"/>
                </a:solidFill>
                <a:latin typeface="Arial" panose="020B0604020202020204" pitchFamily="34" charset="0"/>
              </a:rPr>
              <a:t> é o caminho mais longo para concluir o trabalho (atividades críticas em vermelho).</a:t>
            </a:r>
          </a:p>
        </p:txBody>
      </p:sp>
      <p:sp>
        <p:nvSpPr>
          <p:cNvPr id="88069" name="Rectangle 12">
            <a:extLst>
              <a:ext uri="{FF2B5EF4-FFF2-40B4-BE49-F238E27FC236}">
                <a16:creationId xmlns:a16="http://schemas.microsoft.com/office/drawing/2014/main" id="{88F4966D-BEE2-4CF2-A885-FC0B9426AD2E}"/>
              </a:ext>
            </a:extLst>
          </p:cNvPr>
          <p:cNvSpPr>
            <a:spLocks noChangeArrowheads="1"/>
          </p:cNvSpPr>
          <p:nvPr/>
        </p:nvSpPr>
        <p:spPr bwMode="auto">
          <a:xfrm>
            <a:off x="8027988" y="5438775"/>
            <a:ext cx="79216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a:t>
            </a:r>
          </a:p>
        </p:txBody>
      </p:sp>
      <p:sp>
        <p:nvSpPr>
          <p:cNvPr id="88070" name="Rectangle 13">
            <a:extLst>
              <a:ext uri="{FF2B5EF4-FFF2-40B4-BE49-F238E27FC236}">
                <a16:creationId xmlns:a16="http://schemas.microsoft.com/office/drawing/2014/main" id="{F17407EB-DF42-4FC8-949C-1EB1219547B9}"/>
              </a:ext>
            </a:extLst>
          </p:cNvPr>
          <p:cNvSpPr>
            <a:spLocks noChangeArrowheads="1"/>
          </p:cNvSpPr>
          <p:nvPr/>
        </p:nvSpPr>
        <p:spPr bwMode="auto">
          <a:xfrm>
            <a:off x="7164388" y="5438775"/>
            <a:ext cx="863600"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35</a:t>
            </a:r>
          </a:p>
        </p:txBody>
      </p:sp>
      <p:sp>
        <p:nvSpPr>
          <p:cNvPr id="88071" name="Rectangle 14">
            <a:extLst>
              <a:ext uri="{FF2B5EF4-FFF2-40B4-BE49-F238E27FC236}">
                <a16:creationId xmlns:a16="http://schemas.microsoft.com/office/drawing/2014/main" id="{98C61783-A654-4EEF-B67F-CC61A1298B3C}"/>
              </a:ext>
            </a:extLst>
          </p:cNvPr>
          <p:cNvSpPr>
            <a:spLocks noChangeArrowheads="1"/>
          </p:cNvSpPr>
          <p:nvPr/>
        </p:nvSpPr>
        <p:spPr bwMode="auto">
          <a:xfrm>
            <a:off x="6300788" y="5438775"/>
            <a:ext cx="863600"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30</a:t>
            </a:r>
          </a:p>
        </p:txBody>
      </p:sp>
      <p:sp>
        <p:nvSpPr>
          <p:cNvPr id="88072" name="Rectangle 15">
            <a:extLst>
              <a:ext uri="{FF2B5EF4-FFF2-40B4-BE49-F238E27FC236}">
                <a16:creationId xmlns:a16="http://schemas.microsoft.com/office/drawing/2014/main" id="{BA940912-83EB-4F26-9923-48065C22730C}"/>
              </a:ext>
            </a:extLst>
          </p:cNvPr>
          <p:cNvSpPr>
            <a:spLocks noChangeArrowheads="1"/>
          </p:cNvSpPr>
          <p:nvPr/>
        </p:nvSpPr>
        <p:spPr bwMode="auto">
          <a:xfrm>
            <a:off x="5364163" y="5438775"/>
            <a:ext cx="936625"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35</a:t>
            </a:r>
          </a:p>
        </p:txBody>
      </p:sp>
      <p:sp>
        <p:nvSpPr>
          <p:cNvPr id="88073" name="Rectangle 16">
            <a:extLst>
              <a:ext uri="{FF2B5EF4-FFF2-40B4-BE49-F238E27FC236}">
                <a16:creationId xmlns:a16="http://schemas.microsoft.com/office/drawing/2014/main" id="{7480A457-0960-424B-A6C4-303F1B5FF041}"/>
              </a:ext>
            </a:extLst>
          </p:cNvPr>
          <p:cNvSpPr>
            <a:spLocks noChangeArrowheads="1"/>
          </p:cNvSpPr>
          <p:nvPr/>
        </p:nvSpPr>
        <p:spPr bwMode="auto">
          <a:xfrm>
            <a:off x="4427538" y="5438775"/>
            <a:ext cx="936625"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30</a:t>
            </a:r>
          </a:p>
        </p:txBody>
      </p:sp>
      <p:sp>
        <p:nvSpPr>
          <p:cNvPr id="88074" name="Rectangle 17">
            <a:extLst>
              <a:ext uri="{FF2B5EF4-FFF2-40B4-BE49-F238E27FC236}">
                <a16:creationId xmlns:a16="http://schemas.microsoft.com/office/drawing/2014/main" id="{A701E248-ADA3-41E7-B4D9-0A10085F9E5E}"/>
              </a:ext>
            </a:extLst>
          </p:cNvPr>
          <p:cNvSpPr>
            <a:spLocks noChangeArrowheads="1"/>
          </p:cNvSpPr>
          <p:nvPr/>
        </p:nvSpPr>
        <p:spPr bwMode="auto">
          <a:xfrm>
            <a:off x="3203575" y="5438775"/>
            <a:ext cx="1223963"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5</a:t>
            </a:r>
          </a:p>
        </p:txBody>
      </p:sp>
      <p:sp>
        <p:nvSpPr>
          <p:cNvPr id="88075" name="Rectangle 18">
            <a:extLst>
              <a:ext uri="{FF2B5EF4-FFF2-40B4-BE49-F238E27FC236}">
                <a16:creationId xmlns:a16="http://schemas.microsoft.com/office/drawing/2014/main" id="{BE72F577-2DA4-444C-980D-88C0613A3DC4}"/>
              </a:ext>
            </a:extLst>
          </p:cNvPr>
          <p:cNvSpPr>
            <a:spLocks noChangeArrowheads="1"/>
          </p:cNvSpPr>
          <p:nvPr/>
        </p:nvSpPr>
        <p:spPr bwMode="auto">
          <a:xfrm>
            <a:off x="1331913" y="5438775"/>
            <a:ext cx="187166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C, E</a:t>
            </a:r>
          </a:p>
        </p:txBody>
      </p:sp>
      <p:sp>
        <p:nvSpPr>
          <p:cNvPr id="88076" name="Rectangle 19">
            <a:extLst>
              <a:ext uri="{FF2B5EF4-FFF2-40B4-BE49-F238E27FC236}">
                <a16:creationId xmlns:a16="http://schemas.microsoft.com/office/drawing/2014/main" id="{79939973-240F-43F5-A2AA-53EF4959FE8B}"/>
              </a:ext>
            </a:extLst>
          </p:cNvPr>
          <p:cNvSpPr>
            <a:spLocks noChangeArrowheads="1"/>
          </p:cNvSpPr>
          <p:nvPr/>
        </p:nvSpPr>
        <p:spPr bwMode="auto">
          <a:xfrm>
            <a:off x="468313" y="5438775"/>
            <a:ext cx="863600"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F</a:t>
            </a:r>
          </a:p>
        </p:txBody>
      </p:sp>
      <p:sp>
        <p:nvSpPr>
          <p:cNvPr id="88077" name="Rectangle 20">
            <a:extLst>
              <a:ext uri="{FF2B5EF4-FFF2-40B4-BE49-F238E27FC236}">
                <a16:creationId xmlns:a16="http://schemas.microsoft.com/office/drawing/2014/main" id="{95394207-704F-47B1-B623-5D319317ECD4}"/>
              </a:ext>
            </a:extLst>
          </p:cNvPr>
          <p:cNvSpPr>
            <a:spLocks noChangeArrowheads="1"/>
          </p:cNvSpPr>
          <p:nvPr/>
        </p:nvSpPr>
        <p:spPr bwMode="auto">
          <a:xfrm>
            <a:off x="8027988" y="5135563"/>
            <a:ext cx="792162"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a:t>
            </a:r>
          </a:p>
        </p:txBody>
      </p:sp>
      <p:sp>
        <p:nvSpPr>
          <p:cNvPr id="88078" name="Rectangle 21">
            <a:extLst>
              <a:ext uri="{FF2B5EF4-FFF2-40B4-BE49-F238E27FC236}">
                <a16:creationId xmlns:a16="http://schemas.microsoft.com/office/drawing/2014/main" id="{6A43B765-8AE5-4B27-BBFC-52AF9FBE7EA9}"/>
              </a:ext>
            </a:extLst>
          </p:cNvPr>
          <p:cNvSpPr>
            <a:spLocks noChangeArrowheads="1"/>
          </p:cNvSpPr>
          <p:nvPr/>
        </p:nvSpPr>
        <p:spPr bwMode="auto">
          <a:xfrm>
            <a:off x="7164388" y="5135563"/>
            <a:ext cx="863600"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30</a:t>
            </a:r>
          </a:p>
        </p:txBody>
      </p:sp>
      <p:sp>
        <p:nvSpPr>
          <p:cNvPr id="88079" name="Rectangle 22">
            <a:extLst>
              <a:ext uri="{FF2B5EF4-FFF2-40B4-BE49-F238E27FC236}">
                <a16:creationId xmlns:a16="http://schemas.microsoft.com/office/drawing/2014/main" id="{0361CFE6-3C02-4619-B767-172AF6892E23}"/>
              </a:ext>
            </a:extLst>
          </p:cNvPr>
          <p:cNvSpPr>
            <a:spLocks noChangeArrowheads="1"/>
          </p:cNvSpPr>
          <p:nvPr/>
        </p:nvSpPr>
        <p:spPr bwMode="auto">
          <a:xfrm>
            <a:off x="6300788" y="5135563"/>
            <a:ext cx="863600"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15</a:t>
            </a:r>
          </a:p>
        </p:txBody>
      </p:sp>
      <p:sp>
        <p:nvSpPr>
          <p:cNvPr id="88080" name="Rectangle 23">
            <a:extLst>
              <a:ext uri="{FF2B5EF4-FFF2-40B4-BE49-F238E27FC236}">
                <a16:creationId xmlns:a16="http://schemas.microsoft.com/office/drawing/2014/main" id="{626EAFD7-A171-4E03-A0DE-7813C0C43DB6}"/>
              </a:ext>
            </a:extLst>
          </p:cNvPr>
          <p:cNvSpPr>
            <a:spLocks noChangeArrowheads="1"/>
          </p:cNvSpPr>
          <p:nvPr/>
        </p:nvSpPr>
        <p:spPr bwMode="auto">
          <a:xfrm>
            <a:off x="5364163" y="5135563"/>
            <a:ext cx="936625"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30</a:t>
            </a:r>
          </a:p>
        </p:txBody>
      </p:sp>
      <p:sp>
        <p:nvSpPr>
          <p:cNvPr id="88081" name="Rectangle 24">
            <a:extLst>
              <a:ext uri="{FF2B5EF4-FFF2-40B4-BE49-F238E27FC236}">
                <a16:creationId xmlns:a16="http://schemas.microsoft.com/office/drawing/2014/main" id="{EC30AF08-8218-40C5-B3B1-3B812CDC24B7}"/>
              </a:ext>
            </a:extLst>
          </p:cNvPr>
          <p:cNvSpPr>
            <a:spLocks noChangeArrowheads="1"/>
          </p:cNvSpPr>
          <p:nvPr/>
        </p:nvSpPr>
        <p:spPr bwMode="auto">
          <a:xfrm>
            <a:off x="4427538" y="5135563"/>
            <a:ext cx="936625"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15</a:t>
            </a:r>
          </a:p>
        </p:txBody>
      </p:sp>
      <p:sp>
        <p:nvSpPr>
          <p:cNvPr id="88082" name="Rectangle 25">
            <a:extLst>
              <a:ext uri="{FF2B5EF4-FFF2-40B4-BE49-F238E27FC236}">
                <a16:creationId xmlns:a16="http://schemas.microsoft.com/office/drawing/2014/main" id="{9B2289AB-5239-484A-ACAE-15FAF0DBB0A7}"/>
              </a:ext>
            </a:extLst>
          </p:cNvPr>
          <p:cNvSpPr>
            <a:spLocks noChangeArrowheads="1"/>
          </p:cNvSpPr>
          <p:nvPr/>
        </p:nvSpPr>
        <p:spPr bwMode="auto">
          <a:xfrm>
            <a:off x="3203575" y="5135563"/>
            <a:ext cx="1223963"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15</a:t>
            </a:r>
          </a:p>
        </p:txBody>
      </p:sp>
      <p:sp>
        <p:nvSpPr>
          <p:cNvPr id="88083" name="Rectangle 26">
            <a:extLst>
              <a:ext uri="{FF2B5EF4-FFF2-40B4-BE49-F238E27FC236}">
                <a16:creationId xmlns:a16="http://schemas.microsoft.com/office/drawing/2014/main" id="{05D304EE-448D-451F-B7CE-0924BA4A1AD8}"/>
              </a:ext>
            </a:extLst>
          </p:cNvPr>
          <p:cNvSpPr>
            <a:spLocks noChangeArrowheads="1"/>
          </p:cNvSpPr>
          <p:nvPr/>
        </p:nvSpPr>
        <p:spPr bwMode="auto">
          <a:xfrm>
            <a:off x="1331913" y="5135563"/>
            <a:ext cx="1871662"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C, D</a:t>
            </a:r>
          </a:p>
        </p:txBody>
      </p:sp>
      <p:sp>
        <p:nvSpPr>
          <p:cNvPr id="88084" name="Rectangle 27">
            <a:extLst>
              <a:ext uri="{FF2B5EF4-FFF2-40B4-BE49-F238E27FC236}">
                <a16:creationId xmlns:a16="http://schemas.microsoft.com/office/drawing/2014/main" id="{D0C2C390-210F-47B1-BC7E-7984CCE84DB9}"/>
              </a:ext>
            </a:extLst>
          </p:cNvPr>
          <p:cNvSpPr>
            <a:spLocks noChangeArrowheads="1"/>
          </p:cNvSpPr>
          <p:nvPr/>
        </p:nvSpPr>
        <p:spPr bwMode="auto">
          <a:xfrm>
            <a:off x="468313" y="5135563"/>
            <a:ext cx="863600"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E</a:t>
            </a:r>
          </a:p>
        </p:txBody>
      </p:sp>
      <p:sp>
        <p:nvSpPr>
          <p:cNvPr id="88085" name="Rectangle 28">
            <a:extLst>
              <a:ext uri="{FF2B5EF4-FFF2-40B4-BE49-F238E27FC236}">
                <a16:creationId xmlns:a16="http://schemas.microsoft.com/office/drawing/2014/main" id="{E8FE27A9-B01E-4F11-94DF-31F07DC871F1}"/>
              </a:ext>
            </a:extLst>
          </p:cNvPr>
          <p:cNvSpPr>
            <a:spLocks noChangeArrowheads="1"/>
          </p:cNvSpPr>
          <p:nvPr/>
        </p:nvSpPr>
        <p:spPr bwMode="auto">
          <a:xfrm>
            <a:off x="8027988" y="4832350"/>
            <a:ext cx="79216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a:t>
            </a:r>
          </a:p>
        </p:txBody>
      </p:sp>
      <p:sp>
        <p:nvSpPr>
          <p:cNvPr id="88086" name="Rectangle 29">
            <a:extLst>
              <a:ext uri="{FF2B5EF4-FFF2-40B4-BE49-F238E27FC236}">
                <a16:creationId xmlns:a16="http://schemas.microsoft.com/office/drawing/2014/main" id="{109E411D-A098-4173-AFA0-C2FBF0AD00DC}"/>
              </a:ext>
            </a:extLst>
          </p:cNvPr>
          <p:cNvSpPr>
            <a:spLocks noChangeArrowheads="1"/>
          </p:cNvSpPr>
          <p:nvPr/>
        </p:nvSpPr>
        <p:spPr bwMode="auto">
          <a:xfrm>
            <a:off x="7164388" y="4832350"/>
            <a:ext cx="863600"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15</a:t>
            </a:r>
          </a:p>
        </p:txBody>
      </p:sp>
      <p:sp>
        <p:nvSpPr>
          <p:cNvPr id="88087" name="Rectangle 30">
            <a:extLst>
              <a:ext uri="{FF2B5EF4-FFF2-40B4-BE49-F238E27FC236}">
                <a16:creationId xmlns:a16="http://schemas.microsoft.com/office/drawing/2014/main" id="{2A6B4C2A-2231-4CEE-84AF-62EBF15DEA06}"/>
              </a:ext>
            </a:extLst>
          </p:cNvPr>
          <p:cNvSpPr>
            <a:spLocks noChangeArrowheads="1"/>
          </p:cNvSpPr>
          <p:nvPr/>
        </p:nvSpPr>
        <p:spPr bwMode="auto">
          <a:xfrm>
            <a:off x="6300788" y="4832350"/>
            <a:ext cx="863600"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5</a:t>
            </a:r>
          </a:p>
        </p:txBody>
      </p:sp>
      <p:sp>
        <p:nvSpPr>
          <p:cNvPr id="88088" name="Rectangle 31">
            <a:extLst>
              <a:ext uri="{FF2B5EF4-FFF2-40B4-BE49-F238E27FC236}">
                <a16:creationId xmlns:a16="http://schemas.microsoft.com/office/drawing/2014/main" id="{E3C67FE6-BF3C-4C42-8461-3467CA2C8B59}"/>
              </a:ext>
            </a:extLst>
          </p:cNvPr>
          <p:cNvSpPr>
            <a:spLocks noChangeArrowheads="1"/>
          </p:cNvSpPr>
          <p:nvPr/>
        </p:nvSpPr>
        <p:spPr bwMode="auto">
          <a:xfrm>
            <a:off x="5364163" y="4832350"/>
            <a:ext cx="936625"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15</a:t>
            </a:r>
          </a:p>
        </p:txBody>
      </p:sp>
      <p:sp>
        <p:nvSpPr>
          <p:cNvPr id="88089" name="Rectangle 32">
            <a:extLst>
              <a:ext uri="{FF2B5EF4-FFF2-40B4-BE49-F238E27FC236}">
                <a16:creationId xmlns:a16="http://schemas.microsoft.com/office/drawing/2014/main" id="{99B87597-4C98-4F0A-A420-4722BDE90649}"/>
              </a:ext>
            </a:extLst>
          </p:cNvPr>
          <p:cNvSpPr>
            <a:spLocks noChangeArrowheads="1"/>
          </p:cNvSpPr>
          <p:nvPr/>
        </p:nvSpPr>
        <p:spPr bwMode="auto">
          <a:xfrm>
            <a:off x="4427538" y="4832350"/>
            <a:ext cx="936625"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5</a:t>
            </a:r>
          </a:p>
        </p:txBody>
      </p:sp>
      <p:sp>
        <p:nvSpPr>
          <p:cNvPr id="88090" name="Rectangle 33">
            <a:extLst>
              <a:ext uri="{FF2B5EF4-FFF2-40B4-BE49-F238E27FC236}">
                <a16:creationId xmlns:a16="http://schemas.microsoft.com/office/drawing/2014/main" id="{B9FB5D40-C1E7-44C9-8D1F-3CD5C23002A9}"/>
              </a:ext>
            </a:extLst>
          </p:cNvPr>
          <p:cNvSpPr>
            <a:spLocks noChangeArrowheads="1"/>
          </p:cNvSpPr>
          <p:nvPr/>
        </p:nvSpPr>
        <p:spPr bwMode="auto">
          <a:xfrm>
            <a:off x="3203575" y="4832350"/>
            <a:ext cx="1223963"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10</a:t>
            </a:r>
          </a:p>
        </p:txBody>
      </p:sp>
      <p:sp>
        <p:nvSpPr>
          <p:cNvPr id="88091" name="Rectangle 34">
            <a:extLst>
              <a:ext uri="{FF2B5EF4-FFF2-40B4-BE49-F238E27FC236}">
                <a16:creationId xmlns:a16="http://schemas.microsoft.com/office/drawing/2014/main" id="{36B9EA92-B8A1-4718-8785-D6D605F69FCC}"/>
              </a:ext>
            </a:extLst>
          </p:cNvPr>
          <p:cNvSpPr>
            <a:spLocks noChangeArrowheads="1"/>
          </p:cNvSpPr>
          <p:nvPr/>
        </p:nvSpPr>
        <p:spPr bwMode="auto">
          <a:xfrm>
            <a:off x="1331913" y="4832350"/>
            <a:ext cx="187166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A</a:t>
            </a:r>
          </a:p>
        </p:txBody>
      </p:sp>
      <p:sp>
        <p:nvSpPr>
          <p:cNvPr id="88092" name="Rectangle 35">
            <a:extLst>
              <a:ext uri="{FF2B5EF4-FFF2-40B4-BE49-F238E27FC236}">
                <a16:creationId xmlns:a16="http://schemas.microsoft.com/office/drawing/2014/main" id="{24B4D56E-2F16-4663-9640-298A3880FBB7}"/>
              </a:ext>
            </a:extLst>
          </p:cNvPr>
          <p:cNvSpPr>
            <a:spLocks noChangeArrowheads="1"/>
          </p:cNvSpPr>
          <p:nvPr/>
        </p:nvSpPr>
        <p:spPr bwMode="auto">
          <a:xfrm>
            <a:off x="468313" y="4832350"/>
            <a:ext cx="863600"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D</a:t>
            </a:r>
          </a:p>
        </p:txBody>
      </p:sp>
      <p:sp>
        <p:nvSpPr>
          <p:cNvPr id="88093" name="Rectangle 36">
            <a:extLst>
              <a:ext uri="{FF2B5EF4-FFF2-40B4-BE49-F238E27FC236}">
                <a16:creationId xmlns:a16="http://schemas.microsoft.com/office/drawing/2014/main" id="{7AAFFC2F-AAFD-4266-B4E3-1E076521D973}"/>
              </a:ext>
            </a:extLst>
          </p:cNvPr>
          <p:cNvSpPr>
            <a:spLocks noChangeArrowheads="1"/>
          </p:cNvSpPr>
          <p:nvPr/>
        </p:nvSpPr>
        <p:spPr bwMode="auto">
          <a:xfrm>
            <a:off x="7164388" y="5741988"/>
            <a:ext cx="863600"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40</a:t>
            </a:r>
          </a:p>
        </p:txBody>
      </p:sp>
      <p:sp>
        <p:nvSpPr>
          <p:cNvPr id="88094" name="Rectangle 37">
            <a:extLst>
              <a:ext uri="{FF2B5EF4-FFF2-40B4-BE49-F238E27FC236}">
                <a16:creationId xmlns:a16="http://schemas.microsoft.com/office/drawing/2014/main" id="{8F0C0366-EC73-4CC5-8200-AE9CF4833FE8}"/>
              </a:ext>
            </a:extLst>
          </p:cNvPr>
          <p:cNvSpPr>
            <a:spLocks noChangeArrowheads="1"/>
          </p:cNvSpPr>
          <p:nvPr/>
        </p:nvSpPr>
        <p:spPr bwMode="auto">
          <a:xfrm>
            <a:off x="7164388" y="4529138"/>
            <a:ext cx="863600"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15</a:t>
            </a:r>
          </a:p>
        </p:txBody>
      </p:sp>
      <p:sp>
        <p:nvSpPr>
          <p:cNvPr id="88095" name="Rectangle 38">
            <a:extLst>
              <a:ext uri="{FF2B5EF4-FFF2-40B4-BE49-F238E27FC236}">
                <a16:creationId xmlns:a16="http://schemas.microsoft.com/office/drawing/2014/main" id="{134DC201-AE41-432E-87AA-89BE77EA891B}"/>
              </a:ext>
            </a:extLst>
          </p:cNvPr>
          <p:cNvSpPr>
            <a:spLocks noChangeArrowheads="1"/>
          </p:cNvSpPr>
          <p:nvPr/>
        </p:nvSpPr>
        <p:spPr bwMode="auto">
          <a:xfrm>
            <a:off x="7164388" y="4225925"/>
            <a:ext cx="863600"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30</a:t>
            </a:r>
          </a:p>
        </p:txBody>
      </p:sp>
      <p:sp>
        <p:nvSpPr>
          <p:cNvPr id="88096" name="Rectangle 39">
            <a:extLst>
              <a:ext uri="{FF2B5EF4-FFF2-40B4-BE49-F238E27FC236}">
                <a16:creationId xmlns:a16="http://schemas.microsoft.com/office/drawing/2014/main" id="{1466F9E4-FB14-42DB-9356-4B770596A078}"/>
              </a:ext>
            </a:extLst>
          </p:cNvPr>
          <p:cNvSpPr>
            <a:spLocks noChangeArrowheads="1"/>
          </p:cNvSpPr>
          <p:nvPr/>
        </p:nvSpPr>
        <p:spPr bwMode="auto">
          <a:xfrm>
            <a:off x="7164388" y="3922713"/>
            <a:ext cx="863600"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5</a:t>
            </a:r>
          </a:p>
        </p:txBody>
      </p:sp>
      <p:sp>
        <p:nvSpPr>
          <p:cNvPr id="88097" name="Rectangle 40">
            <a:extLst>
              <a:ext uri="{FF2B5EF4-FFF2-40B4-BE49-F238E27FC236}">
                <a16:creationId xmlns:a16="http://schemas.microsoft.com/office/drawing/2014/main" id="{2620DC1B-6E2F-453E-9C52-F61A038A954D}"/>
              </a:ext>
            </a:extLst>
          </p:cNvPr>
          <p:cNvSpPr>
            <a:spLocks noChangeArrowheads="1"/>
          </p:cNvSpPr>
          <p:nvPr/>
        </p:nvSpPr>
        <p:spPr bwMode="auto">
          <a:xfrm>
            <a:off x="7164388" y="3406775"/>
            <a:ext cx="863600" cy="515938"/>
          </a:xfrm>
          <a:prstGeom prst="rect">
            <a:avLst/>
          </a:prstGeom>
          <a:solidFill>
            <a:srgbClr val="0089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200" u="none">
                <a:solidFill>
                  <a:schemeClr val="bg1"/>
                </a:solidFill>
              </a:rPr>
              <a:t>Final  + Tarde</a:t>
            </a:r>
          </a:p>
        </p:txBody>
      </p:sp>
      <p:sp>
        <p:nvSpPr>
          <p:cNvPr id="88098" name="Rectangle 41">
            <a:extLst>
              <a:ext uri="{FF2B5EF4-FFF2-40B4-BE49-F238E27FC236}">
                <a16:creationId xmlns:a16="http://schemas.microsoft.com/office/drawing/2014/main" id="{A6D16166-F463-413F-8034-965A9008CA7C}"/>
              </a:ext>
            </a:extLst>
          </p:cNvPr>
          <p:cNvSpPr>
            <a:spLocks noChangeArrowheads="1"/>
          </p:cNvSpPr>
          <p:nvPr/>
        </p:nvSpPr>
        <p:spPr bwMode="auto">
          <a:xfrm>
            <a:off x="4427538" y="5741988"/>
            <a:ext cx="936625"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35</a:t>
            </a:r>
          </a:p>
        </p:txBody>
      </p:sp>
      <p:sp>
        <p:nvSpPr>
          <p:cNvPr id="88099" name="Rectangle 42">
            <a:extLst>
              <a:ext uri="{FF2B5EF4-FFF2-40B4-BE49-F238E27FC236}">
                <a16:creationId xmlns:a16="http://schemas.microsoft.com/office/drawing/2014/main" id="{6BD0D015-172E-4485-A72C-2B7E786A0DAF}"/>
              </a:ext>
            </a:extLst>
          </p:cNvPr>
          <p:cNvSpPr>
            <a:spLocks noChangeArrowheads="1"/>
          </p:cNvSpPr>
          <p:nvPr/>
        </p:nvSpPr>
        <p:spPr bwMode="auto">
          <a:xfrm>
            <a:off x="4427538" y="4529138"/>
            <a:ext cx="936625"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5</a:t>
            </a:r>
          </a:p>
        </p:txBody>
      </p:sp>
      <p:sp>
        <p:nvSpPr>
          <p:cNvPr id="88100" name="Rectangle 43">
            <a:extLst>
              <a:ext uri="{FF2B5EF4-FFF2-40B4-BE49-F238E27FC236}">
                <a16:creationId xmlns:a16="http://schemas.microsoft.com/office/drawing/2014/main" id="{D6F93B83-3466-46A8-8825-156C9B173361}"/>
              </a:ext>
            </a:extLst>
          </p:cNvPr>
          <p:cNvSpPr>
            <a:spLocks noChangeArrowheads="1"/>
          </p:cNvSpPr>
          <p:nvPr/>
        </p:nvSpPr>
        <p:spPr bwMode="auto">
          <a:xfrm>
            <a:off x="4427538" y="4225925"/>
            <a:ext cx="936625"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5</a:t>
            </a:r>
          </a:p>
        </p:txBody>
      </p:sp>
      <p:sp>
        <p:nvSpPr>
          <p:cNvPr id="88101" name="Rectangle 44">
            <a:extLst>
              <a:ext uri="{FF2B5EF4-FFF2-40B4-BE49-F238E27FC236}">
                <a16:creationId xmlns:a16="http://schemas.microsoft.com/office/drawing/2014/main" id="{CC6DD2EA-7FFD-444D-B52F-63C9EF9ECFF9}"/>
              </a:ext>
            </a:extLst>
          </p:cNvPr>
          <p:cNvSpPr>
            <a:spLocks noChangeArrowheads="1"/>
          </p:cNvSpPr>
          <p:nvPr/>
        </p:nvSpPr>
        <p:spPr bwMode="auto">
          <a:xfrm>
            <a:off x="4427538" y="3922713"/>
            <a:ext cx="936625"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0</a:t>
            </a:r>
          </a:p>
        </p:txBody>
      </p:sp>
      <p:sp>
        <p:nvSpPr>
          <p:cNvPr id="88102" name="Rectangle 45">
            <a:extLst>
              <a:ext uri="{FF2B5EF4-FFF2-40B4-BE49-F238E27FC236}">
                <a16:creationId xmlns:a16="http://schemas.microsoft.com/office/drawing/2014/main" id="{6F8F682A-4DAA-48EF-890B-27D59954DD51}"/>
              </a:ext>
            </a:extLst>
          </p:cNvPr>
          <p:cNvSpPr>
            <a:spLocks noChangeArrowheads="1"/>
          </p:cNvSpPr>
          <p:nvPr/>
        </p:nvSpPr>
        <p:spPr bwMode="auto">
          <a:xfrm>
            <a:off x="4427538" y="3406775"/>
            <a:ext cx="936625" cy="515938"/>
          </a:xfrm>
          <a:prstGeom prst="rect">
            <a:avLst/>
          </a:prstGeom>
          <a:solidFill>
            <a:srgbClr val="0089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200" u="none">
                <a:solidFill>
                  <a:schemeClr val="bg1"/>
                </a:solidFill>
              </a:rPr>
              <a:t>Inicio + cedo</a:t>
            </a:r>
          </a:p>
        </p:txBody>
      </p:sp>
      <p:sp>
        <p:nvSpPr>
          <p:cNvPr id="88103" name="Rectangle 46">
            <a:extLst>
              <a:ext uri="{FF2B5EF4-FFF2-40B4-BE49-F238E27FC236}">
                <a16:creationId xmlns:a16="http://schemas.microsoft.com/office/drawing/2014/main" id="{6EDB8098-7624-4B9A-8D37-B94655469D8A}"/>
              </a:ext>
            </a:extLst>
          </p:cNvPr>
          <p:cNvSpPr>
            <a:spLocks noChangeArrowheads="1"/>
          </p:cNvSpPr>
          <p:nvPr/>
        </p:nvSpPr>
        <p:spPr bwMode="auto">
          <a:xfrm>
            <a:off x="5364163" y="5741988"/>
            <a:ext cx="936625"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40</a:t>
            </a:r>
          </a:p>
        </p:txBody>
      </p:sp>
      <p:sp>
        <p:nvSpPr>
          <p:cNvPr id="88104" name="Rectangle 47">
            <a:extLst>
              <a:ext uri="{FF2B5EF4-FFF2-40B4-BE49-F238E27FC236}">
                <a16:creationId xmlns:a16="http://schemas.microsoft.com/office/drawing/2014/main" id="{0D59B864-1906-42B6-A17C-54086E75D776}"/>
              </a:ext>
            </a:extLst>
          </p:cNvPr>
          <p:cNvSpPr>
            <a:spLocks noChangeArrowheads="1"/>
          </p:cNvSpPr>
          <p:nvPr/>
        </p:nvSpPr>
        <p:spPr bwMode="auto">
          <a:xfrm>
            <a:off x="5364163" y="4529138"/>
            <a:ext cx="936625"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10</a:t>
            </a:r>
          </a:p>
        </p:txBody>
      </p:sp>
      <p:sp>
        <p:nvSpPr>
          <p:cNvPr id="88105" name="Rectangle 48">
            <a:extLst>
              <a:ext uri="{FF2B5EF4-FFF2-40B4-BE49-F238E27FC236}">
                <a16:creationId xmlns:a16="http://schemas.microsoft.com/office/drawing/2014/main" id="{55132EF1-A987-4EC6-8F91-91AD9B50E3B3}"/>
              </a:ext>
            </a:extLst>
          </p:cNvPr>
          <p:cNvSpPr>
            <a:spLocks noChangeArrowheads="1"/>
          </p:cNvSpPr>
          <p:nvPr/>
        </p:nvSpPr>
        <p:spPr bwMode="auto">
          <a:xfrm>
            <a:off x="5364163" y="4225925"/>
            <a:ext cx="936625"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20</a:t>
            </a:r>
          </a:p>
        </p:txBody>
      </p:sp>
      <p:sp>
        <p:nvSpPr>
          <p:cNvPr id="88106" name="Rectangle 49">
            <a:extLst>
              <a:ext uri="{FF2B5EF4-FFF2-40B4-BE49-F238E27FC236}">
                <a16:creationId xmlns:a16="http://schemas.microsoft.com/office/drawing/2014/main" id="{94E6B8BD-6854-4391-B952-27ABD3779049}"/>
              </a:ext>
            </a:extLst>
          </p:cNvPr>
          <p:cNvSpPr>
            <a:spLocks noChangeArrowheads="1"/>
          </p:cNvSpPr>
          <p:nvPr/>
        </p:nvSpPr>
        <p:spPr bwMode="auto">
          <a:xfrm>
            <a:off x="5364163" y="3922713"/>
            <a:ext cx="936625"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5</a:t>
            </a:r>
          </a:p>
        </p:txBody>
      </p:sp>
      <p:sp>
        <p:nvSpPr>
          <p:cNvPr id="88107" name="Rectangle 50">
            <a:extLst>
              <a:ext uri="{FF2B5EF4-FFF2-40B4-BE49-F238E27FC236}">
                <a16:creationId xmlns:a16="http://schemas.microsoft.com/office/drawing/2014/main" id="{53274B81-9878-4B81-8FE2-47A97A3EC44B}"/>
              </a:ext>
            </a:extLst>
          </p:cNvPr>
          <p:cNvSpPr>
            <a:spLocks noChangeArrowheads="1"/>
          </p:cNvSpPr>
          <p:nvPr/>
        </p:nvSpPr>
        <p:spPr bwMode="auto">
          <a:xfrm>
            <a:off x="5364163" y="3406775"/>
            <a:ext cx="936625" cy="515938"/>
          </a:xfrm>
          <a:prstGeom prst="rect">
            <a:avLst/>
          </a:prstGeom>
          <a:solidFill>
            <a:srgbClr val="0089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200" u="none">
                <a:solidFill>
                  <a:schemeClr val="bg1"/>
                </a:solidFill>
              </a:rPr>
              <a:t>Final + cedo</a:t>
            </a:r>
          </a:p>
        </p:txBody>
      </p:sp>
      <p:sp>
        <p:nvSpPr>
          <p:cNvPr id="88108" name="Rectangle 51">
            <a:extLst>
              <a:ext uri="{FF2B5EF4-FFF2-40B4-BE49-F238E27FC236}">
                <a16:creationId xmlns:a16="http://schemas.microsoft.com/office/drawing/2014/main" id="{B5CD45A9-3A7C-41C5-BE02-2DF33FAE5652}"/>
              </a:ext>
            </a:extLst>
          </p:cNvPr>
          <p:cNvSpPr>
            <a:spLocks noChangeArrowheads="1"/>
          </p:cNvSpPr>
          <p:nvPr/>
        </p:nvSpPr>
        <p:spPr bwMode="auto">
          <a:xfrm>
            <a:off x="6300788" y="5741988"/>
            <a:ext cx="863600"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35</a:t>
            </a:r>
          </a:p>
        </p:txBody>
      </p:sp>
      <p:sp>
        <p:nvSpPr>
          <p:cNvPr id="88109" name="Rectangle 52">
            <a:extLst>
              <a:ext uri="{FF2B5EF4-FFF2-40B4-BE49-F238E27FC236}">
                <a16:creationId xmlns:a16="http://schemas.microsoft.com/office/drawing/2014/main" id="{EB0036E0-F070-4B46-A95A-D7F4FE389A6E}"/>
              </a:ext>
            </a:extLst>
          </p:cNvPr>
          <p:cNvSpPr>
            <a:spLocks noChangeArrowheads="1"/>
          </p:cNvSpPr>
          <p:nvPr/>
        </p:nvSpPr>
        <p:spPr bwMode="auto">
          <a:xfrm>
            <a:off x="6300788" y="4529138"/>
            <a:ext cx="863600"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10</a:t>
            </a:r>
          </a:p>
        </p:txBody>
      </p:sp>
      <p:sp>
        <p:nvSpPr>
          <p:cNvPr id="88110" name="Rectangle 53">
            <a:extLst>
              <a:ext uri="{FF2B5EF4-FFF2-40B4-BE49-F238E27FC236}">
                <a16:creationId xmlns:a16="http://schemas.microsoft.com/office/drawing/2014/main" id="{05E3E44E-B9E6-4698-8163-D57124DC2021}"/>
              </a:ext>
            </a:extLst>
          </p:cNvPr>
          <p:cNvSpPr>
            <a:spLocks noChangeArrowheads="1"/>
          </p:cNvSpPr>
          <p:nvPr/>
        </p:nvSpPr>
        <p:spPr bwMode="auto">
          <a:xfrm>
            <a:off x="6300788" y="4225925"/>
            <a:ext cx="863600"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15</a:t>
            </a:r>
          </a:p>
        </p:txBody>
      </p:sp>
      <p:sp>
        <p:nvSpPr>
          <p:cNvPr id="88111" name="Rectangle 54">
            <a:extLst>
              <a:ext uri="{FF2B5EF4-FFF2-40B4-BE49-F238E27FC236}">
                <a16:creationId xmlns:a16="http://schemas.microsoft.com/office/drawing/2014/main" id="{EACFAB5B-72DF-4FE0-BB9A-7C65FAACD9E9}"/>
              </a:ext>
            </a:extLst>
          </p:cNvPr>
          <p:cNvSpPr>
            <a:spLocks noChangeArrowheads="1"/>
          </p:cNvSpPr>
          <p:nvPr/>
        </p:nvSpPr>
        <p:spPr bwMode="auto">
          <a:xfrm>
            <a:off x="6300788" y="3922713"/>
            <a:ext cx="863600"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0</a:t>
            </a:r>
          </a:p>
        </p:txBody>
      </p:sp>
      <p:sp>
        <p:nvSpPr>
          <p:cNvPr id="88112" name="Rectangle 55">
            <a:extLst>
              <a:ext uri="{FF2B5EF4-FFF2-40B4-BE49-F238E27FC236}">
                <a16:creationId xmlns:a16="http://schemas.microsoft.com/office/drawing/2014/main" id="{5083072D-8828-4DB4-AA53-EF2B673214AE}"/>
              </a:ext>
            </a:extLst>
          </p:cNvPr>
          <p:cNvSpPr>
            <a:spLocks noChangeArrowheads="1"/>
          </p:cNvSpPr>
          <p:nvPr/>
        </p:nvSpPr>
        <p:spPr bwMode="auto">
          <a:xfrm>
            <a:off x="6300788" y="3406775"/>
            <a:ext cx="863600" cy="515938"/>
          </a:xfrm>
          <a:prstGeom prst="rect">
            <a:avLst/>
          </a:prstGeom>
          <a:solidFill>
            <a:srgbClr val="0089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200" u="none">
                <a:solidFill>
                  <a:schemeClr val="bg1"/>
                </a:solidFill>
              </a:rPr>
              <a:t>Inicio  + Tarde</a:t>
            </a:r>
          </a:p>
        </p:txBody>
      </p:sp>
      <p:sp>
        <p:nvSpPr>
          <p:cNvPr id="88113" name="Rectangle 56">
            <a:extLst>
              <a:ext uri="{FF2B5EF4-FFF2-40B4-BE49-F238E27FC236}">
                <a16:creationId xmlns:a16="http://schemas.microsoft.com/office/drawing/2014/main" id="{92CB851B-48CF-4643-AF54-528477931211}"/>
              </a:ext>
            </a:extLst>
          </p:cNvPr>
          <p:cNvSpPr>
            <a:spLocks noChangeArrowheads="1"/>
          </p:cNvSpPr>
          <p:nvPr/>
        </p:nvSpPr>
        <p:spPr bwMode="auto">
          <a:xfrm>
            <a:off x="8027988" y="4529138"/>
            <a:ext cx="792162"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5</a:t>
            </a:r>
          </a:p>
        </p:txBody>
      </p:sp>
      <p:sp>
        <p:nvSpPr>
          <p:cNvPr id="88114" name="Rectangle 57">
            <a:extLst>
              <a:ext uri="{FF2B5EF4-FFF2-40B4-BE49-F238E27FC236}">
                <a16:creationId xmlns:a16="http://schemas.microsoft.com/office/drawing/2014/main" id="{3CD3A74E-8947-45A0-842C-AFAAE0034F79}"/>
              </a:ext>
            </a:extLst>
          </p:cNvPr>
          <p:cNvSpPr>
            <a:spLocks noChangeArrowheads="1"/>
          </p:cNvSpPr>
          <p:nvPr/>
        </p:nvSpPr>
        <p:spPr bwMode="auto">
          <a:xfrm>
            <a:off x="3203575" y="4529138"/>
            <a:ext cx="1223963"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5</a:t>
            </a:r>
          </a:p>
        </p:txBody>
      </p:sp>
      <p:sp>
        <p:nvSpPr>
          <p:cNvPr id="88115" name="Rectangle 58">
            <a:extLst>
              <a:ext uri="{FF2B5EF4-FFF2-40B4-BE49-F238E27FC236}">
                <a16:creationId xmlns:a16="http://schemas.microsoft.com/office/drawing/2014/main" id="{2AE88937-A341-44D7-9BB6-BDFCE6B17B02}"/>
              </a:ext>
            </a:extLst>
          </p:cNvPr>
          <p:cNvSpPr>
            <a:spLocks noChangeArrowheads="1"/>
          </p:cNvSpPr>
          <p:nvPr/>
        </p:nvSpPr>
        <p:spPr bwMode="auto">
          <a:xfrm>
            <a:off x="1331913" y="4529138"/>
            <a:ext cx="1871662"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A</a:t>
            </a:r>
          </a:p>
        </p:txBody>
      </p:sp>
      <p:sp>
        <p:nvSpPr>
          <p:cNvPr id="88116" name="Rectangle 59">
            <a:extLst>
              <a:ext uri="{FF2B5EF4-FFF2-40B4-BE49-F238E27FC236}">
                <a16:creationId xmlns:a16="http://schemas.microsoft.com/office/drawing/2014/main" id="{52084B0B-CC41-4AC4-B29F-EF7928DCC4DC}"/>
              </a:ext>
            </a:extLst>
          </p:cNvPr>
          <p:cNvSpPr>
            <a:spLocks noChangeArrowheads="1"/>
          </p:cNvSpPr>
          <p:nvPr/>
        </p:nvSpPr>
        <p:spPr bwMode="auto">
          <a:xfrm>
            <a:off x="468313" y="4529138"/>
            <a:ext cx="863600"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C</a:t>
            </a:r>
          </a:p>
        </p:txBody>
      </p:sp>
      <p:sp>
        <p:nvSpPr>
          <p:cNvPr id="88117" name="Rectangle 60">
            <a:extLst>
              <a:ext uri="{FF2B5EF4-FFF2-40B4-BE49-F238E27FC236}">
                <a16:creationId xmlns:a16="http://schemas.microsoft.com/office/drawing/2014/main" id="{3C138781-0D84-4047-B30B-9D7F8EB7CC23}"/>
              </a:ext>
            </a:extLst>
          </p:cNvPr>
          <p:cNvSpPr>
            <a:spLocks noChangeArrowheads="1"/>
          </p:cNvSpPr>
          <p:nvPr/>
        </p:nvSpPr>
        <p:spPr bwMode="auto">
          <a:xfrm>
            <a:off x="8027988" y="4225925"/>
            <a:ext cx="79216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10</a:t>
            </a:r>
          </a:p>
        </p:txBody>
      </p:sp>
      <p:sp>
        <p:nvSpPr>
          <p:cNvPr id="88118" name="Rectangle 61">
            <a:extLst>
              <a:ext uri="{FF2B5EF4-FFF2-40B4-BE49-F238E27FC236}">
                <a16:creationId xmlns:a16="http://schemas.microsoft.com/office/drawing/2014/main" id="{B1896160-F3DF-4F84-9CA3-8751E88EB185}"/>
              </a:ext>
            </a:extLst>
          </p:cNvPr>
          <p:cNvSpPr>
            <a:spLocks noChangeArrowheads="1"/>
          </p:cNvSpPr>
          <p:nvPr/>
        </p:nvSpPr>
        <p:spPr bwMode="auto">
          <a:xfrm>
            <a:off x="3203575" y="4225925"/>
            <a:ext cx="1223963"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15</a:t>
            </a:r>
          </a:p>
        </p:txBody>
      </p:sp>
      <p:sp>
        <p:nvSpPr>
          <p:cNvPr id="88119" name="Rectangle 62">
            <a:extLst>
              <a:ext uri="{FF2B5EF4-FFF2-40B4-BE49-F238E27FC236}">
                <a16:creationId xmlns:a16="http://schemas.microsoft.com/office/drawing/2014/main" id="{129F00AF-734D-4D4B-AD7C-77B28F635306}"/>
              </a:ext>
            </a:extLst>
          </p:cNvPr>
          <p:cNvSpPr>
            <a:spLocks noChangeArrowheads="1"/>
          </p:cNvSpPr>
          <p:nvPr/>
        </p:nvSpPr>
        <p:spPr bwMode="auto">
          <a:xfrm>
            <a:off x="1331913" y="4225925"/>
            <a:ext cx="187166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A</a:t>
            </a:r>
          </a:p>
        </p:txBody>
      </p:sp>
      <p:sp>
        <p:nvSpPr>
          <p:cNvPr id="88120" name="Rectangle 63">
            <a:extLst>
              <a:ext uri="{FF2B5EF4-FFF2-40B4-BE49-F238E27FC236}">
                <a16:creationId xmlns:a16="http://schemas.microsoft.com/office/drawing/2014/main" id="{C9B81603-4AC7-4FD0-9ACA-5C7E1CA4CB95}"/>
              </a:ext>
            </a:extLst>
          </p:cNvPr>
          <p:cNvSpPr>
            <a:spLocks noChangeArrowheads="1"/>
          </p:cNvSpPr>
          <p:nvPr/>
        </p:nvSpPr>
        <p:spPr bwMode="auto">
          <a:xfrm>
            <a:off x="468313" y="4225925"/>
            <a:ext cx="863600"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B</a:t>
            </a:r>
          </a:p>
        </p:txBody>
      </p:sp>
      <p:sp>
        <p:nvSpPr>
          <p:cNvPr id="88121" name="Rectangle 64">
            <a:extLst>
              <a:ext uri="{FF2B5EF4-FFF2-40B4-BE49-F238E27FC236}">
                <a16:creationId xmlns:a16="http://schemas.microsoft.com/office/drawing/2014/main" id="{16A1DB9C-4922-4591-91C8-5CE39B0C553E}"/>
              </a:ext>
            </a:extLst>
          </p:cNvPr>
          <p:cNvSpPr>
            <a:spLocks noChangeArrowheads="1"/>
          </p:cNvSpPr>
          <p:nvPr/>
        </p:nvSpPr>
        <p:spPr bwMode="auto">
          <a:xfrm>
            <a:off x="8027988" y="3922713"/>
            <a:ext cx="792162"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a:t>
            </a:r>
          </a:p>
        </p:txBody>
      </p:sp>
      <p:sp>
        <p:nvSpPr>
          <p:cNvPr id="88122" name="Rectangle 65">
            <a:extLst>
              <a:ext uri="{FF2B5EF4-FFF2-40B4-BE49-F238E27FC236}">
                <a16:creationId xmlns:a16="http://schemas.microsoft.com/office/drawing/2014/main" id="{0D08C67F-EDCD-43CD-BD3B-0ED9FCF5AA94}"/>
              </a:ext>
            </a:extLst>
          </p:cNvPr>
          <p:cNvSpPr>
            <a:spLocks noChangeArrowheads="1"/>
          </p:cNvSpPr>
          <p:nvPr/>
        </p:nvSpPr>
        <p:spPr bwMode="auto">
          <a:xfrm>
            <a:off x="3203575" y="3922713"/>
            <a:ext cx="1223963"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5</a:t>
            </a:r>
          </a:p>
        </p:txBody>
      </p:sp>
      <p:sp>
        <p:nvSpPr>
          <p:cNvPr id="88123" name="Rectangle 66">
            <a:extLst>
              <a:ext uri="{FF2B5EF4-FFF2-40B4-BE49-F238E27FC236}">
                <a16:creationId xmlns:a16="http://schemas.microsoft.com/office/drawing/2014/main" id="{43841213-4C2A-4C8F-A0D0-C8BC6FEAF340}"/>
              </a:ext>
            </a:extLst>
          </p:cNvPr>
          <p:cNvSpPr>
            <a:spLocks noChangeArrowheads="1"/>
          </p:cNvSpPr>
          <p:nvPr/>
        </p:nvSpPr>
        <p:spPr bwMode="auto">
          <a:xfrm>
            <a:off x="1331913" y="3922713"/>
            <a:ext cx="1871662"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a:t>
            </a:r>
          </a:p>
        </p:txBody>
      </p:sp>
      <p:sp>
        <p:nvSpPr>
          <p:cNvPr id="88124" name="Rectangle 67">
            <a:extLst>
              <a:ext uri="{FF2B5EF4-FFF2-40B4-BE49-F238E27FC236}">
                <a16:creationId xmlns:a16="http://schemas.microsoft.com/office/drawing/2014/main" id="{6ACCD9F3-BA15-4465-B403-7AB0A854E22E}"/>
              </a:ext>
            </a:extLst>
          </p:cNvPr>
          <p:cNvSpPr>
            <a:spLocks noChangeArrowheads="1"/>
          </p:cNvSpPr>
          <p:nvPr/>
        </p:nvSpPr>
        <p:spPr bwMode="auto">
          <a:xfrm>
            <a:off x="468313" y="3922713"/>
            <a:ext cx="863600"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A</a:t>
            </a:r>
          </a:p>
        </p:txBody>
      </p:sp>
      <p:sp>
        <p:nvSpPr>
          <p:cNvPr id="88125" name="Rectangle 68">
            <a:extLst>
              <a:ext uri="{FF2B5EF4-FFF2-40B4-BE49-F238E27FC236}">
                <a16:creationId xmlns:a16="http://schemas.microsoft.com/office/drawing/2014/main" id="{F584ECF6-DD1F-4BE8-B77E-40D018D79ADB}"/>
              </a:ext>
            </a:extLst>
          </p:cNvPr>
          <p:cNvSpPr>
            <a:spLocks noChangeArrowheads="1"/>
          </p:cNvSpPr>
          <p:nvPr/>
        </p:nvSpPr>
        <p:spPr bwMode="auto">
          <a:xfrm>
            <a:off x="8027988" y="5741988"/>
            <a:ext cx="792162"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a:t>
            </a:r>
          </a:p>
        </p:txBody>
      </p:sp>
      <p:sp>
        <p:nvSpPr>
          <p:cNvPr id="88126" name="Rectangle 69">
            <a:extLst>
              <a:ext uri="{FF2B5EF4-FFF2-40B4-BE49-F238E27FC236}">
                <a16:creationId xmlns:a16="http://schemas.microsoft.com/office/drawing/2014/main" id="{FFDD1912-E1DD-4728-8DB2-99D8270E5EF3}"/>
              </a:ext>
            </a:extLst>
          </p:cNvPr>
          <p:cNvSpPr>
            <a:spLocks noChangeArrowheads="1"/>
          </p:cNvSpPr>
          <p:nvPr/>
        </p:nvSpPr>
        <p:spPr bwMode="auto">
          <a:xfrm>
            <a:off x="3203575" y="5741988"/>
            <a:ext cx="1223963"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5</a:t>
            </a:r>
          </a:p>
        </p:txBody>
      </p:sp>
      <p:sp>
        <p:nvSpPr>
          <p:cNvPr id="88127" name="Rectangle 70">
            <a:extLst>
              <a:ext uri="{FF2B5EF4-FFF2-40B4-BE49-F238E27FC236}">
                <a16:creationId xmlns:a16="http://schemas.microsoft.com/office/drawing/2014/main" id="{12776E9D-5660-48AA-BB13-D3BBF3F69DBC}"/>
              </a:ext>
            </a:extLst>
          </p:cNvPr>
          <p:cNvSpPr>
            <a:spLocks noChangeArrowheads="1"/>
          </p:cNvSpPr>
          <p:nvPr/>
        </p:nvSpPr>
        <p:spPr bwMode="auto">
          <a:xfrm>
            <a:off x="1331913" y="5741988"/>
            <a:ext cx="1871662"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F</a:t>
            </a:r>
          </a:p>
        </p:txBody>
      </p:sp>
      <p:sp>
        <p:nvSpPr>
          <p:cNvPr id="88128" name="Rectangle 71">
            <a:extLst>
              <a:ext uri="{FF2B5EF4-FFF2-40B4-BE49-F238E27FC236}">
                <a16:creationId xmlns:a16="http://schemas.microsoft.com/office/drawing/2014/main" id="{9B902EAB-2CF4-4429-8175-C9F681DBCF87}"/>
              </a:ext>
            </a:extLst>
          </p:cNvPr>
          <p:cNvSpPr>
            <a:spLocks noChangeArrowheads="1"/>
          </p:cNvSpPr>
          <p:nvPr/>
        </p:nvSpPr>
        <p:spPr bwMode="auto">
          <a:xfrm>
            <a:off x="468313" y="5741988"/>
            <a:ext cx="863600" cy="303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400" b="0" u="none"/>
              <a:t>G</a:t>
            </a:r>
          </a:p>
        </p:txBody>
      </p:sp>
      <p:sp>
        <p:nvSpPr>
          <p:cNvPr id="88129" name="Rectangle 72">
            <a:extLst>
              <a:ext uri="{FF2B5EF4-FFF2-40B4-BE49-F238E27FC236}">
                <a16:creationId xmlns:a16="http://schemas.microsoft.com/office/drawing/2014/main" id="{F5B92A4B-72C4-46D5-87EE-6E28BF6334E9}"/>
              </a:ext>
            </a:extLst>
          </p:cNvPr>
          <p:cNvSpPr>
            <a:spLocks noChangeArrowheads="1"/>
          </p:cNvSpPr>
          <p:nvPr/>
        </p:nvSpPr>
        <p:spPr bwMode="auto">
          <a:xfrm>
            <a:off x="8027988" y="3406775"/>
            <a:ext cx="792162" cy="515938"/>
          </a:xfrm>
          <a:prstGeom prst="rect">
            <a:avLst/>
          </a:prstGeom>
          <a:solidFill>
            <a:srgbClr val="0089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200" u="none">
                <a:solidFill>
                  <a:schemeClr val="bg1"/>
                </a:solidFill>
              </a:rPr>
              <a:t>Folga</a:t>
            </a:r>
          </a:p>
          <a:p>
            <a:pPr algn="ctr" eaLnBrk="1" hangingPunct="1">
              <a:buFontTx/>
              <a:buNone/>
            </a:pPr>
            <a:endParaRPr lang="es-AR" altLang="pt-BR" sz="1200" u="none">
              <a:solidFill>
                <a:schemeClr val="bg1"/>
              </a:solidFill>
            </a:endParaRPr>
          </a:p>
        </p:txBody>
      </p:sp>
      <p:sp>
        <p:nvSpPr>
          <p:cNvPr id="88130" name="Rectangle 73">
            <a:extLst>
              <a:ext uri="{FF2B5EF4-FFF2-40B4-BE49-F238E27FC236}">
                <a16:creationId xmlns:a16="http://schemas.microsoft.com/office/drawing/2014/main" id="{16533EEC-EA26-43F1-8C1B-FA15391162F1}"/>
              </a:ext>
            </a:extLst>
          </p:cNvPr>
          <p:cNvSpPr>
            <a:spLocks noChangeArrowheads="1"/>
          </p:cNvSpPr>
          <p:nvPr/>
        </p:nvSpPr>
        <p:spPr bwMode="auto">
          <a:xfrm>
            <a:off x="3203575" y="3406775"/>
            <a:ext cx="1223963" cy="515938"/>
          </a:xfrm>
          <a:prstGeom prst="rect">
            <a:avLst/>
          </a:prstGeom>
          <a:solidFill>
            <a:srgbClr val="0089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200" u="none">
                <a:solidFill>
                  <a:schemeClr val="bg1"/>
                </a:solidFill>
              </a:rPr>
              <a:t>Duração </a:t>
            </a:r>
          </a:p>
          <a:p>
            <a:pPr algn="ctr" eaLnBrk="1" hangingPunct="1">
              <a:buFontTx/>
              <a:buNone/>
            </a:pPr>
            <a:r>
              <a:rPr lang="es-AR" altLang="pt-BR" sz="1200" u="none">
                <a:solidFill>
                  <a:schemeClr val="bg1"/>
                </a:solidFill>
              </a:rPr>
              <a:t>(dias úteis)</a:t>
            </a:r>
          </a:p>
        </p:txBody>
      </p:sp>
      <p:sp>
        <p:nvSpPr>
          <p:cNvPr id="88131" name="Rectangle 74">
            <a:extLst>
              <a:ext uri="{FF2B5EF4-FFF2-40B4-BE49-F238E27FC236}">
                <a16:creationId xmlns:a16="http://schemas.microsoft.com/office/drawing/2014/main" id="{0DA2EDE1-AFF8-49D3-9876-3233E2F3FED7}"/>
              </a:ext>
            </a:extLst>
          </p:cNvPr>
          <p:cNvSpPr>
            <a:spLocks noChangeArrowheads="1"/>
          </p:cNvSpPr>
          <p:nvPr/>
        </p:nvSpPr>
        <p:spPr bwMode="auto">
          <a:xfrm>
            <a:off x="1331913" y="3406775"/>
            <a:ext cx="1871662" cy="515938"/>
          </a:xfrm>
          <a:prstGeom prst="rect">
            <a:avLst/>
          </a:prstGeom>
          <a:solidFill>
            <a:srgbClr val="0089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200" u="none">
                <a:solidFill>
                  <a:schemeClr val="bg1"/>
                </a:solidFill>
              </a:rPr>
              <a:t>Atividades Predecessoras</a:t>
            </a:r>
          </a:p>
        </p:txBody>
      </p:sp>
      <p:sp>
        <p:nvSpPr>
          <p:cNvPr id="88132" name="Rectangle 75">
            <a:extLst>
              <a:ext uri="{FF2B5EF4-FFF2-40B4-BE49-F238E27FC236}">
                <a16:creationId xmlns:a16="http://schemas.microsoft.com/office/drawing/2014/main" id="{0BD9BAAF-94DA-42D5-9955-45BD8C6419AC}"/>
              </a:ext>
            </a:extLst>
          </p:cNvPr>
          <p:cNvSpPr>
            <a:spLocks noChangeArrowheads="1"/>
          </p:cNvSpPr>
          <p:nvPr/>
        </p:nvSpPr>
        <p:spPr bwMode="auto">
          <a:xfrm>
            <a:off x="468313" y="3406775"/>
            <a:ext cx="863600" cy="515938"/>
          </a:xfrm>
          <a:prstGeom prst="rect">
            <a:avLst/>
          </a:prstGeom>
          <a:solidFill>
            <a:srgbClr val="0089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200" u="none">
                <a:solidFill>
                  <a:schemeClr val="bg1"/>
                </a:solidFill>
              </a:rPr>
              <a:t>Atividade</a:t>
            </a:r>
          </a:p>
        </p:txBody>
      </p:sp>
      <p:sp>
        <p:nvSpPr>
          <p:cNvPr id="88133" name="Line 76">
            <a:extLst>
              <a:ext uri="{FF2B5EF4-FFF2-40B4-BE49-F238E27FC236}">
                <a16:creationId xmlns:a16="http://schemas.microsoft.com/office/drawing/2014/main" id="{11818CB2-68AA-4FA4-8791-AF09B8FB135F}"/>
              </a:ext>
            </a:extLst>
          </p:cNvPr>
          <p:cNvSpPr>
            <a:spLocks noChangeShapeType="1"/>
          </p:cNvSpPr>
          <p:nvPr/>
        </p:nvSpPr>
        <p:spPr bwMode="auto">
          <a:xfrm>
            <a:off x="468313" y="3406775"/>
            <a:ext cx="8351837"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34" name="Line 77">
            <a:extLst>
              <a:ext uri="{FF2B5EF4-FFF2-40B4-BE49-F238E27FC236}">
                <a16:creationId xmlns:a16="http://schemas.microsoft.com/office/drawing/2014/main" id="{B73846FD-7CFC-4159-BA5D-2927ACC69557}"/>
              </a:ext>
            </a:extLst>
          </p:cNvPr>
          <p:cNvSpPr>
            <a:spLocks noChangeShapeType="1"/>
          </p:cNvSpPr>
          <p:nvPr/>
        </p:nvSpPr>
        <p:spPr bwMode="auto">
          <a:xfrm>
            <a:off x="468313" y="3922713"/>
            <a:ext cx="83518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35" name="Line 78">
            <a:extLst>
              <a:ext uri="{FF2B5EF4-FFF2-40B4-BE49-F238E27FC236}">
                <a16:creationId xmlns:a16="http://schemas.microsoft.com/office/drawing/2014/main" id="{E88FD242-5867-4FA6-89BF-C54242EE4A82}"/>
              </a:ext>
            </a:extLst>
          </p:cNvPr>
          <p:cNvSpPr>
            <a:spLocks noChangeShapeType="1"/>
          </p:cNvSpPr>
          <p:nvPr/>
        </p:nvSpPr>
        <p:spPr bwMode="auto">
          <a:xfrm>
            <a:off x="468313" y="3406775"/>
            <a:ext cx="0" cy="2638425"/>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36" name="Line 79">
            <a:extLst>
              <a:ext uri="{FF2B5EF4-FFF2-40B4-BE49-F238E27FC236}">
                <a16:creationId xmlns:a16="http://schemas.microsoft.com/office/drawing/2014/main" id="{8FC2C18B-8245-44E8-8AB2-8DCD10334B06}"/>
              </a:ext>
            </a:extLst>
          </p:cNvPr>
          <p:cNvSpPr>
            <a:spLocks noChangeShapeType="1"/>
          </p:cNvSpPr>
          <p:nvPr/>
        </p:nvSpPr>
        <p:spPr bwMode="auto">
          <a:xfrm>
            <a:off x="1331913" y="3406775"/>
            <a:ext cx="0" cy="26384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37" name="Line 80">
            <a:extLst>
              <a:ext uri="{FF2B5EF4-FFF2-40B4-BE49-F238E27FC236}">
                <a16:creationId xmlns:a16="http://schemas.microsoft.com/office/drawing/2014/main" id="{97C6FB77-C2D1-40BC-9FA1-95B198CB4B90}"/>
              </a:ext>
            </a:extLst>
          </p:cNvPr>
          <p:cNvSpPr>
            <a:spLocks noChangeShapeType="1"/>
          </p:cNvSpPr>
          <p:nvPr/>
        </p:nvSpPr>
        <p:spPr bwMode="auto">
          <a:xfrm>
            <a:off x="3203575" y="3406775"/>
            <a:ext cx="0" cy="26384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38" name="Line 81">
            <a:extLst>
              <a:ext uri="{FF2B5EF4-FFF2-40B4-BE49-F238E27FC236}">
                <a16:creationId xmlns:a16="http://schemas.microsoft.com/office/drawing/2014/main" id="{5C3A2D5B-5E03-4830-90B0-3ACB37FE2EBF}"/>
              </a:ext>
            </a:extLst>
          </p:cNvPr>
          <p:cNvSpPr>
            <a:spLocks noChangeShapeType="1"/>
          </p:cNvSpPr>
          <p:nvPr/>
        </p:nvSpPr>
        <p:spPr bwMode="auto">
          <a:xfrm>
            <a:off x="4427538" y="3406775"/>
            <a:ext cx="0" cy="26384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39" name="Line 82">
            <a:extLst>
              <a:ext uri="{FF2B5EF4-FFF2-40B4-BE49-F238E27FC236}">
                <a16:creationId xmlns:a16="http://schemas.microsoft.com/office/drawing/2014/main" id="{1612A599-63A0-44E1-A3F2-D17EFBE52924}"/>
              </a:ext>
            </a:extLst>
          </p:cNvPr>
          <p:cNvSpPr>
            <a:spLocks noChangeShapeType="1"/>
          </p:cNvSpPr>
          <p:nvPr/>
        </p:nvSpPr>
        <p:spPr bwMode="auto">
          <a:xfrm>
            <a:off x="3203575" y="6045200"/>
            <a:ext cx="5616575" cy="0"/>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40" name="Line 83">
            <a:extLst>
              <a:ext uri="{FF2B5EF4-FFF2-40B4-BE49-F238E27FC236}">
                <a16:creationId xmlns:a16="http://schemas.microsoft.com/office/drawing/2014/main" id="{6CBF55CA-3825-4C54-90E1-A7BC396E0DC4}"/>
              </a:ext>
            </a:extLst>
          </p:cNvPr>
          <p:cNvSpPr>
            <a:spLocks noChangeShapeType="1"/>
          </p:cNvSpPr>
          <p:nvPr/>
        </p:nvSpPr>
        <p:spPr bwMode="auto">
          <a:xfrm>
            <a:off x="468313" y="6045200"/>
            <a:ext cx="273526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41" name="Line 84">
            <a:extLst>
              <a:ext uri="{FF2B5EF4-FFF2-40B4-BE49-F238E27FC236}">
                <a16:creationId xmlns:a16="http://schemas.microsoft.com/office/drawing/2014/main" id="{DB583106-C59D-4C61-A8C6-299C4633424A}"/>
              </a:ext>
            </a:extLst>
          </p:cNvPr>
          <p:cNvSpPr>
            <a:spLocks noChangeShapeType="1"/>
          </p:cNvSpPr>
          <p:nvPr/>
        </p:nvSpPr>
        <p:spPr bwMode="auto">
          <a:xfrm>
            <a:off x="8820150" y="3406775"/>
            <a:ext cx="0" cy="2638425"/>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42" name="Line 85">
            <a:extLst>
              <a:ext uri="{FF2B5EF4-FFF2-40B4-BE49-F238E27FC236}">
                <a16:creationId xmlns:a16="http://schemas.microsoft.com/office/drawing/2014/main" id="{65133266-840D-48E9-B3A2-E4D66FA79C04}"/>
              </a:ext>
            </a:extLst>
          </p:cNvPr>
          <p:cNvSpPr>
            <a:spLocks noChangeShapeType="1"/>
          </p:cNvSpPr>
          <p:nvPr/>
        </p:nvSpPr>
        <p:spPr bwMode="auto">
          <a:xfrm>
            <a:off x="468313" y="4225925"/>
            <a:ext cx="83518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43" name="Line 86">
            <a:extLst>
              <a:ext uri="{FF2B5EF4-FFF2-40B4-BE49-F238E27FC236}">
                <a16:creationId xmlns:a16="http://schemas.microsoft.com/office/drawing/2014/main" id="{A72BFD23-CF6E-4A38-9C2B-3E3D10E6908E}"/>
              </a:ext>
            </a:extLst>
          </p:cNvPr>
          <p:cNvSpPr>
            <a:spLocks noChangeShapeType="1"/>
          </p:cNvSpPr>
          <p:nvPr/>
        </p:nvSpPr>
        <p:spPr bwMode="auto">
          <a:xfrm>
            <a:off x="468313" y="4529138"/>
            <a:ext cx="83518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44" name="Line 87">
            <a:extLst>
              <a:ext uri="{FF2B5EF4-FFF2-40B4-BE49-F238E27FC236}">
                <a16:creationId xmlns:a16="http://schemas.microsoft.com/office/drawing/2014/main" id="{8E1B1DD3-4B47-4C44-84E4-CA786554364E}"/>
              </a:ext>
            </a:extLst>
          </p:cNvPr>
          <p:cNvSpPr>
            <a:spLocks noChangeShapeType="1"/>
          </p:cNvSpPr>
          <p:nvPr/>
        </p:nvSpPr>
        <p:spPr bwMode="auto">
          <a:xfrm>
            <a:off x="468313" y="4832350"/>
            <a:ext cx="83518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45" name="Line 88">
            <a:extLst>
              <a:ext uri="{FF2B5EF4-FFF2-40B4-BE49-F238E27FC236}">
                <a16:creationId xmlns:a16="http://schemas.microsoft.com/office/drawing/2014/main" id="{4FD2BF07-1808-41ED-AFB0-570E8AD2DAD4}"/>
              </a:ext>
            </a:extLst>
          </p:cNvPr>
          <p:cNvSpPr>
            <a:spLocks noChangeShapeType="1"/>
          </p:cNvSpPr>
          <p:nvPr/>
        </p:nvSpPr>
        <p:spPr bwMode="auto">
          <a:xfrm>
            <a:off x="7164388" y="3406775"/>
            <a:ext cx="0" cy="26384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46" name="Line 89">
            <a:extLst>
              <a:ext uri="{FF2B5EF4-FFF2-40B4-BE49-F238E27FC236}">
                <a16:creationId xmlns:a16="http://schemas.microsoft.com/office/drawing/2014/main" id="{D86A8C73-2F01-4244-864B-74CBE865A374}"/>
              </a:ext>
            </a:extLst>
          </p:cNvPr>
          <p:cNvSpPr>
            <a:spLocks noChangeShapeType="1"/>
          </p:cNvSpPr>
          <p:nvPr/>
        </p:nvSpPr>
        <p:spPr bwMode="auto">
          <a:xfrm>
            <a:off x="6300788" y="3406775"/>
            <a:ext cx="0" cy="26384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47" name="Line 90">
            <a:extLst>
              <a:ext uri="{FF2B5EF4-FFF2-40B4-BE49-F238E27FC236}">
                <a16:creationId xmlns:a16="http://schemas.microsoft.com/office/drawing/2014/main" id="{8D68A381-5735-446A-B9A2-E05279C20A2C}"/>
              </a:ext>
            </a:extLst>
          </p:cNvPr>
          <p:cNvSpPr>
            <a:spLocks noChangeShapeType="1"/>
          </p:cNvSpPr>
          <p:nvPr/>
        </p:nvSpPr>
        <p:spPr bwMode="auto">
          <a:xfrm>
            <a:off x="5364163" y="3406775"/>
            <a:ext cx="0" cy="26384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48" name="Line 91">
            <a:extLst>
              <a:ext uri="{FF2B5EF4-FFF2-40B4-BE49-F238E27FC236}">
                <a16:creationId xmlns:a16="http://schemas.microsoft.com/office/drawing/2014/main" id="{0DDCB7FA-FD1F-4DD8-AD2A-9CF13EEBBDCA}"/>
              </a:ext>
            </a:extLst>
          </p:cNvPr>
          <p:cNvSpPr>
            <a:spLocks noChangeShapeType="1"/>
          </p:cNvSpPr>
          <p:nvPr/>
        </p:nvSpPr>
        <p:spPr bwMode="auto">
          <a:xfrm>
            <a:off x="8027988" y="3406775"/>
            <a:ext cx="0" cy="26384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49" name="Line 92">
            <a:extLst>
              <a:ext uri="{FF2B5EF4-FFF2-40B4-BE49-F238E27FC236}">
                <a16:creationId xmlns:a16="http://schemas.microsoft.com/office/drawing/2014/main" id="{13488CA0-FAA6-433D-B7CA-DA65BBD99A9E}"/>
              </a:ext>
            </a:extLst>
          </p:cNvPr>
          <p:cNvSpPr>
            <a:spLocks noChangeShapeType="1"/>
          </p:cNvSpPr>
          <p:nvPr/>
        </p:nvSpPr>
        <p:spPr bwMode="auto">
          <a:xfrm>
            <a:off x="468313" y="5135563"/>
            <a:ext cx="83518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50" name="Line 93">
            <a:extLst>
              <a:ext uri="{FF2B5EF4-FFF2-40B4-BE49-F238E27FC236}">
                <a16:creationId xmlns:a16="http://schemas.microsoft.com/office/drawing/2014/main" id="{1F05CE6F-D62B-474E-A995-CC107CDADDD5}"/>
              </a:ext>
            </a:extLst>
          </p:cNvPr>
          <p:cNvSpPr>
            <a:spLocks noChangeShapeType="1"/>
          </p:cNvSpPr>
          <p:nvPr/>
        </p:nvSpPr>
        <p:spPr bwMode="auto">
          <a:xfrm>
            <a:off x="468313" y="5438775"/>
            <a:ext cx="83518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51" name="Line 94">
            <a:extLst>
              <a:ext uri="{FF2B5EF4-FFF2-40B4-BE49-F238E27FC236}">
                <a16:creationId xmlns:a16="http://schemas.microsoft.com/office/drawing/2014/main" id="{FE01C2AF-4597-4E2B-89A5-F0EF4B2879CD}"/>
              </a:ext>
            </a:extLst>
          </p:cNvPr>
          <p:cNvSpPr>
            <a:spLocks noChangeShapeType="1"/>
          </p:cNvSpPr>
          <p:nvPr/>
        </p:nvSpPr>
        <p:spPr bwMode="auto">
          <a:xfrm>
            <a:off x="468313" y="5741988"/>
            <a:ext cx="83518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52" name="Rectangle 95">
            <a:extLst>
              <a:ext uri="{FF2B5EF4-FFF2-40B4-BE49-F238E27FC236}">
                <a16:creationId xmlns:a16="http://schemas.microsoft.com/office/drawing/2014/main" id="{2BE12115-DEF3-49E0-A663-8148FD8B3BF6}"/>
              </a:ext>
            </a:extLst>
          </p:cNvPr>
          <p:cNvSpPr>
            <a:spLocks noChangeArrowheads="1"/>
          </p:cNvSpPr>
          <p:nvPr/>
        </p:nvSpPr>
        <p:spPr bwMode="auto">
          <a:xfrm>
            <a:off x="8027988" y="3924300"/>
            <a:ext cx="792162" cy="28733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153" name="Rectangle 96">
            <a:extLst>
              <a:ext uri="{FF2B5EF4-FFF2-40B4-BE49-F238E27FC236}">
                <a16:creationId xmlns:a16="http://schemas.microsoft.com/office/drawing/2014/main" id="{9C11626C-CE91-421A-AD15-1BE8EA395C60}"/>
              </a:ext>
            </a:extLst>
          </p:cNvPr>
          <p:cNvSpPr>
            <a:spLocks noChangeArrowheads="1"/>
          </p:cNvSpPr>
          <p:nvPr/>
        </p:nvSpPr>
        <p:spPr bwMode="auto">
          <a:xfrm>
            <a:off x="8032750" y="4838700"/>
            <a:ext cx="792163" cy="28733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154" name="Rectangle 97">
            <a:extLst>
              <a:ext uri="{FF2B5EF4-FFF2-40B4-BE49-F238E27FC236}">
                <a16:creationId xmlns:a16="http://schemas.microsoft.com/office/drawing/2014/main" id="{88149B15-C08C-4FEE-809B-57D58C7AA268}"/>
              </a:ext>
            </a:extLst>
          </p:cNvPr>
          <p:cNvSpPr>
            <a:spLocks noChangeArrowheads="1"/>
          </p:cNvSpPr>
          <p:nvPr/>
        </p:nvSpPr>
        <p:spPr bwMode="auto">
          <a:xfrm>
            <a:off x="8032750" y="5143500"/>
            <a:ext cx="792163" cy="28733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155" name="Rectangle 98">
            <a:extLst>
              <a:ext uri="{FF2B5EF4-FFF2-40B4-BE49-F238E27FC236}">
                <a16:creationId xmlns:a16="http://schemas.microsoft.com/office/drawing/2014/main" id="{29D48D8A-F294-4C15-9679-EFF1DC207597}"/>
              </a:ext>
            </a:extLst>
          </p:cNvPr>
          <p:cNvSpPr>
            <a:spLocks noChangeArrowheads="1"/>
          </p:cNvSpPr>
          <p:nvPr/>
        </p:nvSpPr>
        <p:spPr bwMode="auto">
          <a:xfrm>
            <a:off x="8027988" y="5443538"/>
            <a:ext cx="792162" cy="2873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156" name="Rectangle 99">
            <a:extLst>
              <a:ext uri="{FF2B5EF4-FFF2-40B4-BE49-F238E27FC236}">
                <a16:creationId xmlns:a16="http://schemas.microsoft.com/office/drawing/2014/main" id="{60E48C0B-ADA4-4FC0-8FCA-48F3335BBF7B}"/>
              </a:ext>
            </a:extLst>
          </p:cNvPr>
          <p:cNvSpPr>
            <a:spLocks noChangeArrowheads="1"/>
          </p:cNvSpPr>
          <p:nvPr/>
        </p:nvSpPr>
        <p:spPr bwMode="auto">
          <a:xfrm>
            <a:off x="8027988" y="5748338"/>
            <a:ext cx="792162" cy="287337"/>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157" name="Line 100">
            <a:extLst>
              <a:ext uri="{FF2B5EF4-FFF2-40B4-BE49-F238E27FC236}">
                <a16:creationId xmlns:a16="http://schemas.microsoft.com/office/drawing/2014/main" id="{AE06262D-F7BB-46B6-B545-D4725376A817}"/>
              </a:ext>
            </a:extLst>
          </p:cNvPr>
          <p:cNvSpPr>
            <a:spLocks noChangeShapeType="1"/>
          </p:cNvSpPr>
          <p:nvPr/>
        </p:nvSpPr>
        <p:spPr bwMode="auto">
          <a:xfrm>
            <a:off x="925513" y="2146300"/>
            <a:ext cx="2571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8158" name="Line 101">
            <a:extLst>
              <a:ext uri="{FF2B5EF4-FFF2-40B4-BE49-F238E27FC236}">
                <a16:creationId xmlns:a16="http://schemas.microsoft.com/office/drawing/2014/main" id="{3F1989F5-7DBF-4167-9848-7BCFF1E5C5B5}"/>
              </a:ext>
            </a:extLst>
          </p:cNvPr>
          <p:cNvSpPr>
            <a:spLocks noChangeShapeType="1"/>
          </p:cNvSpPr>
          <p:nvPr/>
        </p:nvSpPr>
        <p:spPr bwMode="auto">
          <a:xfrm>
            <a:off x="1944688" y="2146300"/>
            <a:ext cx="25876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8159" name="Line 102">
            <a:extLst>
              <a:ext uri="{FF2B5EF4-FFF2-40B4-BE49-F238E27FC236}">
                <a16:creationId xmlns:a16="http://schemas.microsoft.com/office/drawing/2014/main" id="{67D68DA2-9E5C-4B58-9CF8-C6ED0228F362}"/>
              </a:ext>
            </a:extLst>
          </p:cNvPr>
          <p:cNvSpPr>
            <a:spLocks noChangeShapeType="1"/>
          </p:cNvSpPr>
          <p:nvPr/>
        </p:nvSpPr>
        <p:spPr bwMode="auto">
          <a:xfrm>
            <a:off x="2965450" y="2146300"/>
            <a:ext cx="2571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8160" name="Line 103">
            <a:extLst>
              <a:ext uri="{FF2B5EF4-FFF2-40B4-BE49-F238E27FC236}">
                <a16:creationId xmlns:a16="http://schemas.microsoft.com/office/drawing/2014/main" id="{1741DBB2-7B9C-47C9-BB24-11BAD176B030}"/>
              </a:ext>
            </a:extLst>
          </p:cNvPr>
          <p:cNvSpPr>
            <a:spLocks noChangeShapeType="1"/>
          </p:cNvSpPr>
          <p:nvPr/>
        </p:nvSpPr>
        <p:spPr bwMode="auto">
          <a:xfrm>
            <a:off x="3994150" y="2146300"/>
            <a:ext cx="2571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8161" name="Line 104">
            <a:extLst>
              <a:ext uri="{FF2B5EF4-FFF2-40B4-BE49-F238E27FC236}">
                <a16:creationId xmlns:a16="http://schemas.microsoft.com/office/drawing/2014/main" id="{1C0F3FB8-F500-4C4F-8BDF-98FB947E986F}"/>
              </a:ext>
            </a:extLst>
          </p:cNvPr>
          <p:cNvSpPr>
            <a:spLocks noChangeShapeType="1"/>
          </p:cNvSpPr>
          <p:nvPr/>
        </p:nvSpPr>
        <p:spPr bwMode="auto">
          <a:xfrm>
            <a:off x="1006475" y="1503363"/>
            <a:ext cx="0" cy="13541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62" name="Line 105">
            <a:extLst>
              <a:ext uri="{FF2B5EF4-FFF2-40B4-BE49-F238E27FC236}">
                <a16:creationId xmlns:a16="http://schemas.microsoft.com/office/drawing/2014/main" id="{F81BFCA8-8F25-437F-91DF-E5B5BFA726AF}"/>
              </a:ext>
            </a:extLst>
          </p:cNvPr>
          <p:cNvSpPr>
            <a:spLocks noChangeShapeType="1"/>
          </p:cNvSpPr>
          <p:nvPr/>
        </p:nvSpPr>
        <p:spPr bwMode="auto">
          <a:xfrm flipV="1">
            <a:off x="998538" y="1503363"/>
            <a:ext cx="1714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8163" name="Line 106">
            <a:extLst>
              <a:ext uri="{FF2B5EF4-FFF2-40B4-BE49-F238E27FC236}">
                <a16:creationId xmlns:a16="http://schemas.microsoft.com/office/drawing/2014/main" id="{AB7DD369-6896-43EA-9A48-B9E6042B4536}"/>
              </a:ext>
            </a:extLst>
          </p:cNvPr>
          <p:cNvSpPr>
            <a:spLocks noChangeShapeType="1"/>
          </p:cNvSpPr>
          <p:nvPr/>
        </p:nvSpPr>
        <p:spPr bwMode="auto">
          <a:xfrm flipV="1">
            <a:off x="1003300" y="2852738"/>
            <a:ext cx="1714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8164" name="Line 107">
            <a:extLst>
              <a:ext uri="{FF2B5EF4-FFF2-40B4-BE49-F238E27FC236}">
                <a16:creationId xmlns:a16="http://schemas.microsoft.com/office/drawing/2014/main" id="{C9A51F0E-BE97-43CC-8B60-650F29BECCA9}"/>
              </a:ext>
            </a:extLst>
          </p:cNvPr>
          <p:cNvSpPr>
            <a:spLocks noChangeShapeType="1"/>
          </p:cNvSpPr>
          <p:nvPr/>
        </p:nvSpPr>
        <p:spPr bwMode="auto">
          <a:xfrm>
            <a:off x="2073275" y="2332038"/>
            <a:ext cx="141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8165" name="Line 108">
            <a:extLst>
              <a:ext uri="{FF2B5EF4-FFF2-40B4-BE49-F238E27FC236}">
                <a16:creationId xmlns:a16="http://schemas.microsoft.com/office/drawing/2014/main" id="{44E8E5DE-881B-45F6-8F3E-76678730DE14}"/>
              </a:ext>
            </a:extLst>
          </p:cNvPr>
          <p:cNvSpPr>
            <a:spLocks noChangeShapeType="1"/>
          </p:cNvSpPr>
          <p:nvPr/>
        </p:nvSpPr>
        <p:spPr bwMode="auto">
          <a:xfrm>
            <a:off x="2073275" y="2327275"/>
            <a:ext cx="0" cy="5302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66" name="Line 109">
            <a:extLst>
              <a:ext uri="{FF2B5EF4-FFF2-40B4-BE49-F238E27FC236}">
                <a16:creationId xmlns:a16="http://schemas.microsoft.com/office/drawing/2014/main" id="{004BFB66-CBAC-4C16-9647-E0B0948AB2B3}"/>
              </a:ext>
            </a:extLst>
          </p:cNvPr>
          <p:cNvSpPr>
            <a:spLocks noChangeShapeType="1"/>
          </p:cNvSpPr>
          <p:nvPr/>
        </p:nvSpPr>
        <p:spPr bwMode="auto">
          <a:xfrm>
            <a:off x="1944688" y="2847975"/>
            <a:ext cx="1285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67" name="Line 110">
            <a:extLst>
              <a:ext uri="{FF2B5EF4-FFF2-40B4-BE49-F238E27FC236}">
                <a16:creationId xmlns:a16="http://schemas.microsoft.com/office/drawing/2014/main" id="{AB710862-1872-410C-9ABF-0D0494A08587}"/>
              </a:ext>
            </a:extLst>
          </p:cNvPr>
          <p:cNvSpPr>
            <a:spLocks noChangeShapeType="1"/>
          </p:cNvSpPr>
          <p:nvPr/>
        </p:nvSpPr>
        <p:spPr bwMode="auto">
          <a:xfrm>
            <a:off x="1949450" y="1484313"/>
            <a:ext cx="11541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68" name="Line 111">
            <a:extLst>
              <a:ext uri="{FF2B5EF4-FFF2-40B4-BE49-F238E27FC236}">
                <a16:creationId xmlns:a16="http://schemas.microsoft.com/office/drawing/2014/main" id="{2D32C00B-9D13-4B7E-A8BB-8F99F82CE98B}"/>
              </a:ext>
            </a:extLst>
          </p:cNvPr>
          <p:cNvSpPr>
            <a:spLocks noChangeShapeType="1"/>
          </p:cNvSpPr>
          <p:nvPr/>
        </p:nvSpPr>
        <p:spPr bwMode="auto">
          <a:xfrm>
            <a:off x="3097213" y="1482725"/>
            <a:ext cx="0" cy="5302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88169" name="Line 112">
            <a:extLst>
              <a:ext uri="{FF2B5EF4-FFF2-40B4-BE49-F238E27FC236}">
                <a16:creationId xmlns:a16="http://schemas.microsoft.com/office/drawing/2014/main" id="{1442B788-BFD9-4F12-B8F6-2BBD2190DD67}"/>
              </a:ext>
            </a:extLst>
          </p:cNvPr>
          <p:cNvSpPr>
            <a:spLocks noChangeShapeType="1"/>
          </p:cNvSpPr>
          <p:nvPr/>
        </p:nvSpPr>
        <p:spPr bwMode="auto">
          <a:xfrm flipV="1">
            <a:off x="3094038" y="2008188"/>
            <a:ext cx="1285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88170" name="Rectangle 113">
            <a:extLst>
              <a:ext uri="{FF2B5EF4-FFF2-40B4-BE49-F238E27FC236}">
                <a16:creationId xmlns:a16="http://schemas.microsoft.com/office/drawing/2014/main" id="{0FBC1777-537F-4758-B03A-D8F2617C1BE3}"/>
              </a:ext>
            </a:extLst>
          </p:cNvPr>
          <p:cNvSpPr>
            <a:spLocks noChangeArrowheads="1"/>
          </p:cNvSpPr>
          <p:nvPr/>
        </p:nvSpPr>
        <p:spPr bwMode="auto">
          <a:xfrm>
            <a:off x="527050" y="1789113"/>
            <a:ext cx="650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solidFill>
                  <a:schemeClr val="accent2"/>
                </a:solidFill>
              </a:rPr>
              <a:t>A</a:t>
            </a:r>
          </a:p>
        </p:txBody>
      </p:sp>
      <p:sp>
        <p:nvSpPr>
          <p:cNvPr id="88171" name="Rectangle 114">
            <a:extLst>
              <a:ext uri="{FF2B5EF4-FFF2-40B4-BE49-F238E27FC236}">
                <a16:creationId xmlns:a16="http://schemas.microsoft.com/office/drawing/2014/main" id="{EA2FC10F-E75E-486A-BF9C-347A8DB7E2B4}"/>
              </a:ext>
            </a:extLst>
          </p:cNvPr>
          <p:cNvSpPr>
            <a:spLocks noChangeArrowheads="1"/>
          </p:cNvSpPr>
          <p:nvPr/>
        </p:nvSpPr>
        <p:spPr bwMode="auto">
          <a:xfrm>
            <a:off x="1538288" y="1789113"/>
            <a:ext cx="61912"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solidFill>
                  <a:schemeClr val="accent2"/>
                </a:solidFill>
              </a:rPr>
              <a:t>C</a:t>
            </a:r>
          </a:p>
        </p:txBody>
      </p:sp>
      <p:sp>
        <p:nvSpPr>
          <p:cNvPr id="88172" name="Rectangle 115">
            <a:extLst>
              <a:ext uri="{FF2B5EF4-FFF2-40B4-BE49-F238E27FC236}">
                <a16:creationId xmlns:a16="http://schemas.microsoft.com/office/drawing/2014/main" id="{96600825-AC84-4E9C-9FDD-5BCDE67F03A1}"/>
              </a:ext>
            </a:extLst>
          </p:cNvPr>
          <p:cNvSpPr>
            <a:spLocks noChangeArrowheads="1"/>
          </p:cNvSpPr>
          <p:nvPr/>
        </p:nvSpPr>
        <p:spPr bwMode="auto">
          <a:xfrm>
            <a:off x="2549525" y="1789113"/>
            <a:ext cx="57150"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solidFill>
                  <a:schemeClr val="accent2"/>
                </a:solidFill>
              </a:rPr>
              <a:t>E</a:t>
            </a:r>
          </a:p>
        </p:txBody>
      </p:sp>
      <p:sp>
        <p:nvSpPr>
          <p:cNvPr id="88173" name="Rectangle 116">
            <a:extLst>
              <a:ext uri="{FF2B5EF4-FFF2-40B4-BE49-F238E27FC236}">
                <a16:creationId xmlns:a16="http://schemas.microsoft.com/office/drawing/2014/main" id="{120BD2F5-21E5-4FE6-89D0-3E671B64C81C}"/>
              </a:ext>
            </a:extLst>
          </p:cNvPr>
          <p:cNvSpPr>
            <a:spLocks noChangeArrowheads="1"/>
          </p:cNvSpPr>
          <p:nvPr/>
        </p:nvSpPr>
        <p:spPr bwMode="auto">
          <a:xfrm>
            <a:off x="3560763" y="1789113"/>
            <a:ext cx="587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solidFill>
                  <a:schemeClr val="accent2"/>
                </a:solidFill>
              </a:rPr>
              <a:t>F</a:t>
            </a:r>
          </a:p>
        </p:txBody>
      </p:sp>
      <p:sp>
        <p:nvSpPr>
          <p:cNvPr id="88174" name="Rectangle 117">
            <a:extLst>
              <a:ext uri="{FF2B5EF4-FFF2-40B4-BE49-F238E27FC236}">
                <a16:creationId xmlns:a16="http://schemas.microsoft.com/office/drawing/2014/main" id="{A7F99B7D-8F87-42F5-A37C-79850381AFA7}"/>
              </a:ext>
            </a:extLst>
          </p:cNvPr>
          <p:cNvSpPr>
            <a:spLocks noChangeArrowheads="1"/>
          </p:cNvSpPr>
          <p:nvPr/>
        </p:nvSpPr>
        <p:spPr bwMode="auto">
          <a:xfrm>
            <a:off x="4572000" y="1789113"/>
            <a:ext cx="6826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solidFill>
                  <a:srgbClr val="000000"/>
                </a:solidFill>
              </a:rPr>
              <a:t>G</a:t>
            </a:r>
            <a:endParaRPr lang="es-AR" altLang="pt-BR" sz="800" u="none"/>
          </a:p>
        </p:txBody>
      </p:sp>
      <p:sp>
        <p:nvSpPr>
          <p:cNvPr id="88175" name="Rectangle 118">
            <a:extLst>
              <a:ext uri="{FF2B5EF4-FFF2-40B4-BE49-F238E27FC236}">
                <a16:creationId xmlns:a16="http://schemas.microsoft.com/office/drawing/2014/main" id="{B5C75830-356C-4E03-984B-4D30FCE61887}"/>
              </a:ext>
            </a:extLst>
          </p:cNvPr>
          <p:cNvSpPr>
            <a:spLocks noChangeArrowheads="1"/>
          </p:cNvSpPr>
          <p:nvPr/>
        </p:nvSpPr>
        <p:spPr bwMode="auto">
          <a:xfrm>
            <a:off x="1538288" y="1125538"/>
            <a:ext cx="603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solidFill>
                  <a:schemeClr val="accent2"/>
                </a:solidFill>
              </a:rPr>
              <a:t>B</a:t>
            </a:r>
            <a:endParaRPr lang="es-AR" altLang="pt-BR" sz="800" b="0" u="none">
              <a:solidFill>
                <a:schemeClr val="accent2"/>
              </a:solidFill>
            </a:endParaRPr>
          </a:p>
        </p:txBody>
      </p:sp>
      <p:sp>
        <p:nvSpPr>
          <p:cNvPr id="88176" name="Rectangle 119">
            <a:extLst>
              <a:ext uri="{FF2B5EF4-FFF2-40B4-BE49-F238E27FC236}">
                <a16:creationId xmlns:a16="http://schemas.microsoft.com/office/drawing/2014/main" id="{77BFCEFD-43D5-4A0B-A3BD-C1585D38077B}"/>
              </a:ext>
            </a:extLst>
          </p:cNvPr>
          <p:cNvSpPr>
            <a:spLocks noChangeArrowheads="1"/>
          </p:cNvSpPr>
          <p:nvPr/>
        </p:nvSpPr>
        <p:spPr bwMode="auto">
          <a:xfrm>
            <a:off x="1538288" y="2487613"/>
            <a:ext cx="6508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solidFill>
                  <a:schemeClr val="accent2"/>
                </a:solidFill>
              </a:rPr>
              <a:t>D</a:t>
            </a:r>
          </a:p>
        </p:txBody>
      </p:sp>
      <p:sp>
        <p:nvSpPr>
          <p:cNvPr id="88177" name="Rectangle 121">
            <a:extLst>
              <a:ext uri="{FF2B5EF4-FFF2-40B4-BE49-F238E27FC236}">
                <a16:creationId xmlns:a16="http://schemas.microsoft.com/office/drawing/2014/main" id="{C2AD34B6-22DF-482B-8368-930D7BCE0FAF}"/>
              </a:ext>
            </a:extLst>
          </p:cNvPr>
          <p:cNvSpPr>
            <a:spLocks noChangeArrowheads="1"/>
          </p:cNvSpPr>
          <p:nvPr/>
        </p:nvSpPr>
        <p:spPr bwMode="auto">
          <a:xfrm>
            <a:off x="179388" y="1914525"/>
            <a:ext cx="215900"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0</a:t>
            </a:r>
          </a:p>
        </p:txBody>
      </p:sp>
      <p:sp>
        <p:nvSpPr>
          <p:cNvPr id="88178" name="Rectangle 122">
            <a:extLst>
              <a:ext uri="{FF2B5EF4-FFF2-40B4-BE49-F238E27FC236}">
                <a16:creationId xmlns:a16="http://schemas.microsoft.com/office/drawing/2014/main" id="{2365B277-FED1-4A3A-B254-0B031EEE2866}"/>
              </a:ext>
            </a:extLst>
          </p:cNvPr>
          <p:cNvSpPr>
            <a:spLocks noChangeArrowheads="1"/>
          </p:cNvSpPr>
          <p:nvPr/>
        </p:nvSpPr>
        <p:spPr bwMode="auto">
          <a:xfrm>
            <a:off x="179388" y="2257425"/>
            <a:ext cx="215900"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0</a:t>
            </a:r>
          </a:p>
        </p:txBody>
      </p:sp>
      <p:sp>
        <p:nvSpPr>
          <p:cNvPr id="88179" name="Rectangle 123">
            <a:extLst>
              <a:ext uri="{FF2B5EF4-FFF2-40B4-BE49-F238E27FC236}">
                <a16:creationId xmlns:a16="http://schemas.microsoft.com/office/drawing/2014/main" id="{C67F689F-1ED4-475E-9443-AD223FE34C51}"/>
              </a:ext>
            </a:extLst>
          </p:cNvPr>
          <p:cNvSpPr>
            <a:spLocks noChangeArrowheads="1"/>
          </p:cNvSpPr>
          <p:nvPr/>
        </p:nvSpPr>
        <p:spPr bwMode="auto">
          <a:xfrm>
            <a:off x="717550" y="1914525"/>
            <a:ext cx="214313"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5</a:t>
            </a:r>
          </a:p>
        </p:txBody>
      </p:sp>
      <p:sp>
        <p:nvSpPr>
          <p:cNvPr id="88180" name="Rectangle 124">
            <a:extLst>
              <a:ext uri="{FF2B5EF4-FFF2-40B4-BE49-F238E27FC236}">
                <a16:creationId xmlns:a16="http://schemas.microsoft.com/office/drawing/2014/main" id="{8C18788E-F0FE-4BD5-912F-35C7617AB6A1}"/>
              </a:ext>
            </a:extLst>
          </p:cNvPr>
          <p:cNvSpPr>
            <a:spLocks noChangeArrowheads="1"/>
          </p:cNvSpPr>
          <p:nvPr/>
        </p:nvSpPr>
        <p:spPr bwMode="auto">
          <a:xfrm>
            <a:off x="717550" y="2257425"/>
            <a:ext cx="214313"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5</a:t>
            </a:r>
          </a:p>
        </p:txBody>
      </p:sp>
      <p:sp>
        <p:nvSpPr>
          <p:cNvPr id="88181" name="Rectangle 125">
            <a:extLst>
              <a:ext uri="{FF2B5EF4-FFF2-40B4-BE49-F238E27FC236}">
                <a16:creationId xmlns:a16="http://schemas.microsoft.com/office/drawing/2014/main" id="{BBEC3E3F-3E6E-48B9-A9B5-8769B7557B8B}"/>
              </a:ext>
            </a:extLst>
          </p:cNvPr>
          <p:cNvSpPr>
            <a:spLocks noChangeArrowheads="1"/>
          </p:cNvSpPr>
          <p:nvPr/>
        </p:nvSpPr>
        <p:spPr bwMode="auto">
          <a:xfrm>
            <a:off x="179388" y="1914525"/>
            <a:ext cx="755650" cy="47466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182" name="Rectangle 126">
            <a:extLst>
              <a:ext uri="{FF2B5EF4-FFF2-40B4-BE49-F238E27FC236}">
                <a16:creationId xmlns:a16="http://schemas.microsoft.com/office/drawing/2014/main" id="{B10EC9A0-5701-435F-8B06-B7A808BC2619}"/>
              </a:ext>
            </a:extLst>
          </p:cNvPr>
          <p:cNvSpPr>
            <a:spLocks noChangeArrowheads="1"/>
          </p:cNvSpPr>
          <p:nvPr/>
        </p:nvSpPr>
        <p:spPr bwMode="auto">
          <a:xfrm>
            <a:off x="420688" y="2116138"/>
            <a:ext cx="277812"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t>5 dias</a:t>
            </a:r>
          </a:p>
        </p:txBody>
      </p:sp>
      <p:sp>
        <p:nvSpPr>
          <p:cNvPr id="88183" name="Rectangle 128">
            <a:extLst>
              <a:ext uri="{FF2B5EF4-FFF2-40B4-BE49-F238E27FC236}">
                <a16:creationId xmlns:a16="http://schemas.microsoft.com/office/drawing/2014/main" id="{48722379-C8EF-4E74-815E-0AC779580FED}"/>
              </a:ext>
            </a:extLst>
          </p:cNvPr>
          <p:cNvSpPr>
            <a:spLocks noChangeArrowheads="1"/>
          </p:cNvSpPr>
          <p:nvPr/>
        </p:nvSpPr>
        <p:spPr bwMode="auto">
          <a:xfrm>
            <a:off x="1198563" y="1914525"/>
            <a:ext cx="215900"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5</a:t>
            </a:r>
          </a:p>
        </p:txBody>
      </p:sp>
      <p:sp>
        <p:nvSpPr>
          <p:cNvPr id="88184" name="Rectangle 129">
            <a:extLst>
              <a:ext uri="{FF2B5EF4-FFF2-40B4-BE49-F238E27FC236}">
                <a16:creationId xmlns:a16="http://schemas.microsoft.com/office/drawing/2014/main" id="{260265B8-BBB6-41A4-80DF-DB3BC3887F47}"/>
              </a:ext>
            </a:extLst>
          </p:cNvPr>
          <p:cNvSpPr>
            <a:spLocks noChangeArrowheads="1"/>
          </p:cNvSpPr>
          <p:nvPr/>
        </p:nvSpPr>
        <p:spPr bwMode="auto">
          <a:xfrm>
            <a:off x="1198563" y="2257425"/>
            <a:ext cx="215900"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10</a:t>
            </a:r>
          </a:p>
        </p:txBody>
      </p:sp>
      <p:sp>
        <p:nvSpPr>
          <p:cNvPr id="88185" name="Rectangle 130">
            <a:extLst>
              <a:ext uri="{FF2B5EF4-FFF2-40B4-BE49-F238E27FC236}">
                <a16:creationId xmlns:a16="http://schemas.microsoft.com/office/drawing/2014/main" id="{8B18AAEE-7F3E-4302-B4C8-8D3B79352158}"/>
              </a:ext>
            </a:extLst>
          </p:cNvPr>
          <p:cNvSpPr>
            <a:spLocks noChangeArrowheads="1"/>
          </p:cNvSpPr>
          <p:nvPr/>
        </p:nvSpPr>
        <p:spPr bwMode="auto">
          <a:xfrm>
            <a:off x="1736725" y="1914525"/>
            <a:ext cx="215900"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10</a:t>
            </a:r>
          </a:p>
        </p:txBody>
      </p:sp>
      <p:sp>
        <p:nvSpPr>
          <p:cNvPr id="88186" name="Rectangle 131">
            <a:extLst>
              <a:ext uri="{FF2B5EF4-FFF2-40B4-BE49-F238E27FC236}">
                <a16:creationId xmlns:a16="http://schemas.microsoft.com/office/drawing/2014/main" id="{4F4525D5-0DDA-4422-8869-24C53DCFE1C1}"/>
              </a:ext>
            </a:extLst>
          </p:cNvPr>
          <p:cNvSpPr>
            <a:spLocks noChangeArrowheads="1"/>
          </p:cNvSpPr>
          <p:nvPr/>
        </p:nvSpPr>
        <p:spPr bwMode="auto">
          <a:xfrm>
            <a:off x="1736725" y="2257425"/>
            <a:ext cx="215900"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15</a:t>
            </a:r>
          </a:p>
        </p:txBody>
      </p:sp>
      <p:sp>
        <p:nvSpPr>
          <p:cNvPr id="88187" name="Rectangle 132">
            <a:extLst>
              <a:ext uri="{FF2B5EF4-FFF2-40B4-BE49-F238E27FC236}">
                <a16:creationId xmlns:a16="http://schemas.microsoft.com/office/drawing/2014/main" id="{406F9E73-E104-41B1-B2E2-6899293C0390}"/>
              </a:ext>
            </a:extLst>
          </p:cNvPr>
          <p:cNvSpPr>
            <a:spLocks noChangeArrowheads="1"/>
          </p:cNvSpPr>
          <p:nvPr/>
        </p:nvSpPr>
        <p:spPr bwMode="auto">
          <a:xfrm>
            <a:off x="1198563" y="1914525"/>
            <a:ext cx="757237" cy="4746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188" name="Rectangle 133">
            <a:extLst>
              <a:ext uri="{FF2B5EF4-FFF2-40B4-BE49-F238E27FC236}">
                <a16:creationId xmlns:a16="http://schemas.microsoft.com/office/drawing/2014/main" id="{7A9CDB96-AA2E-45A5-BA37-CE4D190A11A7}"/>
              </a:ext>
            </a:extLst>
          </p:cNvPr>
          <p:cNvSpPr>
            <a:spLocks noChangeArrowheads="1"/>
          </p:cNvSpPr>
          <p:nvPr/>
        </p:nvSpPr>
        <p:spPr bwMode="auto">
          <a:xfrm>
            <a:off x="1439863" y="2116138"/>
            <a:ext cx="277812"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t>5 dias</a:t>
            </a:r>
          </a:p>
        </p:txBody>
      </p:sp>
      <p:sp>
        <p:nvSpPr>
          <p:cNvPr id="88189" name="Rectangle 135">
            <a:extLst>
              <a:ext uri="{FF2B5EF4-FFF2-40B4-BE49-F238E27FC236}">
                <a16:creationId xmlns:a16="http://schemas.microsoft.com/office/drawing/2014/main" id="{DAADF207-CE47-4F7D-B119-51A9AB112A20}"/>
              </a:ext>
            </a:extLst>
          </p:cNvPr>
          <p:cNvSpPr>
            <a:spLocks noChangeArrowheads="1"/>
          </p:cNvSpPr>
          <p:nvPr/>
        </p:nvSpPr>
        <p:spPr bwMode="auto">
          <a:xfrm>
            <a:off x="2219325" y="1914525"/>
            <a:ext cx="215900"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15</a:t>
            </a:r>
          </a:p>
        </p:txBody>
      </p:sp>
      <p:sp>
        <p:nvSpPr>
          <p:cNvPr id="88190" name="Rectangle 136">
            <a:extLst>
              <a:ext uri="{FF2B5EF4-FFF2-40B4-BE49-F238E27FC236}">
                <a16:creationId xmlns:a16="http://schemas.microsoft.com/office/drawing/2014/main" id="{646894A6-E906-4B0E-B3DA-FAFF5E22395C}"/>
              </a:ext>
            </a:extLst>
          </p:cNvPr>
          <p:cNvSpPr>
            <a:spLocks noChangeArrowheads="1"/>
          </p:cNvSpPr>
          <p:nvPr/>
        </p:nvSpPr>
        <p:spPr bwMode="auto">
          <a:xfrm>
            <a:off x="2219325" y="2257425"/>
            <a:ext cx="215900"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15</a:t>
            </a:r>
          </a:p>
        </p:txBody>
      </p:sp>
      <p:sp>
        <p:nvSpPr>
          <p:cNvPr id="88191" name="Rectangle 137">
            <a:extLst>
              <a:ext uri="{FF2B5EF4-FFF2-40B4-BE49-F238E27FC236}">
                <a16:creationId xmlns:a16="http://schemas.microsoft.com/office/drawing/2014/main" id="{99372BA5-A552-4C94-A3F0-3209B629B053}"/>
              </a:ext>
            </a:extLst>
          </p:cNvPr>
          <p:cNvSpPr>
            <a:spLocks noChangeArrowheads="1"/>
          </p:cNvSpPr>
          <p:nvPr/>
        </p:nvSpPr>
        <p:spPr bwMode="auto">
          <a:xfrm>
            <a:off x="2757488" y="1914525"/>
            <a:ext cx="214312"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30</a:t>
            </a:r>
          </a:p>
        </p:txBody>
      </p:sp>
      <p:sp>
        <p:nvSpPr>
          <p:cNvPr id="88192" name="Rectangle 138">
            <a:extLst>
              <a:ext uri="{FF2B5EF4-FFF2-40B4-BE49-F238E27FC236}">
                <a16:creationId xmlns:a16="http://schemas.microsoft.com/office/drawing/2014/main" id="{E4835751-3341-4D9E-B604-B2FC7C0E04CD}"/>
              </a:ext>
            </a:extLst>
          </p:cNvPr>
          <p:cNvSpPr>
            <a:spLocks noChangeArrowheads="1"/>
          </p:cNvSpPr>
          <p:nvPr/>
        </p:nvSpPr>
        <p:spPr bwMode="auto">
          <a:xfrm>
            <a:off x="2757488" y="2257425"/>
            <a:ext cx="214312"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30</a:t>
            </a:r>
          </a:p>
        </p:txBody>
      </p:sp>
      <p:sp>
        <p:nvSpPr>
          <p:cNvPr id="88193" name="Rectangle 139">
            <a:extLst>
              <a:ext uri="{FF2B5EF4-FFF2-40B4-BE49-F238E27FC236}">
                <a16:creationId xmlns:a16="http://schemas.microsoft.com/office/drawing/2014/main" id="{71DCEBA2-54BA-40B4-9EC6-34C62D053D63}"/>
              </a:ext>
            </a:extLst>
          </p:cNvPr>
          <p:cNvSpPr>
            <a:spLocks noChangeArrowheads="1"/>
          </p:cNvSpPr>
          <p:nvPr/>
        </p:nvSpPr>
        <p:spPr bwMode="auto">
          <a:xfrm>
            <a:off x="2219325" y="1914525"/>
            <a:ext cx="755650" cy="47466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194" name="Rectangle 140">
            <a:extLst>
              <a:ext uri="{FF2B5EF4-FFF2-40B4-BE49-F238E27FC236}">
                <a16:creationId xmlns:a16="http://schemas.microsoft.com/office/drawing/2014/main" id="{4845BEFF-2983-4451-974C-81E997B91481}"/>
              </a:ext>
            </a:extLst>
          </p:cNvPr>
          <p:cNvSpPr>
            <a:spLocks noChangeArrowheads="1"/>
          </p:cNvSpPr>
          <p:nvPr/>
        </p:nvSpPr>
        <p:spPr bwMode="auto">
          <a:xfrm>
            <a:off x="2406650" y="2093913"/>
            <a:ext cx="33813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t>15 dias</a:t>
            </a:r>
          </a:p>
        </p:txBody>
      </p:sp>
      <p:sp>
        <p:nvSpPr>
          <p:cNvPr id="88195" name="Rectangle 142">
            <a:extLst>
              <a:ext uri="{FF2B5EF4-FFF2-40B4-BE49-F238E27FC236}">
                <a16:creationId xmlns:a16="http://schemas.microsoft.com/office/drawing/2014/main" id="{BEA309D0-9718-4484-8585-9079BD506A6E}"/>
              </a:ext>
            </a:extLst>
          </p:cNvPr>
          <p:cNvSpPr>
            <a:spLocks noChangeArrowheads="1"/>
          </p:cNvSpPr>
          <p:nvPr/>
        </p:nvSpPr>
        <p:spPr bwMode="auto">
          <a:xfrm>
            <a:off x="3248025" y="1914525"/>
            <a:ext cx="215900"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30</a:t>
            </a:r>
          </a:p>
        </p:txBody>
      </p:sp>
      <p:sp>
        <p:nvSpPr>
          <p:cNvPr id="88196" name="Rectangle 143">
            <a:extLst>
              <a:ext uri="{FF2B5EF4-FFF2-40B4-BE49-F238E27FC236}">
                <a16:creationId xmlns:a16="http://schemas.microsoft.com/office/drawing/2014/main" id="{7C610EF7-A055-4AB3-A6C1-BF648B94490D}"/>
              </a:ext>
            </a:extLst>
          </p:cNvPr>
          <p:cNvSpPr>
            <a:spLocks noChangeArrowheads="1"/>
          </p:cNvSpPr>
          <p:nvPr/>
        </p:nvSpPr>
        <p:spPr bwMode="auto">
          <a:xfrm>
            <a:off x="3248025" y="2257425"/>
            <a:ext cx="215900"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30</a:t>
            </a:r>
          </a:p>
        </p:txBody>
      </p:sp>
      <p:sp>
        <p:nvSpPr>
          <p:cNvPr id="88197" name="Rectangle 144">
            <a:extLst>
              <a:ext uri="{FF2B5EF4-FFF2-40B4-BE49-F238E27FC236}">
                <a16:creationId xmlns:a16="http://schemas.microsoft.com/office/drawing/2014/main" id="{0FC4EF1B-0182-43CC-86BE-AD1E6EDC809F}"/>
              </a:ext>
            </a:extLst>
          </p:cNvPr>
          <p:cNvSpPr>
            <a:spLocks noChangeArrowheads="1"/>
          </p:cNvSpPr>
          <p:nvPr/>
        </p:nvSpPr>
        <p:spPr bwMode="auto">
          <a:xfrm>
            <a:off x="3786188" y="1914525"/>
            <a:ext cx="214312"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35</a:t>
            </a:r>
          </a:p>
        </p:txBody>
      </p:sp>
      <p:sp>
        <p:nvSpPr>
          <p:cNvPr id="88198" name="Rectangle 145">
            <a:extLst>
              <a:ext uri="{FF2B5EF4-FFF2-40B4-BE49-F238E27FC236}">
                <a16:creationId xmlns:a16="http://schemas.microsoft.com/office/drawing/2014/main" id="{A17CB7FE-8FAC-4C6C-9616-C6840143B894}"/>
              </a:ext>
            </a:extLst>
          </p:cNvPr>
          <p:cNvSpPr>
            <a:spLocks noChangeArrowheads="1"/>
          </p:cNvSpPr>
          <p:nvPr/>
        </p:nvSpPr>
        <p:spPr bwMode="auto">
          <a:xfrm>
            <a:off x="3786188" y="2257425"/>
            <a:ext cx="214312"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35</a:t>
            </a:r>
          </a:p>
        </p:txBody>
      </p:sp>
      <p:sp>
        <p:nvSpPr>
          <p:cNvPr id="88199" name="Rectangle 146">
            <a:extLst>
              <a:ext uri="{FF2B5EF4-FFF2-40B4-BE49-F238E27FC236}">
                <a16:creationId xmlns:a16="http://schemas.microsoft.com/office/drawing/2014/main" id="{AE0845A4-11CA-46A0-B852-C7F501F3B69C}"/>
              </a:ext>
            </a:extLst>
          </p:cNvPr>
          <p:cNvSpPr>
            <a:spLocks noChangeArrowheads="1"/>
          </p:cNvSpPr>
          <p:nvPr/>
        </p:nvSpPr>
        <p:spPr bwMode="auto">
          <a:xfrm>
            <a:off x="3248025" y="1914525"/>
            <a:ext cx="755650" cy="47466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200" name="Rectangle 147">
            <a:extLst>
              <a:ext uri="{FF2B5EF4-FFF2-40B4-BE49-F238E27FC236}">
                <a16:creationId xmlns:a16="http://schemas.microsoft.com/office/drawing/2014/main" id="{3CC77607-584A-4660-B504-6C1AD808641B}"/>
              </a:ext>
            </a:extLst>
          </p:cNvPr>
          <p:cNvSpPr>
            <a:spLocks noChangeArrowheads="1"/>
          </p:cNvSpPr>
          <p:nvPr/>
        </p:nvSpPr>
        <p:spPr bwMode="auto">
          <a:xfrm>
            <a:off x="3489325" y="2116138"/>
            <a:ext cx="277813"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t>5 dias</a:t>
            </a:r>
          </a:p>
        </p:txBody>
      </p:sp>
      <p:sp>
        <p:nvSpPr>
          <p:cNvPr id="88201" name="Rectangle 149">
            <a:extLst>
              <a:ext uri="{FF2B5EF4-FFF2-40B4-BE49-F238E27FC236}">
                <a16:creationId xmlns:a16="http://schemas.microsoft.com/office/drawing/2014/main" id="{932DB669-81D6-49B5-8BFC-A939A6A214E8}"/>
              </a:ext>
            </a:extLst>
          </p:cNvPr>
          <p:cNvSpPr>
            <a:spLocks noChangeArrowheads="1"/>
          </p:cNvSpPr>
          <p:nvPr/>
        </p:nvSpPr>
        <p:spPr bwMode="auto">
          <a:xfrm>
            <a:off x="4268788" y="1914525"/>
            <a:ext cx="215900"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35</a:t>
            </a:r>
          </a:p>
        </p:txBody>
      </p:sp>
      <p:sp>
        <p:nvSpPr>
          <p:cNvPr id="88202" name="Rectangle 150">
            <a:extLst>
              <a:ext uri="{FF2B5EF4-FFF2-40B4-BE49-F238E27FC236}">
                <a16:creationId xmlns:a16="http://schemas.microsoft.com/office/drawing/2014/main" id="{6ED7C51E-74C4-42ED-BF03-3CAC27EA4833}"/>
              </a:ext>
            </a:extLst>
          </p:cNvPr>
          <p:cNvSpPr>
            <a:spLocks noChangeArrowheads="1"/>
          </p:cNvSpPr>
          <p:nvPr/>
        </p:nvSpPr>
        <p:spPr bwMode="auto">
          <a:xfrm>
            <a:off x="4268788" y="2257425"/>
            <a:ext cx="215900"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35</a:t>
            </a:r>
          </a:p>
        </p:txBody>
      </p:sp>
      <p:sp>
        <p:nvSpPr>
          <p:cNvPr id="88203" name="Rectangle 151">
            <a:extLst>
              <a:ext uri="{FF2B5EF4-FFF2-40B4-BE49-F238E27FC236}">
                <a16:creationId xmlns:a16="http://schemas.microsoft.com/office/drawing/2014/main" id="{448BF3EB-C973-410C-AB18-F568E39F351B}"/>
              </a:ext>
            </a:extLst>
          </p:cNvPr>
          <p:cNvSpPr>
            <a:spLocks noChangeArrowheads="1"/>
          </p:cNvSpPr>
          <p:nvPr/>
        </p:nvSpPr>
        <p:spPr bwMode="auto">
          <a:xfrm>
            <a:off x="4806950" y="1914525"/>
            <a:ext cx="214313"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40</a:t>
            </a:r>
          </a:p>
        </p:txBody>
      </p:sp>
      <p:sp>
        <p:nvSpPr>
          <p:cNvPr id="88204" name="Rectangle 152">
            <a:extLst>
              <a:ext uri="{FF2B5EF4-FFF2-40B4-BE49-F238E27FC236}">
                <a16:creationId xmlns:a16="http://schemas.microsoft.com/office/drawing/2014/main" id="{33EE7E25-862A-47F1-8A0A-5EFBD6F89792}"/>
              </a:ext>
            </a:extLst>
          </p:cNvPr>
          <p:cNvSpPr>
            <a:spLocks noChangeArrowheads="1"/>
          </p:cNvSpPr>
          <p:nvPr/>
        </p:nvSpPr>
        <p:spPr bwMode="auto">
          <a:xfrm>
            <a:off x="4806950" y="2257425"/>
            <a:ext cx="214313" cy="134938"/>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40</a:t>
            </a:r>
          </a:p>
        </p:txBody>
      </p:sp>
      <p:sp>
        <p:nvSpPr>
          <p:cNvPr id="88205" name="Rectangle 153">
            <a:extLst>
              <a:ext uri="{FF2B5EF4-FFF2-40B4-BE49-F238E27FC236}">
                <a16:creationId xmlns:a16="http://schemas.microsoft.com/office/drawing/2014/main" id="{438BC461-CBA6-4ED3-A2EB-2C76BF4FCF58}"/>
              </a:ext>
            </a:extLst>
          </p:cNvPr>
          <p:cNvSpPr>
            <a:spLocks noChangeArrowheads="1"/>
          </p:cNvSpPr>
          <p:nvPr/>
        </p:nvSpPr>
        <p:spPr bwMode="auto">
          <a:xfrm>
            <a:off x="4268788" y="1914525"/>
            <a:ext cx="755650" cy="47466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206" name="Rectangle 154">
            <a:extLst>
              <a:ext uri="{FF2B5EF4-FFF2-40B4-BE49-F238E27FC236}">
                <a16:creationId xmlns:a16="http://schemas.microsoft.com/office/drawing/2014/main" id="{1AE415B8-668D-46BE-B4C7-434B508DF6B9}"/>
              </a:ext>
            </a:extLst>
          </p:cNvPr>
          <p:cNvSpPr>
            <a:spLocks noChangeArrowheads="1"/>
          </p:cNvSpPr>
          <p:nvPr/>
        </p:nvSpPr>
        <p:spPr bwMode="auto">
          <a:xfrm>
            <a:off x="4510088" y="2116138"/>
            <a:ext cx="277812"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t>5 dias</a:t>
            </a:r>
          </a:p>
        </p:txBody>
      </p:sp>
      <p:sp>
        <p:nvSpPr>
          <p:cNvPr id="88207" name="Rectangle 156">
            <a:extLst>
              <a:ext uri="{FF2B5EF4-FFF2-40B4-BE49-F238E27FC236}">
                <a16:creationId xmlns:a16="http://schemas.microsoft.com/office/drawing/2014/main" id="{6BB94954-491C-477A-919E-1D1B5D5A29EC}"/>
              </a:ext>
            </a:extLst>
          </p:cNvPr>
          <p:cNvSpPr>
            <a:spLocks noChangeArrowheads="1"/>
          </p:cNvSpPr>
          <p:nvPr/>
        </p:nvSpPr>
        <p:spPr bwMode="auto">
          <a:xfrm>
            <a:off x="1198563" y="1265238"/>
            <a:ext cx="215900" cy="13493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5</a:t>
            </a:r>
          </a:p>
        </p:txBody>
      </p:sp>
      <p:sp>
        <p:nvSpPr>
          <p:cNvPr id="88208" name="Rectangle 157">
            <a:extLst>
              <a:ext uri="{FF2B5EF4-FFF2-40B4-BE49-F238E27FC236}">
                <a16:creationId xmlns:a16="http://schemas.microsoft.com/office/drawing/2014/main" id="{C2BE68DC-8FF6-432C-8F36-2CE17A38362C}"/>
              </a:ext>
            </a:extLst>
          </p:cNvPr>
          <p:cNvSpPr>
            <a:spLocks noChangeArrowheads="1"/>
          </p:cNvSpPr>
          <p:nvPr/>
        </p:nvSpPr>
        <p:spPr bwMode="auto">
          <a:xfrm>
            <a:off x="1198563" y="1608138"/>
            <a:ext cx="215900" cy="13493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15</a:t>
            </a:r>
          </a:p>
        </p:txBody>
      </p:sp>
      <p:sp>
        <p:nvSpPr>
          <p:cNvPr id="88209" name="Rectangle 158">
            <a:extLst>
              <a:ext uri="{FF2B5EF4-FFF2-40B4-BE49-F238E27FC236}">
                <a16:creationId xmlns:a16="http://schemas.microsoft.com/office/drawing/2014/main" id="{ACAA0F0A-46A0-45D6-9A57-A9819903C99B}"/>
              </a:ext>
            </a:extLst>
          </p:cNvPr>
          <p:cNvSpPr>
            <a:spLocks noChangeArrowheads="1"/>
          </p:cNvSpPr>
          <p:nvPr/>
        </p:nvSpPr>
        <p:spPr bwMode="auto">
          <a:xfrm>
            <a:off x="1736725" y="1265238"/>
            <a:ext cx="215900" cy="13493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20</a:t>
            </a:r>
          </a:p>
        </p:txBody>
      </p:sp>
      <p:sp>
        <p:nvSpPr>
          <p:cNvPr id="88210" name="Rectangle 159">
            <a:extLst>
              <a:ext uri="{FF2B5EF4-FFF2-40B4-BE49-F238E27FC236}">
                <a16:creationId xmlns:a16="http://schemas.microsoft.com/office/drawing/2014/main" id="{83C9F750-FBDB-4E9C-AF47-73AB45737E85}"/>
              </a:ext>
            </a:extLst>
          </p:cNvPr>
          <p:cNvSpPr>
            <a:spLocks noChangeArrowheads="1"/>
          </p:cNvSpPr>
          <p:nvPr/>
        </p:nvSpPr>
        <p:spPr bwMode="auto">
          <a:xfrm>
            <a:off x="1736725" y="1608138"/>
            <a:ext cx="215900" cy="13493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30</a:t>
            </a:r>
          </a:p>
        </p:txBody>
      </p:sp>
      <p:sp>
        <p:nvSpPr>
          <p:cNvPr id="88211" name="Rectangle 160">
            <a:extLst>
              <a:ext uri="{FF2B5EF4-FFF2-40B4-BE49-F238E27FC236}">
                <a16:creationId xmlns:a16="http://schemas.microsoft.com/office/drawing/2014/main" id="{F8287C12-73E4-43A8-BE95-77CAEC1AEB1B}"/>
              </a:ext>
            </a:extLst>
          </p:cNvPr>
          <p:cNvSpPr>
            <a:spLocks noChangeArrowheads="1"/>
          </p:cNvSpPr>
          <p:nvPr/>
        </p:nvSpPr>
        <p:spPr bwMode="auto">
          <a:xfrm>
            <a:off x="1198563" y="1265238"/>
            <a:ext cx="757237" cy="4746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p>
        </p:txBody>
      </p:sp>
      <p:sp>
        <p:nvSpPr>
          <p:cNvPr id="88212" name="Rectangle 161">
            <a:extLst>
              <a:ext uri="{FF2B5EF4-FFF2-40B4-BE49-F238E27FC236}">
                <a16:creationId xmlns:a16="http://schemas.microsoft.com/office/drawing/2014/main" id="{8F95EE23-6061-4210-82C1-08253ABB3F70}"/>
              </a:ext>
            </a:extLst>
          </p:cNvPr>
          <p:cNvSpPr>
            <a:spLocks noChangeArrowheads="1"/>
          </p:cNvSpPr>
          <p:nvPr/>
        </p:nvSpPr>
        <p:spPr bwMode="auto">
          <a:xfrm>
            <a:off x="1373188" y="1449388"/>
            <a:ext cx="3381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t>15 dias</a:t>
            </a:r>
          </a:p>
        </p:txBody>
      </p:sp>
      <p:sp>
        <p:nvSpPr>
          <p:cNvPr id="88213" name="Rectangle 163">
            <a:extLst>
              <a:ext uri="{FF2B5EF4-FFF2-40B4-BE49-F238E27FC236}">
                <a16:creationId xmlns:a16="http://schemas.microsoft.com/office/drawing/2014/main" id="{67F9EB28-6081-43D2-A050-36FF97BFEF96}"/>
              </a:ext>
            </a:extLst>
          </p:cNvPr>
          <p:cNvSpPr>
            <a:spLocks noChangeArrowheads="1"/>
          </p:cNvSpPr>
          <p:nvPr/>
        </p:nvSpPr>
        <p:spPr bwMode="auto">
          <a:xfrm>
            <a:off x="1198563" y="2608263"/>
            <a:ext cx="215900" cy="13493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5</a:t>
            </a:r>
          </a:p>
        </p:txBody>
      </p:sp>
      <p:sp>
        <p:nvSpPr>
          <p:cNvPr id="88214" name="Rectangle 164">
            <a:extLst>
              <a:ext uri="{FF2B5EF4-FFF2-40B4-BE49-F238E27FC236}">
                <a16:creationId xmlns:a16="http://schemas.microsoft.com/office/drawing/2014/main" id="{57FA747C-51D1-410C-A932-43393995BA2D}"/>
              </a:ext>
            </a:extLst>
          </p:cNvPr>
          <p:cNvSpPr>
            <a:spLocks noChangeArrowheads="1"/>
          </p:cNvSpPr>
          <p:nvPr/>
        </p:nvSpPr>
        <p:spPr bwMode="auto">
          <a:xfrm>
            <a:off x="1198563" y="2951163"/>
            <a:ext cx="215900" cy="13493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5</a:t>
            </a:r>
          </a:p>
        </p:txBody>
      </p:sp>
      <p:sp>
        <p:nvSpPr>
          <p:cNvPr id="88215" name="Rectangle 165">
            <a:extLst>
              <a:ext uri="{FF2B5EF4-FFF2-40B4-BE49-F238E27FC236}">
                <a16:creationId xmlns:a16="http://schemas.microsoft.com/office/drawing/2014/main" id="{B3E6075C-12F8-4420-B379-4DC285813709}"/>
              </a:ext>
            </a:extLst>
          </p:cNvPr>
          <p:cNvSpPr>
            <a:spLocks noChangeArrowheads="1"/>
          </p:cNvSpPr>
          <p:nvPr/>
        </p:nvSpPr>
        <p:spPr bwMode="auto">
          <a:xfrm>
            <a:off x="1736725" y="2608263"/>
            <a:ext cx="215900" cy="13493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15</a:t>
            </a:r>
          </a:p>
        </p:txBody>
      </p:sp>
      <p:sp>
        <p:nvSpPr>
          <p:cNvPr id="88216" name="Rectangle 166">
            <a:extLst>
              <a:ext uri="{FF2B5EF4-FFF2-40B4-BE49-F238E27FC236}">
                <a16:creationId xmlns:a16="http://schemas.microsoft.com/office/drawing/2014/main" id="{3CA72016-6723-4E1C-9DB1-5753262C3EBD}"/>
              </a:ext>
            </a:extLst>
          </p:cNvPr>
          <p:cNvSpPr>
            <a:spLocks noChangeArrowheads="1"/>
          </p:cNvSpPr>
          <p:nvPr/>
        </p:nvSpPr>
        <p:spPr bwMode="auto">
          <a:xfrm>
            <a:off x="1736725" y="2951163"/>
            <a:ext cx="215900" cy="13493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15</a:t>
            </a:r>
          </a:p>
        </p:txBody>
      </p:sp>
      <p:sp>
        <p:nvSpPr>
          <p:cNvPr id="88217" name="Rectangle 167">
            <a:extLst>
              <a:ext uri="{FF2B5EF4-FFF2-40B4-BE49-F238E27FC236}">
                <a16:creationId xmlns:a16="http://schemas.microsoft.com/office/drawing/2014/main" id="{1AD88F7E-E5C7-4016-B77E-46B0A142E18A}"/>
              </a:ext>
            </a:extLst>
          </p:cNvPr>
          <p:cNvSpPr>
            <a:spLocks noChangeArrowheads="1"/>
          </p:cNvSpPr>
          <p:nvPr/>
        </p:nvSpPr>
        <p:spPr bwMode="auto">
          <a:xfrm>
            <a:off x="1198563" y="2608263"/>
            <a:ext cx="757237" cy="4746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218" name="Rectangle 168">
            <a:extLst>
              <a:ext uri="{FF2B5EF4-FFF2-40B4-BE49-F238E27FC236}">
                <a16:creationId xmlns:a16="http://schemas.microsoft.com/office/drawing/2014/main" id="{BA30C450-5702-4B23-AA07-08129B6FA78B}"/>
              </a:ext>
            </a:extLst>
          </p:cNvPr>
          <p:cNvSpPr>
            <a:spLocks noChangeArrowheads="1"/>
          </p:cNvSpPr>
          <p:nvPr/>
        </p:nvSpPr>
        <p:spPr bwMode="auto">
          <a:xfrm>
            <a:off x="1373188" y="2803525"/>
            <a:ext cx="33813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t>10 dias</a:t>
            </a:r>
          </a:p>
        </p:txBody>
      </p:sp>
      <p:sp>
        <p:nvSpPr>
          <p:cNvPr id="88219" name="Rectangle 170">
            <a:extLst>
              <a:ext uri="{FF2B5EF4-FFF2-40B4-BE49-F238E27FC236}">
                <a16:creationId xmlns:a16="http://schemas.microsoft.com/office/drawing/2014/main" id="{F6EDFFAE-2274-480D-AE8B-F86310E58AB5}"/>
              </a:ext>
            </a:extLst>
          </p:cNvPr>
          <p:cNvSpPr>
            <a:spLocks noChangeArrowheads="1"/>
          </p:cNvSpPr>
          <p:nvPr/>
        </p:nvSpPr>
        <p:spPr bwMode="auto">
          <a:xfrm>
            <a:off x="2484438" y="2517775"/>
            <a:ext cx="2667000" cy="74453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220" name="Rectangle 171">
            <a:extLst>
              <a:ext uri="{FF2B5EF4-FFF2-40B4-BE49-F238E27FC236}">
                <a16:creationId xmlns:a16="http://schemas.microsoft.com/office/drawing/2014/main" id="{3C97C3AD-A81F-4370-8C24-36A2A956BB1B}"/>
              </a:ext>
            </a:extLst>
          </p:cNvPr>
          <p:cNvSpPr>
            <a:spLocks noChangeArrowheads="1"/>
          </p:cNvSpPr>
          <p:nvPr/>
        </p:nvSpPr>
        <p:spPr bwMode="auto">
          <a:xfrm>
            <a:off x="3173413" y="2662238"/>
            <a:ext cx="755650" cy="476250"/>
          </a:xfrm>
          <a:prstGeom prst="rect">
            <a:avLst/>
          </a:prstGeom>
          <a:solidFill>
            <a:schemeClr val="bg1"/>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221" name="Rectangle 172">
            <a:extLst>
              <a:ext uri="{FF2B5EF4-FFF2-40B4-BE49-F238E27FC236}">
                <a16:creationId xmlns:a16="http://schemas.microsoft.com/office/drawing/2014/main" id="{4DC7950A-49C8-4616-A5D4-F070387176A6}"/>
              </a:ext>
            </a:extLst>
          </p:cNvPr>
          <p:cNvSpPr>
            <a:spLocks noChangeArrowheads="1"/>
          </p:cNvSpPr>
          <p:nvPr/>
        </p:nvSpPr>
        <p:spPr bwMode="auto">
          <a:xfrm>
            <a:off x="2514600" y="2871788"/>
            <a:ext cx="3016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solidFill>
                  <a:schemeClr val="accent2"/>
                </a:solidFill>
              </a:rPr>
              <a:t>Notas:</a:t>
            </a:r>
          </a:p>
        </p:txBody>
      </p:sp>
      <p:sp>
        <p:nvSpPr>
          <p:cNvPr id="88222" name="Rectangle 173">
            <a:extLst>
              <a:ext uri="{FF2B5EF4-FFF2-40B4-BE49-F238E27FC236}">
                <a16:creationId xmlns:a16="http://schemas.microsoft.com/office/drawing/2014/main" id="{C31F1A12-7EE0-4C56-AB1A-F976CE88EA53}"/>
              </a:ext>
            </a:extLst>
          </p:cNvPr>
          <p:cNvSpPr>
            <a:spLocks noChangeArrowheads="1"/>
          </p:cNvSpPr>
          <p:nvPr/>
        </p:nvSpPr>
        <p:spPr bwMode="auto">
          <a:xfrm>
            <a:off x="3336925" y="2514600"/>
            <a:ext cx="442913"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u="none">
                <a:solidFill>
                  <a:schemeClr val="accent2"/>
                </a:solidFill>
              </a:rPr>
              <a:t>Actividad</a:t>
            </a:r>
          </a:p>
        </p:txBody>
      </p:sp>
      <p:sp>
        <p:nvSpPr>
          <p:cNvPr id="88223" name="Rectangle 174">
            <a:extLst>
              <a:ext uri="{FF2B5EF4-FFF2-40B4-BE49-F238E27FC236}">
                <a16:creationId xmlns:a16="http://schemas.microsoft.com/office/drawing/2014/main" id="{FAEE67A9-F03F-4F1B-82B3-35A5A6CAA27C}"/>
              </a:ext>
            </a:extLst>
          </p:cNvPr>
          <p:cNvSpPr>
            <a:spLocks noChangeArrowheads="1"/>
          </p:cNvSpPr>
          <p:nvPr/>
        </p:nvSpPr>
        <p:spPr bwMode="auto">
          <a:xfrm>
            <a:off x="3173413" y="2662238"/>
            <a:ext cx="215900" cy="1365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ES</a:t>
            </a:r>
          </a:p>
        </p:txBody>
      </p:sp>
      <p:sp>
        <p:nvSpPr>
          <p:cNvPr id="88224" name="Rectangle 175">
            <a:extLst>
              <a:ext uri="{FF2B5EF4-FFF2-40B4-BE49-F238E27FC236}">
                <a16:creationId xmlns:a16="http://schemas.microsoft.com/office/drawing/2014/main" id="{20A3B7C5-9283-44CA-B455-0DCB7A4E4550}"/>
              </a:ext>
            </a:extLst>
          </p:cNvPr>
          <p:cNvSpPr>
            <a:spLocks noChangeArrowheads="1"/>
          </p:cNvSpPr>
          <p:nvPr/>
        </p:nvSpPr>
        <p:spPr bwMode="auto">
          <a:xfrm>
            <a:off x="3173413" y="3005138"/>
            <a:ext cx="215900" cy="1365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LS</a:t>
            </a:r>
          </a:p>
        </p:txBody>
      </p:sp>
      <p:sp>
        <p:nvSpPr>
          <p:cNvPr id="88225" name="Rectangle 176">
            <a:extLst>
              <a:ext uri="{FF2B5EF4-FFF2-40B4-BE49-F238E27FC236}">
                <a16:creationId xmlns:a16="http://schemas.microsoft.com/office/drawing/2014/main" id="{9EB470A5-ADBB-4573-95B0-5C0BA9E27757}"/>
              </a:ext>
            </a:extLst>
          </p:cNvPr>
          <p:cNvSpPr>
            <a:spLocks noChangeArrowheads="1"/>
          </p:cNvSpPr>
          <p:nvPr/>
        </p:nvSpPr>
        <p:spPr bwMode="auto">
          <a:xfrm>
            <a:off x="3711575" y="2662238"/>
            <a:ext cx="215900" cy="1365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FF0000"/>
                </a:solidFill>
              </a:rPr>
              <a:t>EF</a:t>
            </a:r>
          </a:p>
        </p:txBody>
      </p:sp>
      <p:sp>
        <p:nvSpPr>
          <p:cNvPr id="88226" name="Rectangle 177">
            <a:extLst>
              <a:ext uri="{FF2B5EF4-FFF2-40B4-BE49-F238E27FC236}">
                <a16:creationId xmlns:a16="http://schemas.microsoft.com/office/drawing/2014/main" id="{8133524B-CB2E-4538-9FB7-82F85F0F8B3E}"/>
              </a:ext>
            </a:extLst>
          </p:cNvPr>
          <p:cNvSpPr>
            <a:spLocks noChangeArrowheads="1"/>
          </p:cNvSpPr>
          <p:nvPr/>
        </p:nvSpPr>
        <p:spPr bwMode="auto">
          <a:xfrm>
            <a:off x="3711575" y="3005138"/>
            <a:ext cx="215900" cy="1365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solidFill>
                  <a:srgbClr val="0000FF"/>
                </a:solidFill>
              </a:rPr>
              <a:t>LF</a:t>
            </a:r>
          </a:p>
        </p:txBody>
      </p:sp>
      <p:sp>
        <p:nvSpPr>
          <p:cNvPr id="88227" name="Rectangle 178">
            <a:extLst>
              <a:ext uri="{FF2B5EF4-FFF2-40B4-BE49-F238E27FC236}">
                <a16:creationId xmlns:a16="http://schemas.microsoft.com/office/drawing/2014/main" id="{0C580C11-8EAA-4AAE-A969-AABDA3D5ABFD}"/>
              </a:ext>
            </a:extLst>
          </p:cNvPr>
          <p:cNvSpPr>
            <a:spLocks noChangeArrowheads="1"/>
          </p:cNvSpPr>
          <p:nvPr/>
        </p:nvSpPr>
        <p:spPr bwMode="auto">
          <a:xfrm>
            <a:off x="3257550" y="2784475"/>
            <a:ext cx="6159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600" u="none"/>
              <a:t>Duração (em </a:t>
            </a:r>
          </a:p>
          <a:p>
            <a:pPr algn="ctr" eaLnBrk="1" hangingPunct="1">
              <a:spcBef>
                <a:spcPct val="0"/>
              </a:spcBef>
              <a:buFontTx/>
              <a:buNone/>
            </a:pPr>
            <a:r>
              <a:rPr lang="es-AR" altLang="pt-BR" sz="600" u="none"/>
              <a:t>dias trabalhados</a:t>
            </a:r>
            <a:r>
              <a:rPr lang="es-AR" altLang="pt-BR" sz="700" u="none"/>
              <a:t>)</a:t>
            </a:r>
          </a:p>
        </p:txBody>
      </p:sp>
      <p:sp>
        <p:nvSpPr>
          <p:cNvPr id="88228" name="Rectangle 179">
            <a:extLst>
              <a:ext uri="{FF2B5EF4-FFF2-40B4-BE49-F238E27FC236}">
                <a16:creationId xmlns:a16="http://schemas.microsoft.com/office/drawing/2014/main" id="{DDA5750C-D7A7-4BF4-9F44-099DF11A741A}"/>
              </a:ext>
            </a:extLst>
          </p:cNvPr>
          <p:cNvSpPr>
            <a:spLocks noChangeArrowheads="1"/>
          </p:cNvSpPr>
          <p:nvPr/>
        </p:nvSpPr>
        <p:spPr bwMode="auto">
          <a:xfrm>
            <a:off x="4033838" y="2600325"/>
            <a:ext cx="1031875" cy="576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88229" name="Text Box 180">
            <a:extLst>
              <a:ext uri="{FF2B5EF4-FFF2-40B4-BE49-F238E27FC236}">
                <a16:creationId xmlns:a16="http://schemas.microsoft.com/office/drawing/2014/main" id="{946AD825-CA9B-48F9-8DFE-FEC1CFA655D2}"/>
              </a:ext>
            </a:extLst>
          </p:cNvPr>
          <p:cNvSpPr txBox="1">
            <a:spLocks noChangeArrowheads="1"/>
          </p:cNvSpPr>
          <p:nvPr/>
        </p:nvSpPr>
        <p:spPr bwMode="auto">
          <a:xfrm>
            <a:off x="3995738" y="2565400"/>
            <a:ext cx="12239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b="0" u="none"/>
              <a:t>ES = Início Mais Cedo</a:t>
            </a:r>
          </a:p>
          <a:p>
            <a:pPr eaLnBrk="1" hangingPunct="1">
              <a:spcBef>
                <a:spcPct val="0"/>
              </a:spcBef>
              <a:buFontTx/>
              <a:buNone/>
            </a:pPr>
            <a:r>
              <a:rPr lang="es-AR" altLang="pt-BR" sz="800" b="0" u="none"/>
              <a:t>EF = Final Mais Cedo</a:t>
            </a:r>
          </a:p>
          <a:p>
            <a:pPr eaLnBrk="1" hangingPunct="1">
              <a:spcBef>
                <a:spcPct val="50000"/>
              </a:spcBef>
              <a:buFontTx/>
              <a:buNone/>
            </a:pPr>
            <a:endParaRPr lang="es-AR" altLang="pt-BR" sz="800" b="0" u="none"/>
          </a:p>
        </p:txBody>
      </p:sp>
      <p:sp>
        <p:nvSpPr>
          <p:cNvPr id="88230" name="Text Box 181">
            <a:extLst>
              <a:ext uri="{FF2B5EF4-FFF2-40B4-BE49-F238E27FC236}">
                <a16:creationId xmlns:a16="http://schemas.microsoft.com/office/drawing/2014/main" id="{F6ACD698-4A9F-4011-889B-0390DAC6349C}"/>
              </a:ext>
            </a:extLst>
          </p:cNvPr>
          <p:cNvSpPr txBox="1">
            <a:spLocks noChangeArrowheads="1"/>
          </p:cNvSpPr>
          <p:nvPr/>
        </p:nvSpPr>
        <p:spPr bwMode="auto">
          <a:xfrm>
            <a:off x="3986213" y="2835275"/>
            <a:ext cx="12065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b="0" u="none"/>
              <a:t>LS = Início Mais Tarde</a:t>
            </a:r>
          </a:p>
          <a:p>
            <a:pPr eaLnBrk="1" hangingPunct="1">
              <a:spcBef>
                <a:spcPct val="0"/>
              </a:spcBef>
              <a:buFontTx/>
              <a:buNone/>
            </a:pPr>
            <a:r>
              <a:rPr lang="es-AR" altLang="pt-BR" sz="800" b="0" u="none"/>
              <a:t>LF = Final Mais Tarde</a:t>
            </a:r>
          </a:p>
          <a:p>
            <a:pPr eaLnBrk="1" hangingPunct="1">
              <a:spcBef>
                <a:spcPct val="50000"/>
              </a:spcBef>
              <a:buFontTx/>
              <a:buNone/>
            </a:pPr>
            <a:endParaRPr lang="es-AR" altLang="pt-BR" sz="800" b="0" u="none"/>
          </a:p>
        </p:txBody>
      </p:sp>
      <p:sp>
        <p:nvSpPr>
          <p:cNvPr id="88231" name="Text Box 182">
            <a:extLst>
              <a:ext uri="{FF2B5EF4-FFF2-40B4-BE49-F238E27FC236}">
                <a16:creationId xmlns:a16="http://schemas.microsoft.com/office/drawing/2014/main" id="{D275E676-4E09-4B0C-9BB5-E44E32CD962E}"/>
              </a:ext>
            </a:extLst>
          </p:cNvPr>
          <p:cNvSpPr txBox="1">
            <a:spLocks noChangeArrowheads="1"/>
          </p:cNvSpPr>
          <p:nvPr/>
        </p:nvSpPr>
        <p:spPr bwMode="auto">
          <a:xfrm>
            <a:off x="5219700" y="2205038"/>
            <a:ext cx="3816350" cy="1106487"/>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lnSpc>
                <a:spcPct val="80000"/>
              </a:lnSpc>
              <a:spcBef>
                <a:spcPct val="0"/>
              </a:spcBef>
              <a:buFontTx/>
              <a:buNone/>
            </a:pPr>
            <a:r>
              <a:rPr lang="es-AR" altLang="pt-BR" sz="1600">
                <a:solidFill>
                  <a:srgbClr val="0000FF"/>
                </a:solidFill>
                <a:latin typeface="Arial" panose="020B0604020202020204" pitchFamily="34" charset="0"/>
              </a:rPr>
              <a:t>Definição de Folga</a:t>
            </a:r>
          </a:p>
          <a:p>
            <a:pPr algn="ctr" eaLnBrk="1" hangingPunct="1">
              <a:lnSpc>
                <a:spcPct val="80000"/>
              </a:lnSpc>
              <a:spcBef>
                <a:spcPct val="0"/>
              </a:spcBef>
              <a:buFontTx/>
              <a:buNone/>
            </a:pPr>
            <a:endParaRPr lang="es-AR" altLang="pt-BR" sz="1600" u="none">
              <a:solidFill>
                <a:srgbClr val="0000FF"/>
              </a:solidFill>
              <a:latin typeface="Arial" panose="020B0604020202020204" pitchFamily="34" charset="0"/>
            </a:endParaRPr>
          </a:p>
          <a:p>
            <a:pPr algn="ctr" eaLnBrk="1" hangingPunct="1">
              <a:lnSpc>
                <a:spcPct val="80000"/>
              </a:lnSpc>
              <a:spcBef>
                <a:spcPct val="0"/>
              </a:spcBef>
              <a:buFontTx/>
              <a:buNone/>
            </a:pPr>
            <a:r>
              <a:rPr lang="es-AR" altLang="pt-BR" sz="1600" u="none">
                <a:solidFill>
                  <a:srgbClr val="0000FF"/>
                </a:solidFill>
                <a:latin typeface="Arial" panose="020B0604020202020204" pitchFamily="34" charset="0"/>
              </a:rPr>
              <a:t>Inicio Mais Tarde – Início Mais Cedo</a:t>
            </a:r>
          </a:p>
          <a:p>
            <a:pPr algn="ctr" eaLnBrk="1" hangingPunct="1">
              <a:lnSpc>
                <a:spcPct val="80000"/>
              </a:lnSpc>
              <a:spcBef>
                <a:spcPct val="0"/>
              </a:spcBef>
              <a:buFontTx/>
              <a:buNone/>
            </a:pPr>
            <a:r>
              <a:rPr lang="es-AR" altLang="pt-BR" sz="1600" u="none">
                <a:solidFill>
                  <a:srgbClr val="0000FF"/>
                </a:solidFill>
                <a:latin typeface="Arial" panose="020B0604020202020204" pitchFamily="34" charset="0"/>
              </a:rPr>
              <a:t>ou</a:t>
            </a:r>
          </a:p>
          <a:p>
            <a:pPr algn="ctr" eaLnBrk="1" hangingPunct="1">
              <a:lnSpc>
                <a:spcPct val="80000"/>
              </a:lnSpc>
              <a:spcBef>
                <a:spcPct val="0"/>
              </a:spcBef>
              <a:buFontTx/>
              <a:buNone/>
            </a:pPr>
            <a:r>
              <a:rPr lang="es-AR" altLang="pt-BR" sz="1600" u="none">
                <a:solidFill>
                  <a:srgbClr val="0000FF"/>
                </a:solidFill>
                <a:latin typeface="Arial" panose="020B0604020202020204" pitchFamily="34" charset="0"/>
              </a:rPr>
              <a:t>Final Mais Tarde – Final Mais Cedo</a:t>
            </a:r>
          </a:p>
        </p:txBody>
      </p:sp>
    </p:spTree>
    <p:extLst>
      <p:ext uri="{BB962C8B-B14F-4D97-AF65-F5344CB8AC3E}">
        <p14:creationId xmlns:p14="http://schemas.microsoft.com/office/powerpoint/2010/main" val="38301342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4827EF7F-7C60-4670-B575-7E9836257304}"/>
              </a:ext>
            </a:extLst>
          </p:cNvPr>
          <p:cNvSpPr>
            <a:spLocks noGrp="1" noChangeArrowheads="1"/>
          </p:cNvSpPr>
          <p:nvPr>
            <p:ph type="title"/>
          </p:nvPr>
        </p:nvSpPr>
        <p:spPr>
          <a:noFill/>
        </p:spPr>
        <p:txBody>
          <a:bodyPr lIns="0" tIns="0" rIns="0" bIns="0"/>
          <a:lstStyle/>
          <a:p>
            <a:pPr eaLnBrk="1" hangingPunct="1"/>
            <a:r>
              <a:rPr lang="es-AR" altLang="pt-BR" sz="2500"/>
              <a:t>O Cronograma Base é preparado logo após terem sido </a:t>
            </a:r>
            <a:br>
              <a:rPr lang="es-AR" altLang="pt-BR" sz="2500"/>
            </a:br>
            <a:r>
              <a:rPr lang="es-AR" altLang="pt-BR" sz="2500"/>
              <a:t>resolvidas as questões contratuais, de recursos e de orçamento</a:t>
            </a:r>
          </a:p>
        </p:txBody>
      </p:sp>
      <p:grpSp>
        <p:nvGrpSpPr>
          <p:cNvPr id="90115" name="Group 10">
            <a:extLst>
              <a:ext uri="{FF2B5EF4-FFF2-40B4-BE49-F238E27FC236}">
                <a16:creationId xmlns:a16="http://schemas.microsoft.com/office/drawing/2014/main" id="{7A0F5439-0F1F-4818-9C22-8ED504B151D8}"/>
              </a:ext>
            </a:extLst>
          </p:cNvPr>
          <p:cNvGrpSpPr>
            <a:grpSpLocks/>
          </p:cNvGrpSpPr>
          <p:nvPr/>
        </p:nvGrpSpPr>
        <p:grpSpPr bwMode="auto">
          <a:xfrm>
            <a:off x="323850" y="4210050"/>
            <a:ext cx="8550275" cy="1663700"/>
            <a:chOff x="207" y="2649"/>
            <a:chExt cx="5386" cy="1048"/>
          </a:xfrm>
        </p:grpSpPr>
        <p:sp>
          <p:nvSpPr>
            <p:cNvPr id="90257" name="Rectangle 11">
              <a:extLst>
                <a:ext uri="{FF2B5EF4-FFF2-40B4-BE49-F238E27FC236}">
                  <a16:creationId xmlns:a16="http://schemas.microsoft.com/office/drawing/2014/main" id="{99956A8F-F172-48E0-A61E-3783BD926193}"/>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90258" name="Rectangle 12">
              <a:extLst>
                <a:ext uri="{FF2B5EF4-FFF2-40B4-BE49-F238E27FC236}">
                  <a16:creationId xmlns:a16="http://schemas.microsoft.com/office/drawing/2014/main" id="{D23A971C-C85A-4F1F-AA30-465B3F9B804F}"/>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90116" name="Group 14">
            <a:extLst>
              <a:ext uri="{FF2B5EF4-FFF2-40B4-BE49-F238E27FC236}">
                <a16:creationId xmlns:a16="http://schemas.microsoft.com/office/drawing/2014/main" id="{7DE00A94-A299-484A-9B03-FD9C42FD872D}"/>
              </a:ext>
            </a:extLst>
          </p:cNvPr>
          <p:cNvGrpSpPr>
            <a:grpSpLocks/>
          </p:cNvGrpSpPr>
          <p:nvPr/>
        </p:nvGrpSpPr>
        <p:grpSpPr bwMode="auto">
          <a:xfrm>
            <a:off x="323850" y="1206500"/>
            <a:ext cx="8550275" cy="1646238"/>
            <a:chOff x="207" y="757"/>
            <a:chExt cx="5386" cy="1037"/>
          </a:xfrm>
        </p:grpSpPr>
        <p:sp>
          <p:nvSpPr>
            <p:cNvPr id="90255" name="Rectangle 15">
              <a:extLst>
                <a:ext uri="{FF2B5EF4-FFF2-40B4-BE49-F238E27FC236}">
                  <a16:creationId xmlns:a16="http://schemas.microsoft.com/office/drawing/2014/main" id="{AD4CFBFB-0B6B-477E-B635-D991CBFD540C}"/>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90256" name="Rectangle 16">
              <a:extLst>
                <a:ext uri="{FF2B5EF4-FFF2-40B4-BE49-F238E27FC236}">
                  <a16:creationId xmlns:a16="http://schemas.microsoft.com/office/drawing/2014/main" id="{21371B74-9590-4BB1-91A8-CFC88C3E981D}"/>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90117" name="Group 18">
            <a:extLst>
              <a:ext uri="{FF2B5EF4-FFF2-40B4-BE49-F238E27FC236}">
                <a16:creationId xmlns:a16="http://schemas.microsoft.com/office/drawing/2014/main" id="{B5FB6C40-9A2D-4F30-9F73-BA1D64086A2E}"/>
              </a:ext>
            </a:extLst>
          </p:cNvPr>
          <p:cNvGrpSpPr>
            <a:grpSpLocks/>
          </p:cNvGrpSpPr>
          <p:nvPr/>
        </p:nvGrpSpPr>
        <p:grpSpPr bwMode="auto">
          <a:xfrm>
            <a:off x="323850" y="2852738"/>
            <a:ext cx="8551863" cy="1357312"/>
            <a:chOff x="212" y="1794"/>
            <a:chExt cx="5381" cy="855"/>
          </a:xfrm>
        </p:grpSpPr>
        <p:sp>
          <p:nvSpPr>
            <p:cNvPr id="90253" name="Rectangle 19">
              <a:extLst>
                <a:ext uri="{FF2B5EF4-FFF2-40B4-BE49-F238E27FC236}">
                  <a16:creationId xmlns:a16="http://schemas.microsoft.com/office/drawing/2014/main" id="{8C3F1671-5E95-4B9C-BA64-B042E954B7B6}"/>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90254" name="Rectangle 20">
              <a:extLst>
                <a:ext uri="{FF2B5EF4-FFF2-40B4-BE49-F238E27FC236}">
                  <a16:creationId xmlns:a16="http://schemas.microsoft.com/office/drawing/2014/main" id="{76EF71FA-918A-42BC-AC76-07BB3A60C16D}"/>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90118" name="Group 86">
            <a:extLst>
              <a:ext uri="{FF2B5EF4-FFF2-40B4-BE49-F238E27FC236}">
                <a16:creationId xmlns:a16="http://schemas.microsoft.com/office/drawing/2014/main" id="{4FA95E89-3F72-4C76-BBF1-01247ACDCF1C}"/>
              </a:ext>
            </a:extLst>
          </p:cNvPr>
          <p:cNvGrpSpPr>
            <a:grpSpLocks/>
          </p:cNvGrpSpPr>
          <p:nvPr/>
        </p:nvGrpSpPr>
        <p:grpSpPr bwMode="auto">
          <a:xfrm>
            <a:off x="7477125" y="3171825"/>
            <a:ext cx="901700" cy="636588"/>
            <a:chOff x="-114" y="981"/>
            <a:chExt cx="998" cy="680"/>
          </a:xfrm>
        </p:grpSpPr>
        <p:sp>
          <p:nvSpPr>
            <p:cNvPr id="90251" name="Rectangle 87">
              <a:extLst>
                <a:ext uri="{FF2B5EF4-FFF2-40B4-BE49-F238E27FC236}">
                  <a16:creationId xmlns:a16="http://schemas.microsoft.com/office/drawing/2014/main" id="{3B32A538-0867-440C-80B0-90A31C258F02}"/>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Finalizar</a:t>
              </a:r>
            </a:p>
            <a:p>
              <a:pPr algn="ctr" eaLnBrk="1" hangingPunct="1">
                <a:spcBef>
                  <a:spcPct val="0"/>
                </a:spcBef>
                <a:buFontTx/>
                <a:buNone/>
              </a:pPr>
              <a:r>
                <a:rPr lang="es-AR" altLang="pt-BR" sz="800" u="none">
                  <a:latin typeface="Arial" panose="020B0604020202020204" pitchFamily="34" charset="0"/>
                </a:rPr>
                <a:t>Cronograma</a:t>
              </a:r>
            </a:p>
            <a:p>
              <a:pPr algn="ctr" eaLnBrk="1" hangingPunct="1">
                <a:spcBef>
                  <a:spcPct val="0"/>
                </a:spcBef>
                <a:buFontTx/>
                <a:buNone/>
              </a:pPr>
              <a:r>
                <a:rPr lang="es-AR" altLang="pt-BR" sz="800" u="none">
                  <a:latin typeface="Arial" panose="020B0604020202020204" pitchFamily="34" charset="0"/>
                </a:rPr>
                <a:t>Base</a:t>
              </a:r>
            </a:p>
          </p:txBody>
        </p:sp>
        <p:sp>
          <p:nvSpPr>
            <p:cNvPr id="90252" name="Rectangle 88">
              <a:extLst>
                <a:ext uri="{FF2B5EF4-FFF2-40B4-BE49-F238E27FC236}">
                  <a16:creationId xmlns:a16="http://schemas.microsoft.com/office/drawing/2014/main" id="{772D13AF-B00E-488B-90BA-4D837BB9EE5B}"/>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2.3.4</a:t>
              </a:r>
              <a:endParaRPr lang="en-GB" altLang="pt-BR" sz="800" u="none">
                <a:latin typeface="Arial" panose="020B0604020202020204" pitchFamily="34" charset="0"/>
              </a:endParaRPr>
            </a:p>
          </p:txBody>
        </p:sp>
      </p:grpSp>
      <p:sp>
        <p:nvSpPr>
          <p:cNvPr id="90119" name="Line 89">
            <a:extLst>
              <a:ext uri="{FF2B5EF4-FFF2-40B4-BE49-F238E27FC236}">
                <a16:creationId xmlns:a16="http://schemas.microsoft.com/office/drawing/2014/main" id="{995C4907-FDD4-441C-AC19-2F314377E0DC}"/>
              </a:ext>
            </a:extLst>
          </p:cNvPr>
          <p:cNvSpPr>
            <a:spLocks noChangeShapeType="1"/>
          </p:cNvSpPr>
          <p:nvPr/>
        </p:nvSpPr>
        <p:spPr bwMode="auto">
          <a:xfrm>
            <a:off x="6700838" y="3505200"/>
            <a:ext cx="71913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90120" name="Line 93">
            <a:extLst>
              <a:ext uri="{FF2B5EF4-FFF2-40B4-BE49-F238E27FC236}">
                <a16:creationId xmlns:a16="http://schemas.microsoft.com/office/drawing/2014/main" id="{44569243-0104-4E4A-A7EA-EFB961F8CC45}"/>
              </a:ext>
            </a:extLst>
          </p:cNvPr>
          <p:cNvSpPr>
            <a:spLocks noChangeShapeType="1"/>
          </p:cNvSpPr>
          <p:nvPr/>
        </p:nvSpPr>
        <p:spPr bwMode="auto">
          <a:xfrm>
            <a:off x="7939088" y="3803650"/>
            <a:ext cx="0" cy="12160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90121" name="Group 94">
            <a:extLst>
              <a:ext uri="{FF2B5EF4-FFF2-40B4-BE49-F238E27FC236}">
                <a16:creationId xmlns:a16="http://schemas.microsoft.com/office/drawing/2014/main" id="{17839AC3-7CC3-444E-8B0C-A4418846B8AB}"/>
              </a:ext>
            </a:extLst>
          </p:cNvPr>
          <p:cNvGrpSpPr>
            <a:grpSpLocks/>
          </p:cNvGrpSpPr>
          <p:nvPr/>
        </p:nvGrpSpPr>
        <p:grpSpPr bwMode="auto">
          <a:xfrm>
            <a:off x="7370763" y="4364038"/>
            <a:ext cx="1133475" cy="279400"/>
            <a:chOff x="3319" y="2746"/>
            <a:chExt cx="616" cy="176"/>
          </a:xfrm>
        </p:grpSpPr>
        <p:sp>
          <p:nvSpPr>
            <p:cNvPr id="90247" name="Freeform 95">
              <a:extLst>
                <a:ext uri="{FF2B5EF4-FFF2-40B4-BE49-F238E27FC236}">
                  <a16:creationId xmlns:a16="http://schemas.microsoft.com/office/drawing/2014/main" id="{F43680D7-DD9B-4BDE-B4DC-47AD04E62E9F}"/>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0248" name="Freeform 96">
              <a:extLst>
                <a:ext uri="{FF2B5EF4-FFF2-40B4-BE49-F238E27FC236}">
                  <a16:creationId xmlns:a16="http://schemas.microsoft.com/office/drawing/2014/main" id="{989D7677-0734-4EC1-8D32-552F44722C8E}"/>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rgbClr val="CDCDCD"/>
            </a:solidFill>
            <a:ln w="0">
              <a:solidFill>
                <a:srgbClr val="000000"/>
              </a:solidFill>
              <a:round/>
              <a:headEnd/>
              <a:tailEnd/>
            </a:ln>
          </p:spPr>
          <p:txBody>
            <a:bodyPr/>
            <a:lstStyle/>
            <a:p>
              <a:endParaRPr lang="pt-BR"/>
            </a:p>
          </p:txBody>
        </p:sp>
        <p:sp>
          <p:nvSpPr>
            <p:cNvPr id="90249" name="Freeform 97">
              <a:extLst>
                <a:ext uri="{FF2B5EF4-FFF2-40B4-BE49-F238E27FC236}">
                  <a16:creationId xmlns:a16="http://schemas.microsoft.com/office/drawing/2014/main" id="{A77819FD-061A-4306-A504-0D5D576870BC}"/>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90250" name="Freeform 98">
              <a:extLst>
                <a:ext uri="{FF2B5EF4-FFF2-40B4-BE49-F238E27FC236}">
                  <a16:creationId xmlns:a16="http://schemas.microsoft.com/office/drawing/2014/main" id="{EDB3F408-5204-49AA-AA8E-F6BBB82D5A53}"/>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90122" name="Rectangle 99">
            <a:extLst>
              <a:ext uri="{FF2B5EF4-FFF2-40B4-BE49-F238E27FC236}">
                <a16:creationId xmlns:a16="http://schemas.microsoft.com/office/drawing/2014/main" id="{007F741D-1099-4CA4-A59D-4A35827896E2}"/>
              </a:ext>
            </a:extLst>
          </p:cNvPr>
          <p:cNvSpPr>
            <a:spLocks noChangeArrowheads="1"/>
          </p:cNvSpPr>
          <p:nvPr/>
        </p:nvSpPr>
        <p:spPr bwMode="auto">
          <a:xfrm>
            <a:off x="7526338" y="4454525"/>
            <a:ext cx="8286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Cronograma Base</a:t>
            </a:r>
            <a:endParaRPr lang="es-AR" altLang="pt-BR" sz="1800" b="0" u="none">
              <a:latin typeface="Arial" panose="020B0604020202020204" pitchFamily="34" charset="0"/>
            </a:endParaRPr>
          </a:p>
        </p:txBody>
      </p:sp>
      <p:grpSp>
        <p:nvGrpSpPr>
          <p:cNvPr id="90123" name="Group 100">
            <a:extLst>
              <a:ext uri="{FF2B5EF4-FFF2-40B4-BE49-F238E27FC236}">
                <a16:creationId xmlns:a16="http://schemas.microsoft.com/office/drawing/2014/main" id="{081EB166-E8CF-4085-BD36-29C0AA8722E7}"/>
              </a:ext>
            </a:extLst>
          </p:cNvPr>
          <p:cNvGrpSpPr>
            <a:grpSpLocks/>
          </p:cNvGrpSpPr>
          <p:nvPr/>
        </p:nvGrpSpPr>
        <p:grpSpPr bwMode="auto">
          <a:xfrm>
            <a:off x="7486650" y="5092700"/>
            <a:ext cx="901700" cy="636588"/>
            <a:chOff x="4719" y="3103"/>
            <a:chExt cx="568" cy="401"/>
          </a:xfrm>
        </p:grpSpPr>
        <p:sp>
          <p:nvSpPr>
            <p:cNvPr id="90245" name="Rectangle 101">
              <a:extLst>
                <a:ext uri="{FF2B5EF4-FFF2-40B4-BE49-F238E27FC236}">
                  <a16:creationId xmlns:a16="http://schemas.microsoft.com/office/drawing/2014/main" id="{A24B5910-1CEA-4748-A9FC-3759705DD3D6}"/>
                </a:ext>
              </a:extLst>
            </p:cNvPr>
            <p:cNvSpPr>
              <a:spLocks noChangeArrowheads="1"/>
            </p:cNvSpPr>
            <p:nvPr/>
          </p:nvSpPr>
          <p:spPr bwMode="auto">
            <a:xfrm>
              <a:off x="4719" y="3103"/>
              <a:ext cx="568" cy="401"/>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Concluir PXP</a:t>
              </a:r>
              <a:endParaRPr lang="es-AR" altLang="pt-BR" sz="800" u="none">
                <a:latin typeface="Arial" panose="020B0604020202020204" pitchFamily="34" charset="0"/>
              </a:endParaRPr>
            </a:p>
          </p:txBody>
        </p:sp>
        <p:sp>
          <p:nvSpPr>
            <p:cNvPr id="90246" name="Rectangle 102">
              <a:extLst>
                <a:ext uri="{FF2B5EF4-FFF2-40B4-BE49-F238E27FC236}">
                  <a16:creationId xmlns:a16="http://schemas.microsoft.com/office/drawing/2014/main" id="{CD7CBAA3-F362-40A9-942F-1655F1E890D7}"/>
                </a:ext>
              </a:extLst>
            </p:cNvPr>
            <p:cNvSpPr>
              <a:spLocks noChangeArrowheads="1"/>
            </p:cNvSpPr>
            <p:nvPr/>
          </p:nvSpPr>
          <p:spPr bwMode="auto">
            <a:xfrm>
              <a:off x="4719" y="3103"/>
              <a:ext cx="221" cy="10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2.12.1</a:t>
              </a:r>
              <a:endParaRPr lang="en-GB" altLang="pt-BR" sz="800" u="none">
                <a:latin typeface="Arial" panose="020B0604020202020204" pitchFamily="34" charset="0"/>
              </a:endParaRPr>
            </a:p>
          </p:txBody>
        </p:sp>
      </p:grpSp>
      <p:grpSp>
        <p:nvGrpSpPr>
          <p:cNvPr id="90124" name="Group 106">
            <a:extLst>
              <a:ext uri="{FF2B5EF4-FFF2-40B4-BE49-F238E27FC236}">
                <a16:creationId xmlns:a16="http://schemas.microsoft.com/office/drawing/2014/main" id="{1F77B802-638A-4E9A-A338-34FC6AEB2EBC}"/>
              </a:ext>
            </a:extLst>
          </p:cNvPr>
          <p:cNvGrpSpPr>
            <a:grpSpLocks/>
          </p:cNvGrpSpPr>
          <p:nvPr/>
        </p:nvGrpSpPr>
        <p:grpSpPr bwMode="auto">
          <a:xfrm>
            <a:off x="6872288" y="3578225"/>
            <a:ext cx="249237" cy="935038"/>
            <a:chOff x="2112" y="2251"/>
            <a:chExt cx="227" cy="584"/>
          </a:xfrm>
        </p:grpSpPr>
        <p:sp>
          <p:nvSpPr>
            <p:cNvPr id="90243" name="Line 107">
              <a:extLst>
                <a:ext uri="{FF2B5EF4-FFF2-40B4-BE49-F238E27FC236}">
                  <a16:creationId xmlns:a16="http://schemas.microsoft.com/office/drawing/2014/main" id="{AC9C9CDB-8F9E-4ED0-B135-118DAA47B3B5}"/>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90244" name="Line 108">
              <a:extLst>
                <a:ext uri="{FF2B5EF4-FFF2-40B4-BE49-F238E27FC236}">
                  <a16:creationId xmlns:a16="http://schemas.microsoft.com/office/drawing/2014/main" id="{9F29F032-AA96-4159-B46F-BDA25D3759C3}"/>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90125" name="Group 127">
            <a:extLst>
              <a:ext uri="{FF2B5EF4-FFF2-40B4-BE49-F238E27FC236}">
                <a16:creationId xmlns:a16="http://schemas.microsoft.com/office/drawing/2014/main" id="{685F2A75-B2EE-4252-B3C5-91ACDF22A334}"/>
              </a:ext>
            </a:extLst>
          </p:cNvPr>
          <p:cNvGrpSpPr>
            <a:grpSpLocks/>
          </p:cNvGrpSpPr>
          <p:nvPr/>
        </p:nvGrpSpPr>
        <p:grpSpPr bwMode="auto">
          <a:xfrm>
            <a:off x="7485063" y="1373188"/>
            <a:ext cx="901700" cy="636587"/>
            <a:chOff x="-114" y="981"/>
            <a:chExt cx="998" cy="680"/>
          </a:xfrm>
        </p:grpSpPr>
        <p:sp>
          <p:nvSpPr>
            <p:cNvPr id="90241" name="Rectangle 128">
              <a:extLst>
                <a:ext uri="{FF2B5EF4-FFF2-40B4-BE49-F238E27FC236}">
                  <a16:creationId xmlns:a16="http://schemas.microsoft.com/office/drawing/2014/main" id="{04E85431-B501-45EA-B34A-B78EBEAE1347}"/>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Formar</a:t>
              </a:r>
            </a:p>
            <a:p>
              <a:pPr algn="ctr" eaLnBrk="1" hangingPunct="1">
                <a:spcBef>
                  <a:spcPct val="0"/>
                </a:spcBef>
                <a:buFontTx/>
                <a:buNone/>
              </a:pPr>
              <a:r>
                <a:rPr lang="es-AR" altLang="pt-BR" sz="800" u="none">
                  <a:latin typeface="Arial" panose="020B0604020202020204" pitchFamily="34" charset="0"/>
                </a:rPr>
                <a:t>Equipe do</a:t>
              </a:r>
            </a:p>
            <a:p>
              <a:pPr algn="ctr" eaLnBrk="1" hangingPunct="1">
                <a:spcBef>
                  <a:spcPct val="0"/>
                </a:spcBef>
                <a:buFontTx/>
                <a:buNone/>
              </a:pPr>
              <a:r>
                <a:rPr lang="es-AR" altLang="pt-BR" sz="800" u="none">
                  <a:latin typeface="Arial" panose="020B0604020202020204" pitchFamily="34" charset="0"/>
                </a:rPr>
                <a:t>Projeto</a:t>
              </a:r>
            </a:p>
          </p:txBody>
        </p:sp>
        <p:sp>
          <p:nvSpPr>
            <p:cNvPr id="90242" name="Rectangle 129">
              <a:extLst>
                <a:ext uri="{FF2B5EF4-FFF2-40B4-BE49-F238E27FC236}">
                  <a16:creationId xmlns:a16="http://schemas.microsoft.com/office/drawing/2014/main" id="{34282560-9816-4D66-A685-5ED60D2CA28A}"/>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2.4.2</a:t>
              </a:r>
              <a:endParaRPr lang="en-GB" altLang="pt-BR" sz="800" u="none">
                <a:latin typeface="Arial" panose="020B0604020202020204" pitchFamily="34" charset="0"/>
              </a:endParaRPr>
            </a:p>
          </p:txBody>
        </p:sp>
      </p:grpSp>
      <p:sp>
        <p:nvSpPr>
          <p:cNvPr id="90126" name="Line 146">
            <a:extLst>
              <a:ext uri="{FF2B5EF4-FFF2-40B4-BE49-F238E27FC236}">
                <a16:creationId xmlns:a16="http://schemas.microsoft.com/office/drawing/2014/main" id="{27525F60-3A3E-4392-91C2-191234F9103C}"/>
              </a:ext>
            </a:extLst>
          </p:cNvPr>
          <p:cNvSpPr>
            <a:spLocks noChangeShapeType="1"/>
          </p:cNvSpPr>
          <p:nvPr/>
        </p:nvSpPr>
        <p:spPr bwMode="auto">
          <a:xfrm>
            <a:off x="7939088" y="2012950"/>
            <a:ext cx="0" cy="1079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90127" name="Group 147">
            <a:extLst>
              <a:ext uri="{FF2B5EF4-FFF2-40B4-BE49-F238E27FC236}">
                <a16:creationId xmlns:a16="http://schemas.microsoft.com/office/drawing/2014/main" id="{AADBD477-0010-4E0E-A43F-8049376E45FB}"/>
              </a:ext>
            </a:extLst>
          </p:cNvPr>
          <p:cNvGrpSpPr>
            <a:grpSpLocks/>
          </p:cNvGrpSpPr>
          <p:nvPr/>
        </p:nvGrpSpPr>
        <p:grpSpPr bwMode="auto">
          <a:xfrm>
            <a:off x="7400925" y="2165350"/>
            <a:ext cx="1100138" cy="280988"/>
            <a:chOff x="2378" y="1361"/>
            <a:chExt cx="331" cy="177"/>
          </a:xfrm>
        </p:grpSpPr>
        <p:sp>
          <p:nvSpPr>
            <p:cNvPr id="90237" name="Freeform 148">
              <a:extLst>
                <a:ext uri="{FF2B5EF4-FFF2-40B4-BE49-F238E27FC236}">
                  <a16:creationId xmlns:a16="http://schemas.microsoft.com/office/drawing/2014/main" id="{0717D2E5-DC5D-482A-B362-8740AC2A259D}"/>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0238" name="Freeform 149">
              <a:extLst>
                <a:ext uri="{FF2B5EF4-FFF2-40B4-BE49-F238E27FC236}">
                  <a16:creationId xmlns:a16="http://schemas.microsoft.com/office/drawing/2014/main" id="{A2D47312-9606-4749-9608-B13F2ED4FEEE}"/>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90239" name="Freeform 150">
              <a:extLst>
                <a:ext uri="{FF2B5EF4-FFF2-40B4-BE49-F238E27FC236}">
                  <a16:creationId xmlns:a16="http://schemas.microsoft.com/office/drawing/2014/main" id="{821CC3BB-0CC1-4ACF-A707-493B70276F12}"/>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90240" name="Freeform 151">
              <a:extLst>
                <a:ext uri="{FF2B5EF4-FFF2-40B4-BE49-F238E27FC236}">
                  <a16:creationId xmlns:a16="http://schemas.microsoft.com/office/drawing/2014/main" id="{E649528F-52B6-409B-9ACA-A27B42440FE9}"/>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90128" name="Rectangle 152">
            <a:extLst>
              <a:ext uri="{FF2B5EF4-FFF2-40B4-BE49-F238E27FC236}">
                <a16:creationId xmlns:a16="http://schemas.microsoft.com/office/drawing/2014/main" id="{880364DE-2689-45CE-B064-05F63F883739}"/>
              </a:ext>
            </a:extLst>
          </p:cNvPr>
          <p:cNvSpPr>
            <a:spLocks noChangeArrowheads="1"/>
          </p:cNvSpPr>
          <p:nvPr/>
        </p:nvSpPr>
        <p:spPr bwMode="auto">
          <a:xfrm>
            <a:off x="7445375" y="2227263"/>
            <a:ext cx="98583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Membros da Equipe</a:t>
            </a:r>
          </a:p>
        </p:txBody>
      </p:sp>
      <p:sp>
        <p:nvSpPr>
          <p:cNvPr id="90129" name="Rectangle 157">
            <a:extLst>
              <a:ext uri="{FF2B5EF4-FFF2-40B4-BE49-F238E27FC236}">
                <a16:creationId xmlns:a16="http://schemas.microsoft.com/office/drawing/2014/main" id="{29476D49-3413-4906-A0F1-E8CF48A71B38}"/>
              </a:ext>
            </a:extLst>
          </p:cNvPr>
          <p:cNvSpPr>
            <a:spLocks noChangeArrowheads="1"/>
          </p:cNvSpPr>
          <p:nvPr/>
        </p:nvSpPr>
        <p:spPr bwMode="auto">
          <a:xfrm>
            <a:off x="395288" y="4271963"/>
            <a:ext cx="574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SAÍDAS</a:t>
            </a:r>
          </a:p>
        </p:txBody>
      </p:sp>
      <p:sp>
        <p:nvSpPr>
          <p:cNvPr id="90130" name="Rectangle 158">
            <a:extLst>
              <a:ext uri="{FF2B5EF4-FFF2-40B4-BE49-F238E27FC236}">
                <a16:creationId xmlns:a16="http://schemas.microsoft.com/office/drawing/2014/main" id="{199B9534-8CE6-4CD9-A8B7-CF40BBB40630}"/>
              </a:ext>
            </a:extLst>
          </p:cNvPr>
          <p:cNvSpPr>
            <a:spLocks noChangeArrowheads="1"/>
          </p:cNvSpPr>
          <p:nvPr/>
        </p:nvSpPr>
        <p:spPr bwMode="auto">
          <a:xfrm>
            <a:off x="395288" y="1268413"/>
            <a:ext cx="8699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ENTRADAS</a:t>
            </a:r>
          </a:p>
        </p:txBody>
      </p:sp>
      <p:sp>
        <p:nvSpPr>
          <p:cNvPr id="90131" name="Rectangle 159">
            <a:extLst>
              <a:ext uri="{FF2B5EF4-FFF2-40B4-BE49-F238E27FC236}">
                <a16:creationId xmlns:a16="http://schemas.microsoft.com/office/drawing/2014/main" id="{B27EEF7B-AA10-4D31-AC28-9611FC5FC068}"/>
              </a:ext>
            </a:extLst>
          </p:cNvPr>
          <p:cNvSpPr>
            <a:spLocks noChangeArrowheads="1"/>
          </p:cNvSpPr>
          <p:nvPr/>
        </p:nvSpPr>
        <p:spPr bwMode="auto">
          <a:xfrm>
            <a:off x="403225" y="2916238"/>
            <a:ext cx="965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1200" u="none">
                <a:solidFill>
                  <a:srgbClr val="0089C0"/>
                </a:solidFill>
                <a:latin typeface="Arial" panose="020B0604020202020204" pitchFamily="34" charset="0"/>
              </a:rPr>
              <a:t>PROCESSOS</a:t>
            </a:r>
          </a:p>
        </p:txBody>
      </p:sp>
      <p:sp>
        <p:nvSpPr>
          <p:cNvPr id="90132" name="Line 160">
            <a:extLst>
              <a:ext uri="{FF2B5EF4-FFF2-40B4-BE49-F238E27FC236}">
                <a16:creationId xmlns:a16="http://schemas.microsoft.com/office/drawing/2014/main" id="{8C7FB0A4-272B-437C-B565-02007CA85227}"/>
              </a:ext>
            </a:extLst>
          </p:cNvPr>
          <p:cNvSpPr>
            <a:spLocks noChangeShapeType="1"/>
          </p:cNvSpPr>
          <p:nvPr/>
        </p:nvSpPr>
        <p:spPr bwMode="auto">
          <a:xfrm>
            <a:off x="6256338" y="3803650"/>
            <a:ext cx="0" cy="5540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90133" name="Line 161">
            <a:extLst>
              <a:ext uri="{FF2B5EF4-FFF2-40B4-BE49-F238E27FC236}">
                <a16:creationId xmlns:a16="http://schemas.microsoft.com/office/drawing/2014/main" id="{5D28D5FC-021C-4703-BA12-5E07EA9A2465}"/>
              </a:ext>
            </a:extLst>
          </p:cNvPr>
          <p:cNvSpPr>
            <a:spLocks noChangeShapeType="1"/>
          </p:cNvSpPr>
          <p:nvPr/>
        </p:nvSpPr>
        <p:spPr bwMode="auto">
          <a:xfrm>
            <a:off x="5024438" y="3505200"/>
            <a:ext cx="71913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90134" name="Group 162">
            <a:extLst>
              <a:ext uri="{FF2B5EF4-FFF2-40B4-BE49-F238E27FC236}">
                <a16:creationId xmlns:a16="http://schemas.microsoft.com/office/drawing/2014/main" id="{7ED15D05-B20A-4F59-92D6-FE66D5A792CE}"/>
              </a:ext>
            </a:extLst>
          </p:cNvPr>
          <p:cNvGrpSpPr>
            <a:grpSpLocks/>
          </p:cNvGrpSpPr>
          <p:nvPr/>
        </p:nvGrpSpPr>
        <p:grpSpPr bwMode="auto">
          <a:xfrm>
            <a:off x="5072063" y="3578225"/>
            <a:ext cx="363537" cy="935038"/>
            <a:chOff x="2112" y="2251"/>
            <a:chExt cx="227" cy="584"/>
          </a:xfrm>
        </p:grpSpPr>
        <p:sp>
          <p:nvSpPr>
            <p:cNvPr id="90235" name="Line 163">
              <a:extLst>
                <a:ext uri="{FF2B5EF4-FFF2-40B4-BE49-F238E27FC236}">
                  <a16:creationId xmlns:a16="http://schemas.microsoft.com/office/drawing/2014/main" id="{20ED04FC-13FF-49B9-A018-F0405D665E25}"/>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90236" name="Line 164">
              <a:extLst>
                <a:ext uri="{FF2B5EF4-FFF2-40B4-BE49-F238E27FC236}">
                  <a16:creationId xmlns:a16="http://schemas.microsoft.com/office/drawing/2014/main" id="{F6DA3500-278C-4F2F-B235-F5B9B8B11824}"/>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90135" name="Group 165">
            <a:extLst>
              <a:ext uri="{FF2B5EF4-FFF2-40B4-BE49-F238E27FC236}">
                <a16:creationId xmlns:a16="http://schemas.microsoft.com/office/drawing/2014/main" id="{C7925194-00D8-4464-B7D8-A53A54F2E86D}"/>
              </a:ext>
            </a:extLst>
          </p:cNvPr>
          <p:cNvGrpSpPr>
            <a:grpSpLocks/>
          </p:cNvGrpSpPr>
          <p:nvPr/>
        </p:nvGrpSpPr>
        <p:grpSpPr bwMode="auto">
          <a:xfrm>
            <a:off x="5646738" y="4379913"/>
            <a:ext cx="1241425" cy="279400"/>
            <a:chOff x="3319" y="2746"/>
            <a:chExt cx="616" cy="176"/>
          </a:xfrm>
        </p:grpSpPr>
        <p:sp>
          <p:nvSpPr>
            <p:cNvPr id="90231" name="Freeform 166">
              <a:extLst>
                <a:ext uri="{FF2B5EF4-FFF2-40B4-BE49-F238E27FC236}">
                  <a16:creationId xmlns:a16="http://schemas.microsoft.com/office/drawing/2014/main" id="{D71B4BEA-B5AC-4B24-B676-4555C3781014}"/>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0232" name="Freeform 167">
              <a:extLst>
                <a:ext uri="{FF2B5EF4-FFF2-40B4-BE49-F238E27FC236}">
                  <a16:creationId xmlns:a16="http://schemas.microsoft.com/office/drawing/2014/main" id="{F14C7C3E-861A-41B3-887E-1308E2782237}"/>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rgbClr val="CDCDCD"/>
            </a:solidFill>
            <a:ln w="0">
              <a:solidFill>
                <a:srgbClr val="000000"/>
              </a:solidFill>
              <a:round/>
              <a:headEnd/>
              <a:tailEnd/>
            </a:ln>
          </p:spPr>
          <p:txBody>
            <a:bodyPr/>
            <a:lstStyle/>
            <a:p>
              <a:endParaRPr lang="pt-BR"/>
            </a:p>
          </p:txBody>
        </p:sp>
        <p:sp>
          <p:nvSpPr>
            <p:cNvPr id="90233" name="Freeform 168">
              <a:extLst>
                <a:ext uri="{FF2B5EF4-FFF2-40B4-BE49-F238E27FC236}">
                  <a16:creationId xmlns:a16="http://schemas.microsoft.com/office/drawing/2014/main" id="{27BB0B4F-56C3-42B1-94C4-67C0EC1F5655}"/>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90234" name="Freeform 169">
              <a:extLst>
                <a:ext uri="{FF2B5EF4-FFF2-40B4-BE49-F238E27FC236}">
                  <a16:creationId xmlns:a16="http://schemas.microsoft.com/office/drawing/2014/main" id="{998BAF89-482A-4DD1-9FE8-08FAEEB3F4E0}"/>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90136" name="Rectangle 170">
            <a:extLst>
              <a:ext uri="{FF2B5EF4-FFF2-40B4-BE49-F238E27FC236}">
                <a16:creationId xmlns:a16="http://schemas.microsoft.com/office/drawing/2014/main" id="{F35FCC68-5ED8-444B-ABC7-6AFD2995E2E5}"/>
              </a:ext>
            </a:extLst>
          </p:cNvPr>
          <p:cNvSpPr>
            <a:spLocks noChangeArrowheads="1"/>
          </p:cNvSpPr>
          <p:nvPr/>
        </p:nvSpPr>
        <p:spPr bwMode="auto">
          <a:xfrm>
            <a:off x="5646738" y="4454525"/>
            <a:ext cx="1223962"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Cronograma Preliminar</a:t>
            </a:r>
            <a:endParaRPr lang="es-AR" altLang="pt-BR" sz="1800" b="0" u="none">
              <a:latin typeface="Arial" panose="020B0604020202020204" pitchFamily="34" charset="0"/>
            </a:endParaRPr>
          </a:p>
        </p:txBody>
      </p:sp>
      <p:grpSp>
        <p:nvGrpSpPr>
          <p:cNvPr id="90137" name="Group 171">
            <a:extLst>
              <a:ext uri="{FF2B5EF4-FFF2-40B4-BE49-F238E27FC236}">
                <a16:creationId xmlns:a16="http://schemas.microsoft.com/office/drawing/2014/main" id="{4B260AC9-E4DB-4AC7-ACA1-FF09963AECE9}"/>
              </a:ext>
            </a:extLst>
          </p:cNvPr>
          <p:cNvGrpSpPr>
            <a:grpSpLocks/>
          </p:cNvGrpSpPr>
          <p:nvPr/>
        </p:nvGrpSpPr>
        <p:grpSpPr bwMode="auto">
          <a:xfrm>
            <a:off x="5205413" y="1373188"/>
            <a:ext cx="901700" cy="636587"/>
            <a:chOff x="-114" y="981"/>
            <a:chExt cx="998" cy="680"/>
          </a:xfrm>
        </p:grpSpPr>
        <p:sp>
          <p:nvSpPr>
            <p:cNvPr id="90229" name="Rectangle 172">
              <a:extLst>
                <a:ext uri="{FF2B5EF4-FFF2-40B4-BE49-F238E27FC236}">
                  <a16:creationId xmlns:a16="http://schemas.microsoft.com/office/drawing/2014/main" id="{518EE123-620E-4E38-B54D-ACCC5293A611}"/>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Identificar</a:t>
              </a:r>
            </a:p>
            <a:p>
              <a:pPr algn="ctr" eaLnBrk="1" hangingPunct="1">
                <a:spcBef>
                  <a:spcPct val="0"/>
                </a:spcBef>
                <a:buFontTx/>
                <a:buNone/>
              </a:pPr>
              <a:r>
                <a:rPr lang="es-AR" altLang="pt-BR" sz="800" u="none">
                  <a:latin typeface="Arial" panose="020B0604020202020204" pitchFamily="34" charset="0"/>
                </a:rPr>
                <a:t>Necessidades de</a:t>
              </a:r>
            </a:p>
            <a:p>
              <a:pPr algn="ctr" eaLnBrk="1" hangingPunct="1">
                <a:spcBef>
                  <a:spcPct val="0"/>
                </a:spcBef>
                <a:buFontTx/>
                <a:buNone/>
              </a:pPr>
              <a:r>
                <a:rPr lang="es-AR" altLang="pt-BR" sz="800" u="none">
                  <a:latin typeface="Arial" panose="020B0604020202020204" pitchFamily="34" charset="0"/>
                </a:rPr>
                <a:t>Recursos</a:t>
              </a:r>
            </a:p>
          </p:txBody>
        </p:sp>
        <p:sp>
          <p:nvSpPr>
            <p:cNvPr id="90230" name="Rectangle 173">
              <a:extLst>
                <a:ext uri="{FF2B5EF4-FFF2-40B4-BE49-F238E27FC236}">
                  <a16:creationId xmlns:a16="http://schemas.microsoft.com/office/drawing/2014/main" id="{00705829-3988-4097-A6D9-56530FB9A68D}"/>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2.4.1</a:t>
              </a:r>
              <a:endParaRPr lang="en-GB" altLang="pt-BR" sz="800" u="none">
                <a:latin typeface="Arial" panose="020B0604020202020204" pitchFamily="34" charset="0"/>
              </a:endParaRPr>
            </a:p>
          </p:txBody>
        </p:sp>
      </p:grpSp>
      <p:grpSp>
        <p:nvGrpSpPr>
          <p:cNvPr id="90138" name="Group 174">
            <a:extLst>
              <a:ext uri="{FF2B5EF4-FFF2-40B4-BE49-F238E27FC236}">
                <a16:creationId xmlns:a16="http://schemas.microsoft.com/office/drawing/2014/main" id="{8167669C-A230-46EE-9AA1-44C122C72ECD}"/>
              </a:ext>
            </a:extLst>
          </p:cNvPr>
          <p:cNvGrpSpPr>
            <a:grpSpLocks/>
          </p:cNvGrpSpPr>
          <p:nvPr/>
        </p:nvGrpSpPr>
        <p:grpSpPr bwMode="auto">
          <a:xfrm>
            <a:off x="6296025" y="1373188"/>
            <a:ext cx="901700" cy="636587"/>
            <a:chOff x="-114" y="981"/>
            <a:chExt cx="998" cy="680"/>
          </a:xfrm>
        </p:grpSpPr>
        <p:sp>
          <p:nvSpPr>
            <p:cNvPr id="90227" name="Rectangle 175">
              <a:extLst>
                <a:ext uri="{FF2B5EF4-FFF2-40B4-BE49-F238E27FC236}">
                  <a16:creationId xmlns:a16="http://schemas.microsoft.com/office/drawing/2014/main" id="{11FF84BF-3184-4BDD-8DC5-9BF56EAB215C}"/>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Identificar</a:t>
              </a:r>
            </a:p>
            <a:p>
              <a:pPr algn="ctr" eaLnBrk="1" hangingPunct="1">
                <a:spcBef>
                  <a:spcPct val="0"/>
                </a:spcBef>
                <a:buFontTx/>
                <a:buNone/>
              </a:pPr>
              <a:r>
                <a:rPr lang="es-AR" altLang="pt-BR" sz="800" u="none">
                  <a:latin typeface="Arial" panose="020B0604020202020204" pitchFamily="34" charset="0"/>
                </a:rPr>
                <a:t>Riscos</a:t>
              </a:r>
            </a:p>
          </p:txBody>
        </p:sp>
        <p:sp>
          <p:nvSpPr>
            <p:cNvPr id="90228" name="Rectangle 176">
              <a:extLst>
                <a:ext uri="{FF2B5EF4-FFF2-40B4-BE49-F238E27FC236}">
                  <a16:creationId xmlns:a16="http://schemas.microsoft.com/office/drawing/2014/main" id="{737481B4-5783-4F32-8F6F-A27FC91B7194}"/>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2.6.2</a:t>
              </a:r>
              <a:endParaRPr lang="en-GB" altLang="pt-BR" sz="800" u="none">
                <a:latin typeface="Arial" panose="020B0604020202020204" pitchFamily="34" charset="0"/>
              </a:endParaRPr>
            </a:p>
          </p:txBody>
        </p:sp>
      </p:grpSp>
      <p:grpSp>
        <p:nvGrpSpPr>
          <p:cNvPr id="90139" name="Group 177">
            <a:extLst>
              <a:ext uri="{FF2B5EF4-FFF2-40B4-BE49-F238E27FC236}">
                <a16:creationId xmlns:a16="http://schemas.microsoft.com/office/drawing/2014/main" id="{36976365-79F0-4647-97AB-6066AFA90DB3}"/>
              </a:ext>
            </a:extLst>
          </p:cNvPr>
          <p:cNvGrpSpPr>
            <a:grpSpLocks/>
          </p:cNvGrpSpPr>
          <p:nvPr/>
        </p:nvGrpSpPr>
        <p:grpSpPr bwMode="auto">
          <a:xfrm>
            <a:off x="5646738" y="2009775"/>
            <a:ext cx="1081087" cy="596900"/>
            <a:chOff x="3677" y="1359"/>
            <a:chExt cx="1396" cy="376"/>
          </a:xfrm>
        </p:grpSpPr>
        <p:sp>
          <p:nvSpPr>
            <p:cNvPr id="90224" name="Line 178">
              <a:extLst>
                <a:ext uri="{FF2B5EF4-FFF2-40B4-BE49-F238E27FC236}">
                  <a16:creationId xmlns:a16="http://schemas.microsoft.com/office/drawing/2014/main" id="{3CA1B011-3B2E-412E-89BC-47F486F2565A}"/>
                </a:ext>
              </a:extLst>
            </p:cNvPr>
            <p:cNvSpPr>
              <a:spLocks noChangeShapeType="1"/>
            </p:cNvSpPr>
            <p:nvPr/>
          </p:nvSpPr>
          <p:spPr bwMode="auto">
            <a:xfrm>
              <a:off x="3677" y="1359"/>
              <a:ext cx="0" cy="3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90225" name="Line 179">
              <a:extLst>
                <a:ext uri="{FF2B5EF4-FFF2-40B4-BE49-F238E27FC236}">
                  <a16:creationId xmlns:a16="http://schemas.microsoft.com/office/drawing/2014/main" id="{E4B2D25B-BAF2-4C29-8444-1EF46ECB7699}"/>
                </a:ext>
              </a:extLst>
            </p:cNvPr>
            <p:cNvSpPr>
              <a:spLocks noChangeShapeType="1"/>
            </p:cNvSpPr>
            <p:nvPr/>
          </p:nvSpPr>
          <p:spPr bwMode="auto">
            <a:xfrm>
              <a:off x="3677" y="1726"/>
              <a:ext cx="13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90226" name="Line 180">
              <a:extLst>
                <a:ext uri="{FF2B5EF4-FFF2-40B4-BE49-F238E27FC236}">
                  <a16:creationId xmlns:a16="http://schemas.microsoft.com/office/drawing/2014/main" id="{B225591A-D79F-4E29-AA7A-7A8EB2F62624}"/>
                </a:ext>
              </a:extLst>
            </p:cNvPr>
            <p:cNvSpPr>
              <a:spLocks noChangeShapeType="1"/>
            </p:cNvSpPr>
            <p:nvPr/>
          </p:nvSpPr>
          <p:spPr bwMode="auto">
            <a:xfrm>
              <a:off x="5073" y="1359"/>
              <a:ext cx="0" cy="3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grpSp>
        <p:nvGrpSpPr>
          <p:cNvPr id="90140" name="Group 181">
            <a:extLst>
              <a:ext uri="{FF2B5EF4-FFF2-40B4-BE49-F238E27FC236}">
                <a16:creationId xmlns:a16="http://schemas.microsoft.com/office/drawing/2014/main" id="{B7EE6896-8CEE-40D9-B566-26FE62DA36DB}"/>
              </a:ext>
            </a:extLst>
          </p:cNvPr>
          <p:cNvGrpSpPr>
            <a:grpSpLocks/>
          </p:cNvGrpSpPr>
          <p:nvPr/>
        </p:nvGrpSpPr>
        <p:grpSpPr bwMode="auto">
          <a:xfrm>
            <a:off x="5186363" y="2155825"/>
            <a:ext cx="958850" cy="280988"/>
            <a:chOff x="862" y="1355"/>
            <a:chExt cx="604" cy="177"/>
          </a:xfrm>
        </p:grpSpPr>
        <p:sp>
          <p:nvSpPr>
            <p:cNvPr id="90220" name="Freeform 182">
              <a:extLst>
                <a:ext uri="{FF2B5EF4-FFF2-40B4-BE49-F238E27FC236}">
                  <a16:creationId xmlns:a16="http://schemas.microsoft.com/office/drawing/2014/main" id="{A4F072A8-D609-4547-8772-0BB73ABEF544}"/>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0221" name="Freeform 183">
              <a:extLst>
                <a:ext uri="{FF2B5EF4-FFF2-40B4-BE49-F238E27FC236}">
                  <a16:creationId xmlns:a16="http://schemas.microsoft.com/office/drawing/2014/main" id="{13556A3E-C76D-46F2-B8F6-A164898B4840}"/>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90222" name="Freeform 184">
              <a:extLst>
                <a:ext uri="{FF2B5EF4-FFF2-40B4-BE49-F238E27FC236}">
                  <a16:creationId xmlns:a16="http://schemas.microsoft.com/office/drawing/2014/main" id="{6A371480-F699-4947-BA84-ADC55EBFA90D}"/>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90223" name="Freeform 185">
              <a:extLst>
                <a:ext uri="{FF2B5EF4-FFF2-40B4-BE49-F238E27FC236}">
                  <a16:creationId xmlns:a16="http://schemas.microsoft.com/office/drawing/2014/main" id="{6C0E2127-0A29-488B-865C-A0CA1E7B85FD}"/>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90141" name="Rectangle 186">
            <a:extLst>
              <a:ext uri="{FF2B5EF4-FFF2-40B4-BE49-F238E27FC236}">
                <a16:creationId xmlns:a16="http://schemas.microsoft.com/office/drawing/2014/main" id="{114608D5-A0BA-49F9-A828-263841428414}"/>
              </a:ext>
            </a:extLst>
          </p:cNvPr>
          <p:cNvSpPr>
            <a:spLocks noChangeArrowheads="1"/>
          </p:cNvSpPr>
          <p:nvPr/>
        </p:nvSpPr>
        <p:spPr bwMode="auto">
          <a:xfrm>
            <a:off x="5340350" y="2184400"/>
            <a:ext cx="6365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Recursos Identificados</a:t>
            </a:r>
          </a:p>
        </p:txBody>
      </p:sp>
      <p:grpSp>
        <p:nvGrpSpPr>
          <p:cNvPr id="90142" name="Group 187">
            <a:extLst>
              <a:ext uri="{FF2B5EF4-FFF2-40B4-BE49-F238E27FC236}">
                <a16:creationId xmlns:a16="http://schemas.microsoft.com/office/drawing/2014/main" id="{D8128F0A-D6A6-492E-962A-B2D1DCFD640F}"/>
              </a:ext>
            </a:extLst>
          </p:cNvPr>
          <p:cNvGrpSpPr>
            <a:grpSpLocks/>
          </p:cNvGrpSpPr>
          <p:nvPr/>
        </p:nvGrpSpPr>
        <p:grpSpPr bwMode="auto">
          <a:xfrm>
            <a:off x="6367463" y="2155825"/>
            <a:ext cx="792162" cy="280988"/>
            <a:chOff x="1660" y="1355"/>
            <a:chExt cx="331" cy="177"/>
          </a:xfrm>
        </p:grpSpPr>
        <p:sp>
          <p:nvSpPr>
            <p:cNvPr id="90216" name="Freeform 188">
              <a:extLst>
                <a:ext uri="{FF2B5EF4-FFF2-40B4-BE49-F238E27FC236}">
                  <a16:creationId xmlns:a16="http://schemas.microsoft.com/office/drawing/2014/main" id="{2D14D41A-B34A-4C3B-8E36-51D9661474FF}"/>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0217" name="Freeform 189">
              <a:extLst>
                <a:ext uri="{FF2B5EF4-FFF2-40B4-BE49-F238E27FC236}">
                  <a16:creationId xmlns:a16="http://schemas.microsoft.com/office/drawing/2014/main" id="{D185FCC5-CD76-4E31-9D02-A5DCEA42771A}"/>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90218" name="Freeform 190">
              <a:extLst>
                <a:ext uri="{FF2B5EF4-FFF2-40B4-BE49-F238E27FC236}">
                  <a16:creationId xmlns:a16="http://schemas.microsoft.com/office/drawing/2014/main" id="{AA39F671-624B-4887-94FC-EAF17CA4A78B}"/>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90219" name="Freeform 191">
              <a:extLst>
                <a:ext uri="{FF2B5EF4-FFF2-40B4-BE49-F238E27FC236}">
                  <a16:creationId xmlns:a16="http://schemas.microsoft.com/office/drawing/2014/main" id="{9161C352-F53E-4B0B-8ED1-F600581E74BD}"/>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90143" name="Rectangle 192">
            <a:extLst>
              <a:ext uri="{FF2B5EF4-FFF2-40B4-BE49-F238E27FC236}">
                <a16:creationId xmlns:a16="http://schemas.microsoft.com/office/drawing/2014/main" id="{13892E56-8002-4CB9-A16F-37E6458F5884}"/>
              </a:ext>
            </a:extLst>
          </p:cNvPr>
          <p:cNvSpPr>
            <a:spLocks noChangeArrowheads="1"/>
          </p:cNvSpPr>
          <p:nvPr/>
        </p:nvSpPr>
        <p:spPr bwMode="auto">
          <a:xfrm>
            <a:off x="6372225" y="2184400"/>
            <a:ext cx="717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Restrições Externas</a:t>
            </a:r>
            <a:endParaRPr lang="es-AR" altLang="pt-BR" sz="1800" b="0" u="none">
              <a:latin typeface="Arial" panose="020B0604020202020204" pitchFamily="34" charset="0"/>
            </a:endParaRPr>
          </a:p>
        </p:txBody>
      </p:sp>
      <p:sp>
        <p:nvSpPr>
          <p:cNvPr id="90144" name="Line 193">
            <a:extLst>
              <a:ext uri="{FF2B5EF4-FFF2-40B4-BE49-F238E27FC236}">
                <a16:creationId xmlns:a16="http://schemas.microsoft.com/office/drawing/2014/main" id="{ACDC6C9D-945B-48D5-90B2-FDD4386474D9}"/>
              </a:ext>
            </a:extLst>
          </p:cNvPr>
          <p:cNvSpPr>
            <a:spLocks noChangeShapeType="1"/>
          </p:cNvSpPr>
          <p:nvPr/>
        </p:nvSpPr>
        <p:spPr bwMode="auto">
          <a:xfrm>
            <a:off x="6256338" y="2593975"/>
            <a:ext cx="0" cy="4794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90145" name="Group 194">
            <a:extLst>
              <a:ext uri="{FF2B5EF4-FFF2-40B4-BE49-F238E27FC236}">
                <a16:creationId xmlns:a16="http://schemas.microsoft.com/office/drawing/2014/main" id="{9D2A9C0A-B93D-457E-AE3E-01E2D6E4DE7D}"/>
              </a:ext>
            </a:extLst>
          </p:cNvPr>
          <p:cNvGrpSpPr>
            <a:grpSpLocks/>
          </p:cNvGrpSpPr>
          <p:nvPr/>
        </p:nvGrpSpPr>
        <p:grpSpPr bwMode="auto">
          <a:xfrm>
            <a:off x="5800725" y="3171825"/>
            <a:ext cx="901700" cy="636588"/>
            <a:chOff x="-114" y="981"/>
            <a:chExt cx="998" cy="680"/>
          </a:xfrm>
        </p:grpSpPr>
        <p:sp>
          <p:nvSpPr>
            <p:cNvPr id="90214" name="Rectangle 195">
              <a:extLst>
                <a:ext uri="{FF2B5EF4-FFF2-40B4-BE49-F238E27FC236}">
                  <a16:creationId xmlns:a16="http://schemas.microsoft.com/office/drawing/2014/main" id="{AB18CE26-48E3-471A-9B55-37D3E68B5F39}"/>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Desenvolver</a:t>
              </a:r>
            </a:p>
            <a:p>
              <a:pPr algn="ctr" eaLnBrk="1" hangingPunct="1">
                <a:spcBef>
                  <a:spcPct val="0"/>
                </a:spcBef>
                <a:buFontTx/>
                <a:buNone/>
              </a:pPr>
              <a:r>
                <a:rPr lang="es-AR" altLang="pt-BR" sz="800" u="none">
                  <a:latin typeface="Arial" panose="020B0604020202020204" pitchFamily="34" charset="0"/>
                </a:rPr>
                <a:t>Cronograma</a:t>
              </a:r>
            </a:p>
            <a:p>
              <a:pPr algn="ctr" eaLnBrk="1" hangingPunct="1">
                <a:spcBef>
                  <a:spcPct val="0"/>
                </a:spcBef>
                <a:buFontTx/>
                <a:buNone/>
              </a:pPr>
              <a:r>
                <a:rPr lang="es-AR" altLang="pt-BR" sz="800" u="none">
                  <a:latin typeface="Arial" panose="020B0604020202020204" pitchFamily="34" charset="0"/>
                </a:rPr>
                <a:t>Preliminar</a:t>
              </a:r>
            </a:p>
          </p:txBody>
        </p:sp>
        <p:sp>
          <p:nvSpPr>
            <p:cNvPr id="90215" name="Rectangle 196">
              <a:extLst>
                <a:ext uri="{FF2B5EF4-FFF2-40B4-BE49-F238E27FC236}">
                  <a16:creationId xmlns:a16="http://schemas.microsoft.com/office/drawing/2014/main" id="{3A8D50ED-FEE9-4F37-B627-740A07A996DD}"/>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2.3.3</a:t>
              </a:r>
              <a:endParaRPr lang="en-GB" altLang="pt-BR" sz="800" u="none">
                <a:latin typeface="Arial" panose="020B0604020202020204" pitchFamily="34" charset="0"/>
              </a:endParaRPr>
            </a:p>
          </p:txBody>
        </p:sp>
      </p:grpSp>
      <p:sp>
        <p:nvSpPr>
          <p:cNvPr id="90146" name="Rectangle 197">
            <a:extLst>
              <a:ext uri="{FF2B5EF4-FFF2-40B4-BE49-F238E27FC236}">
                <a16:creationId xmlns:a16="http://schemas.microsoft.com/office/drawing/2014/main" id="{6AB7A35A-A72F-4911-A38E-8C818B8AA0F2}"/>
              </a:ext>
            </a:extLst>
          </p:cNvPr>
          <p:cNvSpPr>
            <a:spLocks noChangeArrowheads="1"/>
          </p:cNvSpPr>
          <p:nvPr/>
        </p:nvSpPr>
        <p:spPr bwMode="auto">
          <a:xfrm>
            <a:off x="2668588" y="3351213"/>
            <a:ext cx="508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n-GB" altLang="pt-BR" sz="900" u="none">
                <a:solidFill>
                  <a:srgbClr val="000000"/>
                </a:solidFill>
                <a:latin typeface="Arial" panose="020B0604020202020204" pitchFamily="34" charset="0"/>
              </a:rPr>
              <a:t>Estimate </a:t>
            </a:r>
            <a:endParaRPr lang="en-GB" altLang="pt-BR" sz="1800" b="0" u="none">
              <a:latin typeface="Arial" panose="020B0604020202020204" pitchFamily="34" charset="0"/>
            </a:endParaRPr>
          </a:p>
        </p:txBody>
      </p:sp>
      <p:sp>
        <p:nvSpPr>
          <p:cNvPr id="90147" name="Line 198">
            <a:extLst>
              <a:ext uri="{FF2B5EF4-FFF2-40B4-BE49-F238E27FC236}">
                <a16:creationId xmlns:a16="http://schemas.microsoft.com/office/drawing/2014/main" id="{CF3E2F6C-23C7-4BCF-8E7A-17A677CBAE94}"/>
              </a:ext>
            </a:extLst>
          </p:cNvPr>
          <p:cNvSpPr>
            <a:spLocks noChangeShapeType="1"/>
          </p:cNvSpPr>
          <p:nvPr/>
        </p:nvSpPr>
        <p:spPr bwMode="auto">
          <a:xfrm>
            <a:off x="1885950" y="2014538"/>
            <a:ext cx="0" cy="596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90148" name="Line 199">
            <a:extLst>
              <a:ext uri="{FF2B5EF4-FFF2-40B4-BE49-F238E27FC236}">
                <a16:creationId xmlns:a16="http://schemas.microsoft.com/office/drawing/2014/main" id="{15E601B7-CC33-4832-8DA0-56D36AFB7600}"/>
              </a:ext>
            </a:extLst>
          </p:cNvPr>
          <p:cNvSpPr>
            <a:spLocks noChangeShapeType="1"/>
          </p:cNvSpPr>
          <p:nvPr/>
        </p:nvSpPr>
        <p:spPr bwMode="auto">
          <a:xfrm>
            <a:off x="1885950" y="2597150"/>
            <a:ext cx="22161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90149" name="Line 200">
            <a:extLst>
              <a:ext uri="{FF2B5EF4-FFF2-40B4-BE49-F238E27FC236}">
                <a16:creationId xmlns:a16="http://schemas.microsoft.com/office/drawing/2014/main" id="{A18D2625-BDF7-4D59-9483-9ED4C7962B82}"/>
              </a:ext>
            </a:extLst>
          </p:cNvPr>
          <p:cNvSpPr>
            <a:spLocks noChangeShapeType="1"/>
          </p:cNvSpPr>
          <p:nvPr/>
        </p:nvSpPr>
        <p:spPr bwMode="auto">
          <a:xfrm>
            <a:off x="4102100" y="2014538"/>
            <a:ext cx="0" cy="596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90150" name="Line 201">
            <a:extLst>
              <a:ext uri="{FF2B5EF4-FFF2-40B4-BE49-F238E27FC236}">
                <a16:creationId xmlns:a16="http://schemas.microsoft.com/office/drawing/2014/main" id="{9B0EF352-26ED-413B-A436-16CFB7FCCE85}"/>
              </a:ext>
            </a:extLst>
          </p:cNvPr>
          <p:cNvSpPr>
            <a:spLocks noChangeShapeType="1"/>
          </p:cNvSpPr>
          <p:nvPr/>
        </p:nvSpPr>
        <p:spPr bwMode="auto">
          <a:xfrm>
            <a:off x="2951163" y="2008188"/>
            <a:ext cx="0" cy="10699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90151" name="Group 202">
            <a:extLst>
              <a:ext uri="{FF2B5EF4-FFF2-40B4-BE49-F238E27FC236}">
                <a16:creationId xmlns:a16="http://schemas.microsoft.com/office/drawing/2014/main" id="{84308D4D-B700-4B6F-893C-6E4F28724AC9}"/>
              </a:ext>
            </a:extLst>
          </p:cNvPr>
          <p:cNvGrpSpPr>
            <a:grpSpLocks/>
          </p:cNvGrpSpPr>
          <p:nvPr/>
        </p:nvGrpSpPr>
        <p:grpSpPr bwMode="auto">
          <a:xfrm>
            <a:off x="2490788" y="3176588"/>
            <a:ext cx="901700" cy="636587"/>
            <a:chOff x="-114" y="981"/>
            <a:chExt cx="998" cy="680"/>
          </a:xfrm>
        </p:grpSpPr>
        <p:sp>
          <p:nvSpPr>
            <p:cNvPr id="90212" name="Rectangle 203">
              <a:extLst>
                <a:ext uri="{FF2B5EF4-FFF2-40B4-BE49-F238E27FC236}">
                  <a16:creationId xmlns:a16="http://schemas.microsoft.com/office/drawing/2014/main" id="{F958913B-8927-45E9-B680-70715195DBFA}"/>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Definir</a:t>
              </a:r>
            </a:p>
            <a:p>
              <a:pPr algn="ctr" eaLnBrk="1" hangingPunct="1">
                <a:spcBef>
                  <a:spcPct val="0"/>
                </a:spcBef>
                <a:buFontTx/>
                <a:buNone/>
              </a:pPr>
              <a:r>
                <a:rPr lang="es-AR" altLang="pt-BR" sz="800" u="none">
                  <a:latin typeface="Arial" panose="020B0604020202020204" pitchFamily="34" charset="0"/>
                </a:rPr>
                <a:t>Atividades</a:t>
              </a:r>
            </a:p>
          </p:txBody>
        </p:sp>
        <p:sp>
          <p:nvSpPr>
            <p:cNvPr id="90213" name="Rectangle 204">
              <a:extLst>
                <a:ext uri="{FF2B5EF4-FFF2-40B4-BE49-F238E27FC236}">
                  <a16:creationId xmlns:a16="http://schemas.microsoft.com/office/drawing/2014/main" id="{34229745-B74E-4274-93E6-827F63413041}"/>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2.3.1</a:t>
              </a:r>
              <a:endParaRPr lang="en-GB" altLang="pt-BR" sz="800" u="none">
                <a:latin typeface="Arial" panose="020B0604020202020204" pitchFamily="34" charset="0"/>
              </a:endParaRPr>
            </a:p>
          </p:txBody>
        </p:sp>
      </p:grpSp>
      <p:sp>
        <p:nvSpPr>
          <p:cNvPr id="90152" name="Line 205">
            <a:extLst>
              <a:ext uri="{FF2B5EF4-FFF2-40B4-BE49-F238E27FC236}">
                <a16:creationId xmlns:a16="http://schemas.microsoft.com/office/drawing/2014/main" id="{7F34C6B0-F3DF-4C63-83CD-D3EEC900A4DE}"/>
              </a:ext>
            </a:extLst>
          </p:cNvPr>
          <p:cNvSpPr>
            <a:spLocks noChangeShapeType="1"/>
          </p:cNvSpPr>
          <p:nvPr/>
        </p:nvSpPr>
        <p:spPr bwMode="auto">
          <a:xfrm>
            <a:off x="2946400" y="3825875"/>
            <a:ext cx="0" cy="5111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90153" name="Line 206">
            <a:extLst>
              <a:ext uri="{FF2B5EF4-FFF2-40B4-BE49-F238E27FC236}">
                <a16:creationId xmlns:a16="http://schemas.microsoft.com/office/drawing/2014/main" id="{8DEE3E16-609C-422F-8F50-7DD371CE069D}"/>
              </a:ext>
            </a:extLst>
          </p:cNvPr>
          <p:cNvSpPr>
            <a:spLocks noChangeShapeType="1"/>
          </p:cNvSpPr>
          <p:nvPr/>
        </p:nvSpPr>
        <p:spPr bwMode="auto">
          <a:xfrm>
            <a:off x="3387725" y="3509963"/>
            <a:ext cx="71913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90154" name="Group 207">
            <a:extLst>
              <a:ext uri="{FF2B5EF4-FFF2-40B4-BE49-F238E27FC236}">
                <a16:creationId xmlns:a16="http://schemas.microsoft.com/office/drawing/2014/main" id="{29EAAF3E-0E1D-4B8C-AA8A-AA6E7D4B9006}"/>
              </a:ext>
            </a:extLst>
          </p:cNvPr>
          <p:cNvGrpSpPr>
            <a:grpSpLocks/>
          </p:cNvGrpSpPr>
          <p:nvPr/>
        </p:nvGrpSpPr>
        <p:grpSpPr bwMode="auto">
          <a:xfrm>
            <a:off x="3387725" y="3582988"/>
            <a:ext cx="360363" cy="927100"/>
            <a:chOff x="2112" y="2251"/>
            <a:chExt cx="227" cy="584"/>
          </a:xfrm>
        </p:grpSpPr>
        <p:sp>
          <p:nvSpPr>
            <p:cNvPr id="90210" name="Line 208">
              <a:extLst>
                <a:ext uri="{FF2B5EF4-FFF2-40B4-BE49-F238E27FC236}">
                  <a16:creationId xmlns:a16="http://schemas.microsoft.com/office/drawing/2014/main" id="{2C368E12-E0F1-4D19-83C3-83C2A587FE05}"/>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90211" name="Line 209">
              <a:extLst>
                <a:ext uri="{FF2B5EF4-FFF2-40B4-BE49-F238E27FC236}">
                  <a16:creationId xmlns:a16="http://schemas.microsoft.com/office/drawing/2014/main" id="{C4210B6D-49E9-465F-8D36-97DA5B9855E3}"/>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90155" name="Group 210">
            <a:extLst>
              <a:ext uri="{FF2B5EF4-FFF2-40B4-BE49-F238E27FC236}">
                <a16:creationId xmlns:a16="http://schemas.microsoft.com/office/drawing/2014/main" id="{24A2DDDB-28AA-48DB-BF81-F777B7B7D50E}"/>
              </a:ext>
            </a:extLst>
          </p:cNvPr>
          <p:cNvGrpSpPr>
            <a:grpSpLocks/>
          </p:cNvGrpSpPr>
          <p:nvPr/>
        </p:nvGrpSpPr>
        <p:grpSpPr bwMode="auto">
          <a:xfrm>
            <a:off x="4154488" y="3176588"/>
            <a:ext cx="901700" cy="636587"/>
            <a:chOff x="-114" y="981"/>
            <a:chExt cx="998" cy="680"/>
          </a:xfrm>
        </p:grpSpPr>
        <p:sp>
          <p:nvSpPr>
            <p:cNvPr id="90208" name="Rectangle 211">
              <a:extLst>
                <a:ext uri="{FF2B5EF4-FFF2-40B4-BE49-F238E27FC236}">
                  <a16:creationId xmlns:a16="http://schemas.microsoft.com/office/drawing/2014/main" id="{AB5B8C2B-954A-4336-912A-A4BD28C340D6}"/>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Definir</a:t>
              </a:r>
            </a:p>
            <a:p>
              <a:pPr algn="ctr" eaLnBrk="1" hangingPunct="1">
                <a:spcBef>
                  <a:spcPct val="0"/>
                </a:spcBef>
                <a:buFontTx/>
                <a:buNone/>
              </a:pPr>
              <a:r>
                <a:rPr lang="es-AR" altLang="pt-BR" sz="800" u="none">
                  <a:latin typeface="Arial" panose="020B0604020202020204" pitchFamily="34" charset="0"/>
                </a:rPr>
                <a:t>Recursos</a:t>
              </a:r>
            </a:p>
            <a:p>
              <a:pPr algn="ctr" eaLnBrk="1" hangingPunct="1">
                <a:spcBef>
                  <a:spcPct val="0"/>
                </a:spcBef>
                <a:buFontTx/>
                <a:buNone/>
              </a:pPr>
              <a:r>
                <a:rPr lang="es-AR" altLang="pt-BR" sz="800" u="none">
                  <a:latin typeface="Arial" panose="020B0604020202020204" pitchFamily="34" charset="0"/>
                </a:rPr>
                <a:t>Requeridos</a:t>
              </a:r>
            </a:p>
          </p:txBody>
        </p:sp>
        <p:sp>
          <p:nvSpPr>
            <p:cNvPr id="90209" name="Rectangle 212">
              <a:extLst>
                <a:ext uri="{FF2B5EF4-FFF2-40B4-BE49-F238E27FC236}">
                  <a16:creationId xmlns:a16="http://schemas.microsoft.com/office/drawing/2014/main" id="{B31A6D8E-9D48-4088-8EF0-A16D6A616D11}"/>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2.3.2</a:t>
              </a:r>
              <a:endParaRPr lang="en-GB" altLang="pt-BR" sz="800" u="none">
                <a:latin typeface="Arial" panose="020B0604020202020204" pitchFamily="34" charset="0"/>
              </a:endParaRPr>
            </a:p>
          </p:txBody>
        </p:sp>
      </p:grpSp>
      <p:sp>
        <p:nvSpPr>
          <p:cNvPr id="90156" name="Line 213">
            <a:extLst>
              <a:ext uri="{FF2B5EF4-FFF2-40B4-BE49-F238E27FC236}">
                <a16:creationId xmlns:a16="http://schemas.microsoft.com/office/drawing/2014/main" id="{C75C89C0-074C-49DF-B4F2-A4B6093A2654}"/>
              </a:ext>
            </a:extLst>
          </p:cNvPr>
          <p:cNvSpPr>
            <a:spLocks noChangeShapeType="1"/>
          </p:cNvSpPr>
          <p:nvPr/>
        </p:nvSpPr>
        <p:spPr bwMode="auto">
          <a:xfrm>
            <a:off x="4611688" y="3808413"/>
            <a:ext cx="0" cy="1193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90157" name="Group 214">
            <a:extLst>
              <a:ext uri="{FF2B5EF4-FFF2-40B4-BE49-F238E27FC236}">
                <a16:creationId xmlns:a16="http://schemas.microsoft.com/office/drawing/2014/main" id="{C7844A46-196A-48F0-AE27-2F9F1E379444}"/>
              </a:ext>
            </a:extLst>
          </p:cNvPr>
          <p:cNvGrpSpPr>
            <a:grpSpLocks/>
          </p:cNvGrpSpPr>
          <p:nvPr/>
        </p:nvGrpSpPr>
        <p:grpSpPr bwMode="auto">
          <a:xfrm>
            <a:off x="2419350" y="4368800"/>
            <a:ext cx="977900" cy="279400"/>
            <a:chOff x="1181" y="2746"/>
            <a:chExt cx="616" cy="176"/>
          </a:xfrm>
        </p:grpSpPr>
        <p:sp>
          <p:nvSpPr>
            <p:cNvPr id="90204" name="Freeform 215">
              <a:extLst>
                <a:ext uri="{FF2B5EF4-FFF2-40B4-BE49-F238E27FC236}">
                  <a16:creationId xmlns:a16="http://schemas.microsoft.com/office/drawing/2014/main" id="{EBE90794-0D27-413D-977A-4375992E3520}"/>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0205" name="Freeform 216">
              <a:extLst>
                <a:ext uri="{FF2B5EF4-FFF2-40B4-BE49-F238E27FC236}">
                  <a16:creationId xmlns:a16="http://schemas.microsoft.com/office/drawing/2014/main" id="{EC4962DF-B21A-450E-9CFE-C09739C4E3B8}"/>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0">
              <a:solidFill>
                <a:srgbClr val="000000"/>
              </a:solidFill>
              <a:round/>
              <a:headEnd/>
              <a:tailEnd/>
            </a:ln>
          </p:spPr>
          <p:txBody>
            <a:bodyPr/>
            <a:lstStyle/>
            <a:p>
              <a:endParaRPr lang="pt-BR"/>
            </a:p>
          </p:txBody>
        </p:sp>
        <p:sp>
          <p:nvSpPr>
            <p:cNvPr id="90206" name="Freeform 217">
              <a:extLst>
                <a:ext uri="{FF2B5EF4-FFF2-40B4-BE49-F238E27FC236}">
                  <a16:creationId xmlns:a16="http://schemas.microsoft.com/office/drawing/2014/main" id="{85E97D5D-8DC6-4209-BEA6-DEE278B874C7}"/>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w="7938" cap="rnd">
              <a:solidFill>
                <a:srgbClr val="000000"/>
              </a:solidFill>
              <a:round/>
              <a:headEnd/>
              <a:tailEnd/>
            </a:ln>
          </p:spPr>
          <p:txBody>
            <a:bodyPr/>
            <a:lstStyle/>
            <a:p>
              <a:endParaRPr lang="pt-BR"/>
            </a:p>
          </p:txBody>
        </p:sp>
        <p:sp>
          <p:nvSpPr>
            <p:cNvPr id="90207" name="Freeform 218">
              <a:extLst>
                <a:ext uri="{FF2B5EF4-FFF2-40B4-BE49-F238E27FC236}">
                  <a16:creationId xmlns:a16="http://schemas.microsoft.com/office/drawing/2014/main" id="{89353B43-EAC8-4895-B7CA-800E408A576B}"/>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7938" cap="rnd">
              <a:solidFill>
                <a:srgbClr val="000000"/>
              </a:solidFill>
              <a:round/>
              <a:headEnd/>
              <a:tailEnd/>
            </a:ln>
          </p:spPr>
          <p:txBody>
            <a:bodyPr/>
            <a:lstStyle/>
            <a:p>
              <a:endParaRPr lang="pt-BR"/>
            </a:p>
          </p:txBody>
        </p:sp>
      </p:grpSp>
      <p:sp>
        <p:nvSpPr>
          <p:cNvPr id="90158" name="Rectangle 219">
            <a:extLst>
              <a:ext uri="{FF2B5EF4-FFF2-40B4-BE49-F238E27FC236}">
                <a16:creationId xmlns:a16="http://schemas.microsoft.com/office/drawing/2014/main" id="{E55C2A1C-3575-49FB-930F-AF957C7101A6}"/>
              </a:ext>
            </a:extLst>
          </p:cNvPr>
          <p:cNvSpPr>
            <a:spLocks noChangeArrowheads="1"/>
          </p:cNvSpPr>
          <p:nvPr/>
        </p:nvSpPr>
        <p:spPr bwMode="auto">
          <a:xfrm>
            <a:off x="2446338" y="4381500"/>
            <a:ext cx="865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it-IT" altLang="pt-BR" sz="800" b="0" u="none">
                <a:solidFill>
                  <a:srgbClr val="000000"/>
                </a:solidFill>
                <a:latin typeface="Arial" panose="020B0604020202020204" pitchFamily="34" charset="0"/>
              </a:rPr>
              <a:t>Descrição das Atividades</a:t>
            </a:r>
          </a:p>
        </p:txBody>
      </p:sp>
      <p:grpSp>
        <p:nvGrpSpPr>
          <p:cNvPr id="90159" name="Group 220">
            <a:extLst>
              <a:ext uri="{FF2B5EF4-FFF2-40B4-BE49-F238E27FC236}">
                <a16:creationId xmlns:a16="http://schemas.microsoft.com/office/drawing/2014/main" id="{01F3D7DF-41A8-41B9-8967-59DEC3F0A160}"/>
              </a:ext>
            </a:extLst>
          </p:cNvPr>
          <p:cNvGrpSpPr>
            <a:grpSpLocks/>
          </p:cNvGrpSpPr>
          <p:nvPr/>
        </p:nvGrpSpPr>
        <p:grpSpPr bwMode="auto">
          <a:xfrm>
            <a:off x="4154488" y="5091113"/>
            <a:ext cx="901700" cy="636587"/>
            <a:chOff x="-114" y="981"/>
            <a:chExt cx="998" cy="680"/>
          </a:xfrm>
        </p:grpSpPr>
        <p:sp>
          <p:nvSpPr>
            <p:cNvPr id="90202" name="Rectangle 221">
              <a:extLst>
                <a:ext uri="{FF2B5EF4-FFF2-40B4-BE49-F238E27FC236}">
                  <a16:creationId xmlns:a16="http://schemas.microsoft.com/office/drawing/2014/main" id="{6A950A54-348E-456E-8FCD-1AD0889C8591}"/>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Identificar</a:t>
              </a:r>
            </a:p>
            <a:p>
              <a:pPr algn="ctr" eaLnBrk="1" hangingPunct="1">
                <a:spcBef>
                  <a:spcPct val="0"/>
                </a:spcBef>
                <a:buFontTx/>
                <a:buNone/>
              </a:pPr>
              <a:r>
                <a:rPr lang="es-AR" altLang="pt-BR" sz="800" u="none">
                  <a:latin typeface="Arial" panose="020B0604020202020204" pitchFamily="34" charset="0"/>
                </a:rPr>
                <a:t>Necessidades de</a:t>
              </a:r>
            </a:p>
            <a:p>
              <a:pPr algn="ctr" eaLnBrk="1" hangingPunct="1">
                <a:spcBef>
                  <a:spcPct val="0"/>
                </a:spcBef>
                <a:buFontTx/>
                <a:buNone/>
              </a:pPr>
              <a:r>
                <a:rPr lang="es-AR" altLang="pt-BR" sz="800" u="none">
                  <a:latin typeface="Arial" panose="020B0604020202020204" pitchFamily="34" charset="0"/>
                </a:rPr>
                <a:t>Recursos</a:t>
              </a:r>
            </a:p>
          </p:txBody>
        </p:sp>
        <p:sp>
          <p:nvSpPr>
            <p:cNvPr id="90203" name="Rectangle 222">
              <a:extLst>
                <a:ext uri="{FF2B5EF4-FFF2-40B4-BE49-F238E27FC236}">
                  <a16:creationId xmlns:a16="http://schemas.microsoft.com/office/drawing/2014/main" id="{D305B39E-CC24-429E-BEB3-C2AFD7411702}"/>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2.4.1</a:t>
              </a:r>
              <a:endParaRPr lang="en-GB" altLang="pt-BR" sz="800" u="none">
                <a:latin typeface="Arial" panose="020B0604020202020204" pitchFamily="34" charset="0"/>
              </a:endParaRPr>
            </a:p>
          </p:txBody>
        </p:sp>
      </p:grpSp>
      <p:grpSp>
        <p:nvGrpSpPr>
          <p:cNvPr id="90160" name="Group 223">
            <a:extLst>
              <a:ext uri="{FF2B5EF4-FFF2-40B4-BE49-F238E27FC236}">
                <a16:creationId xmlns:a16="http://schemas.microsoft.com/office/drawing/2014/main" id="{C75CEDF4-073D-4452-B9DA-612885E37B23}"/>
              </a:ext>
            </a:extLst>
          </p:cNvPr>
          <p:cNvGrpSpPr>
            <a:grpSpLocks/>
          </p:cNvGrpSpPr>
          <p:nvPr/>
        </p:nvGrpSpPr>
        <p:grpSpPr bwMode="auto">
          <a:xfrm>
            <a:off x="5183188" y="5091113"/>
            <a:ext cx="901700" cy="636587"/>
            <a:chOff x="-114" y="981"/>
            <a:chExt cx="998" cy="680"/>
          </a:xfrm>
        </p:grpSpPr>
        <p:sp>
          <p:nvSpPr>
            <p:cNvPr id="90200" name="Rectangle 224">
              <a:extLst>
                <a:ext uri="{FF2B5EF4-FFF2-40B4-BE49-F238E27FC236}">
                  <a16:creationId xmlns:a16="http://schemas.microsoft.com/office/drawing/2014/main" id="{FBC955BD-A439-4256-A584-A60BFAD0AC37}"/>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Selecionar</a:t>
              </a:r>
            </a:p>
            <a:p>
              <a:pPr algn="ctr" eaLnBrk="1" hangingPunct="1">
                <a:spcBef>
                  <a:spcPct val="0"/>
                </a:spcBef>
                <a:buFontTx/>
                <a:buNone/>
              </a:pPr>
              <a:r>
                <a:rPr lang="es-AR" altLang="pt-BR" sz="800" u="none">
                  <a:solidFill>
                    <a:srgbClr val="000000"/>
                  </a:solidFill>
                  <a:latin typeface="Arial" panose="020B0604020202020204" pitchFamily="34" charset="0"/>
                </a:rPr>
                <a:t>Fornecedores</a:t>
              </a:r>
              <a:endParaRPr lang="es-AR" altLang="pt-BR" sz="800" u="none">
                <a:latin typeface="Arial" panose="020B0604020202020204" pitchFamily="34" charset="0"/>
              </a:endParaRPr>
            </a:p>
          </p:txBody>
        </p:sp>
        <p:sp>
          <p:nvSpPr>
            <p:cNvPr id="90201" name="Rectangle 225">
              <a:extLst>
                <a:ext uri="{FF2B5EF4-FFF2-40B4-BE49-F238E27FC236}">
                  <a16:creationId xmlns:a16="http://schemas.microsoft.com/office/drawing/2014/main" id="{710C59DC-88A3-48F5-A194-CB2BACEE4669}"/>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3.8.1</a:t>
              </a:r>
              <a:endParaRPr lang="en-GB" altLang="pt-BR" sz="800" u="none">
                <a:latin typeface="Arial" panose="020B0604020202020204" pitchFamily="34" charset="0"/>
              </a:endParaRPr>
            </a:p>
          </p:txBody>
        </p:sp>
      </p:grpSp>
      <p:grpSp>
        <p:nvGrpSpPr>
          <p:cNvPr id="90161" name="Group 226">
            <a:extLst>
              <a:ext uri="{FF2B5EF4-FFF2-40B4-BE49-F238E27FC236}">
                <a16:creationId xmlns:a16="http://schemas.microsoft.com/office/drawing/2014/main" id="{2E3A0AFC-BC48-4F3F-9128-04DA1879676B}"/>
              </a:ext>
            </a:extLst>
          </p:cNvPr>
          <p:cNvGrpSpPr>
            <a:grpSpLocks/>
          </p:cNvGrpSpPr>
          <p:nvPr/>
        </p:nvGrpSpPr>
        <p:grpSpPr bwMode="auto">
          <a:xfrm>
            <a:off x="3057525" y="5097463"/>
            <a:ext cx="901700" cy="636587"/>
            <a:chOff x="-114" y="981"/>
            <a:chExt cx="998" cy="680"/>
          </a:xfrm>
        </p:grpSpPr>
        <p:sp>
          <p:nvSpPr>
            <p:cNvPr id="90198" name="Rectangle 227">
              <a:extLst>
                <a:ext uri="{FF2B5EF4-FFF2-40B4-BE49-F238E27FC236}">
                  <a16:creationId xmlns:a16="http://schemas.microsoft.com/office/drawing/2014/main" id="{09BB90F1-357A-4650-A45A-4D7713FD1E94}"/>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Calcular Custo </a:t>
              </a:r>
            </a:p>
            <a:p>
              <a:pPr algn="ctr" eaLnBrk="1" hangingPunct="1">
                <a:spcBef>
                  <a:spcPct val="0"/>
                </a:spcBef>
                <a:buFontTx/>
                <a:buNone/>
              </a:pPr>
              <a:r>
                <a:rPr lang="es-AR" altLang="pt-BR" sz="800" u="none">
                  <a:solidFill>
                    <a:srgbClr val="000000"/>
                  </a:solidFill>
                  <a:latin typeface="Arial" panose="020B0604020202020204" pitchFamily="34" charset="0"/>
                </a:rPr>
                <a:t>de Atividades</a:t>
              </a:r>
              <a:endParaRPr lang="es-AR" altLang="pt-BR" sz="800" u="none">
                <a:latin typeface="Arial" panose="020B0604020202020204" pitchFamily="34" charset="0"/>
              </a:endParaRPr>
            </a:p>
          </p:txBody>
        </p:sp>
        <p:sp>
          <p:nvSpPr>
            <p:cNvPr id="90199" name="Rectangle 228">
              <a:extLst>
                <a:ext uri="{FF2B5EF4-FFF2-40B4-BE49-F238E27FC236}">
                  <a16:creationId xmlns:a16="http://schemas.microsoft.com/office/drawing/2014/main" id="{7D832138-1C65-4FBB-960E-94C9DBE9228F}"/>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2.5.1</a:t>
              </a:r>
              <a:endParaRPr lang="en-GB" altLang="pt-BR" sz="800" u="none">
                <a:latin typeface="Arial" panose="020B0604020202020204" pitchFamily="34" charset="0"/>
              </a:endParaRPr>
            </a:p>
          </p:txBody>
        </p:sp>
      </p:grpSp>
      <p:grpSp>
        <p:nvGrpSpPr>
          <p:cNvPr id="90162" name="Group 229">
            <a:extLst>
              <a:ext uri="{FF2B5EF4-FFF2-40B4-BE49-F238E27FC236}">
                <a16:creationId xmlns:a16="http://schemas.microsoft.com/office/drawing/2014/main" id="{79C101BB-4866-4CB5-84FD-62E823F555F5}"/>
              </a:ext>
            </a:extLst>
          </p:cNvPr>
          <p:cNvGrpSpPr>
            <a:grpSpLocks/>
          </p:cNvGrpSpPr>
          <p:nvPr/>
        </p:nvGrpSpPr>
        <p:grpSpPr bwMode="auto">
          <a:xfrm>
            <a:off x="3924300" y="4368800"/>
            <a:ext cx="1368425" cy="279400"/>
            <a:chOff x="2225" y="2746"/>
            <a:chExt cx="661" cy="176"/>
          </a:xfrm>
        </p:grpSpPr>
        <p:sp>
          <p:nvSpPr>
            <p:cNvPr id="90194" name="Freeform 230">
              <a:extLst>
                <a:ext uri="{FF2B5EF4-FFF2-40B4-BE49-F238E27FC236}">
                  <a16:creationId xmlns:a16="http://schemas.microsoft.com/office/drawing/2014/main" id="{056B3AB6-4383-4061-B073-B63AA29CB5E7}"/>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0195" name="Freeform 231">
              <a:extLst>
                <a:ext uri="{FF2B5EF4-FFF2-40B4-BE49-F238E27FC236}">
                  <a16:creationId xmlns:a16="http://schemas.microsoft.com/office/drawing/2014/main" id="{48FE218C-8357-4662-B772-3B8F18FA20CD}"/>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solidFill>
              <a:srgbClr val="CDCDCD"/>
            </a:solidFill>
            <a:ln w="0">
              <a:solidFill>
                <a:srgbClr val="000000"/>
              </a:solidFill>
              <a:round/>
              <a:headEnd/>
              <a:tailEnd/>
            </a:ln>
          </p:spPr>
          <p:txBody>
            <a:bodyPr/>
            <a:lstStyle/>
            <a:p>
              <a:endParaRPr lang="pt-BR"/>
            </a:p>
          </p:txBody>
        </p:sp>
        <p:sp>
          <p:nvSpPr>
            <p:cNvPr id="90196" name="Freeform 232">
              <a:extLst>
                <a:ext uri="{FF2B5EF4-FFF2-40B4-BE49-F238E27FC236}">
                  <a16:creationId xmlns:a16="http://schemas.microsoft.com/office/drawing/2014/main" id="{9C661531-7228-4A07-9D51-AA0D92014574}"/>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90197" name="Freeform 233">
              <a:extLst>
                <a:ext uri="{FF2B5EF4-FFF2-40B4-BE49-F238E27FC236}">
                  <a16:creationId xmlns:a16="http://schemas.microsoft.com/office/drawing/2014/main" id="{80AF96DA-74F0-4EF0-83B0-4BBBD937F764}"/>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90163" name="Rectangle 234">
            <a:extLst>
              <a:ext uri="{FF2B5EF4-FFF2-40B4-BE49-F238E27FC236}">
                <a16:creationId xmlns:a16="http://schemas.microsoft.com/office/drawing/2014/main" id="{865E8D2B-EA47-4BBE-9168-5B0DAD7AACF0}"/>
              </a:ext>
            </a:extLst>
          </p:cNvPr>
          <p:cNvSpPr>
            <a:spLocks noChangeArrowheads="1"/>
          </p:cNvSpPr>
          <p:nvPr/>
        </p:nvSpPr>
        <p:spPr bwMode="auto">
          <a:xfrm>
            <a:off x="4029075" y="4381500"/>
            <a:ext cx="1152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Demanda de Recursos e Duração de Atividades</a:t>
            </a:r>
            <a:endParaRPr lang="es-AR" altLang="pt-BR" sz="800" b="0" u="none">
              <a:latin typeface="Arial" panose="020B0604020202020204" pitchFamily="34" charset="0"/>
            </a:endParaRPr>
          </a:p>
        </p:txBody>
      </p:sp>
      <p:sp>
        <p:nvSpPr>
          <p:cNvPr id="90164" name="Line 235">
            <a:extLst>
              <a:ext uri="{FF2B5EF4-FFF2-40B4-BE49-F238E27FC236}">
                <a16:creationId xmlns:a16="http://schemas.microsoft.com/office/drawing/2014/main" id="{65D10D63-CCA3-40E6-A702-D25098CA7CCE}"/>
              </a:ext>
            </a:extLst>
          </p:cNvPr>
          <p:cNvSpPr>
            <a:spLocks noChangeShapeType="1"/>
          </p:cNvSpPr>
          <p:nvPr/>
        </p:nvSpPr>
        <p:spPr bwMode="auto">
          <a:xfrm>
            <a:off x="3509963" y="4799013"/>
            <a:ext cx="22161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90165" name="Line 236">
            <a:extLst>
              <a:ext uri="{FF2B5EF4-FFF2-40B4-BE49-F238E27FC236}">
                <a16:creationId xmlns:a16="http://schemas.microsoft.com/office/drawing/2014/main" id="{B7153BE1-E92C-418C-9D1B-A75EB1529563}"/>
              </a:ext>
            </a:extLst>
          </p:cNvPr>
          <p:cNvSpPr>
            <a:spLocks noChangeShapeType="1"/>
          </p:cNvSpPr>
          <p:nvPr/>
        </p:nvSpPr>
        <p:spPr bwMode="auto">
          <a:xfrm>
            <a:off x="3522663" y="4805363"/>
            <a:ext cx="0" cy="2809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90166" name="Line 237">
            <a:extLst>
              <a:ext uri="{FF2B5EF4-FFF2-40B4-BE49-F238E27FC236}">
                <a16:creationId xmlns:a16="http://schemas.microsoft.com/office/drawing/2014/main" id="{5D5BEAC0-F268-4C83-805C-73259C03165D}"/>
              </a:ext>
            </a:extLst>
          </p:cNvPr>
          <p:cNvSpPr>
            <a:spLocks noChangeShapeType="1"/>
          </p:cNvSpPr>
          <p:nvPr/>
        </p:nvSpPr>
        <p:spPr bwMode="auto">
          <a:xfrm>
            <a:off x="5711825" y="4805363"/>
            <a:ext cx="0" cy="28098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90167" name="Group 238">
            <a:extLst>
              <a:ext uri="{FF2B5EF4-FFF2-40B4-BE49-F238E27FC236}">
                <a16:creationId xmlns:a16="http://schemas.microsoft.com/office/drawing/2014/main" id="{DD650EAE-24EA-4986-8537-36E57CFFD326}"/>
              </a:ext>
            </a:extLst>
          </p:cNvPr>
          <p:cNvGrpSpPr>
            <a:grpSpLocks/>
          </p:cNvGrpSpPr>
          <p:nvPr/>
        </p:nvGrpSpPr>
        <p:grpSpPr bwMode="auto">
          <a:xfrm>
            <a:off x="1457325" y="1362075"/>
            <a:ext cx="901700" cy="636588"/>
            <a:chOff x="-114" y="981"/>
            <a:chExt cx="998" cy="680"/>
          </a:xfrm>
        </p:grpSpPr>
        <p:sp>
          <p:nvSpPr>
            <p:cNvPr id="90192" name="Rectangle 239">
              <a:extLst>
                <a:ext uri="{FF2B5EF4-FFF2-40B4-BE49-F238E27FC236}">
                  <a16:creationId xmlns:a16="http://schemas.microsoft.com/office/drawing/2014/main" id="{C39DD50C-C1C9-4B47-8378-4B50B77F1E98}"/>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Transferir</a:t>
              </a:r>
            </a:p>
            <a:p>
              <a:pPr algn="ctr" eaLnBrk="1" hangingPunct="1">
                <a:spcBef>
                  <a:spcPct val="0"/>
                </a:spcBef>
                <a:buFontTx/>
                <a:buNone/>
              </a:pPr>
              <a:r>
                <a:rPr lang="es-AR" altLang="pt-BR" sz="800" u="none">
                  <a:latin typeface="Arial" panose="020B0604020202020204" pitchFamily="34" charset="0"/>
                </a:rPr>
                <a:t> Informação</a:t>
              </a:r>
            </a:p>
            <a:p>
              <a:pPr algn="ctr" eaLnBrk="1" hangingPunct="1">
                <a:spcBef>
                  <a:spcPct val="0"/>
                </a:spcBef>
                <a:buFontTx/>
                <a:buNone/>
              </a:pPr>
              <a:r>
                <a:rPr lang="es-AR" altLang="pt-BR" sz="800" u="none">
                  <a:latin typeface="Arial" panose="020B0604020202020204" pitchFamily="34" charset="0"/>
                </a:rPr>
                <a:t>da Fase de </a:t>
              </a:r>
            </a:p>
            <a:p>
              <a:pPr algn="ctr" eaLnBrk="1" hangingPunct="1">
                <a:spcBef>
                  <a:spcPct val="0"/>
                </a:spcBef>
                <a:buFontTx/>
                <a:buNone/>
              </a:pPr>
              <a:r>
                <a:rPr lang="es-AR" altLang="pt-BR" sz="800" u="none">
                  <a:latin typeface="Arial" panose="020B0604020202020204" pitchFamily="34" charset="0"/>
                </a:rPr>
                <a:t>Comercialização</a:t>
              </a:r>
            </a:p>
          </p:txBody>
        </p:sp>
        <p:sp>
          <p:nvSpPr>
            <p:cNvPr id="90193" name="Rectangle 240">
              <a:extLst>
                <a:ext uri="{FF2B5EF4-FFF2-40B4-BE49-F238E27FC236}">
                  <a16:creationId xmlns:a16="http://schemas.microsoft.com/office/drawing/2014/main" id="{FAD9A6AD-4086-4598-B969-9DC613A542F8}"/>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1.9.2</a:t>
              </a:r>
              <a:endParaRPr lang="en-GB" altLang="pt-BR" sz="800" u="none">
                <a:latin typeface="Arial" panose="020B0604020202020204" pitchFamily="34" charset="0"/>
              </a:endParaRPr>
            </a:p>
          </p:txBody>
        </p:sp>
      </p:grpSp>
      <p:grpSp>
        <p:nvGrpSpPr>
          <p:cNvPr id="90168" name="Group 241">
            <a:extLst>
              <a:ext uri="{FF2B5EF4-FFF2-40B4-BE49-F238E27FC236}">
                <a16:creationId xmlns:a16="http://schemas.microsoft.com/office/drawing/2014/main" id="{F4A9714C-2DB3-4093-AF76-6E557BBD8A4B}"/>
              </a:ext>
            </a:extLst>
          </p:cNvPr>
          <p:cNvGrpSpPr>
            <a:grpSpLocks/>
          </p:cNvGrpSpPr>
          <p:nvPr/>
        </p:nvGrpSpPr>
        <p:grpSpPr bwMode="auto">
          <a:xfrm>
            <a:off x="2503488" y="1362075"/>
            <a:ext cx="901700" cy="636588"/>
            <a:chOff x="-114" y="981"/>
            <a:chExt cx="998" cy="680"/>
          </a:xfrm>
        </p:grpSpPr>
        <p:sp>
          <p:nvSpPr>
            <p:cNvPr id="90190" name="Rectangle 242">
              <a:extLst>
                <a:ext uri="{FF2B5EF4-FFF2-40B4-BE49-F238E27FC236}">
                  <a16:creationId xmlns:a16="http://schemas.microsoft.com/office/drawing/2014/main" id="{C1668E72-FCFD-41E8-AFE6-8212A6DFC6A0}"/>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Preparar</a:t>
              </a:r>
            </a:p>
            <a:p>
              <a:pPr algn="ctr" eaLnBrk="1" hangingPunct="1">
                <a:spcBef>
                  <a:spcPct val="0"/>
                </a:spcBef>
                <a:buFontTx/>
                <a:buNone/>
              </a:pPr>
              <a:r>
                <a:rPr lang="es-AR" altLang="pt-BR" sz="800" u="none">
                  <a:latin typeface="Arial" panose="020B0604020202020204" pitchFamily="34" charset="0"/>
                </a:rPr>
                <a:t>Declaração do </a:t>
              </a:r>
            </a:p>
            <a:p>
              <a:pPr algn="ctr" eaLnBrk="1" hangingPunct="1">
                <a:spcBef>
                  <a:spcPct val="0"/>
                </a:spcBef>
                <a:buFontTx/>
                <a:buNone/>
              </a:pPr>
              <a:r>
                <a:rPr lang="es-AR" altLang="pt-BR" sz="800" u="none">
                  <a:latin typeface="Arial" panose="020B0604020202020204" pitchFamily="34" charset="0"/>
                </a:rPr>
                <a:t>Escopo</a:t>
              </a:r>
            </a:p>
          </p:txBody>
        </p:sp>
        <p:sp>
          <p:nvSpPr>
            <p:cNvPr id="90191" name="Rectangle 243">
              <a:extLst>
                <a:ext uri="{FF2B5EF4-FFF2-40B4-BE49-F238E27FC236}">
                  <a16:creationId xmlns:a16="http://schemas.microsoft.com/office/drawing/2014/main" id="{A3DAA7E7-B665-49B8-8484-E3FE0A0B8C70}"/>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2.2.2</a:t>
              </a:r>
              <a:endParaRPr lang="en-GB" altLang="pt-BR" sz="800" u="none">
                <a:latin typeface="Arial" panose="020B0604020202020204" pitchFamily="34" charset="0"/>
              </a:endParaRPr>
            </a:p>
          </p:txBody>
        </p:sp>
      </p:grpSp>
      <p:grpSp>
        <p:nvGrpSpPr>
          <p:cNvPr id="90169" name="Group 244">
            <a:extLst>
              <a:ext uri="{FF2B5EF4-FFF2-40B4-BE49-F238E27FC236}">
                <a16:creationId xmlns:a16="http://schemas.microsoft.com/office/drawing/2014/main" id="{C7F3706F-78D5-4C6D-8C88-6FFD9E4E2EE7}"/>
              </a:ext>
            </a:extLst>
          </p:cNvPr>
          <p:cNvGrpSpPr>
            <a:grpSpLocks/>
          </p:cNvGrpSpPr>
          <p:nvPr/>
        </p:nvGrpSpPr>
        <p:grpSpPr bwMode="auto">
          <a:xfrm>
            <a:off x="3659188" y="1362075"/>
            <a:ext cx="901700" cy="636588"/>
            <a:chOff x="-114" y="981"/>
            <a:chExt cx="998" cy="680"/>
          </a:xfrm>
        </p:grpSpPr>
        <p:sp>
          <p:nvSpPr>
            <p:cNvPr id="90188" name="Rectangle 245">
              <a:extLst>
                <a:ext uri="{FF2B5EF4-FFF2-40B4-BE49-F238E27FC236}">
                  <a16:creationId xmlns:a16="http://schemas.microsoft.com/office/drawing/2014/main" id="{0B6F5106-76D4-4DB4-AA45-BADF3DA31FB2}"/>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Criar</a:t>
              </a:r>
            </a:p>
            <a:p>
              <a:pPr algn="ctr" eaLnBrk="1" hangingPunct="1">
                <a:spcBef>
                  <a:spcPct val="0"/>
                </a:spcBef>
                <a:buFontTx/>
                <a:buNone/>
              </a:pPr>
              <a:r>
                <a:rPr lang="es-AR" altLang="pt-BR" sz="800" u="none">
                  <a:latin typeface="Arial" panose="020B0604020202020204" pitchFamily="34" charset="0"/>
                </a:rPr>
                <a:t>WBS</a:t>
              </a:r>
            </a:p>
          </p:txBody>
        </p:sp>
        <p:sp>
          <p:nvSpPr>
            <p:cNvPr id="90189" name="Rectangle 246">
              <a:extLst>
                <a:ext uri="{FF2B5EF4-FFF2-40B4-BE49-F238E27FC236}">
                  <a16:creationId xmlns:a16="http://schemas.microsoft.com/office/drawing/2014/main" id="{24693FFE-8F2A-4D00-B773-C6ED247B99D6}"/>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2.2.4</a:t>
              </a:r>
              <a:endParaRPr lang="en-GB" altLang="pt-BR" sz="800" u="none">
                <a:latin typeface="Arial" panose="020B0604020202020204" pitchFamily="34" charset="0"/>
              </a:endParaRPr>
            </a:p>
          </p:txBody>
        </p:sp>
      </p:grpSp>
      <p:grpSp>
        <p:nvGrpSpPr>
          <p:cNvPr id="90170" name="Group 247">
            <a:extLst>
              <a:ext uri="{FF2B5EF4-FFF2-40B4-BE49-F238E27FC236}">
                <a16:creationId xmlns:a16="http://schemas.microsoft.com/office/drawing/2014/main" id="{AF6D53D2-499C-44B4-9BD4-F388093F9E44}"/>
              </a:ext>
            </a:extLst>
          </p:cNvPr>
          <p:cNvGrpSpPr>
            <a:grpSpLocks/>
          </p:cNvGrpSpPr>
          <p:nvPr/>
        </p:nvGrpSpPr>
        <p:grpSpPr bwMode="auto">
          <a:xfrm>
            <a:off x="1069975" y="2144713"/>
            <a:ext cx="1327150" cy="280987"/>
            <a:chOff x="862" y="1355"/>
            <a:chExt cx="604" cy="177"/>
          </a:xfrm>
        </p:grpSpPr>
        <p:sp>
          <p:nvSpPr>
            <p:cNvPr id="90184" name="Freeform 248">
              <a:extLst>
                <a:ext uri="{FF2B5EF4-FFF2-40B4-BE49-F238E27FC236}">
                  <a16:creationId xmlns:a16="http://schemas.microsoft.com/office/drawing/2014/main" id="{5DCCE568-C3F4-472A-BA2F-6EAE3161A567}"/>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0185" name="Freeform 249">
              <a:extLst>
                <a:ext uri="{FF2B5EF4-FFF2-40B4-BE49-F238E27FC236}">
                  <a16:creationId xmlns:a16="http://schemas.microsoft.com/office/drawing/2014/main" id="{797AFB1C-753C-49EA-B21B-3C06C01508AF}"/>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90186" name="Freeform 250">
              <a:extLst>
                <a:ext uri="{FF2B5EF4-FFF2-40B4-BE49-F238E27FC236}">
                  <a16:creationId xmlns:a16="http://schemas.microsoft.com/office/drawing/2014/main" id="{78582510-BCC9-4B1A-9C53-FB624CAD4AE2}"/>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90187" name="Freeform 251">
              <a:extLst>
                <a:ext uri="{FF2B5EF4-FFF2-40B4-BE49-F238E27FC236}">
                  <a16:creationId xmlns:a16="http://schemas.microsoft.com/office/drawing/2014/main" id="{0B65A4A2-81E4-4445-95D6-CBD99FA731C9}"/>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90171" name="Rectangle 252">
            <a:extLst>
              <a:ext uri="{FF2B5EF4-FFF2-40B4-BE49-F238E27FC236}">
                <a16:creationId xmlns:a16="http://schemas.microsoft.com/office/drawing/2014/main" id="{E1F4D99D-53F8-4CBE-926A-1A06B686F6DD}"/>
              </a:ext>
            </a:extLst>
          </p:cNvPr>
          <p:cNvSpPr>
            <a:spLocks noChangeArrowheads="1"/>
          </p:cNvSpPr>
          <p:nvPr/>
        </p:nvSpPr>
        <p:spPr bwMode="auto">
          <a:xfrm>
            <a:off x="1066800" y="2173288"/>
            <a:ext cx="1317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Informação da</a:t>
            </a:r>
          </a:p>
          <a:p>
            <a:pPr algn="ctr" eaLnBrk="1" hangingPunct="1">
              <a:spcBef>
                <a:spcPct val="0"/>
              </a:spcBef>
              <a:buFontTx/>
              <a:buNone/>
            </a:pPr>
            <a:r>
              <a:rPr lang="es-AR" altLang="pt-BR" sz="800" b="0" u="none">
                <a:solidFill>
                  <a:srgbClr val="000000"/>
                </a:solidFill>
                <a:latin typeface="Arial" panose="020B0604020202020204" pitchFamily="34" charset="0"/>
              </a:rPr>
              <a:t>Fase de </a:t>
            </a:r>
            <a:r>
              <a:rPr lang="es-AR" altLang="pt-BR" sz="800" u="none">
                <a:latin typeface="Arial" panose="020B0604020202020204" pitchFamily="34" charset="0"/>
              </a:rPr>
              <a:t>Comercialização</a:t>
            </a:r>
          </a:p>
        </p:txBody>
      </p:sp>
      <p:grpSp>
        <p:nvGrpSpPr>
          <p:cNvPr id="90172" name="Group 253">
            <a:extLst>
              <a:ext uri="{FF2B5EF4-FFF2-40B4-BE49-F238E27FC236}">
                <a16:creationId xmlns:a16="http://schemas.microsoft.com/office/drawing/2014/main" id="{BB9E632F-343E-4C0C-8D4D-02774DE2FE63}"/>
              </a:ext>
            </a:extLst>
          </p:cNvPr>
          <p:cNvGrpSpPr>
            <a:grpSpLocks/>
          </p:cNvGrpSpPr>
          <p:nvPr/>
        </p:nvGrpSpPr>
        <p:grpSpPr bwMode="auto">
          <a:xfrm>
            <a:off x="3908425" y="2154238"/>
            <a:ext cx="436563" cy="280987"/>
            <a:chOff x="2378" y="1361"/>
            <a:chExt cx="331" cy="177"/>
          </a:xfrm>
        </p:grpSpPr>
        <p:sp>
          <p:nvSpPr>
            <p:cNvPr id="90180" name="Freeform 254">
              <a:extLst>
                <a:ext uri="{FF2B5EF4-FFF2-40B4-BE49-F238E27FC236}">
                  <a16:creationId xmlns:a16="http://schemas.microsoft.com/office/drawing/2014/main" id="{571B7C2F-B344-4A7C-99FE-1A77151EDD58}"/>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0181" name="Freeform 255">
              <a:extLst>
                <a:ext uri="{FF2B5EF4-FFF2-40B4-BE49-F238E27FC236}">
                  <a16:creationId xmlns:a16="http://schemas.microsoft.com/office/drawing/2014/main" id="{77F86300-F381-478E-99AD-6A4346833464}"/>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90182" name="Freeform 256">
              <a:extLst>
                <a:ext uri="{FF2B5EF4-FFF2-40B4-BE49-F238E27FC236}">
                  <a16:creationId xmlns:a16="http://schemas.microsoft.com/office/drawing/2014/main" id="{2A8C2EFB-2E9B-4E9D-AC75-0DF3D9BCEAB2}"/>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90183" name="Freeform 257">
              <a:extLst>
                <a:ext uri="{FF2B5EF4-FFF2-40B4-BE49-F238E27FC236}">
                  <a16:creationId xmlns:a16="http://schemas.microsoft.com/office/drawing/2014/main" id="{BBFBF452-18E2-4AA3-AA58-DBF1CFE6785D}"/>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90173" name="Rectangle 258">
            <a:extLst>
              <a:ext uri="{FF2B5EF4-FFF2-40B4-BE49-F238E27FC236}">
                <a16:creationId xmlns:a16="http://schemas.microsoft.com/office/drawing/2014/main" id="{3A4B06BD-B436-40C3-896E-438B7D17837E}"/>
              </a:ext>
            </a:extLst>
          </p:cNvPr>
          <p:cNvSpPr>
            <a:spLocks noChangeArrowheads="1"/>
          </p:cNvSpPr>
          <p:nvPr/>
        </p:nvSpPr>
        <p:spPr bwMode="auto">
          <a:xfrm>
            <a:off x="3625850" y="2236788"/>
            <a:ext cx="98583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GB" altLang="pt-BR" sz="800" b="0" u="none">
                <a:solidFill>
                  <a:srgbClr val="000000"/>
                </a:solidFill>
                <a:latin typeface="Arial" panose="020B0604020202020204" pitchFamily="34" charset="0"/>
              </a:rPr>
              <a:t>WBS</a:t>
            </a:r>
          </a:p>
        </p:txBody>
      </p:sp>
      <p:grpSp>
        <p:nvGrpSpPr>
          <p:cNvPr id="90174" name="Group 259">
            <a:extLst>
              <a:ext uri="{FF2B5EF4-FFF2-40B4-BE49-F238E27FC236}">
                <a16:creationId xmlns:a16="http://schemas.microsoft.com/office/drawing/2014/main" id="{F282A759-F70A-4CC6-A675-99A5E0589579}"/>
              </a:ext>
            </a:extLst>
          </p:cNvPr>
          <p:cNvGrpSpPr>
            <a:grpSpLocks/>
          </p:cNvGrpSpPr>
          <p:nvPr/>
        </p:nvGrpSpPr>
        <p:grpSpPr bwMode="auto">
          <a:xfrm>
            <a:off x="2620963" y="2144713"/>
            <a:ext cx="700087" cy="280987"/>
            <a:chOff x="1660" y="1355"/>
            <a:chExt cx="331" cy="177"/>
          </a:xfrm>
        </p:grpSpPr>
        <p:sp>
          <p:nvSpPr>
            <p:cNvPr id="90176" name="Freeform 260">
              <a:extLst>
                <a:ext uri="{FF2B5EF4-FFF2-40B4-BE49-F238E27FC236}">
                  <a16:creationId xmlns:a16="http://schemas.microsoft.com/office/drawing/2014/main" id="{754180C8-08C2-4443-9B10-8BD37FC1E9FD}"/>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90177" name="Freeform 261">
              <a:extLst>
                <a:ext uri="{FF2B5EF4-FFF2-40B4-BE49-F238E27FC236}">
                  <a16:creationId xmlns:a16="http://schemas.microsoft.com/office/drawing/2014/main" id="{AE5F721B-5D9B-41B1-8931-26C063E3DC10}"/>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90178" name="Freeform 262">
              <a:extLst>
                <a:ext uri="{FF2B5EF4-FFF2-40B4-BE49-F238E27FC236}">
                  <a16:creationId xmlns:a16="http://schemas.microsoft.com/office/drawing/2014/main" id="{5114E78A-1E8C-4C57-9068-1705E45901B6}"/>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90179" name="Freeform 263">
              <a:extLst>
                <a:ext uri="{FF2B5EF4-FFF2-40B4-BE49-F238E27FC236}">
                  <a16:creationId xmlns:a16="http://schemas.microsoft.com/office/drawing/2014/main" id="{58DE9FD4-BCB7-464C-841C-7D972D3B7B5F}"/>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90175" name="Rectangle 264">
            <a:extLst>
              <a:ext uri="{FF2B5EF4-FFF2-40B4-BE49-F238E27FC236}">
                <a16:creationId xmlns:a16="http://schemas.microsoft.com/office/drawing/2014/main" id="{93B57852-37A0-4DFD-8812-CE580774211B}"/>
              </a:ext>
            </a:extLst>
          </p:cNvPr>
          <p:cNvSpPr>
            <a:spLocks noChangeArrowheads="1"/>
          </p:cNvSpPr>
          <p:nvPr/>
        </p:nvSpPr>
        <p:spPr bwMode="auto">
          <a:xfrm>
            <a:off x="2711450" y="2184400"/>
            <a:ext cx="5445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Declaração </a:t>
            </a:r>
          </a:p>
          <a:p>
            <a:pPr algn="ctr" eaLnBrk="1" hangingPunct="1">
              <a:spcBef>
                <a:spcPct val="0"/>
              </a:spcBef>
              <a:buFontTx/>
              <a:buNone/>
            </a:pPr>
            <a:r>
              <a:rPr lang="es-AR" altLang="pt-BR" sz="800" b="0" u="none">
                <a:solidFill>
                  <a:srgbClr val="000000"/>
                </a:solidFill>
                <a:latin typeface="Arial" panose="020B0604020202020204" pitchFamily="34" charset="0"/>
              </a:rPr>
              <a:t>Do Escopo</a:t>
            </a:r>
            <a:endParaRPr lang="es-AR" altLang="pt-BR" sz="1800" b="0" u="none">
              <a:latin typeface="Arial" panose="020B0604020202020204" pitchFamily="34" charset="0"/>
            </a:endParaRPr>
          </a:p>
        </p:txBody>
      </p:sp>
    </p:spTree>
    <p:extLst>
      <p:ext uri="{BB962C8B-B14F-4D97-AF65-F5344CB8AC3E}">
        <p14:creationId xmlns:p14="http://schemas.microsoft.com/office/powerpoint/2010/main" val="22628003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2BAAE75F-902C-413F-97B4-5DA6C7AC2D2B}"/>
              </a:ext>
            </a:extLst>
          </p:cNvPr>
          <p:cNvSpPr>
            <a:spLocks noGrp="1" noChangeArrowheads="1"/>
          </p:cNvSpPr>
          <p:nvPr>
            <p:ph type="title"/>
          </p:nvPr>
        </p:nvSpPr>
        <p:spPr/>
        <p:txBody>
          <a:bodyPr>
            <a:normAutofit fontScale="90000"/>
          </a:bodyPr>
          <a:lstStyle/>
          <a:p>
            <a:pPr eaLnBrk="1" hangingPunct="1"/>
            <a:r>
              <a:rPr lang="pt-BR" altLang="pt-BR"/>
              <a:t>Os quatro passos para finalizar</a:t>
            </a:r>
            <a:br>
              <a:rPr lang="pt-BR" altLang="pt-BR"/>
            </a:br>
            <a:r>
              <a:rPr lang="pt-BR" altLang="pt-BR"/>
              <a:t> o  Cronograma Base</a:t>
            </a:r>
          </a:p>
        </p:txBody>
      </p:sp>
      <p:sp>
        <p:nvSpPr>
          <p:cNvPr id="92163" name="AutoShape 10">
            <a:extLst>
              <a:ext uri="{FF2B5EF4-FFF2-40B4-BE49-F238E27FC236}">
                <a16:creationId xmlns:a16="http://schemas.microsoft.com/office/drawing/2014/main" id="{A74CAECA-DC7A-404A-8C02-3DF51C558E17}"/>
              </a:ext>
            </a:extLst>
          </p:cNvPr>
          <p:cNvSpPr>
            <a:spLocks noChangeArrowheads="1"/>
          </p:cNvSpPr>
          <p:nvPr/>
        </p:nvSpPr>
        <p:spPr bwMode="auto">
          <a:xfrm>
            <a:off x="2700338" y="1416050"/>
            <a:ext cx="2967037" cy="717550"/>
          </a:xfrm>
          <a:prstGeom prst="roundRect">
            <a:avLst>
              <a:gd name="adj" fmla="val 16667"/>
            </a:avLst>
          </a:prstGeom>
          <a:solidFill>
            <a:srgbClr val="0089C0"/>
          </a:solidFill>
          <a:ln w="9525" algn="ctr">
            <a:solidFill>
              <a:schemeClr val="tx1"/>
            </a:solidFill>
            <a:round/>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800" u="none">
                <a:solidFill>
                  <a:schemeClr val="bg1"/>
                </a:solidFill>
              </a:rPr>
              <a:t>Analisar Recursos</a:t>
            </a:r>
          </a:p>
        </p:txBody>
      </p:sp>
      <p:sp>
        <p:nvSpPr>
          <p:cNvPr id="92164" name="AutoShape 11">
            <a:extLst>
              <a:ext uri="{FF2B5EF4-FFF2-40B4-BE49-F238E27FC236}">
                <a16:creationId xmlns:a16="http://schemas.microsoft.com/office/drawing/2014/main" id="{5275CC52-AA23-4C3B-9063-0FCEF511BE6A}"/>
              </a:ext>
            </a:extLst>
          </p:cNvPr>
          <p:cNvSpPr>
            <a:spLocks noChangeArrowheads="1"/>
          </p:cNvSpPr>
          <p:nvPr/>
        </p:nvSpPr>
        <p:spPr bwMode="auto">
          <a:xfrm>
            <a:off x="2700338" y="2708275"/>
            <a:ext cx="2967037" cy="720725"/>
          </a:xfrm>
          <a:prstGeom prst="roundRect">
            <a:avLst>
              <a:gd name="adj" fmla="val 16667"/>
            </a:avLst>
          </a:prstGeom>
          <a:solidFill>
            <a:srgbClr val="0089C0"/>
          </a:solidFill>
          <a:ln w="9525" algn="ctr">
            <a:solidFill>
              <a:schemeClr val="tx1"/>
            </a:solidFill>
            <a:round/>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800" u="none">
                <a:solidFill>
                  <a:schemeClr val="bg1"/>
                </a:solidFill>
              </a:rPr>
              <a:t>Comprimir Duração do</a:t>
            </a:r>
          </a:p>
          <a:p>
            <a:pPr algn="ctr" eaLnBrk="1" hangingPunct="1">
              <a:spcBef>
                <a:spcPct val="0"/>
              </a:spcBef>
              <a:buFontTx/>
              <a:buNone/>
            </a:pPr>
            <a:r>
              <a:rPr lang="es-AR" altLang="pt-BR" sz="1800" u="none">
                <a:solidFill>
                  <a:schemeClr val="bg1"/>
                </a:solidFill>
              </a:rPr>
              <a:t>Projeto (se necessário)</a:t>
            </a:r>
          </a:p>
        </p:txBody>
      </p:sp>
      <p:cxnSp>
        <p:nvCxnSpPr>
          <p:cNvPr id="92165" name="AutoShape 12">
            <a:extLst>
              <a:ext uri="{FF2B5EF4-FFF2-40B4-BE49-F238E27FC236}">
                <a16:creationId xmlns:a16="http://schemas.microsoft.com/office/drawing/2014/main" id="{E537602A-5EA8-4625-BF5A-809953119AE9}"/>
              </a:ext>
            </a:extLst>
          </p:cNvPr>
          <p:cNvCxnSpPr>
            <a:cxnSpLocks noChangeShapeType="1"/>
            <a:stCxn id="92163" idx="2"/>
            <a:endCxn id="92164" idx="0"/>
          </p:cNvCxnSpPr>
          <p:nvPr/>
        </p:nvCxnSpPr>
        <p:spPr bwMode="auto">
          <a:xfrm>
            <a:off x="4184650" y="2133600"/>
            <a:ext cx="0" cy="574675"/>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92166" name="AutoShape 13">
            <a:extLst>
              <a:ext uri="{FF2B5EF4-FFF2-40B4-BE49-F238E27FC236}">
                <a16:creationId xmlns:a16="http://schemas.microsoft.com/office/drawing/2014/main" id="{29B1667D-66C4-410B-B8F5-E63A9B3429B6}"/>
              </a:ext>
            </a:extLst>
          </p:cNvPr>
          <p:cNvSpPr>
            <a:spLocks noChangeArrowheads="1"/>
          </p:cNvSpPr>
          <p:nvPr/>
        </p:nvSpPr>
        <p:spPr bwMode="auto">
          <a:xfrm rot="-5400000">
            <a:off x="1367632" y="1916906"/>
            <a:ext cx="1657350" cy="792163"/>
          </a:xfrm>
          <a:prstGeom prst="curvedDownArrow">
            <a:avLst>
              <a:gd name="adj1" fmla="val 24128"/>
              <a:gd name="adj2" fmla="val 65972"/>
              <a:gd name="adj3" fmla="val 33333"/>
            </a:avLst>
          </a:prstGeom>
          <a:solidFill>
            <a:srgbClr val="B6A6C9"/>
          </a:solidFill>
          <a:ln w="952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92167" name="AutoShape 14">
            <a:extLst>
              <a:ext uri="{FF2B5EF4-FFF2-40B4-BE49-F238E27FC236}">
                <a16:creationId xmlns:a16="http://schemas.microsoft.com/office/drawing/2014/main" id="{28EDD610-04A8-42A0-8229-8E4978BE53B3}"/>
              </a:ext>
            </a:extLst>
          </p:cNvPr>
          <p:cNvSpPr>
            <a:spLocks noChangeArrowheads="1"/>
          </p:cNvSpPr>
          <p:nvPr/>
        </p:nvSpPr>
        <p:spPr bwMode="auto">
          <a:xfrm>
            <a:off x="2700338" y="3860800"/>
            <a:ext cx="2967037" cy="719138"/>
          </a:xfrm>
          <a:prstGeom prst="roundRect">
            <a:avLst>
              <a:gd name="adj" fmla="val 16667"/>
            </a:avLst>
          </a:prstGeom>
          <a:solidFill>
            <a:srgbClr val="0089C0"/>
          </a:solidFill>
          <a:ln w="9525" algn="ctr">
            <a:solidFill>
              <a:schemeClr val="tx1"/>
            </a:solidFill>
            <a:round/>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800" u="none">
                <a:solidFill>
                  <a:schemeClr val="bg1"/>
                </a:solidFill>
              </a:rPr>
              <a:t>Criar o Cronograma Base</a:t>
            </a:r>
          </a:p>
        </p:txBody>
      </p:sp>
      <p:cxnSp>
        <p:nvCxnSpPr>
          <p:cNvPr id="92168" name="AutoShape 15">
            <a:extLst>
              <a:ext uri="{FF2B5EF4-FFF2-40B4-BE49-F238E27FC236}">
                <a16:creationId xmlns:a16="http://schemas.microsoft.com/office/drawing/2014/main" id="{EBD652D6-B236-48EB-BBB9-D2F70F63276B}"/>
              </a:ext>
            </a:extLst>
          </p:cNvPr>
          <p:cNvCxnSpPr>
            <a:cxnSpLocks noChangeShapeType="1"/>
            <a:stCxn id="92164" idx="2"/>
            <a:endCxn id="92167" idx="0"/>
          </p:cNvCxnSpPr>
          <p:nvPr/>
        </p:nvCxnSpPr>
        <p:spPr bwMode="auto">
          <a:xfrm>
            <a:off x="4184650" y="3429000"/>
            <a:ext cx="0" cy="43180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92169" name="AutoShape 16">
            <a:extLst>
              <a:ext uri="{FF2B5EF4-FFF2-40B4-BE49-F238E27FC236}">
                <a16:creationId xmlns:a16="http://schemas.microsoft.com/office/drawing/2014/main" id="{D8A8B492-10D9-48BC-8017-45129610FE58}"/>
              </a:ext>
            </a:extLst>
          </p:cNvPr>
          <p:cNvSpPr>
            <a:spLocks noChangeArrowheads="1"/>
          </p:cNvSpPr>
          <p:nvPr/>
        </p:nvSpPr>
        <p:spPr bwMode="auto">
          <a:xfrm>
            <a:off x="2700338" y="5013325"/>
            <a:ext cx="2967037" cy="719138"/>
          </a:xfrm>
          <a:prstGeom prst="roundRect">
            <a:avLst>
              <a:gd name="adj" fmla="val 16667"/>
            </a:avLst>
          </a:prstGeom>
          <a:solidFill>
            <a:srgbClr val="0089C0"/>
          </a:solidFill>
          <a:ln w="9525" algn="ctr">
            <a:solidFill>
              <a:schemeClr val="tx1"/>
            </a:solidFill>
            <a:round/>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800" u="none">
                <a:solidFill>
                  <a:schemeClr val="bg1"/>
                </a:solidFill>
              </a:rPr>
              <a:t>Representar Cronograma</a:t>
            </a:r>
          </a:p>
        </p:txBody>
      </p:sp>
      <p:cxnSp>
        <p:nvCxnSpPr>
          <p:cNvPr id="92170" name="AutoShape 17">
            <a:extLst>
              <a:ext uri="{FF2B5EF4-FFF2-40B4-BE49-F238E27FC236}">
                <a16:creationId xmlns:a16="http://schemas.microsoft.com/office/drawing/2014/main" id="{07A8E957-8235-47F0-966D-243C3E8C14F9}"/>
              </a:ext>
            </a:extLst>
          </p:cNvPr>
          <p:cNvCxnSpPr>
            <a:cxnSpLocks noChangeShapeType="1"/>
            <a:stCxn id="92167" idx="2"/>
            <a:endCxn id="92169" idx="0"/>
          </p:cNvCxnSpPr>
          <p:nvPr/>
        </p:nvCxnSpPr>
        <p:spPr bwMode="auto">
          <a:xfrm>
            <a:off x="4184650" y="4579938"/>
            <a:ext cx="0" cy="433387"/>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92171" name="Text Box 18">
            <a:extLst>
              <a:ext uri="{FF2B5EF4-FFF2-40B4-BE49-F238E27FC236}">
                <a16:creationId xmlns:a16="http://schemas.microsoft.com/office/drawing/2014/main" id="{57E6831D-535A-4981-AB12-038F09D61F0B}"/>
              </a:ext>
            </a:extLst>
          </p:cNvPr>
          <p:cNvSpPr txBox="1">
            <a:spLocks noChangeArrowheads="1"/>
          </p:cNvSpPr>
          <p:nvPr/>
        </p:nvSpPr>
        <p:spPr bwMode="auto">
          <a:xfrm>
            <a:off x="5795963" y="2720975"/>
            <a:ext cx="25685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700" b="0" u="none"/>
              <a:t>Intensificação (</a:t>
            </a:r>
            <a:r>
              <a:rPr lang="en-US" altLang="pt-BR" sz="1700" b="0" u="none"/>
              <a:t>Crashing)</a:t>
            </a:r>
          </a:p>
        </p:txBody>
      </p:sp>
      <p:sp>
        <p:nvSpPr>
          <p:cNvPr id="92172" name="Text Box 19">
            <a:extLst>
              <a:ext uri="{FF2B5EF4-FFF2-40B4-BE49-F238E27FC236}">
                <a16:creationId xmlns:a16="http://schemas.microsoft.com/office/drawing/2014/main" id="{FF79E7F7-A828-4433-95DB-BE8279518626}"/>
              </a:ext>
            </a:extLst>
          </p:cNvPr>
          <p:cNvSpPr txBox="1">
            <a:spLocks noChangeArrowheads="1"/>
          </p:cNvSpPr>
          <p:nvPr/>
        </p:nvSpPr>
        <p:spPr bwMode="auto">
          <a:xfrm>
            <a:off x="5903913" y="5026025"/>
            <a:ext cx="3271837"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700" b="0" u="none"/>
              <a:t>Diagrama de Gantt ou de barras</a:t>
            </a:r>
          </a:p>
        </p:txBody>
      </p:sp>
      <p:sp>
        <p:nvSpPr>
          <p:cNvPr id="92173" name="Text Box 20">
            <a:extLst>
              <a:ext uri="{FF2B5EF4-FFF2-40B4-BE49-F238E27FC236}">
                <a16:creationId xmlns:a16="http://schemas.microsoft.com/office/drawing/2014/main" id="{A12FEE3D-3E25-4503-BE87-1B3D3AFDCB6B}"/>
              </a:ext>
            </a:extLst>
          </p:cNvPr>
          <p:cNvSpPr txBox="1">
            <a:spLocks noChangeArrowheads="1"/>
          </p:cNvSpPr>
          <p:nvPr/>
        </p:nvSpPr>
        <p:spPr bwMode="auto">
          <a:xfrm>
            <a:off x="5903913" y="5386388"/>
            <a:ext cx="21145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700" b="0" u="none"/>
              <a:t>Diagrama de Marcos</a:t>
            </a:r>
          </a:p>
        </p:txBody>
      </p:sp>
      <p:sp>
        <p:nvSpPr>
          <p:cNvPr id="92174" name="Text Box 21">
            <a:extLst>
              <a:ext uri="{FF2B5EF4-FFF2-40B4-BE49-F238E27FC236}">
                <a16:creationId xmlns:a16="http://schemas.microsoft.com/office/drawing/2014/main" id="{622B3F81-AF47-47D9-9648-39859B10219E}"/>
              </a:ext>
            </a:extLst>
          </p:cNvPr>
          <p:cNvSpPr txBox="1">
            <a:spLocks noChangeArrowheads="1"/>
          </p:cNvSpPr>
          <p:nvPr/>
        </p:nvSpPr>
        <p:spPr bwMode="auto">
          <a:xfrm>
            <a:off x="5795963" y="3081338"/>
            <a:ext cx="329088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700" b="0" u="none"/>
              <a:t>Execução Rápida</a:t>
            </a:r>
            <a:r>
              <a:rPr lang="en-US" altLang="pt-BR" sz="1700" b="0" u="none"/>
              <a:t> (Fast-tracking)</a:t>
            </a:r>
          </a:p>
        </p:txBody>
      </p:sp>
      <p:sp>
        <p:nvSpPr>
          <p:cNvPr id="92175" name="Text Box 22">
            <a:extLst>
              <a:ext uri="{FF2B5EF4-FFF2-40B4-BE49-F238E27FC236}">
                <a16:creationId xmlns:a16="http://schemas.microsoft.com/office/drawing/2014/main" id="{2A871A5A-001E-4991-BD97-D8F166ADCDEE}"/>
              </a:ext>
            </a:extLst>
          </p:cNvPr>
          <p:cNvSpPr txBox="1">
            <a:spLocks noChangeArrowheads="1"/>
          </p:cNvSpPr>
          <p:nvPr/>
        </p:nvSpPr>
        <p:spPr bwMode="auto">
          <a:xfrm>
            <a:off x="5624513" y="1570038"/>
            <a:ext cx="38068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pt-BR" altLang="pt-BR" sz="1700" b="0" u="none"/>
              <a:t>Nivelamento de Recursos(Leveling</a:t>
            </a:r>
            <a:r>
              <a:rPr lang="en-US" altLang="pt-BR" sz="1700" b="0" u="none"/>
              <a:t>)</a:t>
            </a:r>
          </a:p>
        </p:txBody>
      </p:sp>
    </p:spTree>
    <p:extLst>
      <p:ext uri="{BB962C8B-B14F-4D97-AF65-F5344CB8AC3E}">
        <p14:creationId xmlns:p14="http://schemas.microsoft.com/office/powerpoint/2010/main" val="138343922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75061834-756C-4A23-B33E-D6AA034432BE}"/>
              </a:ext>
            </a:extLst>
          </p:cNvPr>
          <p:cNvSpPr>
            <a:spLocks noGrp="1" noChangeArrowheads="1"/>
          </p:cNvSpPr>
          <p:nvPr>
            <p:ph type="title"/>
          </p:nvPr>
        </p:nvSpPr>
        <p:spPr/>
        <p:txBody>
          <a:bodyPr/>
          <a:lstStyle/>
          <a:p>
            <a:pPr eaLnBrk="1" hangingPunct="1"/>
            <a:r>
              <a:rPr lang="es-AR" altLang="pt-BR"/>
              <a:t>Resumindo, o objetivo é …</a:t>
            </a:r>
            <a:endParaRPr lang="en-US" altLang="pt-BR"/>
          </a:p>
        </p:txBody>
      </p:sp>
      <p:sp>
        <p:nvSpPr>
          <p:cNvPr id="94211" name="Rectangle 3">
            <a:extLst>
              <a:ext uri="{FF2B5EF4-FFF2-40B4-BE49-F238E27FC236}">
                <a16:creationId xmlns:a16="http://schemas.microsoft.com/office/drawing/2014/main" id="{0EF89FE7-04C7-4B5A-9745-3AA53701C040}"/>
              </a:ext>
            </a:extLst>
          </p:cNvPr>
          <p:cNvSpPr>
            <a:spLocks noGrp="1" noChangeArrowheads="1"/>
          </p:cNvSpPr>
          <p:nvPr>
            <p:ph idx="1"/>
          </p:nvPr>
        </p:nvSpPr>
        <p:spPr>
          <a:xfrm>
            <a:off x="0" y="1628775"/>
            <a:ext cx="9144000" cy="2232025"/>
          </a:xfrm>
        </p:spPr>
        <p:txBody>
          <a:bodyPr/>
          <a:lstStyle/>
          <a:p>
            <a:pPr marL="0" indent="0" algn="ctr" eaLnBrk="1" hangingPunct="1">
              <a:buFontTx/>
              <a:buNone/>
            </a:pPr>
            <a:r>
              <a:rPr lang="pt-BR" altLang="pt-BR" sz="3200"/>
              <a:t>Planejar a conclusão do projeto dentro do prazo estabelecido, utilizando os recursos com eficiência, através da definição das durações das atividades e sua seqüência</a:t>
            </a:r>
            <a:r>
              <a:rPr lang="es-AR" altLang="pt-BR" sz="3200"/>
              <a:t>.</a:t>
            </a:r>
          </a:p>
        </p:txBody>
      </p:sp>
      <p:sp>
        <p:nvSpPr>
          <p:cNvPr id="94212" name="Rectangle 16">
            <a:extLst>
              <a:ext uri="{FF2B5EF4-FFF2-40B4-BE49-F238E27FC236}">
                <a16:creationId xmlns:a16="http://schemas.microsoft.com/office/drawing/2014/main" id="{74EE8C74-13BB-47AD-81A3-05B6CD86DA9E}"/>
              </a:ext>
            </a:extLst>
          </p:cNvPr>
          <p:cNvSpPr>
            <a:spLocks noChangeArrowheads="1"/>
          </p:cNvSpPr>
          <p:nvPr/>
        </p:nvSpPr>
        <p:spPr bwMode="auto">
          <a:xfrm>
            <a:off x="395288" y="4148138"/>
            <a:ext cx="1152525"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500" u="none">
                <a:latin typeface="Arial" panose="020B0604020202020204" pitchFamily="34" charset="0"/>
              </a:rPr>
              <a:t>Definir</a:t>
            </a:r>
          </a:p>
          <a:p>
            <a:pPr algn="ctr" eaLnBrk="1" hangingPunct="1">
              <a:spcBef>
                <a:spcPct val="0"/>
              </a:spcBef>
              <a:buFontTx/>
              <a:buNone/>
            </a:pPr>
            <a:r>
              <a:rPr lang="es-AR" altLang="pt-BR" sz="1500" u="none">
                <a:latin typeface="Arial" panose="020B0604020202020204" pitchFamily="34" charset="0"/>
              </a:rPr>
              <a:t>Atividades</a:t>
            </a:r>
            <a:endParaRPr lang="es-AR" altLang="pt-BR" sz="1400" u="none">
              <a:latin typeface="Arial" panose="020B0604020202020204" pitchFamily="34" charset="0"/>
            </a:endParaRPr>
          </a:p>
        </p:txBody>
      </p:sp>
      <p:sp>
        <p:nvSpPr>
          <p:cNvPr id="94213" name="Rectangle 17">
            <a:extLst>
              <a:ext uri="{FF2B5EF4-FFF2-40B4-BE49-F238E27FC236}">
                <a16:creationId xmlns:a16="http://schemas.microsoft.com/office/drawing/2014/main" id="{4912A39E-D625-41B8-A69D-A84CE947B2C3}"/>
              </a:ext>
            </a:extLst>
          </p:cNvPr>
          <p:cNvSpPr>
            <a:spLocks noChangeArrowheads="1"/>
          </p:cNvSpPr>
          <p:nvPr/>
        </p:nvSpPr>
        <p:spPr bwMode="auto">
          <a:xfrm>
            <a:off x="395288" y="414813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2.3.1</a:t>
            </a:r>
            <a:endParaRPr lang="en-GB" altLang="pt-BR" sz="1200" u="none">
              <a:latin typeface="Arial" panose="020B0604020202020204" pitchFamily="34" charset="0"/>
            </a:endParaRPr>
          </a:p>
        </p:txBody>
      </p:sp>
      <p:sp>
        <p:nvSpPr>
          <p:cNvPr id="94214" name="Line 18">
            <a:extLst>
              <a:ext uri="{FF2B5EF4-FFF2-40B4-BE49-F238E27FC236}">
                <a16:creationId xmlns:a16="http://schemas.microsoft.com/office/drawing/2014/main" id="{9AF151E8-827E-4735-BCBD-FD32EDE4D4D1}"/>
              </a:ext>
            </a:extLst>
          </p:cNvPr>
          <p:cNvSpPr>
            <a:spLocks noChangeShapeType="1"/>
          </p:cNvSpPr>
          <p:nvPr/>
        </p:nvSpPr>
        <p:spPr bwMode="auto">
          <a:xfrm>
            <a:off x="1547813" y="4697413"/>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94215" name="Rectangle 19">
            <a:extLst>
              <a:ext uri="{FF2B5EF4-FFF2-40B4-BE49-F238E27FC236}">
                <a16:creationId xmlns:a16="http://schemas.microsoft.com/office/drawing/2014/main" id="{C0DAC10A-E468-46BB-B815-7B472C62FDBE}"/>
              </a:ext>
            </a:extLst>
          </p:cNvPr>
          <p:cNvSpPr>
            <a:spLocks noChangeArrowheads="1"/>
          </p:cNvSpPr>
          <p:nvPr/>
        </p:nvSpPr>
        <p:spPr bwMode="auto">
          <a:xfrm>
            <a:off x="2700338" y="4148138"/>
            <a:ext cx="1295400"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4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Definir</a:t>
            </a:r>
          </a:p>
          <a:p>
            <a:pPr algn="ctr" eaLnBrk="1" hangingPunct="1">
              <a:spcBef>
                <a:spcPct val="0"/>
              </a:spcBef>
              <a:buFontTx/>
              <a:buNone/>
            </a:pPr>
            <a:r>
              <a:rPr lang="es-AR" altLang="pt-BR" sz="1400" u="none">
                <a:latin typeface="Arial" panose="020B0604020202020204" pitchFamily="34" charset="0"/>
              </a:rPr>
              <a:t>Recursos</a:t>
            </a:r>
          </a:p>
          <a:p>
            <a:pPr algn="ctr" eaLnBrk="1" hangingPunct="1">
              <a:spcBef>
                <a:spcPct val="0"/>
              </a:spcBef>
              <a:buFontTx/>
              <a:buNone/>
            </a:pPr>
            <a:r>
              <a:rPr lang="es-AR" altLang="pt-BR" sz="1400" u="none">
                <a:latin typeface="Arial" panose="020B0604020202020204" pitchFamily="34" charset="0"/>
              </a:rPr>
              <a:t>Requeridos</a:t>
            </a:r>
          </a:p>
        </p:txBody>
      </p:sp>
      <p:sp>
        <p:nvSpPr>
          <p:cNvPr id="94216" name="Rectangle 20">
            <a:extLst>
              <a:ext uri="{FF2B5EF4-FFF2-40B4-BE49-F238E27FC236}">
                <a16:creationId xmlns:a16="http://schemas.microsoft.com/office/drawing/2014/main" id="{20B8E4A1-B13C-41FE-9B5D-3AE2C3395A9F}"/>
              </a:ext>
            </a:extLst>
          </p:cNvPr>
          <p:cNvSpPr>
            <a:spLocks noChangeArrowheads="1"/>
          </p:cNvSpPr>
          <p:nvPr/>
        </p:nvSpPr>
        <p:spPr bwMode="auto">
          <a:xfrm>
            <a:off x="2706688" y="414813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2.3.2</a:t>
            </a:r>
            <a:endParaRPr lang="en-GB" altLang="pt-BR" sz="1200" u="none">
              <a:latin typeface="Arial" panose="020B0604020202020204" pitchFamily="34" charset="0"/>
            </a:endParaRPr>
          </a:p>
        </p:txBody>
      </p:sp>
      <p:sp>
        <p:nvSpPr>
          <p:cNvPr id="94217" name="Rectangle 21">
            <a:extLst>
              <a:ext uri="{FF2B5EF4-FFF2-40B4-BE49-F238E27FC236}">
                <a16:creationId xmlns:a16="http://schemas.microsoft.com/office/drawing/2014/main" id="{76D9F41E-27CC-424C-B599-67D052A5A6BD}"/>
              </a:ext>
            </a:extLst>
          </p:cNvPr>
          <p:cNvSpPr>
            <a:spLocks noChangeArrowheads="1"/>
          </p:cNvSpPr>
          <p:nvPr/>
        </p:nvSpPr>
        <p:spPr bwMode="auto">
          <a:xfrm>
            <a:off x="5062538" y="4148138"/>
            <a:ext cx="1309687"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5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Desenvolver</a:t>
            </a:r>
          </a:p>
          <a:p>
            <a:pPr algn="ctr" eaLnBrk="1" hangingPunct="1">
              <a:spcBef>
                <a:spcPct val="0"/>
              </a:spcBef>
              <a:buFontTx/>
              <a:buNone/>
            </a:pPr>
            <a:r>
              <a:rPr lang="es-AR" altLang="pt-BR" sz="1400" u="none">
                <a:latin typeface="Arial" panose="020B0604020202020204" pitchFamily="34" charset="0"/>
              </a:rPr>
              <a:t>Cronograma</a:t>
            </a:r>
          </a:p>
          <a:p>
            <a:pPr algn="ctr" eaLnBrk="1" hangingPunct="1">
              <a:spcBef>
                <a:spcPct val="0"/>
              </a:spcBef>
              <a:buFontTx/>
              <a:buNone/>
            </a:pPr>
            <a:r>
              <a:rPr lang="es-AR" altLang="pt-BR" sz="1400" u="none">
                <a:latin typeface="Arial" panose="020B0604020202020204" pitchFamily="34" charset="0"/>
              </a:rPr>
              <a:t>Preliminar</a:t>
            </a:r>
          </a:p>
        </p:txBody>
      </p:sp>
      <p:sp>
        <p:nvSpPr>
          <p:cNvPr id="94218" name="Rectangle 22">
            <a:extLst>
              <a:ext uri="{FF2B5EF4-FFF2-40B4-BE49-F238E27FC236}">
                <a16:creationId xmlns:a16="http://schemas.microsoft.com/office/drawing/2014/main" id="{4630DE19-A438-40A5-A583-13A6012487E8}"/>
              </a:ext>
            </a:extLst>
          </p:cNvPr>
          <p:cNvSpPr>
            <a:spLocks noChangeArrowheads="1"/>
          </p:cNvSpPr>
          <p:nvPr/>
        </p:nvSpPr>
        <p:spPr bwMode="auto">
          <a:xfrm>
            <a:off x="5062538" y="414813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2.3.3</a:t>
            </a:r>
            <a:endParaRPr lang="en-GB" altLang="pt-BR" sz="1200" u="none">
              <a:latin typeface="Arial" panose="020B0604020202020204" pitchFamily="34" charset="0"/>
            </a:endParaRPr>
          </a:p>
        </p:txBody>
      </p:sp>
      <p:sp>
        <p:nvSpPr>
          <p:cNvPr id="94219" name="Line 23">
            <a:extLst>
              <a:ext uri="{FF2B5EF4-FFF2-40B4-BE49-F238E27FC236}">
                <a16:creationId xmlns:a16="http://schemas.microsoft.com/office/drawing/2014/main" id="{231BAC25-E1F0-43E3-AA9A-53D8E9EB54A9}"/>
              </a:ext>
            </a:extLst>
          </p:cNvPr>
          <p:cNvSpPr>
            <a:spLocks noChangeShapeType="1"/>
          </p:cNvSpPr>
          <p:nvPr/>
        </p:nvSpPr>
        <p:spPr bwMode="auto">
          <a:xfrm>
            <a:off x="4005263" y="4697413"/>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94220" name="Line 24">
            <a:extLst>
              <a:ext uri="{FF2B5EF4-FFF2-40B4-BE49-F238E27FC236}">
                <a16:creationId xmlns:a16="http://schemas.microsoft.com/office/drawing/2014/main" id="{B8C0C01D-3A95-4B4C-907B-760E50EF27F3}"/>
              </a:ext>
            </a:extLst>
          </p:cNvPr>
          <p:cNvSpPr>
            <a:spLocks noChangeShapeType="1"/>
          </p:cNvSpPr>
          <p:nvPr/>
        </p:nvSpPr>
        <p:spPr bwMode="auto">
          <a:xfrm>
            <a:off x="6376988" y="4697413"/>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94221" name="Rectangle 25">
            <a:extLst>
              <a:ext uri="{FF2B5EF4-FFF2-40B4-BE49-F238E27FC236}">
                <a16:creationId xmlns:a16="http://schemas.microsoft.com/office/drawing/2014/main" id="{B658939A-433D-407F-926E-7D0CF5EEDCCC}"/>
              </a:ext>
            </a:extLst>
          </p:cNvPr>
          <p:cNvSpPr>
            <a:spLocks noChangeArrowheads="1"/>
          </p:cNvSpPr>
          <p:nvPr/>
        </p:nvSpPr>
        <p:spPr bwMode="auto">
          <a:xfrm>
            <a:off x="7481888" y="4148138"/>
            <a:ext cx="1309687"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4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Finalizar</a:t>
            </a:r>
          </a:p>
          <a:p>
            <a:pPr algn="ctr" eaLnBrk="1" hangingPunct="1">
              <a:spcBef>
                <a:spcPct val="0"/>
              </a:spcBef>
              <a:buFontTx/>
              <a:buNone/>
            </a:pPr>
            <a:r>
              <a:rPr lang="es-AR" altLang="pt-BR" sz="1400" u="none">
                <a:latin typeface="Arial" panose="020B0604020202020204" pitchFamily="34" charset="0"/>
              </a:rPr>
              <a:t>Cronograma</a:t>
            </a:r>
          </a:p>
          <a:p>
            <a:pPr algn="ctr" eaLnBrk="1" hangingPunct="1">
              <a:spcBef>
                <a:spcPct val="0"/>
              </a:spcBef>
              <a:buFontTx/>
              <a:buNone/>
            </a:pPr>
            <a:r>
              <a:rPr lang="es-AR" altLang="pt-BR" sz="1400" u="none">
                <a:latin typeface="Arial" panose="020B0604020202020204" pitchFamily="34" charset="0"/>
              </a:rPr>
              <a:t>Base</a:t>
            </a:r>
          </a:p>
        </p:txBody>
      </p:sp>
      <p:sp>
        <p:nvSpPr>
          <p:cNvPr id="94222" name="Rectangle 26">
            <a:extLst>
              <a:ext uri="{FF2B5EF4-FFF2-40B4-BE49-F238E27FC236}">
                <a16:creationId xmlns:a16="http://schemas.microsoft.com/office/drawing/2014/main" id="{08204231-F858-4AC8-9010-64A0B0107752}"/>
              </a:ext>
            </a:extLst>
          </p:cNvPr>
          <p:cNvSpPr>
            <a:spLocks noChangeArrowheads="1"/>
          </p:cNvSpPr>
          <p:nvPr/>
        </p:nvSpPr>
        <p:spPr bwMode="auto">
          <a:xfrm>
            <a:off x="7481888" y="414813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2.3.4</a:t>
            </a:r>
            <a:endParaRPr lang="en-GB" altLang="pt-BR" sz="1200" u="none">
              <a:latin typeface="Arial" panose="020B0604020202020204" pitchFamily="34" charset="0"/>
            </a:endParaRPr>
          </a:p>
        </p:txBody>
      </p:sp>
    </p:spTree>
    <p:extLst>
      <p:ext uri="{BB962C8B-B14F-4D97-AF65-F5344CB8AC3E}">
        <p14:creationId xmlns:p14="http://schemas.microsoft.com/office/powerpoint/2010/main" val="14077793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FF76B7F7-7B08-477C-B683-D146DE6FC1F7}"/>
              </a:ext>
            </a:extLst>
          </p:cNvPr>
          <p:cNvSpPr>
            <a:spLocks noGrp="1" noChangeArrowheads="1"/>
          </p:cNvSpPr>
          <p:nvPr>
            <p:ph type="title"/>
          </p:nvPr>
        </p:nvSpPr>
        <p:spPr/>
        <p:txBody>
          <a:bodyPr/>
          <a:lstStyle/>
          <a:p>
            <a:pPr eaLnBrk="1" hangingPunct="1"/>
            <a:r>
              <a:rPr lang="en-US" altLang="pt-BR"/>
              <a:t>EXERCÍCIO “C”</a:t>
            </a:r>
          </a:p>
        </p:txBody>
      </p:sp>
      <p:sp>
        <p:nvSpPr>
          <p:cNvPr id="96259" name="Rectangle 3">
            <a:extLst>
              <a:ext uri="{FF2B5EF4-FFF2-40B4-BE49-F238E27FC236}">
                <a16:creationId xmlns:a16="http://schemas.microsoft.com/office/drawing/2014/main" id="{1C757E99-C10A-4985-8922-843C474CCE0E}"/>
              </a:ext>
            </a:extLst>
          </p:cNvPr>
          <p:cNvSpPr>
            <a:spLocks noGrp="1" noChangeArrowheads="1"/>
          </p:cNvSpPr>
          <p:nvPr>
            <p:ph idx="1"/>
          </p:nvPr>
        </p:nvSpPr>
        <p:spPr>
          <a:xfrm>
            <a:off x="34925" y="1196975"/>
            <a:ext cx="9109075" cy="4248150"/>
          </a:xfrm>
        </p:spPr>
        <p:txBody>
          <a:bodyPr anchor="ctr" anchorCtr="1"/>
          <a:lstStyle/>
          <a:p>
            <a:pPr marL="533400" indent="-533400" eaLnBrk="1" hangingPunct="1"/>
            <a:r>
              <a:rPr lang="es-AR" altLang="pt-BR"/>
              <a:t>Selecionar um “novo” apresentador.</a:t>
            </a:r>
          </a:p>
          <a:p>
            <a:pPr marL="533400" indent="-533400" eaLnBrk="1" hangingPunct="1"/>
            <a:r>
              <a:rPr lang="es-AR" altLang="pt-BR"/>
              <a:t>Em grupo, desenvolver a lógica de dependências entre as atividades da EAP e gerar o Diagrama de Precedência e o Diagrama de Gantt.  Utilizar as durações fornecidas.  </a:t>
            </a:r>
          </a:p>
          <a:p>
            <a:pPr marL="533400" indent="-533400" eaLnBrk="1" hangingPunct="1"/>
            <a:r>
              <a:rPr lang="es-AR" altLang="pt-BR"/>
              <a:t>Apresentar os resultados aos outros grupos. </a:t>
            </a:r>
          </a:p>
        </p:txBody>
      </p:sp>
    </p:spTree>
    <p:extLst>
      <p:ext uri="{BB962C8B-B14F-4D97-AF65-F5344CB8AC3E}">
        <p14:creationId xmlns:p14="http://schemas.microsoft.com/office/powerpoint/2010/main" val="15048256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62771CAF-5980-481F-8DCD-D218293B715E}"/>
              </a:ext>
            </a:extLst>
          </p:cNvPr>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98307" name="Rectangle 3">
            <a:extLst>
              <a:ext uri="{FF2B5EF4-FFF2-40B4-BE49-F238E27FC236}">
                <a16:creationId xmlns:a16="http://schemas.microsoft.com/office/drawing/2014/main" id="{703824FB-15D9-4B73-AF53-1CFAAE7A4079}"/>
              </a:ext>
            </a:extLst>
          </p:cNvPr>
          <p:cNvSpPr>
            <a:spLocks noChangeArrowheads="1"/>
          </p:cNvSpPr>
          <p:nvPr/>
        </p:nvSpPr>
        <p:spPr bwMode="auto">
          <a:xfrm>
            <a:off x="0" y="1125538"/>
            <a:ext cx="9144000" cy="5732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98308" name="Rectangle 4">
            <a:extLst>
              <a:ext uri="{FF2B5EF4-FFF2-40B4-BE49-F238E27FC236}">
                <a16:creationId xmlns:a16="http://schemas.microsoft.com/office/drawing/2014/main" id="{81F16A4A-F949-491A-88A7-EB66ED6610B4}"/>
              </a:ext>
            </a:extLst>
          </p:cNvPr>
          <p:cNvSpPr>
            <a:spLocks noChangeArrowheads="1"/>
          </p:cNvSpPr>
          <p:nvPr/>
        </p:nvSpPr>
        <p:spPr bwMode="auto">
          <a:xfrm>
            <a:off x="0" y="1628775"/>
            <a:ext cx="9144000" cy="5229225"/>
          </a:xfrm>
          <a:prstGeom prst="rect">
            <a:avLst/>
          </a:prstGeom>
          <a:gradFill rotWithShape="1">
            <a:gsLst>
              <a:gs pos="0">
                <a:srgbClr val="8EB450"/>
              </a:gs>
              <a:gs pos="100000">
                <a:srgbClr val="ACC87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3600" u="none">
              <a:solidFill>
                <a:schemeClr val="bg1"/>
              </a:solidFill>
              <a:latin typeface="Arial" panose="020B0604020202020204" pitchFamily="34" charset="0"/>
            </a:endParaRPr>
          </a:p>
          <a:p>
            <a:pPr algn="ctr" eaLnBrk="1" hangingPunct="1">
              <a:spcBef>
                <a:spcPct val="0"/>
              </a:spcBef>
              <a:buFontTx/>
              <a:buNone/>
            </a:pPr>
            <a:r>
              <a:rPr lang="es-AR" altLang="pt-BR" sz="4000" u="none">
                <a:solidFill>
                  <a:schemeClr val="bg1"/>
                </a:solidFill>
              </a:rPr>
              <a:t>Módulo de Prática #1</a:t>
            </a:r>
          </a:p>
          <a:p>
            <a:pPr algn="ctr" eaLnBrk="1" hangingPunct="1">
              <a:spcBef>
                <a:spcPct val="0"/>
              </a:spcBef>
              <a:buFontTx/>
              <a:buNone/>
            </a:pPr>
            <a:endParaRPr lang="es-AR" altLang="pt-BR" sz="3600" u="none">
              <a:solidFill>
                <a:schemeClr val="bg1"/>
              </a:solidFill>
              <a:latin typeface="Arial" panose="020B0604020202020204" pitchFamily="34" charset="0"/>
            </a:endParaRPr>
          </a:p>
          <a:p>
            <a:pPr algn="ctr" eaLnBrk="1" hangingPunct="1">
              <a:spcBef>
                <a:spcPct val="0"/>
              </a:spcBef>
              <a:buFontTx/>
              <a:buNone/>
            </a:pPr>
            <a:r>
              <a:rPr lang="es-AR" altLang="pt-BR" sz="4400" u="none">
                <a:solidFill>
                  <a:schemeClr val="bg1"/>
                </a:solidFill>
              </a:rPr>
              <a:t>Planejamento de Recursos</a:t>
            </a:r>
            <a:endParaRPr lang="es-AR" altLang="pt-BR" sz="3600" u="none">
              <a:solidFill>
                <a:schemeClr val="bg1"/>
              </a:solidFill>
              <a:latin typeface="Arial" panose="020B0604020202020204" pitchFamily="34" charset="0"/>
            </a:endParaRPr>
          </a:p>
        </p:txBody>
      </p:sp>
      <p:sp>
        <p:nvSpPr>
          <p:cNvPr id="98309" name="Rectangle 5">
            <a:extLst>
              <a:ext uri="{FF2B5EF4-FFF2-40B4-BE49-F238E27FC236}">
                <a16:creationId xmlns:a16="http://schemas.microsoft.com/office/drawing/2014/main" id="{0B233A1B-816F-44CF-8A69-449DC771835E}"/>
              </a:ext>
            </a:extLst>
          </p:cNvPr>
          <p:cNvSpPr>
            <a:spLocks noGrp="1" noChangeArrowheads="1"/>
          </p:cNvSpPr>
          <p:nvPr>
            <p:ph type="title"/>
          </p:nvPr>
        </p:nvSpPr>
        <p:spPr>
          <a:xfrm>
            <a:off x="34925" y="115888"/>
            <a:ext cx="9144000" cy="828675"/>
          </a:xfrm>
        </p:spPr>
        <p:txBody>
          <a:bodyPr/>
          <a:lstStyle/>
          <a:p>
            <a:pPr eaLnBrk="1" hangingPunct="1"/>
            <a:r>
              <a:rPr lang="en-US" altLang="pt-BR"/>
              <a:t>Project Delivery System</a:t>
            </a:r>
          </a:p>
        </p:txBody>
      </p:sp>
      <p:pic>
        <p:nvPicPr>
          <p:cNvPr id="98310" name="Picture 6">
            <a:extLst>
              <a:ext uri="{FF2B5EF4-FFF2-40B4-BE49-F238E27FC236}">
                <a16:creationId xmlns:a16="http://schemas.microsoft.com/office/drawing/2014/main" id="{229343C7-A301-495A-AF03-CD3D5D3FB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0"/>
            <a:ext cx="792003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ext Box 7">
            <a:extLst>
              <a:ext uri="{FF2B5EF4-FFF2-40B4-BE49-F238E27FC236}">
                <a16:creationId xmlns:a16="http://schemas.microsoft.com/office/drawing/2014/main" id="{E37AAAEC-7A72-4463-B107-1172F424A214}"/>
              </a:ext>
            </a:extLst>
          </p:cNvPr>
          <p:cNvSpPr txBox="1">
            <a:spLocks noChangeArrowheads="1"/>
          </p:cNvSpPr>
          <p:nvPr/>
        </p:nvSpPr>
        <p:spPr bwMode="auto">
          <a:xfrm>
            <a:off x="250825" y="4292600"/>
            <a:ext cx="8642350" cy="2239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50000"/>
              </a:spcBef>
              <a:buFontTx/>
              <a:buNone/>
            </a:pPr>
            <a:r>
              <a:rPr lang="es-AR" altLang="pt-BR" sz="2400" i="1" u="none"/>
              <a:t>“Sua posse mais valiosa não são os seus ativos financeiros, mas sim as pessoas que trabalham neles, o que elas têm em suas cabeças e sua habilidade de trabalhar em equipe.”</a:t>
            </a:r>
          </a:p>
          <a:p>
            <a:pPr algn="ctr" eaLnBrk="1" hangingPunct="1">
              <a:spcBef>
                <a:spcPct val="50000"/>
              </a:spcBef>
              <a:buFontTx/>
              <a:buNone/>
            </a:pPr>
            <a:r>
              <a:rPr lang="es-AR" altLang="pt-BR" sz="1800" u="none"/>
              <a:t>Robert Reich</a:t>
            </a:r>
          </a:p>
          <a:p>
            <a:pPr algn="ctr" eaLnBrk="1" hangingPunct="1">
              <a:spcBef>
                <a:spcPct val="0"/>
              </a:spcBef>
              <a:buFontTx/>
              <a:buNone/>
            </a:pPr>
            <a:endParaRPr lang="es-AR" altLang="pt-BR" sz="1800" u="none">
              <a:latin typeface="Arial" panose="020B0604020202020204" pitchFamily="34" charset="0"/>
            </a:endParaRPr>
          </a:p>
        </p:txBody>
      </p:sp>
    </p:spTree>
    <p:extLst>
      <p:ext uri="{BB962C8B-B14F-4D97-AF65-F5344CB8AC3E}">
        <p14:creationId xmlns:p14="http://schemas.microsoft.com/office/powerpoint/2010/main" val="870128627"/>
      </p:ext>
    </p:extLst>
  </p:cSld>
  <p:clrMapOvr>
    <a:masterClrMapping/>
  </p:clrMapOvr>
  <p:transition advTm="79047"/>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308B3691-66F1-4D56-84F2-853A3D3A873F}"/>
              </a:ext>
            </a:extLst>
          </p:cNvPr>
          <p:cNvSpPr>
            <a:spLocks noGrp="1" noChangeArrowheads="1"/>
          </p:cNvSpPr>
          <p:nvPr>
            <p:ph type="title"/>
          </p:nvPr>
        </p:nvSpPr>
        <p:spPr/>
        <p:txBody>
          <a:bodyPr>
            <a:normAutofit fontScale="90000"/>
          </a:bodyPr>
          <a:lstStyle/>
          <a:p>
            <a:pPr eaLnBrk="1" hangingPunct="1"/>
            <a:r>
              <a:rPr lang="pt-BR" altLang="pt-BR"/>
              <a:t>O objetivo de </a:t>
            </a:r>
            <a:br>
              <a:rPr lang="pt-BR" altLang="pt-BR"/>
            </a:br>
            <a:r>
              <a:rPr lang="pt-BR" altLang="pt-BR"/>
              <a:t>Planejar os Recursos</a:t>
            </a:r>
            <a:r>
              <a:rPr lang="es-AR" altLang="pt-BR"/>
              <a:t> é …</a:t>
            </a:r>
            <a:endParaRPr lang="en-US" altLang="pt-BR"/>
          </a:p>
        </p:txBody>
      </p:sp>
      <p:sp>
        <p:nvSpPr>
          <p:cNvPr id="100355" name="Rectangle 3">
            <a:extLst>
              <a:ext uri="{FF2B5EF4-FFF2-40B4-BE49-F238E27FC236}">
                <a16:creationId xmlns:a16="http://schemas.microsoft.com/office/drawing/2014/main" id="{F735A766-A99F-41AF-A915-9831B12CF167}"/>
              </a:ext>
            </a:extLst>
          </p:cNvPr>
          <p:cNvSpPr>
            <a:spLocks noGrp="1" noChangeArrowheads="1"/>
          </p:cNvSpPr>
          <p:nvPr>
            <p:ph idx="1"/>
          </p:nvPr>
        </p:nvSpPr>
        <p:spPr>
          <a:xfrm>
            <a:off x="0" y="1916113"/>
            <a:ext cx="9144000" cy="4033837"/>
          </a:xfrm>
        </p:spPr>
        <p:txBody>
          <a:bodyPr/>
          <a:lstStyle/>
          <a:p>
            <a:pPr marL="0" indent="0" algn="ctr" eaLnBrk="1" hangingPunct="1">
              <a:buFontTx/>
              <a:buNone/>
            </a:pPr>
            <a:r>
              <a:rPr lang="pt-BR" altLang="pt-BR" sz="3200"/>
              <a:t>Identificar os tipos de recursos e seus níveis adequados para concluir as atividades do projeto e garantir sua disponibilidade.</a:t>
            </a:r>
          </a:p>
        </p:txBody>
      </p:sp>
    </p:spTree>
    <p:extLst>
      <p:ext uri="{BB962C8B-B14F-4D97-AF65-F5344CB8AC3E}">
        <p14:creationId xmlns:p14="http://schemas.microsoft.com/office/powerpoint/2010/main" val="1657688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EFFD9565-5474-438F-AF13-DC9D2295BA52}"/>
              </a:ext>
            </a:extLst>
          </p:cNvPr>
          <p:cNvSpPr>
            <a:spLocks noGrp="1" noChangeArrowheads="1"/>
          </p:cNvSpPr>
          <p:nvPr>
            <p:ph type="title"/>
          </p:nvPr>
        </p:nvSpPr>
        <p:spPr/>
        <p:txBody>
          <a:bodyPr>
            <a:normAutofit fontScale="90000"/>
          </a:bodyPr>
          <a:lstStyle/>
          <a:p>
            <a:pPr eaLnBrk="1" hangingPunct="1"/>
            <a:r>
              <a:rPr lang="pt-BR" altLang="pt-BR"/>
              <a:t>O PM segue quatro processos durante </a:t>
            </a:r>
            <a:br>
              <a:rPr lang="pt-BR" altLang="pt-BR"/>
            </a:br>
            <a:r>
              <a:rPr lang="pt-BR" altLang="pt-BR"/>
              <a:t>o Planejamento de Recursos</a:t>
            </a:r>
          </a:p>
        </p:txBody>
      </p:sp>
      <p:sp>
        <p:nvSpPr>
          <p:cNvPr id="262147" name="Rectangle 3">
            <a:extLst>
              <a:ext uri="{FF2B5EF4-FFF2-40B4-BE49-F238E27FC236}">
                <a16:creationId xmlns:a16="http://schemas.microsoft.com/office/drawing/2014/main" id="{33344F3C-B3C2-46F8-A6B1-B71C684B615A}"/>
              </a:ext>
            </a:extLst>
          </p:cNvPr>
          <p:cNvSpPr>
            <a:spLocks noChangeArrowheads="1"/>
          </p:cNvSpPr>
          <p:nvPr/>
        </p:nvSpPr>
        <p:spPr bwMode="auto">
          <a:xfrm>
            <a:off x="344488" y="2924175"/>
            <a:ext cx="1228725" cy="11430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500">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Identificar</a:t>
            </a:r>
          </a:p>
          <a:p>
            <a:pPr algn="ctr" eaLnBrk="1" hangingPunct="1">
              <a:spcBef>
                <a:spcPct val="0"/>
              </a:spcBef>
              <a:buFontTx/>
              <a:buNone/>
            </a:pPr>
            <a:r>
              <a:rPr lang="es-AR" altLang="pt-BR" sz="1400" u="none">
                <a:latin typeface="Arial" panose="020B0604020202020204" pitchFamily="34" charset="0"/>
              </a:rPr>
              <a:t>Necessidades</a:t>
            </a:r>
          </a:p>
          <a:p>
            <a:pPr algn="ctr" eaLnBrk="1" hangingPunct="1">
              <a:spcBef>
                <a:spcPct val="0"/>
              </a:spcBef>
              <a:buFontTx/>
              <a:buNone/>
            </a:pPr>
            <a:r>
              <a:rPr lang="es-AR" altLang="pt-BR" sz="1400" u="none">
                <a:latin typeface="Arial" panose="020B0604020202020204" pitchFamily="34" charset="0"/>
              </a:rPr>
              <a:t>de Recursos</a:t>
            </a:r>
          </a:p>
        </p:txBody>
      </p:sp>
      <p:sp>
        <p:nvSpPr>
          <p:cNvPr id="262148" name="Rectangle 4">
            <a:extLst>
              <a:ext uri="{FF2B5EF4-FFF2-40B4-BE49-F238E27FC236}">
                <a16:creationId xmlns:a16="http://schemas.microsoft.com/office/drawing/2014/main" id="{8B80E927-6337-45D5-8D01-0D031764DFCE}"/>
              </a:ext>
            </a:extLst>
          </p:cNvPr>
          <p:cNvSpPr>
            <a:spLocks noChangeArrowheads="1"/>
          </p:cNvSpPr>
          <p:nvPr/>
        </p:nvSpPr>
        <p:spPr bwMode="auto">
          <a:xfrm>
            <a:off x="395288" y="2924175"/>
            <a:ext cx="504825" cy="287338"/>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2.4.1</a:t>
            </a:r>
            <a:endParaRPr lang="en-GB" altLang="pt-BR" sz="1200" u="none">
              <a:latin typeface="Arial" panose="020B0604020202020204" pitchFamily="34" charset="0"/>
            </a:endParaRPr>
          </a:p>
        </p:txBody>
      </p:sp>
      <p:sp>
        <p:nvSpPr>
          <p:cNvPr id="262149" name="Line 5">
            <a:extLst>
              <a:ext uri="{FF2B5EF4-FFF2-40B4-BE49-F238E27FC236}">
                <a16:creationId xmlns:a16="http://schemas.microsoft.com/office/drawing/2014/main" id="{0B7509AD-5432-4D60-9383-4486BD0FF95D}"/>
              </a:ext>
            </a:extLst>
          </p:cNvPr>
          <p:cNvSpPr>
            <a:spLocks noChangeShapeType="1"/>
          </p:cNvSpPr>
          <p:nvPr/>
        </p:nvSpPr>
        <p:spPr bwMode="auto">
          <a:xfrm>
            <a:off x="1585913" y="3473450"/>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62150" name="Rectangle 6">
            <a:extLst>
              <a:ext uri="{FF2B5EF4-FFF2-40B4-BE49-F238E27FC236}">
                <a16:creationId xmlns:a16="http://schemas.microsoft.com/office/drawing/2014/main" id="{B493ED27-1D36-456F-92A2-558549D8A172}"/>
              </a:ext>
            </a:extLst>
          </p:cNvPr>
          <p:cNvSpPr>
            <a:spLocks noChangeArrowheads="1"/>
          </p:cNvSpPr>
          <p:nvPr/>
        </p:nvSpPr>
        <p:spPr bwMode="auto">
          <a:xfrm>
            <a:off x="2700338" y="2924175"/>
            <a:ext cx="1295400"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5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Formar</a:t>
            </a:r>
          </a:p>
          <a:p>
            <a:pPr algn="ctr" eaLnBrk="1" hangingPunct="1">
              <a:spcBef>
                <a:spcPct val="0"/>
              </a:spcBef>
              <a:buFontTx/>
              <a:buNone/>
            </a:pPr>
            <a:r>
              <a:rPr lang="es-AR" altLang="pt-BR" sz="1400" u="none">
                <a:latin typeface="Arial" panose="020B0604020202020204" pitchFamily="34" charset="0"/>
              </a:rPr>
              <a:t>Equipe</a:t>
            </a:r>
          </a:p>
          <a:p>
            <a:pPr algn="ctr" eaLnBrk="1" hangingPunct="1">
              <a:spcBef>
                <a:spcPct val="0"/>
              </a:spcBef>
              <a:buFontTx/>
              <a:buNone/>
            </a:pPr>
            <a:r>
              <a:rPr lang="es-AR" altLang="pt-BR" sz="1400" u="none">
                <a:latin typeface="Arial" panose="020B0604020202020204" pitchFamily="34" charset="0"/>
              </a:rPr>
              <a:t>do Projeto</a:t>
            </a:r>
          </a:p>
        </p:txBody>
      </p:sp>
      <p:sp>
        <p:nvSpPr>
          <p:cNvPr id="262151" name="Rectangle 7">
            <a:extLst>
              <a:ext uri="{FF2B5EF4-FFF2-40B4-BE49-F238E27FC236}">
                <a16:creationId xmlns:a16="http://schemas.microsoft.com/office/drawing/2014/main" id="{73BF7308-1F37-429E-9298-24B134CFD6BF}"/>
              </a:ext>
            </a:extLst>
          </p:cNvPr>
          <p:cNvSpPr>
            <a:spLocks noChangeArrowheads="1"/>
          </p:cNvSpPr>
          <p:nvPr/>
        </p:nvSpPr>
        <p:spPr bwMode="auto">
          <a:xfrm>
            <a:off x="2706688" y="2924175"/>
            <a:ext cx="504825" cy="287338"/>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2.4.2</a:t>
            </a:r>
            <a:endParaRPr lang="en-GB" altLang="pt-BR" sz="1200" u="none">
              <a:latin typeface="Arial" panose="020B0604020202020204" pitchFamily="34" charset="0"/>
            </a:endParaRPr>
          </a:p>
        </p:txBody>
      </p:sp>
      <p:sp>
        <p:nvSpPr>
          <p:cNvPr id="262152" name="Rectangle 8">
            <a:extLst>
              <a:ext uri="{FF2B5EF4-FFF2-40B4-BE49-F238E27FC236}">
                <a16:creationId xmlns:a16="http://schemas.microsoft.com/office/drawing/2014/main" id="{634622F2-6BDB-4479-8177-84D82BE2D69E}"/>
              </a:ext>
            </a:extLst>
          </p:cNvPr>
          <p:cNvSpPr>
            <a:spLocks noChangeArrowheads="1"/>
          </p:cNvSpPr>
          <p:nvPr/>
        </p:nvSpPr>
        <p:spPr bwMode="auto">
          <a:xfrm>
            <a:off x="5062538" y="2924175"/>
            <a:ext cx="1360487" cy="11430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n-US" altLang="pt-BR" sz="15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Resumir as </a:t>
            </a:r>
          </a:p>
          <a:p>
            <a:pPr algn="ctr" eaLnBrk="1" hangingPunct="1">
              <a:spcBef>
                <a:spcPct val="0"/>
              </a:spcBef>
              <a:buFontTx/>
              <a:buNone/>
            </a:pPr>
            <a:r>
              <a:rPr lang="es-AR" altLang="pt-BR" sz="1400" u="none">
                <a:latin typeface="Arial" panose="020B0604020202020204" pitchFamily="34" charset="0"/>
              </a:rPr>
              <a:t>Provisões para</a:t>
            </a:r>
          </a:p>
          <a:p>
            <a:pPr algn="ctr" eaLnBrk="1" hangingPunct="1">
              <a:spcBef>
                <a:spcPct val="0"/>
              </a:spcBef>
              <a:buFontTx/>
              <a:buNone/>
            </a:pPr>
            <a:r>
              <a:rPr lang="es-AR" altLang="pt-BR" sz="1400" u="none">
                <a:latin typeface="Arial" panose="020B0604020202020204" pitchFamily="34" charset="0"/>
              </a:rPr>
              <a:t>a Equipe </a:t>
            </a:r>
          </a:p>
          <a:p>
            <a:pPr algn="ctr" eaLnBrk="1" hangingPunct="1">
              <a:spcBef>
                <a:spcPct val="0"/>
              </a:spcBef>
              <a:buFontTx/>
              <a:buNone/>
            </a:pPr>
            <a:r>
              <a:rPr lang="en-GB" altLang="pt-BR" sz="1400" u="none">
                <a:latin typeface="Arial" panose="020B0604020202020204" pitchFamily="34" charset="0"/>
              </a:rPr>
              <a:t>do Projeto</a:t>
            </a:r>
          </a:p>
        </p:txBody>
      </p:sp>
      <p:sp>
        <p:nvSpPr>
          <p:cNvPr id="262153" name="Rectangle 9">
            <a:extLst>
              <a:ext uri="{FF2B5EF4-FFF2-40B4-BE49-F238E27FC236}">
                <a16:creationId xmlns:a16="http://schemas.microsoft.com/office/drawing/2014/main" id="{CC2BEF22-88E8-4517-83CC-9D40530ACD3C}"/>
              </a:ext>
            </a:extLst>
          </p:cNvPr>
          <p:cNvSpPr>
            <a:spLocks noChangeArrowheads="1"/>
          </p:cNvSpPr>
          <p:nvPr/>
        </p:nvSpPr>
        <p:spPr bwMode="auto">
          <a:xfrm>
            <a:off x="5062538" y="2924175"/>
            <a:ext cx="504825" cy="287338"/>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2.4.3</a:t>
            </a:r>
            <a:endParaRPr lang="en-GB" altLang="pt-BR" sz="1200" u="none">
              <a:latin typeface="Arial" panose="020B0604020202020204" pitchFamily="34" charset="0"/>
            </a:endParaRPr>
          </a:p>
        </p:txBody>
      </p:sp>
      <p:sp>
        <p:nvSpPr>
          <p:cNvPr id="262154" name="Line 10">
            <a:extLst>
              <a:ext uri="{FF2B5EF4-FFF2-40B4-BE49-F238E27FC236}">
                <a16:creationId xmlns:a16="http://schemas.microsoft.com/office/drawing/2014/main" id="{B434D06D-8CD2-4A01-84AE-59313F5AA989}"/>
              </a:ext>
            </a:extLst>
          </p:cNvPr>
          <p:cNvSpPr>
            <a:spLocks noChangeShapeType="1"/>
          </p:cNvSpPr>
          <p:nvPr/>
        </p:nvSpPr>
        <p:spPr bwMode="auto">
          <a:xfrm>
            <a:off x="4005263" y="3473450"/>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62155" name="Line 11">
            <a:extLst>
              <a:ext uri="{FF2B5EF4-FFF2-40B4-BE49-F238E27FC236}">
                <a16:creationId xmlns:a16="http://schemas.microsoft.com/office/drawing/2014/main" id="{200674AF-6E21-4F10-9442-7887006A964F}"/>
              </a:ext>
            </a:extLst>
          </p:cNvPr>
          <p:cNvSpPr>
            <a:spLocks noChangeShapeType="1"/>
          </p:cNvSpPr>
          <p:nvPr/>
        </p:nvSpPr>
        <p:spPr bwMode="auto">
          <a:xfrm>
            <a:off x="6453188" y="3473450"/>
            <a:ext cx="10080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62156" name="Rectangle 12">
            <a:extLst>
              <a:ext uri="{FF2B5EF4-FFF2-40B4-BE49-F238E27FC236}">
                <a16:creationId xmlns:a16="http://schemas.microsoft.com/office/drawing/2014/main" id="{7B34F42F-6E34-4113-8832-5703A26E5CAD}"/>
              </a:ext>
            </a:extLst>
          </p:cNvPr>
          <p:cNvSpPr>
            <a:spLocks noChangeArrowheads="1"/>
          </p:cNvSpPr>
          <p:nvPr/>
        </p:nvSpPr>
        <p:spPr bwMode="auto">
          <a:xfrm>
            <a:off x="7481888" y="2924175"/>
            <a:ext cx="1309687"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5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Preparar</a:t>
            </a:r>
          </a:p>
          <a:p>
            <a:pPr algn="ctr" eaLnBrk="1" hangingPunct="1">
              <a:spcBef>
                <a:spcPct val="0"/>
              </a:spcBef>
              <a:buFontTx/>
              <a:buNone/>
            </a:pPr>
            <a:r>
              <a:rPr lang="es-AR" altLang="pt-BR" sz="1400" u="none">
                <a:latin typeface="Arial" panose="020B0604020202020204" pitchFamily="34" charset="0"/>
              </a:rPr>
              <a:t>Organograma</a:t>
            </a:r>
          </a:p>
          <a:p>
            <a:pPr algn="ctr" eaLnBrk="1" hangingPunct="1">
              <a:spcBef>
                <a:spcPct val="0"/>
              </a:spcBef>
              <a:buFontTx/>
              <a:buNone/>
            </a:pPr>
            <a:r>
              <a:rPr lang="es-AR" altLang="pt-BR" sz="1400" u="none">
                <a:latin typeface="Arial" panose="020B0604020202020204" pitchFamily="34" charset="0"/>
              </a:rPr>
              <a:t>do Projeto</a:t>
            </a:r>
          </a:p>
        </p:txBody>
      </p:sp>
      <p:sp>
        <p:nvSpPr>
          <p:cNvPr id="262157" name="Rectangle 13">
            <a:extLst>
              <a:ext uri="{FF2B5EF4-FFF2-40B4-BE49-F238E27FC236}">
                <a16:creationId xmlns:a16="http://schemas.microsoft.com/office/drawing/2014/main" id="{8DEFBA05-F103-45E8-BB4C-E3152B07BD52}"/>
              </a:ext>
            </a:extLst>
          </p:cNvPr>
          <p:cNvSpPr>
            <a:spLocks noChangeArrowheads="1"/>
          </p:cNvSpPr>
          <p:nvPr/>
        </p:nvSpPr>
        <p:spPr bwMode="auto">
          <a:xfrm>
            <a:off x="7481888" y="2924175"/>
            <a:ext cx="504825" cy="287338"/>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2.4.4</a:t>
            </a:r>
            <a:endParaRPr lang="en-GB" altLang="pt-BR" sz="1200" u="none">
              <a:latin typeface="Arial" panose="020B0604020202020204" pitchFamily="34" charset="0"/>
            </a:endParaRPr>
          </a:p>
        </p:txBody>
      </p:sp>
    </p:spTree>
    <p:extLst>
      <p:ext uri="{BB962C8B-B14F-4D97-AF65-F5344CB8AC3E}">
        <p14:creationId xmlns:p14="http://schemas.microsoft.com/office/powerpoint/2010/main" val="1166102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2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21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21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21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21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21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21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21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215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21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2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animBg="1"/>
      <p:bldP spid="262148" grpId="0" animBg="1"/>
      <p:bldP spid="262150" grpId="0" animBg="1"/>
      <p:bldP spid="262151" grpId="0" animBg="1"/>
      <p:bldP spid="262152" grpId="0" animBg="1"/>
      <p:bldP spid="262153" grpId="0" animBg="1"/>
      <p:bldP spid="262156" grpId="0" animBg="1"/>
      <p:bldP spid="26215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Licitação de Obras </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Rectangle 2">
            <a:extLst>
              <a:ext uri="{FF2B5EF4-FFF2-40B4-BE49-F238E27FC236}">
                <a16:creationId xmlns:a16="http://schemas.microsoft.com/office/drawing/2014/main" id="{8B424D4E-62C6-4319-B65B-7742AC12072E}"/>
              </a:ext>
            </a:extLst>
          </p:cNvPr>
          <p:cNvSpPr>
            <a:spLocks noChangeArrowheads="1"/>
          </p:cNvSpPr>
          <p:nvPr/>
        </p:nvSpPr>
        <p:spPr bwMode="auto">
          <a:xfrm>
            <a:off x="552450" y="1566863"/>
            <a:ext cx="8053388" cy="493712"/>
          </a:xfrm>
          <a:prstGeom prst="rect">
            <a:avLst/>
          </a:prstGeom>
          <a:solidFill>
            <a:srgbClr val="805D18"/>
          </a:solidFill>
          <a:ln w="12700">
            <a:noFill/>
            <a:miter lim="800000"/>
            <a:headEnd type="none" w="sm" len="sm"/>
            <a:tailEnd type="none" w="sm" len="sm"/>
          </a:ln>
          <a:effectLst>
            <a:prstShdw prst="shdw17" dist="17961" dir="2700000">
              <a:srgbClr val="805D18">
                <a:gamma/>
                <a:shade val="60000"/>
                <a:invGamma/>
              </a:srgbClr>
            </a:prstShdw>
          </a:effectLst>
        </p:spPr>
        <p:txBody>
          <a:bodyPr wrap="none" anchor="ctr"/>
          <a:lstStyle/>
          <a:p>
            <a:pPr>
              <a:defRPr/>
            </a:pPr>
            <a:r>
              <a:rPr lang="pt-BR" sz="1800" b="1">
                <a:solidFill>
                  <a:srgbClr val="FFFF00"/>
                </a:solidFill>
                <a:effectLst>
                  <a:outerShdw blurRad="38100" dist="38100" dir="2700000" algn="tl">
                    <a:srgbClr val="000000"/>
                  </a:outerShdw>
                </a:effectLst>
                <a:latin typeface="Arial" charset="0"/>
              </a:rPr>
              <a:t>FASES</a:t>
            </a:r>
          </a:p>
        </p:txBody>
      </p:sp>
      <p:sp>
        <p:nvSpPr>
          <p:cNvPr id="12" name="Rectangle 8">
            <a:extLst>
              <a:ext uri="{FF2B5EF4-FFF2-40B4-BE49-F238E27FC236}">
                <a16:creationId xmlns:a16="http://schemas.microsoft.com/office/drawing/2014/main" id="{4513700F-EBEA-4371-86BB-DD10225E8A0F}"/>
              </a:ext>
            </a:extLst>
          </p:cNvPr>
          <p:cNvSpPr>
            <a:spLocks noChangeArrowheads="1"/>
          </p:cNvSpPr>
          <p:nvPr/>
        </p:nvSpPr>
        <p:spPr bwMode="auto">
          <a:xfrm>
            <a:off x="552450" y="4157663"/>
            <a:ext cx="8093075" cy="555625"/>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defRPr sz="2400" b="1">
                <a:solidFill>
                  <a:srgbClr val="0000E0"/>
                </a:solidFill>
                <a:latin typeface="Arial" panose="020B0604020202020204" pitchFamily="34" charset="0"/>
              </a:defRPr>
            </a:lvl1pPr>
            <a:lvl2pPr marL="742950" indent="-285750">
              <a:defRPr sz="2400" b="1">
                <a:solidFill>
                  <a:srgbClr val="0000E0"/>
                </a:solidFill>
                <a:latin typeface="Arial" panose="020B0604020202020204" pitchFamily="34" charset="0"/>
              </a:defRPr>
            </a:lvl2pPr>
            <a:lvl3pPr marL="1143000" indent="-228600">
              <a:defRPr sz="2400" b="1">
                <a:solidFill>
                  <a:srgbClr val="0000E0"/>
                </a:solidFill>
                <a:latin typeface="Arial" panose="020B0604020202020204" pitchFamily="34" charset="0"/>
              </a:defRPr>
            </a:lvl3pPr>
            <a:lvl4pPr marL="1600200" indent="-228600">
              <a:defRPr sz="2400" b="1">
                <a:solidFill>
                  <a:srgbClr val="0000E0"/>
                </a:solidFill>
                <a:latin typeface="Arial" panose="020B0604020202020204" pitchFamily="34" charset="0"/>
              </a:defRPr>
            </a:lvl4pPr>
            <a:lvl5pPr marL="2057400" indent="-228600">
              <a:defRPr sz="2400" b="1">
                <a:solidFill>
                  <a:srgbClr val="0000E0"/>
                </a:solidFill>
                <a:latin typeface="Arial" panose="020B0604020202020204" pitchFamily="34" charset="0"/>
              </a:defRPr>
            </a:lvl5pPr>
            <a:lvl6pPr marL="2514600" indent="-228600" algn="ctr" eaLnBrk="0" fontAlgn="base" hangingPunct="0">
              <a:spcBef>
                <a:spcPct val="0"/>
              </a:spcBef>
              <a:spcAft>
                <a:spcPct val="0"/>
              </a:spcAft>
              <a:defRPr sz="2400" b="1">
                <a:solidFill>
                  <a:srgbClr val="0000E0"/>
                </a:solidFill>
                <a:latin typeface="Arial" panose="020B0604020202020204" pitchFamily="34" charset="0"/>
              </a:defRPr>
            </a:lvl6pPr>
            <a:lvl7pPr marL="2971800" indent="-228600" algn="ctr" eaLnBrk="0" fontAlgn="base" hangingPunct="0">
              <a:spcBef>
                <a:spcPct val="0"/>
              </a:spcBef>
              <a:spcAft>
                <a:spcPct val="0"/>
              </a:spcAft>
              <a:defRPr sz="2400" b="1">
                <a:solidFill>
                  <a:srgbClr val="0000E0"/>
                </a:solidFill>
                <a:latin typeface="Arial" panose="020B0604020202020204" pitchFamily="34" charset="0"/>
              </a:defRPr>
            </a:lvl7pPr>
            <a:lvl8pPr marL="3429000" indent="-228600" algn="ctr" eaLnBrk="0" fontAlgn="base" hangingPunct="0">
              <a:spcBef>
                <a:spcPct val="0"/>
              </a:spcBef>
              <a:spcAft>
                <a:spcPct val="0"/>
              </a:spcAft>
              <a:defRPr sz="2400" b="1">
                <a:solidFill>
                  <a:srgbClr val="0000E0"/>
                </a:solidFill>
                <a:latin typeface="Arial" panose="020B0604020202020204" pitchFamily="34" charset="0"/>
              </a:defRPr>
            </a:lvl8pPr>
            <a:lvl9pPr marL="3886200" indent="-228600" algn="ctr" eaLnBrk="0" fontAlgn="base" hangingPunct="0">
              <a:spcBef>
                <a:spcPct val="0"/>
              </a:spcBef>
              <a:spcAft>
                <a:spcPct val="0"/>
              </a:spcAft>
              <a:defRPr sz="2400" b="1">
                <a:solidFill>
                  <a:srgbClr val="0000E0"/>
                </a:solidFill>
                <a:latin typeface="Arial" panose="020B0604020202020204" pitchFamily="34" charset="0"/>
              </a:defRPr>
            </a:lvl9pPr>
          </a:lstStyle>
          <a:p>
            <a:pPr>
              <a:lnSpc>
                <a:spcPct val="120000"/>
              </a:lnSpc>
              <a:spcBef>
                <a:spcPct val="70000"/>
              </a:spcBef>
              <a:buClr>
                <a:srgbClr val="000076"/>
              </a:buClr>
              <a:buFont typeface="Wingdings" panose="05000000000000000000" pitchFamily="2" charset="2"/>
              <a:buNone/>
            </a:pPr>
            <a:r>
              <a:rPr lang="pt-BR" altLang="pt-BR" sz="1800">
                <a:solidFill>
                  <a:schemeClr val="tx1"/>
                </a:solidFill>
              </a:rPr>
              <a:t>Julgamento</a:t>
            </a:r>
          </a:p>
        </p:txBody>
      </p:sp>
      <p:sp>
        <p:nvSpPr>
          <p:cNvPr id="13" name="Rectangle 9">
            <a:extLst>
              <a:ext uri="{FF2B5EF4-FFF2-40B4-BE49-F238E27FC236}">
                <a16:creationId xmlns:a16="http://schemas.microsoft.com/office/drawing/2014/main" id="{1750E80D-45BF-44FC-9F99-A236DA062D55}"/>
              </a:ext>
            </a:extLst>
          </p:cNvPr>
          <p:cNvSpPr>
            <a:spLocks noChangeArrowheads="1"/>
          </p:cNvSpPr>
          <p:nvPr/>
        </p:nvSpPr>
        <p:spPr bwMode="auto">
          <a:xfrm>
            <a:off x="571500" y="2500313"/>
            <a:ext cx="8093075" cy="555625"/>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defRPr sz="2400" b="1">
                <a:solidFill>
                  <a:srgbClr val="0000E0"/>
                </a:solidFill>
                <a:latin typeface="Arial" panose="020B0604020202020204" pitchFamily="34" charset="0"/>
              </a:defRPr>
            </a:lvl1pPr>
            <a:lvl2pPr marL="742950" indent="-285750">
              <a:defRPr sz="2400" b="1">
                <a:solidFill>
                  <a:srgbClr val="0000E0"/>
                </a:solidFill>
                <a:latin typeface="Arial" panose="020B0604020202020204" pitchFamily="34" charset="0"/>
              </a:defRPr>
            </a:lvl2pPr>
            <a:lvl3pPr marL="1143000" indent="-228600">
              <a:defRPr sz="2400" b="1">
                <a:solidFill>
                  <a:srgbClr val="0000E0"/>
                </a:solidFill>
                <a:latin typeface="Arial" panose="020B0604020202020204" pitchFamily="34" charset="0"/>
              </a:defRPr>
            </a:lvl3pPr>
            <a:lvl4pPr marL="1600200" indent="-228600">
              <a:defRPr sz="2400" b="1">
                <a:solidFill>
                  <a:srgbClr val="0000E0"/>
                </a:solidFill>
                <a:latin typeface="Arial" panose="020B0604020202020204" pitchFamily="34" charset="0"/>
              </a:defRPr>
            </a:lvl4pPr>
            <a:lvl5pPr marL="2057400" indent="-228600">
              <a:defRPr sz="2400" b="1">
                <a:solidFill>
                  <a:srgbClr val="0000E0"/>
                </a:solidFill>
                <a:latin typeface="Arial" panose="020B0604020202020204" pitchFamily="34" charset="0"/>
              </a:defRPr>
            </a:lvl5pPr>
            <a:lvl6pPr marL="2514600" indent="-228600" algn="ctr" eaLnBrk="0" fontAlgn="base" hangingPunct="0">
              <a:spcBef>
                <a:spcPct val="0"/>
              </a:spcBef>
              <a:spcAft>
                <a:spcPct val="0"/>
              </a:spcAft>
              <a:defRPr sz="2400" b="1">
                <a:solidFill>
                  <a:srgbClr val="0000E0"/>
                </a:solidFill>
                <a:latin typeface="Arial" panose="020B0604020202020204" pitchFamily="34" charset="0"/>
              </a:defRPr>
            </a:lvl6pPr>
            <a:lvl7pPr marL="2971800" indent="-228600" algn="ctr" eaLnBrk="0" fontAlgn="base" hangingPunct="0">
              <a:spcBef>
                <a:spcPct val="0"/>
              </a:spcBef>
              <a:spcAft>
                <a:spcPct val="0"/>
              </a:spcAft>
              <a:defRPr sz="2400" b="1">
                <a:solidFill>
                  <a:srgbClr val="0000E0"/>
                </a:solidFill>
                <a:latin typeface="Arial" panose="020B0604020202020204" pitchFamily="34" charset="0"/>
              </a:defRPr>
            </a:lvl7pPr>
            <a:lvl8pPr marL="3429000" indent="-228600" algn="ctr" eaLnBrk="0" fontAlgn="base" hangingPunct="0">
              <a:spcBef>
                <a:spcPct val="0"/>
              </a:spcBef>
              <a:spcAft>
                <a:spcPct val="0"/>
              </a:spcAft>
              <a:defRPr sz="2400" b="1">
                <a:solidFill>
                  <a:srgbClr val="0000E0"/>
                </a:solidFill>
                <a:latin typeface="Arial" panose="020B0604020202020204" pitchFamily="34" charset="0"/>
              </a:defRPr>
            </a:lvl8pPr>
            <a:lvl9pPr marL="3886200" indent="-228600" algn="ctr" eaLnBrk="0" fontAlgn="base" hangingPunct="0">
              <a:spcBef>
                <a:spcPct val="0"/>
              </a:spcBef>
              <a:spcAft>
                <a:spcPct val="0"/>
              </a:spcAft>
              <a:defRPr sz="2400" b="1">
                <a:solidFill>
                  <a:srgbClr val="0000E0"/>
                </a:solidFill>
                <a:latin typeface="Arial" panose="020B0604020202020204" pitchFamily="34" charset="0"/>
              </a:defRPr>
            </a:lvl9pPr>
          </a:lstStyle>
          <a:p>
            <a:pPr>
              <a:lnSpc>
                <a:spcPct val="120000"/>
              </a:lnSpc>
              <a:spcBef>
                <a:spcPct val="70000"/>
              </a:spcBef>
              <a:buClr>
                <a:srgbClr val="000076"/>
              </a:buClr>
              <a:buFont typeface="Wingdings" panose="05000000000000000000" pitchFamily="2" charset="2"/>
              <a:buNone/>
            </a:pPr>
            <a:r>
              <a:rPr lang="pt-BR" altLang="pt-BR" sz="1800">
                <a:solidFill>
                  <a:schemeClr val="tx1"/>
                </a:solidFill>
              </a:rPr>
              <a:t>Proposta Comercial</a:t>
            </a:r>
          </a:p>
        </p:txBody>
      </p:sp>
      <p:sp>
        <p:nvSpPr>
          <p:cNvPr id="14" name="Rectangle 10">
            <a:extLst>
              <a:ext uri="{FF2B5EF4-FFF2-40B4-BE49-F238E27FC236}">
                <a16:creationId xmlns:a16="http://schemas.microsoft.com/office/drawing/2014/main" id="{802AA300-0142-4B30-9015-629FC82B37C7}"/>
              </a:ext>
            </a:extLst>
          </p:cNvPr>
          <p:cNvSpPr>
            <a:spLocks noChangeArrowheads="1"/>
          </p:cNvSpPr>
          <p:nvPr/>
        </p:nvSpPr>
        <p:spPr bwMode="auto">
          <a:xfrm>
            <a:off x="571500" y="3243263"/>
            <a:ext cx="3806825" cy="476250"/>
          </a:xfrm>
          <a:prstGeom prst="rect">
            <a:avLst/>
          </a:prstGeom>
          <a:solidFill>
            <a:srgbClr val="EAEAEA"/>
          </a:solidFill>
          <a:ln>
            <a:noFill/>
          </a:ln>
          <a:effectLst>
            <a:prstShdw prst="shdw17" dist="17961" dir="2700000">
              <a:srgbClr val="8C8C8C"/>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defRPr sz="2400" b="1">
                <a:solidFill>
                  <a:srgbClr val="0000E0"/>
                </a:solidFill>
                <a:latin typeface="Arial" panose="020B0604020202020204" pitchFamily="34" charset="0"/>
              </a:defRPr>
            </a:lvl1pPr>
            <a:lvl2pPr marL="742950" indent="-285750">
              <a:defRPr sz="2400" b="1">
                <a:solidFill>
                  <a:srgbClr val="0000E0"/>
                </a:solidFill>
                <a:latin typeface="Arial" panose="020B0604020202020204" pitchFamily="34" charset="0"/>
              </a:defRPr>
            </a:lvl2pPr>
            <a:lvl3pPr marL="1143000" indent="-228600">
              <a:defRPr sz="2400" b="1">
                <a:solidFill>
                  <a:srgbClr val="0000E0"/>
                </a:solidFill>
                <a:latin typeface="Arial" panose="020B0604020202020204" pitchFamily="34" charset="0"/>
              </a:defRPr>
            </a:lvl3pPr>
            <a:lvl4pPr marL="1600200" indent="-228600">
              <a:defRPr sz="2400" b="1">
                <a:solidFill>
                  <a:srgbClr val="0000E0"/>
                </a:solidFill>
                <a:latin typeface="Arial" panose="020B0604020202020204" pitchFamily="34" charset="0"/>
              </a:defRPr>
            </a:lvl4pPr>
            <a:lvl5pPr marL="2057400" indent="-228600">
              <a:defRPr sz="2400" b="1">
                <a:solidFill>
                  <a:srgbClr val="0000E0"/>
                </a:solidFill>
                <a:latin typeface="Arial" panose="020B0604020202020204" pitchFamily="34" charset="0"/>
              </a:defRPr>
            </a:lvl5pPr>
            <a:lvl6pPr marL="2514600" indent="-228600" algn="ctr" eaLnBrk="0" fontAlgn="base" hangingPunct="0">
              <a:spcBef>
                <a:spcPct val="0"/>
              </a:spcBef>
              <a:spcAft>
                <a:spcPct val="0"/>
              </a:spcAft>
              <a:defRPr sz="2400" b="1">
                <a:solidFill>
                  <a:srgbClr val="0000E0"/>
                </a:solidFill>
                <a:latin typeface="Arial" panose="020B0604020202020204" pitchFamily="34" charset="0"/>
              </a:defRPr>
            </a:lvl6pPr>
            <a:lvl7pPr marL="2971800" indent="-228600" algn="ctr" eaLnBrk="0" fontAlgn="base" hangingPunct="0">
              <a:spcBef>
                <a:spcPct val="0"/>
              </a:spcBef>
              <a:spcAft>
                <a:spcPct val="0"/>
              </a:spcAft>
              <a:defRPr sz="2400" b="1">
                <a:solidFill>
                  <a:srgbClr val="0000E0"/>
                </a:solidFill>
                <a:latin typeface="Arial" panose="020B0604020202020204" pitchFamily="34" charset="0"/>
              </a:defRPr>
            </a:lvl7pPr>
            <a:lvl8pPr marL="3429000" indent="-228600" algn="ctr" eaLnBrk="0" fontAlgn="base" hangingPunct="0">
              <a:spcBef>
                <a:spcPct val="0"/>
              </a:spcBef>
              <a:spcAft>
                <a:spcPct val="0"/>
              </a:spcAft>
              <a:defRPr sz="2400" b="1">
                <a:solidFill>
                  <a:srgbClr val="0000E0"/>
                </a:solidFill>
                <a:latin typeface="Arial" panose="020B0604020202020204" pitchFamily="34" charset="0"/>
              </a:defRPr>
            </a:lvl8pPr>
            <a:lvl9pPr marL="3886200" indent="-228600" algn="ctr" eaLnBrk="0" fontAlgn="base" hangingPunct="0">
              <a:spcBef>
                <a:spcPct val="0"/>
              </a:spcBef>
              <a:spcAft>
                <a:spcPct val="0"/>
              </a:spcAft>
              <a:defRPr sz="2400" b="1">
                <a:solidFill>
                  <a:srgbClr val="0000E0"/>
                </a:solidFill>
                <a:latin typeface="Arial" panose="020B0604020202020204" pitchFamily="34" charset="0"/>
              </a:defRPr>
            </a:lvl9pPr>
          </a:lstStyle>
          <a:p>
            <a:pPr>
              <a:spcBef>
                <a:spcPct val="70000"/>
              </a:spcBef>
              <a:buClr>
                <a:srgbClr val="000076"/>
              </a:buClr>
              <a:buFont typeface="Wingdings" panose="05000000000000000000" pitchFamily="2" charset="2"/>
              <a:buChar char="n"/>
            </a:pPr>
            <a:r>
              <a:rPr lang="pt-BR" altLang="pt-BR" sz="1800">
                <a:solidFill>
                  <a:schemeClr val="tx1"/>
                </a:solidFill>
              </a:rPr>
              <a:t>Carta proposta </a:t>
            </a:r>
          </a:p>
        </p:txBody>
      </p:sp>
      <p:sp>
        <p:nvSpPr>
          <p:cNvPr id="15" name="Rectangle 11">
            <a:extLst>
              <a:ext uri="{FF2B5EF4-FFF2-40B4-BE49-F238E27FC236}">
                <a16:creationId xmlns:a16="http://schemas.microsoft.com/office/drawing/2014/main" id="{366D189D-57FE-42F9-BD81-19F7EAC933DE}"/>
              </a:ext>
            </a:extLst>
          </p:cNvPr>
          <p:cNvSpPr>
            <a:spLocks noChangeArrowheads="1"/>
          </p:cNvSpPr>
          <p:nvPr/>
        </p:nvSpPr>
        <p:spPr bwMode="auto">
          <a:xfrm>
            <a:off x="4648200" y="3243263"/>
            <a:ext cx="3940175" cy="476250"/>
          </a:xfrm>
          <a:prstGeom prst="rect">
            <a:avLst/>
          </a:prstGeom>
          <a:solidFill>
            <a:srgbClr val="EAEAEA"/>
          </a:solidFill>
          <a:ln>
            <a:noFill/>
          </a:ln>
          <a:effectLst>
            <a:prstShdw prst="shdw17" dist="17961" dir="2700000">
              <a:srgbClr val="8C8C8C"/>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defRPr sz="2400" b="1">
                <a:solidFill>
                  <a:srgbClr val="0000E0"/>
                </a:solidFill>
                <a:latin typeface="Arial" panose="020B0604020202020204" pitchFamily="34" charset="0"/>
              </a:defRPr>
            </a:lvl1pPr>
            <a:lvl2pPr marL="742950" indent="-285750">
              <a:defRPr sz="2400" b="1">
                <a:solidFill>
                  <a:srgbClr val="0000E0"/>
                </a:solidFill>
                <a:latin typeface="Arial" panose="020B0604020202020204" pitchFamily="34" charset="0"/>
              </a:defRPr>
            </a:lvl2pPr>
            <a:lvl3pPr marL="1143000" indent="-228600">
              <a:defRPr sz="2400" b="1">
                <a:solidFill>
                  <a:srgbClr val="0000E0"/>
                </a:solidFill>
                <a:latin typeface="Arial" panose="020B0604020202020204" pitchFamily="34" charset="0"/>
              </a:defRPr>
            </a:lvl3pPr>
            <a:lvl4pPr marL="1600200" indent="-228600">
              <a:defRPr sz="2400" b="1">
                <a:solidFill>
                  <a:srgbClr val="0000E0"/>
                </a:solidFill>
                <a:latin typeface="Arial" panose="020B0604020202020204" pitchFamily="34" charset="0"/>
              </a:defRPr>
            </a:lvl4pPr>
            <a:lvl5pPr marL="2057400" indent="-228600">
              <a:defRPr sz="2400" b="1">
                <a:solidFill>
                  <a:srgbClr val="0000E0"/>
                </a:solidFill>
                <a:latin typeface="Arial" panose="020B0604020202020204" pitchFamily="34" charset="0"/>
              </a:defRPr>
            </a:lvl5pPr>
            <a:lvl6pPr marL="2514600" indent="-228600" algn="ctr" eaLnBrk="0" fontAlgn="base" hangingPunct="0">
              <a:spcBef>
                <a:spcPct val="0"/>
              </a:spcBef>
              <a:spcAft>
                <a:spcPct val="0"/>
              </a:spcAft>
              <a:defRPr sz="2400" b="1">
                <a:solidFill>
                  <a:srgbClr val="0000E0"/>
                </a:solidFill>
                <a:latin typeface="Arial" panose="020B0604020202020204" pitchFamily="34" charset="0"/>
              </a:defRPr>
            </a:lvl6pPr>
            <a:lvl7pPr marL="2971800" indent="-228600" algn="ctr" eaLnBrk="0" fontAlgn="base" hangingPunct="0">
              <a:spcBef>
                <a:spcPct val="0"/>
              </a:spcBef>
              <a:spcAft>
                <a:spcPct val="0"/>
              </a:spcAft>
              <a:defRPr sz="2400" b="1">
                <a:solidFill>
                  <a:srgbClr val="0000E0"/>
                </a:solidFill>
                <a:latin typeface="Arial" panose="020B0604020202020204" pitchFamily="34" charset="0"/>
              </a:defRPr>
            </a:lvl7pPr>
            <a:lvl8pPr marL="3429000" indent="-228600" algn="ctr" eaLnBrk="0" fontAlgn="base" hangingPunct="0">
              <a:spcBef>
                <a:spcPct val="0"/>
              </a:spcBef>
              <a:spcAft>
                <a:spcPct val="0"/>
              </a:spcAft>
              <a:defRPr sz="2400" b="1">
                <a:solidFill>
                  <a:srgbClr val="0000E0"/>
                </a:solidFill>
                <a:latin typeface="Arial" panose="020B0604020202020204" pitchFamily="34" charset="0"/>
              </a:defRPr>
            </a:lvl8pPr>
            <a:lvl9pPr marL="3886200" indent="-228600" algn="ctr" eaLnBrk="0" fontAlgn="base" hangingPunct="0">
              <a:spcBef>
                <a:spcPct val="0"/>
              </a:spcBef>
              <a:spcAft>
                <a:spcPct val="0"/>
              </a:spcAft>
              <a:defRPr sz="2400" b="1">
                <a:solidFill>
                  <a:srgbClr val="0000E0"/>
                </a:solidFill>
                <a:latin typeface="Arial" panose="020B0604020202020204" pitchFamily="34" charset="0"/>
              </a:defRPr>
            </a:lvl9pPr>
          </a:lstStyle>
          <a:p>
            <a:pPr>
              <a:spcBef>
                <a:spcPct val="70000"/>
              </a:spcBef>
              <a:buClr>
                <a:srgbClr val="000076"/>
              </a:buClr>
              <a:buFont typeface="Wingdings" panose="05000000000000000000" pitchFamily="2" charset="2"/>
              <a:buChar char="n"/>
            </a:pPr>
            <a:r>
              <a:rPr lang="pt-BR" altLang="pt-BR" sz="1800">
                <a:solidFill>
                  <a:schemeClr val="tx1"/>
                </a:solidFill>
              </a:rPr>
              <a:t>Planilha de orçamento </a:t>
            </a:r>
          </a:p>
        </p:txBody>
      </p:sp>
      <p:sp>
        <p:nvSpPr>
          <p:cNvPr id="16" name="Rectangle 12">
            <a:extLst>
              <a:ext uri="{FF2B5EF4-FFF2-40B4-BE49-F238E27FC236}">
                <a16:creationId xmlns:a16="http://schemas.microsoft.com/office/drawing/2014/main" id="{436C6720-D114-400B-A9D1-733557254369}"/>
              </a:ext>
            </a:extLst>
          </p:cNvPr>
          <p:cNvSpPr>
            <a:spLocks noChangeArrowheads="1"/>
          </p:cNvSpPr>
          <p:nvPr/>
        </p:nvSpPr>
        <p:spPr bwMode="auto">
          <a:xfrm>
            <a:off x="533400" y="4938713"/>
            <a:ext cx="8093075" cy="555625"/>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defRPr sz="2400" b="1">
                <a:solidFill>
                  <a:srgbClr val="0000E0"/>
                </a:solidFill>
                <a:latin typeface="Arial" panose="020B0604020202020204" pitchFamily="34" charset="0"/>
              </a:defRPr>
            </a:lvl1pPr>
            <a:lvl2pPr marL="742950" indent="-285750">
              <a:defRPr sz="2400" b="1">
                <a:solidFill>
                  <a:srgbClr val="0000E0"/>
                </a:solidFill>
                <a:latin typeface="Arial" panose="020B0604020202020204" pitchFamily="34" charset="0"/>
              </a:defRPr>
            </a:lvl2pPr>
            <a:lvl3pPr marL="1143000" indent="-228600">
              <a:defRPr sz="2400" b="1">
                <a:solidFill>
                  <a:srgbClr val="0000E0"/>
                </a:solidFill>
                <a:latin typeface="Arial" panose="020B0604020202020204" pitchFamily="34" charset="0"/>
              </a:defRPr>
            </a:lvl3pPr>
            <a:lvl4pPr marL="1600200" indent="-228600">
              <a:defRPr sz="2400" b="1">
                <a:solidFill>
                  <a:srgbClr val="0000E0"/>
                </a:solidFill>
                <a:latin typeface="Arial" panose="020B0604020202020204" pitchFamily="34" charset="0"/>
              </a:defRPr>
            </a:lvl4pPr>
            <a:lvl5pPr marL="2057400" indent="-228600">
              <a:defRPr sz="2400" b="1">
                <a:solidFill>
                  <a:srgbClr val="0000E0"/>
                </a:solidFill>
                <a:latin typeface="Arial" panose="020B0604020202020204" pitchFamily="34" charset="0"/>
              </a:defRPr>
            </a:lvl5pPr>
            <a:lvl6pPr marL="2514600" indent="-228600" algn="ctr" eaLnBrk="0" fontAlgn="base" hangingPunct="0">
              <a:spcBef>
                <a:spcPct val="0"/>
              </a:spcBef>
              <a:spcAft>
                <a:spcPct val="0"/>
              </a:spcAft>
              <a:defRPr sz="2400" b="1">
                <a:solidFill>
                  <a:srgbClr val="0000E0"/>
                </a:solidFill>
                <a:latin typeface="Arial" panose="020B0604020202020204" pitchFamily="34" charset="0"/>
              </a:defRPr>
            </a:lvl6pPr>
            <a:lvl7pPr marL="2971800" indent="-228600" algn="ctr" eaLnBrk="0" fontAlgn="base" hangingPunct="0">
              <a:spcBef>
                <a:spcPct val="0"/>
              </a:spcBef>
              <a:spcAft>
                <a:spcPct val="0"/>
              </a:spcAft>
              <a:defRPr sz="2400" b="1">
                <a:solidFill>
                  <a:srgbClr val="0000E0"/>
                </a:solidFill>
                <a:latin typeface="Arial" panose="020B0604020202020204" pitchFamily="34" charset="0"/>
              </a:defRPr>
            </a:lvl7pPr>
            <a:lvl8pPr marL="3429000" indent="-228600" algn="ctr" eaLnBrk="0" fontAlgn="base" hangingPunct="0">
              <a:spcBef>
                <a:spcPct val="0"/>
              </a:spcBef>
              <a:spcAft>
                <a:spcPct val="0"/>
              </a:spcAft>
              <a:defRPr sz="2400" b="1">
                <a:solidFill>
                  <a:srgbClr val="0000E0"/>
                </a:solidFill>
                <a:latin typeface="Arial" panose="020B0604020202020204" pitchFamily="34" charset="0"/>
              </a:defRPr>
            </a:lvl8pPr>
            <a:lvl9pPr marL="3886200" indent="-228600" algn="ctr" eaLnBrk="0" fontAlgn="base" hangingPunct="0">
              <a:spcBef>
                <a:spcPct val="0"/>
              </a:spcBef>
              <a:spcAft>
                <a:spcPct val="0"/>
              </a:spcAft>
              <a:defRPr sz="2400" b="1">
                <a:solidFill>
                  <a:srgbClr val="0000E0"/>
                </a:solidFill>
                <a:latin typeface="Arial" panose="020B0604020202020204" pitchFamily="34" charset="0"/>
              </a:defRPr>
            </a:lvl9pPr>
          </a:lstStyle>
          <a:p>
            <a:pPr>
              <a:lnSpc>
                <a:spcPct val="120000"/>
              </a:lnSpc>
              <a:spcBef>
                <a:spcPct val="70000"/>
              </a:spcBef>
              <a:buClr>
                <a:srgbClr val="000076"/>
              </a:buClr>
              <a:buFont typeface="Wingdings" panose="05000000000000000000" pitchFamily="2" charset="2"/>
              <a:buNone/>
            </a:pPr>
            <a:r>
              <a:rPr lang="pt-BR" altLang="pt-BR" sz="1800">
                <a:solidFill>
                  <a:schemeClr val="tx1"/>
                </a:solidFill>
              </a:rPr>
              <a:t>Adjudicação</a:t>
            </a:r>
          </a:p>
        </p:txBody>
      </p:sp>
      <p:sp>
        <p:nvSpPr>
          <p:cNvPr id="17" name="Rectangle 13">
            <a:extLst>
              <a:ext uri="{FF2B5EF4-FFF2-40B4-BE49-F238E27FC236}">
                <a16:creationId xmlns:a16="http://schemas.microsoft.com/office/drawing/2014/main" id="{A2C240E3-09D2-4465-814B-D68ADD16329E}"/>
              </a:ext>
            </a:extLst>
          </p:cNvPr>
          <p:cNvSpPr>
            <a:spLocks noChangeArrowheads="1"/>
          </p:cNvSpPr>
          <p:nvPr/>
        </p:nvSpPr>
        <p:spPr bwMode="auto">
          <a:xfrm>
            <a:off x="514350" y="5757863"/>
            <a:ext cx="8093075" cy="555625"/>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defRPr sz="2400" b="1">
                <a:solidFill>
                  <a:srgbClr val="0000E0"/>
                </a:solidFill>
                <a:latin typeface="Arial" panose="020B0604020202020204" pitchFamily="34" charset="0"/>
              </a:defRPr>
            </a:lvl1pPr>
            <a:lvl2pPr marL="742950" indent="-285750">
              <a:defRPr sz="2400" b="1">
                <a:solidFill>
                  <a:srgbClr val="0000E0"/>
                </a:solidFill>
                <a:latin typeface="Arial" panose="020B0604020202020204" pitchFamily="34" charset="0"/>
              </a:defRPr>
            </a:lvl2pPr>
            <a:lvl3pPr marL="1143000" indent="-228600">
              <a:defRPr sz="2400" b="1">
                <a:solidFill>
                  <a:srgbClr val="0000E0"/>
                </a:solidFill>
                <a:latin typeface="Arial" panose="020B0604020202020204" pitchFamily="34" charset="0"/>
              </a:defRPr>
            </a:lvl3pPr>
            <a:lvl4pPr marL="1600200" indent="-228600">
              <a:defRPr sz="2400" b="1">
                <a:solidFill>
                  <a:srgbClr val="0000E0"/>
                </a:solidFill>
                <a:latin typeface="Arial" panose="020B0604020202020204" pitchFamily="34" charset="0"/>
              </a:defRPr>
            </a:lvl4pPr>
            <a:lvl5pPr marL="2057400" indent="-228600">
              <a:defRPr sz="2400" b="1">
                <a:solidFill>
                  <a:srgbClr val="0000E0"/>
                </a:solidFill>
                <a:latin typeface="Arial" panose="020B0604020202020204" pitchFamily="34" charset="0"/>
              </a:defRPr>
            </a:lvl5pPr>
            <a:lvl6pPr marL="2514600" indent="-228600" algn="ctr" eaLnBrk="0" fontAlgn="base" hangingPunct="0">
              <a:spcBef>
                <a:spcPct val="0"/>
              </a:spcBef>
              <a:spcAft>
                <a:spcPct val="0"/>
              </a:spcAft>
              <a:defRPr sz="2400" b="1">
                <a:solidFill>
                  <a:srgbClr val="0000E0"/>
                </a:solidFill>
                <a:latin typeface="Arial" panose="020B0604020202020204" pitchFamily="34" charset="0"/>
              </a:defRPr>
            </a:lvl6pPr>
            <a:lvl7pPr marL="2971800" indent="-228600" algn="ctr" eaLnBrk="0" fontAlgn="base" hangingPunct="0">
              <a:spcBef>
                <a:spcPct val="0"/>
              </a:spcBef>
              <a:spcAft>
                <a:spcPct val="0"/>
              </a:spcAft>
              <a:defRPr sz="2400" b="1">
                <a:solidFill>
                  <a:srgbClr val="0000E0"/>
                </a:solidFill>
                <a:latin typeface="Arial" panose="020B0604020202020204" pitchFamily="34" charset="0"/>
              </a:defRPr>
            </a:lvl7pPr>
            <a:lvl8pPr marL="3429000" indent="-228600" algn="ctr" eaLnBrk="0" fontAlgn="base" hangingPunct="0">
              <a:spcBef>
                <a:spcPct val="0"/>
              </a:spcBef>
              <a:spcAft>
                <a:spcPct val="0"/>
              </a:spcAft>
              <a:defRPr sz="2400" b="1">
                <a:solidFill>
                  <a:srgbClr val="0000E0"/>
                </a:solidFill>
                <a:latin typeface="Arial" panose="020B0604020202020204" pitchFamily="34" charset="0"/>
              </a:defRPr>
            </a:lvl8pPr>
            <a:lvl9pPr marL="3886200" indent="-228600" algn="ctr" eaLnBrk="0" fontAlgn="base" hangingPunct="0">
              <a:spcBef>
                <a:spcPct val="0"/>
              </a:spcBef>
              <a:spcAft>
                <a:spcPct val="0"/>
              </a:spcAft>
              <a:defRPr sz="2400" b="1">
                <a:solidFill>
                  <a:srgbClr val="0000E0"/>
                </a:solidFill>
                <a:latin typeface="Arial" panose="020B0604020202020204" pitchFamily="34" charset="0"/>
              </a:defRPr>
            </a:lvl9pPr>
          </a:lstStyle>
          <a:p>
            <a:pPr>
              <a:lnSpc>
                <a:spcPct val="120000"/>
              </a:lnSpc>
              <a:spcBef>
                <a:spcPct val="70000"/>
              </a:spcBef>
              <a:buClr>
                <a:srgbClr val="000076"/>
              </a:buClr>
              <a:buFont typeface="Wingdings" panose="05000000000000000000" pitchFamily="2" charset="2"/>
              <a:buNone/>
            </a:pPr>
            <a:r>
              <a:rPr lang="pt-BR" altLang="pt-BR" sz="1800">
                <a:solidFill>
                  <a:schemeClr val="tx1"/>
                </a:solidFill>
              </a:rPr>
              <a:t>Contratação</a:t>
            </a:r>
          </a:p>
        </p:txBody>
      </p:sp>
    </p:spTree>
    <p:extLst>
      <p:ext uri="{BB962C8B-B14F-4D97-AF65-F5344CB8AC3E}">
        <p14:creationId xmlns:p14="http://schemas.microsoft.com/office/powerpoint/2010/main" val="20629248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EE071AC1-42D8-45C4-8DBD-5E29620F2571}"/>
              </a:ext>
            </a:extLst>
          </p:cNvPr>
          <p:cNvSpPr>
            <a:spLocks noGrp="1" noChangeArrowheads="1"/>
          </p:cNvSpPr>
          <p:nvPr>
            <p:ph type="title"/>
          </p:nvPr>
        </p:nvSpPr>
        <p:spPr/>
        <p:txBody>
          <a:bodyPr/>
          <a:lstStyle/>
          <a:p>
            <a:pPr eaLnBrk="1" hangingPunct="1"/>
            <a:r>
              <a:rPr lang="pt-BR" altLang="pt-BR" sz="3200"/>
              <a:t>Os recursos necessários são identificados com base na demanda de recursos e na WBS</a:t>
            </a:r>
          </a:p>
        </p:txBody>
      </p:sp>
      <p:grpSp>
        <p:nvGrpSpPr>
          <p:cNvPr id="104451" name="Group 10">
            <a:extLst>
              <a:ext uri="{FF2B5EF4-FFF2-40B4-BE49-F238E27FC236}">
                <a16:creationId xmlns:a16="http://schemas.microsoft.com/office/drawing/2014/main" id="{0FE4DEE7-C901-4D23-8E13-270F7592472B}"/>
              </a:ext>
            </a:extLst>
          </p:cNvPr>
          <p:cNvGrpSpPr>
            <a:grpSpLocks/>
          </p:cNvGrpSpPr>
          <p:nvPr/>
        </p:nvGrpSpPr>
        <p:grpSpPr bwMode="auto">
          <a:xfrm>
            <a:off x="539750" y="1277938"/>
            <a:ext cx="4606925" cy="1646237"/>
            <a:chOff x="207" y="757"/>
            <a:chExt cx="5386" cy="1037"/>
          </a:xfrm>
        </p:grpSpPr>
        <p:sp>
          <p:nvSpPr>
            <p:cNvPr id="104506" name="Rectangle 11">
              <a:extLst>
                <a:ext uri="{FF2B5EF4-FFF2-40B4-BE49-F238E27FC236}">
                  <a16:creationId xmlns:a16="http://schemas.microsoft.com/office/drawing/2014/main" id="{07C190CB-652D-466A-9DE9-ABA6E8131513}"/>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04507" name="Rectangle 12">
              <a:extLst>
                <a:ext uri="{FF2B5EF4-FFF2-40B4-BE49-F238E27FC236}">
                  <a16:creationId xmlns:a16="http://schemas.microsoft.com/office/drawing/2014/main" id="{B4BD9A73-3E7B-41C9-BBBA-C045FD6C3034}"/>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104452" name="Group 13">
            <a:extLst>
              <a:ext uri="{FF2B5EF4-FFF2-40B4-BE49-F238E27FC236}">
                <a16:creationId xmlns:a16="http://schemas.microsoft.com/office/drawing/2014/main" id="{406F221C-1410-42D4-B43B-67CF901CE0FA}"/>
              </a:ext>
            </a:extLst>
          </p:cNvPr>
          <p:cNvGrpSpPr>
            <a:grpSpLocks/>
          </p:cNvGrpSpPr>
          <p:nvPr/>
        </p:nvGrpSpPr>
        <p:grpSpPr bwMode="auto">
          <a:xfrm>
            <a:off x="539750" y="4281488"/>
            <a:ext cx="4606925" cy="1663700"/>
            <a:chOff x="207" y="2649"/>
            <a:chExt cx="5386" cy="1048"/>
          </a:xfrm>
        </p:grpSpPr>
        <p:sp>
          <p:nvSpPr>
            <p:cNvPr id="104504" name="Rectangle 14">
              <a:extLst>
                <a:ext uri="{FF2B5EF4-FFF2-40B4-BE49-F238E27FC236}">
                  <a16:creationId xmlns:a16="http://schemas.microsoft.com/office/drawing/2014/main" id="{B42FFE82-E358-437D-922C-070FC916156B}"/>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04505" name="Rectangle 15">
              <a:extLst>
                <a:ext uri="{FF2B5EF4-FFF2-40B4-BE49-F238E27FC236}">
                  <a16:creationId xmlns:a16="http://schemas.microsoft.com/office/drawing/2014/main" id="{C7AA5401-84EA-4C7C-AFD4-636B04861A9A}"/>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104453" name="Group 16">
            <a:extLst>
              <a:ext uri="{FF2B5EF4-FFF2-40B4-BE49-F238E27FC236}">
                <a16:creationId xmlns:a16="http://schemas.microsoft.com/office/drawing/2014/main" id="{1E7EA429-7012-4B58-A021-2F85C710A1F9}"/>
              </a:ext>
            </a:extLst>
          </p:cNvPr>
          <p:cNvGrpSpPr>
            <a:grpSpLocks/>
          </p:cNvGrpSpPr>
          <p:nvPr/>
        </p:nvGrpSpPr>
        <p:grpSpPr bwMode="auto">
          <a:xfrm>
            <a:off x="539750" y="2924175"/>
            <a:ext cx="4608513" cy="1357313"/>
            <a:chOff x="212" y="1794"/>
            <a:chExt cx="5381" cy="855"/>
          </a:xfrm>
        </p:grpSpPr>
        <p:sp>
          <p:nvSpPr>
            <p:cNvPr id="104502" name="Rectangle 17">
              <a:extLst>
                <a:ext uri="{FF2B5EF4-FFF2-40B4-BE49-F238E27FC236}">
                  <a16:creationId xmlns:a16="http://schemas.microsoft.com/office/drawing/2014/main" id="{5AB85C62-CAF1-4635-BF81-0FBCA338F5A4}"/>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04503" name="Rectangle 18">
              <a:extLst>
                <a:ext uri="{FF2B5EF4-FFF2-40B4-BE49-F238E27FC236}">
                  <a16:creationId xmlns:a16="http://schemas.microsoft.com/office/drawing/2014/main" id="{D97C31C7-EB77-4985-9430-A1887D380F57}"/>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264212" name="Rectangle 20">
            <a:extLst>
              <a:ext uri="{FF2B5EF4-FFF2-40B4-BE49-F238E27FC236}">
                <a16:creationId xmlns:a16="http://schemas.microsoft.com/office/drawing/2014/main" id="{BAC6303F-AB5E-4293-9467-BDF6EB4D40A7}"/>
              </a:ext>
            </a:extLst>
          </p:cNvPr>
          <p:cNvSpPr>
            <a:spLocks noChangeArrowheads="1"/>
          </p:cNvSpPr>
          <p:nvPr/>
        </p:nvSpPr>
        <p:spPr bwMode="auto">
          <a:xfrm>
            <a:off x="2849563" y="3422650"/>
            <a:ext cx="508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900" u="none">
                <a:solidFill>
                  <a:srgbClr val="000000"/>
                </a:solidFill>
                <a:latin typeface="Arial" panose="020B0604020202020204" pitchFamily="34" charset="0"/>
              </a:rPr>
              <a:t>Estimate </a:t>
            </a:r>
            <a:endParaRPr lang="es-AR" altLang="pt-BR" sz="1800" b="0" u="none">
              <a:latin typeface="Arial" panose="020B0604020202020204" pitchFamily="34" charset="0"/>
            </a:endParaRPr>
          </a:p>
        </p:txBody>
      </p:sp>
      <p:grpSp>
        <p:nvGrpSpPr>
          <p:cNvPr id="5" name="Group 22">
            <a:extLst>
              <a:ext uri="{FF2B5EF4-FFF2-40B4-BE49-F238E27FC236}">
                <a16:creationId xmlns:a16="http://schemas.microsoft.com/office/drawing/2014/main" id="{03490879-35FD-4356-830C-07C53D7C4836}"/>
              </a:ext>
            </a:extLst>
          </p:cNvPr>
          <p:cNvGrpSpPr>
            <a:grpSpLocks/>
          </p:cNvGrpSpPr>
          <p:nvPr/>
        </p:nvGrpSpPr>
        <p:grpSpPr bwMode="auto">
          <a:xfrm>
            <a:off x="1616075" y="1449388"/>
            <a:ext cx="901700" cy="636587"/>
            <a:chOff x="-114" y="981"/>
            <a:chExt cx="998" cy="680"/>
          </a:xfrm>
        </p:grpSpPr>
        <p:sp>
          <p:nvSpPr>
            <p:cNvPr id="104500" name="Rectangle 23">
              <a:extLst>
                <a:ext uri="{FF2B5EF4-FFF2-40B4-BE49-F238E27FC236}">
                  <a16:creationId xmlns:a16="http://schemas.microsoft.com/office/drawing/2014/main" id="{DA197D69-B4FC-4B6E-847E-CC718CF30880}"/>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        Transferir</a:t>
              </a:r>
            </a:p>
            <a:p>
              <a:pPr algn="ctr" eaLnBrk="1" hangingPunct="1">
                <a:spcBef>
                  <a:spcPct val="0"/>
                </a:spcBef>
                <a:buFontTx/>
                <a:buNone/>
              </a:pPr>
              <a:r>
                <a:rPr lang="es-AR" altLang="pt-BR" sz="800" u="none">
                  <a:latin typeface="Arial" panose="020B0604020202020204" pitchFamily="34" charset="0"/>
                </a:rPr>
                <a:t> Informação</a:t>
              </a:r>
            </a:p>
            <a:p>
              <a:pPr algn="ctr" eaLnBrk="1" hangingPunct="1">
                <a:spcBef>
                  <a:spcPct val="0"/>
                </a:spcBef>
                <a:buFontTx/>
                <a:buNone/>
              </a:pPr>
              <a:r>
                <a:rPr lang="es-AR" altLang="pt-BR" sz="800" u="none">
                  <a:latin typeface="Arial" panose="020B0604020202020204" pitchFamily="34" charset="0"/>
                </a:rPr>
                <a:t>da Fase de </a:t>
              </a:r>
            </a:p>
            <a:p>
              <a:pPr algn="ctr" eaLnBrk="1" hangingPunct="1">
                <a:spcBef>
                  <a:spcPct val="0"/>
                </a:spcBef>
                <a:buFontTx/>
                <a:buNone/>
              </a:pPr>
              <a:r>
                <a:rPr lang="es-AR" altLang="pt-BR" sz="800" u="none">
                  <a:latin typeface="Arial" panose="020B0604020202020204" pitchFamily="34" charset="0"/>
                </a:rPr>
                <a:t>Comercialização</a:t>
              </a:r>
            </a:p>
          </p:txBody>
        </p:sp>
        <p:sp>
          <p:nvSpPr>
            <p:cNvPr id="104501" name="Rectangle 24">
              <a:extLst>
                <a:ext uri="{FF2B5EF4-FFF2-40B4-BE49-F238E27FC236}">
                  <a16:creationId xmlns:a16="http://schemas.microsoft.com/office/drawing/2014/main" id="{BF11593A-E6C5-4158-882B-CBDE8391996A}"/>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1.9.2</a:t>
              </a:r>
            </a:p>
          </p:txBody>
        </p:sp>
      </p:grpSp>
      <p:grpSp>
        <p:nvGrpSpPr>
          <p:cNvPr id="6" name="Group 25">
            <a:extLst>
              <a:ext uri="{FF2B5EF4-FFF2-40B4-BE49-F238E27FC236}">
                <a16:creationId xmlns:a16="http://schemas.microsoft.com/office/drawing/2014/main" id="{283CF25B-ECEA-49CA-9BBD-D2014686A4B1}"/>
              </a:ext>
            </a:extLst>
          </p:cNvPr>
          <p:cNvGrpSpPr>
            <a:grpSpLocks/>
          </p:cNvGrpSpPr>
          <p:nvPr/>
        </p:nvGrpSpPr>
        <p:grpSpPr bwMode="auto">
          <a:xfrm>
            <a:off x="2662238" y="1449388"/>
            <a:ext cx="901700" cy="636587"/>
            <a:chOff x="-114" y="981"/>
            <a:chExt cx="998" cy="680"/>
          </a:xfrm>
        </p:grpSpPr>
        <p:sp>
          <p:nvSpPr>
            <p:cNvPr id="104498" name="Rectangle 26">
              <a:extLst>
                <a:ext uri="{FF2B5EF4-FFF2-40B4-BE49-F238E27FC236}">
                  <a16:creationId xmlns:a16="http://schemas.microsoft.com/office/drawing/2014/main" id="{2652CD0C-3DCD-4946-8150-33364B2EFB0D}"/>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Criar</a:t>
              </a:r>
            </a:p>
            <a:p>
              <a:pPr algn="ctr" eaLnBrk="1" hangingPunct="1">
                <a:spcBef>
                  <a:spcPct val="0"/>
                </a:spcBef>
                <a:buFontTx/>
                <a:buNone/>
              </a:pPr>
              <a:r>
                <a:rPr lang="es-AR" altLang="pt-BR" sz="800" u="none">
                  <a:latin typeface="Arial" panose="020B0604020202020204" pitchFamily="34" charset="0"/>
                </a:rPr>
                <a:t>WBS</a:t>
              </a:r>
            </a:p>
          </p:txBody>
        </p:sp>
        <p:sp>
          <p:nvSpPr>
            <p:cNvPr id="104499" name="Rectangle 27">
              <a:extLst>
                <a:ext uri="{FF2B5EF4-FFF2-40B4-BE49-F238E27FC236}">
                  <a16:creationId xmlns:a16="http://schemas.microsoft.com/office/drawing/2014/main" id="{9B75D0BF-D938-432D-B615-7B92C0BC63C3}"/>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2.2.4</a:t>
              </a:r>
            </a:p>
          </p:txBody>
        </p:sp>
      </p:grpSp>
      <p:grpSp>
        <p:nvGrpSpPr>
          <p:cNvPr id="7" name="Group 28">
            <a:extLst>
              <a:ext uri="{FF2B5EF4-FFF2-40B4-BE49-F238E27FC236}">
                <a16:creationId xmlns:a16="http://schemas.microsoft.com/office/drawing/2014/main" id="{CB75D40A-64DE-4BB1-A1B9-ADFEBD7849FF}"/>
              </a:ext>
            </a:extLst>
          </p:cNvPr>
          <p:cNvGrpSpPr>
            <a:grpSpLocks/>
          </p:cNvGrpSpPr>
          <p:nvPr/>
        </p:nvGrpSpPr>
        <p:grpSpPr bwMode="auto">
          <a:xfrm>
            <a:off x="3817938" y="1449388"/>
            <a:ext cx="901700" cy="636587"/>
            <a:chOff x="-114" y="981"/>
            <a:chExt cx="998" cy="680"/>
          </a:xfrm>
        </p:grpSpPr>
        <p:sp>
          <p:nvSpPr>
            <p:cNvPr id="104496" name="Rectangle 29">
              <a:extLst>
                <a:ext uri="{FF2B5EF4-FFF2-40B4-BE49-F238E27FC236}">
                  <a16:creationId xmlns:a16="http://schemas.microsoft.com/office/drawing/2014/main" id="{E43562B2-CBB6-4050-BFAF-2700401573AA}"/>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Definir</a:t>
              </a:r>
            </a:p>
            <a:p>
              <a:pPr algn="ctr" eaLnBrk="1" hangingPunct="1">
                <a:spcBef>
                  <a:spcPct val="0"/>
                </a:spcBef>
                <a:buFontTx/>
                <a:buNone/>
              </a:pPr>
              <a:r>
                <a:rPr lang="es-AR" altLang="pt-BR" sz="800" u="none">
                  <a:latin typeface="Arial" panose="020B0604020202020204" pitchFamily="34" charset="0"/>
                </a:rPr>
                <a:t>Recursos</a:t>
              </a:r>
            </a:p>
            <a:p>
              <a:pPr algn="ctr" eaLnBrk="1" hangingPunct="1">
                <a:spcBef>
                  <a:spcPct val="0"/>
                </a:spcBef>
                <a:buFontTx/>
                <a:buNone/>
              </a:pPr>
              <a:r>
                <a:rPr lang="es-AR" altLang="pt-BR" sz="800" u="none">
                  <a:latin typeface="Arial" panose="020B0604020202020204" pitchFamily="34" charset="0"/>
                </a:rPr>
                <a:t>Requeridos</a:t>
              </a:r>
            </a:p>
          </p:txBody>
        </p:sp>
        <p:sp>
          <p:nvSpPr>
            <p:cNvPr id="104497" name="Rectangle 30">
              <a:extLst>
                <a:ext uri="{FF2B5EF4-FFF2-40B4-BE49-F238E27FC236}">
                  <a16:creationId xmlns:a16="http://schemas.microsoft.com/office/drawing/2014/main" id="{CB463AD9-E85C-40AB-B191-E10E23D17B5B}"/>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2.3.2</a:t>
              </a:r>
            </a:p>
          </p:txBody>
        </p:sp>
      </p:grpSp>
      <p:sp>
        <p:nvSpPr>
          <p:cNvPr id="264223" name="Line 31">
            <a:extLst>
              <a:ext uri="{FF2B5EF4-FFF2-40B4-BE49-F238E27FC236}">
                <a16:creationId xmlns:a16="http://schemas.microsoft.com/office/drawing/2014/main" id="{7D577D30-B39D-4789-AB29-012855030DED}"/>
              </a:ext>
            </a:extLst>
          </p:cNvPr>
          <p:cNvSpPr>
            <a:spLocks noChangeShapeType="1"/>
          </p:cNvSpPr>
          <p:nvPr/>
        </p:nvSpPr>
        <p:spPr bwMode="auto">
          <a:xfrm>
            <a:off x="2066925" y="2085975"/>
            <a:ext cx="0" cy="596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264224" name="Line 32">
            <a:extLst>
              <a:ext uri="{FF2B5EF4-FFF2-40B4-BE49-F238E27FC236}">
                <a16:creationId xmlns:a16="http://schemas.microsoft.com/office/drawing/2014/main" id="{1E76AE2F-E0A1-42B2-8CC8-64E77D669160}"/>
              </a:ext>
            </a:extLst>
          </p:cNvPr>
          <p:cNvSpPr>
            <a:spLocks noChangeShapeType="1"/>
          </p:cNvSpPr>
          <p:nvPr/>
        </p:nvSpPr>
        <p:spPr bwMode="auto">
          <a:xfrm>
            <a:off x="2066925" y="2668588"/>
            <a:ext cx="22161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264225" name="Line 33">
            <a:extLst>
              <a:ext uri="{FF2B5EF4-FFF2-40B4-BE49-F238E27FC236}">
                <a16:creationId xmlns:a16="http://schemas.microsoft.com/office/drawing/2014/main" id="{346D3600-205F-4245-BA1E-6EA010B7A6F3}"/>
              </a:ext>
            </a:extLst>
          </p:cNvPr>
          <p:cNvSpPr>
            <a:spLocks noChangeShapeType="1"/>
          </p:cNvSpPr>
          <p:nvPr/>
        </p:nvSpPr>
        <p:spPr bwMode="auto">
          <a:xfrm>
            <a:off x="4283075" y="2085975"/>
            <a:ext cx="0" cy="596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8" name="Group 34">
            <a:extLst>
              <a:ext uri="{FF2B5EF4-FFF2-40B4-BE49-F238E27FC236}">
                <a16:creationId xmlns:a16="http://schemas.microsoft.com/office/drawing/2014/main" id="{611CA0B1-5D6A-4D78-8A38-0895CA53F505}"/>
              </a:ext>
            </a:extLst>
          </p:cNvPr>
          <p:cNvGrpSpPr>
            <a:grpSpLocks/>
          </p:cNvGrpSpPr>
          <p:nvPr/>
        </p:nvGrpSpPr>
        <p:grpSpPr bwMode="auto">
          <a:xfrm>
            <a:off x="1279525" y="2232025"/>
            <a:ext cx="1276350" cy="280988"/>
            <a:chOff x="862" y="1355"/>
            <a:chExt cx="604" cy="177"/>
          </a:xfrm>
        </p:grpSpPr>
        <p:sp>
          <p:nvSpPr>
            <p:cNvPr id="104492" name="Freeform 35">
              <a:extLst>
                <a:ext uri="{FF2B5EF4-FFF2-40B4-BE49-F238E27FC236}">
                  <a16:creationId xmlns:a16="http://schemas.microsoft.com/office/drawing/2014/main" id="{E3D267C1-1B14-46FF-9434-ADA99838F3D1}"/>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4493" name="Freeform 36">
              <a:extLst>
                <a:ext uri="{FF2B5EF4-FFF2-40B4-BE49-F238E27FC236}">
                  <a16:creationId xmlns:a16="http://schemas.microsoft.com/office/drawing/2014/main" id="{1C814ED5-0A53-4221-A27C-8EFE1938C5AA}"/>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104494" name="Freeform 37">
              <a:extLst>
                <a:ext uri="{FF2B5EF4-FFF2-40B4-BE49-F238E27FC236}">
                  <a16:creationId xmlns:a16="http://schemas.microsoft.com/office/drawing/2014/main" id="{2E0BE0D5-FB50-443D-900C-8364354DED9A}"/>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04495" name="Freeform 38">
              <a:extLst>
                <a:ext uri="{FF2B5EF4-FFF2-40B4-BE49-F238E27FC236}">
                  <a16:creationId xmlns:a16="http://schemas.microsoft.com/office/drawing/2014/main" id="{A8D66980-DF20-4A37-B802-F240B6D947ED}"/>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264231" name="Rectangle 39">
            <a:extLst>
              <a:ext uri="{FF2B5EF4-FFF2-40B4-BE49-F238E27FC236}">
                <a16:creationId xmlns:a16="http://schemas.microsoft.com/office/drawing/2014/main" id="{B7577986-F56B-40CF-9DFA-EC9D0D87A9B6}"/>
              </a:ext>
            </a:extLst>
          </p:cNvPr>
          <p:cNvSpPr>
            <a:spLocks noChangeArrowheads="1"/>
          </p:cNvSpPr>
          <p:nvPr/>
        </p:nvSpPr>
        <p:spPr bwMode="auto">
          <a:xfrm>
            <a:off x="1319213" y="2260600"/>
            <a:ext cx="12366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Informação da</a:t>
            </a:r>
          </a:p>
          <a:p>
            <a:pPr algn="ctr" eaLnBrk="1" hangingPunct="1">
              <a:spcBef>
                <a:spcPct val="0"/>
              </a:spcBef>
              <a:buFontTx/>
              <a:buNone/>
            </a:pPr>
            <a:r>
              <a:rPr lang="es-AR" altLang="pt-BR" sz="800" b="0" u="none">
                <a:solidFill>
                  <a:srgbClr val="000000"/>
                </a:solidFill>
                <a:latin typeface="Arial" panose="020B0604020202020204" pitchFamily="34" charset="0"/>
              </a:rPr>
              <a:t>Fase de </a:t>
            </a:r>
            <a:r>
              <a:rPr lang="es-AR" altLang="pt-BR" sz="800" u="none">
                <a:latin typeface="Arial" panose="020B0604020202020204" pitchFamily="34" charset="0"/>
              </a:rPr>
              <a:t>Comercialização</a:t>
            </a:r>
          </a:p>
        </p:txBody>
      </p:sp>
      <p:sp>
        <p:nvSpPr>
          <p:cNvPr id="264232" name="Line 40">
            <a:extLst>
              <a:ext uri="{FF2B5EF4-FFF2-40B4-BE49-F238E27FC236}">
                <a16:creationId xmlns:a16="http://schemas.microsoft.com/office/drawing/2014/main" id="{03E9CFFD-8004-4F00-A4B6-191E593C0753}"/>
              </a:ext>
            </a:extLst>
          </p:cNvPr>
          <p:cNvSpPr>
            <a:spLocks noChangeShapeType="1"/>
          </p:cNvSpPr>
          <p:nvPr/>
        </p:nvSpPr>
        <p:spPr bwMode="auto">
          <a:xfrm>
            <a:off x="3132138" y="2079625"/>
            <a:ext cx="0" cy="10699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9" name="Group 41">
            <a:extLst>
              <a:ext uri="{FF2B5EF4-FFF2-40B4-BE49-F238E27FC236}">
                <a16:creationId xmlns:a16="http://schemas.microsoft.com/office/drawing/2014/main" id="{14CFA5FA-9E67-4A57-AE64-922932A0CF75}"/>
              </a:ext>
            </a:extLst>
          </p:cNvPr>
          <p:cNvGrpSpPr>
            <a:grpSpLocks/>
          </p:cNvGrpSpPr>
          <p:nvPr/>
        </p:nvGrpSpPr>
        <p:grpSpPr bwMode="auto">
          <a:xfrm>
            <a:off x="3635375" y="2241550"/>
            <a:ext cx="1271588" cy="280988"/>
            <a:chOff x="2378" y="1361"/>
            <a:chExt cx="331" cy="177"/>
          </a:xfrm>
        </p:grpSpPr>
        <p:sp>
          <p:nvSpPr>
            <p:cNvPr id="104488" name="Freeform 42">
              <a:extLst>
                <a:ext uri="{FF2B5EF4-FFF2-40B4-BE49-F238E27FC236}">
                  <a16:creationId xmlns:a16="http://schemas.microsoft.com/office/drawing/2014/main" id="{B3BBAC4E-0F28-4318-868E-EE829622A41E}"/>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4489" name="Freeform 43">
              <a:extLst>
                <a:ext uri="{FF2B5EF4-FFF2-40B4-BE49-F238E27FC236}">
                  <a16:creationId xmlns:a16="http://schemas.microsoft.com/office/drawing/2014/main" id="{CA20E83D-0A75-44BA-ACFE-5C2AE536023D}"/>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104490" name="Freeform 44">
              <a:extLst>
                <a:ext uri="{FF2B5EF4-FFF2-40B4-BE49-F238E27FC236}">
                  <a16:creationId xmlns:a16="http://schemas.microsoft.com/office/drawing/2014/main" id="{9954E691-CA5A-4D54-AB67-E8FF409B12DA}"/>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04491" name="Freeform 45">
              <a:extLst>
                <a:ext uri="{FF2B5EF4-FFF2-40B4-BE49-F238E27FC236}">
                  <a16:creationId xmlns:a16="http://schemas.microsoft.com/office/drawing/2014/main" id="{2FA705EA-EB13-4327-A22F-42DE75BBBE9F}"/>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264238" name="Rectangle 46">
            <a:extLst>
              <a:ext uri="{FF2B5EF4-FFF2-40B4-BE49-F238E27FC236}">
                <a16:creationId xmlns:a16="http://schemas.microsoft.com/office/drawing/2014/main" id="{1267328A-6646-41FA-97C3-CBC156467165}"/>
              </a:ext>
            </a:extLst>
          </p:cNvPr>
          <p:cNvSpPr>
            <a:spLocks noChangeArrowheads="1"/>
          </p:cNvSpPr>
          <p:nvPr/>
        </p:nvSpPr>
        <p:spPr bwMode="auto">
          <a:xfrm>
            <a:off x="3708400" y="2276475"/>
            <a:ext cx="1150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Demanda de Recursos e Duração de Atividades</a:t>
            </a:r>
          </a:p>
        </p:txBody>
      </p:sp>
      <p:grpSp>
        <p:nvGrpSpPr>
          <p:cNvPr id="10" name="Group 47">
            <a:extLst>
              <a:ext uri="{FF2B5EF4-FFF2-40B4-BE49-F238E27FC236}">
                <a16:creationId xmlns:a16="http://schemas.microsoft.com/office/drawing/2014/main" id="{3B05546F-27E1-4A18-BE1C-9F9857C551EE}"/>
              </a:ext>
            </a:extLst>
          </p:cNvPr>
          <p:cNvGrpSpPr>
            <a:grpSpLocks/>
          </p:cNvGrpSpPr>
          <p:nvPr/>
        </p:nvGrpSpPr>
        <p:grpSpPr bwMode="auto">
          <a:xfrm>
            <a:off x="2671763" y="3248025"/>
            <a:ext cx="901700" cy="636588"/>
            <a:chOff x="-114" y="981"/>
            <a:chExt cx="998" cy="680"/>
          </a:xfrm>
        </p:grpSpPr>
        <p:sp>
          <p:nvSpPr>
            <p:cNvPr id="104486" name="Rectangle 48">
              <a:extLst>
                <a:ext uri="{FF2B5EF4-FFF2-40B4-BE49-F238E27FC236}">
                  <a16:creationId xmlns:a16="http://schemas.microsoft.com/office/drawing/2014/main" id="{B07A09EE-7F3C-46A9-98CF-FF9704960DC9}"/>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Identificar</a:t>
              </a:r>
            </a:p>
            <a:p>
              <a:pPr algn="ctr" eaLnBrk="1" hangingPunct="1">
                <a:spcBef>
                  <a:spcPct val="0"/>
                </a:spcBef>
                <a:buFontTx/>
                <a:buNone/>
              </a:pPr>
              <a:r>
                <a:rPr lang="es-AR" altLang="pt-BR" sz="800" u="none">
                  <a:latin typeface="Arial" panose="020B0604020202020204" pitchFamily="34" charset="0"/>
                </a:rPr>
                <a:t>Necessidades</a:t>
              </a:r>
            </a:p>
            <a:p>
              <a:pPr algn="ctr" eaLnBrk="1" hangingPunct="1">
                <a:spcBef>
                  <a:spcPct val="0"/>
                </a:spcBef>
                <a:buFontTx/>
                <a:buNone/>
              </a:pPr>
              <a:r>
                <a:rPr lang="es-AR" altLang="pt-BR" sz="800" u="none">
                  <a:latin typeface="Arial" panose="020B0604020202020204" pitchFamily="34" charset="0"/>
                </a:rPr>
                <a:t>de Recursos</a:t>
              </a:r>
            </a:p>
          </p:txBody>
        </p:sp>
        <p:sp>
          <p:nvSpPr>
            <p:cNvPr id="104487" name="Rectangle 49">
              <a:extLst>
                <a:ext uri="{FF2B5EF4-FFF2-40B4-BE49-F238E27FC236}">
                  <a16:creationId xmlns:a16="http://schemas.microsoft.com/office/drawing/2014/main" id="{8B77FE1B-D1BC-4693-8058-D3A36F27AF44}"/>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2.4.1</a:t>
              </a:r>
            </a:p>
          </p:txBody>
        </p:sp>
      </p:grpSp>
      <p:sp>
        <p:nvSpPr>
          <p:cNvPr id="264242" name="Line 50">
            <a:extLst>
              <a:ext uri="{FF2B5EF4-FFF2-40B4-BE49-F238E27FC236}">
                <a16:creationId xmlns:a16="http://schemas.microsoft.com/office/drawing/2014/main" id="{CB3C13E2-8A5D-4C04-91FB-524FABC751D8}"/>
              </a:ext>
            </a:extLst>
          </p:cNvPr>
          <p:cNvSpPr>
            <a:spLocks noChangeShapeType="1"/>
          </p:cNvSpPr>
          <p:nvPr/>
        </p:nvSpPr>
        <p:spPr bwMode="auto">
          <a:xfrm>
            <a:off x="3127375" y="3897313"/>
            <a:ext cx="0" cy="10366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1" name="Group 51">
            <a:extLst>
              <a:ext uri="{FF2B5EF4-FFF2-40B4-BE49-F238E27FC236}">
                <a16:creationId xmlns:a16="http://schemas.microsoft.com/office/drawing/2014/main" id="{BABC8EED-BFA2-499B-A63F-0EB14E13AEE6}"/>
              </a:ext>
            </a:extLst>
          </p:cNvPr>
          <p:cNvGrpSpPr>
            <a:grpSpLocks/>
          </p:cNvGrpSpPr>
          <p:nvPr/>
        </p:nvGrpSpPr>
        <p:grpSpPr bwMode="auto">
          <a:xfrm>
            <a:off x="2541588" y="4440238"/>
            <a:ext cx="1166812" cy="279400"/>
            <a:chOff x="1181" y="2746"/>
            <a:chExt cx="616" cy="176"/>
          </a:xfrm>
        </p:grpSpPr>
        <p:sp>
          <p:nvSpPr>
            <p:cNvPr id="104482" name="Freeform 52">
              <a:extLst>
                <a:ext uri="{FF2B5EF4-FFF2-40B4-BE49-F238E27FC236}">
                  <a16:creationId xmlns:a16="http://schemas.microsoft.com/office/drawing/2014/main" id="{1AA4D058-7F45-4BE1-9DF1-D1918BD43FAC}"/>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4483" name="Freeform 53">
              <a:extLst>
                <a:ext uri="{FF2B5EF4-FFF2-40B4-BE49-F238E27FC236}">
                  <a16:creationId xmlns:a16="http://schemas.microsoft.com/office/drawing/2014/main" id="{293642B0-9E02-4601-B15E-CA2E87C6A0B9}"/>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0">
              <a:solidFill>
                <a:srgbClr val="000000"/>
              </a:solidFill>
              <a:round/>
              <a:headEnd/>
              <a:tailEnd/>
            </a:ln>
          </p:spPr>
          <p:txBody>
            <a:bodyPr/>
            <a:lstStyle/>
            <a:p>
              <a:endParaRPr lang="pt-BR"/>
            </a:p>
          </p:txBody>
        </p:sp>
        <p:sp>
          <p:nvSpPr>
            <p:cNvPr id="104484" name="Freeform 54">
              <a:extLst>
                <a:ext uri="{FF2B5EF4-FFF2-40B4-BE49-F238E27FC236}">
                  <a16:creationId xmlns:a16="http://schemas.microsoft.com/office/drawing/2014/main" id="{33F3B9A9-3316-48A8-9FC2-CB56252DC840}"/>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w="7938" cap="rnd">
              <a:solidFill>
                <a:srgbClr val="000000"/>
              </a:solidFill>
              <a:round/>
              <a:headEnd/>
              <a:tailEnd/>
            </a:ln>
          </p:spPr>
          <p:txBody>
            <a:bodyPr/>
            <a:lstStyle/>
            <a:p>
              <a:endParaRPr lang="pt-BR"/>
            </a:p>
          </p:txBody>
        </p:sp>
        <p:sp>
          <p:nvSpPr>
            <p:cNvPr id="104485" name="Freeform 55">
              <a:extLst>
                <a:ext uri="{FF2B5EF4-FFF2-40B4-BE49-F238E27FC236}">
                  <a16:creationId xmlns:a16="http://schemas.microsoft.com/office/drawing/2014/main" id="{472F014D-D044-4D9D-B7F0-0198C14513FA}"/>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7938" cap="rnd">
              <a:solidFill>
                <a:srgbClr val="000000"/>
              </a:solidFill>
              <a:round/>
              <a:headEnd/>
              <a:tailEnd/>
            </a:ln>
          </p:spPr>
          <p:txBody>
            <a:bodyPr/>
            <a:lstStyle/>
            <a:p>
              <a:endParaRPr lang="pt-BR"/>
            </a:p>
          </p:txBody>
        </p:sp>
      </p:grpSp>
      <p:sp>
        <p:nvSpPr>
          <p:cNvPr id="264248" name="Rectangle 56">
            <a:extLst>
              <a:ext uri="{FF2B5EF4-FFF2-40B4-BE49-F238E27FC236}">
                <a16:creationId xmlns:a16="http://schemas.microsoft.com/office/drawing/2014/main" id="{C8CBD6CC-475F-445E-A932-C44133FC2681}"/>
              </a:ext>
            </a:extLst>
          </p:cNvPr>
          <p:cNvSpPr>
            <a:spLocks noChangeArrowheads="1"/>
          </p:cNvSpPr>
          <p:nvPr/>
        </p:nvSpPr>
        <p:spPr bwMode="auto">
          <a:xfrm>
            <a:off x="2555875" y="4452938"/>
            <a:ext cx="1152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Cronograma Preliminar com Recursos</a:t>
            </a:r>
          </a:p>
        </p:txBody>
      </p:sp>
      <p:grpSp>
        <p:nvGrpSpPr>
          <p:cNvPr id="12" name="Group 57">
            <a:extLst>
              <a:ext uri="{FF2B5EF4-FFF2-40B4-BE49-F238E27FC236}">
                <a16:creationId xmlns:a16="http://schemas.microsoft.com/office/drawing/2014/main" id="{760FB634-E7A5-45A3-907F-DAC61ABC38B7}"/>
              </a:ext>
            </a:extLst>
          </p:cNvPr>
          <p:cNvGrpSpPr>
            <a:grpSpLocks/>
          </p:cNvGrpSpPr>
          <p:nvPr/>
        </p:nvGrpSpPr>
        <p:grpSpPr bwMode="auto">
          <a:xfrm>
            <a:off x="2851150" y="2232025"/>
            <a:ext cx="525463" cy="280988"/>
            <a:chOff x="1660" y="1355"/>
            <a:chExt cx="331" cy="177"/>
          </a:xfrm>
        </p:grpSpPr>
        <p:sp>
          <p:nvSpPr>
            <p:cNvPr id="104478" name="Freeform 58">
              <a:extLst>
                <a:ext uri="{FF2B5EF4-FFF2-40B4-BE49-F238E27FC236}">
                  <a16:creationId xmlns:a16="http://schemas.microsoft.com/office/drawing/2014/main" id="{FD08AB45-061F-4C77-B2BA-F71FC3AD9DD8}"/>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04479" name="Freeform 59">
              <a:extLst>
                <a:ext uri="{FF2B5EF4-FFF2-40B4-BE49-F238E27FC236}">
                  <a16:creationId xmlns:a16="http://schemas.microsoft.com/office/drawing/2014/main" id="{1CD2BB86-52D5-455F-8217-4C8C15E93A3C}"/>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104480" name="Freeform 60">
              <a:extLst>
                <a:ext uri="{FF2B5EF4-FFF2-40B4-BE49-F238E27FC236}">
                  <a16:creationId xmlns:a16="http://schemas.microsoft.com/office/drawing/2014/main" id="{BEFBB78F-3F95-4218-A8B1-2A59CB3A1851}"/>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04481" name="Freeform 61">
              <a:extLst>
                <a:ext uri="{FF2B5EF4-FFF2-40B4-BE49-F238E27FC236}">
                  <a16:creationId xmlns:a16="http://schemas.microsoft.com/office/drawing/2014/main" id="{1E0376D0-6121-4377-B2AF-2D0EAE2EF1A3}"/>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264254" name="Rectangle 62">
            <a:extLst>
              <a:ext uri="{FF2B5EF4-FFF2-40B4-BE49-F238E27FC236}">
                <a16:creationId xmlns:a16="http://schemas.microsoft.com/office/drawing/2014/main" id="{84C26D83-EE17-41D5-B45A-583B296E518E}"/>
              </a:ext>
            </a:extLst>
          </p:cNvPr>
          <p:cNvSpPr>
            <a:spLocks noChangeArrowheads="1"/>
          </p:cNvSpPr>
          <p:nvPr/>
        </p:nvSpPr>
        <p:spPr bwMode="auto">
          <a:xfrm>
            <a:off x="3009900" y="2300288"/>
            <a:ext cx="2317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b="0" u="none">
                <a:solidFill>
                  <a:srgbClr val="000000"/>
                </a:solidFill>
                <a:latin typeface="Arial" panose="020B0604020202020204" pitchFamily="34" charset="0"/>
              </a:rPr>
              <a:t>WBS</a:t>
            </a:r>
            <a:endParaRPr lang="es-AR" altLang="pt-BR" sz="1800" b="0" u="none">
              <a:latin typeface="Arial" panose="020B0604020202020204" pitchFamily="34" charset="0"/>
            </a:endParaRPr>
          </a:p>
        </p:txBody>
      </p:sp>
      <p:grpSp>
        <p:nvGrpSpPr>
          <p:cNvPr id="13" name="Group 63">
            <a:extLst>
              <a:ext uri="{FF2B5EF4-FFF2-40B4-BE49-F238E27FC236}">
                <a16:creationId xmlns:a16="http://schemas.microsoft.com/office/drawing/2014/main" id="{83785B65-225F-4DD9-B797-460C4AE47225}"/>
              </a:ext>
            </a:extLst>
          </p:cNvPr>
          <p:cNvGrpSpPr>
            <a:grpSpLocks/>
          </p:cNvGrpSpPr>
          <p:nvPr/>
        </p:nvGrpSpPr>
        <p:grpSpPr bwMode="auto">
          <a:xfrm>
            <a:off x="2665413" y="5006975"/>
            <a:ext cx="901700" cy="636588"/>
            <a:chOff x="-114" y="981"/>
            <a:chExt cx="998" cy="680"/>
          </a:xfrm>
        </p:grpSpPr>
        <p:sp>
          <p:nvSpPr>
            <p:cNvPr id="104476" name="Rectangle 64">
              <a:extLst>
                <a:ext uri="{FF2B5EF4-FFF2-40B4-BE49-F238E27FC236}">
                  <a16:creationId xmlns:a16="http://schemas.microsoft.com/office/drawing/2014/main" id="{53629FA3-8821-4F6E-8DC4-E024A397E537}"/>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Planejar</a:t>
              </a:r>
            </a:p>
            <a:p>
              <a:pPr algn="ctr" eaLnBrk="1" hangingPunct="1">
                <a:spcBef>
                  <a:spcPct val="0"/>
                </a:spcBef>
                <a:buFontTx/>
                <a:buNone/>
              </a:pPr>
              <a:r>
                <a:rPr lang="es-AR" altLang="pt-BR" sz="800" u="none">
                  <a:solidFill>
                    <a:srgbClr val="000000"/>
                  </a:solidFill>
                  <a:latin typeface="Arial" panose="020B0604020202020204" pitchFamily="34" charset="0"/>
                </a:rPr>
                <a:t>Subcontratações</a:t>
              </a:r>
            </a:p>
            <a:p>
              <a:pPr algn="ctr" eaLnBrk="1" hangingPunct="1">
                <a:spcBef>
                  <a:spcPct val="0"/>
                </a:spcBef>
                <a:buFontTx/>
                <a:buNone/>
              </a:pPr>
              <a:r>
                <a:rPr lang="es-AR" altLang="pt-BR" sz="800" u="none">
                  <a:solidFill>
                    <a:srgbClr val="000000"/>
                  </a:solidFill>
                  <a:latin typeface="Arial" panose="020B0604020202020204" pitchFamily="34" charset="0"/>
                </a:rPr>
                <a:t>e Compras</a:t>
              </a:r>
              <a:endParaRPr lang="es-AR" altLang="pt-BR" sz="800" u="none">
                <a:latin typeface="Arial" panose="020B0604020202020204" pitchFamily="34" charset="0"/>
              </a:endParaRPr>
            </a:p>
          </p:txBody>
        </p:sp>
        <p:sp>
          <p:nvSpPr>
            <p:cNvPr id="104477" name="Rectangle 65">
              <a:extLst>
                <a:ext uri="{FF2B5EF4-FFF2-40B4-BE49-F238E27FC236}">
                  <a16:creationId xmlns:a16="http://schemas.microsoft.com/office/drawing/2014/main" id="{BC0C6F11-66C1-4EF7-A378-32A9BC6DAB53}"/>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2.8.1</a:t>
              </a:r>
            </a:p>
          </p:txBody>
        </p:sp>
      </p:grpSp>
      <p:sp>
        <p:nvSpPr>
          <p:cNvPr id="104473" name="Rectangle 68">
            <a:extLst>
              <a:ext uri="{FF2B5EF4-FFF2-40B4-BE49-F238E27FC236}">
                <a16:creationId xmlns:a16="http://schemas.microsoft.com/office/drawing/2014/main" id="{CCD1603C-2188-4B29-8AFE-A52E48702B89}"/>
              </a:ext>
            </a:extLst>
          </p:cNvPr>
          <p:cNvSpPr>
            <a:spLocks noChangeArrowheads="1"/>
          </p:cNvSpPr>
          <p:nvPr/>
        </p:nvSpPr>
        <p:spPr bwMode="auto">
          <a:xfrm>
            <a:off x="611188" y="4325938"/>
            <a:ext cx="574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89C0"/>
                </a:solidFill>
                <a:latin typeface="Arial" panose="020B0604020202020204" pitchFamily="34" charset="0"/>
              </a:rPr>
              <a:t>SAÍDAS</a:t>
            </a:r>
          </a:p>
        </p:txBody>
      </p:sp>
      <p:sp>
        <p:nvSpPr>
          <p:cNvPr id="104474" name="Rectangle 69">
            <a:extLst>
              <a:ext uri="{FF2B5EF4-FFF2-40B4-BE49-F238E27FC236}">
                <a16:creationId xmlns:a16="http://schemas.microsoft.com/office/drawing/2014/main" id="{43C1C30B-B488-4773-8E23-A70F20CD836F}"/>
              </a:ext>
            </a:extLst>
          </p:cNvPr>
          <p:cNvSpPr>
            <a:spLocks noChangeArrowheads="1"/>
          </p:cNvSpPr>
          <p:nvPr/>
        </p:nvSpPr>
        <p:spPr bwMode="auto">
          <a:xfrm>
            <a:off x="611188" y="1322388"/>
            <a:ext cx="8890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89C0"/>
                </a:solidFill>
                <a:latin typeface="Arial" panose="020B0604020202020204" pitchFamily="34" charset="0"/>
              </a:rPr>
              <a:t>ENTRADAS</a:t>
            </a:r>
          </a:p>
        </p:txBody>
      </p:sp>
      <p:sp>
        <p:nvSpPr>
          <p:cNvPr id="104475" name="Rectangle 70">
            <a:extLst>
              <a:ext uri="{FF2B5EF4-FFF2-40B4-BE49-F238E27FC236}">
                <a16:creationId xmlns:a16="http://schemas.microsoft.com/office/drawing/2014/main" id="{0BD786E6-375C-4A4A-B3E9-224F91529B6F}"/>
              </a:ext>
            </a:extLst>
          </p:cNvPr>
          <p:cNvSpPr>
            <a:spLocks noChangeArrowheads="1"/>
          </p:cNvSpPr>
          <p:nvPr/>
        </p:nvSpPr>
        <p:spPr bwMode="auto">
          <a:xfrm>
            <a:off x="619125" y="2970213"/>
            <a:ext cx="965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89C0"/>
                </a:solidFill>
                <a:latin typeface="Arial" panose="020B0604020202020204" pitchFamily="34" charset="0"/>
              </a:rPr>
              <a:t>PROCESSOS</a:t>
            </a:r>
          </a:p>
        </p:txBody>
      </p:sp>
    </p:spTree>
    <p:extLst>
      <p:ext uri="{BB962C8B-B14F-4D97-AF65-F5344CB8AC3E}">
        <p14:creationId xmlns:p14="http://schemas.microsoft.com/office/powerpoint/2010/main" val="3152340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2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42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42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42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42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42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42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425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642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42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12" grpId="0"/>
      <p:bldP spid="264231" grpId="0"/>
      <p:bldP spid="264238" grpId="0"/>
      <p:bldP spid="264248" grpId="0"/>
      <p:bldP spid="26425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026FEB85-8A4D-45C5-B57B-1343254F99C7}"/>
              </a:ext>
            </a:extLst>
          </p:cNvPr>
          <p:cNvSpPr>
            <a:spLocks noGrp="1" noChangeArrowheads="1"/>
          </p:cNvSpPr>
          <p:nvPr>
            <p:ph type="title"/>
          </p:nvPr>
        </p:nvSpPr>
        <p:spPr/>
        <p:txBody>
          <a:bodyPr>
            <a:normAutofit fontScale="90000"/>
          </a:bodyPr>
          <a:lstStyle/>
          <a:p>
            <a:pPr eaLnBrk="1" hangingPunct="1"/>
            <a:r>
              <a:rPr lang="pt-BR" altLang="pt-BR"/>
              <a:t>O PM identifica </a:t>
            </a:r>
            <a:br>
              <a:rPr lang="pt-BR" altLang="pt-BR"/>
            </a:br>
            <a:r>
              <a:rPr lang="pt-BR" altLang="pt-BR"/>
              <a:t>o recurso adequado para a tarefa</a:t>
            </a:r>
          </a:p>
        </p:txBody>
      </p:sp>
      <p:sp>
        <p:nvSpPr>
          <p:cNvPr id="106499" name="Rectangle 10">
            <a:extLst>
              <a:ext uri="{FF2B5EF4-FFF2-40B4-BE49-F238E27FC236}">
                <a16:creationId xmlns:a16="http://schemas.microsoft.com/office/drawing/2014/main" id="{8CB7520F-CA7E-4F24-9EFE-B14CAAF938A6}"/>
              </a:ext>
            </a:extLst>
          </p:cNvPr>
          <p:cNvSpPr>
            <a:spLocks noChangeArrowheads="1"/>
          </p:cNvSpPr>
          <p:nvPr/>
        </p:nvSpPr>
        <p:spPr bwMode="auto">
          <a:xfrm>
            <a:off x="0" y="2447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06500" name="Text Box 11">
            <a:extLst>
              <a:ext uri="{FF2B5EF4-FFF2-40B4-BE49-F238E27FC236}">
                <a16:creationId xmlns:a16="http://schemas.microsoft.com/office/drawing/2014/main" id="{3DB0644B-1356-4FC5-9EA1-B9949014EFD4}"/>
              </a:ext>
            </a:extLst>
          </p:cNvPr>
          <p:cNvSpPr txBox="1">
            <a:spLocks noChangeArrowheads="1"/>
          </p:cNvSpPr>
          <p:nvPr/>
        </p:nvSpPr>
        <p:spPr bwMode="auto">
          <a:xfrm>
            <a:off x="2590800" y="2133600"/>
            <a:ext cx="65532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pt-BR" altLang="pt-BR" sz="2200" b="0" u="none"/>
              <a:t>Para os recursos humanos, o PM deve:</a:t>
            </a:r>
          </a:p>
          <a:p>
            <a:pPr eaLnBrk="1" hangingPunct="1">
              <a:spcBef>
                <a:spcPct val="0"/>
              </a:spcBef>
            </a:pPr>
            <a:r>
              <a:rPr lang="pt-BR" altLang="pt-BR" sz="2200" b="0" u="none"/>
              <a:t>Identificar habilidades necessárias, em consulta com o Líder Técnico e outras pessoas  experientes</a:t>
            </a:r>
          </a:p>
          <a:p>
            <a:pPr eaLnBrk="1" hangingPunct="1">
              <a:spcBef>
                <a:spcPct val="0"/>
              </a:spcBef>
            </a:pPr>
            <a:r>
              <a:rPr lang="pt-BR" altLang="pt-BR" sz="2200" b="0" u="none"/>
              <a:t>Alocar a pessoa adequada para cada tarefa</a:t>
            </a:r>
          </a:p>
          <a:p>
            <a:pPr eaLnBrk="1" hangingPunct="1">
              <a:spcBef>
                <a:spcPct val="0"/>
              </a:spcBef>
            </a:pPr>
            <a:r>
              <a:rPr lang="pt-BR" altLang="pt-BR" sz="2200" b="0" u="none"/>
              <a:t>Considerar a utilização de pessoal com diferentes níveis de experiência para garantir um trabalho de qualidade, obedecendo o orçamento</a:t>
            </a:r>
          </a:p>
          <a:p>
            <a:pPr eaLnBrk="1" hangingPunct="1">
              <a:spcBef>
                <a:spcPct val="0"/>
              </a:spcBef>
            </a:pPr>
            <a:r>
              <a:rPr lang="pt-BR" altLang="pt-BR" sz="2200" b="0" u="none"/>
              <a:t>Confirmar quando os recursos serão necessários</a:t>
            </a:r>
          </a:p>
        </p:txBody>
      </p:sp>
      <p:pic>
        <p:nvPicPr>
          <p:cNvPr id="106501" name="Picture 12" descr="pe01561_">
            <a:extLst>
              <a:ext uri="{FF2B5EF4-FFF2-40B4-BE49-F238E27FC236}">
                <a16:creationId xmlns:a16="http://schemas.microsoft.com/office/drawing/2014/main" id="{D21CC868-8073-4DB2-9FD2-06DB685207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4005263"/>
            <a:ext cx="20891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13" descr="j0319484">
            <a:extLst>
              <a:ext uri="{FF2B5EF4-FFF2-40B4-BE49-F238E27FC236}">
                <a16:creationId xmlns:a16="http://schemas.microsoft.com/office/drawing/2014/main" id="{22BEEA6B-3100-4BDC-BEF2-F763CF51D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3068638"/>
            <a:ext cx="181768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14" descr="j0318280">
            <a:extLst>
              <a:ext uri="{FF2B5EF4-FFF2-40B4-BE49-F238E27FC236}">
                <a16:creationId xmlns:a16="http://schemas.microsoft.com/office/drawing/2014/main" id="{18A73A4A-1AD6-4C93-9B38-C2B334820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844675"/>
            <a:ext cx="18319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15">
            <a:extLst>
              <a:ext uri="{FF2B5EF4-FFF2-40B4-BE49-F238E27FC236}">
                <a16:creationId xmlns:a16="http://schemas.microsoft.com/office/drawing/2014/main" id="{9F4E88E5-6B96-4A07-AF32-F35E5C7D2090}"/>
              </a:ext>
            </a:extLst>
          </p:cNvPr>
          <p:cNvSpPr txBox="1">
            <a:spLocks noChangeArrowheads="1"/>
          </p:cNvSpPr>
          <p:nvPr/>
        </p:nvSpPr>
        <p:spPr bwMode="auto">
          <a:xfrm>
            <a:off x="2590800" y="1362075"/>
            <a:ext cx="655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pt-BR" altLang="pt-BR" sz="2200" b="0" u="none"/>
              <a:t>Os recursos podem ser: gente, materiais, equipe, e instalações</a:t>
            </a:r>
          </a:p>
        </p:txBody>
      </p:sp>
    </p:spTree>
    <p:extLst>
      <p:ext uri="{BB962C8B-B14F-4D97-AF65-F5344CB8AC3E}">
        <p14:creationId xmlns:p14="http://schemas.microsoft.com/office/powerpoint/2010/main" val="29008814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6D5481E8-17DC-42F8-94C2-283183A9F682}"/>
              </a:ext>
            </a:extLst>
          </p:cNvPr>
          <p:cNvSpPr>
            <a:spLocks noGrp="1" noChangeArrowheads="1"/>
          </p:cNvSpPr>
          <p:nvPr>
            <p:ph type="title"/>
          </p:nvPr>
        </p:nvSpPr>
        <p:spPr/>
        <p:txBody>
          <a:bodyPr/>
          <a:lstStyle/>
          <a:p>
            <a:pPr eaLnBrk="1" hangingPunct="1"/>
            <a:r>
              <a:rPr lang="pt-BR" altLang="pt-BR" sz="2500"/>
              <a:t>A Tabela de Recursos Requeridos ou o Histograma de Recursos permite identificar o pico das necessidades dos recursos</a:t>
            </a:r>
          </a:p>
        </p:txBody>
      </p:sp>
      <p:sp>
        <p:nvSpPr>
          <p:cNvPr id="108547" name="Rectangle 10">
            <a:extLst>
              <a:ext uri="{FF2B5EF4-FFF2-40B4-BE49-F238E27FC236}">
                <a16:creationId xmlns:a16="http://schemas.microsoft.com/office/drawing/2014/main" id="{5055B421-89A4-4798-B34C-5C08A2A49674}"/>
              </a:ext>
            </a:extLst>
          </p:cNvPr>
          <p:cNvSpPr>
            <a:spLocks noChangeArrowheads="1"/>
          </p:cNvSpPr>
          <p:nvPr/>
        </p:nvSpPr>
        <p:spPr bwMode="auto">
          <a:xfrm>
            <a:off x="0" y="2447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08548" name="Text Box 11">
            <a:extLst>
              <a:ext uri="{FF2B5EF4-FFF2-40B4-BE49-F238E27FC236}">
                <a16:creationId xmlns:a16="http://schemas.microsoft.com/office/drawing/2014/main" id="{B64E75B5-B51E-4EDB-BE6F-E0A48D8B9A64}"/>
              </a:ext>
            </a:extLst>
          </p:cNvPr>
          <p:cNvSpPr txBox="1">
            <a:spLocks noChangeArrowheads="1"/>
          </p:cNvSpPr>
          <p:nvPr/>
        </p:nvSpPr>
        <p:spPr bwMode="auto">
          <a:xfrm>
            <a:off x="1835150" y="4221163"/>
            <a:ext cx="2046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2400" u="none">
                <a:solidFill>
                  <a:srgbClr val="0089C0"/>
                </a:solidFill>
              </a:rPr>
              <a:t>Histograma de Recursos</a:t>
            </a:r>
          </a:p>
        </p:txBody>
      </p:sp>
      <p:sp>
        <p:nvSpPr>
          <p:cNvPr id="108549" name="Rectangle 12">
            <a:extLst>
              <a:ext uri="{FF2B5EF4-FFF2-40B4-BE49-F238E27FC236}">
                <a16:creationId xmlns:a16="http://schemas.microsoft.com/office/drawing/2014/main" id="{1180BF96-0DF0-4A0C-8DAC-FAF65697CFF5}"/>
              </a:ext>
            </a:extLst>
          </p:cNvPr>
          <p:cNvSpPr>
            <a:spLocks noChangeArrowheads="1"/>
          </p:cNvSpPr>
          <p:nvPr/>
        </p:nvSpPr>
        <p:spPr bwMode="auto">
          <a:xfrm>
            <a:off x="6500813" y="2968625"/>
            <a:ext cx="554037" cy="230188"/>
          </a:xfrm>
          <a:prstGeom prst="rect">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solidFill>
                  <a:schemeClr val="bg1"/>
                </a:solidFill>
                <a:latin typeface="Arial" panose="020B0604020202020204" pitchFamily="34" charset="0"/>
              </a:rPr>
              <a:t>77</a:t>
            </a:r>
          </a:p>
        </p:txBody>
      </p:sp>
      <p:sp>
        <p:nvSpPr>
          <p:cNvPr id="108550" name="Rectangle 13">
            <a:extLst>
              <a:ext uri="{FF2B5EF4-FFF2-40B4-BE49-F238E27FC236}">
                <a16:creationId xmlns:a16="http://schemas.microsoft.com/office/drawing/2014/main" id="{9E40EFC1-D04A-4134-859D-84DC218D01BB}"/>
              </a:ext>
            </a:extLst>
          </p:cNvPr>
          <p:cNvSpPr>
            <a:spLocks noChangeArrowheads="1"/>
          </p:cNvSpPr>
          <p:nvPr/>
        </p:nvSpPr>
        <p:spPr bwMode="auto">
          <a:xfrm>
            <a:off x="6148388" y="2968625"/>
            <a:ext cx="352425"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8</a:t>
            </a:r>
          </a:p>
        </p:txBody>
      </p:sp>
      <p:sp>
        <p:nvSpPr>
          <p:cNvPr id="108551" name="Rectangle 14">
            <a:extLst>
              <a:ext uri="{FF2B5EF4-FFF2-40B4-BE49-F238E27FC236}">
                <a16:creationId xmlns:a16="http://schemas.microsoft.com/office/drawing/2014/main" id="{6EA20A1E-E691-4C07-B0D6-BEC8C2222D0D}"/>
              </a:ext>
            </a:extLst>
          </p:cNvPr>
          <p:cNvSpPr>
            <a:spLocks noChangeArrowheads="1"/>
          </p:cNvSpPr>
          <p:nvPr/>
        </p:nvSpPr>
        <p:spPr bwMode="auto">
          <a:xfrm>
            <a:off x="5800725" y="2968625"/>
            <a:ext cx="347663"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10</a:t>
            </a:r>
          </a:p>
        </p:txBody>
      </p:sp>
      <p:sp>
        <p:nvSpPr>
          <p:cNvPr id="108552" name="Rectangle 15">
            <a:extLst>
              <a:ext uri="{FF2B5EF4-FFF2-40B4-BE49-F238E27FC236}">
                <a16:creationId xmlns:a16="http://schemas.microsoft.com/office/drawing/2014/main" id="{3051224F-0CC4-4445-A090-62ABDA253D35}"/>
              </a:ext>
            </a:extLst>
          </p:cNvPr>
          <p:cNvSpPr>
            <a:spLocks noChangeArrowheads="1"/>
          </p:cNvSpPr>
          <p:nvPr/>
        </p:nvSpPr>
        <p:spPr bwMode="auto">
          <a:xfrm>
            <a:off x="5454650" y="2968625"/>
            <a:ext cx="346075"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6</a:t>
            </a:r>
          </a:p>
        </p:txBody>
      </p:sp>
      <p:sp>
        <p:nvSpPr>
          <p:cNvPr id="108553" name="Rectangle 16">
            <a:extLst>
              <a:ext uri="{FF2B5EF4-FFF2-40B4-BE49-F238E27FC236}">
                <a16:creationId xmlns:a16="http://schemas.microsoft.com/office/drawing/2014/main" id="{0BECDCC6-63F9-455C-85C0-178AF30BBE48}"/>
              </a:ext>
            </a:extLst>
          </p:cNvPr>
          <p:cNvSpPr>
            <a:spLocks noChangeArrowheads="1"/>
          </p:cNvSpPr>
          <p:nvPr/>
        </p:nvSpPr>
        <p:spPr bwMode="auto">
          <a:xfrm>
            <a:off x="5099050" y="2968625"/>
            <a:ext cx="355600"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4</a:t>
            </a:r>
          </a:p>
        </p:txBody>
      </p:sp>
      <p:sp>
        <p:nvSpPr>
          <p:cNvPr id="108554" name="Rectangle 17">
            <a:extLst>
              <a:ext uri="{FF2B5EF4-FFF2-40B4-BE49-F238E27FC236}">
                <a16:creationId xmlns:a16="http://schemas.microsoft.com/office/drawing/2014/main" id="{AD8274A3-02D5-4B1A-B3A7-E9CB470334BC}"/>
              </a:ext>
            </a:extLst>
          </p:cNvPr>
          <p:cNvSpPr>
            <a:spLocks noChangeArrowheads="1"/>
          </p:cNvSpPr>
          <p:nvPr/>
        </p:nvSpPr>
        <p:spPr bwMode="auto">
          <a:xfrm>
            <a:off x="4754563" y="2968625"/>
            <a:ext cx="344487"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2</a:t>
            </a:r>
          </a:p>
        </p:txBody>
      </p:sp>
      <p:sp>
        <p:nvSpPr>
          <p:cNvPr id="108555" name="Rectangle 18">
            <a:extLst>
              <a:ext uri="{FF2B5EF4-FFF2-40B4-BE49-F238E27FC236}">
                <a16:creationId xmlns:a16="http://schemas.microsoft.com/office/drawing/2014/main" id="{11CBAC35-AEDD-44B6-90F7-49553C45D7F8}"/>
              </a:ext>
            </a:extLst>
          </p:cNvPr>
          <p:cNvSpPr>
            <a:spLocks noChangeArrowheads="1"/>
          </p:cNvSpPr>
          <p:nvPr/>
        </p:nvSpPr>
        <p:spPr bwMode="auto">
          <a:xfrm>
            <a:off x="4414838" y="2968625"/>
            <a:ext cx="339725"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2</a:t>
            </a:r>
          </a:p>
        </p:txBody>
      </p:sp>
      <p:sp>
        <p:nvSpPr>
          <p:cNvPr id="108556" name="Rectangle 19">
            <a:extLst>
              <a:ext uri="{FF2B5EF4-FFF2-40B4-BE49-F238E27FC236}">
                <a16:creationId xmlns:a16="http://schemas.microsoft.com/office/drawing/2014/main" id="{22FED3E5-BB76-4F89-AD42-4CCFEDF5D8B1}"/>
              </a:ext>
            </a:extLst>
          </p:cNvPr>
          <p:cNvSpPr>
            <a:spLocks noChangeArrowheads="1"/>
          </p:cNvSpPr>
          <p:nvPr/>
        </p:nvSpPr>
        <p:spPr bwMode="auto">
          <a:xfrm>
            <a:off x="4059238" y="2968625"/>
            <a:ext cx="355600"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2</a:t>
            </a:r>
          </a:p>
        </p:txBody>
      </p:sp>
      <p:sp>
        <p:nvSpPr>
          <p:cNvPr id="108557" name="Rectangle 20">
            <a:extLst>
              <a:ext uri="{FF2B5EF4-FFF2-40B4-BE49-F238E27FC236}">
                <a16:creationId xmlns:a16="http://schemas.microsoft.com/office/drawing/2014/main" id="{48A76761-6EB2-4EFA-8489-F3BB19CDBD64}"/>
              </a:ext>
            </a:extLst>
          </p:cNvPr>
          <p:cNvSpPr>
            <a:spLocks noChangeArrowheads="1"/>
          </p:cNvSpPr>
          <p:nvPr/>
        </p:nvSpPr>
        <p:spPr bwMode="auto">
          <a:xfrm>
            <a:off x="3717925" y="2968625"/>
            <a:ext cx="341313"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4</a:t>
            </a:r>
          </a:p>
        </p:txBody>
      </p:sp>
      <p:sp>
        <p:nvSpPr>
          <p:cNvPr id="108558" name="Rectangle 21">
            <a:extLst>
              <a:ext uri="{FF2B5EF4-FFF2-40B4-BE49-F238E27FC236}">
                <a16:creationId xmlns:a16="http://schemas.microsoft.com/office/drawing/2014/main" id="{58DB9956-FC58-4D90-ACE9-33ECA0D1374F}"/>
              </a:ext>
            </a:extLst>
          </p:cNvPr>
          <p:cNvSpPr>
            <a:spLocks noChangeArrowheads="1"/>
          </p:cNvSpPr>
          <p:nvPr/>
        </p:nvSpPr>
        <p:spPr bwMode="auto">
          <a:xfrm>
            <a:off x="3363913" y="2968625"/>
            <a:ext cx="354012"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12</a:t>
            </a:r>
          </a:p>
        </p:txBody>
      </p:sp>
      <p:sp>
        <p:nvSpPr>
          <p:cNvPr id="108559" name="Rectangle 22">
            <a:extLst>
              <a:ext uri="{FF2B5EF4-FFF2-40B4-BE49-F238E27FC236}">
                <a16:creationId xmlns:a16="http://schemas.microsoft.com/office/drawing/2014/main" id="{22628A28-0B12-4744-B052-70421DE5C020}"/>
              </a:ext>
            </a:extLst>
          </p:cNvPr>
          <p:cNvSpPr>
            <a:spLocks noChangeArrowheads="1"/>
          </p:cNvSpPr>
          <p:nvPr/>
        </p:nvSpPr>
        <p:spPr bwMode="auto">
          <a:xfrm>
            <a:off x="3009900" y="2968625"/>
            <a:ext cx="354013"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6</a:t>
            </a:r>
          </a:p>
        </p:txBody>
      </p:sp>
      <p:sp>
        <p:nvSpPr>
          <p:cNvPr id="108560" name="Rectangle 23">
            <a:extLst>
              <a:ext uri="{FF2B5EF4-FFF2-40B4-BE49-F238E27FC236}">
                <a16:creationId xmlns:a16="http://schemas.microsoft.com/office/drawing/2014/main" id="{F1EF2A1D-8DE4-4B71-BEB1-4F1EBB264319}"/>
              </a:ext>
            </a:extLst>
          </p:cNvPr>
          <p:cNvSpPr>
            <a:spLocks noChangeArrowheads="1"/>
          </p:cNvSpPr>
          <p:nvPr/>
        </p:nvSpPr>
        <p:spPr bwMode="auto">
          <a:xfrm>
            <a:off x="2667000" y="2968625"/>
            <a:ext cx="342900"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8</a:t>
            </a:r>
          </a:p>
        </p:txBody>
      </p:sp>
      <p:sp>
        <p:nvSpPr>
          <p:cNvPr id="108561" name="Rectangle 24">
            <a:extLst>
              <a:ext uri="{FF2B5EF4-FFF2-40B4-BE49-F238E27FC236}">
                <a16:creationId xmlns:a16="http://schemas.microsoft.com/office/drawing/2014/main" id="{19BD1254-576A-4AD6-8672-C9B7D76349E9}"/>
              </a:ext>
            </a:extLst>
          </p:cNvPr>
          <p:cNvSpPr>
            <a:spLocks noChangeArrowheads="1"/>
          </p:cNvSpPr>
          <p:nvPr/>
        </p:nvSpPr>
        <p:spPr bwMode="auto">
          <a:xfrm>
            <a:off x="2311400" y="2968625"/>
            <a:ext cx="355600"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8</a:t>
            </a:r>
          </a:p>
        </p:txBody>
      </p:sp>
      <p:sp>
        <p:nvSpPr>
          <p:cNvPr id="108562" name="Rectangle 25">
            <a:extLst>
              <a:ext uri="{FF2B5EF4-FFF2-40B4-BE49-F238E27FC236}">
                <a16:creationId xmlns:a16="http://schemas.microsoft.com/office/drawing/2014/main" id="{F5650D9B-231E-4481-8FF4-EB7079B14116}"/>
              </a:ext>
            </a:extLst>
          </p:cNvPr>
          <p:cNvSpPr>
            <a:spLocks noChangeArrowheads="1"/>
          </p:cNvSpPr>
          <p:nvPr/>
        </p:nvSpPr>
        <p:spPr bwMode="auto">
          <a:xfrm>
            <a:off x="1971675" y="2968625"/>
            <a:ext cx="339725"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2</a:t>
            </a:r>
          </a:p>
        </p:txBody>
      </p:sp>
      <p:sp>
        <p:nvSpPr>
          <p:cNvPr id="108563" name="Rectangle 26">
            <a:extLst>
              <a:ext uri="{FF2B5EF4-FFF2-40B4-BE49-F238E27FC236}">
                <a16:creationId xmlns:a16="http://schemas.microsoft.com/office/drawing/2014/main" id="{9174F1D3-CD76-4DD1-BCA9-A069EB6563C3}"/>
              </a:ext>
            </a:extLst>
          </p:cNvPr>
          <p:cNvSpPr>
            <a:spLocks noChangeArrowheads="1"/>
          </p:cNvSpPr>
          <p:nvPr/>
        </p:nvSpPr>
        <p:spPr bwMode="auto">
          <a:xfrm>
            <a:off x="1630363" y="2968625"/>
            <a:ext cx="341312"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3</a:t>
            </a:r>
          </a:p>
        </p:txBody>
      </p:sp>
      <p:sp>
        <p:nvSpPr>
          <p:cNvPr id="108564" name="Rectangle 27">
            <a:extLst>
              <a:ext uri="{FF2B5EF4-FFF2-40B4-BE49-F238E27FC236}">
                <a16:creationId xmlns:a16="http://schemas.microsoft.com/office/drawing/2014/main" id="{0D31D08E-166B-4FE7-9A69-C83936AD00A7}"/>
              </a:ext>
            </a:extLst>
          </p:cNvPr>
          <p:cNvSpPr>
            <a:spLocks noChangeArrowheads="1"/>
          </p:cNvSpPr>
          <p:nvPr/>
        </p:nvSpPr>
        <p:spPr bwMode="auto">
          <a:xfrm>
            <a:off x="358775" y="2968625"/>
            <a:ext cx="1271588" cy="230188"/>
          </a:xfrm>
          <a:prstGeom prst="rect">
            <a:avLst/>
          </a:prstGeom>
          <a:solidFill>
            <a:srgbClr val="A6C4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Total</a:t>
            </a:r>
          </a:p>
        </p:txBody>
      </p:sp>
      <p:sp>
        <p:nvSpPr>
          <p:cNvPr id="108565" name="Rectangle 28">
            <a:extLst>
              <a:ext uri="{FF2B5EF4-FFF2-40B4-BE49-F238E27FC236}">
                <a16:creationId xmlns:a16="http://schemas.microsoft.com/office/drawing/2014/main" id="{3B8B42B1-D16E-4BD5-820E-FCC0277531C0}"/>
              </a:ext>
            </a:extLst>
          </p:cNvPr>
          <p:cNvSpPr>
            <a:spLocks noChangeArrowheads="1"/>
          </p:cNvSpPr>
          <p:nvPr/>
        </p:nvSpPr>
        <p:spPr bwMode="auto">
          <a:xfrm>
            <a:off x="6500813" y="2738438"/>
            <a:ext cx="554037" cy="230187"/>
          </a:xfrm>
          <a:prstGeom prst="rect">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solidFill>
                  <a:schemeClr val="bg1"/>
                </a:solidFill>
                <a:latin typeface="Arial" panose="020B0604020202020204" pitchFamily="34" charset="0"/>
              </a:rPr>
              <a:t>9</a:t>
            </a:r>
          </a:p>
        </p:txBody>
      </p:sp>
      <p:sp>
        <p:nvSpPr>
          <p:cNvPr id="108566" name="Rectangle 29">
            <a:extLst>
              <a:ext uri="{FF2B5EF4-FFF2-40B4-BE49-F238E27FC236}">
                <a16:creationId xmlns:a16="http://schemas.microsoft.com/office/drawing/2014/main" id="{F200E792-2663-4905-BEA7-7A3F6B0EE9CE}"/>
              </a:ext>
            </a:extLst>
          </p:cNvPr>
          <p:cNvSpPr>
            <a:spLocks noChangeArrowheads="1"/>
          </p:cNvSpPr>
          <p:nvPr/>
        </p:nvSpPr>
        <p:spPr bwMode="auto">
          <a:xfrm>
            <a:off x="6148388" y="2738438"/>
            <a:ext cx="352425"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567" name="Rectangle 30">
            <a:extLst>
              <a:ext uri="{FF2B5EF4-FFF2-40B4-BE49-F238E27FC236}">
                <a16:creationId xmlns:a16="http://schemas.microsoft.com/office/drawing/2014/main" id="{17B79980-6B06-4F74-AFDD-7D940D447EBF}"/>
              </a:ext>
            </a:extLst>
          </p:cNvPr>
          <p:cNvSpPr>
            <a:spLocks noChangeArrowheads="1"/>
          </p:cNvSpPr>
          <p:nvPr/>
        </p:nvSpPr>
        <p:spPr bwMode="auto">
          <a:xfrm>
            <a:off x="5800725" y="2738438"/>
            <a:ext cx="347663"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2</a:t>
            </a:r>
          </a:p>
        </p:txBody>
      </p:sp>
      <p:sp>
        <p:nvSpPr>
          <p:cNvPr id="108568" name="Rectangle 31">
            <a:extLst>
              <a:ext uri="{FF2B5EF4-FFF2-40B4-BE49-F238E27FC236}">
                <a16:creationId xmlns:a16="http://schemas.microsoft.com/office/drawing/2014/main" id="{598511B3-55AC-4041-8A80-F19744862B44}"/>
              </a:ext>
            </a:extLst>
          </p:cNvPr>
          <p:cNvSpPr>
            <a:spLocks noChangeArrowheads="1"/>
          </p:cNvSpPr>
          <p:nvPr/>
        </p:nvSpPr>
        <p:spPr bwMode="auto">
          <a:xfrm>
            <a:off x="5454650" y="2738438"/>
            <a:ext cx="346075"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569" name="Rectangle 32">
            <a:extLst>
              <a:ext uri="{FF2B5EF4-FFF2-40B4-BE49-F238E27FC236}">
                <a16:creationId xmlns:a16="http://schemas.microsoft.com/office/drawing/2014/main" id="{6E98BCA6-8DE0-4F82-8D34-D889F24B5C39}"/>
              </a:ext>
            </a:extLst>
          </p:cNvPr>
          <p:cNvSpPr>
            <a:spLocks noChangeArrowheads="1"/>
          </p:cNvSpPr>
          <p:nvPr/>
        </p:nvSpPr>
        <p:spPr bwMode="auto">
          <a:xfrm>
            <a:off x="5099050" y="2738438"/>
            <a:ext cx="355600"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570" name="Rectangle 33">
            <a:extLst>
              <a:ext uri="{FF2B5EF4-FFF2-40B4-BE49-F238E27FC236}">
                <a16:creationId xmlns:a16="http://schemas.microsoft.com/office/drawing/2014/main" id="{20B2DFCE-B9CA-430D-B898-AD3B38A742B5}"/>
              </a:ext>
            </a:extLst>
          </p:cNvPr>
          <p:cNvSpPr>
            <a:spLocks noChangeArrowheads="1"/>
          </p:cNvSpPr>
          <p:nvPr/>
        </p:nvSpPr>
        <p:spPr bwMode="auto">
          <a:xfrm>
            <a:off x="4754563" y="2738438"/>
            <a:ext cx="344487"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571" name="Rectangle 34">
            <a:extLst>
              <a:ext uri="{FF2B5EF4-FFF2-40B4-BE49-F238E27FC236}">
                <a16:creationId xmlns:a16="http://schemas.microsoft.com/office/drawing/2014/main" id="{B78DA773-8956-44A3-8DEC-1E0C7057E297}"/>
              </a:ext>
            </a:extLst>
          </p:cNvPr>
          <p:cNvSpPr>
            <a:spLocks noChangeArrowheads="1"/>
          </p:cNvSpPr>
          <p:nvPr/>
        </p:nvSpPr>
        <p:spPr bwMode="auto">
          <a:xfrm>
            <a:off x="4414838" y="2738438"/>
            <a:ext cx="339725"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572" name="Rectangle 35">
            <a:extLst>
              <a:ext uri="{FF2B5EF4-FFF2-40B4-BE49-F238E27FC236}">
                <a16:creationId xmlns:a16="http://schemas.microsoft.com/office/drawing/2014/main" id="{1AE908EE-292F-4BA4-9999-3E7F74F8FAF9}"/>
              </a:ext>
            </a:extLst>
          </p:cNvPr>
          <p:cNvSpPr>
            <a:spLocks noChangeArrowheads="1"/>
          </p:cNvSpPr>
          <p:nvPr/>
        </p:nvSpPr>
        <p:spPr bwMode="auto">
          <a:xfrm>
            <a:off x="4059238" y="2738438"/>
            <a:ext cx="355600"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573" name="Rectangle 36">
            <a:extLst>
              <a:ext uri="{FF2B5EF4-FFF2-40B4-BE49-F238E27FC236}">
                <a16:creationId xmlns:a16="http://schemas.microsoft.com/office/drawing/2014/main" id="{E03E0EE0-33E9-4539-9AD7-3D519D4B5D1B}"/>
              </a:ext>
            </a:extLst>
          </p:cNvPr>
          <p:cNvSpPr>
            <a:spLocks noChangeArrowheads="1"/>
          </p:cNvSpPr>
          <p:nvPr/>
        </p:nvSpPr>
        <p:spPr bwMode="auto">
          <a:xfrm>
            <a:off x="3717925" y="2738438"/>
            <a:ext cx="341313"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574" name="Rectangle 37">
            <a:extLst>
              <a:ext uri="{FF2B5EF4-FFF2-40B4-BE49-F238E27FC236}">
                <a16:creationId xmlns:a16="http://schemas.microsoft.com/office/drawing/2014/main" id="{E011E476-7D3C-4629-ADFB-BA278BAC45F8}"/>
              </a:ext>
            </a:extLst>
          </p:cNvPr>
          <p:cNvSpPr>
            <a:spLocks noChangeArrowheads="1"/>
          </p:cNvSpPr>
          <p:nvPr/>
        </p:nvSpPr>
        <p:spPr bwMode="auto">
          <a:xfrm>
            <a:off x="3363913" y="2738438"/>
            <a:ext cx="354012"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2</a:t>
            </a:r>
          </a:p>
        </p:txBody>
      </p:sp>
      <p:sp>
        <p:nvSpPr>
          <p:cNvPr id="108575" name="Rectangle 38">
            <a:extLst>
              <a:ext uri="{FF2B5EF4-FFF2-40B4-BE49-F238E27FC236}">
                <a16:creationId xmlns:a16="http://schemas.microsoft.com/office/drawing/2014/main" id="{141AF2FA-4FF4-444B-857C-45AEB49BF123}"/>
              </a:ext>
            </a:extLst>
          </p:cNvPr>
          <p:cNvSpPr>
            <a:spLocks noChangeArrowheads="1"/>
          </p:cNvSpPr>
          <p:nvPr/>
        </p:nvSpPr>
        <p:spPr bwMode="auto">
          <a:xfrm>
            <a:off x="3009900" y="2738438"/>
            <a:ext cx="354013"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576" name="Rectangle 39">
            <a:extLst>
              <a:ext uri="{FF2B5EF4-FFF2-40B4-BE49-F238E27FC236}">
                <a16:creationId xmlns:a16="http://schemas.microsoft.com/office/drawing/2014/main" id="{EFA4A1A8-986B-4DB2-8EB1-F203030C51FB}"/>
              </a:ext>
            </a:extLst>
          </p:cNvPr>
          <p:cNvSpPr>
            <a:spLocks noChangeArrowheads="1"/>
          </p:cNvSpPr>
          <p:nvPr/>
        </p:nvSpPr>
        <p:spPr bwMode="auto">
          <a:xfrm>
            <a:off x="2667000" y="2738438"/>
            <a:ext cx="342900"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577" name="Rectangle 40">
            <a:extLst>
              <a:ext uri="{FF2B5EF4-FFF2-40B4-BE49-F238E27FC236}">
                <a16:creationId xmlns:a16="http://schemas.microsoft.com/office/drawing/2014/main" id="{31B48E2D-E402-4740-A904-DDB56767285C}"/>
              </a:ext>
            </a:extLst>
          </p:cNvPr>
          <p:cNvSpPr>
            <a:spLocks noChangeArrowheads="1"/>
          </p:cNvSpPr>
          <p:nvPr/>
        </p:nvSpPr>
        <p:spPr bwMode="auto">
          <a:xfrm>
            <a:off x="2311400" y="2738438"/>
            <a:ext cx="355600"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578" name="Rectangle 41">
            <a:extLst>
              <a:ext uri="{FF2B5EF4-FFF2-40B4-BE49-F238E27FC236}">
                <a16:creationId xmlns:a16="http://schemas.microsoft.com/office/drawing/2014/main" id="{90443DF8-FFE2-4190-944A-96AB7B00D6B5}"/>
              </a:ext>
            </a:extLst>
          </p:cNvPr>
          <p:cNvSpPr>
            <a:spLocks noChangeArrowheads="1"/>
          </p:cNvSpPr>
          <p:nvPr/>
        </p:nvSpPr>
        <p:spPr bwMode="auto">
          <a:xfrm>
            <a:off x="1971675" y="2738438"/>
            <a:ext cx="339725"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579" name="Rectangle 42">
            <a:extLst>
              <a:ext uri="{FF2B5EF4-FFF2-40B4-BE49-F238E27FC236}">
                <a16:creationId xmlns:a16="http://schemas.microsoft.com/office/drawing/2014/main" id="{1947C600-9AA7-4730-ACC4-615E9687530D}"/>
              </a:ext>
            </a:extLst>
          </p:cNvPr>
          <p:cNvSpPr>
            <a:spLocks noChangeArrowheads="1"/>
          </p:cNvSpPr>
          <p:nvPr/>
        </p:nvSpPr>
        <p:spPr bwMode="auto">
          <a:xfrm>
            <a:off x="1630363" y="2738438"/>
            <a:ext cx="341312"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580" name="Rectangle 43">
            <a:extLst>
              <a:ext uri="{FF2B5EF4-FFF2-40B4-BE49-F238E27FC236}">
                <a16:creationId xmlns:a16="http://schemas.microsoft.com/office/drawing/2014/main" id="{2800ECDB-CCBE-4057-A135-DF03C6E39686}"/>
              </a:ext>
            </a:extLst>
          </p:cNvPr>
          <p:cNvSpPr>
            <a:spLocks noChangeArrowheads="1"/>
          </p:cNvSpPr>
          <p:nvPr/>
        </p:nvSpPr>
        <p:spPr bwMode="auto">
          <a:xfrm>
            <a:off x="358775" y="2738438"/>
            <a:ext cx="1271588" cy="230187"/>
          </a:xfrm>
          <a:prstGeom prst="rect">
            <a:avLst/>
          </a:prstGeom>
          <a:solidFill>
            <a:srgbClr val="A6C4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Analista Financeiro</a:t>
            </a:r>
          </a:p>
        </p:txBody>
      </p:sp>
      <p:sp>
        <p:nvSpPr>
          <p:cNvPr id="108581" name="Rectangle 44">
            <a:extLst>
              <a:ext uri="{FF2B5EF4-FFF2-40B4-BE49-F238E27FC236}">
                <a16:creationId xmlns:a16="http://schemas.microsoft.com/office/drawing/2014/main" id="{C3BAE885-5C3F-46A9-BD50-F9A28E48810B}"/>
              </a:ext>
            </a:extLst>
          </p:cNvPr>
          <p:cNvSpPr>
            <a:spLocks noChangeArrowheads="1"/>
          </p:cNvSpPr>
          <p:nvPr/>
        </p:nvSpPr>
        <p:spPr bwMode="auto">
          <a:xfrm>
            <a:off x="6500813" y="2508250"/>
            <a:ext cx="554037" cy="230188"/>
          </a:xfrm>
          <a:prstGeom prst="rect">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solidFill>
                  <a:schemeClr val="bg1"/>
                </a:solidFill>
                <a:latin typeface="Arial" panose="020B0604020202020204" pitchFamily="34" charset="0"/>
              </a:rPr>
              <a:t>21</a:t>
            </a:r>
          </a:p>
        </p:txBody>
      </p:sp>
      <p:sp>
        <p:nvSpPr>
          <p:cNvPr id="108582" name="Rectangle 45">
            <a:extLst>
              <a:ext uri="{FF2B5EF4-FFF2-40B4-BE49-F238E27FC236}">
                <a16:creationId xmlns:a16="http://schemas.microsoft.com/office/drawing/2014/main" id="{66A0D003-BB5C-4347-8CFB-6E174DBE3904}"/>
              </a:ext>
            </a:extLst>
          </p:cNvPr>
          <p:cNvSpPr>
            <a:spLocks noChangeArrowheads="1"/>
          </p:cNvSpPr>
          <p:nvPr/>
        </p:nvSpPr>
        <p:spPr bwMode="auto">
          <a:xfrm>
            <a:off x="6148388" y="2508250"/>
            <a:ext cx="352425"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2</a:t>
            </a:r>
          </a:p>
        </p:txBody>
      </p:sp>
      <p:sp>
        <p:nvSpPr>
          <p:cNvPr id="108583" name="Rectangle 46">
            <a:extLst>
              <a:ext uri="{FF2B5EF4-FFF2-40B4-BE49-F238E27FC236}">
                <a16:creationId xmlns:a16="http://schemas.microsoft.com/office/drawing/2014/main" id="{1E0681B8-AA17-4EFE-8DFC-1CC2883A6E0C}"/>
              </a:ext>
            </a:extLst>
          </p:cNvPr>
          <p:cNvSpPr>
            <a:spLocks noChangeArrowheads="1"/>
          </p:cNvSpPr>
          <p:nvPr/>
        </p:nvSpPr>
        <p:spPr bwMode="auto">
          <a:xfrm>
            <a:off x="5800725" y="2508250"/>
            <a:ext cx="347663"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4</a:t>
            </a:r>
          </a:p>
        </p:txBody>
      </p:sp>
      <p:sp>
        <p:nvSpPr>
          <p:cNvPr id="108584" name="Rectangle 47">
            <a:extLst>
              <a:ext uri="{FF2B5EF4-FFF2-40B4-BE49-F238E27FC236}">
                <a16:creationId xmlns:a16="http://schemas.microsoft.com/office/drawing/2014/main" id="{B9DF72C1-B417-432C-8E24-B16587F1B9BE}"/>
              </a:ext>
            </a:extLst>
          </p:cNvPr>
          <p:cNvSpPr>
            <a:spLocks noChangeArrowheads="1"/>
          </p:cNvSpPr>
          <p:nvPr/>
        </p:nvSpPr>
        <p:spPr bwMode="auto">
          <a:xfrm>
            <a:off x="5454650" y="2508250"/>
            <a:ext cx="346075"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585" name="Rectangle 48">
            <a:extLst>
              <a:ext uri="{FF2B5EF4-FFF2-40B4-BE49-F238E27FC236}">
                <a16:creationId xmlns:a16="http://schemas.microsoft.com/office/drawing/2014/main" id="{050123F4-85F5-4212-B432-C2F269E9220C}"/>
              </a:ext>
            </a:extLst>
          </p:cNvPr>
          <p:cNvSpPr>
            <a:spLocks noChangeArrowheads="1"/>
          </p:cNvSpPr>
          <p:nvPr/>
        </p:nvSpPr>
        <p:spPr bwMode="auto">
          <a:xfrm>
            <a:off x="5099050" y="2508250"/>
            <a:ext cx="355600"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586" name="Rectangle 49">
            <a:extLst>
              <a:ext uri="{FF2B5EF4-FFF2-40B4-BE49-F238E27FC236}">
                <a16:creationId xmlns:a16="http://schemas.microsoft.com/office/drawing/2014/main" id="{1C59EB65-1704-4A53-81FF-ECDAE81DB9E8}"/>
              </a:ext>
            </a:extLst>
          </p:cNvPr>
          <p:cNvSpPr>
            <a:spLocks noChangeArrowheads="1"/>
          </p:cNvSpPr>
          <p:nvPr/>
        </p:nvSpPr>
        <p:spPr bwMode="auto">
          <a:xfrm>
            <a:off x="4754563" y="2508250"/>
            <a:ext cx="344487"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587" name="Rectangle 50">
            <a:extLst>
              <a:ext uri="{FF2B5EF4-FFF2-40B4-BE49-F238E27FC236}">
                <a16:creationId xmlns:a16="http://schemas.microsoft.com/office/drawing/2014/main" id="{9C388CF2-498C-4D72-A4EE-23ED56C502F2}"/>
              </a:ext>
            </a:extLst>
          </p:cNvPr>
          <p:cNvSpPr>
            <a:spLocks noChangeArrowheads="1"/>
          </p:cNvSpPr>
          <p:nvPr/>
        </p:nvSpPr>
        <p:spPr bwMode="auto">
          <a:xfrm>
            <a:off x="4414838" y="2508250"/>
            <a:ext cx="339725"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588" name="Rectangle 51">
            <a:extLst>
              <a:ext uri="{FF2B5EF4-FFF2-40B4-BE49-F238E27FC236}">
                <a16:creationId xmlns:a16="http://schemas.microsoft.com/office/drawing/2014/main" id="{81BA8B28-3AF9-434D-97EC-F80D0DA6543F}"/>
              </a:ext>
            </a:extLst>
          </p:cNvPr>
          <p:cNvSpPr>
            <a:spLocks noChangeArrowheads="1"/>
          </p:cNvSpPr>
          <p:nvPr/>
        </p:nvSpPr>
        <p:spPr bwMode="auto">
          <a:xfrm>
            <a:off x="4059238" y="2508250"/>
            <a:ext cx="355600"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589" name="Rectangle 52">
            <a:extLst>
              <a:ext uri="{FF2B5EF4-FFF2-40B4-BE49-F238E27FC236}">
                <a16:creationId xmlns:a16="http://schemas.microsoft.com/office/drawing/2014/main" id="{563FFE2F-8D6C-41C3-883E-3C9C0EB07405}"/>
              </a:ext>
            </a:extLst>
          </p:cNvPr>
          <p:cNvSpPr>
            <a:spLocks noChangeArrowheads="1"/>
          </p:cNvSpPr>
          <p:nvPr/>
        </p:nvSpPr>
        <p:spPr bwMode="auto">
          <a:xfrm>
            <a:off x="3717925" y="2508250"/>
            <a:ext cx="341313"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590" name="Rectangle 53">
            <a:extLst>
              <a:ext uri="{FF2B5EF4-FFF2-40B4-BE49-F238E27FC236}">
                <a16:creationId xmlns:a16="http://schemas.microsoft.com/office/drawing/2014/main" id="{760BA7A9-1117-4ADF-B577-4EA54F91CAFB}"/>
              </a:ext>
            </a:extLst>
          </p:cNvPr>
          <p:cNvSpPr>
            <a:spLocks noChangeArrowheads="1"/>
          </p:cNvSpPr>
          <p:nvPr/>
        </p:nvSpPr>
        <p:spPr bwMode="auto">
          <a:xfrm>
            <a:off x="3363913" y="2508250"/>
            <a:ext cx="354012"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3</a:t>
            </a:r>
          </a:p>
        </p:txBody>
      </p:sp>
      <p:sp>
        <p:nvSpPr>
          <p:cNvPr id="108591" name="Rectangle 54">
            <a:extLst>
              <a:ext uri="{FF2B5EF4-FFF2-40B4-BE49-F238E27FC236}">
                <a16:creationId xmlns:a16="http://schemas.microsoft.com/office/drawing/2014/main" id="{2C121C16-C167-4765-9E4D-23EB16F4228F}"/>
              </a:ext>
            </a:extLst>
          </p:cNvPr>
          <p:cNvSpPr>
            <a:spLocks noChangeArrowheads="1"/>
          </p:cNvSpPr>
          <p:nvPr/>
        </p:nvSpPr>
        <p:spPr bwMode="auto">
          <a:xfrm>
            <a:off x="3009900" y="2508250"/>
            <a:ext cx="354013"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2</a:t>
            </a:r>
          </a:p>
        </p:txBody>
      </p:sp>
      <p:sp>
        <p:nvSpPr>
          <p:cNvPr id="108592" name="Rectangle 55">
            <a:extLst>
              <a:ext uri="{FF2B5EF4-FFF2-40B4-BE49-F238E27FC236}">
                <a16:creationId xmlns:a16="http://schemas.microsoft.com/office/drawing/2014/main" id="{FA949654-1A73-4BD9-954E-5B61F9B95E84}"/>
              </a:ext>
            </a:extLst>
          </p:cNvPr>
          <p:cNvSpPr>
            <a:spLocks noChangeArrowheads="1"/>
          </p:cNvSpPr>
          <p:nvPr/>
        </p:nvSpPr>
        <p:spPr bwMode="auto">
          <a:xfrm>
            <a:off x="2667000" y="2508250"/>
            <a:ext cx="342900"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2</a:t>
            </a:r>
          </a:p>
        </p:txBody>
      </p:sp>
      <p:sp>
        <p:nvSpPr>
          <p:cNvPr id="108593" name="Rectangle 56">
            <a:extLst>
              <a:ext uri="{FF2B5EF4-FFF2-40B4-BE49-F238E27FC236}">
                <a16:creationId xmlns:a16="http://schemas.microsoft.com/office/drawing/2014/main" id="{6BD17C3B-E9CD-4740-A671-0CC5C444AC9E}"/>
              </a:ext>
            </a:extLst>
          </p:cNvPr>
          <p:cNvSpPr>
            <a:spLocks noChangeArrowheads="1"/>
          </p:cNvSpPr>
          <p:nvPr/>
        </p:nvSpPr>
        <p:spPr bwMode="auto">
          <a:xfrm>
            <a:off x="2311400" y="2508250"/>
            <a:ext cx="355600"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3</a:t>
            </a:r>
          </a:p>
        </p:txBody>
      </p:sp>
      <p:sp>
        <p:nvSpPr>
          <p:cNvPr id="108594" name="Rectangle 57">
            <a:extLst>
              <a:ext uri="{FF2B5EF4-FFF2-40B4-BE49-F238E27FC236}">
                <a16:creationId xmlns:a16="http://schemas.microsoft.com/office/drawing/2014/main" id="{CB454AC7-197A-4C19-A2C2-052404F3C840}"/>
              </a:ext>
            </a:extLst>
          </p:cNvPr>
          <p:cNvSpPr>
            <a:spLocks noChangeArrowheads="1"/>
          </p:cNvSpPr>
          <p:nvPr/>
        </p:nvSpPr>
        <p:spPr bwMode="auto">
          <a:xfrm>
            <a:off x="1971675" y="2508250"/>
            <a:ext cx="339725"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595" name="Rectangle 58">
            <a:extLst>
              <a:ext uri="{FF2B5EF4-FFF2-40B4-BE49-F238E27FC236}">
                <a16:creationId xmlns:a16="http://schemas.microsoft.com/office/drawing/2014/main" id="{E7001A16-0308-439D-9A6B-29905282B839}"/>
              </a:ext>
            </a:extLst>
          </p:cNvPr>
          <p:cNvSpPr>
            <a:spLocks noChangeArrowheads="1"/>
          </p:cNvSpPr>
          <p:nvPr/>
        </p:nvSpPr>
        <p:spPr bwMode="auto">
          <a:xfrm>
            <a:off x="1630363" y="2508250"/>
            <a:ext cx="341312"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596" name="Rectangle 59">
            <a:extLst>
              <a:ext uri="{FF2B5EF4-FFF2-40B4-BE49-F238E27FC236}">
                <a16:creationId xmlns:a16="http://schemas.microsoft.com/office/drawing/2014/main" id="{C79F4E5C-050B-4FC5-8ADA-D7114A46411D}"/>
              </a:ext>
            </a:extLst>
          </p:cNvPr>
          <p:cNvSpPr>
            <a:spLocks noChangeArrowheads="1"/>
          </p:cNvSpPr>
          <p:nvPr/>
        </p:nvSpPr>
        <p:spPr bwMode="auto">
          <a:xfrm>
            <a:off x="358775" y="2508250"/>
            <a:ext cx="1271588" cy="230188"/>
          </a:xfrm>
          <a:prstGeom prst="rect">
            <a:avLst/>
          </a:prstGeom>
          <a:solidFill>
            <a:srgbClr val="A6C4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Desenhista (CAD)</a:t>
            </a:r>
          </a:p>
        </p:txBody>
      </p:sp>
      <p:sp>
        <p:nvSpPr>
          <p:cNvPr id="108597" name="Rectangle 60">
            <a:extLst>
              <a:ext uri="{FF2B5EF4-FFF2-40B4-BE49-F238E27FC236}">
                <a16:creationId xmlns:a16="http://schemas.microsoft.com/office/drawing/2014/main" id="{593C4E38-6317-4230-917E-3EE49EDA5F4A}"/>
              </a:ext>
            </a:extLst>
          </p:cNvPr>
          <p:cNvSpPr>
            <a:spLocks noChangeArrowheads="1"/>
          </p:cNvSpPr>
          <p:nvPr/>
        </p:nvSpPr>
        <p:spPr bwMode="auto">
          <a:xfrm>
            <a:off x="6500813" y="2281238"/>
            <a:ext cx="554037" cy="227012"/>
          </a:xfrm>
          <a:prstGeom prst="rect">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solidFill>
                  <a:schemeClr val="bg1"/>
                </a:solidFill>
                <a:latin typeface="Arial" panose="020B0604020202020204" pitchFamily="34" charset="0"/>
              </a:rPr>
              <a:t>16</a:t>
            </a:r>
          </a:p>
        </p:txBody>
      </p:sp>
      <p:sp>
        <p:nvSpPr>
          <p:cNvPr id="108598" name="Rectangle 61">
            <a:extLst>
              <a:ext uri="{FF2B5EF4-FFF2-40B4-BE49-F238E27FC236}">
                <a16:creationId xmlns:a16="http://schemas.microsoft.com/office/drawing/2014/main" id="{DB7FF1F6-5EB2-4BCF-9A6A-F160F4692CEE}"/>
              </a:ext>
            </a:extLst>
          </p:cNvPr>
          <p:cNvSpPr>
            <a:spLocks noChangeArrowheads="1"/>
          </p:cNvSpPr>
          <p:nvPr/>
        </p:nvSpPr>
        <p:spPr bwMode="auto">
          <a:xfrm>
            <a:off x="6148388" y="2281238"/>
            <a:ext cx="352425" cy="227012"/>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2</a:t>
            </a:r>
          </a:p>
        </p:txBody>
      </p:sp>
      <p:sp>
        <p:nvSpPr>
          <p:cNvPr id="108599" name="Rectangle 62">
            <a:extLst>
              <a:ext uri="{FF2B5EF4-FFF2-40B4-BE49-F238E27FC236}">
                <a16:creationId xmlns:a16="http://schemas.microsoft.com/office/drawing/2014/main" id="{EEA98199-961B-4865-8BEF-96C1DB4F49C0}"/>
              </a:ext>
            </a:extLst>
          </p:cNvPr>
          <p:cNvSpPr>
            <a:spLocks noChangeArrowheads="1"/>
          </p:cNvSpPr>
          <p:nvPr/>
        </p:nvSpPr>
        <p:spPr bwMode="auto">
          <a:xfrm>
            <a:off x="5800725" y="2281238"/>
            <a:ext cx="347663" cy="227012"/>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00" name="Rectangle 63">
            <a:extLst>
              <a:ext uri="{FF2B5EF4-FFF2-40B4-BE49-F238E27FC236}">
                <a16:creationId xmlns:a16="http://schemas.microsoft.com/office/drawing/2014/main" id="{75580AC9-4799-4FE8-9127-E1E78D1BA5F3}"/>
              </a:ext>
            </a:extLst>
          </p:cNvPr>
          <p:cNvSpPr>
            <a:spLocks noChangeArrowheads="1"/>
          </p:cNvSpPr>
          <p:nvPr/>
        </p:nvSpPr>
        <p:spPr bwMode="auto">
          <a:xfrm>
            <a:off x="5454650" y="2281238"/>
            <a:ext cx="346075" cy="227012"/>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2</a:t>
            </a:r>
          </a:p>
        </p:txBody>
      </p:sp>
      <p:sp>
        <p:nvSpPr>
          <p:cNvPr id="108601" name="Rectangle 64">
            <a:extLst>
              <a:ext uri="{FF2B5EF4-FFF2-40B4-BE49-F238E27FC236}">
                <a16:creationId xmlns:a16="http://schemas.microsoft.com/office/drawing/2014/main" id="{AFCDFF09-FB80-4867-811C-664CE51EF601}"/>
              </a:ext>
            </a:extLst>
          </p:cNvPr>
          <p:cNvSpPr>
            <a:spLocks noChangeArrowheads="1"/>
          </p:cNvSpPr>
          <p:nvPr/>
        </p:nvSpPr>
        <p:spPr bwMode="auto">
          <a:xfrm>
            <a:off x="5099050" y="2281238"/>
            <a:ext cx="355600" cy="227012"/>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602" name="Rectangle 65">
            <a:extLst>
              <a:ext uri="{FF2B5EF4-FFF2-40B4-BE49-F238E27FC236}">
                <a16:creationId xmlns:a16="http://schemas.microsoft.com/office/drawing/2014/main" id="{6862FCAB-A8FA-40C7-99B8-20A8FA3EAF1D}"/>
              </a:ext>
            </a:extLst>
          </p:cNvPr>
          <p:cNvSpPr>
            <a:spLocks noChangeArrowheads="1"/>
          </p:cNvSpPr>
          <p:nvPr/>
        </p:nvSpPr>
        <p:spPr bwMode="auto">
          <a:xfrm>
            <a:off x="4754563" y="2281238"/>
            <a:ext cx="344487" cy="227012"/>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603" name="Rectangle 66">
            <a:extLst>
              <a:ext uri="{FF2B5EF4-FFF2-40B4-BE49-F238E27FC236}">
                <a16:creationId xmlns:a16="http://schemas.microsoft.com/office/drawing/2014/main" id="{C345F7DF-A532-4E1B-89CA-DDA91594B6F8}"/>
              </a:ext>
            </a:extLst>
          </p:cNvPr>
          <p:cNvSpPr>
            <a:spLocks noChangeArrowheads="1"/>
          </p:cNvSpPr>
          <p:nvPr/>
        </p:nvSpPr>
        <p:spPr bwMode="auto">
          <a:xfrm>
            <a:off x="4414838" y="2281238"/>
            <a:ext cx="339725" cy="227012"/>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04" name="Rectangle 67">
            <a:extLst>
              <a:ext uri="{FF2B5EF4-FFF2-40B4-BE49-F238E27FC236}">
                <a16:creationId xmlns:a16="http://schemas.microsoft.com/office/drawing/2014/main" id="{16A9CA0E-D79C-487E-B6A5-8FCA420CEC17}"/>
              </a:ext>
            </a:extLst>
          </p:cNvPr>
          <p:cNvSpPr>
            <a:spLocks noChangeArrowheads="1"/>
          </p:cNvSpPr>
          <p:nvPr/>
        </p:nvSpPr>
        <p:spPr bwMode="auto">
          <a:xfrm>
            <a:off x="4059238" y="2281238"/>
            <a:ext cx="355600" cy="227012"/>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605" name="Rectangle 68">
            <a:extLst>
              <a:ext uri="{FF2B5EF4-FFF2-40B4-BE49-F238E27FC236}">
                <a16:creationId xmlns:a16="http://schemas.microsoft.com/office/drawing/2014/main" id="{C7892294-8E78-4DCF-94E9-33982A7AF533}"/>
              </a:ext>
            </a:extLst>
          </p:cNvPr>
          <p:cNvSpPr>
            <a:spLocks noChangeArrowheads="1"/>
          </p:cNvSpPr>
          <p:nvPr/>
        </p:nvSpPr>
        <p:spPr bwMode="auto">
          <a:xfrm>
            <a:off x="3717925" y="2281238"/>
            <a:ext cx="341313" cy="227012"/>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06" name="Rectangle 69">
            <a:extLst>
              <a:ext uri="{FF2B5EF4-FFF2-40B4-BE49-F238E27FC236}">
                <a16:creationId xmlns:a16="http://schemas.microsoft.com/office/drawing/2014/main" id="{C0E278E5-0292-4E95-A5F2-372D49DA2439}"/>
              </a:ext>
            </a:extLst>
          </p:cNvPr>
          <p:cNvSpPr>
            <a:spLocks noChangeArrowheads="1"/>
          </p:cNvSpPr>
          <p:nvPr/>
        </p:nvSpPr>
        <p:spPr bwMode="auto">
          <a:xfrm>
            <a:off x="3363913" y="2281238"/>
            <a:ext cx="354012" cy="227012"/>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3</a:t>
            </a:r>
          </a:p>
        </p:txBody>
      </p:sp>
      <p:sp>
        <p:nvSpPr>
          <p:cNvPr id="108607" name="Rectangle 70">
            <a:extLst>
              <a:ext uri="{FF2B5EF4-FFF2-40B4-BE49-F238E27FC236}">
                <a16:creationId xmlns:a16="http://schemas.microsoft.com/office/drawing/2014/main" id="{37EAA96B-DD00-4EF1-BE89-702563636FC8}"/>
              </a:ext>
            </a:extLst>
          </p:cNvPr>
          <p:cNvSpPr>
            <a:spLocks noChangeArrowheads="1"/>
          </p:cNvSpPr>
          <p:nvPr/>
        </p:nvSpPr>
        <p:spPr bwMode="auto">
          <a:xfrm>
            <a:off x="3009900" y="2281238"/>
            <a:ext cx="354013" cy="227012"/>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08" name="Rectangle 71">
            <a:extLst>
              <a:ext uri="{FF2B5EF4-FFF2-40B4-BE49-F238E27FC236}">
                <a16:creationId xmlns:a16="http://schemas.microsoft.com/office/drawing/2014/main" id="{0B8EB113-38ED-4D91-B2DB-C16600DCC6E7}"/>
              </a:ext>
            </a:extLst>
          </p:cNvPr>
          <p:cNvSpPr>
            <a:spLocks noChangeArrowheads="1"/>
          </p:cNvSpPr>
          <p:nvPr/>
        </p:nvSpPr>
        <p:spPr bwMode="auto">
          <a:xfrm>
            <a:off x="2667000" y="2281238"/>
            <a:ext cx="342900" cy="227012"/>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09" name="Rectangle 72">
            <a:extLst>
              <a:ext uri="{FF2B5EF4-FFF2-40B4-BE49-F238E27FC236}">
                <a16:creationId xmlns:a16="http://schemas.microsoft.com/office/drawing/2014/main" id="{476E31B5-1882-4692-8DB5-21757FE0AE22}"/>
              </a:ext>
            </a:extLst>
          </p:cNvPr>
          <p:cNvSpPr>
            <a:spLocks noChangeArrowheads="1"/>
          </p:cNvSpPr>
          <p:nvPr/>
        </p:nvSpPr>
        <p:spPr bwMode="auto">
          <a:xfrm>
            <a:off x="2311400" y="2281238"/>
            <a:ext cx="355600" cy="227012"/>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3</a:t>
            </a:r>
          </a:p>
        </p:txBody>
      </p:sp>
      <p:sp>
        <p:nvSpPr>
          <p:cNvPr id="108610" name="Rectangle 73">
            <a:extLst>
              <a:ext uri="{FF2B5EF4-FFF2-40B4-BE49-F238E27FC236}">
                <a16:creationId xmlns:a16="http://schemas.microsoft.com/office/drawing/2014/main" id="{A3F1CD50-DB8E-4337-9D32-8890CDB67951}"/>
              </a:ext>
            </a:extLst>
          </p:cNvPr>
          <p:cNvSpPr>
            <a:spLocks noChangeArrowheads="1"/>
          </p:cNvSpPr>
          <p:nvPr/>
        </p:nvSpPr>
        <p:spPr bwMode="auto">
          <a:xfrm>
            <a:off x="1971675" y="2281238"/>
            <a:ext cx="339725" cy="227012"/>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11" name="Rectangle 74">
            <a:extLst>
              <a:ext uri="{FF2B5EF4-FFF2-40B4-BE49-F238E27FC236}">
                <a16:creationId xmlns:a16="http://schemas.microsoft.com/office/drawing/2014/main" id="{2BD57AE2-3F32-4369-A5B3-E51CB76988A3}"/>
              </a:ext>
            </a:extLst>
          </p:cNvPr>
          <p:cNvSpPr>
            <a:spLocks noChangeArrowheads="1"/>
          </p:cNvSpPr>
          <p:nvPr/>
        </p:nvSpPr>
        <p:spPr bwMode="auto">
          <a:xfrm>
            <a:off x="1630363" y="2281238"/>
            <a:ext cx="341312" cy="227012"/>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612" name="Rectangle 75">
            <a:extLst>
              <a:ext uri="{FF2B5EF4-FFF2-40B4-BE49-F238E27FC236}">
                <a16:creationId xmlns:a16="http://schemas.microsoft.com/office/drawing/2014/main" id="{60E44159-D3CA-4E9E-99FA-AC778732915A}"/>
              </a:ext>
            </a:extLst>
          </p:cNvPr>
          <p:cNvSpPr>
            <a:spLocks noChangeArrowheads="1"/>
          </p:cNvSpPr>
          <p:nvPr/>
        </p:nvSpPr>
        <p:spPr bwMode="auto">
          <a:xfrm>
            <a:off x="330200" y="2281238"/>
            <a:ext cx="1381125" cy="227012"/>
          </a:xfrm>
          <a:prstGeom prst="rect">
            <a:avLst/>
          </a:prstGeom>
          <a:solidFill>
            <a:srgbClr val="A6C4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Engenheiro Mecânico</a:t>
            </a:r>
          </a:p>
        </p:txBody>
      </p:sp>
      <p:sp>
        <p:nvSpPr>
          <p:cNvPr id="108613" name="Rectangle 76">
            <a:extLst>
              <a:ext uri="{FF2B5EF4-FFF2-40B4-BE49-F238E27FC236}">
                <a16:creationId xmlns:a16="http://schemas.microsoft.com/office/drawing/2014/main" id="{B07F20FB-75A7-4F86-98E2-3403EC48C89B}"/>
              </a:ext>
            </a:extLst>
          </p:cNvPr>
          <p:cNvSpPr>
            <a:spLocks noChangeArrowheads="1"/>
          </p:cNvSpPr>
          <p:nvPr/>
        </p:nvSpPr>
        <p:spPr bwMode="auto">
          <a:xfrm>
            <a:off x="6500813" y="2051050"/>
            <a:ext cx="554037" cy="230188"/>
          </a:xfrm>
          <a:prstGeom prst="rect">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solidFill>
                  <a:schemeClr val="bg1"/>
                </a:solidFill>
                <a:latin typeface="Arial" panose="020B0604020202020204" pitchFamily="34" charset="0"/>
              </a:rPr>
              <a:t>17</a:t>
            </a:r>
          </a:p>
        </p:txBody>
      </p:sp>
      <p:sp>
        <p:nvSpPr>
          <p:cNvPr id="108614" name="Rectangle 77">
            <a:extLst>
              <a:ext uri="{FF2B5EF4-FFF2-40B4-BE49-F238E27FC236}">
                <a16:creationId xmlns:a16="http://schemas.microsoft.com/office/drawing/2014/main" id="{019D4843-A02A-493E-AFD7-BC4F8B2E105B}"/>
              </a:ext>
            </a:extLst>
          </p:cNvPr>
          <p:cNvSpPr>
            <a:spLocks noChangeArrowheads="1"/>
          </p:cNvSpPr>
          <p:nvPr/>
        </p:nvSpPr>
        <p:spPr bwMode="auto">
          <a:xfrm>
            <a:off x="6148388" y="2051050"/>
            <a:ext cx="352425"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2</a:t>
            </a:r>
          </a:p>
        </p:txBody>
      </p:sp>
      <p:sp>
        <p:nvSpPr>
          <p:cNvPr id="108615" name="Rectangle 78">
            <a:extLst>
              <a:ext uri="{FF2B5EF4-FFF2-40B4-BE49-F238E27FC236}">
                <a16:creationId xmlns:a16="http://schemas.microsoft.com/office/drawing/2014/main" id="{DBBEB2C5-F96A-41B3-B3F0-827D82EEA1A4}"/>
              </a:ext>
            </a:extLst>
          </p:cNvPr>
          <p:cNvSpPr>
            <a:spLocks noChangeArrowheads="1"/>
          </p:cNvSpPr>
          <p:nvPr/>
        </p:nvSpPr>
        <p:spPr bwMode="auto">
          <a:xfrm>
            <a:off x="5800725" y="2051050"/>
            <a:ext cx="347663"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2</a:t>
            </a:r>
          </a:p>
        </p:txBody>
      </p:sp>
      <p:sp>
        <p:nvSpPr>
          <p:cNvPr id="108616" name="Rectangle 79">
            <a:extLst>
              <a:ext uri="{FF2B5EF4-FFF2-40B4-BE49-F238E27FC236}">
                <a16:creationId xmlns:a16="http://schemas.microsoft.com/office/drawing/2014/main" id="{B293F358-6523-4530-9591-3BDE35EDED57}"/>
              </a:ext>
            </a:extLst>
          </p:cNvPr>
          <p:cNvSpPr>
            <a:spLocks noChangeArrowheads="1"/>
          </p:cNvSpPr>
          <p:nvPr/>
        </p:nvSpPr>
        <p:spPr bwMode="auto">
          <a:xfrm>
            <a:off x="5454650" y="2051050"/>
            <a:ext cx="346075"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17" name="Rectangle 80">
            <a:extLst>
              <a:ext uri="{FF2B5EF4-FFF2-40B4-BE49-F238E27FC236}">
                <a16:creationId xmlns:a16="http://schemas.microsoft.com/office/drawing/2014/main" id="{C558F453-F3D3-4017-A38E-11F72C048B3B}"/>
              </a:ext>
            </a:extLst>
          </p:cNvPr>
          <p:cNvSpPr>
            <a:spLocks noChangeArrowheads="1"/>
          </p:cNvSpPr>
          <p:nvPr/>
        </p:nvSpPr>
        <p:spPr bwMode="auto">
          <a:xfrm>
            <a:off x="5099050" y="2051050"/>
            <a:ext cx="355600"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2</a:t>
            </a:r>
          </a:p>
        </p:txBody>
      </p:sp>
      <p:sp>
        <p:nvSpPr>
          <p:cNvPr id="108618" name="Rectangle 81">
            <a:extLst>
              <a:ext uri="{FF2B5EF4-FFF2-40B4-BE49-F238E27FC236}">
                <a16:creationId xmlns:a16="http://schemas.microsoft.com/office/drawing/2014/main" id="{A8248220-0A73-4476-A57F-7833F0D0E17C}"/>
              </a:ext>
            </a:extLst>
          </p:cNvPr>
          <p:cNvSpPr>
            <a:spLocks noChangeArrowheads="1"/>
          </p:cNvSpPr>
          <p:nvPr/>
        </p:nvSpPr>
        <p:spPr bwMode="auto">
          <a:xfrm>
            <a:off x="4754563" y="2051050"/>
            <a:ext cx="344487"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19" name="Rectangle 82">
            <a:extLst>
              <a:ext uri="{FF2B5EF4-FFF2-40B4-BE49-F238E27FC236}">
                <a16:creationId xmlns:a16="http://schemas.microsoft.com/office/drawing/2014/main" id="{300521B8-EC47-4E03-B617-0FDB37969B5A}"/>
              </a:ext>
            </a:extLst>
          </p:cNvPr>
          <p:cNvSpPr>
            <a:spLocks noChangeArrowheads="1"/>
          </p:cNvSpPr>
          <p:nvPr/>
        </p:nvSpPr>
        <p:spPr bwMode="auto">
          <a:xfrm>
            <a:off x="4414838" y="2051050"/>
            <a:ext cx="339725"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620" name="Rectangle 83">
            <a:extLst>
              <a:ext uri="{FF2B5EF4-FFF2-40B4-BE49-F238E27FC236}">
                <a16:creationId xmlns:a16="http://schemas.microsoft.com/office/drawing/2014/main" id="{3F43C44D-B171-4DAC-9763-EC8B2F7057DA}"/>
              </a:ext>
            </a:extLst>
          </p:cNvPr>
          <p:cNvSpPr>
            <a:spLocks noChangeArrowheads="1"/>
          </p:cNvSpPr>
          <p:nvPr/>
        </p:nvSpPr>
        <p:spPr bwMode="auto">
          <a:xfrm>
            <a:off x="4059238" y="2051050"/>
            <a:ext cx="355600"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621" name="Rectangle 84">
            <a:extLst>
              <a:ext uri="{FF2B5EF4-FFF2-40B4-BE49-F238E27FC236}">
                <a16:creationId xmlns:a16="http://schemas.microsoft.com/office/drawing/2014/main" id="{3217540B-D1B6-48F8-B176-9274F5E1599C}"/>
              </a:ext>
            </a:extLst>
          </p:cNvPr>
          <p:cNvSpPr>
            <a:spLocks noChangeArrowheads="1"/>
          </p:cNvSpPr>
          <p:nvPr/>
        </p:nvSpPr>
        <p:spPr bwMode="auto">
          <a:xfrm>
            <a:off x="3717925" y="2051050"/>
            <a:ext cx="341313"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622" name="Rectangle 85">
            <a:extLst>
              <a:ext uri="{FF2B5EF4-FFF2-40B4-BE49-F238E27FC236}">
                <a16:creationId xmlns:a16="http://schemas.microsoft.com/office/drawing/2014/main" id="{0DBBF6DF-5B96-4F54-AC36-F2F6F1DD31C1}"/>
              </a:ext>
            </a:extLst>
          </p:cNvPr>
          <p:cNvSpPr>
            <a:spLocks noChangeArrowheads="1"/>
          </p:cNvSpPr>
          <p:nvPr/>
        </p:nvSpPr>
        <p:spPr bwMode="auto">
          <a:xfrm>
            <a:off x="3363913" y="2051050"/>
            <a:ext cx="354012"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3</a:t>
            </a:r>
          </a:p>
        </p:txBody>
      </p:sp>
      <p:sp>
        <p:nvSpPr>
          <p:cNvPr id="108623" name="Rectangle 86">
            <a:extLst>
              <a:ext uri="{FF2B5EF4-FFF2-40B4-BE49-F238E27FC236}">
                <a16:creationId xmlns:a16="http://schemas.microsoft.com/office/drawing/2014/main" id="{5F021C6C-B0D3-45A2-9342-86DD26472FE6}"/>
              </a:ext>
            </a:extLst>
          </p:cNvPr>
          <p:cNvSpPr>
            <a:spLocks noChangeArrowheads="1"/>
          </p:cNvSpPr>
          <p:nvPr/>
        </p:nvSpPr>
        <p:spPr bwMode="auto">
          <a:xfrm>
            <a:off x="3009900" y="2051050"/>
            <a:ext cx="354013"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2</a:t>
            </a:r>
          </a:p>
        </p:txBody>
      </p:sp>
      <p:sp>
        <p:nvSpPr>
          <p:cNvPr id="108624" name="Rectangle 87">
            <a:extLst>
              <a:ext uri="{FF2B5EF4-FFF2-40B4-BE49-F238E27FC236}">
                <a16:creationId xmlns:a16="http://schemas.microsoft.com/office/drawing/2014/main" id="{553450B4-9C9A-46AA-A6EA-6960D59CC407}"/>
              </a:ext>
            </a:extLst>
          </p:cNvPr>
          <p:cNvSpPr>
            <a:spLocks noChangeArrowheads="1"/>
          </p:cNvSpPr>
          <p:nvPr/>
        </p:nvSpPr>
        <p:spPr bwMode="auto">
          <a:xfrm>
            <a:off x="2667000" y="2051050"/>
            <a:ext cx="342900"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3</a:t>
            </a:r>
          </a:p>
        </p:txBody>
      </p:sp>
      <p:sp>
        <p:nvSpPr>
          <p:cNvPr id="108625" name="Rectangle 88">
            <a:extLst>
              <a:ext uri="{FF2B5EF4-FFF2-40B4-BE49-F238E27FC236}">
                <a16:creationId xmlns:a16="http://schemas.microsoft.com/office/drawing/2014/main" id="{7F593146-A09A-4921-8B1B-5E524C20A0AC}"/>
              </a:ext>
            </a:extLst>
          </p:cNvPr>
          <p:cNvSpPr>
            <a:spLocks noChangeArrowheads="1"/>
          </p:cNvSpPr>
          <p:nvPr/>
        </p:nvSpPr>
        <p:spPr bwMode="auto">
          <a:xfrm>
            <a:off x="2311400" y="2051050"/>
            <a:ext cx="355600"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626" name="Rectangle 89">
            <a:extLst>
              <a:ext uri="{FF2B5EF4-FFF2-40B4-BE49-F238E27FC236}">
                <a16:creationId xmlns:a16="http://schemas.microsoft.com/office/drawing/2014/main" id="{0D598DEB-8B73-4E98-8EB7-60C8FEC80F06}"/>
              </a:ext>
            </a:extLst>
          </p:cNvPr>
          <p:cNvSpPr>
            <a:spLocks noChangeArrowheads="1"/>
          </p:cNvSpPr>
          <p:nvPr/>
        </p:nvSpPr>
        <p:spPr bwMode="auto">
          <a:xfrm>
            <a:off x="1971675" y="2051050"/>
            <a:ext cx="339725" cy="230188"/>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endParaRPr lang="es-AR" altLang="pt-BR" sz="900" b="0" u="none">
              <a:latin typeface="Arial" panose="020B0604020202020204" pitchFamily="34" charset="0"/>
            </a:endParaRPr>
          </a:p>
        </p:txBody>
      </p:sp>
      <p:sp>
        <p:nvSpPr>
          <p:cNvPr id="108627" name="Rectangle 90">
            <a:extLst>
              <a:ext uri="{FF2B5EF4-FFF2-40B4-BE49-F238E27FC236}">
                <a16:creationId xmlns:a16="http://schemas.microsoft.com/office/drawing/2014/main" id="{D4A723C0-B2F1-485E-96F7-073B6F42920C}"/>
              </a:ext>
            </a:extLst>
          </p:cNvPr>
          <p:cNvSpPr>
            <a:spLocks noChangeArrowheads="1"/>
          </p:cNvSpPr>
          <p:nvPr/>
        </p:nvSpPr>
        <p:spPr bwMode="auto">
          <a:xfrm>
            <a:off x="1630363" y="2051050"/>
            <a:ext cx="341312" cy="230188"/>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28" name="Rectangle 91">
            <a:extLst>
              <a:ext uri="{FF2B5EF4-FFF2-40B4-BE49-F238E27FC236}">
                <a16:creationId xmlns:a16="http://schemas.microsoft.com/office/drawing/2014/main" id="{F2C185E6-51C8-4268-967E-8D1C76B30D37}"/>
              </a:ext>
            </a:extLst>
          </p:cNvPr>
          <p:cNvSpPr>
            <a:spLocks noChangeArrowheads="1"/>
          </p:cNvSpPr>
          <p:nvPr/>
        </p:nvSpPr>
        <p:spPr bwMode="auto">
          <a:xfrm>
            <a:off x="328613" y="2051050"/>
            <a:ext cx="1403350" cy="230188"/>
          </a:xfrm>
          <a:prstGeom prst="rect">
            <a:avLst/>
          </a:prstGeom>
          <a:solidFill>
            <a:srgbClr val="A6C4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Engenheiro Estrutural</a:t>
            </a:r>
          </a:p>
        </p:txBody>
      </p:sp>
      <p:sp>
        <p:nvSpPr>
          <p:cNvPr id="108629" name="Rectangle 92">
            <a:extLst>
              <a:ext uri="{FF2B5EF4-FFF2-40B4-BE49-F238E27FC236}">
                <a16:creationId xmlns:a16="http://schemas.microsoft.com/office/drawing/2014/main" id="{EB2E4218-95E4-42F0-ABE1-C522627DF69F}"/>
              </a:ext>
            </a:extLst>
          </p:cNvPr>
          <p:cNvSpPr>
            <a:spLocks noChangeArrowheads="1"/>
          </p:cNvSpPr>
          <p:nvPr/>
        </p:nvSpPr>
        <p:spPr bwMode="auto">
          <a:xfrm>
            <a:off x="6500813" y="1820863"/>
            <a:ext cx="554037" cy="230187"/>
          </a:xfrm>
          <a:prstGeom prst="rect">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solidFill>
                  <a:schemeClr val="bg1"/>
                </a:solidFill>
                <a:latin typeface="Arial" panose="020B0604020202020204" pitchFamily="34" charset="0"/>
              </a:rPr>
              <a:t>14</a:t>
            </a:r>
          </a:p>
        </p:txBody>
      </p:sp>
      <p:sp>
        <p:nvSpPr>
          <p:cNvPr id="108630" name="Rectangle 93">
            <a:extLst>
              <a:ext uri="{FF2B5EF4-FFF2-40B4-BE49-F238E27FC236}">
                <a16:creationId xmlns:a16="http://schemas.microsoft.com/office/drawing/2014/main" id="{A5948487-C9A1-4492-9458-0EE445A7434F}"/>
              </a:ext>
            </a:extLst>
          </p:cNvPr>
          <p:cNvSpPr>
            <a:spLocks noChangeArrowheads="1"/>
          </p:cNvSpPr>
          <p:nvPr/>
        </p:nvSpPr>
        <p:spPr bwMode="auto">
          <a:xfrm>
            <a:off x="6148388" y="1820863"/>
            <a:ext cx="352425"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31" name="Rectangle 94">
            <a:extLst>
              <a:ext uri="{FF2B5EF4-FFF2-40B4-BE49-F238E27FC236}">
                <a16:creationId xmlns:a16="http://schemas.microsoft.com/office/drawing/2014/main" id="{F34DB9A0-5091-49B6-A71A-C08929A2E07E}"/>
              </a:ext>
            </a:extLst>
          </p:cNvPr>
          <p:cNvSpPr>
            <a:spLocks noChangeArrowheads="1"/>
          </p:cNvSpPr>
          <p:nvPr/>
        </p:nvSpPr>
        <p:spPr bwMode="auto">
          <a:xfrm>
            <a:off x="5800725" y="1820863"/>
            <a:ext cx="347663"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32" name="Rectangle 95">
            <a:extLst>
              <a:ext uri="{FF2B5EF4-FFF2-40B4-BE49-F238E27FC236}">
                <a16:creationId xmlns:a16="http://schemas.microsoft.com/office/drawing/2014/main" id="{64AA6E65-C65C-4C7F-A728-2F42CC345327}"/>
              </a:ext>
            </a:extLst>
          </p:cNvPr>
          <p:cNvSpPr>
            <a:spLocks noChangeArrowheads="1"/>
          </p:cNvSpPr>
          <p:nvPr/>
        </p:nvSpPr>
        <p:spPr bwMode="auto">
          <a:xfrm>
            <a:off x="5454650" y="1820863"/>
            <a:ext cx="346075"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33" name="Rectangle 96">
            <a:extLst>
              <a:ext uri="{FF2B5EF4-FFF2-40B4-BE49-F238E27FC236}">
                <a16:creationId xmlns:a16="http://schemas.microsoft.com/office/drawing/2014/main" id="{08763A46-CC3A-4BE5-B37B-A9FA2605ADF3}"/>
              </a:ext>
            </a:extLst>
          </p:cNvPr>
          <p:cNvSpPr>
            <a:spLocks noChangeArrowheads="1"/>
          </p:cNvSpPr>
          <p:nvPr/>
        </p:nvSpPr>
        <p:spPr bwMode="auto">
          <a:xfrm>
            <a:off x="5099050" y="1820863"/>
            <a:ext cx="355600"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34" name="Rectangle 97">
            <a:extLst>
              <a:ext uri="{FF2B5EF4-FFF2-40B4-BE49-F238E27FC236}">
                <a16:creationId xmlns:a16="http://schemas.microsoft.com/office/drawing/2014/main" id="{48C0CDE1-454F-415D-9792-74FE6833A178}"/>
              </a:ext>
            </a:extLst>
          </p:cNvPr>
          <p:cNvSpPr>
            <a:spLocks noChangeArrowheads="1"/>
          </p:cNvSpPr>
          <p:nvPr/>
        </p:nvSpPr>
        <p:spPr bwMode="auto">
          <a:xfrm>
            <a:off x="4754563" y="1820863"/>
            <a:ext cx="344487"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35" name="Rectangle 98">
            <a:extLst>
              <a:ext uri="{FF2B5EF4-FFF2-40B4-BE49-F238E27FC236}">
                <a16:creationId xmlns:a16="http://schemas.microsoft.com/office/drawing/2014/main" id="{2DB6BE55-82BD-41F1-BF97-2A01B60CD7A1}"/>
              </a:ext>
            </a:extLst>
          </p:cNvPr>
          <p:cNvSpPr>
            <a:spLocks noChangeArrowheads="1"/>
          </p:cNvSpPr>
          <p:nvPr/>
        </p:nvSpPr>
        <p:spPr bwMode="auto">
          <a:xfrm>
            <a:off x="4414838" y="1820863"/>
            <a:ext cx="339725"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36" name="Rectangle 99">
            <a:extLst>
              <a:ext uri="{FF2B5EF4-FFF2-40B4-BE49-F238E27FC236}">
                <a16:creationId xmlns:a16="http://schemas.microsoft.com/office/drawing/2014/main" id="{0E686D42-D356-4395-BC8F-4BC9328B4057}"/>
              </a:ext>
            </a:extLst>
          </p:cNvPr>
          <p:cNvSpPr>
            <a:spLocks noChangeArrowheads="1"/>
          </p:cNvSpPr>
          <p:nvPr/>
        </p:nvSpPr>
        <p:spPr bwMode="auto">
          <a:xfrm>
            <a:off x="4059238" y="1820863"/>
            <a:ext cx="355600"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37" name="Rectangle 100">
            <a:extLst>
              <a:ext uri="{FF2B5EF4-FFF2-40B4-BE49-F238E27FC236}">
                <a16:creationId xmlns:a16="http://schemas.microsoft.com/office/drawing/2014/main" id="{942BA41D-DF5F-455E-BB39-5CAB321DFB4F}"/>
              </a:ext>
            </a:extLst>
          </p:cNvPr>
          <p:cNvSpPr>
            <a:spLocks noChangeArrowheads="1"/>
          </p:cNvSpPr>
          <p:nvPr/>
        </p:nvSpPr>
        <p:spPr bwMode="auto">
          <a:xfrm>
            <a:off x="3717925" y="1820863"/>
            <a:ext cx="341313"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38" name="Rectangle 101">
            <a:extLst>
              <a:ext uri="{FF2B5EF4-FFF2-40B4-BE49-F238E27FC236}">
                <a16:creationId xmlns:a16="http://schemas.microsoft.com/office/drawing/2014/main" id="{CFFD4767-CF76-4D06-907C-59006B72053C}"/>
              </a:ext>
            </a:extLst>
          </p:cNvPr>
          <p:cNvSpPr>
            <a:spLocks noChangeArrowheads="1"/>
          </p:cNvSpPr>
          <p:nvPr/>
        </p:nvSpPr>
        <p:spPr bwMode="auto">
          <a:xfrm>
            <a:off x="3363913" y="1820863"/>
            <a:ext cx="354012"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39" name="Rectangle 102">
            <a:extLst>
              <a:ext uri="{FF2B5EF4-FFF2-40B4-BE49-F238E27FC236}">
                <a16:creationId xmlns:a16="http://schemas.microsoft.com/office/drawing/2014/main" id="{1A933912-095A-4E45-8D59-3D04E0A57A98}"/>
              </a:ext>
            </a:extLst>
          </p:cNvPr>
          <p:cNvSpPr>
            <a:spLocks noChangeArrowheads="1"/>
          </p:cNvSpPr>
          <p:nvPr/>
        </p:nvSpPr>
        <p:spPr bwMode="auto">
          <a:xfrm>
            <a:off x="3009900" y="1820863"/>
            <a:ext cx="354013"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40" name="Rectangle 103">
            <a:extLst>
              <a:ext uri="{FF2B5EF4-FFF2-40B4-BE49-F238E27FC236}">
                <a16:creationId xmlns:a16="http://schemas.microsoft.com/office/drawing/2014/main" id="{51EE7141-5EC6-47FA-A4C5-98E22CEA371A}"/>
              </a:ext>
            </a:extLst>
          </p:cNvPr>
          <p:cNvSpPr>
            <a:spLocks noChangeArrowheads="1"/>
          </p:cNvSpPr>
          <p:nvPr/>
        </p:nvSpPr>
        <p:spPr bwMode="auto">
          <a:xfrm>
            <a:off x="2667000" y="1820863"/>
            <a:ext cx="342900"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41" name="Rectangle 104">
            <a:extLst>
              <a:ext uri="{FF2B5EF4-FFF2-40B4-BE49-F238E27FC236}">
                <a16:creationId xmlns:a16="http://schemas.microsoft.com/office/drawing/2014/main" id="{DF3FA995-5D6D-4973-8E3D-9D4C32B25873}"/>
              </a:ext>
            </a:extLst>
          </p:cNvPr>
          <p:cNvSpPr>
            <a:spLocks noChangeArrowheads="1"/>
          </p:cNvSpPr>
          <p:nvPr/>
        </p:nvSpPr>
        <p:spPr bwMode="auto">
          <a:xfrm>
            <a:off x="2311400" y="1820863"/>
            <a:ext cx="355600"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42" name="Rectangle 105">
            <a:extLst>
              <a:ext uri="{FF2B5EF4-FFF2-40B4-BE49-F238E27FC236}">
                <a16:creationId xmlns:a16="http://schemas.microsoft.com/office/drawing/2014/main" id="{A5EEB349-909A-4A09-ABF4-953F6650634B}"/>
              </a:ext>
            </a:extLst>
          </p:cNvPr>
          <p:cNvSpPr>
            <a:spLocks noChangeArrowheads="1"/>
          </p:cNvSpPr>
          <p:nvPr/>
        </p:nvSpPr>
        <p:spPr bwMode="auto">
          <a:xfrm>
            <a:off x="1971675" y="1820863"/>
            <a:ext cx="339725" cy="230187"/>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43" name="Rectangle 106">
            <a:extLst>
              <a:ext uri="{FF2B5EF4-FFF2-40B4-BE49-F238E27FC236}">
                <a16:creationId xmlns:a16="http://schemas.microsoft.com/office/drawing/2014/main" id="{FCE5A37A-2902-49C9-961F-CF57E0F9B784}"/>
              </a:ext>
            </a:extLst>
          </p:cNvPr>
          <p:cNvSpPr>
            <a:spLocks noChangeArrowheads="1"/>
          </p:cNvSpPr>
          <p:nvPr/>
        </p:nvSpPr>
        <p:spPr bwMode="auto">
          <a:xfrm>
            <a:off x="1630363" y="1820863"/>
            <a:ext cx="341312" cy="230187"/>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1</a:t>
            </a:r>
          </a:p>
        </p:txBody>
      </p:sp>
      <p:sp>
        <p:nvSpPr>
          <p:cNvPr id="108644" name="Rectangle 107">
            <a:extLst>
              <a:ext uri="{FF2B5EF4-FFF2-40B4-BE49-F238E27FC236}">
                <a16:creationId xmlns:a16="http://schemas.microsoft.com/office/drawing/2014/main" id="{6344E24E-BA77-408F-BB4F-93DFA1ED29C7}"/>
              </a:ext>
            </a:extLst>
          </p:cNvPr>
          <p:cNvSpPr>
            <a:spLocks noChangeArrowheads="1"/>
          </p:cNvSpPr>
          <p:nvPr/>
        </p:nvSpPr>
        <p:spPr bwMode="auto">
          <a:xfrm>
            <a:off x="358775" y="1820863"/>
            <a:ext cx="1271588" cy="230187"/>
          </a:xfrm>
          <a:prstGeom prst="rect">
            <a:avLst/>
          </a:prstGeom>
          <a:solidFill>
            <a:srgbClr val="A6C4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b="0" u="none">
                <a:latin typeface="Arial" panose="020B0604020202020204" pitchFamily="34" charset="0"/>
              </a:rPr>
              <a:t>PM</a:t>
            </a:r>
          </a:p>
        </p:txBody>
      </p:sp>
      <p:sp>
        <p:nvSpPr>
          <p:cNvPr id="108645" name="Rectangle 108">
            <a:extLst>
              <a:ext uri="{FF2B5EF4-FFF2-40B4-BE49-F238E27FC236}">
                <a16:creationId xmlns:a16="http://schemas.microsoft.com/office/drawing/2014/main" id="{A5B8E68B-9BE8-4CFD-B0CB-BB98462FB676}"/>
              </a:ext>
            </a:extLst>
          </p:cNvPr>
          <p:cNvSpPr>
            <a:spLocks noChangeArrowheads="1"/>
          </p:cNvSpPr>
          <p:nvPr/>
        </p:nvSpPr>
        <p:spPr bwMode="auto">
          <a:xfrm>
            <a:off x="6500813" y="1589088"/>
            <a:ext cx="554037" cy="231775"/>
          </a:xfrm>
          <a:prstGeom prst="rect">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solidFill>
                  <a:schemeClr val="bg1"/>
                </a:solidFill>
                <a:latin typeface="Arial" panose="020B0604020202020204" pitchFamily="34" charset="0"/>
              </a:rPr>
              <a:t>Total</a:t>
            </a:r>
          </a:p>
        </p:txBody>
      </p:sp>
      <p:sp>
        <p:nvSpPr>
          <p:cNvPr id="108646" name="Rectangle 109">
            <a:extLst>
              <a:ext uri="{FF2B5EF4-FFF2-40B4-BE49-F238E27FC236}">
                <a16:creationId xmlns:a16="http://schemas.microsoft.com/office/drawing/2014/main" id="{5CD324E2-AFF8-48A6-91F5-2307A808394C}"/>
              </a:ext>
            </a:extLst>
          </p:cNvPr>
          <p:cNvSpPr>
            <a:spLocks noChangeArrowheads="1"/>
          </p:cNvSpPr>
          <p:nvPr/>
        </p:nvSpPr>
        <p:spPr bwMode="auto">
          <a:xfrm>
            <a:off x="6148388" y="1589088"/>
            <a:ext cx="352425" cy="231775"/>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14</a:t>
            </a:r>
          </a:p>
        </p:txBody>
      </p:sp>
      <p:sp>
        <p:nvSpPr>
          <p:cNvPr id="108647" name="Rectangle 110">
            <a:extLst>
              <a:ext uri="{FF2B5EF4-FFF2-40B4-BE49-F238E27FC236}">
                <a16:creationId xmlns:a16="http://schemas.microsoft.com/office/drawing/2014/main" id="{F63B2D58-6746-42B8-8830-BB66BB7AC2DF}"/>
              </a:ext>
            </a:extLst>
          </p:cNvPr>
          <p:cNvSpPr>
            <a:spLocks noChangeArrowheads="1"/>
          </p:cNvSpPr>
          <p:nvPr/>
        </p:nvSpPr>
        <p:spPr bwMode="auto">
          <a:xfrm>
            <a:off x="5800725" y="1589088"/>
            <a:ext cx="347663" cy="231775"/>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13</a:t>
            </a:r>
          </a:p>
        </p:txBody>
      </p:sp>
      <p:sp>
        <p:nvSpPr>
          <p:cNvPr id="108648" name="Rectangle 111">
            <a:extLst>
              <a:ext uri="{FF2B5EF4-FFF2-40B4-BE49-F238E27FC236}">
                <a16:creationId xmlns:a16="http://schemas.microsoft.com/office/drawing/2014/main" id="{77D067F9-C7BC-413B-87F7-11DB5985FB9B}"/>
              </a:ext>
            </a:extLst>
          </p:cNvPr>
          <p:cNvSpPr>
            <a:spLocks noChangeArrowheads="1"/>
          </p:cNvSpPr>
          <p:nvPr/>
        </p:nvSpPr>
        <p:spPr bwMode="auto">
          <a:xfrm>
            <a:off x="5454650" y="1589088"/>
            <a:ext cx="346075" cy="231775"/>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12</a:t>
            </a:r>
          </a:p>
        </p:txBody>
      </p:sp>
      <p:sp>
        <p:nvSpPr>
          <p:cNvPr id="108649" name="Rectangle 112">
            <a:extLst>
              <a:ext uri="{FF2B5EF4-FFF2-40B4-BE49-F238E27FC236}">
                <a16:creationId xmlns:a16="http://schemas.microsoft.com/office/drawing/2014/main" id="{25790DBC-2529-4BA9-9920-CCCE067C556A}"/>
              </a:ext>
            </a:extLst>
          </p:cNvPr>
          <p:cNvSpPr>
            <a:spLocks noChangeArrowheads="1"/>
          </p:cNvSpPr>
          <p:nvPr/>
        </p:nvSpPr>
        <p:spPr bwMode="auto">
          <a:xfrm>
            <a:off x="5099050" y="1589088"/>
            <a:ext cx="355600" cy="231775"/>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11</a:t>
            </a:r>
          </a:p>
        </p:txBody>
      </p:sp>
      <p:sp>
        <p:nvSpPr>
          <p:cNvPr id="108650" name="Rectangle 113">
            <a:extLst>
              <a:ext uri="{FF2B5EF4-FFF2-40B4-BE49-F238E27FC236}">
                <a16:creationId xmlns:a16="http://schemas.microsoft.com/office/drawing/2014/main" id="{2F032673-64B6-43A7-A335-7AD8F13E13CE}"/>
              </a:ext>
            </a:extLst>
          </p:cNvPr>
          <p:cNvSpPr>
            <a:spLocks noChangeArrowheads="1"/>
          </p:cNvSpPr>
          <p:nvPr/>
        </p:nvSpPr>
        <p:spPr bwMode="auto">
          <a:xfrm>
            <a:off x="4754563" y="1589088"/>
            <a:ext cx="344487" cy="231775"/>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10</a:t>
            </a:r>
          </a:p>
        </p:txBody>
      </p:sp>
      <p:sp>
        <p:nvSpPr>
          <p:cNvPr id="108651" name="Rectangle 114">
            <a:extLst>
              <a:ext uri="{FF2B5EF4-FFF2-40B4-BE49-F238E27FC236}">
                <a16:creationId xmlns:a16="http://schemas.microsoft.com/office/drawing/2014/main" id="{E3CC8298-11A5-4D3F-A066-C86C04ABF6EA}"/>
              </a:ext>
            </a:extLst>
          </p:cNvPr>
          <p:cNvSpPr>
            <a:spLocks noChangeArrowheads="1"/>
          </p:cNvSpPr>
          <p:nvPr/>
        </p:nvSpPr>
        <p:spPr bwMode="auto">
          <a:xfrm>
            <a:off x="4414838" y="1589088"/>
            <a:ext cx="339725" cy="231775"/>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9</a:t>
            </a:r>
          </a:p>
        </p:txBody>
      </p:sp>
      <p:sp>
        <p:nvSpPr>
          <p:cNvPr id="108652" name="Rectangle 115">
            <a:extLst>
              <a:ext uri="{FF2B5EF4-FFF2-40B4-BE49-F238E27FC236}">
                <a16:creationId xmlns:a16="http://schemas.microsoft.com/office/drawing/2014/main" id="{36AF0B31-1018-4D51-AAD0-AD0AD1490FE6}"/>
              </a:ext>
            </a:extLst>
          </p:cNvPr>
          <p:cNvSpPr>
            <a:spLocks noChangeArrowheads="1"/>
          </p:cNvSpPr>
          <p:nvPr/>
        </p:nvSpPr>
        <p:spPr bwMode="auto">
          <a:xfrm>
            <a:off x="4059238" y="1589088"/>
            <a:ext cx="355600" cy="231775"/>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8</a:t>
            </a:r>
          </a:p>
        </p:txBody>
      </p:sp>
      <p:sp>
        <p:nvSpPr>
          <p:cNvPr id="108653" name="Rectangle 116">
            <a:extLst>
              <a:ext uri="{FF2B5EF4-FFF2-40B4-BE49-F238E27FC236}">
                <a16:creationId xmlns:a16="http://schemas.microsoft.com/office/drawing/2014/main" id="{CF2F6F43-1224-491F-999F-2D83BD5A7A8D}"/>
              </a:ext>
            </a:extLst>
          </p:cNvPr>
          <p:cNvSpPr>
            <a:spLocks noChangeArrowheads="1"/>
          </p:cNvSpPr>
          <p:nvPr/>
        </p:nvSpPr>
        <p:spPr bwMode="auto">
          <a:xfrm>
            <a:off x="3717925" y="1589088"/>
            <a:ext cx="341313" cy="231775"/>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7</a:t>
            </a:r>
          </a:p>
        </p:txBody>
      </p:sp>
      <p:sp>
        <p:nvSpPr>
          <p:cNvPr id="108654" name="Rectangle 117">
            <a:extLst>
              <a:ext uri="{FF2B5EF4-FFF2-40B4-BE49-F238E27FC236}">
                <a16:creationId xmlns:a16="http://schemas.microsoft.com/office/drawing/2014/main" id="{E1068D6F-E8E3-46DE-8272-2861DE6441E5}"/>
              </a:ext>
            </a:extLst>
          </p:cNvPr>
          <p:cNvSpPr>
            <a:spLocks noChangeArrowheads="1"/>
          </p:cNvSpPr>
          <p:nvPr/>
        </p:nvSpPr>
        <p:spPr bwMode="auto">
          <a:xfrm>
            <a:off x="3363913" y="1589088"/>
            <a:ext cx="354012" cy="231775"/>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6</a:t>
            </a:r>
          </a:p>
        </p:txBody>
      </p:sp>
      <p:sp>
        <p:nvSpPr>
          <p:cNvPr id="108655" name="Rectangle 118">
            <a:extLst>
              <a:ext uri="{FF2B5EF4-FFF2-40B4-BE49-F238E27FC236}">
                <a16:creationId xmlns:a16="http://schemas.microsoft.com/office/drawing/2014/main" id="{82760701-9F07-452E-A7DD-08B35CE8B300}"/>
              </a:ext>
            </a:extLst>
          </p:cNvPr>
          <p:cNvSpPr>
            <a:spLocks noChangeArrowheads="1"/>
          </p:cNvSpPr>
          <p:nvPr/>
        </p:nvSpPr>
        <p:spPr bwMode="auto">
          <a:xfrm>
            <a:off x="3009900" y="1589088"/>
            <a:ext cx="354013" cy="231775"/>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5</a:t>
            </a:r>
          </a:p>
        </p:txBody>
      </p:sp>
      <p:sp>
        <p:nvSpPr>
          <p:cNvPr id="108656" name="Rectangle 119">
            <a:extLst>
              <a:ext uri="{FF2B5EF4-FFF2-40B4-BE49-F238E27FC236}">
                <a16:creationId xmlns:a16="http://schemas.microsoft.com/office/drawing/2014/main" id="{6CBADCF1-8199-409F-80D3-A759C048F073}"/>
              </a:ext>
            </a:extLst>
          </p:cNvPr>
          <p:cNvSpPr>
            <a:spLocks noChangeArrowheads="1"/>
          </p:cNvSpPr>
          <p:nvPr/>
        </p:nvSpPr>
        <p:spPr bwMode="auto">
          <a:xfrm>
            <a:off x="2667000" y="1589088"/>
            <a:ext cx="342900" cy="231775"/>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4</a:t>
            </a:r>
          </a:p>
        </p:txBody>
      </p:sp>
      <p:sp>
        <p:nvSpPr>
          <p:cNvPr id="108657" name="Rectangle 120">
            <a:extLst>
              <a:ext uri="{FF2B5EF4-FFF2-40B4-BE49-F238E27FC236}">
                <a16:creationId xmlns:a16="http://schemas.microsoft.com/office/drawing/2014/main" id="{8E5D06A3-7E37-493B-AEC9-E9B84DF4980E}"/>
              </a:ext>
            </a:extLst>
          </p:cNvPr>
          <p:cNvSpPr>
            <a:spLocks noChangeArrowheads="1"/>
          </p:cNvSpPr>
          <p:nvPr/>
        </p:nvSpPr>
        <p:spPr bwMode="auto">
          <a:xfrm>
            <a:off x="2311400" y="1589088"/>
            <a:ext cx="355600" cy="231775"/>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3</a:t>
            </a:r>
          </a:p>
        </p:txBody>
      </p:sp>
      <p:sp>
        <p:nvSpPr>
          <p:cNvPr id="108658" name="Rectangle 121">
            <a:extLst>
              <a:ext uri="{FF2B5EF4-FFF2-40B4-BE49-F238E27FC236}">
                <a16:creationId xmlns:a16="http://schemas.microsoft.com/office/drawing/2014/main" id="{5C2F5EC4-0DBB-4115-871F-208BFFDBA72E}"/>
              </a:ext>
            </a:extLst>
          </p:cNvPr>
          <p:cNvSpPr>
            <a:spLocks noChangeArrowheads="1"/>
          </p:cNvSpPr>
          <p:nvPr/>
        </p:nvSpPr>
        <p:spPr bwMode="auto">
          <a:xfrm>
            <a:off x="1971675" y="1589088"/>
            <a:ext cx="339725" cy="231775"/>
          </a:xfrm>
          <a:prstGeom prst="rect">
            <a:avLst/>
          </a:prstGeom>
          <a:solidFill>
            <a:srgbClr val="EEF4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2</a:t>
            </a:r>
          </a:p>
        </p:txBody>
      </p:sp>
      <p:sp>
        <p:nvSpPr>
          <p:cNvPr id="108659" name="Rectangle 122">
            <a:extLst>
              <a:ext uri="{FF2B5EF4-FFF2-40B4-BE49-F238E27FC236}">
                <a16:creationId xmlns:a16="http://schemas.microsoft.com/office/drawing/2014/main" id="{0948087F-6C7A-4928-80AC-472D606B26AD}"/>
              </a:ext>
            </a:extLst>
          </p:cNvPr>
          <p:cNvSpPr>
            <a:spLocks noChangeArrowheads="1"/>
          </p:cNvSpPr>
          <p:nvPr/>
        </p:nvSpPr>
        <p:spPr bwMode="auto">
          <a:xfrm>
            <a:off x="1630363" y="1589088"/>
            <a:ext cx="341312" cy="231775"/>
          </a:xfrm>
          <a:prstGeom prst="rect">
            <a:avLst/>
          </a:prstGeom>
          <a:solidFill>
            <a:srgbClr val="CADC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1</a:t>
            </a:r>
          </a:p>
        </p:txBody>
      </p:sp>
      <p:sp>
        <p:nvSpPr>
          <p:cNvPr id="108660" name="Rectangle 123">
            <a:extLst>
              <a:ext uri="{FF2B5EF4-FFF2-40B4-BE49-F238E27FC236}">
                <a16:creationId xmlns:a16="http://schemas.microsoft.com/office/drawing/2014/main" id="{7D3F4291-48A8-4512-B05B-9B9337EA0825}"/>
              </a:ext>
            </a:extLst>
          </p:cNvPr>
          <p:cNvSpPr>
            <a:spLocks noChangeArrowheads="1"/>
          </p:cNvSpPr>
          <p:nvPr/>
        </p:nvSpPr>
        <p:spPr bwMode="auto">
          <a:xfrm>
            <a:off x="358775" y="1589088"/>
            <a:ext cx="1271588" cy="231775"/>
          </a:xfrm>
          <a:prstGeom prst="rect">
            <a:avLst/>
          </a:prstGeom>
          <a:solidFill>
            <a:srgbClr val="A6C47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900" u="none">
                <a:latin typeface="Arial" panose="020B0604020202020204" pitchFamily="34" charset="0"/>
              </a:rPr>
              <a:t>Recursos/Semanas</a:t>
            </a:r>
          </a:p>
        </p:txBody>
      </p:sp>
      <p:sp>
        <p:nvSpPr>
          <p:cNvPr id="108661" name="Rectangle 124">
            <a:extLst>
              <a:ext uri="{FF2B5EF4-FFF2-40B4-BE49-F238E27FC236}">
                <a16:creationId xmlns:a16="http://schemas.microsoft.com/office/drawing/2014/main" id="{9CC42574-614F-4195-BFB7-F6F036429B9F}"/>
              </a:ext>
            </a:extLst>
          </p:cNvPr>
          <p:cNvSpPr>
            <a:spLocks noChangeArrowheads="1"/>
          </p:cNvSpPr>
          <p:nvPr/>
        </p:nvSpPr>
        <p:spPr bwMode="auto">
          <a:xfrm>
            <a:off x="349250" y="1316038"/>
            <a:ext cx="6696075" cy="273050"/>
          </a:xfrm>
          <a:prstGeom prst="rect">
            <a:avLst/>
          </a:prstGeom>
          <a:solidFill>
            <a:srgbClr val="0089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200" u="none">
                <a:solidFill>
                  <a:schemeClr val="bg1"/>
                </a:solidFill>
                <a:latin typeface="Arial" panose="020B0604020202020204" pitchFamily="34" charset="0"/>
              </a:rPr>
              <a:t>Tempo (em semanas) / Número de Recursos Requeridos por Semana</a:t>
            </a:r>
          </a:p>
        </p:txBody>
      </p:sp>
      <p:sp>
        <p:nvSpPr>
          <p:cNvPr id="108662" name="Line 125">
            <a:extLst>
              <a:ext uri="{FF2B5EF4-FFF2-40B4-BE49-F238E27FC236}">
                <a16:creationId xmlns:a16="http://schemas.microsoft.com/office/drawing/2014/main" id="{3575E1A3-840D-46FE-9072-D627B178817E}"/>
              </a:ext>
            </a:extLst>
          </p:cNvPr>
          <p:cNvSpPr>
            <a:spLocks noChangeShapeType="1"/>
          </p:cNvSpPr>
          <p:nvPr/>
        </p:nvSpPr>
        <p:spPr bwMode="auto">
          <a:xfrm>
            <a:off x="358775" y="1316038"/>
            <a:ext cx="6696075"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63" name="Line 126">
            <a:extLst>
              <a:ext uri="{FF2B5EF4-FFF2-40B4-BE49-F238E27FC236}">
                <a16:creationId xmlns:a16="http://schemas.microsoft.com/office/drawing/2014/main" id="{E2DA04E3-B845-4F46-87B7-CC5962DD5B41}"/>
              </a:ext>
            </a:extLst>
          </p:cNvPr>
          <p:cNvSpPr>
            <a:spLocks noChangeShapeType="1"/>
          </p:cNvSpPr>
          <p:nvPr/>
        </p:nvSpPr>
        <p:spPr bwMode="auto">
          <a:xfrm>
            <a:off x="358775" y="1589088"/>
            <a:ext cx="66960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64" name="Line 127">
            <a:extLst>
              <a:ext uri="{FF2B5EF4-FFF2-40B4-BE49-F238E27FC236}">
                <a16:creationId xmlns:a16="http://schemas.microsoft.com/office/drawing/2014/main" id="{8382CA44-F041-4F11-9B4B-8E411E503938}"/>
              </a:ext>
            </a:extLst>
          </p:cNvPr>
          <p:cNvSpPr>
            <a:spLocks noChangeShapeType="1"/>
          </p:cNvSpPr>
          <p:nvPr/>
        </p:nvSpPr>
        <p:spPr bwMode="auto">
          <a:xfrm>
            <a:off x="358775" y="1820863"/>
            <a:ext cx="66960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65" name="Line 128">
            <a:extLst>
              <a:ext uri="{FF2B5EF4-FFF2-40B4-BE49-F238E27FC236}">
                <a16:creationId xmlns:a16="http://schemas.microsoft.com/office/drawing/2014/main" id="{3A282153-FEA1-46FC-946D-8EAABEB884B9}"/>
              </a:ext>
            </a:extLst>
          </p:cNvPr>
          <p:cNvSpPr>
            <a:spLocks noChangeShapeType="1"/>
          </p:cNvSpPr>
          <p:nvPr/>
        </p:nvSpPr>
        <p:spPr bwMode="auto">
          <a:xfrm>
            <a:off x="358775" y="3198813"/>
            <a:ext cx="6696075"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66" name="Line 129">
            <a:extLst>
              <a:ext uri="{FF2B5EF4-FFF2-40B4-BE49-F238E27FC236}">
                <a16:creationId xmlns:a16="http://schemas.microsoft.com/office/drawing/2014/main" id="{7894AE41-AECC-4094-B1EB-5E3AF558464C}"/>
              </a:ext>
            </a:extLst>
          </p:cNvPr>
          <p:cNvSpPr>
            <a:spLocks noChangeShapeType="1"/>
          </p:cNvSpPr>
          <p:nvPr/>
        </p:nvSpPr>
        <p:spPr bwMode="auto">
          <a:xfrm>
            <a:off x="323850" y="1341438"/>
            <a:ext cx="34925" cy="1857375"/>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67" name="Line 130">
            <a:extLst>
              <a:ext uri="{FF2B5EF4-FFF2-40B4-BE49-F238E27FC236}">
                <a16:creationId xmlns:a16="http://schemas.microsoft.com/office/drawing/2014/main" id="{E8EC682C-0CA8-456D-A6D9-9B37B88F9A2A}"/>
              </a:ext>
            </a:extLst>
          </p:cNvPr>
          <p:cNvSpPr>
            <a:spLocks noChangeShapeType="1"/>
          </p:cNvSpPr>
          <p:nvPr/>
        </p:nvSpPr>
        <p:spPr bwMode="auto">
          <a:xfrm>
            <a:off x="7054850" y="1316038"/>
            <a:ext cx="0" cy="1882775"/>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68" name="Line 131">
            <a:extLst>
              <a:ext uri="{FF2B5EF4-FFF2-40B4-BE49-F238E27FC236}">
                <a16:creationId xmlns:a16="http://schemas.microsoft.com/office/drawing/2014/main" id="{4BFC3304-0421-4853-A574-3D5C799C924B}"/>
              </a:ext>
            </a:extLst>
          </p:cNvPr>
          <p:cNvSpPr>
            <a:spLocks noChangeShapeType="1"/>
          </p:cNvSpPr>
          <p:nvPr/>
        </p:nvSpPr>
        <p:spPr bwMode="auto">
          <a:xfrm>
            <a:off x="1630363"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69" name="Line 132">
            <a:extLst>
              <a:ext uri="{FF2B5EF4-FFF2-40B4-BE49-F238E27FC236}">
                <a16:creationId xmlns:a16="http://schemas.microsoft.com/office/drawing/2014/main" id="{2565FF5A-899E-4D30-B686-6C467C02BBDE}"/>
              </a:ext>
            </a:extLst>
          </p:cNvPr>
          <p:cNvSpPr>
            <a:spLocks noChangeShapeType="1"/>
          </p:cNvSpPr>
          <p:nvPr/>
        </p:nvSpPr>
        <p:spPr bwMode="auto">
          <a:xfrm>
            <a:off x="1971675"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70" name="Line 133">
            <a:extLst>
              <a:ext uri="{FF2B5EF4-FFF2-40B4-BE49-F238E27FC236}">
                <a16:creationId xmlns:a16="http://schemas.microsoft.com/office/drawing/2014/main" id="{AC51A1CC-8AED-415D-A66F-96C53001E4B3}"/>
              </a:ext>
            </a:extLst>
          </p:cNvPr>
          <p:cNvSpPr>
            <a:spLocks noChangeShapeType="1"/>
          </p:cNvSpPr>
          <p:nvPr/>
        </p:nvSpPr>
        <p:spPr bwMode="auto">
          <a:xfrm>
            <a:off x="2311400"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71" name="Line 134">
            <a:extLst>
              <a:ext uri="{FF2B5EF4-FFF2-40B4-BE49-F238E27FC236}">
                <a16:creationId xmlns:a16="http://schemas.microsoft.com/office/drawing/2014/main" id="{14A6BA44-B267-44AA-ADFF-89114DD11A05}"/>
              </a:ext>
            </a:extLst>
          </p:cNvPr>
          <p:cNvSpPr>
            <a:spLocks noChangeShapeType="1"/>
          </p:cNvSpPr>
          <p:nvPr/>
        </p:nvSpPr>
        <p:spPr bwMode="auto">
          <a:xfrm>
            <a:off x="2667000"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72" name="Line 135">
            <a:extLst>
              <a:ext uri="{FF2B5EF4-FFF2-40B4-BE49-F238E27FC236}">
                <a16:creationId xmlns:a16="http://schemas.microsoft.com/office/drawing/2014/main" id="{84CAEC78-01BE-439E-BCF3-EF03E3139AEC}"/>
              </a:ext>
            </a:extLst>
          </p:cNvPr>
          <p:cNvSpPr>
            <a:spLocks noChangeShapeType="1"/>
          </p:cNvSpPr>
          <p:nvPr/>
        </p:nvSpPr>
        <p:spPr bwMode="auto">
          <a:xfrm>
            <a:off x="3009900"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73" name="Line 136">
            <a:extLst>
              <a:ext uri="{FF2B5EF4-FFF2-40B4-BE49-F238E27FC236}">
                <a16:creationId xmlns:a16="http://schemas.microsoft.com/office/drawing/2014/main" id="{C7A7EDEA-102A-4D4C-B4CD-8334DE185862}"/>
              </a:ext>
            </a:extLst>
          </p:cNvPr>
          <p:cNvSpPr>
            <a:spLocks noChangeShapeType="1"/>
          </p:cNvSpPr>
          <p:nvPr/>
        </p:nvSpPr>
        <p:spPr bwMode="auto">
          <a:xfrm>
            <a:off x="3363913"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74" name="Line 137">
            <a:extLst>
              <a:ext uri="{FF2B5EF4-FFF2-40B4-BE49-F238E27FC236}">
                <a16:creationId xmlns:a16="http://schemas.microsoft.com/office/drawing/2014/main" id="{D62D0C13-033C-4E51-8A7B-ED69AC675BBF}"/>
              </a:ext>
            </a:extLst>
          </p:cNvPr>
          <p:cNvSpPr>
            <a:spLocks noChangeShapeType="1"/>
          </p:cNvSpPr>
          <p:nvPr/>
        </p:nvSpPr>
        <p:spPr bwMode="auto">
          <a:xfrm>
            <a:off x="3717925"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75" name="Line 138">
            <a:extLst>
              <a:ext uri="{FF2B5EF4-FFF2-40B4-BE49-F238E27FC236}">
                <a16:creationId xmlns:a16="http://schemas.microsoft.com/office/drawing/2014/main" id="{77870A05-0FD4-4916-9CC5-0FC877806F72}"/>
              </a:ext>
            </a:extLst>
          </p:cNvPr>
          <p:cNvSpPr>
            <a:spLocks noChangeShapeType="1"/>
          </p:cNvSpPr>
          <p:nvPr/>
        </p:nvSpPr>
        <p:spPr bwMode="auto">
          <a:xfrm>
            <a:off x="4059238"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76" name="Line 139">
            <a:extLst>
              <a:ext uri="{FF2B5EF4-FFF2-40B4-BE49-F238E27FC236}">
                <a16:creationId xmlns:a16="http://schemas.microsoft.com/office/drawing/2014/main" id="{707557CB-7292-43F1-B013-20B2731C04A3}"/>
              </a:ext>
            </a:extLst>
          </p:cNvPr>
          <p:cNvSpPr>
            <a:spLocks noChangeShapeType="1"/>
          </p:cNvSpPr>
          <p:nvPr/>
        </p:nvSpPr>
        <p:spPr bwMode="auto">
          <a:xfrm>
            <a:off x="4414838"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77" name="Line 140">
            <a:extLst>
              <a:ext uri="{FF2B5EF4-FFF2-40B4-BE49-F238E27FC236}">
                <a16:creationId xmlns:a16="http://schemas.microsoft.com/office/drawing/2014/main" id="{141EA152-02CD-4F75-B8E2-F703833114E8}"/>
              </a:ext>
            </a:extLst>
          </p:cNvPr>
          <p:cNvSpPr>
            <a:spLocks noChangeShapeType="1"/>
          </p:cNvSpPr>
          <p:nvPr/>
        </p:nvSpPr>
        <p:spPr bwMode="auto">
          <a:xfrm>
            <a:off x="4754563"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78" name="Line 141">
            <a:extLst>
              <a:ext uri="{FF2B5EF4-FFF2-40B4-BE49-F238E27FC236}">
                <a16:creationId xmlns:a16="http://schemas.microsoft.com/office/drawing/2014/main" id="{F98EA29C-4757-4033-B707-1D45B203B40B}"/>
              </a:ext>
            </a:extLst>
          </p:cNvPr>
          <p:cNvSpPr>
            <a:spLocks noChangeShapeType="1"/>
          </p:cNvSpPr>
          <p:nvPr/>
        </p:nvSpPr>
        <p:spPr bwMode="auto">
          <a:xfrm>
            <a:off x="5099050"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79" name="Line 142">
            <a:extLst>
              <a:ext uri="{FF2B5EF4-FFF2-40B4-BE49-F238E27FC236}">
                <a16:creationId xmlns:a16="http://schemas.microsoft.com/office/drawing/2014/main" id="{CA4A20CD-8A54-48F7-979F-C8B241E3A672}"/>
              </a:ext>
            </a:extLst>
          </p:cNvPr>
          <p:cNvSpPr>
            <a:spLocks noChangeShapeType="1"/>
          </p:cNvSpPr>
          <p:nvPr/>
        </p:nvSpPr>
        <p:spPr bwMode="auto">
          <a:xfrm>
            <a:off x="5454650"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80" name="Line 143">
            <a:extLst>
              <a:ext uri="{FF2B5EF4-FFF2-40B4-BE49-F238E27FC236}">
                <a16:creationId xmlns:a16="http://schemas.microsoft.com/office/drawing/2014/main" id="{0BEF2C50-8D2F-4FBF-AF00-D310ED9910D7}"/>
              </a:ext>
            </a:extLst>
          </p:cNvPr>
          <p:cNvSpPr>
            <a:spLocks noChangeShapeType="1"/>
          </p:cNvSpPr>
          <p:nvPr/>
        </p:nvSpPr>
        <p:spPr bwMode="auto">
          <a:xfrm>
            <a:off x="5800725"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81" name="Line 144">
            <a:extLst>
              <a:ext uri="{FF2B5EF4-FFF2-40B4-BE49-F238E27FC236}">
                <a16:creationId xmlns:a16="http://schemas.microsoft.com/office/drawing/2014/main" id="{74712611-29C6-490A-AE75-C87F7A9EF9E6}"/>
              </a:ext>
            </a:extLst>
          </p:cNvPr>
          <p:cNvSpPr>
            <a:spLocks noChangeShapeType="1"/>
          </p:cNvSpPr>
          <p:nvPr/>
        </p:nvSpPr>
        <p:spPr bwMode="auto">
          <a:xfrm>
            <a:off x="6148388"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82" name="Line 145">
            <a:extLst>
              <a:ext uri="{FF2B5EF4-FFF2-40B4-BE49-F238E27FC236}">
                <a16:creationId xmlns:a16="http://schemas.microsoft.com/office/drawing/2014/main" id="{EFC6CC4D-8F1F-44C7-9614-E1940E90DB7A}"/>
              </a:ext>
            </a:extLst>
          </p:cNvPr>
          <p:cNvSpPr>
            <a:spLocks noChangeShapeType="1"/>
          </p:cNvSpPr>
          <p:nvPr/>
        </p:nvSpPr>
        <p:spPr bwMode="auto">
          <a:xfrm>
            <a:off x="6500813" y="1589088"/>
            <a:ext cx="0" cy="16097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83" name="Line 146">
            <a:extLst>
              <a:ext uri="{FF2B5EF4-FFF2-40B4-BE49-F238E27FC236}">
                <a16:creationId xmlns:a16="http://schemas.microsoft.com/office/drawing/2014/main" id="{D9375FDF-BF4E-408C-BEC4-37EC546417BB}"/>
              </a:ext>
            </a:extLst>
          </p:cNvPr>
          <p:cNvSpPr>
            <a:spLocks noChangeShapeType="1"/>
          </p:cNvSpPr>
          <p:nvPr/>
        </p:nvSpPr>
        <p:spPr bwMode="auto">
          <a:xfrm>
            <a:off x="358775" y="2051050"/>
            <a:ext cx="66960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84" name="Line 147">
            <a:extLst>
              <a:ext uri="{FF2B5EF4-FFF2-40B4-BE49-F238E27FC236}">
                <a16:creationId xmlns:a16="http://schemas.microsoft.com/office/drawing/2014/main" id="{2D507AC6-AF61-42BB-A95E-9A810588E7B1}"/>
              </a:ext>
            </a:extLst>
          </p:cNvPr>
          <p:cNvSpPr>
            <a:spLocks noChangeShapeType="1"/>
          </p:cNvSpPr>
          <p:nvPr/>
        </p:nvSpPr>
        <p:spPr bwMode="auto">
          <a:xfrm>
            <a:off x="358775" y="2281238"/>
            <a:ext cx="66960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85" name="Line 148">
            <a:extLst>
              <a:ext uri="{FF2B5EF4-FFF2-40B4-BE49-F238E27FC236}">
                <a16:creationId xmlns:a16="http://schemas.microsoft.com/office/drawing/2014/main" id="{00E8313E-6AD6-4757-8C89-AB56BA716DD9}"/>
              </a:ext>
            </a:extLst>
          </p:cNvPr>
          <p:cNvSpPr>
            <a:spLocks noChangeShapeType="1"/>
          </p:cNvSpPr>
          <p:nvPr/>
        </p:nvSpPr>
        <p:spPr bwMode="auto">
          <a:xfrm>
            <a:off x="358775" y="2508250"/>
            <a:ext cx="66960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86" name="Line 149">
            <a:extLst>
              <a:ext uri="{FF2B5EF4-FFF2-40B4-BE49-F238E27FC236}">
                <a16:creationId xmlns:a16="http://schemas.microsoft.com/office/drawing/2014/main" id="{92382369-00DB-467C-B9A6-895A9E21D6F0}"/>
              </a:ext>
            </a:extLst>
          </p:cNvPr>
          <p:cNvSpPr>
            <a:spLocks noChangeShapeType="1"/>
          </p:cNvSpPr>
          <p:nvPr/>
        </p:nvSpPr>
        <p:spPr bwMode="auto">
          <a:xfrm>
            <a:off x="358775" y="2738438"/>
            <a:ext cx="66960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87" name="Line 150">
            <a:extLst>
              <a:ext uri="{FF2B5EF4-FFF2-40B4-BE49-F238E27FC236}">
                <a16:creationId xmlns:a16="http://schemas.microsoft.com/office/drawing/2014/main" id="{2DDF59B6-E8C9-490A-B766-378BDB33CBE5}"/>
              </a:ext>
            </a:extLst>
          </p:cNvPr>
          <p:cNvSpPr>
            <a:spLocks noChangeShapeType="1"/>
          </p:cNvSpPr>
          <p:nvPr/>
        </p:nvSpPr>
        <p:spPr bwMode="auto">
          <a:xfrm>
            <a:off x="358775" y="2968625"/>
            <a:ext cx="66960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688" name="Rectangle 151">
            <a:extLst>
              <a:ext uri="{FF2B5EF4-FFF2-40B4-BE49-F238E27FC236}">
                <a16:creationId xmlns:a16="http://schemas.microsoft.com/office/drawing/2014/main" id="{ACCB9A6E-C1D3-4172-AF16-4BC8DC3006DC}"/>
              </a:ext>
            </a:extLst>
          </p:cNvPr>
          <p:cNvSpPr>
            <a:spLocks noChangeArrowheads="1"/>
          </p:cNvSpPr>
          <p:nvPr/>
        </p:nvSpPr>
        <p:spPr bwMode="auto">
          <a:xfrm>
            <a:off x="4708525" y="547687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1</a:t>
            </a:r>
            <a:endParaRPr lang="es-AR" altLang="pt-BR" sz="1000" u="none">
              <a:latin typeface="Arial" panose="020B0604020202020204" pitchFamily="34" charset="0"/>
            </a:endParaRPr>
          </a:p>
        </p:txBody>
      </p:sp>
      <p:sp>
        <p:nvSpPr>
          <p:cNvPr id="108689" name="Rectangle 152">
            <a:extLst>
              <a:ext uri="{FF2B5EF4-FFF2-40B4-BE49-F238E27FC236}">
                <a16:creationId xmlns:a16="http://schemas.microsoft.com/office/drawing/2014/main" id="{1EB92069-3625-465D-8E02-19C484898E6F}"/>
              </a:ext>
            </a:extLst>
          </p:cNvPr>
          <p:cNvSpPr>
            <a:spLocks noChangeArrowheads="1"/>
          </p:cNvSpPr>
          <p:nvPr/>
        </p:nvSpPr>
        <p:spPr bwMode="auto">
          <a:xfrm>
            <a:off x="4968875" y="5476875"/>
            <a:ext cx="714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2</a:t>
            </a:r>
            <a:endParaRPr lang="es-AR" altLang="pt-BR" sz="1000" u="none">
              <a:latin typeface="Arial" panose="020B0604020202020204" pitchFamily="34" charset="0"/>
            </a:endParaRPr>
          </a:p>
        </p:txBody>
      </p:sp>
      <p:sp>
        <p:nvSpPr>
          <p:cNvPr id="108690" name="Rectangle 153">
            <a:extLst>
              <a:ext uri="{FF2B5EF4-FFF2-40B4-BE49-F238E27FC236}">
                <a16:creationId xmlns:a16="http://schemas.microsoft.com/office/drawing/2014/main" id="{3DFB0D6B-B81C-4E02-92E8-B459CF2C0E0E}"/>
              </a:ext>
            </a:extLst>
          </p:cNvPr>
          <p:cNvSpPr>
            <a:spLocks noChangeArrowheads="1"/>
          </p:cNvSpPr>
          <p:nvPr/>
        </p:nvSpPr>
        <p:spPr bwMode="auto">
          <a:xfrm>
            <a:off x="5238750" y="547687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3</a:t>
            </a:r>
            <a:endParaRPr lang="es-AR" altLang="pt-BR" sz="1800" u="none">
              <a:latin typeface="Arial" panose="020B0604020202020204" pitchFamily="34" charset="0"/>
            </a:endParaRPr>
          </a:p>
        </p:txBody>
      </p:sp>
      <p:sp>
        <p:nvSpPr>
          <p:cNvPr id="108691" name="Rectangle 154">
            <a:extLst>
              <a:ext uri="{FF2B5EF4-FFF2-40B4-BE49-F238E27FC236}">
                <a16:creationId xmlns:a16="http://schemas.microsoft.com/office/drawing/2014/main" id="{7FBE8DBC-929E-4D39-9E2D-B5C1963ED998}"/>
              </a:ext>
            </a:extLst>
          </p:cNvPr>
          <p:cNvSpPr>
            <a:spLocks noChangeArrowheads="1"/>
          </p:cNvSpPr>
          <p:nvPr/>
        </p:nvSpPr>
        <p:spPr bwMode="auto">
          <a:xfrm>
            <a:off x="5489575" y="547687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4</a:t>
            </a:r>
            <a:endParaRPr lang="es-AR" altLang="pt-BR" sz="1000" u="none">
              <a:latin typeface="Arial" panose="020B0604020202020204" pitchFamily="34" charset="0"/>
            </a:endParaRPr>
          </a:p>
        </p:txBody>
      </p:sp>
      <p:sp>
        <p:nvSpPr>
          <p:cNvPr id="108692" name="Rectangle 155">
            <a:extLst>
              <a:ext uri="{FF2B5EF4-FFF2-40B4-BE49-F238E27FC236}">
                <a16:creationId xmlns:a16="http://schemas.microsoft.com/office/drawing/2014/main" id="{3BA554D5-37B0-4DFB-B49D-D4482F9E5F35}"/>
              </a:ext>
            </a:extLst>
          </p:cNvPr>
          <p:cNvSpPr>
            <a:spLocks noChangeArrowheads="1"/>
          </p:cNvSpPr>
          <p:nvPr/>
        </p:nvSpPr>
        <p:spPr bwMode="auto">
          <a:xfrm>
            <a:off x="5753100" y="547687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5</a:t>
            </a:r>
            <a:endParaRPr lang="es-AR" altLang="pt-BR" sz="1000" u="none">
              <a:latin typeface="Arial" panose="020B0604020202020204" pitchFamily="34" charset="0"/>
            </a:endParaRPr>
          </a:p>
        </p:txBody>
      </p:sp>
      <p:sp>
        <p:nvSpPr>
          <p:cNvPr id="108693" name="Rectangle 156">
            <a:extLst>
              <a:ext uri="{FF2B5EF4-FFF2-40B4-BE49-F238E27FC236}">
                <a16:creationId xmlns:a16="http://schemas.microsoft.com/office/drawing/2014/main" id="{BAE9D8B2-28FE-40E0-9C20-5877EE5DF006}"/>
              </a:ext>
            </a:extLst>
          </p:cNvPr>
          <p:cNvSpPr>
            <a:spLocks noChangeArrowheads="1"/>
          </p:cNvSpPr>
          <p:nvPr/>
        </p:nvSpPr>
        <p:spPr bwMode="auto">
          <a:xfrm>
            <a:off x="6005513" y="547687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6</a:t>
            </a:r>
            <a:endParaRPr lang="es-AR" altLang="pt-BR" sz="1000" u="none">
              <a:latin typeface="Arial" panose="020B0604020202020204" pitchFamily="34" charset="0"/>
            </a:endParaRPr>
          </a:p>
        </p:txBody>
      </p:sp>
      <p:sp>
        <p:nvSpPr>
          <p:cNvPr id="108694" name="Rectangle 157">
            <a:extLst>
              <a:ext uri="{FF2B5EF4-FFF2-40B4-BE49-F238E27FC236}">
                <a16:creationId xmlns:a16="http://schemas.microsoft.com/office/drawing/2014/main" id="{A66D8F82-856A-4659-AC92-326C0003D8F6}"/>
              </a:ext>
            </a:extLst>
          </p:cNvPr>
          <p:cNvSpPr>
            <a:spLocks noChangeArrowheads="1"/>
          </p:cNvSpPr>
          <p:nvPr/>
        </p:nvSpPr>
        <p:spPr bwMode="auto">
          <a:xfrm>
            <a:off x="6261100" y="5476875"/>
            <a:ext cx="682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7</a:t>
            </a:r>
            <a:endParaRPr lang="es-AR" altLang="pt-BR" sz="1000" u="none">
              <a:latin typeface="Arial" panose="020B0604020202020204" pitchFamily="34" charset="0"/>
            </a:endParaRPr>
          </a:p>
        </p:txBody>
      </p:sp>
      <p:sp>
        <p:nvSpPr>
          <p:cNvPr id="108695" name="Rectangle 158">
            <a:extLst>
              <a:ext uri="{FF2B5EF4-FFF2-40B4-BE49-F238E27FC236}">
                <a16:creationId xmlns:a16="http://schemas.microsoft.com/office/drawing/2014/main" id="{0DE238F3-FB5C-49D5-BCA7-26AA3295B5A0}"/>
              </a:ext>
            </a:extLst>
          </p:cNvPr>
          <p:cNvSpPr>
            <a:spLocks noChangeArrowheads="1"/>
          </p:cNvSpPr>
          <p:nvPr/>
        </p:nvSpPr>
        <p:spPr bwMode="auto">
          <a:xfrm>
            <a:off x="6519863" y="547687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8</a:t>
            </a:r>
            <a:endParaRPr lang="es-AR" altLang="pt-BR" sz="1000" u="none">
              <a:latin typeface="Arial" panose="020B0604020202020204" pitchFamily="34" charset="0"/>
            </a:endParaRPr>
          </a:p>
        </p:txBody>
      </p:sp>
      <p:sp>
        <p:nvSpPr>
          <p:cNvPr id="108696" name="Rectangle 159">
            <a:extLst>
              <a:ext uri="{FF2B5EF4-FFF2-40B4-BE49-F238E27FC236}">
                <a16:creationId xmlns:a16="http://schemas.microsoft.com/office/drawing/2014/main" id="{FE65E2C1-209F-4AFE-854F-CD64AF9079F1}"/>
              </a:ext>
            </a:extLst>
          </p:cNvPr>
          <p:cNvSpPr>
            <a:spLocks noChangeArrowheads="1"/>
          </p:cNvSpPr>
          <p:nvPr/>
        </p:nvSpPr>
        <p:spPr bwMode="auto">
          <a:xfrm>
            <a:off x="6781800" y="5476875"/>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9</a:t>
            </a:r>
            <a:endParaRPr lang="es-AR" altLang="pt-BR" sz="1000" u="none">
              <a:latin typeface="Arial" panose="020B0604020202020204" pitchFamily="34" charset="0"/>
            </a:endParaRPr>
          </a:p>
        </p:txBody>
      </p:sp>
      <p:sp>
        <p:nvSpPr>
          <p:cNvPr id="108697" name="Rectangle 160">
            <a:extLst>
              <a:ext uri="{FF2B5EF4-FFF2-40B4-BE49-F238E27FC236}">
                <a16:creationId xmlns:a16="http://schemas.microsoft.com/office/drawing/2014/main" id="{DB663970-89C2-47F1-B020-A2877706BC8C}"/>
              </a:ext>
            </a:extLst>
          </p:cNvPr>
          <p:cNvSpPr>
            <a:spLocks noChangeArrowheads="1"/>
          </p:cNvSpPr>
          <p:nvPr/>
        </p:nvSpPr>
        <p:spPr bwMode="auto">
          <a:xfrm>
            <a:off x="6980238" y="5476875"/>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10</a:t>
            </a:r>
            <a:endParaRPr lang="es-AR" altLang="pt-BR" sz="1000" u="none">
              <a:latin typeface="Arial" panose="020B0604020202020204" pitchFamily="34" charset="0"/>
            </a:endParaRPr>
          </a:p>
        </p:txBody>
      </p:sp>
      <p:sp>
        <p:nvSpPr>
          <p:cNvPr id="108698" name="Rectangle 161">
            <a:extLst>
              <a:ext uri="{FF2B5EF4-FFF2-40B4-BE49-F238E27FC236}">
                <a16:creationId xmlns:a16="http://schemas.microsoft.com/office/drawing/2014/main" id="{C340F63A-48F2-4133-A1A6-BD97B503321B}"/>
              </a:ext>
            </a:extLst>
          </p:cNvPr>
          <p:cNvSpPr>
            <a:spLocks noChangeArrowheads="1"/>
          </p:cNvSpPr>
          <p:nvPr/>
        </p:nvSpPr>
        <p:spPr bwMode="auto">
          <a:xfrm>
            <a:off x="7251700" y="5476875"/>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11</a:t>
            </a:r>
            <a:endParaRPr lang="es-AR" altLang="pt-BR" sz="1000" u="none">
              <a:latin typeface="Arial" panose="020B0604020202020204" pitchFamily="34" charset="0"/>
            </a:endParaRPr>
          </a:p>
        </p:txBody>
      </p:sp>
      <p:sp>
        <p:nvSpPr>
          <p:cNvPr id="108699" name="Rectangle 162">
            <a:extLst>
              <a:ext uri="{FF2B5EF4-FFF2-40B4-BE49-F238E27FC236}">
                <a16:creationId xmlns:a16="http://schemas.microsoft.com/office/drawing/2014/main" id="{D356E429-61AB-47A1-AB5A-16982BB3149B}"/>
              </a:ext>
            </a:extLst>
          </p:cNvPr>
          <p:cNvSpPr>
            <a:spLocks noChangeArrowheads="1"/>
          </p:cNvSpPr>
          <p:nvPr/>
        </p:nvSpPr>
        <p:spPr bwMode="auto">
          <a:xfrm>
            <a:off x="7493000" y="5476875"/>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12</a:t>
            </a:r>
            <a:endParaRPr lang="es-AR" altLang="pt-BR" sz="1000" u="none">
              <a:latin typeface="Arial" panose="020B0604020202020204" pitchFamily="34" charset="0"/>
            </a:endParaRPr>
          </a:p>
        </p:txBody>
      </p:sp>
      <p:sp>
        <p:nvSpPr>
          <p:cNvPr id="108700" name="Rectangle 163">
            <a:extLst>
              <a:ext uri="{FF2B5EF4-FFF2-40B4-BE49-F238E27FC236}">
                <a16:creationId xmlns:a16="http://schemas.microsoft.com/office/drawing/2014/main" id="{23D154B8-D6E1-4EB8-9C2F-EAEFEA241A38}"/>
              </a:ext>
            </a:extLst>
          </p:cNvPr>
          <p:cNvSpPr>
            <a:spLocks noChangeArrowheads="1"/>
          </p:cNvSpPr>
          <p:nvPr/>
        </p:nvSpPr>
        <p:spPr bwMode="auto">
          <a:xfrm>
            <a:off x="5986463" y="5653088"/>
            <a:ext cx="13287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latin typeface="Arial" panose="020B0604020202020204" pitchFamily="34" charset="0"/>
              </a:rPr>
              <a:t>Tempo </a:t>
            </a:r>
            <a:r>
              <a:rPr lang="es-AR" altLang="pt-BR" sz="1000" i="1" u="none">
                <a:latin typeface="Arial" panose="020B0604020202020204" pitchFamily="34" charset="0"/>
              </a:rPr>
              <a:t>(em semanas) </a:t>
            </a:r>
          </a:p>
        </p:txBody>
      </p:sp>
      <p:sp>
        <p:nvSpPr>
          <p:cNvPr id="108701" name="Rectangle 164">
            <a:extLst>
              <a:ext uri="{FF2B5EF4-FFF2-40B4-BE49-F238E27FC236}">
                <a16:creationId xmlns:a16="http://schemas.microsoft.com/office/drawing/2014/main" id="{5C9055FA-1E7C-4BC0-A67F-F0333787AD33}"/>
              </a:ext>
            </a:extLst>
          </p:cNvPr>
          <p:cNvSpPr>
            <a:spLocks noChangeArrowheads="1"/>
          </p:cNvSpPr>
          <p:nvPr/>
        </p:nvSpPr>
        <p:spPr bwMode="auto">
          <a:xfrm rot="-5400000">
            <a:off x="3289300" y="4487863"/>
            <a:ext cx="18383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latin typeface="Arial" panose="020B0604020202020204" pitchFamily="34" charset="0"/>
              </a:rPr>
              <a:t>Número de Escavadoras</a:t>
            </a:r>
          </a:p>
        </p:txBody>
      </p:sp>
      <p:sp>
        <p:nvSpPr>
          <p:cNvPr id="108702" name="Line 165">
            <a:extLst>
              <a:ext uri="{FF2B5EF4-FFF2-40B4-BE49-F238E27FC236}">
                <a16:creationId xmlns:a16="http://schemas.microsoft.com/office/drawing/2014/main" id="{0FC03CDF-8CED-4679-B7BF-914278D6BBF2}"/>
              </a:ext>
            </a:extLst>
          </p:cNvPr>
          <p:cNvSpPr>
            <a:spLocks noChangeShapeType="1"/>
          </p:cNvSpPr>
          <p:nvPr/>
        </p:nvSpPr>
        <p:spPr bwMode="auto">
          <a:xfrm>
            <a:off x="4654550" y="3557588"/>
            <a:ext cx="0" cy="1966912"/>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03" name="Rectangle 166">
            <a:extLst>
              <a:ext uri="{FF2B5EF4-FFF2-40B4-BE49-F238E27FC236}">
                <a16:creationId xmlns:a16="http://schemas.microsoft.com/office/drawing/2014/main" id="{BEF8B200-D9B2-41D8-8C6A-E3508C39EB13}"/>
              </a:ext>
            </a:extLst>
          </p:cNvPr>
          <p:cNvSpPr>
            <a:spLocks noChangeArrowheads="1"/>
          </p:cNvSpPr>
          <p:nvPr/>
        </p:nvSpPr>
        <p:spPr bwMode="auto">
          <a:xfrm>
            <a:off x="4410075" y="5349875"/>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0</a:t>
            </a:r>
            <a:endParaRPr lang="es-AR" altLang="pt-BR" sz="1000" u="none">
              <a:latin typeface="Arial" panose="020B0604020202020204" pitchFamily="34" charset="0"/>
            </a:endParaRPr>
          </a:p>
        </p:txBody>
      </p:sp>
      <p:sp>
        <p:nvSpPr>
          <p:cNvPr id="108704" name="Line 167">
            <a:extLst>
              <a:ext uri="{FF2B5EF4-FFF2-40B4-BE49-F238E27FC236}">
                <a16:creationId xmlns:a16="http://schemas.microsoft.com/office/drawing/2014/main" id="{F27AB02E-DC84-4EBC-86B0-75B48620F968}"/>
              </a:ext>
            </a:extLst>
          </p:cNvPr>
          <p:cNvSpPr>
            <a:spLocks noChangeShapeType="1"/>
          </p:cNvSpPr>
          <p:nvPr/>
        </p:nvSpPr>
        <p:spPr bwMode="auto">
          <a:xfrm>
            <a:off x="4557713" y="3732213"/>
            <a:ext cx="96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05" name="Line 168">
            <a:extLst>
              <a:ext uri="{FF2B5EF4-FFF2-40B4-BE49-F238E27FC236}">
                <a16:creationId xmlns:a16="http://schemas.microsoft.com/office/drawing/2014/main" id="{0F0B1B83-F846-4DDB-998F-4C6093D36436}"/>
              </a:ext>
            </a:extLst>
          </p:cNvPr>
          <p:cNvSpPr>
            <a:spLocks noChangeShapeType="1"/>
          </p:cNvSpPr>
          <p:nvPr/>
        </p:nvSpPr>
        <p:spPr bwMode="auto">
          <a:xfrm>
            <a:off x="4557713" y="4111625"/>
            <a:ext cx="96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06" name="Line 169">
            <a:extLst>
              <a:ext uri="{FF2B5EF4-FFF2-40B4-BE49-F238E27FC236}">
                <a16:creationId xmlns:a16="http://schemas.microsoft.com/office/drawing/2014/main" id="{579924DB-A997-4E3A-B5BD-CD899D1F6326}"/>
              </a:ext>
            </a:extLst>
          </p:cNvPr>
          <p:cNvSpPr>
            <a:spLocks noChangeShapeType="1"/>
          </p:cNvSpPr>
          <p:nvPr/>
        </p:nvSpPr>
        <p:spPr bwMode="auto">
          <a:xfrm>
            <a:off x="4557713" y="4483100"/>
            <a:ext cx="96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07" name="Line 170">
            <a:extLst>
              <a:ext uri="{FF2B5EF4-FFF2-40B4-BE49-F238E27FC236}">
                <a16:creationId xmlns:a16="http://schemas.microsoft.com/office/drawing/2014/main" id="{6B4D6138-BAE6-4B99-9259-ABBBBA8FA91B}"/>
              </a:ext>
            </a:extLst>
          </p:cNvPr>
          <p:cNvSpPr>
            <a:spLocks noChangeShapeType="1"/>
          </p:cNvSpPr>
          <p:nvPr/>
        </p:nvSpPr>
        <p:spPr bwMode="auto">
          <a:xfrm>
            <a:off x="4557713" y="4813300"/>
            <a:ext cx="96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08" name="Line 171">
            <a:extLst>
              <a:ext uri="{FF2B5EF4-FFF2-40B4-BE49-F238E27FC236}">
                <a16:creationId xmlns:a16="http://schemas.microsoft.com/office/drawing/2014/main" id="{BF3E297D-60B9-49EB-83FD-A6D18B036B7A}"/>
              </a:ext>
            </a:extLst>
          </p:cNvPr>
          <p:cNvSpPr>
            <a:spLocks noChangeShapeType="1"/>
          </p:cNvSpPr>
          <p:nvPr/>
        </p:nvSpPr>
        <p:spPr bwMode="auto">
          <a:xfrm>
            <a:off x="4554538" y="5414963"/>
            <a:ext cx="3968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09" name="Line 172">
            <a:extLst>
              <a:ext uri="{FF2B5EF4-FFF2-40B4-BE49-F238E27FC236}">
                <a16:creationId xmlns:a16="http://schemas.microsoft.com/office/drawing/2014/main" id="{A5B167C6-139A-4C9F-8241-0C69B3AC8C46}"/>
              </a:ext>
            </a:extLst>
          </p:cNvPr>
          <p:cNvSpPr>
            <a:spLocks noChangeShapeType="1"/>
          </p:cNvSpPr>
          <p:nvPr/>
        </p:nvSpPr>
        <p:spPr bwMode="auto">
          <a:xfrm>
            <a:off x="4557713" y="5141913"/>
            <a:ext cx="968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10" name="Line 173">
            <a:extLst>
              <a:ext uri="{FF2B5EF4-FFF2-40B4-BE49-F238E27FC236}">
                <a16:creationId xmlns:a16="http://schemas.microsoft.com/office/drawing/2014/main" id="{13A9EBF4-FE57-43E2-A59E-02EB7348D08D}"/>
              </a:ext>
            </a:extLst>
          </p:cNvPr>
          <p:cNvSpPr>
            <a:spLocks noChangeShapeType="1"/>
          </p:cNvSpPr>
          <p:nvPr/>
        </p:nvSpPr>
        <p:spPr bwMode="auto">
          <a:xfrm>
            <a:off x="4849813"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11" name="Line 174">
            <a:extLst>
              <a:ext uri="{FF2B5EF4-FFF2-40B4-BE49-F238E27FC236}">
                <a16:creationId xmlns:a16="http://schemas.microsoft.com/office/drawing/2014/main" id="{F16C2D6E-385C-46AA-950F-E52863A18F84}"/>
              </a:ext>
            </a:extLst>
          </p:cNvPr>
          <p:cNvSpPr>
            <a:spLocks noChangeShapeType="1"/>
          </p:cNvSpPr>
          <p:nvPr/>
        </p:nvSpPr>
        <p:spPr bwMode="auto">
          <a:xfrm>
            <a:off x="5113338"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12" name="Line 175">
            <a:extLst>
              <a:ext uri="{FF2B5EF4-FFF2-40B4-BE49-F238E27FC236}">
                <a16:creationId xmlns:a16="http://schemas.microsoft.com/office/drawing/2014/main" id="{E913BD0F-D2DE-462B-927E-19116CCE7CBA}"/>
              </a:ext>
            </a:extLst>
          </p:cNvPr>
          <p:cNvSpPr>
            <a:spLocks noChangeShapeType="1"/>
          </p:cNvSpPr>
          <p:nvPr/>
        </p:nvSpPr>
        <p:spPr bwMode="auto">
          <a:xfrm>
            <a:off x="5375275"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13" name="Line 176">
            <a:extLst>
              <a:ext uri="{FF2B5EF4-FFF2-40B4-BE49-F238E27FC236}">
                <a16:creationId xmlns:a16="http://schemas.microsoft.com/office/drawing/2014/main" id="{582FDEB1-6C21-405F-A58D-E8CF43F70293}"/>
              </a:ext>
            </a:extLst>
          </p:cNvPr>
          <p:cNvSpPr>
            <a:spLocks noChangeShapeType="1"/>
          </p:cNvSpPr>
          <p:nvPr/>
        </p:nvSpPr>
        <p:spPr bwMode="auto">
          <a:xfrm>
            <a:off x="5629275"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14" name="Line 177">
            <a:extLst>
              <a:ext uri="{FF2B5EF4-FFF2-40B4-BE49-F238E27FC236}">
                <a16:creationId xmlns:a16="http://schemas.microsoft.com/office/drawing/2014/main" id="{C333340B-1634-4692-9AA0-7B5269806BBD}"/>
              </a:ext>
            </a:extLst>
          </p:cNvPr>
          <p:cNvSpPr>
            <a:spLocks noChangeShapeType="1"/>
          </p:cNvSpPr>
          <p:nvPr/>
        </p:nvSpPr>
        <p:spPr bwMode="auto">
          <a:xfrm>
            <a:off x="5891213"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15" name="Line 178">
            <a:extLst>
              <a:ext uri="{FF2B5EF4-FFF2-40B4-BE49-F238E27FC236}">
                <a16:creationId xmlns:a16="http://schemas.microsoft.com/office/drawing/2014/main" id="{BA9BB092-D9D2-4563-A746-E9C20656996D}"/>
              </a:ext>
            </a:extLst>
          </p:cNvPr>
          <p:cNvSpPr>
            <a:spLocks noChangeShapeType="1"/>
          </p:cNvSpPr>
          <p:nvPr/>
        </p:nvSpPr>
        <p:spPr bwMode="auto">
          <a:xfrm>
            <a:off x="6142038"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16" name="Line 179">
            <a:extLst>
              <a:ext uri="{FF2B5EF4-FFF2-40B4-BE49-F238E27FC236}">
                <a16:creationId xmlns:a16="http://schemas.microsoft.com/office/drawing/2014/main" id="{DC431CC5-E10B-41C7-AD10-60704FA0FBE2}"/>
              </a:ext>
            </a:extLst>
          </p:cNvPr>
          <p:cNvSpPr>
            <a:spLocks noChangeShapeType="1"/>
          </p:cNvSpPr>
          <p:nvPr/>
        </p:nvSpPr>
        <p:spPr bwMode="auto">
          <a:xfrm>
            <a:off x="6399213"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17" name="Line 180">
            <a:extLst>
              <a:ext uri="{FF2B5EF4-FFF2-40B4-BE49-F238E27FC236}">
                <a16:creationId xmlns:a16="http://schemas.microsoft.com/office/drawing/2014/main" id="{9F39C1FE-2EF1-423B-80D4-EC9595F63671}"/>
              </a:ext>
            </a:extLst>
          </p:cNvPr>
          <p:cNvSpPr>
            <a:spLocks noChangeShapeType="1"/>
          </p:cNvSpPr>
          <p:nvPr/>
        </p:nvSpPr>
        <p:spPr bwMode="auto">
          <a:xfrm>
            <a:off x="6650038"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18" name="Line 181">
            <a:extLst>
              <a:ext uri="{FF2B5EF4-FFF2-40B4-BE49-F238E27FC236}">
                <a16:creationId xmlns:a16="http://schemas.microsoft.com/office/drawing/2014/main" id="{70856CCE-337F-499A-9CBA-B3BBA60EDF89}"/>
              </a:ext>
            </a:extLst>
          </p:cNvPr>
          <p:cNvSpPr>
            <a:spLocks noChangeShapeType="1"/>
          </p:cNvSpPr>
          <p:nvPr/>
        </p:nvSpPr>
        <p:spPr bwMode="auto">
          <a:xfrm>
            <a:off x="6911975"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19" name="Line 182">
            <a:extLst>
              <a:ext uri="{FF2B5EF4-FFF2-40B4-BE49-F238E27FC236}">
                <a16:creationId xmlns:a16="http://schemas.microsoft.com/office/drawing/2014/main" id="{87F36326-328D-422F-A917-D817AB1347B4}"/>
              </a:ext>
            </a:extLst>
          </p:cNvPr>
          <p:cNvSpPr>
            <a:spLocks noChangeShapeType="1"/>
          </p:cNvSpPr>
          <p:nvPr/>
        </p:nvSpPr>
        <p:spPr bwMode="auto">
          <a:xfrm>
            <a:off x="7172325"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20" name="Line 183">
            <a:extLst>
              <a:ext uri="{FF2B5EF4-FFF2-40B4-BE49-F238E27FC236}">
                <a16:creationId xmlns:a16="http://schemas.microsoft.com/office/drawing/2014/main" id="{3D255000-9930-4721-B94F-B1911858C639}"/>
              </a:ext>
            </a:extLst>
          </p:cNvPr>
          <p:cNvSpPr>
            <a:spLocks noChangeShapeType="1"/>
          </p:cNvSpPr>
          <p:nvPr/>
        </p:nvSpPr>
        <p:spPr bwMode="auto">
          <a:xfrm>
            <a:off x="7442200"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21" name="Line 184">
            <a:extLst>
              <a:ext uri="{FF2B5EF4-FFF2-40B4-BE49-F238E27FC236}">
                <a16:creationId xmlns:a16="http://schemas.microsoft.com/office/drawing/2014/main" id="{4B1D0AC0-60D9-43A3-BCBE-8C6A33D4D8D4}"/>
              </a:ext>
            </a:extLst>
          </p:cNvPr>
          <p:cNvSpPr>
            <a:spLocks noChangeShapeType="1"/>
          </p:cNvSpPr>
          <p:nvPr/>
        </p:nvSpPr>
        <p:spPr bwMode="auto">
          <a:xfrm>
            <a:off x="7723188"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22" name="Rectangle 185">
            <a:extLst>
              <a:ext uri="{FF2B5EF4-FFF2-40B4-BE49-F238E27FC236}">
                <a16:creationId xmlns:a16="http://schemas.microsoft.com/office/drawing/2014/main" id="{BEC8B937-EC3A-45C1-B903-CBB8D93CB77A}"/>
              </a:ext>
            </a:extLst>
          </p:cNvPr>
          <p:cNvSpPr>
            <a:spLocks noChangeArrowheads="1"/>
          </p:cNvSpPr>
          <p:nvPr/>
        </p:nvSpPr>
        <p:spPr bwMode="auto">
          <a:xfrm>
            <a:off x="4410075" y="5032375"/>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1</a:t>
            </a:r>
            <a:endParaRPr lang="es-AR" altLang="pt-BR" sz="1000" u="none">
              <a:latin typeface="Arial" panose="020B0604020202020204" pitchFamily="34" charset="0"/>
            </a:endParaRPr>
          </a:p>
        </p:txBody>
      </p:sp>
      <p:sp>
        <p:nvSpPr>
          <p:cNvPr id="108723" name="Rectangle 186">
            <a:extLst>
              <a:ext uri="{FF2B5EF4-FFF2-40B4-BE49-F238E27FC236}">
                <a16:creationId xmlns:a16="http://schemas.microsoft.com/office/drawing/2014/main" id="{7459C8F7-118B-492B-9213-853810C77C17}"/>
              </a:ext>
            </a:extLst>
          </p:cNvPr>
          <p:cNvSpPr>
            <a:spLocks noChangeArrowheads="1"/>
          </p:cNvSpPr>
          <p:nvPr/>
        </p:nvSpPr>
        <p:spPr bwMode="auto">
          <a:xfrm>
            <a:off x="4410075" y="4756150"/>
            <a:ext cx="698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2</a:t>
            </a:r>
            <a:endParaRPr lang="es-AR" altLang="pt-BR" sz="1000" u="none">
              <a:latin typeface="Arial" panose="020B0604020202020204" pitchFamily="34" charset="0"/>
            </a:endParaRPr>
          </a:p>
        </p:txBody>
      </p:sp>
      <p:sp>
        <p:nvSpPr>
          <p:cNvPr id="108724" name="Rectangle 187">
            <a:extLst>
              <a:ext uri="{FF2B5EF4-FFF2-40B4-BE49-F238E27FC236}">
                <a16:creationId xmlns:a16="http://schemas.microsoft.com/office/drawing/2014/main" id="{2C3614BF-B173-4264-8976-027FC9495015}"/>
              </a:ext>
            </a:extLst>
          </p:cNvPr>
          <p:cNvSpPr>
            <a:spLocks noChangeArrowheads="1"/>
          </p:cNvSpPr>
          <p:nvPr/>
        </p:nvSpPr>
        <p:spPr bwMode="auto">
          <a:xfrm>
            <a:off x="4410075" y="4421188"/>
            <a:ext cx="6985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3</a:t>
            </a:r>
            <a:endParaRPr lang="es-AR" altLang="pt-BR" sz="1000" u="none">
              <a:latin typeface="Arial" panose="020B0604020202020204" pitchFamily="34" charset="0"/>
            </a:endParaRPr>
          </a:p>
        </p:txBody>
      </p:sp>
      <p:sp>
        <p:nvSpPr>
          <p:cNvPr id="108725" name="Rectangle 188">
            <a:extLst>
              <a:ext uri="{FF2B5EF4-FFF2-40B4-BE49-F238E27FC236}">
                <a16:creationId xmlns:a16="http://schemas.microsoft.com/office/drawing/2014/main" id="{18FD3573-8869-4DC9-82AF-C1775B242C87}"/>
              </a:ext>
            </a:extLst>
          </p:cNvPr>
          <p:cNvSpPr>
            <a:spLocks noChangeArrowheads="1"/>
          </p:cNvSpPr>
          <p:nvPr/>
        </p:nvSpPr>
        <p:spPr bwMode="auto">
          <a:xfrm>
            <a:off x="4410075" y="4052888"/>
            <a:ext cx="69850" cy="15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4</a:t>
            </a:r>
            <a:endParaRPr lang="es-AR" altLang="pt-BR" sz="1000" u="none">
              <a:latin typeface="Arial" panose="020B0604020202020204" pitchFamily="34" charset="0"/>
            </a:endParaRPr>
          </a:p>
        </p:txBody>
      </p:sp>
      <p:sp>
        <p:nvSpPr>
          <p:cNvPr id="108726" name="Rectangle 189">
            <a:extLst>
              <a:ext uri="{FF2B5EF4-FFF2-40B4-BE49-F238E27FC236}">
                <a16:creationId xmlns:a16="http://schemas.microsoft.com/office/drawing/2014/main" id="{100D9034-370D-4CA3-B0C2-593D59AD958D}"/>
              </a:ext>
            </a:extLst>
          </p:cNvPr>
          <p:cNvSpPr>
            <a:spLocks noChangeArrowheads="1"/>
          </p:cNvSpPr>
          <p:nvPr/>
        </p:nvSpPr>
        <p:spPr bwMode="auto">
          <a:xfrm>
            <a:off x="4410075" y="3652838"/>
            <a:ext cx="69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5</a:t>
            </a:r>
            <a:endParaRPr lang="es-AR" altLang="pt-BR" sz="1000" u="none">
              <a:latin typeface="Arial" panose="020B0604020202020204" pitchFamily="34" charset="0"/>
            </a:endParaRPr>
          </a:p>
        </p:txBody>
      </p:sp>
      <p:sp>
        <p:nvSpPr>
          <p:cNvPr id="108727" name="Rectangle 190">
            <a:extLst>
              <a:ext uri="{FF2B5EF4-FFF2-40B4-BE49-F238E27FC236}">
                <a16:creationId xmlns:a16="http://schemas.microsoft.com/office/drawing/2014/main" id="{1831563C-7062-47E0-938E-00DECA28D1C5}"/>
              </a:ext>
            </a:extLst>
          </p:cNvPr>
          <p:cNvSpPr>
            <a:spLocks noChangeArrowheads="1"/>
          </p:cNvSpPr>
          <p:nvPr/>
        </p:nvSpPr>
        <p:spPr bwMode="auto">
          <a:xfrm>
            <a:off x="7788275" y="5476875"/>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13</a:t>
            </a:r>
            <a:endParaRPr lang="es-AR" altLang="pt-BR" sz="1000" u="none">
              <a:latin typeface="Arial" panose="020B0604020202020204" pitchFamily="34" charset="0"/>
            </a:endParaRPr>
          </a:p>
        </p:txBody>
      </p:sp>
      <p:sp>
        <p:nvSpPr>
          <p:cNvPr id="108728" name="Rectangle 191">
            <a:extLst>
              <a:ext uri="{FF2B5EF4-FFF2-40B4-BE49-F238E27FC236}">
                <a16:creationId xmlns:a16="http://schemas.microsoft.com/office/drawing/2014/main" id="{107AD030-BFFC-41C8-9102-72D4C18B5C57}"/>
              </a:ext>
            </a:extLst>
          </p:cNvPr>
          <p:cNvSpPr>
            <a:spLocks noChangeArrowheads="1"/>
          </p:cNvSpPr>
          <p:nvPr/>
        </p:nvSpPr>
        <p:spPr bwMode="auto">
          <a:xfrm>
            <a:off x="8051800" y="5476875"/>
            <a:ext cx="139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000" u="none">
                <a:solidFill>
                  <a:srgbClr val="000000"/>
                </a:solidFill>
                <a:latin typeface="Arial" panose="020B0604020202020204" pitchFamily="34" charset="0"/>
              </a:rPr>
              <a:t>14</a:t>
            </a:r>
            <a:endParaRPr lang="es-AR" altLang="pt-BR" sz="1000" u="none">
              <a:latin typeface="Arial" panose="020B0604020202020204" pitchFamily="34" charset="0"/>
            </a:endParaRPr>
          </a:p>
        </p:txBody>
      </p:sp>
      <p:sp>
        <p:nvSpPr>
          <p:cNvPr id="108729" name="Line 192">
            <a:extLst>
              <a:ext uri="{FF2B5EF4-FFF2-40B4-BE49-F238E27FC236}">
                <a16:creationId xmlns:a16="http://schemas.microsoft.com/office/drawing/2014/main" id="{D9569837-7966-4E49-A924-C7DBF7AB4F05}"/>
              </a:ext>
            </a:extLst>
          </p:cNvPr>
          <p:cNvSpPr>
            <a:spLocks noChangeShapeType="1"/>
          </p:cNvSpPr>
          <p:nvPr/>
        </p:nvSpPr>
        <p:spPr bwMode="auto">
          <a:xfrm>
            <a:off x="7981950"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30" name="Line 193">
            <a:extLst>
              <a:ext uri="{FF2B5EF4-FFF2-40B4-BE49-F238E27FC236}">
                <a16:creationId xmlns:a16="http://schemas.microsoft.com/office/drawing/2014/main" id="{F88FA2BB-A25B-4BC5-AAFD-46F2F51D59B5}"/>
              </a:ext>
            </a:extLst>
          </p:cNvPr>
          <p:cNvSpPr>
            <a:spLocks noChangeShapeType="1"/>
          </p:cNvSpPr>
          <p:nvPr/>
        </p:nvSpPr>
        <p:spPr bwMode="auto">
          <a:xfrm>
            <a:off x="8250238" y="5421313"/>
            <a:ext cx="0" cy="1047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31" name="Line 194">
            <a:extLst>
              <a:ext uri="{FF2B5EF4-FFF2-40B4-BE49-F238E27FC236}">
                <a16:creationId xmlns:a16="http://schemas.microsoft.com/office/drawing/2014/main" id="{39BFAD57-DF99-4BA3-8465-EB7C153FE06A}"/>
              </a:ext>
            </a:extLst>
          </p:cNvPr>
          <p:cNvSpPr>
            <a:spLocks noChangeShapeType="1"/>
          </p:cNvSpPr>
          <p:nvPr/>
        </p:nvSpPr>
        <p:spPr bwMode="auto">
          <a:xfrm>
            <a:off x="4654550" y="5135563"/>
            <a:ext cx="38481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32" name="Line 195">
            <a:extLst>
              <a:ext uri="{FF2B5EF4-FFF2-40B4-BE49-F238E27FC236}">
                <a16:creationId xmlns:a16="http://schemas.microsoft.com/office/drawing/2014/main" id="{3502DCFC-8989-4C2E-8D13-3AF392E91B48}"/>
              </a:ext>
            </a:extLst>
          </p:cNvPr>
          <p:cNvSpPr>
            <a:spLocks noChangeShapeType="1"/>
          </p:cNvSpPr>
          <p:nvPr/>
        </p:nvSpPr>
        <p:spPr bwMode="auto">
          <a:xfrm>
            <a:off x="4654550" y="4810125"/>
            <a:ext cx="38481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33" name="Line 196">
            <a:extLst>
              <a:ext uri="{FF2B5EF4-FFF2-40B4-BE49-F238E27FC236}">
                <a16:creationId xmlns:a16="http://schemas.microsoft.com/office/drawing/2014/main" id="{08467AAE-B63C-4B1C-B67A-6E23B447C49F}"/>
              </a:ext>
            </a:extLst>
          </p:cNvPr>
          <p:cNvSpPr>
            <a:spLocks noChangeShapeType="1"/>
          </p:cNvSpPr>
          <p:nvPr/>
        </p:nvSpPr>
        <p:spPr bwMode="auto">
          <a:xfrm>
            <a:off x="4654550" y="4478338"/>
            <a:ext cx="38481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34" name="Line 197">
            <a:extLst>
              <a:ext uri="{FF2B5EF4-FFF2-40B4-BE49-F238E27FC236}">
                <a16:creationId xmlns:a16="http://schemas.microsoft.com/office/drawing/2014/main" id="{74C32B43-F0B3-4C26-B014-A0AB7CF6883F}"/>
              </a:ext>
            </a:extLst>
          </p:cNvPr>
          <p:cNvSpPr>
            <a:spLocks noChangeShapeType="1"/>
          </p:cNvSpPr>
          <p:nvPr/>
        </p:nvSpPr>
        <p:spPr bwMode="auto">
          <a:xfrm>
            <a:off x="4654550" y="4110038"/>
            <a:ext cx="38481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35" name="Line 198">
            <a:extLst>
              <a:ext uri="{FF2B5EF4-FFF2-40B4-BE49-F238E27FC236}">
                <a16:creationId xmlns:a16="http://schemas.microsoft.com/office/drawing/2014/main" id="{A9E7D03F-D4B6-4FA2-89F8-1CD5D2AE43B1}"/>
              </a:ext>
            </a:extLst>
          </p:cNvPr>
          <p:cNvSpPr>
            <a:spLocks noChangeShapeType="1"/>
          </p:cNvSpPr>
          <p:nvPr/>
        </p:nvSpPr>
        <p:spPr bwMode="auto">
          <a:xfrm>
            <a:off x="4654550" y="3721100"/>
            <a:ext cx="38481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8736" name="AutoShape 199">
            <a:extLst>
              <a:ext uri="{FF2B5EF4-FFF2-40B4-BE49-F238E27FC236}">
                <a16:creationId xmlns:a16="http://schemas.microsoft.com/office/drawing/2014/main" id="{2066A6ED-D2BA-4852-AE35-B9E60D09E52A}"/>
              </a:ext>
            </a:extLst>
          </p:cNvPr>
          <p:cNvSpPr>
            <a:spLocks noChangeArrowheads="1"/>
          </p:cNvSpPr>
          <p:nvPr/>
        </p:nvSpPr>
        <p:spPr bwMode="auto">
          <a:xfrm>
            <a:off x="4703763" y="5126038"/>
            <a:ext cx="166687" cy="315912"/>
          </a:xfrm>
          <a:prstGeom prst="cube">
            <a:avLst>
              <a:gd name="adj" fmla="val 56523"/>
            </a:avLst>
          </a:prstGeom>
          <a:solidFill>
            <a:srgbClr val="B6A6C9"/>
          </a:solidFill>
          <a:ln w="952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800" b="0" u="none">
              <a:latin typeface="Arial" panose="020B0604020202020204" pitchFamily="34" charset="0"/>
            </a:endParaRPr>
          </a:p>
        </p:txBody>
      </p:sp>
      <p:sp>
        <p:nvSpPr>
          <p:cNvPr id="108737" name="AutoShape 200">
            <a:extLst>
              <a:ext uri="{FF2B5EF4-FFF2-40B4-BE49-F238E27FC236}">
                <a16:creationId xmlns:a16="http://schemas.microsoft.com/office/drawing/2014/main" id="{20F34CE0-2845-4FC8-A23A-B19885ED3049}"/>
              </a:ext>
            </a:extLst>
          </p:cNvPr>
          <p:cNvSpPr>
            <a:spLocks noChangeArrowheads="1"/>
          </p:cNvSpPr>
          <p:nvPr/>
        </p:nvSpPr>
        <p:spPr bwMode="auto">
          <a:xfrm>
            <a:off x="5186363" y="4475163"/>
            <a:ext cx="165100" cy="957262"/>
          </a:xfrm>
          <a:prstGeom prst="cube">
            <a:avLst>
              <a:gd name="adj" fmla="val 56523"/>
            </a:avLst>
          </a:prstGeom>
          <a:solidFill>
            <a:srgbClr val="B6A6C9"/>
          </a:solidFill>
          <a:ln w="952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800" b="0" u="none">
              <a:latin typeface="Arial" panose="020B0604020202020204" pitchFamily="34" charset="0"/>
            </a:endParaRPr>
          </a:p>
        </p:txBody>
      </p:sp>
      <p:sp>
        <p:nvSpPr>
          <p:cNvPr id="108738" name="AutoShape 201">
            <a:extLst>
              <a:ext uri="{FF2B5EF4-FFF2-40B4-BE49-F238E27FC236}">
                <a16:creationId xmlns:a16="http://schemas.microsoft.com/office/drawing/2014/main" id="{6122C74F-21B4-46A4-934A-77FF480DE78B}"/>
              </a:ext>
            </a:extLst>
          </p:cNvPr>
          <p:cNvSpPr>
            <a:spLocks noChangeArrowheads="1"/>
          </p:cNvSpPr>
          <p:nvPr/>
        </p:nvSpPr>
        <p:spPr bwMode="auto">
          <a:xfrm>
            <a:off x="5435600" y="4803775"/>
            <a:ext cx="165100" cy="628650"/>
          </a:xfrm>
          <a:prstGeom prst="cube">
            <a:avLst>
              <a:gd name="adj" fmla="val 56523"/>
            </a:avLst>
          </a:prstGeom>
          <a:solidFill>
            <a:srgbClr val="B6A6C9"/>
          </a:solidFill>
          <a:ln w="952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800" b="0" u="none">
              <a:latin typeface="Arial" panose="020B0604020202020204" pitchFamily="34" charset="0"/>
            </a:endParaRPr>
          </a:p>
        </p:txBody>
      </p:sp>
      <p:sp>
        <p:nvSpPr>
          <p:cNvPr id="108739" name="AutoShape 202">
            <a:extLst>
              <a:ext uri="{FF2B5EF4-FFF2-40B4-BE49-F238E27FC236}">
                <a16:creationId xmlns:a16="http://schemas.microsoft.com/office/drawing/2014/main" id="{A477DDBE-3F24-46B9-8632-457139B3CC97}"/>
              </a:ext>
            </a:extLst>
          </p:cNvPr>
          <p:cNvSpPr>
            <a:spLocks noChangeArrowheads="1"/>
          </p:cNvSpPr>
          <p:nvPr/>
        </p:nvSpPr>
        <p:spPr bwMode="auto">
          <a:xfrm>
            <a:off x="5700713" y="4803775"/>
            <a:ext cx="165100" cy="628650"/>
          </a:xfrm>
          <a:prstGeom prst="cube">
            <a:avLst>
              <a:gd name="adj" fmla="val 56523"/>
            </a:avLst>
          </a:prstGeom>
          <a:solidFill>
            <a:srgbClr val="B6A6C9"/>
          </a:solidFill>
          <a:ln w="952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800" b="0" u="none">
              <a:latin typeface="Arial" panose="020B0604020202020204" pitchFamily="34" charset="0"/>
            </a:endParaRPr>
          </a:p>
        </p:txBody>
      </p:sp>
      <p:sp>
        <p:nvSpPr>
          <p:cNvPr id="108740" name="AutoShape 203">
            <a:extLst>
              <a:ext uri="{FF2B5EF4-FFF2-40B4-BE49-F238E27FC236}">
                <a16:creationId xmlns:a16="http://schemas.microsoft.com/office/drawing/2014/main" id="{8D6748D9-E7F3-466F-A459-03973D081C8C}"/>
              </a:ext>
            </a:extLst>
          </p:cNvPr>
          <p:cNvSpPr>
            <a:spLocks noChangeArrowheads="1"/>
          </p:cNvSpPr>
          <p:nvPr/>
        </p:nvSpPr>
        <p:spPr bwMode="auto">
          <a:xfrm>
            <a:off x="5965825" y="4475163"/>
            <a:ext cx="165100" cy="962025"/>
          </a:xfrm>
          <a:prstGeom prst="cube">
            <a:avLst>
              <a:gd name="adj" fmla="val 56523"/>
            </a:avLst>
          </a:prstGeom>
          <a:solidFill>
            <a:srgbClr val="B6A6C9"/>
          </a:solidFill>
          <a:ln w="952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800" b="0" u="none">
              <a:latin typeface="Arial" panose="020B0604020202020204" pitchFamily="34" charset="0"/>
            </a:endParaRPr>
          </a:p>
        </p:txBody>
      </p:sp>
      <p:sp>
        <p:nvSpPr>
          <p:cNvPr id="108741" name="AutoShape 204">
            <a:extLst>
              <a:ext uri="{FF2B5EF4-FFF2-40B4-BE49-F238E27FC236}">
                <a16:creationId xmlns:a16="http://schemas.microsoft.com/office/drawing/2014/main" id="{C3BCB5AA-F9AF-4BC9-92C1-4917BE4F6601}"/>
              </a:ext>
            </a:extLst>
          </p:cNvPr>
          <p:cNvSpPr>
            <a:spLocks noChangeArrowheads="1"/>
          </p:cNvSpPr>
          <p:nvPr/>
        </p:nvSpPr>
        <p:spPr bwMode="auto">
          <a:xfrm>
            <a:off x="6219825" y="5130800"/>
            <a:ext cx="166688" cy="306388"/>
          </a:xfrm>
          <a:prstGeom prst="cube">
            <a:avLst>
              <a:gd name="adj" fmla="val 56523"/>
            </a:avLst>
          </a:prstGeom>
          <a:solidFill>
            <a:srgbClr val="B6A6C9"/>
          </a:solidFill>
          <a:ln w="952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800" b="0" u="none">
              <a:latin typeface="Arial" panose="020B0604020202020204" pitchFamily="34" charset="0"/>
            </a:endParaRPr>
          </a:p>
        </p:txBody>
      </p:sp>
      <p:sp>
        <p:nvSpPr>
          <p:cNvPr id="108742" name="AutoShape 205">
            <a:extLst>
              <a:ext uri="{FF2B5EF4-FFF2-40B4-BE49-F238E27FC236}">
                <a16:creationId xmlns:a16="http://schemas.microsoft.com/office/drawing/2014/main" id="{47639DD8-71DB-4B63-9A09-9FCDFD346B4B}"/>
              </a:ext>
            </a:extLst>
          </p:cNvPr>
          <p:cNvSpPr>
            <a:spLocks noChangeArrowheads="1"/>
          </p:cNvSpPr>
          <p:nvPr/>
        </p:nvSpPr>
        <p:spPr bwMode="auto">
          <a:xfrm>
            <a:off x="6453188" y="5133975"/>
            <a:ext cx="165100" cy="303213"/>
          </a:xfrm>
          <a:prstGeom prst="cube">
            <a:avLst>
              <a:gd name="adj" fmla="val 56523"/>
            </a:avLst>
          </a:prstGeom>
          <a:solidFill>
            <a:srgbClr val="B6A6C9"/>
          </a:solidFill>
          <a:ln w="952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800" b="0" u="none">
              <a:latin typeface="Arial" panose="020B0604020202020204" pitchFamily="34" charset="0"/>
            </a:endParaRPr>
          </a:p>
        </p:txBody>
      </p:sp>
      <p:sp>
        <p:nvSpPr>
          <p:cNvPr id="108743" name="AutoShape 206">
            <a:extLst>
              <a:ext uri="{FF2B5EF4-FFF2-40B4-BE49-F238E27FC236}">
                <a16:creationId xmlns:a16="http://schemas.microsoft.com/office/drawing/2014/main" id="{5E116E90-D264-4CBE-91FE-7486B86D5F36}"/>
              </a:ext>
            </a:extLst>
          </p:cNvPr>
          <p:cNvSpPr>
            <a:spLocks noChangeArrowheads="1"/>
          </p:cNvSpPr>
          <p:nvPr/>
        </p:nvSpPr>
        <p:spPr bwMode="auto">
          <a:xfrm>
            <a:off x="7232650" y="5132388"/>
            <a:ext cx="166688" cy="304800"/>
          </a:xfrm>
          <a:prstGeom prst="cube">
            <a:avLst>
              <a:gd name="adj" fmla="val 56523"/>
            </a:avLst>
          </a:prstGeom>
          <a:solidFill>
            <a:srgbClr val="B6A6C9"/>
          </a:solidFill>
          <a:ln w="952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800" b="0" u="none">
              <a:latin typeface="Arial" panose="020B0604020202020204" pitchFamily="34" charset="0"/>
            </a:endParaRPr>
          </a:p>
        </p:txBody>
      </p:sp>
      <p:sp>
        <p:nvSpPr>
          <p:cNvPr id="108744" name="AutoShape 207">
            <a:extLst>
              <a:ext uri="{FF2B5EF4-FFF2-40B4-BE49-F238E27FC236}">
                <a16:creationId xmlns:a16="http://schemas.microsoft.com/office/drawing/2014/main" id="{5E8C7FE1-C3C5-4ED1-9800-5BD205EE0707}"/>
              </a:ext>
            </a:extLst>
          </p:cNvPr>
          <p:cNvSpPr>
            <a:spLocks noChangeArrowheads="1"/>
          </p:cNvSpPr>
          <p:nvPr/>
        </p:nvSpPr>
        <p:spPr bwMode="auto">
          <a:xfrm>
            <a:off x="7493000" y="5130800"/>
            <a:ext cx="165100" cy="306388"/>
          </a:xfrm>
          <a:prstGeom prst="cube">
            <a:avLst>
              <a:gd name="adj" fmla="val 56523"/>
            </a:avLst>
          </a:prstGeom>
          <a:solidFill>
            <a:srgbClr val="B6A6C9"/>
          </a:solidFill>
          <a:ln w="952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800" b="0" u="none">
              <a:latin typeface="Arial" panose="020B0604020202020204" pitchFamily="34" charset="0"/>
            </a:endParaRPr>
          </a:p>
        </p:txBody>
      </p:sp>
      <p:sp>
        <p:nvSpPr>
          <p:cNvPr id="108745" name="AutoShape 208">
            <a:extLst>
              <a:ext uri="{FF2B5EF4-FFF2-40B4-BE49-F238E27FC236}">
                <a16:creationId xmlns:a16="http://schemas.microsoft.com/office/drawing/2014/main" id="{972F03D5-C641-4A1E-8F26-A038F1EA1C04}"/>
              </a:ext>
            </a:extLst>
          </p:cNvPr>
          <p:cNvSpPr>
            <a:spLocks noChangeArrowheads="1"/>
          </p:cNvSpPr>
          <p:nvPr/>
        </p:nvSpPr>
        <p:spPr bwMode="auto">
          <a:xfrm>
            <a:off x="7789863" y="4106863"/>
            <a:ext cx="166687" cy="1330325"/>
          </a:xfrm>
          <a:prstGeom prst="cube">
            <a:avLst>
              <a:gd name="adj" fmla="val 56523"/>
            </a:avLst>
          </a:prstGeom>
          <a:solidFill>
            <a:srgbClr val="B6A6C9"/>
          </a:solidFill>
          <a:ln w="952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800" b="0" u="none">
              <a:latin typeface="Arial" panose="020B0604020202020204" pitchFamily="34" charset="0"/>
            </a:endParaRPr>
          </a:p>
        </p:txBody>
      </p:sp>
      <p:sp>
        <p:nvSpPr>
          <p:cNvPr id="108746" name="AutoShape 209">
            <a:extLst>
              <a:ext uri="{FF2B5EF4-FFF2-40B4-BE49-F238E27FC236}">
                <a16:creationId xmlns:a16="http://schemas.microsoft.com/office/drawing/2014/main" id="{CB1C1CA2-4A3A-4851-8006-AA1C3CF9E19C}"/>
              </a:ext>
            </a:extLst>
          </p:cNvPr>
          <p:cNvSpPr>
            <a:spLocks noChangeArrowheads="1"/>
          </p:cNvSpPr>
          <p:nvPr/>
        </p:nvSpPr>
        <p:spPr bwMode="auto">
          <a:xfrm>
            <a:off x="8039100" y="4810125"/>
            <a:ext cx="166688" cy="627063"/>
          </a:xfrm>
          <a:prstGeom prst="cube">
            <a:avLst>
              <a:gd name="adj" fmla="val 56523"/>
            </a:avLst>
          </a:prstGeom>
          <a:solidFill>
            <a:srgbClr val="B6A6C9"/>
          </a:solidFill>
          <a:ln w="9525">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800" b="0" u="none">
              <a:latin typeface="Arial" panose="020B0604020202020204" pitchFamily="34" charset="0"/>
            </a:endParaRPr>
          </a:p>
        </p:txBody>
      </p:sp>
      <p:sp>
        <p:nvSpPr>
          <p:cNvPr id="108747" name="Text Box 210">
            <a:extLst>
              <a:ext uri="{FF2B5EF4-FFF2-40B4-BE49-F238E27FC236}">
                <a16:creationId xmlns:a16="http://schemas.microsoft.com/office/drawing/2014/main" id="{6D7B8C1B-1CFC-4ECD-B87E-A23A56655E9B}"/>
              </a:ext>
            </a:extLst>
          </p:cNvPr>
          <p:cNvSpPr txBox="1">
            <a:spLocks noChangeArrowheads="1"/>
          </p:cNvSpPr>
          <p:nvPr/>
        </p:nvSpPr>
        <p:spPr bwMode="auto">
          <a:xfrm>
            <a:off x="7062788" y="1557338"/>
            <a:ext cx="204628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2400" u="none">
                <a:solidFill>
                  <a:srgbClr val="0089C0"/>
                </a:solidFill>
              </a:rPr>
              <a:t>Tabela de Recursos Requeridos</a:t>
            </a:r>
          </a:p>
        </p:txBody>
      </p:sp>
    </p:spTree>
    <p:extLst>
      <p:ext uri="{BB962C8B-B14F-4D97-AF65-F5344CB8AC3E}">
        <p14:creationId xmlns:p14="http://schemas.microsoft.com/office/powerpoint/2010/main" val="277034365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EFC86FBD-3DA8-4B3F-B1B3-2BA1306FB6DB}"/>
              </a:ext>
            </a:extLst>
          </p:cNvPr>
          <p:cNvSpPr>
            <a:spLocks noGrp="1" noChangeArrowheads="1"/>
          </p:cNvSpPr>
          <p:nvPr>
            <p:ph type="title"/>
          </p:nvPr>
        </p:nvSpPr>
        <p:spPr/>
        <p:txBody>
          <a:bodyPr/>
          <a:lstStyle/>
          <a:p>
            <a:pPr eaLnBrk="1" hangingPunct="1"/>
            <a:r>
              <a:rPr lang="pt-BR" altLang="pt-BR" sz="2400"/>
              <a:t>A Equipe do Projeto é formada com base nos requisitos, o conceito “Pessoa Certa na Função Certa” e a disponibilidade</a:t>
            </a:r>
          </a:p>
        </p:txBody>
      </p:sp>
      <p:grpSp>
        <p:nvGrpSpPr>
          <p:cNvPr id="110595" name="Group 10">
            <a:extLst>
              <a:ext uri="{FF2B5EF4-FFF2-40B4-BE49-F238E27FC236}">
                <a16:creationId xmlns:a16="http://schemas.microsoft.com/office/drawing/2014/main" id="{6C9121DF-29DE-4576-A711-798FAB14C003}"/>
              </a:ext>
            </a:extLst>
          </p:cNvPr>
          <p:cNvGrpSpPr>
            <a:grpSpLocks/>
          </p:cNvGrpSpPr>
          <p:nvPr/>
        </p:nvGrpSpPr>
        <p:grpSpPr bwMode="auto">
          <a:xfrm>
            <a:off x="539750" y="4281488"/>
            <a:ext cx="5105400" cy="1663700"/>
            <a:chOff x="207" y="2649"/>
            <a:chExt cx="5386" cy="1048"/>
          </a:xfrm>
        </p:grpSpPr>
        <p:sp>
          <p:nvSpPr>
            <p:cNvPr id="110667" name="Rectangle 11">
              <a:extLst>
                <a:ext uri="{FF2B5EF4-FFF2-40B4-BE49-F238E27FC236}">
                  <a16:creationId xmlns:a16="http://schemas.microsoft.com/office/drawing/2014/main" id="{10320364-8E3F-452B-A06F-C942BA31922B}"/>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10668" name="Rectangle 12">
              <a:extLst>
                <a:ext uri="{FF2B5EF4-FFF2-40B4-BE49-F238E27FC236}">
                  <a16:creationId xmlns:a16="http://schemas.microsoft.com/office/drawing/2014/main" id="{988887A8-5726-47BC-BAEC-D9D4A416F8AA}"/>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110596" name="Group 14">
            <a:extLst>
              <a:ext uri="{FF2B5EF4-FFF2-40B4-BE49-F238E27FC236}">
                <a16:creationId xmlns:a16="http://schemas.microsoft.com/office/drawing/2014/main" id="{822A2E77-38C5-4A9E-9705-5A41E61FC2FB}"/>
              </a:ext>
            </a:extLst>
          </p:cNvPr>
          <p:cNvGrpSpPr>
            <a:grpSpLocks/>
          </p:cNvGrpSpPr>
          <p:nvPr/>
        </p:nvGrpSpPr>
        <p:grpSpPr bwMode="auto">
          <a:xfrm>
            <a:off x="539750" y="1277938"/>
            <a:ext cx="5105400" cy="1646237"/>
            <a:chOff x="207" y="757"/>
            <a:chExt cx="5386" cy="1037"/>
          </a:xfrm>
        </p:grpSpPr>
        <p:sp>
          <p:nvSpPr>
            <p:cNvPr id="110665" name="Rectangle 15">
              <a:extLst>
                <a:ext uri="{FF2B5EF4-FFF2-40B4-BE49-F238E27FC236}">
                  <a16:creationId xmlns:a16="http://schemas.microsoft.com/office/drawing/2014/main" id="{41D25AAD-5B11-46C3-94C5-21FC8BFCB632}"/>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10666" name="Rectangle 16">
              <a:extLst>
                <a:ext uri="{FF2B5EF4-FFF2-40B4-BE49-F238E27FC236}">
                  <a16:creationId xmlns:a16="http://schemas.microsoft.com/office/drawing/2014/main" id="{E8FDAFBC-9D91-4EBC-B20F-A3A1C39D58B4}"/>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110597" name="Group 18">
            <a:extLst>
              <a:ext uri="{FF2B5EF4-FFF2-40B4-BE49-F238E27FC236}">
                <a16:creationId xmlns:a16="http://schemas.microsoft.com/office/drawing/2014/main" id="{609F9986-BCA6-4E61-8D1F-60AC0503E416}"/>
              </a:ext>
            </a:extLst>
          </p:cNvPr>
          <p:cNvGrpSpPr>
            <a:grpSpLocks/>
          </p:cNvGrpSpPr>
          <p:nvPr/>
        </p:nvGrpSpPr>
        <p:grpSpPr bwMode="auto">
          <a:xfrm>
            <a:off x="539750" y="2924175"/>
            <a:ext cx="5106988" cy="1357313"/>
            <a:chOff x="212" y="1794"/>
            <a:chExt cx="5381" cy="855"/>
          </a:xfrm>
        </p:grpSpPr>
        <p:sp>
          <p:nvSpPr>
            <p:cNvPr id="110663" name="Rectangle 19">
              <a:extLst>
                <a:ext uri="{FF2B5EF4-FFF2-40B4-BE49-F238E27FC236}">
                  <a16:creationId xmlns:a16="http://schemas.microsoft.com/office/drawing/2014/main" id="{7C8D1D4D-7623-473F-9FC6-C3C330ADD2FD}"/>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10664" name="Rectangle 20">
              <a:extLst>
                <a:ext uri="{FF2B5EF4-FFF2-40B4-BE49-F238E27FC236}">
                  <a16:creationId xmlns:a16="http://schemas.microsoft.com/office/drawing/2014/main" id="{94BA20E2-5D1B-4054-BDDD-DA2EA8389544}"/>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110598" name="Rectangle 85">
            <a:extLst>
              <a:ext uri="{FF2B5EF4-FFF2-40B4-BE49-F238E27FC236}">
                <a16:creationId xmlns:a16="http://schemas.microsoft.com/office/drawing/2014/main" id="{09E5BDAF-A62F-48F2-9F32-83B039584B6E}"/>
              </a:ext>
            </a:extLst>
          </p:cNvPr>
          <p:cNvSpPr>
            <a:spLocks noChangeArrowheads="1"/>
          </p:cNvSpPr>
          <p:nvPr/>
        </p:nvSpPr>
        <p:spPr bwMode="auto">
          <a:xfrm>
            <a:off x="611188" y="4325938"/>
            <a:ext cx="574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89C0"/>
                </a:solidFill>
                <a:latin typeface="Arial" panose="020B0604020202020204" pitchFamily="34" charset="0"/>
              </a:rPr>
              <a:t>SAÍDAS</a:t>
            </a:r>
          </a:p>
        </p:txBody>
      </p:sp>
      <p:sp>
        <p:nvSpPr>
          <p:cNvPr id="110599" name="Rectangle 86">
            <a:extLst>
              <a:ext uri="{FF2B5EF4-FFF2-40B4-BE49-F238E27FC236}">
                <a16:creationId xmlns:a16="http://schemas.microsoft.com/office/drawing/2014/main" id="{1265F953-FE5D-4EFA-A09D-AD936E259A50}"/>
              </a:ext>
            </a:extLst>
          </p:cNvPr>
          <p:cNvSpPr>
            <a:spLocks noChangeArrowheads="1"/>
          </p:cNvSpPr>
          <p:nvPr/>
        </p:nvSpPr>
        <p:spPr bwMode="auto">
          <a:xfrm>
            <a:off x="611188" y="1322388"/>
            <a:ext cx="9175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89C0"/>
                </a:solidFill>
                <a:latin typeface="Arial" panose="020B0604020202020204" pitchFamily="34" charset="0"/>
              </a:rPr>
              <a:t>ENTRADAS</a:t>
            </a:r>
          </a:p>
        </p:txBody>
      </p:sp>
      <p:sp>
        <p:nvSpPr>
          <p:cNvPr id="110600" name="Rectangle 87">
            <a:extLst>
              <a:ext uri="{FF2B5EF4-FFF2-40B4-BE49-F238E27FC236}">
                <a16:creationId xmlns:a16="http://schemas.microsoft.com/office/drawing/2014/main" id="{8825854F-2643-44A1-93C0-1A14B9D11768}"/>
              </a:ext>
            </a:extLst>
          </p:cNvPr>
          <p:cNvSpPr>
            <a:spLocks noChangeArrowheads="1"/>
          </p:cNvSpPr>
          <p:nvPr/>
        </p:nvSpPr>
        <p:spPr bwMode="auto">
          <a:xfrm>
            <a:off x="619125" y="2970213"/>
            <a:ext cx="965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89C0"/>
                </a:solidFill>
                <a:latin typeface="Arial" panose="020B0604020202020204" pitchFamily="34" charset="0"/>
              </a:rPr>
              <a:t>PROCESSOS</a:t>
            </a:r>
          </a:p>
        </p:txBody>
      </p:sp>
      <p:sp>
        <p:nvSpPr>
          <p:cNvPr id="270389" name="Line 53">
            <a:extLst>
              <a:ext uri="{FF2B5EF4-FFF2-40B4-BE49-F238E27FC236}">
                <a16:creationId xmlns:a16="http://schemas.microsoft.com/office/drawing/2014/main" id="{C2E1EC65-2FFD-41B6-8B4D-A3B4C5852232}"/>
              </a:ext>
            </a:extLst>
          </p:cNvPr>
          <p:cNvSpPr>
            <a:spLocks noChangeShapeType="1"/>
          </p:cNvSpPr>
          <p:nvPr/>
        </p:nvSpPr>
        <p:spPr bwMode="auto">
          <a:xfrm>
            <a:off x="3563938" y="3576638"/>
            <a:ext cx="71913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5" name="Group 54">
            <a:extLst>
              <a:ext uri="{FF2B5EF4-FFF2-40B4-BE49-F238E27FC236}">
                <a16:creationId xmlns:a16="http://schemas.microsoft.com/office/drawing/2014/main" id="{4DF79DB1-A1D2-4A32-92B8-5DF44644EF18}"/>
              </a:ext>
            </a:extLst>
          </p:cNvPr>
          <p:cNvGrpSpPr>
            <a:grpSpLocks/>
          </p:cNvGrpSpPr>
          <p:nvPr/>
        </p:nvGrpSpPr>
        <p:grpSpPr bwMode="auto">
          <a:xfrm>
            <a:off x="3563938" y="3649663"/>
            <a:ext cx="360362" cy="927100"/>
            <a:chOff x="2112" y="2251"/>
            <a:chExt cx="227" cy="584"/>
          </a:xfrm>
        </p:grpSpPr>
        <p:sp>
          <p:nvSpPr>
            <p:cNvPr id="110661" name="Line 55">
              <a:extLst>
                <a:ext uri="{FF2B5EF4-FFF2-40B4-BE49-F238E27FC236}">
                  <a16:creationId xmlns:a16="http://schemas.microsoft.com/office/drawing/2014/main" id="{908F26CE-844A-44BF-BCA6-0C8E99181BCE}"/>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10662" name="Line 56">
              <a:extLst>
                <a:ext uri="{FF2B5EF4-FFF2-40B4-BE49-F238E27FC236}">
                  <a16:creationId xmlns:a16="http://schemas.microsoft.com/office/drawing/2014/main" id="{8CA81B57-AA59-4A80-B4B9-63CA7CDDBBB0}"/>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6" name="Group 57">
            <a:extLst>
              <a:ext uri="{FF2B5EF4-FFF2-40B4-BE49-F238E27FC236}">
                <a16:creationId xmlns:a16="http://schemas.microsoft.com/office/drawing/2014/main" id="{823992D2-69BA-4373-9B91-5FC2332088C6}"/>
              </a:ext>
            </a:extLst>
          </p:cNvPr>
          <p:cNvGrpSpPr>
            <a:grpSpLocks/>
          </p:cNvGrpSpPr>
          <p:nvPr/>
        </p:nvGrpSpPr>
        <p:grpSpPr bwMode="auto">
          <a:xfrm>
            <a:off x="4330700" y="3243263"/>
            <a:ext cx="901700" cy="636587"/>
            <a:chOff x="-114" y="981"/>
            <a:chExt cx="998" cy="680"/>
          </a:xfrm>
        </p:grpSpPr>
        <p:sp>
          <p:nvSpPr>
            <p:cNvPr id="110659" name="Rectangle 58">
              <a:extLst>
                <a:ext uri="{FF2B5EF4-FFF2-40B4-BE49-F238E27FC236}">
                  <a16:creationId xmlns:a16="http://schemas.microsoft.com/office/drawing/2014/main" id="{225F9BB0-7B6E-4E5E-A398-A005CB4706C3}"/>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Formar</a:t>
              </a:r>
            </a:p>
            <a:p>
              <a:pPr algn="ctr" eaLnBrk="1" hangingPunct="1">
                <a:spcBef>
                  <a:spcPct val="0"/>
                </a:spcBef>
                <a:buFontTx/>
                <a:buNone/>
              </a:pPr>
              <a:r>
                <a:rPr lang="es-AR" altLang="pt-BR" sz="800" u="none">
                  <a:latin typeface="Arial" panose="020B0604020202020204" pitchFamily="34" charset="0"/>
                </a:rPr>
                <a:t>Equipe</a:t>
              </a:r>
            </a:p>
            <a:p>
              <a:pPr algn="ctr" eaLnBrk="1" hangingPunct="1">
                <a:spcBef>
                  <a:spcPct val="0"/>
                </a:spcBef>
                <a:buFontTx/>
                <a:buNone/>
              </a:pPr>
              <a:r>
                <a:rPr lang="es-AR" altLang="pt-BR" sz="800" u="none">
                  <a:latin typeface="Arial" panose="020B0604020202020204" pitchFamily="34" charset="0"/>
                </a:rPr>
                <a:t>do Projeto</a:t>
              </a:r>
            </a:p>
          </p:txBody>
        </p:sp>
        <p:sp>
          <p:nvSpPr>
            <p:cNvPr id="110660" name="Rectangle 59">
              <a:extLst>
                <a:ext uri="{FF2B5EF4-FFF2-40B4-BE49-F238E27FC236}">
                  <a16:creationId xmlns:a16="http://schemas.microsoft.com/office/drawing/2014/main" id="{04F0EE4B-23D2-49BC-96F2-5187B6816E1B}"/>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2.4.2</a:t>
              </a:r>
              <a:endParaRPr lang="en-GB" altLang="pt-BR" sz="800" u="none">
                <a:latin typeface="Arial" panose="020B0604020202020204" pitchFamily="34" charset="0"/>
              </a:endParaRPr>
            </a:p>
          </p:txBody>
        </p:sp>
      </p:grpSp>
      <p:sp>
        <p:nvSpPr>
          <p:cNvPr id="270396" name="Line 60">
            <a:extLst>
              <a:ext uri="{FF2B5EF4-FFF2-40B4-BE49-F238E27FC236}">
                <a16:creationId xmlns:a16="http://schemas.microsoft.com/office/drawing/2014/main" id="{ACDD5785-76F5-48EF-A626-EE7C22168A94}"/>
              </a:ext>
            </a:extLst>
          </p:cNvPr>
          <p:cNvSpPr>
            <a:spLocks noChangeShapeType="1"/>
          </p:cNvSpPr>
          <p:nvPr/>
        </p:nvSpPr>
        <p:spPr bwMode="auto">
          <a:xfrm>
            <a:off x="4787900" y="3875088"/>
            <a:ext cx="0" cy="10699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7" name="Group 67">
            <a:extLst>
              <a:ext uri="{FF2B5EF4-FFF2-40B4-BE49-F238E27FC236}">
                <a16:creationId xmlns:a16="http://schemas.microsoft.com/office/drawing/2014/main" id="{F6C3874E-B20C-43C7-B86B-7919308B2696}"/>
              </a:ext>
            </a:extLst>
          </p:cNvPr>
          <p:cNvGrpSpPr>
            <a:grpSpLocks/>
          </p:cNvGrpSpPr>
          <p:nvPr/>
        </p:nvGrpSpPr>
        <p:grpSpPr bwMode="auto">
          <a:xfrm>
            <a:off x="4330700" y="5002213"/>
            <a:ext cx="901700" cy="636587"/>
            <a:chOff x="-114" y="981"/>
            <a:chExt cx="998" cy="680"/>
          </a:xfrm>
        </p:grpSpPr>
        <p:sp>
          <p:nvSpPr>
            <p:cNvPr id="110657" name="Rectangle 68">
              <a:extLst>
                <a:ext uri="{FF2B5EF4-FFF2-40B4-BE49-F238E27FC236}">
                  <a16:creationId xmlns:a16="http://schemas.microsoft.com/office/drawing/2014/main" id="{F86EF69C-2594-4664-94A4-86FC40375C99}"/>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solidFill>
                  <a:srgbClr val="000000"/>
                </a:solidFill>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Finalizar</a:t>
              </a:r>
            </a:p>
            <a:p>
              <a:pPr algn="ctr" eaLnBrk="1" hangingPunct="1">
                <a:spcBef>
                  <a:spcPct val="0"/>
                </a:spcBef>
                <a:buFontTx/>
                <a:buNone/>
              </a:pPr>
              <a:r>
                <a:rPr lang="es-AR" altLang="pt-BR" sz="800" u="none">
                  <a:solidFill>
                    <a:srgbClr val="000000"/>
                  </a:solidFill>
                  <a:latin typeface="Arial" panose="020B0604020202020204" pitchFamily="34" charset="0"/>
                </a:rPr>
                <a:t>Cronograma</a:t>
              </a:r>
            </a:p>
            <a:p>
              <a:pPr algn="ctr" eaLnBrk="1" hangingPunct="1">
                <a:spcBef>
                  <a:spcPct val="0"/>
                </a:spcBef>
                <a:buFontTx/>
                <a:buNone/>
              </a:pPr>
              <a:r>
                <a:rPr lang="es-AR" altLang="pt-BR" sz="800" u="none">
                  <a:solidFill>
                    <a:srgbClr val="000000"/>
                  </a:solidFill>
                  <a:latin typeface="Arial" panose="020B0604020202020204" pitchFamily="34" charset="0"/>
                </a:rPr>
                <a:t>Base</a:t>
              </a:r>
              <a:endParaRPr lang="es-AR" altLang="pt-BR" sz="800" u="none">
                <a:latin typeface="Arial" panose="020B0604020202020204" pitchFamily="34" charset="0"/>
              </a:endParaRPr>
            </a:p>
          </p:txBody>
        </p:sp>
        <p:sp>
          <p:nvSpPr>
            <p:cNvPr id="110658" name="Rectangle 69">
              <a:extLst>
                <a:ext uri="{FF2B5EF4-FFF2-40B4-BE49-F238E27FC236}">
                  <a16:creationId xmlns:a16="http://schemas.microsoft.com/office/drawing/2014/main" id="{42669F08-5030-4709-BF71-BEA206994D98}"/>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2.3.4</a:t>
              </a:r>
              <a:endParaRPr lang="en-GB" altLang="pt-BR" sz="800" u="none">
                <a:latin typeface="Arial" panose="020B0604020202020204" pitchFamily="34" charset="0"/>
              </a:endParaRPr>
            </a:p>
          </p:txBody>
        </p:sp>
      </p:grpSp>
      <p:grpSp>
        <p:nvGrpSpPr>
          <p:cNvPr id="8" name="Group 79">
            <a:extLst>
              <a:ext uri="{FF2B5EF4-FFF2-40B4-BE49-F238E27FC236}">
                <a16:creationId xmlns:a16="http://schemas.microsoft.com/office/drawing/2014/main" id="{E76093FC-321B-4991-BB6E-8853D347302D}"/>
              </a:ext>
            </a:extLst>
          </p:cNvPr>
          <p:cNvGrpSpPr>
            <a:grpSpLocks/>
          </p:cNvGrpSpPr>
          <p:nvPr/>
        </p:nvGrpSpPr>
        <p:grpSpPr bwMode="auto">
          <a:xfrm>
            <a:off x="4100513" y="4435475"/>
            <a:ext cx="1368425" cy="279400"/>
            <a:chOff x="2225" y="2746"/>
            <a:chExt cx="661" cy="176"/>
          </a:xfrm>
        </p:grpSpPr>
        <p:sp>
          <p:nvSpPr>
            <p:cNvPr id="110653" name="Freeform 80">
              <a:extLst>
                <a:ext uri="{FF2B5EF4-FFF2-40B4-BE49-F238E27FC236}">
                  <a16:creationId xmlns:a16="http://schemas.microsoft.com/office/drawing/2014/main" id="{91E1A720-0B5D-4048-8C4A-972BA83F61B6}"/>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0654" name="Freeform 81">
              <a:extLst>
                <a:ext uri="{FF2B5EF4-FFF2-40B4-BE49-F238E27FC236}">
                  <a16:creationId xmlns:a16="http://schemas.microsoft.com/office/drawing/2014/main" id="{53174EA9-4211-4508-A6E3-2CFEC327E717}"/>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solidFill>
              <a:srgbClr val="CDCDCD"/>
            </a:solidFill>
            <a:ln w="0">
              <a:solidFill>
                <a:srgbClr val="000000"/>
              </a:solidFill>
              <a:round/>
              <a:headEnd/>
              <a:tailEnd/>
            </a:ln>
          </p:spPr>
          <p:txBody>
            <a:bodyPr/>
            <a:lstStyle/>
            <a:p>
              <a:endParaRPr lang="pt-BR"/>
            </a:p>
          </p:txBody>
        </p:sp>
        <p:sp>
          <p:nvSpPr>
            <p:cNvPr id="110655" name="Freeform 82">
              <a:extLst>
                <a:ext uri="{FF2B5EF4-FFF2-40B4-BE49-F238E27FC236}">
                  <a16:creationId xmlns:a16="http://schemas.microsoft.com/office/drawing/2014/main" id="{4B07630D-5BFD-467E-AAAC-1C8E505401B9}"/>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10656" name="Freeform 83">
              <a:extLst>
                <a:ext uri="{FF2B5EF4-FFF2-40B4-BE49-F238E27FC236}">
                  <a16:creationId xmlns:a16="http://schemas.microsoft.com/office/drawing/2014/main" id="{EC54ED09-A9F8-4926-A565-64C07B8DD05A}"/>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270420" name="Rectangle 84">
            <a:extLst>
              <a:ext uri="{FF2B5EF4-FFF2-40B4-BE49-F238E27FC236}">
                <a16:creationId xmlns:a16="http://schemas.microsoft.com/office/drawing/2014/main" id="{9AE54C53-3714-4431-8B8E-6DBCE51A3AD1}"/>
              </a:ext>
            </a:extLst>
          </p:cNvPr>
          <p:cNvSpPr>
            <a:spLocks noChangeArrowheads="1"/>
          </p:cNvSpPr>
          <p:nvPr/>
        </p:nvSpPr>
        <p:spPr bwMode="auto">
          <a:xfrm>
            <a:off x="4205288" y="4448175"/>
            <a:ext cx="1152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Matriz de Responsabilidades</a:t>
            </a:r>
            <a:endParaRPr lang="es-AR" altLang="pt-BR" sz="800" b="0" u="none">
              <a:latin typeface="Arial" panose="020B0604020202020204" pitchFamily="34" charset="0"/>
            </a:endParaRPr>
          </a:p>
        </p:txBody>
      </p:sp>
      <p:sp>
        <p:nvSpPr>
          <p:cNvPr id="110608" name="Rectangle 88">
            <a:extLst>
              <a:ext uri="{FF2B5EF4-FFF2-40B4-BE49-F238E27FC236}">
                <a16:creationId xmlns:a16="http://schemas.microsoft.com/office/drawing/2014/main" id="{033A8306-6FE0-465D-B7FA-A7F7322DF323}"/>
              </a:ext>
            </a:extLst>
          </p:cNvPr>
          <p:cNvSpPr>
            <a:spLocks noChangeArrowheads="1"/>
          </p:cNvSpPr>
          <p:nvPr/>
        </p:nvSpPr>
        <p:spPr bwMode="auto">
          <a:xfrm>
            <a:off x="2849563" y="3422650"/>
            <a:ext cx="5080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900" u="none">
                <a:solidFill>
                  <a:srgbClr val="000000"/>
                </a:solidFill>
                <a:latin typeface="Arial" panose="020B0604020202020204" pitchFamily="34" charset="0"/>
              </a:rPr>
              <a:t>Estimate </a:t>
            </a:r>
            <a:endParaRPr lang="es-AR" altLang="pt-BR" sz="1800" b="0" u="none">
              <a:latin typeface="Arial" panose="020B0604020202020204" pitchFamily="34" charset="0"/>
            </a:endParaRPr>
          </a:p>
        </p:txBody>
      </p:sp>
      <p:grpSp>
        <p:nvGrpSpPr>
          <p:cNvPr id="110609" name="Group 89">
            <a:extLst>
              <a:ext uri="{FF2B5EF4-FFF2-40B4-BE49-F238E27FC236}">
                <a16:creationId xmlns:a16="http://schemas.microsoft.com/office/drawing/2014/main" id="{2BCCC58A-6CFA-4B95-B1B5-2C4FAF5CCB18}"/>
              </a:ext>
            </a:extLst>
          </p:cNvPr>
          <p:cNvGrpSpPr>
            <a:grpSpLocks/>
          </p:cNvGrpSpPr>
          <p:nvPr/>
        </p:nvGrpSpPr>
        <p:grpSpPr bwMode="auto">
          <a:xfrm>
            <a:off x="1616075" y="1449388"/>
            <a:ext cx="901700" cy="636587"/>
            <a:chOff x="-114" y="981"/>
            <a:chExt cx="998" cy="680"/>
          </a:xfrm>
        </p:grpSpPr>
        <p:sp>
          <p:nvSpPr>
            <p:cNvPr id="110651" name="Rectangle 90">
              <a:extLst>
                <a:ext uri="{FF2B5EF4-FFF2-40B4-BE49-F238E27FC236}">
                  <a16:creationId xmlns:a16="http://schemas.microsoft.com/office/drawing/2014/main" id="{C18082DC-2555-4DDD-8149-A69F7AE247F1}"/>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Transferir</a:t>
              </a:r>
            </a:p>
            <a:p>
              <a:pPr algn="ctr" eaLnBrk="1" hangingPunct="1">
                <a:spcBef>
                  <a:spcPct val="0"/>
                </a:spcBef>
                <a:buFontTx/>
                <a:buNone/>
              </a:pPr>
              <a:r>
                <a:rPr lang="es-AR" altLang="pt-BR" sz="800" u="none">
                  <a:latin typeface="Arial" panose="020B0604020202020204" pitchFamily="34" charset="0"/>
                </a:rPr>
                <a:t> Informação</a:t>
              </a:r>
            </a:p>
            <a:p>
              <a:pPr algn="ctr" eaLnBrk="1" hangingPunct="1">
                <a:spcBef>
                  <a:spcPct val="0"/>
                </a:spcBef>
                <a:buFontTx/>
                <a:buNone/>
              </a:pPr>
              <a:r>
                <a:rPr lang="es-AR" altLang="pt-BR" sz="800" u="none">
                  <a:latin typeface="Arial" panose="020B0604020202020204" pitchFamily="34" charset="0"/>
                </a:rPr>
                <a:t>da Fase de </a:t>
              </a:r>
            </a:p>
            <a:p>
              <a:pPr algn="ctr" eaLnBrk="1" hangingPunct="1">
                <a:spcBef>
                  <a:spcPct val="0"/>
                </a:spcBef>
                <a:buFontTx/>
                <a:buNone/>
              </a:pPr>
              <a:r>
                <a:rPr lang="es-AR" altLang="pt-BR" sz="800" u="none">
                  <a:latin typeface="Arial" panose="020B0604020202020204" pitchFamily="34" charset="0"/>
                </a:rPr>
                <a:t>Comercialização</a:t>
              </a:r>
            </a:p>
          </p:txBody>
        </p:sp>
        <p:sp>
          <p:nvSpPr>
            <p:cNvPr id="110652" name="Rectangle 91">
              <a:extLst>
                <a:ext uri="{FF2B5EF4-FFF2-40B4-BE49-F238E27FC236}">
                  <a16:creationId xmlns:a16="http://schemas.microsoft.com/office/drawing/2014/main" id="{227ACA82-5AA8-402C-9011-AD2A9343DF55}"/>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1.9.2</a:t>
              </a:r>
            </a:p>
          </p:txBody>
        </p:sp>
      </p:grpSp>
      <p:grpSp>
        <p:nvGrpSpPr>
          <p:cNvPr id="110610" name="Group 92">
            <a:extLst>
              <a:ext uri="{FF2B5EF4-FFF2-40B4-BE49-F238E27FC236}">
                <a16:creationId xmlns:a16="http://schemas.microsoft.com/office/drawing/2014/main" id="{3E564FC4-E63E-4746-9CBA-2BA0A5A62B01}"/>
              </a:ext>
            </a:extLst>
          </p:cNvPr>
          <p:cNvGrpSpPr>
            <a:grpSpLocks/>
          </p:cNvGrpSpPr>
          <p:nvPr/>
        </p:nvGrpSpPr>
        <p:grpSpPr bwMode="auto">
          <a:xfrm>
            <a:off x="2662238" y="1449388"/>
            <a:ext cx="901700" cy="636587"/>
            <a:chOff x="-114" y="981"/>
            <a:chExt cx="998" cy="680"/>
          </a:xfrm>
        </p:grpSpPr>
        <p:sp>
          <p:nvSpPr>
            <p:cNvPr id="110649" name="Rectangle 93">
              <a:extLst>
                <a:ext uri="{FF2B5EF4-FFF2-40B4-BE49-F238E27FC236}">
                  <a16:creationId xmlns:a16="http://schemas.microsoft.com/office/drawing/2014/main" id="{C40055BD-E695-42C3-A366-53161A7FAB75}"/>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Criar</a:t>
              </a:r>
            </a:p>
            <a:p>
              <a:pPr algn="ctr" eaLnBrk="1" hangingPunct="1">
                <a:spcBef>
                  <a:spcPct val="0"/>
                </a:spcBef>
                <a:buFontTx/>
                <a:buNone/>
              </a:pPr>
              <a:r>
                <a:rPr lang="es-AR" altLang="pt-BR" sz="800" u="none">
                  <a:latin typeface="Arial" panose="020B0604020202020204" pitchFamily="34" charset="0"/>
                </a:rPr>
                <a:t>WBS</a:t>
              </a:r>
            </a:p>
          </p:txBody>
        </p:sp>
        <p:sp>
          <p:nvSpPr>
            <p:cNvPr id="110650" name="Rectangle 94">
              <a:extLst>
                <a:ext uri="{FF2B5EF4-FFF2-40B4-BE49-F238E27FC236}">
                  <a16:creationId xmlns:a16="http://schemas.microsoft.com/office/drawing/2014/main" id="{D9A7A68D-7FB1-4A42-BE2A-9B7F972BDADF}"/>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2.2.4</a:t>
              </a:r>
            </a:p>
          </p:txBody>
        </p:sp>
      </p:grpSp>
      <p:grpSp>
        <p:nvGrpSpPr>
          <p:cNvPr id="110611" name="Group 95">
            <a:extLst>
              <a:ext uri="{FF2B5EF4-FFF2-40B4-BE49-F238E27FC236}">
                <a16:creationId xmlns:a16="http://schemas.microsoft.com/office/drawing/2014/main" id="{EC84389B-AAB9-4D65-B6B8-C1A7CB1BD8A6}"/>
              </a:ext>
            </a:extLst>
          </p:cNvPr>
          <p:cNvGrpSpPr>
            <a:grpSpLocks/>
          </p:cNvGrpSpPr>
          <p:nvPr/>
        </p:nvGrpSpPr>
        <p:grpSpPr bwMode="auto">
          <a:xfrm>
            <a:off x="3817938" y="1449388"/>
            <a:ext cx="901700" cy="636587"/>
            <a:chOff x="-114" y="981"/>
            <a:chExt cx="998" cy="680"/>
          </a:xfrm>
        </p:grpSpPr>
        <p:sp>
          <p:nvSpPr>
            <p:cNvPr id="110647" name="Rectangle 96">
              <a:extLst>
                <a:ext uri="{FF2B5EF4-FFF2-40B4-BE49-F238E27FC236}">
                  <a16:creationId xmlns:a16="http://schemas.microsoft.com/office/drawing/2014/main" id="{6DF49F8A-2AE2-447E-99A6-92FC212A25A7}"/>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Definir</a:t>
              </a:r>
            </a:p>
            <a:p>
              <a:pPr algn="ctr" eaLnBrk="1" hangingPunct="1">
                <a:spcBef>
                  <a:spcPct val="0"/>
                </a:spcBef>
                <a:buFontTx/>
                <a:buNone/>
              </a:pPr>
              <a:r>
                <a:rPr lang="es-AR" altLang="pt-BR" sz="800" u="none">
                  <a:latin typeface="Arial" panose="020B0604020202020204" pitchFamily="34" charset="0"/>
                </a:rPr>
                <a:t>Recursos</a:t>
              </a:r>
            </a:p>
            <a:p>
              <a:pPr algn="ctr" eaLnBrk="1" hangingPunct="1">
                <a:spcBef>
                  <a:spcPct val="0"/>
                </a:spcBef>
                <a:buFontTx/>
                <a:buNone/>
              </a:pPr>
              <a:r>
                <a:rPr lang="es-AR" altLang="pt-BR" sz="800" u="none">
                  <a:latin typeface="Arial" panose="020B0604020202020204" pitchFamily="34" charset="0"/>
                </a:rPr>
                <a:t>Requeridos</a:t>
              </a:r>
            </a:p>
          </p:txBody>
        </p:sp>
        <p:sp>
          <p:nvSpPr>
            <p:cNvPr id="110648" name="Rectangle 97">
              <a:extLst>
                <a:ext uri="{FF2B5EF4-FFF2-40B4-BE49-F238E27FC236}">
                  <a16:creationId xmlns:a16="http://schemas.microsoft.com/office/drawing/2014/main" id="{93C1AC24-6B5F-4C7F-A738-42E52197361E}"/>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2.3.2</a:t>
              </a:r>
            </a:p>
          </p:txBody>
        </p:sp>
      </p:grpSp>
      <p:sp>
        <p:nvSpPr>
          <p:cNvPr id="110612" name="Line 98">
            <a:extLst>
              <a:ext uri="{FF2B5EF4-FFF2-40B4-BE49-F238E27FC236}">
                <a16:creationId xmlns:a16="http://schemas.microsoft.com/office/drawing/2014/main" id="{CFD8C60A-34D3-484D-A3A5-7FDED116FB68}"/>
              </a:ext>
            </a:extLst>
          </p:cNvPr>
          <p:cNvSpPr>
            <a:spLocks noChangeShapeType="1"/>
          </p:cNvSpPr>
          <p:nvPr/>
        </p:nvSpPr>
        <p:spPr bwMode="auto">
          <a:xfrm>
            <a:off x="2066925" y="2085975"/>
            <a:ext cx="0" cy="596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10613" name="Line 99">
            <a:extLst>
              <a:ext uri="{FF2B5EF4-FFF2-40B4-BE49-F238E27FC236}">
                <a16:creationId xmlns:a16="http://schemas.microsoft.com/office/drawing/2014/main" id="{ED192D42-647D-47B9-857E-725816556D31}"/>
              </a:ext>
            </a:extLst>
          </p:cNvPr>
          <p:cNvSpPr>
            <a:spLocks noChangeShapeType="1"/>
          </p:cNvSpPr>
          <p:nvPr/>
        </p:nvSpPr>
        <p:spPr bwMode="auto">
          <a:xfrm>
            <a:off x="2066925" y="2668588"/>
            <a:ext cx="22161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10614" name="Line 100">
            <a:extLst>
              <a:ext uri="{FF2B5EF4-FFF2-40B4-BE49-F238E27FC236}">
                <a16:creationId xmlns:a16="http://schemas.microsoft.com/office/drawing/2014/main" id="{903B4BAD-9711-4292-9EBE-B961A620ECB6}"/>
              </a:ext>
            </a:extLst>
          </p:cNvPr>
          <p:cNvSpPr>
            <a:spLocks noChangeShapeType="1"/>
          </p:cNvSpPr>
          <p:nvPr/>
        </p:nvSpPr>
        <p:spPr bwMode="auto">
          <a:xfrm>
            <a:off x="4283075" y="2085975"/>
            <a:ext cx="0" cy="5969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110615" name="Group 101">
            <a:extLst>
              <a:ext uri="{FF2B5EF4-FFF2-40B4-BE49-F238E27FC236}">
                <a16:creationId xmlns:a16="http://schemas.microsoft.com/office/drawing/2014/main" id="{ED8628C4-972B-44DF-9369-F643A678DE3D}"/>
              </a:ext>
            </a:extLst>
          </p:cNvPr>
          <p:cNvGrpSpPr>
            <a:grpSpLocks/>
          </p:cNvGrpSpPr>
          <p:nvPr/>
        </p:nvGrpSpPr>
        <p:grpSpPr bwMode="auto">
          <a:xfrm>
            <a:off x="1292225" y="2232025"/>
            <a:ext cx="1263650" cy="280988"/>
            <a:chOff x="862" y="1355"/>
            <a:chExt cx="604" cy="177"/>
          </a:xfrm>
        </p:grpSpPr>
        <p:sp>
          <p:nvSpPr>
            <p:cNvPr id="110643" name="Freeform 102">
              <a:extLst>
                <a:ext uri="{FF2B5EF4-FFF2-40B4-BE49-F238E27FC236}">
                  <a16:creationId xmlns:a16="http://schemas.microsoft.com/office/drawing/2014/main" id="{914DD7AC-C445-4D69-90EF-AE972F8845C3}"/>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0644" name="Freeform 103">
              <a:extLst>
                <a:ext uri="{FF2B5EF4-FFF2-40B4-BE49-F238E27FC236}">
                  <a16:creationId xmlns:a16="http://schemas.microsoft.com/office/drawing/2014/main" id="{C4F1511D-4A28-45C6-8ACF-9BD319B99F29}"/>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110645" name="Freeform 104">
              <a:extLst>
                <a:ext uri="{FF2B5EF4-FFF2-40B4-BE49-F238E27FC236}">
                  <a16:creationId xmlns:a16="http://schemas.microsoft.com/office/drawing/2014/main" id="{78A85D5B-9B5E-4D55-90C6-E6C4DDD2B82D}"/>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10646" name="Freeform 105">
              <a:extLst>
                <a:ext uri="{FF2B5EF4-FFF2-40B4-BE49-F238E27FC236}">
                  <a16:creationId xmlns:a16="http://schemas.microsoft.com/office/drawing/2014/main" id="{1831EF50-98E4-4EAE-8CDD-2AE6C9D368B8}"/>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10616" name="Rectangle 106">
            <a:extLst>
              <a:ext uri="{FF2B5EF4-FFF2-40B4-BE49-F238E27FC236}">
                <a16:creationId xmlns:a16="http://schemas.microsoft.com/office/drawing/2014/main" id="{E4642863-3614-496C-8D60-6C514B4F6587}"/>
              </a:ext>
            </a:extLst>
          </p:cNvPr>
          <p:cNvSpPr>
            <a:spLocks noChangeArrowheads="1"/>
          </p:cNvSpPr>
          <p:nvPr/>
        </p:nvSpPr>
        <p:spPr bwMode="auto">
          <a:xfrm>
            <a:off x="1306513" y="2260600"/>
            <a:ext cx="12493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Informação da</a:t>
            </a:r>
          </a:p>
          <a:p>
            <a:pPr algn="ctr" eaLnBrk="1" hangingPunct="1">
              <a:spcBef>
                <a:spcPct val="0"/>
              </a:spcBef>
              <a:buFontTx/>
              <a:buNone/>
            </a:pPr>
            <a:r>
              <a:rPr lang="es-AR" altLang="pt-BR" sz="800" b="0" u="none">
                <a:solidFill>
                  <a:srgbClr val="000000"/>
                </a:solidFill>
                <a:latin typeface="Arial" panose="020B0604020202020204" pitchFamily="34" charset="0"/>
              </a:rPr>
              <a:t>Fase de </a:t>
            </a:r>
            <a:r>
              <a:rPr lang="es-AR" altLang="pt-BR" sz="800" u="none">
                <a:latin typeface="Arial" panose="020B0604020202020204" pitchFamily="34" charset="0"/>
              </a:rPr>
              <a:t>Comercialização</a:t>
            </a:r>
          </a:p>
        </p:txBody>
      </p:sp>
      <p:sp>
        <p:nvSpPr>
          <p:cNvPr id="110617" name="Line 107">
            <a:extLst>
              <a:ext uri="{FF2B5EF4-FFF2-40B4-BE49-F238E27FC236}">
                <a16:creationId xmlns:a16="http://schemas.microsoft.com/office/drawing/2014/main" id="{0B1DAAE1-3911-426B-928F-394DE556990E}"/>
              </a:ext>
            </a:extLst>
          </p:cNvPr>
          <p:cNvSpPr>
            <a:spLocks noChangeShapeType="1"/>
          </p:cNvSpPr>
          <p:nvPr/>
        </p:nvSpPr>
        <p:spPr bwMode="auto">
          <a:xfrm>
            <a:off x="3132138" y="2079625"/>
            <a:ext cx="0" cy="10699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10618" name="Group 108">
            <a:extLst>
              <a:ext uri="{FF2B5EF4-FFF2-40B4-BE49-F238E27FC236}">
                <a16:creationId xmlns:a16="http://schemas.microsoft.com/office/drawing/2014/main" id="{28881581-F17F-4D63-B6AB-A5FECAD0A39A}"/>
              </a:ext>
            </a:extLst>
          </p:cNvPr>
          <p:cNvGrpSpPr>
            <a:grpSpLocks/>
          </p:cNvGrpSpPr>
          <p:nvPr/>
        </p:nvGrpSpPr>
        <p:grpSpPr bwMode="auto">
          <a:xfrm>
            <a:off x="3635375" y="2241550"/>
            <a:ext cx="1271588" cy="280988"/>
            <a:chOff x="2378" y="1361"/>
            <a:chExt cx="331" cy="177"/>
          </a:xfrm>
        </p:grpSpPr>
        <p:sp>
          <p:nvSpPr>
            <p:cNvPr id="110639" name="Freeform 109">
              <a:extLst>
                <a:ext uri="{FF2B5EF4-FFF2-40B4-BE49-F238E27FC236}">
                  <a16:creationId xmlns:a16="http://schemas.microsoft.com/office/drawing/2014/main" id="{93AB8B0E-AFBA-4643-AC89-7BE46496A403}"/>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0640" name="Freeform 110">
              <a:extLst>
                <a:ext uri="{FF2B5EF4-FFF2-40B4-BE49-F238E27FC236}">
                  <a16:creationId xmlns:a16="http://schemas.microsoft.com/office/drawing/2014/main" id="{FEAE3F26-DD9E-4400-81C9-0C06D3B40F0E}"/>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110641" name="Freeform 111">
              <a:extLst>
                <a:ext uri="{FF2B5EF4-FFF2-40B4-BE49-F238E27FC236}">
                  <a16:creationId xmlns:a16="http://schemas.microsoft.com/office/drawing/2014/main" id="{8945BFF8-8234-4AFC-A26C-B06D210281FE}"/>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10642" name="Freeform 112">
              <a:extLst>
                <a:ext uri="{FF2B5EF4-FFF2-40B4-BE49-F238E27FC236}">
                  <a16:creationId xmlns:a16="http://schemas.microsoft.com/office/drawing/2014/main" id="{21B23216-79F5-4DFD-96F5-E6276FEE5A37}"/>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10619" name="Rectangle 113">
            <a:extLst>
              <a:ext uri="{FF2B5EF4-FFF2-40B4-BE49-F238E27FC236}">
                <a16:creationId xmlns:a16="http://schemas.microsoft.com/office/drawing/2014/main" id="{E0E1F9E4-F509-40A3-8A38-BE74BC07232A}"/>
              </a:ext>
            </a:extLst>
          </p:cNvPr>
          <p:cNvSpPr>
            <a:spLocks noChangeArrowheads="1"/>
          </p:cNvSpPr>
          <p:nvPr/>
        </p:nvSpPr>
        <p:spPr bwMode="auto">
          <a:xfrm>
            <a:off x="3708400" y="2276475"/>
            <a:ext cx="1150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Demanda de Recursos e Duração das Atividades</a:t>
            </a:r>
          </a:p>
        </p:txBody>
      </p:sp>
      <p:grpSp>
        <p:nvGrpSpPr>
          <p:cNvPr id="110620" name="Group 114">
            <a:extLst>
              <a:ext uri="{FF2B5EF4-FFF2-40B4-BE49-F238E27FC236}">
                <a16:creationId xmlns:a16="http://schemas.microsoft.com/office/drawing/2014/main" id="{DDEC66BF-A5E7-4612-BC96-B3EEBEEE7697}"/>
              </a:ext>
            </a:extLst>
          </p:cNvPr>
          <p:cNvGrpSpPr>
            <a:grpSpLocks/>
          </p:cNvGrpSpPr>
          <p:nvPr/>
        </p:nvGrpSpPr>
        <p:grpSpPr bwMode="auto">
          <a:xfrm>
            <a:off x="2671763" y="3248025"/>
            <a:ext cx="901700" cy="636588"/>
            <a:chOff x="-114" y="981"/>
            <a:chExt cx="998" cy="680"/>
          </a:xfrm>
        </p:grpSpPr>
        <p:sp>
          <p:nvSpPr>
            <p:cNvPr id="110637" name="Rectangle 115">
              <a:extLst>
                <a:ext uri="{FF2B5EF4-FFF2-40B4-BE49-F238E27FC236}">
                  <a16:creationId xmlns:a16="http://schemas.microsoft.com/office/drawing/2014/main" id="{17F78474-ACEB-4A46-B59E-E0571E7F3F34}"/>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Identificar</a:t>
              </a:r>
            </a:p>
            <a:p>
              <a:pPr algn="ctr" eaLnBrk="1" hangingPunct="1">
                <a:spcBef>
                  <a:spcPct val="0"/>
                </a:spcBef>
                <a:buFontTx/>
                <a:buNone/>
              </a:pPr>
              <a:r>
                <a:rPr lang="es-AR" altLang="pt-BR" sz="800" u="none">
                  <a:latin typeface="Arial" panose="020B0604020202020204" pitchFamily="34" charset="0"/>
                </a:rPr>
                <a:t>Necessidades</a:t>
              </a:r>
            </a:p>
            <a:p>
              <a:pPr algn="ctr" eaLnBrk="1" hangingPunct="1">
                <a:spcBef>
                  <a:spcPct val="0"/>
                </a:spcBef>
                <a:buFontTx/>
                <a:buNone/>
              </a:pPr>
              <a:r>
                <a:rPr lang="es-AR" altLang="pt-BR" sz="800" u="none">
                  <a:latin typeface="Arial" panose="020B0604020202020204" pitchFamily="34" charset="0"/>
                </a:rPr>
                <a:t>de Recursos</a:t>
              </a:r>
            </a:p>
          </p:txBody>
        </p:sp>
        <p:sp>
          <p:nvSpPr>
            <p:cNvPr id="110638" name="Rectangle 116">
              <a:extLst>
                <a:ext uri="{FF2B5EF4-FFF2-40B4-BE49-F238E27FC236}">
                  <a16:creationId xmlns:a16="http://schemas.microsoft.com/office/drawing/2014/main" id="{E248EECF-13FC-404E-8FCD-C73012D93C3B}"/>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2.4.1</a:t>
              </a:r>
            </a:p>
          </p:txBody>
        </p:sp>
      </p:grpSp>
      <p:sp>
        <p:nvSpPr>
          <p:cNvPr id="110621" name="Line 117">
            <a:extLst>
              <a:ext uri="{FF2B5EF4-FFF2-40B4-BE49-F238E27FC236}">
                <a16:creationId xmlns:a16="http://schemas.microsoft.com/office/drawing/2014/main" id="{FDB383CA-A044-4B14-AFE9-B58AF43F516F}"/>
              </a:ext>
            </a:extLst>
          </p:cNvPr>
          <p:cNvSpPr>
            <a:spLocks noChangeShapeType="1"/>
          </p:cNvSpPr>
          <p:nvPr/>
        </p:nvSpPr>
        <p:spPr bwMode="auto">
          <a:xfrm>
            <a:off x="3127375" y="3897313"/>
            <a:ext cx="0" cy="10366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10622" name="Group 118">
            <a:extLst>
              <a:ext uri="{FF2B5EF4-FFF2-40B4-BE49-F238E27FC236}">
                <a16:creationId xmlns:a16="http://schemas.microsoft.com/office/drawing/2014/main" id="{A34F4854-1FBA-43DD-B1FD-254B0BE98BFD}"/>
              </a:ext>
            </a:extLst>
          </p:cNvPr>
          <p:cNvGrpSpPr>
            <a:grpSpLocks/>
          </p:cNvGrpSpPr>
          <p:nvPr/>
        </p:nvGrpSpPr>
        <p:grpSpPr bwMode="auto">
          <a:xfrm>
            <a:off x="2541588" y="4440238"/>
            <a:ext cx="1166812" cy="279400"/>
            <a:chOff x="1181" y="2746"/>
            <a:chExt cx="616" cy="176"/>
          </a:xfrm>
        </p:grpSpPr>
        <p:sp>
          <p:nvSpPr>
            <p:cNvPr id="110633" name="Freeform 119">
              <a:extLst>
                <a:ext uri="{FF2B5EF4-FFF2-40B4-BE49-F238E27FC236}">
                  <a16:creationId xmlns:a16="http://schemas.microsoft.com/office/drawing/2014/main" id="{C2017F8F-F094-4638-A0A3-385D6949ABEF}"/>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0634" name="Freeform 120">
              <a:extLst>
                <a:ext uri="{FF2B5EF4-FFF2-40B4-BE49-F238E27FC236}">
                  <a16:creationId xmlns:a16="http://schemas.microsoft.com/office/drawing/2014/main" id="{E1695D59-42C5-4565-A793-25760A3023AF}"/>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0">
              <a:solidFill>
                <a:srgbClr val="000000"/>
              </a:solidFill>
              <a:round/>
              <a:headEnd/>
              <a:tailEnd/>
            </a:ln>
          </p:spPr>
          <p:txBody>
            <a:bodyPr/>
            <a:lstStyle/>
            <a:p>
              <a:endParaRPr lang="pt-BR"/>
            </a:p>
          </p:txBody>
        </p:sp>
        <p:sp>
          <p:nvSpPr>
            <p:cNvPr id="110635" name="Freeform 121">
              <a:extLst>
                <a:ext uri="{FF2B5EF4-FFF2-40B4-BE49-F238E27FC236}">
                  <a16:creationId xmlns:a16="http://schemas.microsoft.com/office/drawing/2014/main" id="{BCF63473-E2A2-4910-AB7A-1BD0E3359E4D}"/>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w="7938" cap="rnd">
              <a:solidFill>
                <a:srgbClr val="000000"/>
              </a:solidFill>
              <a:round/>
              <a:headEnd/>
              <a:tailEnd/>
            </a:ln>
          </p:spPr>
          <p:txBody>
            <a:bodyPr/>
            <a:lstStyle/>
            <a:p>
              <a:endParaRPr lang="pt-BR"/>
            </a:p>
          </p:txBody>
        </p:sp>
        <p:sp>
          <p:nvSpPr>
            <p:cNvPr id="110636" name="Freeform 122">
              <a:extLst>
                <a:ext uri="{FF2B5EF4-FFF2-40B4-BE49-F238E27FC236}">
                  <a16:creationId xmlns:a16="http://schemas.microsoft.com/office/drawing/2014/main" id="{E45B631A-38E8-4AFB-A0ED-9570C174F88F}"/>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7938" cap="rnd">
              <a:solidFill>
                <a:srgbClr val="000000"/>
              </a:solidFill>
              <a:round/>
              <a:headEnd/>
              <a:tailEnd/>
            </a:ln>
          </p:spPr>
          <p:txBody>
            <a:bodyPr/>
            <a:lstStyle/>
            <a:p>
              <a:endParaRPr lang="pt-BR"/>
            </a:p>
          </p:txBody>
        </p:sp>
      </p:grpSp>
      <p:sp>
        <p:nvSpPr>
          <p:cNvPr id="110623" name="Rectangle 123">
            <a:extLst>
              <a:ext uri="{FF2B5EF4-FFF2-40B4-BE49-F238E27FC236}">
                <a16:creationId xmlns:a16="http://schemas.microsoft.com/office/drawing/2014/main" id="{05F82EDF-A18D-4B5A-B5BA-E3DE814DA832}"/>
              </a:ext>
            </a:extLst>
          </p:cNvPr>
          <p:cNvSpPr>
            <a:spLocks noChangeArrowheads="1"/>
          </p:cNvSpPr>
          <p:nvPr/>
        </p:nvSpPr>
        <p:spPr bwMode="auto">
          <a:xfrm>
            <a:off x="2555875" y="4452938"/>
            <a:ext cx="1152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Cronograma Preliminar com Recursos</a:t>
            </a:r>
          </a:p>
        </p:txBody>
      </p:sp>
      <p:grpSp>
        <p:nvGrpSpPr>
          <p:cNvPr id="110624" name="Group 124">
            <a:extLst>
              <a:ext uri="{FF2B5EF4-FFF2-40B4-BE49-F238E27FC236}">
                <a16:creationId xmlns:a16="http://schemas.microsoft.com/office/drawing/2014/main" id="{279324F7-0682-4247-AA1A-3F587030F658}"/>
              </a:ext>
            </a:extLst>
          </p:cNvPr>
          <p:cNvGrpSpPr>
            <a:grpSpLocks/>
          </p:cNvGrpSpPr>
          <p:nvPr/>
        </p:nvGrpSpPr>
        <p:grpSpPr bwMode="auto">
          <a:xfrm>
            <a:off x="2851150" y="2232025"/>
            <a:ext cx="525463" cy="280988"/>
            <a:chOff x="1660" y="1355"/>
            <a:chExt cx="331" cy="177"/>
          </a:xfrm>
        </p:grpSpPr>
        <p:sp>
          <p:nvSpPr>
            <p:cNvPr id="110629" name="Freeform 125">
              <a:extLst>
                <a:ext uri="{FF2B5EF4-FFF2-40B4-BE49-F238E27FC236}">
                  <a16:creationId xmlns:a16="http://schemas.microsoft.com/office/drawing/2014/main" id="{AF83F81B-6835-4A47-9073-5A13CE63F0AC}"/>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0630" name="Freeform 126">
              <a:extLst>
                <a:ext uri="{FF2B5EF4-FFF2-40B4-BE49-F238E27FC236}">
                  <a16:creationId xmlns:a16="http://schemas.microsoft.com/office/drawing/2014/main" id="{B90381B4-F295-4CC2-B458-627F35E774D5}"/>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110631" name="Freeform 127">
              <a:extLst>
                <a:ext uri="{FF2B5EF4-FFF2-40B4-BE49-F238E27FC236}">
                  <a16:creationId xmlns:a16="http://schemas.microsoft.com/office/drawing/2014/main" id="{6C2D3AFA-FD3C-4E55-921C-5CBC2AFCB8E0}"/>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10632" name="Freeform 128">
              <a:extLst>
                <a:ext uri="{FF2B5EF4-FFF2-40B4-BE49-F238E27FC236}">
                  <a16:creationId xmlns:a16="http://schemas.microsoft.com/office/drawing/2014/main" id="{332F19F7-6724-4685-897F-3F64C26A68BF}"/>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10625" name="Rectangle 129">
            <a:extLst>
              <a:ext uri="{FF2B5EF4-FFF2-40B4-BE49-F238E27FC236}">
                <a16:creationId xmlns:a16="http://schemas.microsoft.com/office/drawing/2014/main" id="{3CD34F5C-D859-4555-8995-861C41272539}"/>
              </a:ext>
            </a:extLst>
          </p:cNvPr>
          <p:cNvSpPr>
            <a:spLocks noChangeArrowheads="1"/>
          </p:cNvSpPr>
          <p:nvPr/>
        </p:nvSpPr>
        <p:spPr bwMode="auto">
          <a:xfrm>
            <a:off x="3009900" y="2300288"/>
            <a:ext cx="2317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b="0" u="none">
                <a:solidFill>
                  <a:srgbClr val="000000"/>
                </a:solidFill>
                <a:latin typeface="Arial" panose="020B0604020202020204" pitchFamily="34" charset="0"/>
              </a:rPr>
              <a:t>WBS</a:t>
            </a:r>
            <a:endParaRPr lang="es-AR" altLang="pt-BR" sz="1800" b="0" u="none">
              <a:latin typeface="Arial" panose="020B0604020202020204" pitchFamily="34" charset="0"/>
            </a:endParaRPr>
          </a:p>
        </p:txBody>
      </p:sp>
      <p:grpSp>
        <p:nvGrpSpPr>
          <p:cNvPr id="110626" name="Group 130">
            <a:extLst>
              <a:ext uri="{FF2B5EF4-FFF2-40B4-BE49-F238E27FC236}">
                <a16:creationId xmlns:a16="http://schemas.microsoft.com/office/drawing/2014/main" id="{AA66341C-182A-46FC-8EA1-7439EAA8FDDC}"/>
              </a:ext>
            </a:extLst>
          </p:cNvPr>
          <p:cNvGrpSpPr>
            <a:grpSpLocks/>
          </p:cNvGrpSpPr>
          <p:nvPr/>
        </p:nvGrpSpPr>
        <p:grpSpPr bwMode="auto">
          <a:xfrm>
            <a:off x="2665413" y="5006975"/>
            <a:ext cx="901700" cy="636588"/>
            <a:chOff x="-114" y="981"/>
            <a:chExt cx="998" cy="680"/>
          </a:xfrm>
        </p:grpSpPr>
        <p:sp>
          <p:nvSpPr>
            <p:cNvPr id="110627" name="Rectangle 131">
              <a:extLst>
                <a:ext uri="{FF2B5EF4-FFF2-40B4-BE49-F238E27FC236}">
                  <a16:creationId xmlns:a16="http://schemas.microsoft.com/office/drawing/2014/main" id="{50F702EF-DEFD-44CC-A9C6-250EFDDA7979}"/>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Planejar</a:t>
              </a:r>
            </a:p>
            <a:p>
              <a:pPr algn="ctr" eaLnBrk="1" hangingPunct="1">
                <a:spcBef>
                  <a:spcPct val="0"/>
                </a:spcBef>
                <a:buFontTx/>
                <a:buNone/>
              </a:pPr>
              <a:r>
                <a:rPr lang="es-AR" altLang="pt-BR" sz="800" u="none">
                  <a:solidFill>
                    <a:srgbClr val="000000"/>
                  </a:solidFill>
                  <a:latin typeface="Arial" panose="020B0604020202020204" pitchFamily="34" charset="0"/>
                </a:rPr>
                <a:t>Subcontratações</a:t>
              </a:r>
            </a:p>
            <a:p>
              <a:pPr algn="ctr" eaLnBrk="1" hangingPunct="1">
                <a:spcBef>
                  <a:spcPct val="0"/>
                </a:spcBef>
                <a:buFontTx/>
                <a:buNone/>
              </a:pPr>
              <a:r>
                <a:rPr lang="es-AR" altLang="pt-BR" sz="800" u="none">
                  <a:solidFill>
                    <a:srgbClr val="000000"/>
                  </a:solidFill>
                  <a:latin typeface="Arial" panose="020B0604020202020204" pitchFamily="34" charset="0"/>
                </a:rPr>
                <a:t>e Compras</a:t>
              </a:r>
              <a:endParaRPr lang="es-AR" altLang="pt-BR" sz="800" u="none">
                <a:latin typeface="Arial" panose="020B0604020202020204" pitchFamily="34" charset="0"/>
              </a:endParaRPr>
            </a:p>
          </p:txBody>
        </p:sp>
        <p:sp>
          <p:nvSpPr>
            <p:cNvPr id="110628" name="Rectangle 132">
              <a:extLst>
                <a:ext uri="{FF2B5EF4-FFF2-40B4-BE49-F238E27FC236}">
                  <a16:creationId xmlns:a16="http://schemas.microsoft.com/office/drawing/2014/main" id="{1B5B37A4-5CD6-4479-B783-508F241D6586}"/>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2.8.1</a:t>
              </a:r>
            </a:p>
          </p:txBody>
        </p:sp>
      </p:grpSp>
    </p:spTree>
    <p:extLst>
      <p:ext uri="{BB962C8B-B14F-4D97-AF65-F5344CB8AC3E}">
        <p14:creationId xmlns:p14="http://schemas.microsoft.com/office/powerpoint/2010/main" val="1429199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03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7039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04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420"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C95FF2AE-A207-42FD-BB2C-E31EA1A4E6B8}"/>
              </a:ext>
            </a:extLst>
          </p:cNvPr>
          <p:cNvSpPr>
            <a:spLocks noGrp="1" noChangeArrowheads="1"/>
          </p:cNvSpPr>
          <p:nvPr>
            <p:ph type="title"/>
          </p:nvPr>
        </p:nvSpPr>
        <p:spPr/>
        <p:txBody>
          <a:bodyPr>
            <a:normAutofit fontScale="90000"/>
          </a:bodyPr>
          <a:lstStyle/>
          <a:p>
            <a:pPr eaLnBrk="1" hangingPunct="1"/>
            <a:r>
              <a:rPr lang="pt-BR" altLang="pt-BR" sz="3500"/>
              <a:t>O PM confirma a disponibilidade de recursos com a Direção</a:t>
            </a:r>
          </a:p>
        </p:txBody>
      </p:sp>
      <p:sp>
        <p:nvSpPr>
          <p:cNvPr id="112643" name="Rectangle 3">
            <a:extLst>
              <a:ext uri="{FF2B5EF4-FFF2-40B4-BE49-F238E27FC236}">
                <a16:creationId xmlns:a16="http://schemas.microsoft.com/office/drawing/2014/main" id="{FF68E598-815E-42A2-B36E-D0A5D9A44B37}"/>
              </a:ext>
            </a:extLst>
          </p:cNvPr>
          <p:cNvSpPr>
            <a:spLocks noChangeArrowheads="1"/>
          </p:cNvSpPr>
          <p:nvPr/>
        </p:nvSpPr>
        <p:spPr bwMode="auto">
          <a:xfrm>
            <a:off x="0" y="2447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12644" name="Text Box 4">
            <a:extLst>
              <a:ext uri="{FF2B5EF4-FFF2-40B4-BE49-F238E27FC236}">
                <a16:creationId xmlns:a16="http://schemas.microsoft.com/office/drawing/2014/main" id="{04B2E13B-F29E-461B-8C24-C1390CFE8A6D}"/>
              </a:ext>
            </a:extLst>
          </p:cNvPr>
          <p:cNvSpPr txBox="1">
            <a:spLocks noChangeArrowheads="1"/>
          </p:cNvSpPr>
          <p:nvPr/>
        </p:nvSpPr>
        <p:spPr bwMode="auto">
          <a:xfrm>
            <a:off x="2301875" y="1557338"/>
            <a:ext cx="6842125"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pt-BR" altLang="pt-BR" b="0" u="none"/>
              <a:t>O Project Manager:</a:t>
            </a:r>
          </a:p>
          <a:p>
            <a:pPr eaLnBrk="1" hangingPunct="1">
              <a:spcBef>
                <a:spcPct val="0"/>
              </a:spcBef>
            </a:pPr>
            <a:r>
              <a:rPr lang="pt-BR" altLang="pt-BR" b="0" u="none"/>
              <a:t>Designa a pessoa adequada a cada tarefa do projeto</a:t>
            </a:r>
          </a:p>
          <a:p>
            <a:pPr eaLnBrk="1" hangingPunct="1">
              <a:spcBef>
                <a:spcPct val="0"/>
              </a:spcBef>
            </a:pPr>
            <a:r>
              <a:rPr lang="pt-BR" altLang="pt-BR" b="0" u="none"/>
              <a:t>Incorpora os recursos comprometidos na WBS</a:t>
            </a:r>
          </a:p>
          <a:p>
            <a:pPr eaLnBrk="1" hangingPunct="1">
              <a:spcBef>
                <a:spcPct val="0"/>
              </a:spcBef>
            </a:pPr>
            <a:r>
              <a:rPr lang="pt-BR" altLang="pt-BR" b="0" u="none"/>
              <a:t>Valida a duração das atividades com base nos recursos comprometidos</a:t>
            </a:r>
          </a:p>
        </p:txBody>
      </p:sp>
      <p:pic>
        <p:nvPicPr>
          <p:cNvPr id="112645" name="Picture 5" descr="pe01561_">
            <a:extLst>
              <a:ext uri="{FF2B5EF4-FFF2-40B4-BE49-F238E27FC236}">
                <a16:creationId xmlns:a16="http://schemas.microsoft.com/office/drawing/2014/main" id="{73EE5C4C-1F64-454C-B8E6-3A93EE1BB6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2349500"/>
            <a:ext cx="20891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Text Box 13">
            <a:extLst>
              <a:ext uri="{FF2B5EF4-FFF2-40B4-BE49-F238E27FC236}">
                <a16:creationId xmlns:a16="http://schemas.microsoft.com/office/drawing/2014/main" id="{6739B411-E78F-4CC3-9E32-97B0BE0B909E}"/>
              </a:ext>
            </a:extLst>
          </p:cNvPr>
          <p:cNvSpPr txBox="1">
            <a:spLocks noChangeArrowheads="1"/>
          </p:cNvSpPr>
          <p:nvPr/>
        </p:nvSpPr>
        <p:spPr bwMode="auto">
          <a:xfrm>
            <a:off x="395288" y="4797425"/>
            <a:ext cx="8280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pt-BR" altLang="pt-BR" sz="2700" b="0" u="none">
                <a:solidFill>
                  <a:srgbClr val="0089C0"/>
                </a:solidFill>
              </a:rPr>
              <a:t>A criação da </a:t>
            </a:r>
            <a:r>
              <a:rPr lang="pt-BR" altLang="pt-BR" sz="2700" u="none">
                <a:solidFill>
                  <a:srgbClr val="0089C0"/>
                </a:solidFill>
              </a:rPr>
              <a:t>Equipe do Projeto</a:t>
            </a:r>
            <a:r>
              <a:rPr lang="pt-BR" altLang="pt-BR" sz="2700" b="0" u="none">
                <a:solidFill>
                  <a:srgbClr val="0089C0"/>
                </a:solidFill>
              </a:rPr>
              <a:t> ajuda o PM durante o planejamento e a execução do projeto</a:t>
            </a:r>
          </a:p>
        </p:txBody>
      </p:sp>
    </p:spTree>
    <p:extLst>
      <p:ext uri="{BB962C8B-B14F-4D97-AF65-F5344CB8AC3E}">
        <p14:creationId xmlns:p14="http://schemas.microsoft.com/office/powerpoint/2010/main" val="194275241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52D972B-B89E-458A-BA94-F41AC5BECB03}"/>
              </a:ext>
            </a:extLst>
          </p:cNvPr>
          <p:cNvSpPr>
            <a:spLocks noGrp="1" noChangeArrowheads="1"/>
          </p:cNvSpPr>
          <p:nvPr>
            <p:ph type="title"/>
          </p:nvPr>
        </p:nvSpPr>
        <p:spPr/>
        <p:txBody>
          <a:bodyPr/>
          <a:lstStyle/>
          <a:p>
            <a:pPr eaLnBrk="1" hangingPunct="1"/>
            <a:r>
              <a:rPr lang="pt-BR" altLang="pt-BR" sz="3000"/>
              <a:t>A Matriz de Responsabilidades (RAM) ajuda a comunicar as funções no projeto</a:t>
            </a:r>
          </a:p>
        </p:txBody>
      </p:sp>
      <p:sp>
        <p:nvSpPr>
          <p:cNvPr id="114691" name="Text Box 10">
            <a:extLst>
              <a:ext uri="{FF2B5EF4-FFF2-40B4-BE49-F238E27FC236}">
                <a16:creationId xmlns:a16="http://schemas.microsoft.com/office/drawing/2014/main" id="{BA190DBD-CCBC-413C-AA7C-5DD7405954D4}"/>
              </a:ext>
            </a:extLst>
          </p:cNvPr>
          <p:cNvSpPr txBox="1">
            <a:spLocks noChangeArrowheads="1"/>
          </p:cNvSpPr>
          <p:nvPr/>
        </p:nvSpPr>
        <p:spPr bwMode="auto">
          <a:xfrm>
            <a:off x="2647950" y="1196975"/>
            <a:ext cx="4797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2000" u="none">
                <a:latin typeface="Arial" panose="020B0604020202020204" pitchFamily="34" charset="0"/>
              </a:rPr>
              <a:t>Um exemplo de RAM no formato RACI</a:t>
            </a:r>
          </a:p>
        </p:txBody>
      </p:sp>
      <p:sp>
        <p:nvSpPr>
          <p:cNvPr id="114692" name="Text Box 11">
            <a:extLst>
              <a:ext uri="{FF2B5EF4-FFF2-40B4-BE49-F238E27FC236}">
                <a16:creationId xmlns:a16="http://schemas.microsoft.com/office/drawing/2014/main" id="{E1F15992-8E94-4E6D-AEAE-30B5BDE03491}"/>
              </a:ext>
            </a:extLst>
          </p:cNvPr>
          <p:cNvSpPr txBox="1">
            <a:spLocks noChangeArrowheads="1"/>
          </p:cNvSpPr>
          <p:nvPr/>
        </p:nvSpPr>
        <p:spPr bwMode="auto">
          <a:xfrm>
            <a:off x="2484438" y="5675313"/>
            <a:ext cx="5197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i="1" u="none">
                <a:latin typeface="Arial" panose="020B0604020202020204" pitchFamily="34" charset="0"/>
              </a:rPr>
              <a:t>RACI : R – Responsável ; A – Reporta-se; C - Consultoria; I - Informar</a:t>
            </a:r>
          </a:p>
        </p:txBody>
      </p:sp>
      <p:sp>
        <p:nvSpPr>
          <p:cNvPr id="114693" name="Rectangle 12">
            <a:extLst>
              <a:ext uri="{FF2B5EF4-FFF2-40B4-BE49-F238E27FC236}">
                <a16:creationId xmlns:a16="http://schemas.microsoft.com/office/drawing/2014/main" id="{33EC641A-BC49-49AA-A6AA-0A05C4B34519}"/>
              </a:ext>
            </a:extLst>
          </p:cNvPr>
          <p:cNvSpPr>
            <a:spLocks noChangeArrowheads="1"/>
          </p:cNvSpPr>
          <p:nvPr/>
        </p:nvSpPr>
        <p:spPr bwMode="auto">
          <a:xfrm>
            <a:off x="611188" y="1628775"/>
            <a:ext cx="2592387" cy="1079500"/>
          </a:xfrm>
          <a:prstGeom prst="rect">
            <a:avLst/>
          </a:prstGeom>
          <a:solidFill>
            <a:srgbClr val="A6C476"/>
          </a:solidFill>
          <a:ln w="19050">
            <a:solidFill>
              <a:schemeClr val="tx1"/>
            </a:solidFill>
            <a:miter lim="800000"/>
            <a:headEnd/>
            <a:tailEnd/>
          </a:ln>
        </p:spPr>
        <p:txBody>
          <a:bodyPr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800" u="none">
                <a:solidFill>
                  <a:schemeClr val="bg1"/>
                </a:solidFill>
                <a:latin typeface="Arial" panose="020B0604020202020204" pitchFamily="34" charset="0"/>
              </a:rPr>
              <a:t>WBS</a:t>
            </a:r>
          </a:p>
        </p:txBody>
      </p:sp>
      <p:graphicFrame>
        <p:nvGraphicFramePr>
          <p:cNvPr id="274554" name="Group 122">
            <a:extLst>
              <a:ext uri="{FF2B5EF4-FFF2-40B4-BE49-F238E27FC236}">
                <a16:creationId xmlns:a16="http://schemas.microsoft.com/office/drawing/2014/main" id="{D5B4B600-F9ED-4F1F-8491-8BB1444573EA}"/>
              </a:ext>
            </a:extLst>
          </p:cNvPr>
          <p:cNvGraphicFramePr>
            <a:graphicFrameLocks noGrp="1"/>
          </p:cNvGraphicFramePr>
          <p:nvPr/>
        </p:nvGraphicFramePr>
        <p:xfrm>
          <a:off x="3203575" y="2205038"/>
          <a:ext cx="5688013" cy="3386138"/>
        </p:xfrm>
        <a:graphic>
          <a:graphicData uri="http://schemas.openxmlformats.org/drawingml/2006/table">
            <a:tbl>
              <a:tblPr/>
              <a:tblGrid>
                <a:gridCol w="947738">
                  <a:extLst>
                    <a:ext uri="{9D8B030D-6E8A-4147-A177-3AD203B41FA5}">
                      <a16:colId xmlns:a16="http://schemas.microsoft.com/office/drawing/2014/main" val="20000"/>
                    </a:ext>
                  </a:extLst>
                </a:gridCol>
                <a:gridCol w="949325">
                  <a:extLst>
                    <a:ext uri="{9D8B030D-6E8A-4147-A177-3AD203B41FA5}">
                      <a16:colId xmlns:a16="http://schemas.microsoft.com/office/drawing/2014/main" val="20001"/>
                    </a:ext>
                  </a:extLst>
                </a:gridCol>
                <a:gridCol w="947737">
                  <a:extLst>
                    <a:ext uri="{9D8B030D-6E8A-4147-A177-3AD203B41FA5}">
                      <a16:colId xmlns:a16="http://schemas.microsoft.com/office/drawing/2014/main" val="20002"/>
                    </a:ext>
                  </a:extLst>
                </a:gridCol>
                <a:gridCol w="946150">
                  <a:extLst>
                    <a:ext uri="{9D8B030D-6E8A-4147-A177-3AD203B41FA5}">
                      <a16:colId xmlns:a16="http://schemas.microsoft.com/office/drawing/2014/main" val="20003"/>
                    </a:ext>
                  </a:extLst>
                </a:gridCol>
                <a:gridCol w="949325">
                  <a:extLst>
                    <a:ext uri="{9D8B030D-6E8A-4147-A177-3AD203B41FA5}">
                      <a16:colId xmlns:a16="http://schemas.microsoft.com/office/drawing/2014/main" val="20004"/>
                    </a:ext>
                  </a:extLst>
                </a:gridCol>
                <a:gridCol w="947738">
                  <a:extLst>
                    <a:ext uri="{9D8B030D-6E8A-4147-A177-3AD203B41FA5}">
                      <a16:colId xmlns:a16="http://schemas.microsoft.com/office/drawing/2014/main" val="20005"/>
                    </a:ext>
                  </a:extLst>
                </a:gridCol>
              </a:tblGrid>
              <a:tr h="4987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Gerente de Projeto</a:t>
                      </a:r>
                    </a:p>
                  </a:txBody>
                  <a:tcPr marL="36000" marR="36000" marT="35997" marB="35997"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89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Supervisor Concreto</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89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Assistente</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89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Supervisor Ensaios</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89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300" b="0" i="0" u="none" strike="noStrike" cap="none" normalizeH="0" baseline="0">
                          <a:ln>
                            <a:noFill/>
                          </a:ln>
                          <a:solidFill>
                            <a:schemeClr val="bg1"/>
                          </a:solidFill>
                          <a:effectLst/>
                          <a:latin typeface="Trebuchet MS" pitchFamily="34" charset="0"/>
                        </a:rPr>
                        <a:t>Supervisor Carpinteiro</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89C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Supervisor Tetos</a:t>
                      </a:r>
                    </a:p>
                  </a:txBody>
                  <a:tcPr marL="36000" marR="36000" marT="35997" marB="35997"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0089C0"/>
                    </a:solidFill>
                  </a:tcPr>
                </a:tc>
                <a:extLst>
                  <a:ext uri="{0D108BD9-81ED-4DB2-BD59-A6C34878D82A}">
                    <a16:rowId xmlns:a16="http://schemas.microsoft.com/office/drawing/2014/main" val="10000"/>
                  </a:ext>
                </a:extLst>
              </a:tr>
              <a:tr h="3238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a:t>
                      </a:r>
                    </a:p>
                  </a:txBody>
                  <a:tcPr marL="36000" marR="36000" marT="35997" marB="35997"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8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R</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38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R</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I</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54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R</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I</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238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R</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I</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238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R</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238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R</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238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R</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952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C</a:t>
                      </a:r>
                    </a:p>
                  </a:txBody>
                  <a:tcPr marL="36000" marR="36000" marT="35997" marB="3599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tx1"/>
                          </a:solidFill>
                          <a:effectLst/>
                          <a:latin typeface="Trebuchet MS" pitchFamily="34" charset="0"/>
                        </a:rPr>
                        <a:t>R</a:t>
                      </a:r>
                    </a:p>
                  </a:txBody>
                  <a:tcPr marL="36000" marR="36000" marT="35997" marB="35997" horzOverflow="overflow">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14773" name="Rectangle 92">
            <a:extLst>
              <a:ext uri="{FF2B5EF4-FFF2-40B4-BE49-F238E27FC236}">
                <a16:creationId xmlns:a16="http://schemas.microsoft.com/office/drawing/2014/main" id="{689E4D0C-EA52-49DF-8B06-E118BDAD8F95}"/>
              </a:ext>
            </a:extLst>
          </p:cNvPr>
          <p:cNvSpPr>
            <a:spLocks noChangeArrowheads="1"/>
          </p:cNvSpPr>
          <p:nvPr/>
        </p:nvSpPr>
        <p:spPr bwMode="auto">
          <a:xfrm>
            <a:off x="3203575" y="1628775"/>
            <a:ext cx="5688013" cy="576263"/>
          </a:xfrm>
          <a:prstGeom prst="rect">
            <a:avLst/>
          </a:prstGeom>
          <a:solidFill>
            <a:srgbClr val="0089C0"/>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800" u="none">
                <a:solidFill>
                  <a:schemeClr val="bg1"/>
                </a:solidFill>
                <a:latin typeface="Arial" panose="020B0604020202020204" pitchFamily="34" charset="0"/>
              </a:rPr>
              <a:t>Estrutura Analítica de Recursos</a:t>
            </a:r>
          </a:p>
        </p:txBody>
      </p:sp>
      <p:graphicFrame>
        <p:nvGraphicFramePr>
          <p:cNvPr id="274552" name="Group 120">
            <a:extLst>
              <a:ext uri="{FF2B5EF4-FFF2-40B4-BE49-F238E27FC236}">
                <a16:creationId xmlns:a16="http://schemas.microsoft.com/office/drawing/2014/main" id="{53369EA4-7FBF-4020-9F84-13161A796BB9}"/>
              </a:ext>
            </a:extLst>
          </p:cNvPr>
          <p:cNvGraphicFramePr>
            <a:graphicFrameLocks noGrp="1"/>
          </p:cNvGraphicFramePr>
          <p:nvPr/>
        </p:nvGraphicFramePr>
        <p:xfrm>
          <a:off x="611188" y="2708275"/>
          <a:ext cx="2592387" cy="2886075"/>
        </p:xfrm>
        <a:graphic>
          <a:graphicData uri="http://schemas.openxmlformats.org/drawingml/2006/table">
            <a:tbl>
              <a:tblPr/>
              <a:tblGrid>
                <a:gridCol w="2592387">
                  <a:extLst>
                    <a:ext uri="{9D8B030D-6E8A-4147-A177-3AD203B41FA5}">
                      <a16:colId xmlns:a16="http://schemas.microsoft.com/office/drawing/2014/main" val="20000"/>
                    </a:ext>
                  </a:extLst>
                </a:gridCol>
              </a:tblGrid>
              <a:tr h="320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1. Construção de uma Casa</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6C476"/>
                    </a:solidFill>
                  </a:tcPr>
                </a:tc>
                <a:extLst>
                  <a:ext uri="{0D108BD9-81ED-4DB2-BD59-A6C34878D82A}">
                    <a16:rowId xmlns:a16="http://schemas.microsoft.com/office/drawing/2014/main" val="10000"/>
                  </a:ext>
                </a:extLst>
              </a:tr>
              <a:tr h="320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1.1 Concreto</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6C476"/>
                    </a:solidFill>
                  </a:tcPr>
                </a:tc>
                <a:extLst>
                  <a:ext uri="{0D108BD9-81ED-4DB2-BD59-A6C34878D82A}">
                    <a16:rowId xmlns:a16="http://schemas.microsoft.com/office/drawing/2014/main" val="10001"/>
                  </a:ext>
                </a:extLst>
              </a:tr>
              <a:tr h="320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1.1.1 Fundação</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6C476"/>
                    </a:solidFill>
                  </a:tcPr>
                </a:tc>
                <a:extLst>
                  <a:ext uri="{0D108BD9-81ED-4DB2-BD59-A6C34878D82A}">
                    <a16:rowId xmlns:a16="http://schemas.microsoft.com/office/drawing/2014/main" val="10002"/>
                  </a:ext>
                </a:extLst>
              </a:tr>
              <a:tr h="320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1.1.2 Pátio</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6C476"/>
                    </a:solidFill>
                  </a:tcPr>
                </a:tc>
                <a:extLst>
                  <a:ext uri="{0D108BD9-81ED-4DB2-BD59-A6C34878D82A}">
                    <a16:rowId xmlns:a16="http://schemas.microsoft.com/office/drawing/2014/main" val="10003"/>
                  </a:ext>
                </a:extLst>
              </a:tr>
              <a:tr h="320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1.1.3 Escadas</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6C476"/>
                    </a:solidFill>
                  </a:tcPr>
                </a:tc>
                <a:extLst>
                  <a:ext uri="{0D108BD9-81ED-4DB2-BD59-A6C34878D82A}">
                    <a16:rowId xmlns:a16="http://schemas.microsoft.com/office/drawing/2014/main" val="10004"/>
                  </a:ext>
                </a:extLst>
              </a:tr>
              <a:tr h="320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1.2 Paredes</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6C476"/>
                    </a:solidFill>
                  </a:tcPr>
                </a:tc>
                <a:extLst>
                  <a:ext uri="{0D108BD9-81ED-4DB2-BD59-A6C34878D82A}">
                    <a16:rowId xmlns:a16="http://schemas.microsoft.com/office/drawing/2014/main" val="10005"/>
                  </a:ext>
                </a:extLst>
              </a:tr>
              <a:tr h="320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1.2.1 Exteriores</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6C476"/>
                    </a:solidFill>
                  </a:tcPr>
                </a:tc>
                <a:extLst>
                  <a:ext uri="{0D108BD9-81ED-4DB2-BD59-A6C34878D82A}">
                    <a16:rowId xmlns:a16="http://schemas.microsoft.com/office/drawing/2014/main" val="10006"/>
                  </a:ext>
                </a:extLst>
              </a:tr>
              <a:tr h="320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1.2.2 Interiores</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6C476"/>
                    </a:solidFill>
                  </a:tcPr>
                </a:tc>
                <a:extLst>
                  <a:ext uri="{0D108BD9-81ED-4DB2-BD59-A6C34878D82A}">
                    <a16:rowId xmlns:a16="http://schemas.microsoft.com/office/drawing/2014/main" val="10007"/>
                  </a:ext>
                </a:extLst>
              </a:tr>
              <a:tr h="320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AR" sz="1400" b="0" i="0" u="none" strike="noStrike" cap="none" normalizeH="0" baseline="0">
                          <a:ln>
                            <a:noFill/>
                          </a:ln>
                          <a:solidFill>
                            <a:schemeClr val="bg1"/>
                          </a:solidFill>
                          <a:effectLst/>
                          <a:latin typeface="Trebuchet MS" pitchFamily="34" charset="0"/>
                        </a:rPr>
                        <a:t>1.3 Teto</a:t>
                      </a:r>
                    </a:p>
                  </a:txBody>
                  <a:tcPr horzOverflow="overflow">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a:noFill/>
                    </a:lnTlToBr>
                    <a:lnBlToTr>
                      <a:noFill/>
                    </a:lnBlToTr>
                    <a:solidFill>
                      <a:srgbClr val="A6C476"/>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1512778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C450A018-B607-4246-B0ED-B7BBB743AF93}"/>
              </a:ext>
            </a:extLst>
          </p:cNvPr>
          <p:cNvSpPr>
            <a:spLocks noGrp="1" noChangeArrowheads="1"/>
          </p:cNvSpPr>
          <p:nvPr>
            <p:ph type="title"/>
          </p:nvPr>
        </p:nvSpPr>
        <p:spPr>
          <a:noFill/>
        </p:spPr>
        <p:txBody>
          <a:bodyPr lIns="0" rIns="0"/>
          <a:lstStyle/>
          <a:p>
            <a:pPr eaLnBrk="1" hangingPunct="1"/>
            <a:r>
              <a:rPr lang="pt-BR" altLang="pt-BR" sz="2800"/>
              <a:t>As designações de trabalho comunicam claramente as funções e responsabilidades da Equipe do Projeto</a:t>
            </a:r>
          </a:p>
        </p:txBody>
      </p:sp>
      <p:grpSp>
        <p:nvGrpSpPr>
          <p:cNvPr id="116739" name="Group 10">
            <a:extLst>
              <a:ext uri="{FF2B5EF4-FFF2-40B4-BE49-F238E27FC236}">
                <a16:creationId xmlns:a16="http://schemas.microsoft.com/office/drawing/2014/main" id="{746CDDC5-B609-4FFA-90AB-10C0D329F7C8}"/>
              </a:ext>
            </a:extLst>
          </p:cNvPr>
          <p:cNvGrpSpPr>
            <a:grpSpLocks/>
          </p:cNvGrpSpPr>
          <p:nvPr/>
        </p:nvGrpSpPr>
        <p:grpSpPr bwMode="auto">
          <a:xfrm>
            <a:off x="539750" y="4210050"/>
            <a:ext cx="6794500" cy="1663700"/>
            <a:chOff x="207" y="2649"/>
            <a:chExt cx="5386" cy="1048"/>
          </a:xfrm>
        </p:grpSpPr>
        <p:sp>
          <p:nvSpPr>
            <p:cNvPr id="116831" name="Rectangle 11">
              <a:extLst>
                <a:ext uri="{FF2B5EF4-FFF2-40B4-BE49-F238E27FC236}">
                  <a16:creationId xmlns:a16="http://schemas.microsoft.com/office/drawing/2014/main" id="{512E8855-46FF-4AAE-95DA-03C590DB1A04}"/>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16832" name="Rectangle 12">
              <a:extLst>
                <a:ext uri="{FF2B5EF4-FFF2-40B4-BE49-F238E27FC236}">
                  <a16:creationId xmlns:a16="http://schemas.microsoft.com/office/drawing/2014/main" id="{23F64364-DB67-4105-965C-B6A57F3C5834}"/>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116740" name="Group 14">
            <a:extLst>
              <a:ext uri="{FF2B5EF4-FFF2-40B4-BE49-F238E27FC236}">
                <a16:creationId xmlns:a16="http://schemas.microsoft.com/office/drawing/2014/main" id="{7B5CB80D-B22F-42D6-9E77-09C08AD34099}"/>
              </a:ext>
            </a:extLst>
          </p:cNvPr>
          <p:cNvGrpSpPr>
            <a:grpSpLocks/>
          </p:cNvGrpSpPr>
          <p:nvPr/>
        </p:nvGrpSpPr>
        <p:grpSpPr bwMode="auto">
          <a:xfrm>
            <a:off x="539750" y="1206500"/>
            <a:ext cx="6794500" cy="1646238"/>
            <a:chOff x="207" y="757"/>
            <a:chExt cx="5386" cy="1037"/>
          </a:xfrm>
        </p:grpSpPr>
        <p:sp>
          <p:nvSpPr>
            <p:cNvPr id="116829" name="Rectangle 15">
              <a:extLst>
                <a:ext uri="{FF2B5EF4-FFF2-40B4-BE49-F238E27FC236}">
                  <a16:creationId xmlns:a16="http://schemas.microsoft.com/office/drawing/2014/main" id="{4F6985F8-162D-4FC1-B3EE-E4D0EE54E296}"/>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16830" name="Rectangle 16">
              <a:extLst>
                <a:ext uri="{FF2B5EF4-FFF2-40B4-BE49-F238E27FC236}">
                  <a16:creationId xmlns:a16="http://schemas.microsoft.com/office/drawing/2014/main" id="{67566B52-1DA4-43B0-9216-7DF0C8323E84}"/>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116741" name="Group 18">
            <a:extLst>
              <a:ext uri="{FF2B5EF4-FFF2-40B4-BE49-F238E27FC236}">
                <a16:creationId xmlns:a16="http://schemas.microsoft.com/office/drawing/2014/main" id="{85F48740-FD30-43F8-B719-7B39213941F3}"/>
              </a:ext>
            </a:extLst>
          </p:cNvPr>
          <p:cNvGrpSpPr>
            <a:grpSpLocks/>
          </p:cNvGrpSpPr>
          <p:nvPr/>
        </p:nvGrpSpPr>
        <p:grpSpPr bwMode="auto">
          <a:xfrm>
            <a:off x="539750" y="2852738"/>
            <a:ext cx="6796088" cy="1357312"/>
            <a:chOff x="212" y="1794"/>
            <a:chExt cx="5381" cy="855"/>
          </a:xfrm>
        </p:grpSpPr>
        <p:sp>
          <p:nvSpPr>
            <p:cNvPr id="116827" name="Rectangle 19">
              <a:extLst>
                <a:ext uri="{FF2B5EF4-FFF2-40B4-BE49-F238E27FC236}">
                  <a16:creationId xmlns:a16="http://schemas.microsoft.com/office/drawing/2014/main" id="{D965086F-EC3D-46BA-882C-FE504459C0E1}"/>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16828" name="Rectangle 20">
              <a:extLst>
                <a:ext uri="{FF2B5EF4-FFF2-40B4-BE49-F238E27FC236}">
                  <a16:creationId xmlns:a16="http://schemas.microsoft.com/office/drawing/2014/main" id="{1E96CAC3-9B06-4DE0-B831-59D33C244FE5}"/>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276503" name="Rectangle 23">
            <a:extLst>
              <a:ext uri="{FF2B5EF4-FFF2-40B4-BE49-F238E27FC236}">
                <a16:creationId xmlns:a16="http://schemas.microsoft.com/office/drawing/2014/main" id="{7E1A1706-E823-4E26-A6D2-C9C376780972}"/>
              </a:ext>
            </a:extLst>
          </p:cNvPr>
          <p:cNvSpPr>
            <a:spLocks noChangeArrowheads="1"/>
          </p:cNvSpPr>
          <p:nvPr/>
        </p:nvSpPr>
        <p:spPr bwMode="auto">
          <a:xfrm>
            <a:off x="6483350" y="319246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GB" altLang="pt-BR" sz="1800" b="0" u="none">
              <a:latin typeface="Arial" panose="020B0604020202020204" pitchFamily="34" charset="0"/>
            </a:endParaRPr>
          </a:p>
        </p:txBody>
      </p:sp>
      <p:sp>
        <p:nvSpPr>
          <p:cNvPr id="276504" name="Rectangle 24">
            <a:extLst>
              <a:ext uri="{FF2B5EF4-FFF2-40B4-BE49-F238E27FC236}">
                <a16:creationId xmlns:a16="http://schemas.microsoft.com/office/drawing/2014/main" id="{A79BC8E0-0058-4ED4-BD46-E205C88A8954}"/>
              </a:ext>
            </a:extLst>
          </p:cNvPr>
          <p:cNvSpPr>
            <a:spLocks noChangeArrowheads="1"/>
          </p:cNvSpPr>
          <p:nvPr/>
        </p:nvSpPr>
        <p:spPr bwMode="auto">
          <a:xfrm>
            <a:off x="6483350" y="4919663"/>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GB" altLang="pt-BR" sz="1800" b="0" u="none">
              <a:latin typeface="Arial" panose="020B0604020202020204" pitchFamily="34" charset="0"/>
            </a:endParaRPr>
          </a:p>
        </p:txBody>
      </p:sp>
      <p:grpSp>
        <p:nvGrpSpPr>
          <p:cNvPr id="5" name="Group 63">
            <a:extLst>
              <a:ext uri="{FF2B5EF4-FFF2-40B4-BE49-F238E27FC236}">
                <a16:creationId xmlns:a16="http://schemas.microsoft.com/office/drawing/2014/main" id="{87C4BD78-C180-441D-9D81-3FECA9540E16}"/>
              </a:ext>
            </a:extLst>
          </p:cNvPr>
          <p:cNvGrpSpPr>
            <a:grpSpLocks/>
          </p:cNvGrpSpPr>
          <p:nvPr/>
        </p:nvGrpSpPr>
        <p:grpSpPr bwMode="auto">
          <a:xfrm>
            <a:off x="6016625" y="3171825"/>
            <a:ext cx="901700" cy="636588"/>
            <a:chOff x="-114" y="981"/>
            <a:chExt cx="998" cy="680"/>
          </a:xfrm>
        </p:grpSpPr>
        <p:sp>
          <p:nvSpPr>
            <p:cNvPr id="116825" name="Rectangle 64">
              <a:extLst>
                <a:ext uri="{FF2B5EF4-FFF2-40B4-BE49-F238E27FC236}">
                  <a16:creationId xmlns:a16="http://schemas.microsoft.com/office/drawing/2014/main" id="{849FBCCC-F4BD-481A-ACB4-B041BD40CB53}"/>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n-US" altLang="pt-BR" sz="800" u="none">
                <a:latin typeface="Arial" panose="020B0604020202020204" pitchFamily="34" charset="0"/>
              </a:endParaRPr>
            </a:p>
            <a:p>
              <a:pPr algn="ctr" eaLnBrk="1" hangingPunct="1">
                <a:spcBef>
                  <a:spcPct val="0"/>
                </a:spcBef>
                <a:buFontTx/>
                <a:buNone/>
              </a:pPr>
              <a:r>
                <a:rPr lang="en-US" altLang="pt-BR" sz="800" u="none">
                  <a:latin typeface="Arial" panose="020B0604020202020204" pitchFamily="34" charset="0"/>
                </a:rPr>
                <a:t>Resumir as </a:t>
              </a:r>
            </a:p>
            <a:p>
              <a:pPr algn="ctr" eaLnBrk="1" hangingPunct="1">
                <a:spcBef>
                  <a:spcPct val="0"/>
                </a:spcBef>
                <a:buFontTx/>
                <a:buNone/>
              </a:pPr>
              <a:r>
                <a:rPr lang="en-US" altLang="pt-BR" sz="800" u="none">
                  <a:latin typeface="Arial" panose="020B0604020202020204" pitchFamily="34" charset="0"/>
                </a:rPr>
                <a:t>Provisões</a:t>
              </a:r>
            </a:p>
            <a:p>
              <a:pPr algn="ctr" eaLnBrk="1" hangingPunct="1">
                <a:spcBef>
                  <a:spcPct val="0"/>
                </a:spcBef>
                <a:buFontTx/>
                <a:buNone/>
              </a:pPr>
              <a:r>
                <a:rPr lang="en-US" altLang="pt-BR" sz="800" u="none">
                  <a:latin typeface="Arial" panose="020B0604020202020204" pitchFamily="34" charset="0"/>
                </a:rPr>
                <a:t> Equipe do Projeto</a:t>
              </a:r>
              <a:endParaRPr lang="en-GB" altLang="pt-BR" sz="800" u="none">
                <a:latin typeface="Arial" panose="020B0604020202020204" pitchFamily="34" charset="0"/>
              </a:endParaRPr>
            </a:p>
          </p:txBody>
        </p:sp>
        <p:sp>
          <p:nvSpPr>
            <p:cNvPr id="116826" name="Rectangle 65">
              <a:extLst>
                <a:ext uri="{FF2B5EF4-FFF2-40B4-BE49-F238E27FC236}">
                  <a16:creationId xmlns:a16="http://schemas.microsoft.com/office/drawing/2014/main" id="{8DFEEE5D-91CF-498D-9A08-5122CB0148FF}"/>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2.4.3</a:t>
              </a:r>
              <a:endParaRPr lang="en-GB" altLang="pt-BR" sz="800" u="none">
                <a:latin typeface="Arial" panose="020B0604020202020204" pitchFamily="34" charset="0"/>
              </a:endParaRPr>
            </a:p>
          </p:txBody>
        </p:sp>
      </p:grpSp>
      <p:sp>
        <p:nvSpPr>
          <p:cNvPr id="276552" name="Line 72">
            <a:extLst>
              <a:ext uri="{FF2B5EF4-FFF2-40B4-BE49-F238E27FC236}">
                <a16:creationId xmlns:a16="http://schemas.microsoft.com/office/drawing/2014/main" id="{3D174FC0-5B2C-4192-9AE2-6B0DD79DD08B}"/>
              </a:ext>
            </a:extLst>
          </p:cNvPr>
          <p:cNvSpPr>
            <a:spLocks noChangeShapeType="1"/>
          </p:cNvSpPr>
          <p:nvPr/>
        </p:nvSpPr>
        <p:spPr bwMode="auto">
          <a:xfrm>
            <a:off x="6472238" y="3803650"/>
            <a:ext cx="0" cy="1079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6" name="Group 76">
            <a:extLst>
              <a:ext uri="{FF2B5EF4-FFF2-40B4-BE49-F238E27FC236}">
                <a16:creationId xmlns:a16="http://schemas.microsoft.com/office/drawing/2014/main" id="{E72258A4-AC34-46FE-8334-EC3599F8ED92}"/>
              </a:ext>
            </a:extLst>
          </p:cNvPr>
          <p:cNvGrpSpPr>
            <a:grpSpLocks/>
          </p:cNvGrpSpPr>
          <p:nvPr/>
        </p:nvGrpSpPr>
        <p:grpSpPr bwMode="auto">
          <a:xfrm>
            <a:off x="6019800" y="4930775"/>
            <a:ext cx="901700" cy="636588"/>
            <a:chOff x="-114" y="981"/>
            <a:chExt cx="998" cy="680"/>
          </a:xfrm>
        </p:grpSpPr>
        <p:sp>
          <p:nvSpPr>
            <p:cNvPr id="116823" name="Rectangle 77">
              <a:extLst>
                <a:ext uri="{FF2B5EF4-FFF2-40B4-BE49-F238E27FC236}">
                  <a16:creationId xmlns:a16="http://schemas.microsoft.com/office/drawing/2014/main" id="{B3D04572-9717-4123-9060-EB2B0B0F57A0}"/>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Planejar</a:t>
              </a:r>
            </a:p>
            <a:p>
              <a:pPr algn="ctr" eaLnBrk="1" hangingPunct="1">
                <a:spcBef>
                  <a:spcPct val="0"/>
                </a:spcBef>
                <a:buFontTx/>
                <a:buNone/>
              </a:pPr>
              <a:r>
                <a:rPr lang="es-AR" altLang="pt-BR" sz="800" u="none">
                  <a:solidFill>
                    <a:srgbClr val="000000"/>
                  </a:solidFill>
                  <a:latin typeface="Arial" panose="020B0604020202020204" pitchFamily="34" charset="0"/>
                </a:rPr>
                <a:t>Subcontratações</a:t>
              </a:r>
            </a:p>
            <a:p>
              <a:pPr algn="ctr" eaLnBrk="1" hangingPunct="1">
                <a:spcBef>
                  <a:spcPct val="0"/>
                </a:spcBef>
                <a:buFontTx/>
                <a:buNone/>
              </a:pPr>
              <a:r>
                <a:rPr lang="es-AR" altLang="pt-BR" sz="800" u="none">
                  <a:solidFill>
                    <a:srgbClr val="000000"/>
                  </a:solidFill>
                  <a:latin typeface="Arial" panose="020B0604020202020204" pitchFamily="34" charset="0"/>
                </a:rPr>
                <a:t>e Compras</a:t>
              </a:r>
              <a:endParaRPr lang="es-AR" altLang="pt-BR" sz="800" u="none">
                <a:latin typeface="Arial" panose="020B0604020202020204" pitchFamily="34" charset="0"/>
              </a:endParaRPr>
            </a:p>
          </p:txBody>
        </p:sp>
        <p:sp>
          <p:nvSpPr>
            <p:cNvPr id="116824" name="Rectangle 78">
              <a:extLst>
                <a:ext uri="{FF2B5EF4-FFF2-40B4-BE49-F238E27FC236}">
                  <a16:creationId xmlns:a16="http://schemas.microsoft.com/office/drawing/2014/main" id="{F5ABADF3-B31C-49CC-997C-927B4AD75F37}"/>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2.8.1</a:t>
              </a:r>
              <a:endParaRPr lang="en-GB" altLang="pt-BR" sz="800" u="none">
                <a:latin typeface="Arial" panose="020B0604020202020204" pitchFamily="34" charset="0"/>
              </a:endParaRPr>
            </a:p>
          </p:txBody>
        </p:sp>
      </p:grpSp>
      <p:sp>
        <p:nvSpPr>
          <p:cNvPr id="116747" name="Line 85">
            <a:extLst>
              <a:ext uri="{FF2B5EF4-FFF2-40B4-BE49-F238E27FC236}">
                <a16:creationId xmlns:a16="http://schemas.microsoft.com/office/drawing/2014/main" id="{B86F1614-1321-4C57-A620-AD9942564CC9}"/>
              </a:ext>
            </a:extLst>
          </p:cNvPr>
          <p:cNvSpPr>
            <a:spLocks noChangeShapeType="1"/>
          </p:cNvSpPr>
          <p:nvPr/>
        </p:nvSpPr>
        <p:spPr bwMode="auto">
          <a:xfrm>
            <a:off x="5240338" y="3505200"/>
            <a:ext cx="71913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7" name="Group 89">
            <a:extLst>
              <a:ext uri="{FF2B5EF4-FFF2-40B4-BE49-F238E27FC236}">
                <a16:creationId xmlns:a16="http://schemas.microsoft.com/office/drawing/2014/main" id="{3AEA5FEB-2D38-43D3-A443-3143E1CF53E0}"/>
              </a:ext>
            </a:extLst>
          </p:cNvPr>
          <p:cNvGrpSpPr>
            <a:grpSpLocks/>
          </p:cNvGrpSpPr>
          <p:nvPr/>
        </p:nvGrpSpPr>
        <p:grpSpPr bwMode="auto">
          <a:xfrm>
            <a:off x="5287963" y="3578225"/>
            <a:ext cx="363537" cy="935038"/>
            <a:chOff x="2112" y="2251"/>
            <a:chExt cx="227" cy="584"/>
          </a:xfrm>
        </p:grpSpPr>
        <p:sp>
          <p:nvSpPr>
            <p:cNvPr id="116821" name="Line 90">
              <a:extLst>
                <a:ext uri="{FF2B5EF4-FFF2-40B4-BE49-F238E27FC236}">
                  <a16:creationId xmlns:a16="http://schemas.microsoft.com/office/drawing/2014/main" id="{FFFDECD2-125F-4A12-9176-5834369EC918}"/>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16822" name="Line 91">
              <a:extLst>
                <a:ext uri="{FF2B5EF4-FFF2-40B4-BE49-F238E27FC236}">
                  <a16:creationId xmlns:a16="http://schemas.microsoft.com/office/drawing/2014/main" id="{F8DFD8E4-3129-4874-BE2C-BC306FEF9C98}"/>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8" name="Group 98">
            <a:extLst>
              <a:ext uri="{FF2B5EF4-FFF2-40B4-BE49-F238E27FC236}">
                <a16:creationId xmlns:a16="http://schemas.microsoft.com/office/drawing/2014/main" id="{7D2EA618-F594-4E0B-96C4-446173263B93}"/>
              </a:ext>
            </a:extLst>
          </p:cNvPr>
          <p:cNvGrpSpPr>
            <a:grpSpLocks/>
          </p:cNvGrpSpPr>
          <p:nvPr/>
        </p:nvGrpSpPr>
        <p:grpSpPr bwMode="auto">
          <a:xfrm>
            <a:off x="5862638" y="4379913"/>
            <a:ext cx="1241425" cy="279400"/>
            <a:chOff x="3319" y="2746"/>
            <a:chExt cx="616" cy="176"/>
          </a:xfrm>
        </p:grpSpPr>
        <p:sp>
          <p:nvSpPr>
            <p:cNvPr id="116817" name="Freeform 99">
              <a:extLst>
                <a:ext uri="{FF2B5EF4-FFF2-40B4-BE49-F238E27FC236}">
                  <a16:creationId xmlns:a16="http://schemas.microsoft.com/office/drawing/2014/main" id="{CAC58410-0CF7-4E1D-9BF3-3F5588EE8AD0}"/>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6818" name="Freeform 100">
              <a:extLst>
                <a:ext uri="{FF2B5EF4-FFF2-40B4-BE49-F238E27FC236}">
                  <a16:creationId xmlns:a16="http://schemas.microsoft.com/office/drawing/2014/main" id="{14FDA82F-969D-4327-B4A9-FF0E199B711F}"/>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rgbClr val="CDCDCD"/>
            </a:solidFill>
            <a:ln w="0">
              <a:solidFill>
                <a:srgbClr val="000000"/>
              </a:solidFill>
              <a:round/>
              <a:headEnd/>
              <a:tailEnd/>
            </a:ln>
          </p:spPr>
          <p:txBody>
            <a:bodyPr/>
            <a:lstStyle/>
            <a:p>
              <a:endParaRPr lang="pt-BR"/>
            </a:p>
          </p:txBody>
        </p:sp>
        <p:sp>
          <p:nvSpPr>
            <p:cNvPr id="116819" name="Freeform 101">
              <a:extLst>
                <a:ext uri="{FF2B5EF4-FFF2-40B4-BE49-F238E27FC236}">
                  <a16:creationId xmlns:a16="http://schemas.microsoft.com/office/drawing/2014/main" id="{067C87CD-D7D6-429A-B44D-AD9699A294AE}"/>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16820" name="Freeform 102">
              <a:extLst>
                <a:ext uri="{FF2B5EF4-FFF2-40B4-BE49-F238E27FC236}">
                  <a16:creationId xmlns:a16="http://schemas.microsoft.com/office/drawing/2014/main" id="{35E63447-9F6B-4C4F-8771-7A623C9E6C0C}"/>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276583" name="Rectangle 103">
            <a:extLst>
              <a:ext uri="{FF2B5EF4-FFF2-40B4-BE49-F238E27FC236}">
                <a16:creationId xmlns:a16="http://schemas.microsoft.com/office/drawing/2014/main" id="{DF662A85-4FA7-410D-B1FD-5F8043140B01}"/>
              </a:ext>
            </a:extLst>
          </p:cNvPr>
          <p:cNvSpPr>
            <a:spLocks noChangeArrowheads="1"/>
          </p:cNvSpPr>
          <p:nvPr/>
        </p:nvSpPr>
        <p:spPr bwMode="auto">
          <a:xfrm>
            <a:off x="5862638" y="4389438"/>
            <a:ext cx="12239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Designações </a:t>
            </a:r>
          </a:p>
          <a:p>
            <a:pPr algn="ctr" eaLnBrk="1" hangingPunct="1">
              <a:spcBef>
                <a:spcPct val="0"/>
              </a:spcBef>
              <a:buFontTx/>
              <a:buNone/>
            </a:pPr>
            <a:r>
              <a:rPr lang="es-AR" altLang="pt-BR" sz="800" b="0" u="none">
                <a:solidFill>
                  <a:srgbClr val="000000"/>
                </a:solidFill>
                <a:latin typeface="Arial" panose="020B0604020202020204" pitchFamily="34" charset="0"/>
              </a:rPr>
              <a:t>de Trabalho</a:t>
            </a:r>
            <a:endParaRPr lang="es-AR" altLang="pt-BR" sz="1800" b="0" u="none">
              <a:latin typeface="Arial" panose="020B0604020202020204" pitchFamily="34" charset="0"/>
            </a:endParaRPr>
          </a:p>
        </p:txBody>
      </p:sp>
      <p:sp>
        <p:nvSpPr>
          <p:cNvPr id="116751" name="Rectangle 104">
            <a:extLst>
              <a:ext uri="{FF2B5EF4-FFF2-40B4-BE49-F238E27FC236}">
                <a16:creationId xmlns:a16="http://schemas.microsoft.com/office/drawing/2014/main" id="{EA5C6556-A500-418C-99A0-3310EA5414C0}"/>
              </a:ext>
            </a:extLst>
          </p:cNvPr>
          <p:cNvSpPr>
            <a:spLocks noChangeArrowheads="1"/>
          </p:cNvSpPr>
          <p:nvPr/>
        </p:nvSpPr>
        <p:spPr bwMode="auto">
          <a:xfrm>
            <a:off x="611188" y="4325938"/>
            <a:ext cx="574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89C0"/>
                </a:solidFill>
                <a:latin typeface="Arial" panose="020B0604020202020204" pitchFamily="34" charset="0"/>
              </a:rPr>
              <a:t>SAÍDAS</a:t>
            </a:r>
          </a:p>
        </p:txBody>
      </p:sp>
      <p:sp>
        <p:nvSpPr>
          <p:cNvPr id="116752" name="Rectangle 105">
            <a:extLst>
              <a:ext uri="{FF2B5EF4-FFF2-40B4-BE49-F238E27FC236}">
                <a16:creationId xmlns:a16="http://schemas.microsoft.com/office/drawing/2014/main" id="{E6C15054-6C25-42EC-8266-34D7062E5A04}"/>
              </a:ext>
            </a:extLst>
          </p:cNvPr>
          <p:cNvSpPr>
            <a:spLocks noChangeArrowheads="1"/>
          </p:cNvSpPr>
          <p:nvPr/>
        </p:nvSpPr>
        <p:spPr bwMode="auto">
          <a:xfrm>
            <a:off x="611188" y="1322388"/>
            <a:ext cx="8985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89C0"/>
                </a:solidFill>
                <a:latin typeface="Arial" panose="020B0604020202020204" pitchFamily="34" charset="0"/>
              </a:rPr>
              <a:t>ENTRADAS</a:t>
            </a:r>
          </a:p>
        </p:txBody>
      </p:sp>
      <p:sp>
        <p:nvSpPr>
          <p:cNvPr id="116753" name="Rectangle 106">
            <a:extLst>
              <a:ext uri="{FF2B5EF4-FFF2-40B4-BE49-F238E27FC236}">
                <a16:creationId xmlns:a16="http://schemas.microsoft.com/office/drawing/2014/main" id="{599C67F7-E7F8-4EB9-A860-4A89C8AC5952}"/>
              </a:ext>
            </a:extLst>
          </p:cNvPr>
          <p:cNvSpPr>
            <a:spLocks noChangeArrowheads="1"/>
          </p:cNvSpPr>
          <p:nvPr/>
        </p:nvSpPr>
        <p:spPr bwMode="auto">
          <a:xfrm>
            <a:off x="619125" y="2970213"/>
            <a:ext cx="965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89C0"/>
                </a:solidFill>
                <a:latin typeface="Arial" panose="020B0604020202020204" pitchFamily="34" charset="0"/>
              </a:rPr>
              <a:t>PROCESSOS</a:t>
            </a:r>
          </a:p>
        </p:txBody>
      </p:sp>
      <p:grpSp>
        <p:nvGrpSpPr>
          <p:cNvPr id="116754" name="Group 107">
            <a:extLst>
              <a:ext uri="{FF2B5EF4-FFF2-40B4-BE49-F238E27FC236}">
                <a16:creationId xmlns:a16="http://schemas.microsoft.com/office/drawing/2014/main" id="{6CA2B905-B5C1-41FC-9912-C0F9261E91D2}"/>
              </a:ext>
            </a:extLst>
          </p:cNvPr>
          <p:cNvGrpSpPr>
            <a:grpSpLocks/>
          </p:cNvGrpSpPr>
          <p:nvPr/>
        </p:nvGrpSpPr>
        <p:grpSpPr bwMode="auto">
          <a:xfrm>
            <a:off x="1547813" y="1398588"/>
            <a:ext cx="3921125" cy="4194175"/>
            <a:chOff x="975" y="913"/>
            <a:chExt cx="2470" cy="2642"/>
          </a:xfrm>
        </p:grpSpPr>
        <p:sp>
          <p:nvSpPr>
            <p:cNvPr id="116755" name="Line 108">
              <a:extLst>
                <a:ext uri="{FF2B5EF4-FFF2-40B4-BE49-F238E27FC236}">
                  <a16:creationId xmlns:a16="http://schemas.microsoft.com/office/drawing/2014/main" id="{77D73AC5-AA05-4B82-B8A3-DD1CBE594BE7}"/>
                </a:ext>
              </a:extLst>
            </p:cNvPr>
            <p:cNvSpPr>
              <a:spLocks noChangeShapeType="1"/>
            </p:cNvSpPr>
            <p:nvPr/>
          </p:nvSpPr>
          <p:spPr bwMode="auto">
            <a:xfrm>
              <a:off x="2245" y="2253"/>
              <a:ext cx="45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16756" name="Group 109">
              <a:extLst>
                <a:ext uri="{FF2B5EF4-FFF2-40B4-BE49-F238E27FC236}">
                  <a16:creationId xmlns:a16="http://schemas.microsoft.com/office/drawing/2014/main" id="{CBC46241-C9D8-440A-80D3-48D85DE63E94}"/>
                </a:ext>
              </a:extLst>
            </p:cNvPr>
            <p:cNvGrpSpPr>
              <a:grpSpLocks/>
            </p:cNvGrpSpPr>
            <p:nvPr/>
          </p:nvGrpSpPr>
          <p:grpSpPr bwMode="auto">
            <a:xfrm>
              <a:off x="2245" y="2299"/>
              <a:ext cx="227" cy="584"/>
              <a:chOff x="2112" y="2251"/>
              <a:chExt cx="227" cy="584"/>
            </a:xfrm>
          </p:grpSpPr>
          <p:sp>
            <p:nvSpPr>
              <p:cNvPr id="116815" name="Line 110">
                <a:extLst>
                  <a:ext uri="{FF2B5EF4-FFF2-40B4-BE49-F238E27FC236}">
                    <a16:creationId xmlns:a16="http://schemas.microsoft.com/office/drawing/2014/main" id="{642DEE7D-DB7B-4204-8115-C217519331DF}"/>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16816" name="Line 111">
                <a:extLst>
                  <a:ext uri="{FF2B5EF4-FFF2-40B4-BE49-F238E27FC236}">
                    <a16:creationId xmlns:a16="http://schemas.microsoft.com/office/drawing/2014/main" id="{73E280FD-7D43-4373-AA54-E3DB7FA8064D}"/>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116757" name="Group 112">
              <a:extLst>
                <a:ext uri="{FF2B5EF4-FFF2-40B4-BE49-F238E27FC236}">
                  <a16:creationId xmlns:a16="http://schemas.microsoft.com/office/drawing/2014/main" id="{079A9BBA-AE05-4930-AE9F-6320185186EA}"/>
                </a:ext>
              </a:extLst>
            </p:cNvPr>
            <p:cNvGrpSpPr>
              <a:grpSpLocks/>
            </p:cNvGrpSpPr>
            <p:nvPr/>
          </p:nvGrpSpPr>
          <p:grpSpPr bwMode="auto">
            <a:xfrm>
              <a:off x="2728" y="2043"/>
              <a:ext cx="568" cy="401"/>
              <a:chOff x="-114" y="981"/>
              <a:chExt cx="998" cy="680"/>
            </a:xfrm>
          </p:grpSpPr>
          <p:sp>
            <p:nvSpPr>
              <p:cNvPr id="116813" name="Rectangle 113">
                <a:extLst>
                  <a:ext uri="{FF2B5EF4-FFF2-40B4-BE49-F238E27FC236}">
                    <a16:creationId xmlns:a16="http://schemas.microsoft.com/office/drawing/2014/main" id="{55A8B18C-F162-48B8-8EF2-343E9A1BE38C}"/>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Formar</a:t>
                </a:r>
              </a:p>
              <a:p>
                <a:pPr algn="ctr" eaLnBrk="1" hangingPunct="1">
                  <a:spcBef>
                    <a:spcPct val="0"/>
                  </a:spcBef>
                  <a:buFontTx/>
                  <a:buNone/>
                </a:pPr>
                <a:r>
                  <a:rPr lang="es-AR" altLang="pt-BR" sz="800" u="none">
                    <a:latin typeface="Arial" panose="020B0604020202020204" pitchFamily="34" charset="0"/>
                  </a:rPr>
                  <a:t>Equipe</a:t>
                </a:r>
              </a:p>
              <a:p>
                <a:pPr algn="ctr" eaLnBrk="1" hangingPunct="1">
                  <a:spcBef>
                    <a:spcPct val="0"/>
                  </a:spcBef>
                  <a:buFontTx/>
                  <a:buNone/>
                </a:pPr>
                <a:r>
                  <a:rPr lang="es-AR" altLang="pt-BR" sz="800" u="none">
                    <a:latin typeface="Arial" panose="020B0604020202020204" pitchFamily="34" charset="0"/>
                  </a:rPr>
                  <a:t>do Projeto</a:t>
                </a:r>
              </a:p>
            </p:txBody>
          </p:sp>
          <p:sp>
            <p:nvSpPr>
              <p:cNvPr id="116814" name="Rectangle 114">
                <a:extLst>
                  <a:ext uri="{FF2B5EF4-FFF2-40B4-BE49-F238E27FC236}">
                    <a16:creationId xmlns:a16="http://schemas.microsoft.com/office/drawing/2014/main" id="{1D8B238B-79F5-485A-A1A5-E1B00D6DC493}"/>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2.4.2</a:t>
                </a:r>
                <a:endParaRPr lang="en-GB" altLang="pt-BR" sz="800" u="none">
                  <a:latin typeface="Arial" panose="020B0604020202020204" pitchFamily="34" charset="0"/>
                </a:endParaRPr>
              </a:p>
            </p:txBody>
          </p:sp>
        </p:grpSp>
        <p:sp>
          <p:nvSpPr>
            <p:cNvPr id="116758" name="Line 115">
              <a:extLst>
                <a:ext uri="{FF2B5EF4-FFF2-40B4-BE49-F238E27FC236}">
                  <a16:creationId xmlns:a16="http://schemas.microsoft.com/office/drawing/2014/main" id="{F009A82E-D69F-4587-A977-6815B69EEAB9}"/>
                </a:ext>
              </a:extLst>
            </p:cNvPr>
            <p:cNvSpPr>
              <a:spLocks noChangeShapeType="1"/>
            </p:cNvSpPr>
            <p:nvPr/>
          </p:nvSpPr>
          <p:spPr bwMode="auto">
            <a:xfrm>
              <a:off x="3016" y="2441"/>
              <a:ext cx="0" cy="67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16759" name="Group 116">
              <a:extLst>
                <a:ext uri="{FF2B5EF4-FFF2-40B4-BE49-F238E27FC236}">
                  <a16:creationId xmlns:a16="http://schemas.microsoft.com/office/drawing/2014/main" id="{C0AD7C98-80C2-4EBE-8A84-FA98637C6618}"/>
                </a:ext>
              </a:extLst>
            </p:cNvPr>
            <p:cNvGrpSpPr>
              <a:grpSpLocks/>
            </p:cNvGrpSpPr>
            <p:nvPr/>
          </p:nvGrpSpPr>
          <p:grpSpPr bwMode="auto">
            <a:xfrm>
              <a:off x="2728" y="3151"/>
              <a:ext cx="568" cy="401"/>
              <a:chOff x="-114" y="981"/>
              <a:chExt cx="998" cy="680"/>
            </a:xfrm>
          </p:grpSpPr>
          <p:sp>
            <p:nvSpPr>
              <p:cNvPr id="116811" name="Rectangle 117">
                <a:extLst>
                  <a:ext uri="{FF2B5EF4-FFF2-40B4-BE49-F238E27FC236}">
                    <a16:creationId xmlns:a16="http://schemas.microsoft.com/office/drawing/2014/main" id="{10EBC338-20E4-41FC-B410-A5C03B6B4A4F}"/>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solidFill>
                    <a:srgbClr val="000000"/>
                  </a:solidFill>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Finalizar</a:t>
                </a:r>
              </a:p>
              <a:p>
                <a:pPr algn="ctr" eaLnBrk="1" hangingPunct="1">
                  <a:spcBef>
                    <a:spcPct val="0"/>
                  </a:spcBef>
                  <a:buFontTx/>
                  <a:buNone/>
                </a:pPr>
                <a:r>
                  <a:rPr lang="es-AR" altLang="pt-BR" sz="800" u="none">
                    <a:solidFill>
                      <a:srgbClr val="000000"/>
                    </a:solidFill>
                    <a:latin typeface="Arial" panose="020B0604020202020204" pitchFamily="34" charset="0"/>
                  </a:rPr>
                  <a:t>Cronograma</a:t>
                </a:r>
              </a:p>
              <a:p>
                <a:pPr algn="ctr" eaLnBrk="1" hangingPunct="1">
                  <a:spcBef>
                    <a:spcPct val="0"/>
                  </a:spcBef>
                  <a:buFontTx/>
                  <a:buNone/>
                </a:pPr>
                <a:r>
                  <a:rPr lang="es-AR" altLang="pt-BR" sz="800" u="none">
                    <a:solidFill>
                      <a:srgbClr val="000000"/>
                    </a:solidFill>
                    <a:latin typeface="Arial" panose="020B0604020202020204" pitchFamily="34" charset="0"/>
                  </a:rPr>
                  <a:t>Base</a:t>
                </a:r>
                <a:endParaRPr lang="es-AR" altLang="pt-BR" sz="800" u="none">
                  <a:latin typeface="Arial" panose="020B0604020202020204" pitchFamily="34" charset="0"/>
                </a:endParaRPr>
              </a:p>
            </p:txBody>
          </p:sp>
          <p:sp>
            <p:nvSpPr>
              <p:cNvPr id="116812" name="Rectangle 118">
                <a:extLst>
                  <a:ext uri="{FF2B5EF4-FFF2-40B4-BE49-F238E27FC236}">
                    <a16:creationId xmlns:a16="http://schemas.microsoft.com/office/drawing/2014/main" id="{A42496C3-13AF-41BD-A44B-26B8F77FB144}"/>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2.3.4</a:t>
                </a:r>
                <a:endParaRPr lang="en-GB" altLang="pt-BR" sz="800" u="none">
                  <a:latin typeface="Arial" panose="020B0604020202020204" pitchFamily="34" charset="0"/>
                </a:endParaRPr>
              </a:p>
            </p:txBody>
          </p:sp>
        </p:grpSp>
        <p:grpSp>
          <p:nvGrpSpPr>
            <p:cNvPr id="116760" name="Group 119">
              <a:extLst>
                <a:ext uri="{FF2B5EF4-FFF2-40B4-BE49-F238E27FC236}">
                  <a16:creationId xmlns:a16="http://schemas.microsoft.com/office/drawing/2014/main" id="{8C17721C-36E7-4CBB-A2B0-4D1E11AF61AA}"/>
                </a:ext>
              </a:extLst>
            </p:cNvPr>
            <p:cNvGrpSpPr>
              <a:grpSpLocks/>
            </p:cNvGrpSpPr>
            <p:nvPr/>
          </p:nvGrpSpPr>
          <p:grpSpPr bwMode="auto">
            <a:xfrm>
              <a:off x="2583" y="2794"/>
              <a:ext cx="862" cy="176"/>
              <a:chOff x="2225" y="2746"/>
              <a:chExt cx="661" cy="176"/>
            </a:xfrm>
          </p:grpSpPr>
          <p:sp>
            <p:nvSpPr>
              <p:cNvPr id="116807" name="Freeform 120">
                <a:extLst>
                  <a:ext uri="{FF2B5EF4-FFF2-40B4-BE49-F238E27FC236}">
                    <a16:creationId xmlns:a16="http://schemas.microsoft.com/office/drawing/2014/main" id="{B3EA4867-FF3C-427C-959B-87F7C54A9E35}"/>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6808" name="Freeform 121">
                <a:extLst>
                  <a:ext uri="{FF2B5EF4-FFF2-40B4-BE49-F238E27FC236}">
                    <a16:creationId xmlns:a16="http://schemas.microsoft.com/office/drawing/2014/main" id="{5E018AB6-34C4-4D89-B6A4-D4A12388D0EF}"/>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solidFill>
                <a:srgbClr val="CDCDCD"/>
              </a:solidFill>
              <a:ln w="0">
                <a:solidFill>
                  <a:srgbClr val="000000"/>
                </a:solidFill>
                <a:round/>
                <a:headEnd/>
                <a:tailEnd/>
              </a:ln>
            </p:spPr>
            <p:txBody>
              <a:bodyPr/>
              <a:lstStyle/>
              <a:p>
                <a:endParaRPr lang="pt-BR"/>
              </a:p>
            </p:txBody>
          </p:sp>
          <p:sp>
            <p:nvSpPr>
              <p:cNvPr id="116809" name="Freeform 122">
                <a:extLst>
                  <a:ext uri="{FF2B5EF4-FFF2-40B4-BE49-F238E27FC236}">
                    <a16:creationId xmlns:a16="http://schemas.microsoft.com/office/drawing/2014/main" id="{A68A51CD-A967-483E-BEE8-6EE818B4A74B}"/>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16810" name="Freeform 123">
                <a:extLst>
                  <a:ext uri="{FF2B5EF4-FFF2-40B4-BE49-F238E27FC236}">
                    <a16:creationId xmlns:a16="http://schemas.microsoft.com/office/drawing/2014/main" id="{5B7DAED5-905E-4C5D-9182-A6238EF801A9}"/>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16761" name="Rectangle 124">
              <a:extLst>
                <a:ext uri="{FF2B5EF4-FFF2-40B4-BE49-F238E27FC236}">
                  <a16:creationId xmlns:a16="http://schemas.microsoft.com/office/drawing/2014/main" id="{2A1D6A0F-C21F-4ED9-B971-4827ECBE768C}"/>
                </a:ext>
              </a:extLst>
            </p:cNvPr>
            <p:cNvSpPr>
              <a:spLocks noChangeArrowheads="1"/>
            </p:cNvSpPr>
            <p:nvPr/>
          </p:nvSpPr>
          <p:spPr bwMode="auto">
            <a:xfrm>
              <a:off x="2649" y="2802"/>
              <a:ext cx="72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Matriz de Responsabilidades</a:t>
              </a:r>
              <a:endParaRPr lang="es-AR" altLang="pt-BR" sz="800" b="0" u="none">
                <a:latin typeface="Arial" panose="020B0604020202020204" pitchFamily="34" charset="0"/>
              </a:endParaRPr>
            </a:p>
          </p:txBody>
        </p:sp>
        <p:sp>
          <p:nvSpPr>
            <p:cNvPr id="116762" name="Rectangle 125">
              <a:extLst>
                <a:ext uri="{FF2B5EF4-FFF2-40B4-BE49-F238E27FC236}">
                  <a16:creationId xmlns:a16="http://schemas.microsoft.com/office/drawing/2014/main" id="{5809513F-B68C-4910-A342-5DD57622F3FB}"/>
                </a:ext>
              </a:extLst>
            </p:cNvPr>
            <p:cNvSpPr>
              <a:spLocks noChangeArrowheads="1"/>
            </p:cNvSpPr>
            <p:nvPr/>
          </p:nvSpPr>
          <p:spPr bwMode="auto">
            <a:xfrm>
              <a:off x="1795" y="2156"/>
              <a:ext cx="32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900" u="none">
                  <a:solidFill>
                    <a:srgbClr val="000000"/>
                  </a:solidFill>
                  <a:latin typeface="Arial" panose="020B0604020202020204" pitchFamily="34" charset="0"/>
                </a:rPr>
                <a:t>Estimate </a:t>
              </a:r>
              <a:endParaRPr lang="es-AR" altLang="pt-BR" sz="1800" b="0" u="none">
                <a:latin typeface="Arial" panose="020B0604020202020204" pitchFamily="34" charset="0"/>
              </a:endParaRPr>
            </a:p>
          </p:txBody>
        </p:sp>
        <p:grpSp>
          <p:nvGrpSpPr>
            <p:cNvPr id="116763" name="Group 126">
              <a:extLst>
                <a:ext uri="{FF2B5EF4-FFF2-40B4-BE49-F238E27FC236}">
                  <a16:creationId xmlns:a16="http://schemas.microsoft.com/office/drawing/2014/main" id="{6D6144EF-70A4-472B-872B-C275F29BBFDC}"/>
                </a:ext>
              </a:extLst>
            </p:cNvPr>
            <p:cNvGrpSpPr>
              <a:grpSpLocks/>
            </p:cNvGrpSpPr>
            <p:nvPr/>
          </p:nvGrpSpPr>
          <p:grpSpPr bwMode="auto">
            <a:xfrm>
              <a:off x="1018" y="913"/>
              <a:ext cx="568" cy="401"/>
              <a:chOff x="-114" y="981"/>
              <a:chExt cx="998" cy="680"/>
            </a:xfrm>
          </p:grpSpPr>
          <p:sp>
            <p:nvSpPr>
              <p:cNvPr id="116805" name="Rectangle 127">
                <a:extLst>
                  <a:ext uri="{FF2B5EF4-FFF2-40B4-BE49-F238E27FC236}">
                    <a16:creationId xmlns:a16="http://schemas.microsoft.com/office/drawing/2014/main" id="{761E41D9-3D6A-4E4B-918B-9E0BABECC717}"/>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      Transferir</a:t>
                </a:r>
              </a:p>
              <a:p>
                <a:pPr algn="ctr" eaLnBrk="1" hangingPunct="1">
                  <a:spcBef>
                    <a:spcPct val="0"/>
                  </a:spcBef>
                  <a:buFontTx/>
                  <a:buNone/>
                </a:pPr>
                <a:r>
                  <a:rPr lang="es-AR" altLang="pt-BR" sz="800" u="none">
                    <a:latin typeface="Arial" panose="020B0604020202020204" pitchFamily="34" charset="0"/>
                  </a:rPr>
                  <a:t> Informação</a:t>
                </a:r>
              </a:p>
              <a:p>
                <a:pPr algn="ctr" eaLnBrk="1" hangingPunct="1">
                  <a:spcBef>
                    <a:spcPct val="0"/>
                  </a:spcBef>
                  <a:buFontTx/>
                  <a:buNone/>
                </a:pPr>
                <a:r>
                  <a:rPr lang="es-AR" altLang="pt-BR" sz="800" u="none">
                    <a:latin typeface="Arial" panose="020B0604020202020204" pitchFamily="34" charset="0"/>
                  </a:rPr>
                  <a:t>da Fase de </a:t>
                </a:r>
              </a:p>
              <a:p>
                <a:pPr algn="ctr" eaLnBrk="1" hangingPunct="1">
                  <a:spcBef>
                    <a:spcPct val="0"/>
                  </a:spcBef>
                  <a:buFontTx/>
                  <a:buNone/>
                </a:pPr>
                <a:r>
                  <a:rPr lang="es-AR" altLang="pt-BR" sz="800" u="none">
                    <a:latin typeface="Arial" panose="020B0604020202020204" pitchFamily="34" charset="0"/>
                  </a:rPr>
                  <a:t>Comercialização</a:t>
                </a:r>
              </a:p>
            </p:txBody>
          </p:sp>
          <p:sp>
            <p:nvSpPr>
              <p:cNvPr id="116806" name="Rectangle 128">
                <a:extLst>
                  <a:ext uri="{FF2B5EF4-FFF2-40B4-BE49-F238E27FC236}">
                    <a16:creationId xmlns:a16="http://schemas.microsoft.com/office/drawing/2014/main" id="{C05B49EB-211B-48B8-80FF-8AC55724BEF9}"/>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1.9.2</a:t>
                </a:r>
              </a:p>
            </p:txBody>
          </p:sp>
        </p:grpSp>
        <p:grpSp>
          <p:nvGrpSpPr>
            <p:cNvPr id="116764" name="Group 129">
              <a:extLst>
                <a:ext uri="{FF2B5EF4-FFF2-40B4-BE49-F238E27FC236}">
                  <a16:creationId xmlns:a16="http://schemas.microsoft.com/office/drawing/2014/main" id="{14B80997-C321-48BE-B8A7-5CCE2C11231B}"/>
                </a:ext>
              </a:extLst>
            </p:cNvPr>
            <p:cNvGrpSpPr>
              <a:grpSpLocks/>
            </p:cNvGrpSpPr>
            <p:nvPr/>
          </p:nvGrpSpPr>
          <p:grpSpPr bwMode="auto">
            <a:xfrm>
              <a:off x="1677" y="913"/>
              <a:ext cx="568" cy="401"/>
              <a:chOff x="-114" y="981"/>
              <a:chExt cx="998" cy="680"/>
            </a:xfrm>
          </p:grpSpPr>
          <p:sp>
            <p:nvSpPr>
              <p:cNvPr id="116803" name="Rectangle 130">
                <a:extLst>
                  <a:ext uri="{FF2B5EF4-FFF2-40B4-BE49-F238E27FC236}">
                    <a16:creationId xmlns:a16="http://schemas.microsoft.com/office/drawing/2014/main" id="{7665F193-0FF5-47FD-8ABD-B2DB2E131FBD}"/>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Criar</a:t>
                </a:r>
              </a:p>
              <a:p>
                <a:pPr algn="ctr" eaLnBrk="1" hangingPunct="1">
                  <a:spcBef>
                    <a:spcPct val="0"/>
                  </a:spcBef>
                  <a:buFontTx/>
                  <a:buNone/>
                </a:pPr>
                <a:r>
                  <a:rPr lang="es-AR" altLang="pt-BR" sz="800" u="none">
                    <a:latin typeface="Arial" panose="020B0604020202020204" pitchFamily="34" charset="0"/>
                  </a:rPr>
                  <a:t>WBS</a:t>
                </a:r>
              </a:p>
            </p:txBody>
          </p:sp>
          <p:sp>
            <p:nvSpPr>
              <p:cNvPr id="116804" name="Rectangle 131">
                <a:extLst>
                  <a:ext uri="{FF2B5EF4-FFF2-40B4-BE49-F238E27FC236}">
                    <a16:creationId xmlns:a16="http://schemas.microsoft.com/office/drawing/2014/main" id="{A05AED68-D1B0-4E7E-ACD3-CEDD487C9F5A}"/>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2.2.4</a:t>
                </a:r>
              </a:p>
            </p:txBody>
          </p:sp>
        </p:grpSp>
        <p:grpSp>
          <p:nvGrpSpPr>
            <p:cNvPr id="116765" name="Group 132">
              <a:extLst>
                <a:ext uri="{FF2B5EF4-FFF2-40B4-BE49-F238E27FC236}">
                  <a16:creationId xmlns:a16="http://schemas.microsoft.com/office/drawing/2014/main" id="{6DD13FCB-D24D-4B67-A4BF-FD8B7112127E}"/>
                </a:ext>
              </a:extLst>
            </p:cNvPr>
            <p:cNvGrpSpPr>
              <a:grpSpLocks/>
            </p:cNvGrpSpPr>
            <p:nvPr/>
          </p:nvGrpSpPr>
          <p:grpSpPr bwMode="auto">
            <a:xfrm>
              <a:off x="2405" y="913"/>
              <a:ext cx="568" cy="401"/>
              <a:chOff x="-114" y="981"/>
              <a:chExt cx="998" cy="680"/>
            </a:xfrm>
          </p:grpSpPr>
          <p:sp>
            <p:nvSpPr>
              <p:cNvPr id="116801" name="Rectangle 133">
                <a:extLst>
                  <a:ext uri="{FF2B5EF4-FFF2-40B4-BE49-F238E27FC236}">
                    <a16:creationId xmlns:a16="http://schemas.microsoft.com/office/drawing/2014/main" id="{586D7A03-4CBA-4817-AEC2-B1B545770FE5}"/>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Definir</a:t>
                </a:r>
              </a:p>
              <a:p>
                <a:pPr algn="ctr" eaLnBrk="1" hangingPunct="1">
                  <a:spcBef>
                    <a:spcPct val="0"/>
                  </a:spcBef>
                  <a:buFontTx/>
                  <a:buNone/>
                </a:pPr>
                <a:r>
                  <a:rPr lang="es-AR" altLang="pt-BR" sz="800" u="none">
                    <a:latin typeface="Arial" panose="020B0604020202020204" pitchFamily="34" charset="0"/>
                  </a:rPr>
                  <a:t>Recursos</a:t>
                </a:r>
              </a:p>
              <a:p>
                <a:pPr algn="ctr" eaLnBrk="1" hangingPunct="1">
                  <a:spcBef>
                    <a:spcPct val="0"/>
                  </a:spcBef>
                  <a:buFontTx/>
                  <a:buNone/>
                </a:pPr>
                <a:r>
                  <a:rPr lang="es-AR" altLang="pt-BR" sz="800" u="none">
                    <a:latin typeface="Arial" panose="020B0604020202020204" pitchFamily="34" charset="0"/>
                  </a:rPr>
                  <a:t>Requeridos</a:t>
                </a:r>
              </a:p>
            </p:txBody>
          </p:sp>
          <p:sp>
            <p:nvSpPr>
              <p:cNvPr id="116802" name="Rectangle 134">
                <a:extLst>
                  <a:ext uri="{FF2B5EF4-FFF2-40B4-BE49-F238E27FC236}">
                    <a16:creationId xmlns:a16="http://schemas.microsoft.com/office/drawing/2014/main" id="{853F878E-0CAF-4D95-A920-7AEDAC45C7A2}"/>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2.3.2</a:t>
                </a:r>
              </a:p>
            </p:txBody>
          </p:sp>
        </p:grpSp>
        <p:sp>
          <p:nvSpPr>
            <p:cNvPr id="116766" name="Line 135">
              <a:extLst>
                <a:ext uri="{FF2B5EF4-FFF2-40B4-BE49-F238E27FC236}">
                  <a16:creationId xmlns:a16="http://schemas.microsoft.com/office/drawing/2014/main" id="{08AF7093-BB73-4052-A8FF-7079C5544C02}"/>
                </a:ext>
              </a:extLst>
            </p:cNvPr>
            <p:cNvSpPr>
              <a:spLocks noChangeShapeType="1"/>
            </p:cNvSpPr>
            <p:nvPr/>
          </p:nvSpPr>
          <p:spPr bwMode="auto">
            <a:xfrm>
              <a:off x="1302" y="1314"/>
              <a:ext cx="0" cy="3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16767" name="Line 136">
              <a:extLst>
                <a:ext uri="{FF2B5EF4-FFF2-40B4-BE49-F238E27FC236}">
                  <a16:creationId xmlns:a16="http://schemas.microsoft.com/office/drawing/2014/main" id="{2A6F5207-95D8-41B7-8517-2EF893F9B22A}"/>
                </a:ext>
              </a:extLst>
            </p:cNvPr>
            <p:cNvSpPr>
              <a:spLocks noChangeShapeType="1"/>
            </p:cNvSpPr>
            <p:nvPr/>
          </p:nvSpPr>
          <p:spPr bwMode="auto">
            <a:xfrm>
              <a:off x="1302" y="1681"/>
              <a:ext cx="13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16768" name="Line 137">
              <a:extLst>
                <a:ext uri="{FF2B5EF4-FFF2-40B4-BE49-F238E27FC236}">
                  <a16:creationId xmlns:a16="http://schemas.microsoft.com/office/drawing/2014/main" id="{5E04AFE5-A8B6-44C9-A1CF-5EEBFEB36FB4}"/>
                </a:ext>
              </a:extLst>
            </p:cNvPr>
            <p:cNvSpPr>
              <a:spLocks noChangeShapeType="1"/>
            </p:cNvSpPr>
            <p:nvPr/>
          </p:nvSpPr>
          <p:spPr bwMode="auto">
            <a:xfrm>
              <a:off x="2698" y="1314"/>
              <a:ext cx="0" cy="3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116769" name="Group 138">
              <a:extLst>
                <a:ext uri="{FF2B5EF4-FFF2-40B4-BE49-F238E27FC236}">
                  <a16:creationId xmlns:a16="http://schemas.microsoft.com/office/drawing/2014/main" id="{95AE8B42-DFE2-4D1C-86A9-5AD63FFCBBDE}"/>
                </a:ext>
              </a:extLst>
            </p:cNvPr>
            <p:cNvGrpSpPr>
              <a:grpSpLocks/>
            </p:cNvGrpSpPr>
            <p:nvPr/>
          </p:nvGrpSpPr>
          <p:grpSpPr bwMode="auto">
            <a:xfrm>
              <a:off x="1006" y="1406"/>
              <a:ext cx="604" cy="177"/>
              <a:chOff x="862" y="1355"/>
              <a:chExt cx="604" cy="177"/>
            </a:xfrm>
          </p:grpSpPr>
          <p:sp>
            <p:nvSpPr>
              <p:cNvPr id="116797" name="Freeform 139">
                <a:extLst>
                  <a:ext uri="{FF2B5EF4-FFF2-40B4-BE49-F238E27FC236}">
                    <a16:creationId xmlns:a16="http://schemas.microsoft.com/office/drawing/2014/main" id="{6015D55F-3241-4D31-9AF0-38522C85909A}"/>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6798" name="Freeform 140">
                <a:extLst>
                  <a:ext uri="{FF2B5EF4-FFF2-40B4-BE49-F238E27FC236}">
                    <a16:creationId xmlns:a16="http://schemas.microsoft.com/office/drawing/2014/main" id="{EAC8F707-21A1-4947-B387-EBEEB02FE39F}"/>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116799" name="Freeform 141">
                <a:extLst>
                  <a:ext uri="{FF2B5EF4-FFF2-40B4-BE49-F238E27FC236}">
                    <a16:creationId xmlns:a16="http://schemas.microsoft.com/office/drawing/2014/main" id="{E61A001A-DE33-4CAC-9ED5-7A6C68DAA711}"/>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16800" name="Freeform 142">
                <a:extLst>
                  <a:ext uri="{FF2B5EF4-FFF2-40B4-BE49-F238E27FC236}">
                    <a16:creationId xmlns:a16="http://schemas.microsoft.com/office/drawing/2014/main" id="{694C1BCF-4588-4A71-9FFE-1AB94D01B2B2}"/>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16770" name="Rectangle 143">
              <a:extLst>
                <a:ext uri="{FF2B5EF4-FFF2-40B4-BE49-F238E27FC236}">
                  <a16:creationId xmlns:a16="http://schemas.microsoft.com/office/drawing/2014/main" id="{E06FAF83-2DA8-476F-90C3-8D9569DC2928}"/>
                </a:ext>
              </a:extLst>
            </p:cNvPr>
            <p:cNvSpPr>
              <a:spLocks noChangeArrowheads="1"/>
            </p:cNvSpPr>
            <p:nvPr/>
          </p:nvSpPr>
          <p:spPr bwMode="auto">
            <a:xfrm>
              <a:off x="975" y="1424"/>
              <a:ext cx="63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Informação da</a:t>
              </a:r>
            </a:p>
            <a:p>
              <a:pPr algn="ctr" eaLnBrk="1" hangingPunct="1">
                <a:spcBef>
                  <a:spcPct val="0"/>
                </a:spcBef>
                <a:buFontTx/>
                <a:buNone/>
              </a:pPr>
              <a:r>
                <a:rPr lang="es-AR" altLang="pt-BR" sz="800" b="0" u="none">
                  <a:solidFill>
                    <a:srgbClr val="000000"/>
                  </a:solidFill>
                  <a:latin typeface="Arial" panose="020B0604020202020204" pitchFamily="34" charset="0"/>
                </a:rPr>
                <a:t>Fase de </a:t>
              </a:r>
              <a:r>
                <a:rPr lang="es-AR" altLang="pt-BR" sz="800" u="none">
                  <a:latin typeface="Arial" panose="020B0604020202020204" pitchFamily="34" charset="0"/>
                </a:rPr>
                <a:t>Comercialização</a:t>
              </a:r>
            </a:p>
          </p:txBody>
        </p:sp>
        <p:sp>
          <p:nvSpPr>
            <p:cNvPr id="116771" name="Line 144">
              <a:extLst>
                <a:ext uri="{FF2B5EF4-FFF2-40B4-BE49-F238E27FC236}">
                  <a16:creationId xmlns:a16="http://schemas.microsoft.com/office/drawing/2014/main" id="{6703883B-2783-4CCE-944A-D69F25102CA2}"/>
                </a:ext>
              </a:extLst>
            </p:cNvPr>
            <p:cNvSpPr>
              <a:spLocks noChangeShapeType="1"/>
            </p:cNvSpPr>
            <p:nvPr/>
          </p:nvSpPr>
          <p:spPr bwMode="auto">
            <a:xfrm>
              <a:off x="1973" y="1310"/>
              <a:ext cx="0" cy="67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16772" name="Group 145">
              <a:extLst>
                <a:ext uri="{FF2B5EF4-FFF2-40B4-BE49-F238E27FC236}">
                  <a16:creationId xmlns:a16="http://schemas.microsoft.com/office/drawing/2014/main" id="{49461A58-9A5A-47A2-9C94-6217DE48521E}"/>
                </a:ext>
              </a:extLst>
            </p:cNvPr>
            <p:cNvGrpSpPr>
              <a:grpSpLocks/>
            </p:cNvGrpSpPr>
            <p:nvPr/>
          </p:nvGrpSpPr>
          <p:grpSpPr bwMode="auto">
            <a:xfrm>
              <a:off x="2290" y="1412"/>
              <a:ext cx="801" cy="177"/>
              <a:chOff x="2378" y="1361"/>
              <a:chExt cx="331" cy="177"/>
            </a:xfrm>
          </p:grpSpPr>
          <p:sp>
            <p:nvSpPr>
              <p:cNvPr id="116793" name="Freeform 146">
                <a:extLst>
                  <a:ext uri="{FF2B5EF4-FFF2-40B4-BE49-F238E27FC236}">
                    <a16:creationId xmlns:a16="http://schemas.microsoft.com/office/drawing/2014/main" id="{818670FE-7F3C-4A21-A940-9BBBB3D12756}"/>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6794" name="Freeform 147">
                <a:extLst>
                  <a:ext uri="{FF2B5EF4-FFF2-40B4-BE49-F238E27FC236}">
                    <a16:creationId xmlns:a16="http://schemas.microsoft.com/office/drawing/2014/main" id="{1A84F932-4CD3-41A7-8A01-7C71264C4A36}"/>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116795" name="Freeform 148">
                <a:extLst>
                  <a:ext uri="{FF2B5EF4-FFF2-40B4-BE49-F238E27FC236}">
                    <a16:creationId xmlns:a16="http://schemas.microsoft.com/office/drawing/2014/main" id="{B1C64F76-80CE-4180-8028-6A3595EF2DDF}"/>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16796" name="Freeform 149">
                <a:extLst>
                  <a:ext uri="{FF2B5EF4-FFF2-40B4-BE49-F238E27FC236}">
                    <a16:creationId xmlns:a16="http://schemas.microsoft.com/office/drawing/2014/main" id="{DC807DE3-7BD2-4172-BAE6-17AEAC898210}"/>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16773" name="Rectangle 150">
              <a:extLst>
                <a:ext uri="{FF2B5EF4-FFF2-40B4-BE49-F238E27FC236}">
                  <a16:creationId xmlns:a16="http://schemas.microsoft.com/office/drawing/2014/main" id="{7965FD62-BC80-4EE8-B611-37094DEC762A}"/>
                </a:ext>
              </a:extLst>
            </p:cNvPr>
            <p:cNvSpPr>
              <a:spLocks noChangeArrowheads="1"/>
            </p:cNvSpPr>
            <p:nvPr/>
          </p:nvSpPr>
          <p:spPr bwMode="auto">
            <a:xfrm>
              <a:off x="2336" y="1434"/>
              <a:ext cx="72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Demanda de Recursos e Duração de Atividades</a:t>
              </a:r>
            </a:p>
          </p:txBody>
        </p:sp>
        <p:grpSp>
          <p:nvGrpSpPr>
            <p:cNvPr id="116774" name="Group 151">
              <a:extLst>
                <a:ext uri="{FF2B5EF4-FFF2-40B4-BE49-F238E27FC236}">
                  <a16:creationId xmlns:a16="http://schemas.microsoft.com/office/drawing/2014/main" id="{644E1EFB-07A8-408D-A004-4BD9EB7FE4D5}"/>
                </a:ext>
              </a:extLst>
            </p:cNvPr>
            <p:cNvGrpSpPr>
              <a:grpSpLocks/>
            </p:cNvGrpSpPr>
            <p:nvPr/>
          </p:nvGrpSpPr>
          <p:grpSpPr bwMode="auto">
            <a:xfrm>
              <a:off x="1683" y="2046"/>
              <a:ext cx="568" cy="401"/>
              <a:chOff x="-114" y="981"/>
              <a:chExt cx="998" cy="680"/>
            </a:xfrm>
          </p:grpSpPr>
          <p:sp>
            <p:nvSpPr>
              <p:cNvPr id="116791" name="Rectangle 152">
                <a:extLst>
                  <a:ext uri="{FF2B5EF4-FFF2-40B4-BE49-F238E27FC236}">
                    <a16:creationId xmlns:a16="http://schemas.microsoft.com/office/drawing/2014/main" id="{863B21F2-7881-4A23-90B3-F6F2FE402AF6}"/>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Identificar</a:t>
                </a:r>
              </a:p>
              <a:p>
                <a:pPr algn="ctr" eaLnBrk="1" hangingPunct="1">
                  <a:spcBef>
                    <a:spcPct val="0"/>
                  </a:spcBef>
                  <a:buFontTx/>
                  <a:buNone/>
                </a:pPr>
                <a:r>
                  <a:rPr lang="es-AR" altLang="pt-BR" sz="800" u="none">
                    <a:latin typeface="Arial" panose="020B0604020202020204" pitchFamily="34" charset="0"/>
                  </a:rPr>
                  <a:t>Necessidades</a:t>
                </a:r>
              </a:p>
              <a:p>
                <a:pPr algn="ctr" eaLnBrk="1" hangingPunct="1">
                  <a:spcBef>
                    <a:spcPct val="0"/>
                  </a:spcBef>
                  <a:buFontTx/>
                  <a:buNone/>
                </a:pPr>
                <a:r>
                  <a:rPr lang="es-AR" altLang="pt-BR" sz="800" u="none">
                    <a:latin typeface="Arial" panose="020B0604020202020204" pitchFamily="34" charset="0"/>
                  </a:rPr>
                  <a:t>de Recursos</a:t>
                </a:r>
              </a:p>
            </p:txBody>
          </p:sp>
          <p:sp>
            <p:nvSpPr>
              <p:cNvPr id="116792" name="Rectangle 153">
                <a:extLst>
                  <a:ext uri="{FF2B5EF4-FFF2-40B4-BE49-F238E27FC236}">
                    <a16:creationId xmlns:a16="http://schemas.microsoft.com/office/drawing/2014/main" id="{3D7363A2-B254-491A-886C-034C32CD64CE}"/>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2.4.1</a:t>
                </a:r>
              </a:p>
            </p:txBody>
          </p:sp>
        </p:grpSp>
        <p:sp>
          <p:nvSpPr>
            <p:cNvPr id="116775" name="Line 154">
              <a:extLst>
                <a:ext uri="{FF2B5EF4-FFF2-40B4-BE49-F238E27FC236}">
                  <a16:creationId xmlns:a16="http://schemas.microsoft.com/office/drawing/2014/main" id="{A101D63A-F6DF-42F3-AFB6-FF13410D1128}"/>
                </a:ext>
              </a:extLst>
            </p:cNvPr>
            <p:cNvSpPr>
              <a:spLocks noChangeShapeType="1"/>
            </p:cNvSpPr>
            <p:nvPr/>
          </p:nvSpPr>
          <p:spPr bwMode="auto">
            <a:xfrm>
              <a:off x="1970" y="2455"/>
              <a:ext cx="0" cy="65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16776" name="Group 155">
              <a:extLst>
                <a:ext uri="{FF2B5EF4-FFF2-40B4-BE49-F238E27FC236}">
                  <a16:creationId xmlns:a16="http://schemas.microsoft.com/office/drawing/2014/main" id="{945C86E2-736A-41AE-B5C4-E07AB087C69C}"/>
                </a:ext>
              </a:extLst>
            </p:cNvPr>
            <p:cNvGrpSpPr>
              <a:grpSpLocks/>
            </p:cNvGrpSpPr>
            <p:nvPr/>
          </p:nvGrpSpPr>
          <p:grpSpPr bwMode="auto">
            <a:xfrm>
              <a:off x="1601" y="2797"/>
              <a:ext cx="735" cy="176"/>
              <a:chOff x="1181" y="2746"/>
              <a:chExt cx="616" cy="176"/>
            </a:xfrm>
          </p:grpSpPr>
          <p:sp>
            <p:nvSpPr>
              <p:cNvPr id="116787" name="Freeform 156">
                <a:extLst>
                  <a:ext uri="{FF2B5EF4-FFF2-40B4-BE49-F238E27FC236}">
                    <a16:creationId xmlns:a16="http://schemas.microsoft.com/office/drawing/2014/main" id="{D65E0EFA-89D7-4C0C-9F82-FD4D8AC816AE}"/>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6788" name="Freeform 157">
                <a:extLst>
                  <a:ext uri="{FF2B5EF4-FFF2-40B4-BE49-F238E27FC236}">
                    <a16:creationId xmlns:a16="http://schemas.microsoft.com/office/drawing/2014/main" id="{5E6F8399-521D-4136-BE23-86A320AF3747}"/>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0">
                <a:solidFill>
                  <a:srgbClr val="000000"/>
                </a:solidFill>
                <a:round/>
                <a:headEnd/>
                <a:tailEnd/>
              </a:ln>
            </p:spPr>
            <p:txBody>
              <a:bodyPr/>
              <a:lstStyle/>
              <a:p>
                <a:endParaRPr lang="pt-BR"/>
              </a:p>
            </p:txBody>
          </p:sp>
          <p:sp>
            <p:nvSpPr>
              <p:cNvPr id="116789" name="Freeform 158">
                <a:extLst>
                  <a:ext uri="{FF2B5EF4-FFF2-40B4-BE49-F238E27FC236}">
                    <a16:creationId xmlns:a16="http://schemas.microsoft.com/office/drawing/2014/main" id="{9CA0F6F0-4FE6-48D6-B38C-DCBBA4048D5D}"/>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w="7938" cap="rnd">
                <a:solidFill>
                  <a:srgbClr val="000000"/>
                </a:solidFill>
                <a:round/>
                <a:headEnd/>
                <a:tailEnd/>
              </a:ln>
            </p:spPr>
            <p:txBody>
              <a:bodyPr/>
              <a:lstStyle/>
              <a:p>
                <a:endParaRPr lang="pt-BR"/>
              </a:p>
            </p:txBody>
          </p:sp>
          <p:sp>
            <p:nvSpPr>
              <p:cNvPr id="116790" name="Freeform 159">
                <a:extLst>
                  <a:ext uri="{FF2B5EF4-FFF2-40B4-BE49-F238E27FC236}">
                    <a16:creationId xmlns:a16="http://schemas.microsoft.com/office/drawing/2014/main" id="{6FA1C388-8D2B-4F61-A064-1B1D73FC13DD}"/>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7938" cap="rnd">
                <a:solidFill>
                  <a:srgbClr val="000000"/>
                </a:solidFill>
                <a:round/>
                <a:headEnd/>
                <a:tailEnd/>
              </a:ln>
            </p:spPr>
            <p:txBody>
              <a:bodyPr/>
              <a:lstStyle/>
              <a:p>
                <a:endParaRPr lang="pt-BR"/>
              </a:p>
            </p:txBody>
          </p:sp>
        </p:grpSp>
        <p:sp>
          <p:nvSpPr>
            <p:cNvPr id="116777" name="Rectangle 160">
              <a:extLst>
                <a:ext uri="{FF2B5EF4-FFF2-40B4-BE49-F238E27FC236}">
                  <a16:creationId xmlns:a16="http://schemas.microsoft.com/office/drawing/2014/main" id="{60764C43-6A15-40B1-A913-4B35B7C38B31}"/>
                </a:ext>
              </a:extLst>
            </p:cNvPr>
            <p:cNvSpPr>
              <a:spLocks noChangeArrowheads="1"/>
            </p:cNvSpPr>
            <p:nvPr/>
          </p:nvSpPr>
          <p:spPr bwMode="auto">
            <a:xfrm>
              <a:off x="1610" y="2805"/>
              <a:ext cx="72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Cronograma Preliminar com Recursos</a:t>
              </a:r>
            </a:p>
          </p:txBody>
        </p:sp>
        <p:grpSp>
          <p:nvGrpSpPr>
            <p:cNvPr id="116778" name="Group 161">
              <a:extLst>
                <a:ext uri="{FF2B5EF4-FFF2-40B4-BE49-F238E27FC236}">
                  <a16:creationId xmlns:a16="http://schemas.microsoft.com/office/drawing/2014/main" id="{B23113F2-9E66-45AD-A046-50216BAA5940}"/>
                </a:ext>
              </a:extLst>
            </p:cNvPr>
            <p:cNvGrpSpPr>
              <a:grpSpLocks/>
            </p:cNvGrpSpPr>
            <p:nvPr/>
          </p:nvGrpSpPr>
          <p:grpSpPr bwMode="auto">
            <a:xfrm>
              <a:off x="1796" y="1406"/>
              <a:ext cx="331" cy="177"/>
              <a:chOff x="1660" y="1355"/>
              <a:chExt cx="331" cy="177"/>
            </a:xfrm>
          </p:grpSpPr>
          <p:sp>
            <p:nvSpPr>
              <p:cNvPr id="116783" name="Freeform 162">
                <a:extLst>
                  <a:ext uri="{FF2B5EF4-FFF2-40B4-BE49-F238E27FC236}">
                    <a16:creationId xmlns:a16="http://schemas.microsoft.com/office/drawing/2014/main" id="{DD9B8F06-8227-4A77-A175-BAB36F72E324}"/>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16784" name="Freeform 163">
                <a:extLst>
                  <a:ext uri="{FF2B5EF4-FFF2-40B4-BE49-F238E27FC236}">
                    <a16:creationId xmlns:a16="http://schemas.microsoft.com/office/drawing/2014/main" id="{8FA0E381-C0EB-4F89-BE0B-E57601B793E8}"/>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116785" name="Freeform 164">
                <a:extLst>
                  <a:ext uri="{FF2B5EF4-FFF2-40B4-BE49-F238E27FC236}">
                    <a16:creationId xmlns:a16="http://schemas.microsoft.com/office/drawing/2014/main" id="{08909EBA-0738-4167-BE2F-E801136491A7}"/>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16786" name="Freeform 165">
                <a:extLst>
                  <a:ext uri="{FF2B5EF4-FFF2-40B4-BE49-F238E27FC236}">
                    <a16:creationId xmlns:a16="http://schemas.microsoft.com/office/drawing/2014/main" id="{EA05DA8D-99A6-41A2-8DDD-5147E261907B}"/>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16779" name="Rectangle 166">
              <a:extLst>
                <a:ext uri="{FF2B5EF4-FFF2-40B4-BE49-F238E27FC236}">
                  <a16:creationId xmlns:a16="http://schemas.microsoft.com/office/drawing/2014/main" id="{BB4DAAB1-9E99-424C-8138-804D31478054}"/>
                </a:ext>
              </a:extLst>
            </p:cNvPr>
            <p:cNvSpPr>
              <a:spLocks noChangeArrowheads="1"/>
            </p:cNvSpPr>
            <p:nvPr/>
          </p:nvSpPr>
          <p:spPr bwMode="auto">
            <a:xfrm>
              <a:off x="1896" y="1449"/>
              <a:ext cx="1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b="0" u="none">
                  <a:solidFill>
                    <a:srgbClr val="000000"/>
                  </a:solidFill>
                  <a:latin typeface="Arial" panose="020B0604020202020204" pitchFamily="34" charset="0"/>
                </a:rPr>
                <a:t>WBS</a:t>
              </a:r>
              <a:endParaRPr lang="es-AR" altLang="pt-BR" sz="1800" b="0" u="none">
                <a:latin typeface="Arial" panose="020B0604020202020204" pitchFamily="34" charset="0"/>
              </a:endParaRPr>
            </a:p>
          </p:txBody>
        </p:sp>
        <p:grpSp>
          <p:nvGrpSpPr>
            <p:cNvPr id="116780" name="Group 167">
              <a:extLst>
                <a:ext uri="{FF2B5EF4-FFF2-40B4-BE49-F238E27FC236}">
                  <a16:creationId xmlns:a16="http://schemas.microsoft.com/office/drawing/2014/main" id="{A7626693-1DF6-4F92-B5B2-F3DA16EE4B5A}"/>
                </a:ext>
              </a:extLst>
            </p:cNvPr>
            <p:cNvGrpSpPr>
              <a:grpSpLocks/>
            </p:cNvGrpSpPr>
            <p:nvPr/>
          </p:nvGrpSpPr>
          <p:grpSpPr bwMode="auto">
            <a:xfrm>
              <a:off x="1679" y="3154"/>
              <a:ext cx="568" cy="401"/>
              <a:chOff x="-114" y="981"/>
              <a:chExt cx="998" cy="680"/>
            </a:xfrm>
          </p:grpSpPr>
          <p:sp>
            <p:nvSpPr>
              <p:cNvPr id="116781" name="Rectangle 168">
                <a:extLst>
                  <a:ext uri="{FF2B5EF4-FFF2-40B4-BE49-F238E27FC236}">
                    <a16:creationId xmlns:a16="http://schemas.microsoft.com/office/drawing/2014/main" id="{7E214637-2325-486E-8713-769ED082BF6D}"/>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Planejar</a:t>
                </a:r>
              </a:p>
              <a:p>
                <a:pPr algn="ctr" eaLnBrk="1" hangingPunct="1">
                  <a:spcBef>
                    <a:spcPct val="0"/>
                  </a:spcBef>
                  <a:buFontTx/>
                  <a:buNone/>
                </a:pPr>
                <a:r>
                  <a:rPr lang="es-AR" altLang="pt-BR" sz="800" u="none">
                    <a:solidFill>
                      <a:srgbClr val="000000"/>
                    </a:solidFill>
                    <a:latin typeface="Arial" panose="020B0604020202020204" pitchFamily="34" charset="0"/>
                  </a:rPr>
                  <a:t>Subcontratações</a:t>
                </a:r>
              </a:p>
              <a:p>
                <a:pPr algn="ctr" eaLnBrk="1" hangingPunct="1">
                  <a:spcBef>
                    <a:spcPct val="0"/>
                  </a:spcBef>
                  <a:buFontTx/>
                  <a:buNone/>
                </a:pPr>
                <a:r>
                  <a:rPr lang="es-AR" altLang="pt-BR" sz="800" u="none">
                    <a:solidFill>
                      <a:srgbClr val="000000"/>
                    </a:solidFill>
                    <a:latin typeface="Arial" panose="020B0604020202020204" pitchFamily="34" charset="0"/>
                  </a:rPr>
                  <a:t>e Compras</a:t>
                </a:r>
                <a:endParaRPr lang="es-AR" altLang="pt-BR" sz="800" u="none">
                  <a:latin typeface="Arial" panose="020B0604020202020204" pitchFamily="34" charset="0"/>
                </a:endParaRPr>
              </a:p>
            </p:txBody>
          </p:sp>
          <p:sp>
            <p:nvSpPr>
              <p:cNvPr id="116782" name="Rectangle 169">
                <a:extLst>
                  <a:ext uri="{FF2B5EF4-FFF2-40B4-BE49-F238E27FC236}">
                    <a16:creationId xmlns:a16="http://schemas.microsoft.com/office/drawing/2014/main" id="{FD7C1075-EDF0-4C2D-A4A2-F467DA31817F}"/>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2.8.1</a:t>
                </a:r>
              </a:p>
            </p:txBody>
          </p:sp>
        </p:grpSp>
      </p:grpSp>
    </p:spTree>
    <p:extLst>
      <p:ext uri="{BB962C8B-B14F-4D97-AF65-F5344CB8AC3E}">
        <p14:creationId xmlns:p14="http://schemas.microsoft.com/office/powerpoint/2010/main" val="3390804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765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2765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5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6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3" grpId="0"/>
      <p:bldP spid="276504" grpId="0"/>
      <p:bldP spid="27658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B4F36BD7-52D1-4026-899D-983D49127CD9}"/>
              </a:ext>
            </a:extLst>
          </p:cNvPr>
          <p:cNvSpPr>
            <a:spLocks noGrp="1" noChangeArrowheads="1"/>
          </p:cNvSpPr>
          <p:nvPr>
            <p:ph type="title"/>
          </p:nvPr>
        </p:nvSpPr>
        <p:spPr/>
        <p:txBody>
          <a:bodyPr>
            <a:normAutofit fontScale="90000"/>
          </a:bodyPr>
          <a:lstStyle/>
          <a:p>
            <a:pPr eaLnBrk="1" hangingPunct="1"/>
            <a:r>
              <a:rPr lang="pt-BR" altLang="pt-BR"/>
              <a:t>O PM compila as designações de trabalho para a Equipe do Projeto</a:t>
            </a:r>
          </a:p>
        </p:txBody>
      </p:sp>
      <p:sp>
        <p:nvSpPr>
          <p:cNvPr id="118787" name="Text Box 10">
            <a:extLst>
              <a:ext uri="{FF2B5EF4-FFF2-40B4-BE49-F238E27FC236}">
                <a16:creationId xmlns:a16="http://schemas.microsoft.com/office/drawing/2014/main" id="{C8319D43-1410-461B-9735-BC7D434EB2C5}"/>
              </a:ext>
            </a:extLst>
          </p:cNvPr>
          <p:cNvSpPr txBox="1">
            <a:spLocks noChangeArrowheads="1"/>
          </p:cNvSpPr>
          <p:nvPr/>
        </p:nvSpPr>
        <p:spPr bwMode="auto">
          <a:xfrm>
            <a:off x="3851275" y="1125538"/>
            <a:ext cx="529272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5125" indent="-365125">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lnSpc>
                <a:spcPct val="110000"/>
              </a:lnSpc>
              <a:spcBef>
                <a:spcPct val="0"/>
              </a:spcBef>
              <a:buFontTx/>
              <a:buNone/>
            </a:pPr>
            <a:r>
              <a:rPr lang="pt-BR" altLang="pt-BR" b="0" u="none"/>
              <a:t>O objetivo e conteúdo destes, são, essencialmente, comunicar:</a:t>
            </a:r>
          </a:p>
          <a:p>
            <a:pPr eaLnBrk="1" hangingPunct="1">
              <a:lnSpc>
                <a:spcPct val="110000"/>
              </a:lnSpc>
              <a:spcBef>
                <a:spcPct val="0"/>
              </a:spcBef>
            </a:pPr>
            <a:r>
              <a:rPr lang="pt-BR" altLang="pt-BR" b="0" u="none"/>
              <a:t>Descrição da tarefa</a:t>
            </a:r>
          </a:p>
          <a:p>
            <a:pPr eaLnBrk="1" hangingPunct="1">
              <a:lnSpc>
                <a:spcPct val="110000"/>
              </a:lnSpc>
              <a:spcBef>
                <a:spcPct val="0"/>
              </a:spcBef>
            </a:pPr>
            <a:r>
              <a:rPr lang="pt-BR" altLang="pt-BR" b="0" u="none"/>
              <a:t>Prazo para sua conclusão</a:t>
            </a:r>
          </a:p>
          <a:p>
            <a:pPr eaLnBrk="1" hangingPunct="1">
              <a:lnSpc>
                <a:spcPct val="110000"/>
              </a:lnSpc>
              <a:spcBef>
                <a:spcPct val="0"/>
              </a:spcBef>
            </a:pPr>
            <a:r>
              <a:rPr lang="pt-BR" altLang="pt-BR" b="0" u="none"/>
              <a:t>Orçamento de custos</a:t>
            </a:r>
          </a:p>
          <a:p>
            <a:pPr eaLnBrk="1" hangingPunct="1">
              <a:lnSpc>
                <a:spcPct val="110000"/>
              </a:lnSpc>
              <a:spcBef>
                <a:spcPct val="0"/>
              </a:spcBef>
            </a:pPr>
            <a:r>
              <a:rPr lang="pt-BR" altLang="pt-BR" b="0" u="none"/>
              <a:t>Requisitos contratuais e de qualidade</a:t>
            </a:r>
          </a:p>
          <a:p>
            <a:pPr eaLnBrk="1" hangingPunct="1">
              <a:lnSpc>
                <a:spcPct val="110000"/>
              </a:lnSpc>
              <a:spcBef>
                <a:spcPct val="0"/>
              </a:spcBef>
            </a:pPr>
            <a:r>
              <a:rPr lang="pt-BR" altLang="pt-BR" b="0" u="none"/>
              <a:t>Outras informações pertinentes</a:t>
            </a:r>
          </a:p>
        </p:txBody>
      </p:sp>
      <p:sp>
        <p:nvSpPr>
          <p:cNvPr id="118788" name="Text Box 11">
            <a:extLst>
              <a:ext uri="{FF2B5EF4-FFF2-40B4-BE49-F238E27FC236}">
                <a16:creationId xmlns:a16="http://schemas.microsoft.com/office/drawing/2014/main" id="{C3421BF9-53AE-412E-A950-17A25952AFC1}"/>
              </a:ext>
            </a:extLst>
          </p:cNvPr>
          <p:cNvSpPr txBox="1">
            <a:spLocks noChangeArrowheads="1"/>
          </p:cNvSpPr>
          <p:nvPr/>
        </p:nvSpPr>
        <p:spPr bwMode="auto">
          <a:xfrm>
            <a:off x="323850" y="5300663"/>
            <a:ext cx="338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2400" u="none">
                <a:solidFill>
                  <a:srgbClr val="0089C0"/>
                </a:solidFill>
              </a:rPr>
              <a:t>Documentos Típicos</a:t>
            </a:r>
          </a:p>
        </p:txBody>
      </p:sp>
      <p:sp>
        <p:nvSpPr>
          <p:cNvPr id="118789" name="AutoShape 12">
            <a:extLst>
              <a:ext uri="{FF2B5EF4-FFF2-40B4-BE49-F238E27FC236}">
                <a16:creationId xmlns:a16="http://schemas.microsoft.com/office/drawing/2014/main" id="{C9E88BD4-F92B-4535-B04F-A04B6EAD1FB0}"/>
              </a:ext>
            </a:extLst>
          </p:cNvPr>
          <p:cNvSpPr>
            <a:spLocks noChangeArrowheads="1"/>
          </p:cNvSpPr>
          <p:nvPr/>
        </p:nvSpPr>
        <p:spPr bwMode="auto">
          <a:xfrm>
            <a:off x="2195513" y="1700213"/>
            <a:ext cx="1439862" cy="1657350"/>
          </a:xfrm>
          <a:prstGeom prst="bevel">
            <a:avLst>
              <a:gd name="adj" fmla="val 3639"/>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800" b="0" u="none">
                <a:solidFill>
                  <a:schemeClr val="bg1"/>
                </a:solidFill>
              </a:rPr>
              <a:t>Subcontratos</a:t>
            </a:r>
          </a:p>
          <a:p>
            <a:pPr algn="ctr" eaLnBrk="1" hangingPunct="1">
              <a:spcBef>
                <a:spcPct val="0"/>
              </a:spcBef>
              <a:buFontTx/>
              <a:buNone/>
            </a:pPr>
            <a:endParaRPr lang="es-AR" altLang="pt-BR" sz="1800" b="0" u="none">
              <a:solidFill>
                <a:schemeClr val="bg1"/>
              </a:solidFill>
            </a:endParaRPr>
          </a:p>
        </p:txBody>
      </p:sp>
      <p:sp>
        <p:nvSpPr>
          <p:cNvPr id="118790" name="AutoShape 13">
            <a:extLst>
              <a:ext uri="{FF2B5EF4-FFF2-40B4-BE49-F238E27FC236}">
                <a16:creationId xmlns:a16="http://schemas.microsoft.com/office/drawing/2014/main" id="{B0D34587-D69B-49C3-A53F-DF44C65DDA59}"/>
              </a:ext>
            </a:extLst>
          </p:cNvPr>
          <p:cNvSpPr>
            <a:spLocks noChangeArrowheads="1"/>
          </p:cNvSpPr>
          <p:nvPr/>
        </p:nvSpPr>
        <p:spPr bwMode="auto">
          <a:xfrm>
            <a:off x="2195513" y="3663950"/>
            <a:ext cx="1439862" cy="1657350"/>
          </a:xfrm>
          <a:prstGeom prst="bevel">
            <a:avLst>
              <a:gd name="adj" fmla="val 3639"/>
            </a:avLst>
          </a:prstGeom>
          <a:solidFill>
            <a:srgbClr val="A6C47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800" b="0" u="none">
                <a:solidFill>
                  <a:schemeClr val="bg1"/>
                </a:solidFill>
              </a:rPr>
              <a:t>Acordos</a:t>
            </a:r>
          </a:p>
          <a:p>
            <a:pPr algn="ctr" eaLnBrk="1" hangingPunct="1">
              <a:spcBef>
                <a:spcPct val="0"/>
              </a:spcBef>
              <a:buFontTx/>
              <a:buNone/>
            </a:pPr>
            <a:r>
              <a:rPr lang="es-AR" altLang="pt-BR" sz="1800" b="0" u="none">
                <a:solidFill>
                  <a:schemeClr val="bg1"/>
                </a:solidFill>
              </a:rPr>
              <a:t>Internos</a:t>
            </a:r>
          </a:p>
          <a:p>
            <a:pPr algn="ctr" eaLnBrk="1" hangingPunct="1">
              <a:spcBef>
                <a:spcPct val="0"/>
              </a:spcBef>
              <a:buFontTx/>
              <a:buNone/>
            </a:pPr>
            <a:r>
              <a:rPr lang="es-AR" altLang="pt-BR" sz="1800" b="0" u="none">
                <a:solidFill>
                  <a:schemeClr val="bg1"/>
                </a:solidFill>
              </a:rPr>
              <a:t>entre</a:t>
            </a:r>
          </a:p>
          <a:p>
            <a:pPr algn="ctr" eaLnBrk="1" hangingPunct="1">
              <a:spcBef>
                <a:spcPct val="0"/>
              </a:spcBef>
              <a:buFontTx/>
              <a:buNone/>
            </a:pPr>
            <a:r>
              <a:rPr lang="es-AR" altLang="pt-BR" sz="1800" b="0" u="none">
                <a:solidFill>
                  <a:schemeClr val="bg1"/>
                </a:solidFill>
              </a:rPr>
              <a:t>Companhias</a:t>
            </a:r>
          </a:p>
          <a:p>
            <a:pPr algn="ctr" eaLnBrk="1" hangingPunct="1">
              <a:spcBef>
                <a:spcPct val="0"/>
              </a:spcBef>
              <a:buFontTx/>
              <a:buNone/>
            </a:pPr>
            <a:r>
              <a:rPr lang="es-AR" altLang="pt-BR" sz="1800" b="0" u="none">
                <a:solidFill>
                  <a:schemeClr val="bg1"/>
                </a:solidFill>
              </a:rPr>
              <a:t>(ICAs)</a:t>
            </a:r>
          </a:p>
        </p:txBody>
      </p:sp>
      <p:sp>
        <p:nvSpPr>
          <p:cNvPr id="118791" name="AutoShape 14">
            <a:extLst>
              <a:ext uri="{FF2B5EF4-FFF2-40B4-BE49-F238E27FC236}">
                <a16:creationId xmlns:a16="http://schemas.microsoft.com/office/drawing/2014/main" id="{D737BF54-9EB3-41F5-869C-E9D546697DB1}"/>
              </a:ext>
            </a:extLst>
          </p:cNvPr>
          <p:cNvSpPr>
            <a:spLocks noChangeArrowheads="1"/>
          </p:cNvSpPr>
          <p:nvPr/>
        </p:nvSpPr>
        <p:spPr bwMode="auto">
          <a:xfrm>
            <a:off x="468313" y="1700213"/>
            <a:ext cx="1439862" cy="1657350"/>
          </a:xfrm>
          <a:prstGeom prst="bevel">
            <a:avLst>
              <a:gd name="adj" fmla="val 3639"/>
            </a:avLst>
          </a:prstGeom>
          <a:solidFill>
            <a:srgbClr val="A6C47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800" b="0" u="none">
                <a:solidFill>
                  <a:schemeClr val="bg1"/>
                </a:solidFill>
              </a:rPr>
              <a:t>Ordens</a:t>
            </a:r>
          </a:p>
          <a:p>
            <a:pPr algn="ctr" eaLnBrk="1" hangingPunct="1">
              <a:spcBef>
                <a:spcPct val="0"/>
              </a:spcBef>
              <a:buFontTx/>
              <a:buNone/>
            </a:pPr>
            <a:r>
              <a:rPr lang="es-AR" altLang="pt-BR" sz="1800" b="0" u="none">
                <a:solidFill>
                  <a:schemeClr val="bg1"/>
                </a:solidFill>
              </a:rPr>
              <a:t>de</a:t>
            </a:r>
          </a:p>
          <a:p>
            <a:pPr algn="ctr" eaLnBrk="1" hangingPunct="1">
              <a:spcBef>
                <a:spcPct val="0"/>
              </a:spcBef>
              <a:buFontTx/>
              <a:buNone/>
            </a:pPr>
            <a:r>
              <a:rPr lang="es-AR" altLang="pt-BR" sz="1800" b="0" u="none">
                <a:solidFill>
                  <a:schemeClr val="bg1"/>
                </a:solidFill>
              </a:rPr>
              <a:t>Serviço </a:t>
            </a:r>
          </a:p>
          <a:p>
            <a:pPr algn="ctr" eaLnBrk="1" hangingPunct="1">
              <a:spcBef>
                <a:spcPct val="0"/>
              </a:spcBef>
              <a:buFontTx/>
              <a:buNone/>
            </a:pPr>
            <a:r>
              <a:rPr lang="es-AR" altLang="pt-BR" sz="1800" b="0" u="none">
                <a:solidFill>
                  <a:schemeClr val="bg1"/>
                </a:solidFill>
              </a:rPr>
              <a:t>de Tarefas</a:t>
            </a:r>
          </a:p>
          <a:p>
            <a:pPr algn="ctr" eaLnBrk="1" hangingPunct="1">
              <a:spcBef>
                <a:spcPct val="0"/>
              </a:spcBef>
              <a:buFontTx/>
              <a:buNone/>
            </a:pPr>
            <a:r>
              <a:rPr lang="es-AR" altLang="pt-BR" sz="1800" b="0" u="none">
                <a:solidFill>
                  <a:schemeClr val="bg1"/>
                </a:solidFill>
              </a:rPr>
              <a:t>(Sub-brief)</a:t>
            </a:r>
          </a:p>
        </p:txBody>
      </p:sp>
      <p:sp>
        <p:nvSpPr>
          <p:cNvPr id="118792" name="AutoShape 15">
            <a:extLst>
              <a:ext uri="{FF2B5EF4-FFF2-40B4-BE49-F238E27FC236}">
                <a16:creationId xmlns:a16="http://schemas.microsoft.com/office/drawing/2014/main" id="{B91FCB42-94EE-4EAF-9292-C89129D610B9}"/>
              </a:ext>
            </a:extLst>
          </p:cNvPr>
          <p:cNvSpPr>
            <a:spLocks noChangeArrowheads="1"/>
          </p:cNvSpPr>
          <p:nvPr/>
        </p:nvSpPr>
        <p:spPr bwMode="auto">
          <a:xfrm>
            <a:off x="468313" y="3663950"/>
            <a:ext cx="1439862" cy="1657350"/>
          </a:xfrm>
          <a:prstGeom prst="bevel">
            <a:avLst>
              <a:gd name="adj" fmla="val 3639"/>
            </a:avLst>
          </a:prstGeom>
          <a:solidFill>
            <a:srgbClr val="B6A6C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800" b="0" u="none">
                <a:solidFill>
                  <a:schemeClr val="bg1"/>
                </a:solidFill>
              </a:rPr>
              <a:t>Acordos</a:t>
            </a:r>
          </a:p>
          <a:p>
            <a:pPr algn="ctr" eaLnBrk="1" hangingPunct="1">
              <a:spcBef>
                <a:spcPct val="0"/>
              </a:spcBef>
              <a:buFontTx/>
              <a:buNone/>
            </a:pPr>
            <a:r>
              <a:rPr lang="es-AR" altLang="pt-BR" sz="1800" b="0" u="none">
                <a:solidFill>
                  <a:schemeClr val="bg1"/>
                </a:solidFill>
              </a:rPr>
              <a:t>de</a:t>
            </a:r>
          </a:p>
          <a:p>
            <a:pPr algn="ctr" eaLnBrk="1" hangingPunct="1">
              <a:spcBef>
                <a:spcPct val="0"/>
              </a:spcBef>
              <a:buFontTx/>
              <a:buNone/>
            </a:pPr>
            <a:r>
              <a:rPr lang="es-AR" altLang="pt-BR" sz="1800" b="0" u="none">
                <a:solidFill>
                  <a:schemeClr val="bg1"/>
                </a:solidFill>
              </a:rPr>
              <a:t>Distribuição</a:t>
            </a:r>
          </a:p>
          <a:p>
            <a:pPr algn="ctr" eaLnBrk="1" hangingPunct="1">
              <a:spcBef>
                <a:spcPct val="0"/>
              </a:spcBef>
              <a:buFontTx/>
              <a:buNone/>
            </a:pPr>
            <a:r>
              <a:rPr lang="es-AR" altLang="pt-BR" sz="1800" b="0" u="none">
                <a:solidFill>
                  <a:schemeClr val="bg1"/>
                </a:solidFill>
              </a:rPr>
              <a:t>de Trabalhos</a:t>
            </a:r>
          </a:p>
        </p:txBody>
      </p:sp>
    </p:spTree>
    <p:extLst>
      <p:ext uri="{BB962C8B-B14F-4D97-AF65-F5344CB8AC3E}">
        <p14:creationId xmlns:p14="http://schemas.microsoft.com/office/powerpoint/2010/main" val="21950331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3FE184A-431D-42D3-888A-67C608088A91}"/>
              </a:ext>
            </a:extLst>
          </p:cNvPr>
          <p:cNvSpPr>
            <a:spLocks noGrp="1" noChangeArrowheads="1"/>
          </p:cNvSpPr>
          <p:nvPr>
            <p:ph type="title"/>
          </p:nvPr>
        </p:nvSpPr>
        <p:spPr/>
        <p:txBody>
          <a:bodyPr>
            <a:normAutofit fontScale="90000"/>
          </a:bodyPr>
          <a:lstStyle/>
          <a:p>
            <a:pPr eaLnBrk="1" hangingPunct="1"/>
            <a:r>
              <a:rPr lang="es-AR" altLang="pt-BR" sz="3600"/>
              <a:t>O Organograma do Projeto conecta </a:t>
            </a:r>
            <a:br>
              <a:rPr lang="es-AR" altLang="pt-BR" sz="3600"/>
            </a:br>
            <a:r>
              <a:rPr lang="es-AR" altLang="pt-BR" sz="3600"/>
              <a:t>os processos anteriores</a:t>
            </a:r>
          </a:p>
        </p:txBody>
      </p:sp>
      <p:grpSp>
        <p:nvGrpSpPr>
          <p:cNvPr id="120835" name="Group 10">
            <a:extLst>
              <a:ext uri="{FF2B5EF4-FFF2-40B4-BE49-F238E27FC236}">
                <a16:creationId xmlns:a16="http://schemas.microsoft.com/office/drawing/2014/main" id="{6BABF782-3007-452C-BCF1-59E203BA944D}"/>
              </a:ext>
            </a:extLst>
          </p:cNvPr>
          <p:cNvGrpSpPr>
            <a:grpSpLocks/>
          </p:cNvGrpSpPr>
          <p:nvPr/>
        </p:nvGrpSpPr>
        <p:grpSpPr bwMode="auto">
          <a:xfrm>
            <a:off x="323850" y="4200525"/>
            <a:ext cx="8550275" cy="1663700"/>
            <a:chOff x="207" y="2649"/>
            <a:chExt cx="5386" cy="1048"/>
          </a:xfrm>
        </p:grpSpPr>
        <p:sp>
          <p:nvSpPr>
            <p:cNvPr id="120945" name="Rectangle 11">
              <a:extLst>
                <a:ext uri="{FF2B5EF4-FFF2-40B4-BE49-F238E27FC236}">
                  <a16:creationId xmlns:a16="http://schemas.microsoft.com/office/drawing/2014/main" id="{EE93E559-7B11-4128-8B62-FDCE36C871C4}"/>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20946" name="Rectangle 12">
              <a:extLst>
                <a:ext uri="{FF2B5EF4-FFF2-40B4-BE49-F238E27FC236}">
                  <a16:creationId xmlns:a16="http://schemas.microsoft.com/office/drawing/2014/main" id="{5BE4ED93-5567-4A36-94A9-B42BE33E3ABC}"/>
                </a:ext>
              </a:extLst>
            </p:cNvPr>
            <p:cNvSpPr>
              <a:spLocks noChangeArrowheads="1"/>
            </p:cNvSpPr>
            <p:nvPr/>
          </p:nvSpPr>
          <p:spPr bwMode="auto">
            <a:xfrm>
              <a:off x="207" y="2649"/>
              <a:ext cx="5386" cy="1048"/>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120836" name="Group 14">
            <a:extLst>
              <a:ext uri="{FF2B5EF4-FFF2-40B4-BE49-F238E27FC236}">
                <a16:creationId xmlns:a16="http://schemas.microsoft.com/office/drawing/2014/main" id="{93C25E2F-EF0B-4C3A-8E25-19CF5851A7A8}"/>
              </a:ext>
            </a:extLst>
          </p:cNvPr>
          <p:cNvGrpSpPr>
            <a:grpSpLocks/>
          </p:cNvGrpSpPr>
          <p:nvPr/>
        </p:nvGrpSpPr>
        <p:grpSpPr bwMode="auto">
          <a:xfrm>
            <a:off x="323850" y="1196975"/>
            <a:ext cx="8550275" cy="1646238"/>
            <a:chOff x="207" y="757"/>
            <a:chExt cx="5386" cy="1037"/>
          </a:xfrm>
        </p:grpSpPr>
        <p:sp>
          <p:nvSpPr>
            <p:cNvPr id="120943" name="Rectangle 15">
              <a:extLst>
                <a:ext uri="{FF2B5EF4-FFF2-40B4-BE49-F238E27FC236}">
                  <a16:creationId xmlns:a16="http://schemas.microsoft.com/office/drawing/2014/main" id="{9007E95C-FE5C-4CAD-9A49-37C0C5CFC356}"/>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20944" name="Rectangle 16">
              <a:extLst>
                <a:ext uri="{FF2B5EF4-FFF2-40B4-BE49-F238E27FC236}">
                  <a16:creationId xmlns:a16="http://schemas.microsoft.com/office/drawing/2014/main" id="{951CEB3A-70D1-4B66-B3B1-213CE6E6D8E4}"/>
                </a:ext>
              </a:extLst>
            </p:cNvPr>
            <p:cNvSpPr>
              <a:spLocks noChangeArrowheads="1"/>
            </p:cNvSpPr>
            <p:nvPr/>
          </p:nvSpPr>
          <p:spPr bwMode="auto">
            <a:xfrm>
              <a:off x="207" y="757"/>
              <a:ext cx="5386" cy="1037"/>
            </a:xfrm>
            <a:prstGeom prst="rect">
              <a:avLst/>
            </a:prstGeom>
            <a:solidFill>
              <a:srgbClr val="E5EED6"/>
            </a:solidFill>
            <a:ln>
              <a:noFill/>
            </a:ln>
            <a:extLst>
              <a:ext uri="{91240B29-F687-4F45-9708-019B960494DF}">
                <a14:hiddenLine xmlns:a14="http://schemas.microsoft.com/office/drawing/2010/main" w="7938" cap="rnd"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120837" name="Group 18">
            <a:extLst>
              <a:ext uri="{FF2B5EF4-FFF2-40B4-BE49-F238E27FC236}">
                <a16:creationId xmlns:a16="http://schemas.microsoft.com/office/drawing/2014/main" id="{F2BDBD51-9B90-4298-8D5C-47B801EAE90D}"/>
              </a:ext>
            </a:extLst>
          </p:cNvPr>
          <p:cNvGrpSpPr>
            <a:grpSpLocks/>
          </p:cNvGrpSpPr>
          <p:nvPr/>
        </p:nvGrpSpPr>
        <p:grpSpPr bwMode="auto">
          <a:xfrm>
            <a:off x="323850" y="2843213"/>
            <a:ext cx="8551863" cy="1357312"/>
            <a:chOff x="212" y="1794"/>
            <a:chExt cx="5381" cy="855"/>
          </a:xfrm>
        </p:grpSpPr>
        <p:sp>
          <p:nvSpPr>
            <p:cNvPr id="120941" name="Rectangle 19">
              <a:extLst>
                <a:ext uri="{FF2B5EF4-FFF2-40B4-BE49-F238E27FC236}">
                  <a16:creationId xmlns:a16="http://schemas.microsoft.com/office/drawing/2014/main" id="{D00D13B8-4F9C-4125-A71D-6362D254B4EC}"/>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20942" name="Rectangle 20">
              <a:extLst>
                <a:ext uri="{FF2B5EF4-FFF2-40B4-BE49-F238E27FC236}">
                  <a16:creationId xmlns:a16="http://schemas.microsoft.com/office/drawing/2014/main" id="{58F4C1FC-AAC0-490A-B5BA-A54F44DB2404}"/>
                </a:ext>
              </a:extLst>
            </p:cNvPr>
            <p:cNvSpPr>
              <a:spLocks noChangeArrowheads="1"/>
            </p:cNvSpPr>
            <p:nvPr/>
          </p:nvSpPr>
          <p:spPr bwMode="auto">
            <a:xfrm>
              <a:off x="212" y="1794"/>
              <a:ext cx="5381" cy="855"/>
            </a:xfrm>
            <a:prstGeom prst="rect">
              <a:avLst/>
            </a:prstGeom>
            <a:solidFill>
              <a:srgbClr val="CADCAC"/>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grpSp>
        <p:nvGrpSpPr>
          <p:cNvPr id="5" name="Group 86">
            <a:extLst>
              <a:ext uri="{FF2B5EF4-FFF2-40B4-BE49-F238E27FC236}">
                <a16:creationId xmlns:a16="http://schemas.microsoft.com/office/drawing/2014/main" id="{375CE832-B91B-4626-909A-CACC28ADCE46}"/>
              </a:ext>
            </a:extLst>
          </p:cNvPr>
          <p:cNvGrpSpPr>
            <a:grpSpLocks/>
          </p:cNvGrpSpPr>
          <p:nvPr/>
        </p:nvGrpSpPr>
        <p:grpSpPr bwMode="auto">
          <a:xfrm>
            <a:off x="7477125" y="3162300"/>
            <a:ext cx="901700" cy="636588"/>
            <a:chOff x="-114" y="981"/>
            <a:chExt cx="998" cy="680"/>
          </a:xfrm>
        </p:grpSpPr>
        <p:sp>
          <p:nvSpPr>
            <p:cNvPr id="120939" name="Rectangle 87">
              <a:extLst>
                <a:ext uri="{FF2B5EF4-FFF2-40B4-BE49-F238E27FC236}">
                  <a16:creationId xmlns:a16="http://schemas.microsoft.com/office/drawing/2014/main" id="{2D50D6EC-7955-4745-94EA-25B020D29FE2}"/>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Preparar</a:t>
              </a:r>
            </a:p>
            <a:p>
              <a:pPr algn="ctr" eaLnBrk="1" hangingPunct="1">
                <a:spcBef>
                  <a:spcPct val="0"/>
                </a:spcBef>
                <a:buFontTx/>
                <a:buNone/>
              </a:pPr>
              <a:r>
                <a:rPr lang="es-AR" altLang="pt-BR" sz="800" u="none">
                  <a:latin typeface="Arial" panose="020B0604020202020204" pitchFamily="34" charset="0"/>
                </a:rPr>
                <a:t> Organograma </a:t>
              </a:r>
            </a:p>
            <a:p>
              <a:pPr algn="ctr" eaLnBrk="1" hangingPunct="1">
                <a:spcBef>
                  <a:spcPct val="0"/>
                </a:spcBef>
                <a:buFontTx/>
                <a:buNone/>
              </a:pPr>
              <a:r>
                <a:rPr lang="es-AR" altLang="pt-BR" sz="800" u="none">
                  <a:latin typeface="Arial" panose="020B0604020202020204" pitchFamily="34" charset="0"/>
                </a:rPr>
                <a:t>do Projeto</a:t>
              </a:r>
            </a:p>
          </p:txBody>
        </p:sp>
        <p:sp>
          <p:nvSpPr>
            <p:cNvPr id="120940" name="Rectangle 88">
              <a:extLst>
                <a:ext uri="{FF2B5EF4-FFF2-40B4-BE49-F238E27FC236}">
                  <a16:creationId xmlns:a16="http://schemas.microsoft.com/office/drawing/2014/main" id="{E0BE043C-F6C9-4F8C-8DCC-AE5267B1A3FC}"/>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2.4.4</a:t>
              </a:r>
              <a:endParaRPr lang="en-GB" altLang="pt-BR" sz="800" u="none">
                <a:latin typeface="Arial" panose="020B0604020202020204" pitchFamily="34" charset="0"/>
              </a:endParaRPr>
            </a:p>
          </p:txBody>
        </p:sp>
      </p:grpSp>
      <p:sp>
        <p:nvSpPr>
          <p:cNvPr id="280665" name="Line 89">
            <a:extLst>
              <a:ext uri="{FF2B5EF4-FFF2-40B4-BE49-F238E27FC236}">
                <a16:creationId xmlns:a16="http://schemas.microsoft.com/office/drawing/2014/main" id="{BC9AA33B-625C-4693-9D8E-FB1514C34BB6}"/>
              </a:ext>
            </a:extLst>
          </p:cNvPr>
          <p:cNvSpPr>
            <a:spLocks noChangeShapeType="1"/>
          </p:cNvSpPr>
          <p:nvPr/>
        </p:nvSpPr>
        <p:spPr bwMode="auto">
          <a:xfrm>
            <a:off x="6700838" y="3495675"/>
            <a:ext cx="71913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280669" name="Line 93">
            <a:extLst>
              <a:ext uri="{FF2B5EF4-FFF2-40B4-BE49-F238E27FC236}">
                <a16:creationId xmlns:a16="http://schemas.microsoft.com/office/drawing/2014/main" id="{391FCD97-F18D-4C5E-A23F-0022A812479A}"/>
              </a:ext>
            </a:extLst>
          </p:cNvPr>
          <p:cNvSpPr>
            <a:spLocks noChangeShapeType="1"/>
          </p:cNvSpPr>
          <p:nvPr/>
        </p:nvSpPr>
        <p:spPr bwMode="auto">
          <a:xfrm>
            <a:off x="7939088" y="3794125"/>
            <a:ext cx="0" cy="1079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6" name="Group 94">
            <a:extLst>
              <a:ext uri="{FF2B5EF4-FFF2-40B4-BE49-F238E27FC236}">
                <a16:creationId xmlns:a16="http://schemas.microsoft.com/office/drawing/2014/main" id="{C9DC11F6-DBAD-4CD3-897A-420E910197F1}"/>
              </a:ext>
            </a:extLst>
          </p:cNvPr>
          <p:cNvGrpSpPr>
            <a:grpSpLocks/>
          </p:cNvGrpSpPr>
          <p:nvPr/>
        </p:nvGrpSpPr>
        <p:grpSpPr bwMode="auto">
          <a:xfrm>
            <a:off x="7370763" y="4354513"/>
            <a:ext cx="1133475" cy="279400"/>
            <a:chOff x="3319" y="2746"/>
            <a:chExt cx="616" cy="176"/>
          </a:xfrm>
        </p:grpSpPr>
        <p:sp>
          <p:nvSpPr>
            <p:cNvPr id="120935" name="Freeform 95">
              <a:extLst>
                <a:ext uri="{FF2B5EF4-FFF2-40B4-BE49-F238E27FC236}">
                  <a16:creationId xmlns:a16="http://schemas.microsoft.com/office/drawing/2014/main" id="{6014C79A-31BF-480A-B914-840D9E3352A5}"/>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0936" name="Freeform 96">
              <a:extLst>
                <a:ext uri="{FF2B5EF4-FFF2-40B4-BE49-F238E27FC236}">
                  <a16:creationId xmlns:a16="http://schemas.microsoft.com/office/drawing/2014/main" id="{6B871BD3-6556-4AF6-BE48-FE20978B8ABE}"/>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rgbClr val="CDCDCD"/>
            </a:solidFill>
            <a:ln w="0">
              <a:solidFill>
                <a:srgbClr val="000000"/>
              </a:solidFill>
              <a:round/>
              <a:headEnd/>
              <a:tailEnd/>
            </a:ln>
          </p:spPr>
          <p:txBody>
            <a:bodyPr/>
            <a:lstStyle/>
            <a:p>
              <a:endParaRPr lang="pt-BR"/>
            </a:p>
          </p:txBody>
        </p:sp>
        <p:sp>
          <p:nvSpPr>
            <p:cNvPr id="120937" name="Freeform 97">
              <a:extLst>
                <a:ext uri="{FF2B5EF4-FFF2-40B4-BE49-F238E27FC236}">
                  <a16:creationId xmlns:a16="http://schemas.microsoft.com/office/drawing/2014/main" id="{092EB096-E959-4467-8A34-3F4E1ED55994}"/>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20938" name="Freeform 98">
              <a:extLst>
                <a:ext uri="{FF2B5EF4-FFF2-40B4-BE49-F238E27FC236}">
                  <a16:creationId xmlns:a16="http://schemas.microsoft.com/office/drawing/2014/main" id="{8CD642C6-02AD-43A3-9A3D-67351C61E623}"/>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280675" name="Rectangle 99">
            <a:extLst>
              <a:ext uri="{FF2B5EF4-FFF2-40B4-BE49-F238E27FC236}">
                <a16:creationId xmlns:a16="http://schemas.microsoft.com/office/drawing/2014/main" id="{06203DF9-4AF6-4DC9-8BE6-A9C5F363C079}"/>
              </a:ext>
            </a:extLst>
          </p:cNvPr>
          <p:cNvSpPr>
            <a:spLocks noChangeArrowheads="1"/>
          </p:cNvSpPr>
          <p:nvPr/>
        </p:nvSpPr>
        <p:spPr bwMode="auto">
          <a:xfrm>
            <a:off x="7624763" y="4437063"/>
            <a:ext cx="630237"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Organograma</a:t>
            </a:r>
            <a:endParaRPr lang="es-AR" altLang="pt-BR" sz="1800" b="0" u="none">
              <a:latin typeface="Arial" panose="020B0604020202020204" pitchFamily="34" charset="0"/>
            </a:endParaRPr>
          </a:p>
        </p:txBody>
      </p:sp>
      <p:grpSp>
        <p:nvGrpSpPr>
          <p:cNvPr id="7" name="Group 100">
            <a:extLst>
              <a:ext uri="{FF2B5EF4-FFF2-40B4-BE49-F238E27FC236}">
                <a16:creationId xmlns:a16="http://schemas.microsoft.com/office/drawing/2014/main" id="{A208881F-E877-457C-BE51-D9C5330869D2}"/>
              </a:ext>
            </a:extLst>
          </p:cNvPr>
          <p:cNvGrpSpPr>
            <a:grpSpLocks/>
          </p:cNvGrpSpPr>
          <p:nvPr/>
        </p:nvGrpSpPr>
        <p:grpSpPr bwMode="auto">
          <a:xfrm>
            <a:off x="7486650" y="4921250"/>
            <a:ext cx="901700" cy="636588"/>
            <a:chOff x="4719" y="3103"/>
            <a:chExt cx="568" cy="401"/>
          </a:xfrm>
        </p:grpSpPr>
        <p:sp>
          <p:nvSpPr>
            <p:cNvPr id="120933" name="Rectangle 101">
              <a:extLst>
                <a:ext uri="{FF2B5EF4-FFF2-40B4-BE49-F238E27FC236}">
                  <a16:creationId xmlns:a16="http://schemas.microsoft.com/office/drawing/2014/main" id="{A2DF6999-9105-4E0C-84A6-EC1D6318A8D7}"/>
                </a:ext>
              </a:extLst>
            </p:cNvPr>
            <p:cNvSpPr>
              <a:spLocks noChangeArrowheads="1"/>
            </p:cNvSpPr>
            <p:nvPr/>
          </p:nvSpPr>
          <p:spPr bwMode="auto">
            <a:xfrm>
              <a:off x="4719" y="3103"/>
              <a:ext cx="568" cy="401"/>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Completar</a:t>
              </a:r>
              <a:r>
                <a:rPr lang="es-AR" altLang="pt-BR" sz="800" u="none">
                  <a:solidFill>
                    <a:srgbClr val="000000"/>
                  </a:solidFill>
                  <a:latin typeface="Arial" panose="020B0604020202020204" pitchFamily="34" charset="0"/>
                </a:rPr>
                <a:t> PXP</a:t>
              </a:r>
              <a:endParaRPr lang="es-AR" altLang="pt-BR" sz="800" u="none">
                <a:latin typeface="Arial" panose="020B0604020202020204" pitchFamily="34" charset="0"/>
              </a:endParaRPr>
            </a:p>
          </p:txBody>
        </p:sp>
        <p:sp>
          <p:nvSpPr>
            <p:cNvPr id="120934" name="Rectangle 102">
              <a:extLst>
                <a:ext uri="{FF2B5EF4-FFF2-40B4-BE49-F238E27FC236}">
                  <a16:creationId xmlns:a16="http://schemas.microsoft.com/office/drawing/2014/main" id="{55950063-ADB9-4D86-B1AD-C6C95FC76F70}"/>
                </a:ext>
              </a:extLst>
            </p:cNvPr>
            <p:cNvSpPr>
              <a:spLocks noChangeArrowheads="1"/>
            </p:cNvSpPr>
            <p:nvPr/>
          </p:nvSpPr>
          <p:spPr bwMode="auto">
            <a:xfrm>
              <a:off x="4719" y="3103"/>
              <a:ext cx="221" cy="10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2.12.1</a:t>
              </a:r>
              <a:endParaRPr lang="en-GB" altLang="pt-BR" sz="800" u="none">
                <a:latin typeface="Arial" panose="020B0604020202020204" pitchFamily="34" charset="0"/>
              </a:endParaRPr>
            </a:p>
          </p:txBody>
        </p:sp>
      </p:grpSp>
      <p:grpSp>
        <p:nvGrpSpPr>
          <p:cNvPr id="8" name="Group 106">
            <a:extLst>
              <a:ext uri="{FF2B5EF4-FFF2-40B4-BE49-F238E27FC236}">
                <a16:creationId xmlns:a16="http://schemas.microsoft.com/office/drawing/2014/main" id="{55921F14-6226-46BF-BFF1-841FD97B8296}"/>
              </a:ext>
            </a:extLst>
          </p:cNvPr>
          <p:cNvGrpSpPr>
            <a:grpSpLocks/>
          </p:cNvGrpSpPr>
          <p:nvPr/>
        </p:nvGrpSpPr>
        <p:grpSpPr bwMode="auto">
          <a:xfrm>
            <a:off x="6872288" y="3568700"/>
            <a:ext cx="249237" cy="935038"/>
            <a:chOff x="2112" y="2251"/>
            <a:chExt cx="227" cy="584"/>
          </a:xfrm>
        </p:grpSpPr>
        <p:sp>
          <p:nvSpPr>
            <p:cNvPr id="120931" name="Line 107">
              <a:extLst>
                <a:ext uri="{FF2B5EF4-FFF2-40B4-BE49-F238E27FC236}">
                  <a16:creationId xmlns:a16="http://schemas.microsoft.com/office/drawing/2014/main" id="{7EDA984C-E78F-41F1-995A-C1F1551949BE}"/>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0932" name="Line 108">
              <a:extLst>
                <a:ext uri="{FF2B5EF4-FFF2-40B4-BE49-F238E27FC236}">
                  <a16:creationId xmlns:a16="http://schemas.microsoft.com/office/drawing/2014/main" id="{8116C920-789B-4622-BDB7-39F8FDF2F8AE}"/>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sp>
        <p:nvSpPr>
          <p:cNvPr id="120845" name="Rectangle 121">
            <a:extLst>
              <a:ext uri="{FF2B5EF4-FFF2-40B4-BE49-F238E27FC236}">
                <a16:creationId xmlns:a16="http://schemas.microsoft.com/office/drawing/2014/main" id="{5464DA30-DBF2-41E5-B79C-2B03959E2F5F}"/>
              </a:ext>
            </a:extLst>
          </p:cNvPr>
          <p:cNvSpPr>
            <a:spLocks noChangeArrowheads="1"/>
          </p:cNvSpPr>
          <p:nvPr/>
        </p:nvSpPr>
        <p:spPr bwMode="auto">
          <a:xfrm>
            <a:off x="395288" y="4271963"/>
            <a:ext cx="5746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89C0"/>
                </a:solidFill>
                <a:latin typeface="Arial" panose="020B0604020202020204" pitchFamily="34" charset="0"/>
              </a:rPr>
              <a:t>SAÍDAS</a:t>
            </a:r>
          </a:p>
        </p:txBody>
      </p:sp>
      <p:sp>
        <p:nvSpPr>
          <p:cNvPr id="120846" name="Rectangle 122">
            <a:extLst>
              <a:ext uri="{FF2B5EF4-FFF2-40B4-BE49-F238E27FC236}">
                <a16:creationId xmlns:a16="http://schemas.microsoft.com/office/drawing/2014/main" id="{F16366DB-2DDA-4D27-B96D-849B8DB0231D}"/>
              </a:ext>
            </a:extLst>
          </p:cNvPr>
          <p:cNvSpPr>
            <a:spLocks noChangeArrowheads="1"/>
          </p:cNvSpPr>
          <p:nvPr/>
        </p:nvSpPr>
        <p:spPr bwMode="auto">
          <a:xfrm>
            <a:off x="395288" y="1268413"/>
            <a:ext cx="965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89C0"/>
                </a:solidFill>
                <a:latin typeface="Arial" panose="020B0604020202020204" pitchFamily="34" charset="0"/>
              </a:rPr>
              <a:t>ENTRADAS</a:t>
            </a:r>
          </a:p>
        </p:txBody>
      </p:sp>
      <p:sp>
        <p:nvSpPr>
          <p:cNvPr id="120847" name="Rectangle 123">
            <a:extLst>
              <a:ext uri="{FF2B5EF4-FFF2-40B4-BE49-F238E27FC236}">
                <a16:creationId xmlns:a16="http://schemas.microsoft.com/office/drawing/2014/main" id="{29E3E018-7333-4ABC-8D79-7CBFB0BC3593}"/>
              </a:ext>
            </a:extLst>
          </p:cNvPr>
          <p:cNvSpPr>
            <a:spLocks noChangeArrowheads="1"/>
          </p:cNvSpPr>
          <p:nvPr/>
        </p:nvSpPr>
        <p:spPr bwMode="auto">
          <a:xfrm>
            <a:off x="403225" y="2916238"/>
            <a:ext cx="965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200" u="none">
                <a:solidFill>
                  <a:srgbClr val="0089C0"/>
                </a:solidFill>
                <a:latin typeface="Arial" panose="020B0604020202020204" pitchFamily="34" charset="0"/>
              </a:rPr>
              <a:t>PROCESSOS</a:t>
            </a:r>
          </a:p>
        </p:txBody>
      </p:sp>
      <p:grpSp>
        <p:nvGrpSpPr>
          <p:cNvPr id="120848" name="Group 124">
            <a:extLst>
              <a:ext uri="{FF2B5EF4-FFF2-40B4-BE49-F238E27FC236}">
                <a16:creationId xmlns:a16="http://schemas.microsoft.com/office/drawing/2014/main" id="{A59229F4-E930-40B1-962E-806D3725514E}"/>
              </a:ext>
            </a:extLst>
          </p:cNvPr>
          <p:cNvGrpSpPr>
            <a:grpSpLocks/>
          </p:cNvGrpSpPr>
          <p:nvPr/>
        </p:nvGrpSpPr>
        <p:grpSpPr bwMode="auto">
          <a:xfrm>
            <a:off x="1319213" y="1373188"/>
            <a:ext cx="5556250" cy="4194175"/>
            <a:chOff x="975" y="881"/>
            <a:chExt cx="3500" cy="2642"/>
          </a:xfrm>
        </p:grpSpPr>
        <p:sp>
          <p:nvSpPr>
            <p:cNvPr id="120849" name="Rectangle 125">
              <a:extLst>
                <a:ext uri="{FF2B5EF4-FFF2-40B4-BE49-F238E27FC236}">
                  <a16:creationId xmlns:a16="http://schemas.microsoft.com/office/drawing/2014/main" id="{B41CA201-D2BB-4249-BD74-77645443C51C}"/>
                </a:ext>
              </a:extLst>
            </p:cNvPr>
            <p:cNvSpPr>
              <a:spLocks noChangeArrowheads="1"/>
            </p:cNvSpPr>
            <p:nvPr/>
          </p:nvSpPr>
          <p:spPr bwMode="auto">
            <a:xfrm>
              <a:off x="4084" y="2011"/>
              <a:ext cx="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GB" altLang="pt-BR" sz="1800" b="0" u="none">
                <a:latin typeface="Arial" panose="020B0604020202020204" pitchFamily="34" charset="0"/>
              </a:endParaRPr>
            </a:p>
          </p:txBody>
        </p:sp>
        <p:sp>
          <p:nvSpPr>
            <p:cNvPr id="120850" name="Rectangle 126">
              <a:extLst>
                <a:ext uri="{FF2B5EF4-FFF2-40B4-BE49-F238E27FC236}">
                  <a16:creationId xmlns:a16="http://schemas.microsoft.com/office/drawing/2014/main" id="{B3DB54C4-D064-4A78-B65C-9BC48221C6E6}"/>
                </a:ext>
              </a:extLst>
            </p:cNvPr>
            <p:cNvSpPr>
              <a:spLocks noChangeArrowheads="1"/>
            </p:cNvSpPr>
            <p:nvPr/>
          </p:nvSpPr>
          <p:spPr bwMode="auto">
            <a:xfrm>
              <a:off x="4084" y="3099"/>
              <a:ext cx="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endParaRPr lang="en-GB" altLang="pt-BR" sz="1800" b="0" u="none">
                <a:latin typeface="Arial" panose="020B0604020202020204" pitchFamily="34" charset="0"/>
              </a:endParaRPr>
            </a:p>
          </p:txBody>
        </p:sp>
        <p:grpSp>
          <p:nvGrpSpPr>
            <p:cNvPr id="120851" name="Group 127">
              <a:extLst>
                <a:ext uri="{FF2B5EF4-FFF2-40B4-BE49-F238E27FC236}">
                  <a16:creationId xmlns:a16="http://schemas.microsoft.com/office/drawing/2014/main" id="{E49C31A7-5ADD-4E60-B0D9-A7A37B12B718}"/>
                </a:ext>
              </a:extLst>
            </p:cNvPr>
            <p:cNvGrpSpPr>
              <a:grpSpLocks/>
            </p:cNvGrpSpPr>
            <p:nvPr/>
          </p:nvGrpSpPr>
          <p:grpSpPr bwMode="auto">
            <a:xfrm>
              <a:off x="3790" y="1998"/>
              <a:ext cx="568" cy="401"/>
              <a:chOff x="-114" y="981"/>
              <a:chExt cx="998" cy="680"/>
            </a:xfrm>
          </p:grpSpPr>
          <p:sp>
            <p:nvSpPr>
              <p:cNvPr id="120929" name="Rectangle 128">
                <a:extLst>
                  <a:ext uri="{FF2B5EF4-FFF2-40B4-BE49-F238E27FC236}">
                    <a16:creationId xmlns:a16="http://schemas.microsoft.com/office/drawing/2014/main" id="{36C433E2-517C-4BDB-B1D7-22D77DE0C5DB}"/>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n-US" altLang="pt-BR" sz="800" u="none">
                  <a:latin typeface="Arial" panose="020B0604020202020204" pitchFamily="34" charset="0"/>
                </a:endParaRPr>
              </a:p>
              <a:p>
                <a:pPr algn="ctr" eaLnBrk="1" hangingPunct="1">
                  <a:spcBef>
                    <a:spcPct val="0"/>
                  </a:spcBef>
                  <a:buFontTx/>
                  <a:buNone/>
                </a:pPr>
                <a:r>
                  <a:rPr lang="en-US" altLang="pt-BR" sz="800" u="none">
                    <a:latin typeface="Arial" panose="020B0604020202020204" pitchFamily="34" charset="0"/>
                  </a:rPr>
                  <a:t>Compile</a:t>
                </a:r>
              </a:p>
              <a:p>
                <a:pPr algn="ctr" eaLnBrk="1" hangingPunct="1">
                  <a:spcBef>
                    <a:spcPct val="0"/>
                  </a:spcBef>
                  <a:buFontTx/>
                  <a:buNone/>
                </a:pPr>
                <a:r>
                  <a:rPr lang="en-US" altLang="pt-BR" sz="800" u="none">
                    <a:latin typeface="Arial" panose="020B0604020202020204" pitchFamily="34" charset="0"/>
                  </a:rPr>
                  <a:t>Project Team</a:t>
                </a:r>
              </a:p>
              <a:p>
                <a:pPr algn="ctr" eaLnBrk="1" hangingPunct="1">
                  <a:spcBef>
                    <a:spcPct val="0"/>
                  </a:spcBef>
                  <a:buFontTx/>
                  <a:buNone/>
                </a:pPr>
                <a:r>
                  <a:rPr lang="en-US" altLang="pt-BR" sz="800" u="none">
                    <a:latin typeface="Arial" panose="020B0604020202020204" pitchFamily="34" charset="0"/>
                  </a:rPr>
                  <a:t>Assignments</a:t>
                </a:r>
                <a:endParaRPr lang="en-GB" altLang="pt-BR" sz="800" u="none">
                  <a:latin typeface="Arial" panose="020B0604020202020204" pitchFamily="34" charset="0"/>
                </a:endParaRPr>
              </a:p>
            </p:txBody>
          </p:sp>
          <p:sp>
            <p:nvSpPr>
              <p:cNvPr id="120930" name="Rectangle 129">
                <a:extLst>
                  <a:ext uri="{FF2B5EF4-FFF2-40B4-BE49-F238E27FC236}">
                    <a16:creationId xmlns:a16="http://schemas.microsoft.com/office/drawing/2014/main" id="{4ECFCC61-7C1D-4912-AACD-A77B37BA8A90}"/>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2.4.3</a:t>
                </a:r>
                <a:endParaRPr lang="en-GB" altLang="pt-BR" sz="800" u="none">
                  <a:latin typeface="Arial" panose="020B0604020202020204" pitchFamily="34" charset="0"/>
                </a:endParaRPr>
              </a:p>
            </p:txBody>
          </p:sp>
        </p:grpSp>
        <p:sp>
          <p:nvSpPr>
            <p:cNvPr id="120852" name="Line 130">
              <a:extLst>
                <a:ext uri="{FF2B5EF4-FFF2-40B4-BE49-F238E27FC236}">
                  <a16:creationId xmlns:a16="http://schemas.microsoft.com/office/drawing/2014/main" id="{BC823440-82E1-4C5F-959B-BD4F8ECC5424}"/>
                </a:ext>
              </a:extLst>
            </p:cNvPr>
            <p:cNvSpPr>
              <a:spLocks noChangeShapeType="1"/>
            </p:cNvSpPr>
            <p:nvPr/>
          </p:nvSpPr>
          <p:spPr bwMode="auto">
            <a:xfrm>
              <a:off x="4077" y="2396"/>
              <a:ext cx="0" cy="68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20853" name="Group 131">
              <a:extLst>
                <a:ext uri="{FF2B5EF4-FFF2-40B4-BE49-F238E27FC236}">
                  <a16:creationId xmlns:a16="http://schemas.microsoft.com/office/drawing/2014/main" id="{3642F659-9F99-420D-B64E-EC1D5B4A4B1B}"/>
                </a:ext>
              </a:extLst>
            </p:cNvPr>
            <p:cNvGrpSpPr>
              <a:grpSpLocks/>
            </p:cNvGrpSpPr>
            <p:nvPr/>
          </p:nvGrpSpPr>
          <p:grpSpPr bwMode="auto">
            <a:xfrm>
              <a:off x="3792" y="3106"/>
              <a:ext cx="568" cy="401"/>
              <a:chOff x="-114" y="981"/>
              <a:chExt cx="998" cy="680"/>
            </a:xfrm>
          </p:grpSpPr>
          <p:sp>
            <p:nvSpPr>
              <p:cNvPr id="120927" name="Rectangle 132">
                <a:extLst>
                  <a:ext uri="{FF2B5EF4-FFF2-40B4-BE49-F238E27FC236}">
                    <a16:creationId xmlns:a16="http://schemas.microsoft.com/office/drawing/2014/main" id="{9F5F4A6A-9B47-450C-A521-DE9A7FD92B13}"/>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Planejar</a:t>
                </a:r>
              </a:p>
              <a:p>
                <a:pPr algn="ctr" eaLnBrk="1" hangingPunct="1">
                  <a:spcBef>
                    <a:spcPct val="0"/>
                  </a:spcBef>
                  <a:buFontTx/>
                  <a:buNone/>
                </a:pPr>
                <a:r>
                  <a:rPr lang="es-AR" altLang="pt-BR" sz="800" u="none">
                    <a:solidFill>
                      <a:srgbClr val="000000"/>
                    </a:solidFill>
                    <a:latin typeface="Arial" panose="020B0604020202020204" pitchFamily="34" charset="0"/>
                  </a:rPr>
                  <a:t>Subcontratações</a:t>
                </a:r>
              </a:p>
              <a:p>
                <a:pPr algn="ctr" eaLnBrk="1" hangingPunct="1">
                  <a:spcBef>
                    <a:spcPct val="0"/>
                  </a:spcBef>
                  <a:buFontTx/>
                  <a:buNone/>
                </a:pPr>
                <a:r>
                  <a:rPr lang="es-AR" altLang="pt-BR" sz="800" u="none">
                    <a:solidFill>
                      <a:srgbClr val="000000"/>
                    </a:solidFill>
                    <a:latin typeface="Arial" panose="020B0604020202020204" pitchFamily="34" charset="0"/>
                  </a:rPr>
                  <a:t>e Compras</a:t>
                </a:r>
                <a:endParaRPr lang="es-AR" altLang="pt-BR" sz="800" u="none">
                  <a:latin typeface="Arial" panose="020B0604020202020204" pitchFamily="34" charset="0"/>
                </a:endParaRPr>
              </a:p>
            </p:txBody>
          </p:sp>
          <p:sp>
            <p:nvSpPr>
              <p:cNvPr id="120928" name="Rectangle 133">
                <a:extLst>
                  <a:ext uri="{FF2B5EF4-FFF2-40B4-BE49-F238E27FC236}">
                    <a16:creationId xmlns:a16="http://schemas.microsoft.com/office/drawing/2014/main" id="{370FE64D-22E9-4C56-A703-EF2CC40D7841}"/>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2.8.1</a:t>
                </a:r>
                <a:endParaRPr lang="en-GB" altLang="pt-BR" sz="800" u="none">
                  <a:latin typeface="Arial" panose="020B0604020202020204" pitchFamily="34" charset="0"/>
                </a:endParaRPr>
              </a:p>
            </p:txBody>
          </p:sp>
        </p:grpSp>
        <p:sp>
          <p:nvSpPr>
            <p:cNvPr id="120854" name="Line 134">
              <a:extLst>
                <a:ext uri="{FF2B5EF4-FFF2-40B4-BE49-F238E27FC236}">
                  <a16:creationId xmlns:a16="http://schemas.microsoft.com/office/drawing/2014/main" id="{A00157D2-A176-4892-B9F4-55D1B8880FEB}"/>
                </a:ext>
              </a:extLst>
            </p:cNvPr>
            <p:cNvSpPr>
              <a:spLocks noChangeShapeType="1"/>
            </p:cNvSpPr>
            <p:nvPr/>
          </p:nvSpPr>
          <p:spPr bwMode="auto">
            <a:xfrm>
              <a:off x="3301" y="2208"/>
              <a:ext cx="45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20855" name="Group 135">
              <a:extLst>
                <a:ext uri="{FF2B5EF4-FFF2-40B4-BE49-F238E27FC236}">
                  <a16:creationId xmlns:a16="http://schemas.microsoft.com/office/drawing/2014/main" id="{0E6E6C0D-4BB7-4261-B20D-A52BC2F7A259}"/>
                </a:ext>
              </a:extLst>
            </p:cNvPr>
            <p:cNvGrpSpPr>
              <a:grpSpLocks/>
            </p:cNvGrpSpPr>
            <p:nvPr/>
          </p:nvGrpSpPr>
          <p:grpSpPr bwMode="auto">
            <a:xfrm>
              <a:off x="3331" y="2254"/>
              <a:ext cx="229" cy="589"/>
              <a:chOff x="2112" y="2251"/>
              <a:chExt cx="227" cy="584"/>
            </a:xfrm>
          </p:grpSpPr>
          <p:sp>
            <p:nvSpPr>
              <p:cNvPr id="120925" name="Line 136">
                <a:extLst>
                  <a:ext uri="{FF2B5EF4-FFF2-40B4-BE49-F238E27FC236}">
                    <a16:creationId xmlns:a16="http://schemas.microsoft.com/office/drawing/2014/main" id="{AAA22866-8E66-45D8-8555-11F3D4FC1681}"/>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0926" name="Line 137">
                <a:extLst>
                  <a:ext uri="{FF2B5EF4-FFF2-40B4-BE49-F238E27FC236}">
                    <a16:creationId xmlns:a16="http://schemas.microsoft.com/office/drawing/2014/main" id="{51FE251E-B73C-4835-B037-3236B70E0A4D}"/>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120856" name="Group 138">
              <a:extLst>
                <a:ext uri="{FF2B5EF4-FFF2-40B4-BE49-F238E27FC236}">
                  <a16:creationId xmlns:a16="http://schemas.microsoft.com/office/drawing/2014/main" id="{395D36C3-FA55-44AA-93D6-AD1EB84C33BA}"/>
                </a:ext>
              </a:extLst>
            </p:cNvPr>
            <p:cNvGrpSpPr>
              <a:grpSpLocks/>
            </p:cNvGrpSpPr>
            <p:nvPr/>
          </p:nvGrpSpPr>
          <p:grpSpPr bwMode="auto">
            <a:xfrm>
              <a:off x="3693" y="2759"/>
              <a:ext cx="782" cy="176"/>
              <a:chOff x="3319" y="2746"/>
              <a:chExt cx="616" cy="176"/>
            </a:xfrm>
          </p:grpSpPr>
          <p:sp>
            <p:nvSpPr>
              <p:cNvPr id="120921" name="Freeform 139">
                <a:extLst>
                  <a:ext uri="{FF2B5EF4-FFF2-40B4-BE49-F238E27FC236}">
                    <a16:creationId xmlns:a16="http://schemas.microsoft.com/office/drawing/2014/main" id="{1DFCA4D1-B703-4E08-85A6-F5BE1F7F4DCA}"/>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0922" name="Freeform 140">
                <a:extLst>
                  <a:ext uri="{FF2B5EF4-FFF2-40B4-BE49-F238E27FC236}">
                    <a16:creationId xmlns:a16="http://schemas.microsoft.com/office/drawing/2014/main" id="{28111552-0569-4D30-B949-04A192CE071D}"/>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rgbClr val="CDCDCD"/>
              </a:solidFill>
              <a:ln w="0">
                <a:solidFill>
                  <a:srgbClr val="000000"/>
                </a:solidFill>
                <a:round/>
                <a:headEnd/>
                <a:tailEnd/>
              </a:ln>
            </p:spPr>
            <p:txBody>
              <a:bodyPr/>
              <a:lstStyle/>
              <a:p>
                <a:endParaRPr lang="pt-BR"/>
              </a:p>
            </p:txBody>
          </p:sp>
          <p:sp>
            <p:nvSpPr>
              <p:cNvPr id="120923" name="Freeform 141">
                <a:extLst>
                  <a:ext uri="{FF2B5EF4-FFF2-40B4-BE49-F238E27FC236}">
                    <a16:creationId xmlns:a16="http://schemas.microsoft.com/office/drawing/2014/main" id="{F309BBB7-4EF3-4666-800A-D4934BB088BF}"/>
                  </a:ext>
                </a:extLst>
              </p:cNvPr>
              <p:cNvSpPr>
                <a:spLocks/>
              </p:cNvSpPr>
              <p:nvPr/>
            </p:nvSpPr>
            <p:spPr bwMode="auto">
              <a:xfrm>
                <a:off x="3319"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20924" name="Freeform 142">
                <a:extLst>
                  <a:ext uri="{FF2B5EF4-FFF2-40B4-BE49-F238E27FC236}">
                    <a16:creationId xmlns:a16="http://schemas.microsoft.com/office/drawing/2014/main" id="{3421CF25-2FB2-4990-8196-3FC60D8661EE}"/>
                  </a:ext>
                </a:extLst>
              </p:cNvPr>
              <p:cNvSpPr>
                <a:spLocks/>
              </p:cNvSpPr>
              <p:nvPr/>
            </p:nvSpPr>
            <p:spPr bwMode="auto">
              <a:xfrm>
                <a:off x="3858"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20857" name="Rectangle 143">
              <a:extLst>
                <a:ext uri="{FF2B5EF4-FFF2-40B4-BE49-F238E27FC236}">
                  <a16:creationId xmlns:a16="http://schemas.microsoft.com/office/drawing/2014/main" id="{CAFB00A3-FE80-4B4C-BD25-08D6EC9B903E}"/>
                </a:ext>
              </a:extLst>
            </p:cNvPr>
            <p:cNvSpPr>
              <a:spLocks noChangeArrowheads="1"/>
            </p:cNvSpPr>
            <p:nvPr/>
          </p:nvSpPr>
          <p:spPr bwMode="auto">
            <a:xfrm>
              <a:off x="3693" y="2765"/>
              <a:ext cx="77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Designações de Tarefas</a:t>
              </a:r>
              <a:endParaRPr lang="es-AR" altLang="pt-BR" sz="1800" b="0" u="none">
                <a:latin typeface="Arial" panose="020B0604020202020204" pitchFamily="34" charset="0"/>
              </a:endParaRPr>
            </a:p>
          </p:txBody>
        </p:sp>
        <p:grpSp>
          <p:nvGrpSpPr>
            <p:cNvPr id="120858" name="Group 144">
              <a:extLst>
                <a:ext uri="{FF2B5EF4-FFF2-40B4-BE49-F238E27FC236}">
                  <a16:creationId xmlns:a16="http://schemas.microsoft.com/office/drawing/2014/main" id="{A6DF5B1B-E312-4A82-AED5-E1FC2DAC99B7}"/>
                </a:ext>
              </a:extLst>
            </p:cNvPr>
            <p:cNvGrpSpPr>
              <a:grpSpLocks/>
            </p:cNvGrpSpPr>
            <p:nvPr/>
          </p:nvGrpSpPr>
          <p:grpSpPr bwMode="auto">
            <a:xfrm>
              <a:off x="975" y="881"/>
              <a:ext cx="2470" cy="2642"/>
              <a:chOff x="975" y="913"/>
              <a:chExt cx="2470" cy="2642"/>
            </a:xfrm>
          </p:grpSpPr>
          <p:sp>
            <p:nvSpPr>
              <p:cNvPr id="120859" name="Line 145">
                <a:extLst>
                  <a:ext uri="{FF2B5EF4-FFF2-40B4-BE49-F238E27FC236}">
                    <a16:creationId xmlns:a16="http://schemas.microsoft.com/office/drawing/2014/main" id="{A00D22C4-31A9-4678-9DA9-19E9252E0544}"/>
                  </a:ext>
                </a:extLst>
              </p:cNvPr>
              <p:cNvSpPr>
                <a:spLocks noChangeShapeType="1"/>
              </p:cNvSpPr>
              <p:nvPr/>
            </p:nvSpPr>
            <p:spPr bwMode="auto">
              <a:xfrm>
                <a:off x="2245" y="2253"/>
                <a:ext cx="453"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20860" name="Group 146">
                <a:extLst>
                  <a:ext uri="{FF2B5EF4-FFF2-40B4-BE49-F238E27FC236}">
                    <a16:creationId xmlns:a16="http://schemas.microsoft.com/office/drawing/2014/main" id="{BE485B39-C455-4B32-B31B-761CDFAFD427}"/>
                  </a:ext>
                </a:extLst>
              </p:cNvPr>
              <p:cNvGrpSpPr>
                <a:grpSpLocks/>
              </p:cNvGrpSpPr>
              <p:nvPr/>
            </p:nvGrpSpPr>
            <p:grpSpPr bwMode="auto">
              <a:xfrm>
                <a:off x="2245" y="2299"/>
                <a:ext cx="227" cy="584"/>
                <a:chOff x="2112" y="2251"/>
                <a:chExt cx="227" cy="584"/>
              </a:xfrm>
            </p:grpSpPr>
            <p:sp>
              <p:nvSpPr>
                <p:cNvPr id="120919" name="Line 147">
                  <a:extLst>
                    <a:ext uri="{FF2B5EF4-FFF2-40B4-BE49-F238E27FC236}">
                      <a16:creationId xmlns:a16="http://schemas.microsoft.com/office/drawing/2014/main" id="{2642C5A1-FF96-405E-9DA7-D32788135103}"/>
                    </a:ext>
                  </a:extLst>
                </p:cNvPr>
                <p:cNvSpPr>
                  <a:spLocks noChangeShapeType="1"/>
                </p:cNvSpPr>
                <p:nvPr/>
              </p:nvSpPr>
              <p:spPr bwMode="auto">
                <a:xfrm>
                  <a:off x="2112" y="2827"/>
                  <a:ext cx="22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0920" name="Line 148">
                  <a:extLst>
                    <a:ext uri="{FF2B5EF4-FFF2-40B4-BE49-F238E27FC236}">
                      <a16:creationId xmlns:a16="http://schemas.microsoft.com/office/drawing/2014/main" id="{9585B099-1E7C-408D-A1BB-05C782D40507}"/>
                    </a:ext>
                  </a:extLst>
                </p:cNvPr>
                <p:cNvSpPr>
                  <a:spLocks noChangeShapeType="1"/>
                </p:cNvSpPr>
                <p:nvPr/>
              </p:nvSpPr>
              <p:spPr bwMode="auto">
                <a:xfrm flipV="1">
                  <a:off x="2339" y="2251"/>
                  <a:ext cx="0" cy="5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grpSp>
            <p:nvGrpSpPr>
              <p:cNvPr id="120861" name="Group 149">
                <a:extLst>
                  <a:ext uri="{FF2B5EF4-FFF2-40B4-BE49-F238E27FC236}">
                    <a16:creationId xmlns:a16="http://schemas.microsoft.com/office/drawing/2014/main" id="{8B0D9C3B-643B-4BD1-89FE-0F8477FA93ED}"/>
                  </a:ext>
                </a:extLst>
              </p:cNvPr>
              <p:cNvGrpSpPr>
                <a:grpSpLocks/>
              </p:cNvGrpSpPr>
              <p:nvPr/>
            </p:nvGrpSpPr>
            <p:grpSpPr bwMode="auto">
              <a:xfrm>
                <a:off x="2728" y="2043"/>
                <a:ext cx="568" cy="401"/>
                <a:chOff x="-114" y="981"/>
                <a:chExt cx="998" cy="680"/>
              </a:xfrm>
            </p:grpSpPr>
            <p:sp>
              <p:nvSpPr>
                <p:cNvPr id="120917" name="Rectangle 150">
                  <a:extLst>
                    <a:ext uri="{FF2B5EF4-FFF2-40B4-BE49-F238E27FC236}">
                      <a16:creationId xmlns:a16="http://schemas.microsoft.com/office/drawing/2014/main" id="{D553771D-24D7-4730-A77D-BFA380F904C0}"/>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Formar</a:t>
                  </a:r>
                </a:p>
                <a:p>
                  <a:pPr algn="ctr" eaLnBrk="1" hangingPunct="1">
                    <a:spcBef>
                      <a:spcPct val="0"/>
                    </a:spcBef>
                    <a:buFontTx/>
                    <a:buNone/>
                  </a:pPr>
                  <a:r>
                    <a:rPr lang="es-AR" altLang="pt-BR" sz="800" u="none">
                      <a:latin typeface="Arial" panose="020B0604020202020204" pitchFamily="34" charset="0"/>
                    </a:rPr>
                    <a:t>Equipe</a:t>
                  </a:r>
                </a:p>
                <a:p>
                  <a:pPr algn="ctr" eaLnBrk="1" hangingPunct="1">
                    <a:spcBef>
                      <a:spcPct val="0"/>
                    </a:spcBef>
                    <a:buFontTx/>
                    <a:buNone/>
                  </a:pPr>
                  <a:r>
                    <a:rPr lang="es-AR" altLang="pt-BR" sz="800" u="none">
                      <a:latin typeface="Arial" panose="020B0604020202020204" pitchFamily="34" charset="0"/>
                    </a:rPr>
                    <a:t>do Projeto</a:t>
                  </a:r>
                </a:p>
              </p:txBody>
            </p:sp>
            <p:sp>
              <p:nvSpPr>
                <p:cNvPr id="120918" name="Rectangle 151">
                  <a:extLst>
                    <a:ext uri="{FF2B5EF4-FFF2-40B4-BE49-F238E27FC236}">
                      <a16:creationId xmlns:a16="http://schemas.microsoft.com/office/drawing/2014/main" id="{76D85CCE-B831-4F80-BAA2-21E1B5E31617}"/>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2.4.2</a:t>
                  </a:r>
                  <a:endParaRPr lang="en-GB" altLang="pt-BR" sz="800" u="none">
                    <a:latin typeface="Arial" panose="020B0604020202020204" pitchFamily="34" charset="0"/>
                  </a:endParaRPr>
                </a:p>
              </p:txBody>
            </p:sp>
          </p:grpSp>
          <p:sp>
            <p:nvSpPr>
              <p:cNvPr id="120862" name="Line 152">
                <a:extLst>
                  <a:ext uri="{FF2B5EF4-FFF2-40B4-BE49-F238E27FC236}">
                    <a16:creationId xmlns:a16="http://schemas.microsoft.com/office/drawing/2014/main" id="{BA02D6B0-E35C-4ACE-8404-9C39BC9D152A}"/>
                  </a:ext>
                </a:extLst>
              </p:cNvPr>
              <p:cNvSpPr>
                <a:spLocks noChangeShapeType="1"/>
              </p:cNvSpPr>
              <p:nvPr/>
            </p:nvSpPr>
            <p:spPr bwMode="auto">
              <a:xfrm>
                <a:off x="3016" y="2441"/>
                <a:ext cx="0" cy="67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20863" name="Group 153">
                <a:extLst>
                  <a:ext uri="{FF2B5EF4-FFF2-40B4-BE49-F238E27FC236}">
                    <a16:creationId xmlns:a16="http://schemas.microsoft.com/office/drawing/2014/main" id="{A325BD04-729B-45A2-97FC-B70073CB4C23}"/>
                  </a:ext>
                </a:extLst>
              </p:cNvPr>
              <p:cNvGrpSpPr>
                <a:grpSpLocks/>
              </p:cNvGrpSpPr>
              <p:nvPr/>
            </p:nvGrpSpPr>
            <p:grpSpPr bwMode="auto">
              <a:xfrm>
                <a:off x="2728" y="3151"/>
                <a:ext cx="568" cy="401"/>
                <a:chOff x="-114" y="981"/>
                <a:chExt cx="998" cy="680"/>
              </a:xfrm>
            </p:grpSpPr>
            <p:sp>
              <p:nvSpPr>
                <p:cNvPr id="120915" name="Rectangle 154">
                  <a:extLst>
                    <a:ext uri="{FF2B5EF4-FFF2-40B4-BE49-F238E27FC236}">
                      <a16:creationId xmlns:a16="http://schemas.microsoft.com/office/drawing/2014/main" id="{25D759FC-E9FE-4E42-AD49-DF0802197B00}"/>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solidFill>
                      <a:srgbClr val="000000"/>
                    </a:solidFill>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Finalizar</a:t>
                  </a:r>
                </a:p>
                <a:p>
                  <a:pPr algn="ctr" eaLnBrk="1" hangingPunct="1">
                    <a:spcBef>
                      <a:spcPct val="0"/>
                    </a:spcBef>
                    <a:buFontTx/>
                    <a:buNone/>
                  </a:pPr>
                  <a:r>
                    <a:rPr lang="es-AR" altLang="pt-BR" sz="800" u="none">
                      <a:solidFill>
                        <a:srgbClr val="000000"/>
                      </a:solidFill>
                      <a:latin typeface="Arial" panose="020B0604020202020204" pitchFamily="34" charset="0"/>
                    </a:rPr>
                    <a:t>Cronograma</a:t>
                  </a:r>
                </a:p>
                <a:p>
                  <a:pPr algn="ctr" eaLnBrk="1" hangingPunct="1">
                    <a:spcBef>
                      <a:spcPct val="0"/>
                    </a:spcBef>
                    <a:buFontTx/>
                    <a:buNone/>
                  </a:pPr>
                  <a:r>
                    <a:rPr lang="es-AR" altLang="pt-BR" sz="800" u="none">
                      <a:solidFill>
                        <a:srgbClr val="000000"/>
                      </a:solidFill>
                      <a:latin typeface="Arial" panose="020B0604020202020204" pitchFamily="34" charset="0"/>
                    </a:rPr>
                    <a:t>Base</a:t>
                  </a:r>
                  <a:endParaRPr lang="es-AR" altLang="pt-BR" sz="800" u="none">
                    <a:latin typeface="Arial" panose="020B0604020202020204" pitchFamily="34" charset="0"/>
                  </a:endParaRPr>
                </a:p>
              </p:txBody>
            </p:sp>
            <p:sp>
              <p:nvSpPr>
                <p:cNvPr id="120916" name="Rectangle 155">
                  <a:extLst>
                    <a:ext uri="{FF2B5EF4-FFF2-40B4-BE49-F238E27FC236}">
                      <a16:creationId xmlns:a16="http://schemas.microsoft.com/office/drawing/2014/main" id="{D27111B4-856C-43DF-9968-4633532D885E}"/>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800" u="none">
                      <a:latin typeface="Arial" panose="020B0604020202020204" pitchFamily="34" charset="0"/>
                    </a:rPr>
                    <a:t>2.3.4</a:t>
                  </a:r>
                  <a:endParaRPr lang="en-GB" altLang="pt-BR" sz="800" u="none">
                    <a:latin typeface="Arial" panose="020B0604020202020204" pitchFamily="34" charset="0"/>
                  </a:endParaRPr>
                </a:p>
              </p:txBody>
            </p:sp>
          </p:grpSp>
          <p:grpSp>
            <p:nvGrpSpPr>
              <p:cNvPr id="120864" name="Group 156">
                <a:extLst>
                  <a:ext uri="{FF2B5EF4-FFF2-40B4-BE49-F238E27FC236}">
                    <a16:creationId xmlns:a16="http://schemas.microsoft.com/office/drawing/2014/main" id="{585E3403-6A9B-4BC5-9734-F416B413EC2C}"/>
                  </a:ext>
                </a:extLst>
              </p:cNvPr>
              <p:cNvGrpSpPr>
                <a:grpSpLocks/>
              </p:cNvGrpSpPr>
              <p:nvPr/>
            </p:nvGrpSpPr>
            <p:grpSpPr bwMode="auto">
              <a:xfrm>
                <a:off x="2583" y="2794"/>
                <a:ext cx="862" cy="176"/>
                <a:chOff x="2225" y="2746"/>
                <a:chExt cx="661" cy="176"/>
              </a:xfrm>
            </p:grpSpPr>
            <p:sp>
              <p:nvSpPr>
                <p:cNvPr id="120911" name="Freeform 157">
                  <a:extLst>
                    <a:ext uri="{FF2B5EF4-FFF2-40B4-BE49-F238E27FC236}">
                      <a16:creationId xmlns:a16="http://schemas.microsoft.com/office/drawing/2014/main" id="{ACAD75FD-9480-4BDD-97F9-6BD5C8C526B1}"/>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0912" name="Freeform 158">
                  <a:extLst>
                    <a:ext uri="{FF2B5EF4-FFF2-40B4-BE49-F238E27FC236}">
                      <a16:creationId xmlns:a16="http://schemas.microsoft.com/office/drawing/2014/main" id="{5EA83B43-DA8C-4C33-BC22-87287455A64B}"/>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solidFill>
                  <a:srgbClr val="CDCDCD"/>
                </a:solidFill>
                <a:ln w="0">
                  <a:solidFill>
                    <a:srgbClr val="000000"/>
                  </a:solidFill>
                  <a:round/>
                  <a:headEnd/>
                  <a:tailEnd/>
                </a:ln>
              </p:spPr>
              <p:txBody>
                <a:bodyPr/>
                <a:lstStyle/>
                <a:p>
                  <a:endParaRPr lang="pt-BR"/>
                </a:p>
              </p:txBody>
            </p:sp>
            <p:sp>
              <p:nvSpPr>
                <p:cNvPr id="120913" name="Freeform 159">
                  <a:extLst>
                    <a:ext uri="{FF2B5EF4-FFF2-40B4-BE49-F238E27FC236}">
                      <a16:creationId xmlns:a16="http://schemas.microsoft.com/office/drawing/2014/main" id="{96959883-4898-422B-966E-60878825DD1C}"/>
                    </a:ext>
                  </a:extLst>
                </p:cNvPr>
                <p:cNvSpPr>
                  <a:spLocks/>
                </p:cNvSpPr>
                <p:nvPr/>
              </p:nvSpPr>
              <p:spPr bwMode="auto">
                <a:xfrm>
                  <a:off x="2225" y="2746"/>
                  <a:ext cx="661" cy="176"/>
                </a:xfrm>
                <a:custGeom>
                  <a:avLst/>
                  <a:gdLst>
                    <a:gd name="T0" fmla="*/ 0 w 661"/>
                    <a:gd name="T1" fmla="*/ 0 h 176"/>
                    <a:gd name="T2" fmla="*/ 0 w 661"/>
                    <a:gd name="T3" fmla="*/ 176 h 176"/>
                    <a:gd name="T4" fmla="*/ 578 w 661"/>
                    <a:gd name="T5" fmla="*/ 176 h 176"/>
                    <a:gd name="T6" fmla="*/ 661 w 661"/>
                    <a:gd name="T7" fmla="*/ 154 h 176"/>
                    <a:gd name="T8" fmla="*/ 661 w 661"/>
                    <a:gd name="T9" fmla="*/ 0 h 176"/>
                    <a:gd name="T10" fmla="*/ 0 w 661"/>
                    <a:gd name="T11" fmla="*/ 0 h 176"/>
                    <a:gd name="T12" fmla="*/ 0 60000 65536"/>
                    <a:gd name="T13" fmla="*/ 0 60000 65536"/>
                    <a:gd name="T14" fmla="*/ 0 60000 65536"/>
                    <a:gd name="T15" fmla="*/ 0 60000 65536"/>
                    <a:gd name="T16" fmla="*/ 0 60000 65536"/>
                    <a:gd name="T17" fmla="*/ 0 60000 65536"/>
                    <a:gd name="T18" fmla="*/ 0 w 661"/>
                    <a:gd name="T19" fmla="*/ 0 h 176"/>
                    <a:gd name="T20" fmla="*/ 661 w 661"/>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61" h="176">
                      <a:moveTo>
                        <a:pt x="0" y="0"/>
                      </a:moveTo>
                      <a:lnTo>
                        <a:pt x="0" y="176"/>
                      </a:lnTo>
                      <a:lnTo>
                        <a:pt x="578" y="176"/>
                      </a:lnTo>
                      <a:lnTo>
                        <a:pt x="661" y="154"/>
                      </a:lnTo>
                      <a:lnTo>
                        <a:pt x="66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20914" name="Freeform 160">
                  <a:extLst>
                    <a:ext uri="{FF2B5EF4-FFF2-40B4-BE49-F238E27FC236}">
                      <a16:creationId xmlns:a16="http://schemas.microsoft.com/office/drawing/2014/main" id="{612767B1-40F6-4594-8BAF-1A9A7B0E8377}"/>
                    </a:ext>
                  </a:extLst>
                </p:cNvPr>
                <p:cNvSpPr>
                  <a:spLocks/>
                </p:cNvSpPr>
                <p:nvPr/>
              </p:nvSpPr>
              <p:spPr bwMode="auto">
                <a:xfrm>
                  <a:off x="2803" y="2900"/>
                  <a:ext cx="83" cy="22"/>
                </a:xfrm>
                <a:custGeom>
                  <a:avLst/>
                  <a:gdLst>
                    <a:gd name="T0" fmla="*/ 0 w 232"/>
                    <a:gd name="T1" fmla="*/ 0 h 62"/>
                    <a:gd name="T2" fmla="*/ 0 w 232"/>
                    <a:gd name="T3" fmla="*/ 0 h 62"/>
                    <a:gd name="T4" fmla="*/ 1 w 232"/>
                    <a:gd name="T5" fmla="*/ 0 h 62"/>
                    <a:gd name="T6" fmla="*/ 0 60000 65536"/>
                    <a:gd name="T7" fmla="*/ 0 60000 65536"/>
                    <a:gd name="T8" fmla="*/ 0 60000 65536"/>
                    <a:gd name="T9" fmla="*/ 0 w 232"/>
                    <a:gd name="T10" fmla="*/ 0 h 62"/>
                    <a:gd name="T11" fmla="*/ 232 w 232"/>
                    <a:gd name="T12" fmla="*/ 62 h 62"/>
                  </a:gdLst>
                  <a:ahLst/>
                  <a:cxnLst>
                    <a:cxn ang="T6">
                      <a:pos x="T0" y="T1"/>
                    </a:cxn>
                    <a:cxn ang="T7">
                      <a:pos x="T2" y="T3"/>
                    </a:cxn>
                    <a:cxn ang="T8">
                      <a:pos x="T4" y="T5"/>
                    </a:cxn>
                  </a:cxnLst>
                  <a:rect l="T9" t="T10" r="T11" b="T12"/>
                  <a:pathLst>
                    <a:path w="232" h="62">
                      <a:moveTo>
                        <a:pt x="0" y="62"/>
                      </a:moveTo>
                      <a:lnTo>
                        <a:pt x="61" y="3"/>
                      </a:lnTo>
                      <a:cubicBezTo>
                        <a:pt x="84" y="12"/>
                        <a:pt x="146" y="12"/>
                        <a:pt x="23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20865" name="Rectangle 161">
                <a:extLst>
                  <a:ext uri="{FF2B5EF4-FFF2-40B4-BE49-F238E27FC236}">
                    <a16:creationId xmlns:a16="http://schemas.microsoft.com/office/drawing/2014/main" id="{C915FC9D-E61A-4205-928E-636F3B290390}"/>
                  </a:ext>
                </a:extLst>
              </p:cNvPr>
              <p:cNvSpPr>
                <a:spLocks noChangeArrowheads="1"/>
              </p:cNvSpPr>
              <p:nvPr/>
            </p:nvSpPr>
            <p:spPr bwMode="auto">
              <a:xfrm>
                <a:off x="2649" y="2802"/>
                <a:ext cx="72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Matriz de Responsabilidades</a:t>
                </a:r>
                <a:endParaRPr lang="es-AR" altLang="pt-BR" sz="800" b="0" u="none">
                  <a:latin typeface="Arial" panose="020B0604020202020204" pitchFamily="34" charset="0"/>
                </a:endParaRPr>
              </a:p>
            </p:txBody>
          </p:sp>
          <p:sp>
            <p:nvSpPr>
              <p:cNvPr id="120866" name="Rectangle 162">
                <a:extLst>
                  <a:ext uri="{FF2B5EF4-FFF2-40B4-BE49-F238E27FC236}">
                    <a16:creationId xmlns:a16="http://schemas.microsoft.com/office/drawing/2014/main" id="{7950146B-B819-4C1C-8E04-EBF8913B87A6}"/>
                  </a:ext>
                </a:extLst>
              </p:cNvPr>
              <p:cNvSpPr>
                <a:spLocks noChangeArrowheads="1"/>
              </p:cNvSpPr>
              <p:nvPr/>
            </p:nvSpPr>
            <p:spPr bwMode="auto">
              <a:xfrm>
                <a:off x="1795" y="2156"/>
                <a:ext cx="32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900" u="none">
                    <a:solidFill>
                      <a:srgbClr val="000000"/>
                    </a:solidFill>
                    <a:latin typeface="Arial" panose="020B0604020202020204" pitchFamily="34" charset="0"/>
                  </a:rPr>
                  <a:t>Estimate </a:t>
                </a:r>
                <a:endParaRPr lang="es-AR" altLang="pt-BR" sz="1800" b="0" u="none">
                  <a:latin typeface="Arial" panose="020B0604020202020204" pitchFamily="34" charset="0"/>
                </a:endParaRPr>
              </a:p>
            </p:txBody>
          </p:sp>
          <p:grpSp>
            <p:nvGrpSpPr>
              <p:cNvPr id="120867" name="Group 163">
                <a:extLst>
                  <a:ext uri="{FF2B5EF4-FFF2-40B4-BE49-F238E27FC236}">
                    <a16:creationId xmlns:a16="http://schemas.microsoft.com/office/drawing/2014/main" id="{0677BFC5-9356-4C8C-A425-4B153E3A4E32}"/>
                  </a:ext>
                </a:extLst>
              </p:cNvPr>
              <p:cNvGrpSpPr>
                <a:grpSpLocks/>
              </p:cNvGrpSpPr>
              <p:nvPr/>
            </p:nvGrpSpPr>
            <p:grpSpPr bwMode="auto">
              <a:xfrm>
                <a:off x="1018" y="913"/>
                <a:ext cx="568" cy="401"/>
                <a:chOff x="-114" y="981"/>
                <a:chExt cx="998" cy="680"/>
              </a:xfrm>
            </p:grpSpPr>
            <p:sp>
              <p:nvSpPr>
                <p:cNvPr id="120909" name="Rectangle 164">
                  <a:extLst>
                    <a:ext uri="{FF2B5EF4-FFF2-40B4-BE49-F238E27FC236}">
                      <a16:creationId xmlns:a16="http://schemas.microsoft.com/office/drawing/2014/main" id="{2B7508F9-61BD-4443-8B89-FB4A15ECECA1}"/>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Transferir</a:t>
                  </a:r>
                </a:p>
                <a:p>
                  <a:pPr algn="ctr" eaLnBrk="1" hangingPunct="1">
                    <a:spcBef>
                      <a:spcPct val="0"/>
                    </a:spcBef>
                    <a:buFontTx/>
                    <a:buNone/>
                  </a:pPr>
                  <a:r>
                    <a:rPr lang="es-AR" altLang="pt-BR" sz="800" u="none">
                      <a:latin typeface="Arial" panose="020B0604020202020204" pitchFamily="34" charset="0"/>
                    </a:rPr>
                    <a:t> Informação</a:t>
                  </a:r>
                </a:p>
                <a:p>
                  <a:pPr algn="ctr" eaLnBrk="1" hangingPunct="1">
                    <a:spcBef>
                      <a:spcPct val="0"/>
                    </a:spcBef>
                    <a:buFontTx/>
                    <a:buNone/>
                  </a:pPr>
                  <a:r>
                    <a:rPr lang="es-AR" altLang="pt-BR" sz="800" u="none">
                      <a:latin typeface="Arial" panose="020B0604020202020204" pitchFamily="34" charset="0"/>
                    </a:rPr>
                    <a:t>da Fase de </a:t>
                  </a:r>
                </a:p>
                <a:p>
                  <a:pPr algn="ctr" eaLnBrk="1" hangingPunct="1">
                    <a:spcBef>
                      <a:spcPct val="0"/>
                    </a:spcBef>
                    <a:buFontTx/>
                    <a:buNone/>
                  </a:pPr>
                  <a:r>
                    <a:rPr lang="es-AR" altLang="pt-BR" sz="800" u="none">
                      <a:latin typeface="Arial" panose="020B0604020202020204" pitchFamily="34" charset="0"/>
                    </a:rPr>
                    <a:t>Comercialização</a:t>
                  </a:r>
                </a:p>
              </p:txBody>
            </p:sp>
            <p:sp>
              <p:nvSpPr>
                <p:cNvPr id="120910" name="Rectangle 165">
                  <a:extLst>
                    <a:ext uri="{FF2B5EF4-FFF2-40B4-BE49-F238E27FC236}">
                      <a16:creationId xmlns:a16="http://schemas.microsoft.com/office/drawing/2014/main" id="{50019816-60D4-4785-BB6D-58C331616921}"/>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1.9.2</a:t>
                  </a:r>
                </a:p>
              </p:txBody>
            </p:sp>
          </p:grpSp>
          <p:grpSp>
            <p:nvGrpSpPr>
              <p:cNvPr id="120868" name="Group 166">
                <a:extLst>
                  <a:ext uri="{FF2B5EF4-FFF2-40B4-BE49-F238E27FC236}">
                    <a16:creationId xmlns:a16="http://schemas.microsoft.com/office/drawing/2014/main" id="{133AB36C-4821-4F92-8B8B-668520B63183}"/>
                  </a:ext>
                </a:extLst>
              </p:cNvPr>
              <p:cNvGrpSpPr>
                <a:grpSpLocks/>
              </p:cNvGrpSpPr>
              <p:nvPr/>
            </p:nvGrpSpPr>
            <p:grpSpPr bwMode="auto">
              <a:xfrm>
                <a:off x="1677" y="913"/>
                <a:ext cx="568" cy="401"/>
                <a:chOff x="-114" y="981"/>
                <a:chExt cx="998" cy="680"/>
              </a:xfrm>
            </p:grpSpPr>
            <p:sp>
              <p:nvSpPr>
                <p:cNvPr id="120907" name="Rectangle 167">
                  <a:extLst>
                    <a:ext uri="{FF2B5EF4-FFF2-40B4-BE49-F238E27FC236}">
                      <a16:creationId xmlns:a16="http://schemas.microsoft.com/office/drawing/2014/main" id="{DE466BA6-1F2D-49C0-A1CF-26FBF292D61C}"/>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Criar</a:t>
                  </a:r>
                </a:p>
                <a:p>
                  <a:pPr algn="ctr" eaLnBrk="1" hangingPunct="1">
                    <a:spcBef>
                      <a:spcPct val="0"/>
                    </a:spcBef>
                    <a:buFontTx/>
                    <a:buNone/>
                  </a:pPr>
                  <a:r>
                    <a:rPr lang="es-AR" altLang="pt-BR" sz="800" u="none">
                      <a:latin typeface="Arial" panose="020B0604020202020204" pitchFamily="34" charset="0"/>
                    </a:rPr>
                    <a:t>WBS</a:t>
                  </a:r>
                </a:p>
              </p:txBody>
            </p:sp>
            <p:sp>
              <p:nvSpPr>
                <p:cNvPr id="120908" name="Rectangle 168">
                  <a:extLst>
                    <a:ext uri="{FF2B5EF4-FFF2-40B4-BE49-F238E27FC236}">
                      <a16:creationId xmlns:a16="http://schemas.microsoft.com/office/drawing/2014/main" id="{31628779-E4E7-4360-8CC6-EA1FFC30E0C3}"/>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2.2.4</a:t>
                  </a:r>
                </a:p>
              </p:txBody>
            </p:sp>
          </p:grpSp>
          <p:grpSp>
            <p:nvGrpSpPr>
              <p:cNvPr id="120869" name="Group 169">
                <a:extLst>
                  <a:ext uri="{FF2B5EF4-FFF2-40B4-BE49-F238E27FC236}">
                    <a16:creationId xmlns:a16="http://schemas.microsoft.com/office/drawing/2014/main" id="{6E24CBAA-9513-46FE-85D2-F8460A11E0D8}"/>
                  </a:ext>
                </a:extLst>
              </p:cNvPr>
              <p:cNvGrpSpPr>
                <a:grpSpLocks/>
              </p:cNvGrpSpPr>
              <p:nvPr/>
            </p:nvGrpSpPr>
            <p:grpSpPr bwMode="auto">
              <a:xfrm>
                <a:off x="2405" y="913"/>
                <a:ext cx="568" cy="401"/>
                <a:chOff x="-114" y="981"/>
                <a:chExt cx="998" cy="680"/>
              </a:xfrm>
            </p:grpSpPr>
            <p:sp>
              <p:nvSpPr>
                <p:cNvPr id="120905" name="Rectangle 170">
                  <a:extLst>
                    <a:ext uri="{FF2B5EF4-FFF2-40B4-BE49-F238E27FC236}">
                      <a16:creationId xmlns:a16="http://schemas.microsoft.com/office/drawing/2014/main" id="{6579C136-7E6D-460A-8BC5-76477EA9676D}"/>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Definir</a:t>
                  </a:r>
                </a:p>
                <a:p>
                  <a:pPr algn="ctr" eaLnBrk="1" hangingPunct="1">
                    <a:spcBef>
                      <a:spcPct val="0"/>
                    </a:spcBef>
                    <a:buFontTx/>
                    <a:buNone/>
                  </a:pPr>
                  <a:r>
                    <a:rPr lang="es-AR" altLang="pt-BR" sz="800" u="none">
                      <a:latin typeface="Arial" panose="020B0604020202020204" pitchFamily="34" charset="0"/>
                    </a:rPr>
                    <a:t>Recursos</a:t>
                  </a:r>
                </a:p>
                <a:p>
                  <a:pPr algn="ctr" eaLnBrk="1" hangingPunct="1">
                    <a:spcBef>
                      <a:spcPct val="0"/>
                    </a:spcBef>
                    <a:buFontTx/>
                    <a:buNone/>
                  </a:pPr>
                  <a:r>
                    <a:rPr lang="es-AR" altLang="pt-BR" sz="800" u="none">
                      <a:latin typeface="Arial" panose="020B0604020202020204" pitchFamily="34" charset="0"/>
                    </a:rPr>
                    <a:t>Requeridos</a:t>
                  </a:r>
                </a:p>
              </p:txBody>
            </p:sp>
            <p:sp>
              <p:nvSpPr>
                <p:cNvPr id="120906" name="Rectangle 171">
                  <a:extLst>
                    <a:ext uri="{FF2B5EF4-FFF2-40B4-BE49-F238E27FC236}">
                      <a16:creationId xmlns:a16="http://schemas.microsoft.com/office/drawing/2014/main" id="{E8CFBC6C-6387-4BDB-8AE1-AF595BB41CF8}"/>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2.3.2</a:t>
                  </a:r>
                </a:p>
              </p:txBody>
            </p:sp>
          </p:grpSp>
          <p:sp>
            <p:nvSpPr>
              <p:cNvPr id="120870" name="Line 172">
                <a:extLst>
                  <a:ext uri="{FF2B5EF4-FFF2-40B4-BE49-F238E27FC236}">
                    <a16:creationId xmlns:a16="http://schemas.microsoft.com/office/drawing/2014/main" id="{A3B995D8-81F5-4F75-A63F-3C241B1F822C}"/>
                  </a:ext>
                </a:extLst>
              </p:cNvPr>
              <p:cNvSpPr>
                <a:spLocks noChangeShapeType="1"/>
              </p:cNvSpPr>
              <p:nvPr/>
            </p:nvSpPr>
            <p:spPr bwMode="auto">
              <a:xfrm>
                <a:off x="1302" y="1314"/>
                <a:ext cx="0" cy="3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0871" name="Line 173">
                <a:extLst>
                  <a:ext uri="{FF2B5EF4-FFF2-40B4-BE49-F238E27FC236}">
                    <a16:creationId xmlns:a16="http://schemas.microsoft.com/office/drawing/2014/main" id="{7DD9EAC4-353D-4999-A6D4-D6773BE80215}"/>
                  </a:ext>
                </a:extLst>
              </p:cNvPr>
              <p:cNvSpPr>
                <a:spLocks noChangeShapeType="1"/>
              </p:cNvSpPr>
              <p:nvPr/>
            </p:nvSpPr>
            <p:spPr bwMode="auto">
              <a:xfrm>
                <a:off x="1302" y="1681"/>
                <a:ext cx="139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0872" name="Line 174">
                <a:extLst>
                  <a:ext uri="{FF2B5EF4-FFF2-40B4-BE49-F238E27FC236}">
                    <a16:creationId xmlns:a16="http://schemas.microsoft.com/office/drawing/2014/main" id="{EE1C52DC-FB16-4F02-80E0-0EC00811D797}"/>
                  </a:ext>
                </a:extLst>
              </p:cNvPr>
              <p:cNvSpPr>
                <a:spLocks noChangeShapeType="1"/>
              </p:cNvSpPr>
              <p:nvPr/>
            </p:nvSpPr>
            <p:spPr bwMode="auto">
              <a:xfrm>
                <a:off x="2698" y="1314"/>
                <a:ext cx="0" cy="3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120873" name="Group 175">
                <a:extLst>
                  <a:ext uri="{FF2B5EF4-FFF2-40B4-BE49-F238E27FC236}">
                    <a16:creationId xmlns:a16="http://schemas.microsoft.com/office/drawing/2014/main" id="{1CF13A95-A43C-4886-A9ED-1D54352E559A}"/>
                  </a:ext>
                </a:extLst>
              </p:cNvPr>
              <p:cNvGrpSpPr>
                <a:grpSpLocks/>
              </p:cNvGrpSpPr>
              <p:nvPr/>
            </p:nvGrpSpPr>
            <p:grpSpPr bwMode="auto">
              <a:xfrm>
                <a:off x="1006" y="1406"/>
                <a:ext cx="604" cy="177"/>
                <a:chOff x="862" y="1355"/>
                <a:chExt cx="604" cy="177"/>
              </a:xfrm>
            </p:grpSpPr>
            <p:sp>
              <p:nvSpPr>
                <p:cNvPr id="120901" name="Freeform 176">
                  <a:extLst>
                    <a:ext uri="{FF2B5EF4-FFF2-40B4-BE49-F238E27FC236}">
                      <a16:creationId xmlns:a16="http://schemas.microsoft.com/office/drawing/2014/main" id="{5CFA3543-736A-4E38-B4B3-AA98D8FBDF6D}"/>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0902" name="Freeform 177">
                  <a:extLst>
                    <a:ext uri="{FF2B5EF4-FFF2-40B4-BE49-F238E27FC236}">
                      <a16:creationId xmlns:a16="http://schemas.microsoft.com/office/drawing/2014/main" id="{11B9F790-5D9D-43F4-A301-6E2BC7C9AB57}"/>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solidFill>
                  <a:srgbClr val="CDCDCD"/>
                </a:solidFill>
                <a:ln w="0">
                  <a:solidFill>
                    <a:srgbClr val="000000"/>
                  </a:solidFill>
                  <a:round/>
                  <a:headEnd/>
                  <a:tailEnd/>
                </a:ln>
              </p:spPr>
              <p:txBody>
                <a:bodyPr/>
                <a:lstStyle/>
                <a:p>
                  <a:endParaRPr lang="pt-BR"/>
                </a:p>
              </p:txBody>
            </p:sp>
            <p:sp>
              <p:nvSpPr>
                <p:cNvPr id="120903" name="Freeform 178">
                  <a:extLst>
                    <a:ext uri="{FF2B5EF4-FFF2-40B4-BE49-F238E27FC236}">
                      <a16:creationId xmlns:a16="http://schemas.microsoft.com/office/drawing/2014/main" id="{5762FE36-A4B7-4841-BD98-15184CF1B16D}"/>
                    </a:ext>
                  </a:extLst>
                </p:cNvPr>
                <p:cNvSpPr>
                  <a:spLocks/>
                </p:cNvSpPr>
                <p:nvPr/>
              </p:nvSpPr>
              <p:spPr bwMode="auto">
                <a:xfrm>
                  <a:off x="862" y="1355"/>
                  <a:ext cx="604" cy="177"/>
                </a:xfrm>
                <a:custGeom>
                  <a:avLst/>
                  <a:gdLst>
                    <a:gd name="T0" fmla="*/ 0 w 604"/>
                    <a:gd name="T1" fmla="*/ 0 h 177"/>
                    <a:gd name="T2" fmla="*/ 0 w 604"/>
                    <a:gd name="T3" fmla="*/ 177 h 177"/>
                    <a:gd name="T4" fmla="*/ 529 w 604"/>
                    <a:gd name="T5" fmla="*/ 177 h 177"/>
                    <a:gd name="T6" fmla="*/ 604 w 604"/>
                    <a:gd name="T7" fmla="*/ 155 h 177"/>
                    <a:gd name="T8" fmla="*/ 604 w 604"/>
                    <a:gd name="T9" fmla="*/ 0 h 177"/>
                    <a:gd name="T10" fmla="*/ 0 w 604"/>
                    <a:gd name="T11" fmla="*/ 0 h 177"/>
                    <a:gd name="T12" fmla="*/ 0 60000 65536"/>
                    <a:gd name="T13" fmla="*/ 0 60000 65536"/>
                    <a:gd name="T14" fmla="*/ 0 60000 65536"/>
                    <a:gd name="T15" fmla="*/ 0 60000 65536"/>
                    <a:gd name="T16" fmla="*/ 0 60000 65536"/>
                    <a:gd name="T17" fmla="*/ 0 60000 65536"/>
                    <a:gd name="T18" fmla="*/ 0 w 604"/>
                    <a:gd name="T19" fmla="*/ 0 h 177"/>
                    <a:gd name="T20" fmla="*/ 604 w 604"/>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604" h="177">
                      <a:moveTo>
                        <a:pt x="0" y="0"/>
                      </a:moveTo>
                      <a:lnTo>
                        <a:pt x="0" y="177"/>
                      </a:lnTo>
                      <a:lnTo>
                        <a:pt x="529" y="177"/>
                      </a:lnTo>
                      <a:lnTo>
                        <a:pt x="604" y="155"/>
                      </a:lnTo>
                      <a:lnTo>
                        <a:pt x="604"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20904" name="Freeform 179">
                  <a:extLst>
                    <a:ext uri="{FF2B5EF4-FFF2-40B4-BE49-F238E27FC236}">
                      <a16:creationId xmlns:a16="http://schemas.microsoft.com/office/drawing/2014/main" id="{5E14AE8B-6EE6-4DC4-8476-E55E0B7DCCA7}"/>
                    </a:ext>
                  </a:extLst>
                </p:cNvPr>
                <p:cNvSpPr>
                  <a:spLocks/>
                </p:cNvSpPr>
                <p:nvPr/>
              </p:nvSpPr>
              <p:spPr bwMode="auto">
                <a:xfrm>
                  <a:off x="1391" y="1510"/>
                  <a:ext cx="75" cy="22"/>
                </a:xfrm>
                <a:custGeom>
                  <a:avLst/>
                  <a:gdLst>
                    <a:gd name="T0" fmla="*/ 0 w 212"/>
                    <a:gd name="T1" fmla="*/ 0 h 62"/>
                    <a:gd name="T2" fmla="*/ 0 w 212"/>
                    <a:gd name="T3" fmla="*/ 0 h 62"/>
                    <a:gd name="T4" fmla="*/ 1 w 212"/>
                    <a:gd name="T5" fmla="*/ 0 h 62"/>
                    <a:gd name="T6" fmla="*/ 0 60000 65536"/>
                    <a:gd name="T7" fmla="*/ 0 60000 65536"/>
                    <a:gd name="T8" fmla="*/ 0 60000 65536"/>
                    <a:gd name="T9" fmla="*/ 0 w 212"/>
                    <a:gd name="T10" fmla="*/ 0 h 62"/>
                    <a:gd name="T11" fmla="*/ 212 w 212"/>
                    <a:gd name="T12" fmla="*/ 62 h 62"/>
                  </a:gdLst>
                  <a:ahLst/>
                  <a:cxnLst>
                    <a:cxn ang="T6">
                      <a:pos x="T0" y="T1"/>
                    </a:cxn>
                    <a:cxn ang="T7">
                      <a:pos x="T2" y="T3"/>
                    </a:cxn>
                    <a:cxn ang="T8">
                      <a:pos x="T4" y="T5"/>
                    </a:cxn>
                  </a:cxnLst>
                  <a:rect l="T9" t="T10" r="T11" b="T12"/>
                  <a:pathLst>
                    <a:path w="212" h="62">
                      <a:moveTo>
                        <a:pt x="0" y="62"/>
                      </a:moveTo>
                      <a:lnTo>
                        <a:pt x="55" y="3"/>
                      </a:lnTo>
                      <a:cubicBezTo>
                        <a:pt x="77" y="12"/>
                        <a:pt x="133" y="12"/>
                        <a:pt x="212"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20874" name="Rectangle 180">
                <a:extLst>
                  <a:ext uri="{FF2B5EF4-FFF2-40B4-BE49-F238E27FC236}">
                    <a16:creationId xmlns:a16="http://schemas.microsoft.com/office/drawing/2014/main" id="{3636122E-5C8E-4437-955A-F9FBD0E81958}"/>
                  </a:ext>
                </a:extLst>
              </p:cNvPr>
              <p:cNvSpPr>
                <a:spLocks noChangeArrowheads="1"/>
              </p:cNvSpPr>
              <p:nvPr/>
            </p:nvSpPr>
            <p:spPr bwMode="auto">
              <a:xfrm>
                <a:off x="975" y="1424"/>
                <a:ext cx="63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Informação da</a:t>
                </a:r>
              </a:p>
              <a:p>
                <a:pPr algn="ctr" eaLnBrk="1" hangingPunct="1">
                  <a:spcBef>
                    <a:spcPct val="0"/>
                  </a:spcBef>
                  <a:buFontTx/>
                  <a:buNone/>
                </a:pPr>
                <a:r>
                  <a:rPr lang="es-AR" altLang="pt-BR" sz="800" b="0" u="none">
                    <a:solidFill>
                      <a:srgbClr val="000000"/>
                    </a:solidFill>
                    <a:latin typeface="Arial" panose="020B0604020202020204" pitchFamily="34" charset="0"/>
                  </a:rPr>
                  <a:t>Fase de </a:t>
                </a:r>
                <a:r>
                  <a:rPr lang="es-AR" altLang="pt-BR" sz="800" u="none">
                    <a:latin typeface="Arial" panose="020B0604020202020204" pitchFamily="34" charset="0"/>
                  </a:rPr>
                  <a:t>Comercialização</a:t>
                </a:r>
              </a:p>
            </p:txBody>
          </p:sp>
          <p:sp>
            <p:nvSpPr>
              <p:cNvPr id="120875" name="Line 181">
                <a:extLst>
                  <a:ext uri="{FF2B5EF4-FFF2-40B4-BE49-F238E27FC236}">
                    <a16:creationId xmlns:a16="http://schemas.microsoft.com/office/drawing/2014/main" id="{1622396E-E6B3-4EA9-A54C-DF75C4B60343}"/>
                  </a:ext>
                </a:extLst>
              </p:cNvPr>
              <p:cNvSpPr>
                <a:spLocks noChangeShapeType="1"/>
              </p:cNvSpPr>
              <p:nvPr/>
            </p:nvSpPr>
            <p:spPr bwMode="auto">
              <a:xfrm>
                <a:off x="1973" y="1310"/>
                <a:ext cx="0" cy="67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20876" name="Group 182">
                <a:extLst>
                  <a:ext uri="{FF2B5EF4-FFF2-40B4-BE49-F238E27FC236}">
                    <a16:creationId xmlns:a16="http://schemas.microsoft.com/office/drawing/2014/main" id="{2A90D9E6-B3A3-4C60-8EFA-09A35F7400D7}"/>
                  </a:ext>
                </a:extLst>
              </p:cNvPr>
              <p:cNvGrpSpPr>
                <a:grpSpLocks/>
              </p:cNvGrpSpPr>
              <p:nvPr/>
            </p:nvGrpSpPr>
            <p:grpSpPr bwMode="auto">
              <a:xfrm>
                <a:off x="2290" y="1412"/>
                <a:ext cx="801" cy="177"/>
                <a:chOff x="2378" y="1361"/>
                <a:chExt cx="331" cy="177"/>
              </a:xfrm>
            </p:grpSpPr>
            <p:sp>
              <p:nvSpPr>
                <p:cNvPr id="120897" name="Freeform 183">
                  <a:extLst>
                    <a:ext uri="{FF2B5EF4-FFF2-40B4-BE49-F238E27FC236}">
                      <a16:creationId xmlns:a16="http://schemas.microsoft.com/office/drawing/2014/main" id="{E9DDBDC0-82A3-485B-B765-AA24AE7A5063}"/>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0898" name="Freeform 184">
                  <a:extLst>
                    <a:ext uri="{FF2B5EF4-FFF2-40B4-BE49-F238E27FC236}">
                      <a16:creationId xmlns:a16="http://schemas.microsoft.com/office/drawing/2014/main" id="{3496EE5C-B3FA-4ED8-928E-0C66E0E4FF4B}"/>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120899" name="Freeform 185">
                  <a:extLst>
                    <a:ext uri="{FF2B5EF4-FFF2-40B4-BE49-F238E27FC236}">
                      <a16:creationId xmlns:a16="http://schemas.microsoft.com/office/drawing/2014/main" id="{7A4457CA-DA2D-4FA2-B9FA-89C8FCA0876B}"/>
                    </a:ext>
                  </a:extLst>
                </p:cNvPr>
                <p:cNvSpPr>
                  <a:spLocks/>
                </p:cNvSpPr>
                <p:nvPr/>
              </p:nvSpPr>
              <p:spPr bwMode="auto">
                <a:xfrm>
                  <a:off x="2378" y="1361"/>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20900" name="Freeform 186">
                  <a:extLst>
                    <a:ext uri="{FF2B5EF4-FFF2-40B4-BE49-F238E27FC236}">
                      <a16:creationId xmlns:a16="http://schemas.microsoft.com/office/drawing/2014/main" id="{454FCEEC-2D1A-44A0-8F16-91E72E94FD37}"/>
                    </a:ext>
                  </a:extLst>
                </p:cNvPr>
                <p:cNvSpPr>
                  <a:spLocks/>
                </p:cNvSpPr>
                <p:nvPr/>
              </p:nvSpPr>
              <p:spPr bwMode="auto">
                <a:xfrm>
                  <a:off x="2668" y="1516"/>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20877" name="Rectangle 187">
                <a:extLst>
                  <a:ext uri="{FF2B5EF4-FFF2-40B4-BE49-F238E27FC236}">
                    <a16:creationId xmlns:a16="http://schemas.microsoft.com/office/drawing/2014/main" id="{B23E6708-3F33-4981-954D-16447DA5E94C}"/>
                  </a:ext>
                </a:extLst>
              </p:cNvPr>
              <p:cNvSpPr>
                <a:spLocks noChangeArrowheads="1"/>
              </p:cNvSpPr>
              <p:nvPr/>
            </p:nvSpPr>
            <p:spPr bwMode="auto">
              <a:xfrm>
                <a:off x="2336" y="1434"/>
                <a:ext cx="72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Demanda de Recursos e Duração das Atividades</a:t>
                </a:r>
              </a:p>
            </p:txBody>
          </p:sp>
          <p:grpSp>
            <p:nvGrpSpPr>
              <p:cNvPr id="120878" name="Group 188">
                <a:extLst>
                  <a:ext uri="{FF2B5EF4-FFF2-40B4-BE49-F238E27FC236}">
                    <a16:creationId xmlns:a16="http://schemas.microsoft.com/office/drawing/2014/main" id="{CF69347B-E729-4012-95F3-84EDAC7CEAC1}"/>
                  </a:ext>
                </a:extLst>
              </p:cNvPr>
              <p:cNvGrpSpPr>
                <a:grpSpLocks/>
              </p:cNvGrpSpPr>
              <p:nvPr/>
            </p:nvGrpSpPr>
            <p:grpSpPr bwMode="auto">
              <a:xfrm>
                <a:off x="1683" y="2046"/>
                <a:ext cx="568" cy="401"/>
                <a:chOff x="-114" y="981"/>
                <a:chExt cx="998" cy="680"/>
              </a:xfrm>
            </p:grpSpPr>
            <p:sp>
              <p:nvSpPr>
                <p:cNvPr id="120895" name="Rectangle 189">
                  <a:extLst>
                    <a:ext uri="{FF2B5EF4-FFF2-40B4-BE49-F238E27FC236}">
                      <a16:creationId xmlns:a16="http://schemas.microsoft.com/office/drawing/2014/main" id="{94A7AA6B-060F-497C-8662-A5C4BAFE8D7A}"/>
                    </a:ext>
                  </a:extLst>
                </p:cNvPr>
                <p:cNvSpPr>
                  <a:spLocks noChangeArrowheads="1"/>
                </p:cNvSpPr>
                <p:nvPr/>
              </p:nvSpPr>
              <p:spPr bwMode="auto">
                <a:xfrm>
                  <a:off x="-114" y="981"/>
                  <a:ext cx="998" cy="680"/>
                </a:xfrm>
                <a:prstGeom prst="rect">
                  <a:avLst/>
                </a:prstGeom>
                <a:solidFill>
                  <a:schemeClr val="folHlink"/>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latin typeface="Arial" panose="020B0604020202020204" pitchFamily="34" charset="0"/>
                    </a:rPr>
                    <a:t>Identificar</a:t>
                  </a:r>
                </a:p>
                <a:p>
                  <a:pPr algn="ctr" eaLnBrk="1" hangingPunct="1">
                    <a:spcBef>
                      <a:spcPct val="0"/>
                    </a:spcBef>
                    <a:buFontTx/>
                    <a:buNone/>
                  </a:pPr>
                  <a:r>
                    <a:rPr lang="es-AR" altLang="pt-BR" sz="800" u="none">
                      <a:latin typeface="Arial" panose="020B0604020202020204" pitchFamily="34" charset="0"/>
                    </a:rPr>
                    <a:t>Necessidades</a:t>
                  </a:r>
                </a:p>
                <a:p>
                  <a:pPr algn="ctr" eaLnBrk="1" hangingPunct="1">
                    <a:spcBef>
                      <a:spcPct val="0"/>
                    </a:spcBef>
                    <a:buFontTx/>
                    <a:buNone/>
                  </a:pPr>
                  <a:r>
                    <a:rPr lang="es-AR" altLang="pt-BR" sz="800" u="none">
                      <a:latin typeface="Arial" panose="020B0604020202020204" pitchFamily="34" charset="0"/>
                    </a:rPr>
                    <a:t>de Recursos</a:t>
                  </a:r>
                </a:p>
              </p:txBody>
            </p:sp>
            <p:sp>
              <p:nvSpPr>
                <p:cNvPr id="120896" name="Rectangle 190">
                  <a:extLst>
                    <a:ext uri="{FF2B5EF4-FFF2-40B4-BE49-F238E27FC236}">
                      <a16:creationId xmlns:a16="http://schemas.microsoft.com/office/drawing/2014/main" id="{D3EE414D-1D91-46D7-87AB-485563D96642}"/>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2.4.1</a:t>
                  </a:r>
                </a:p>
              </p:txBody>
            </p:sp>
          </p:grpSp>
          <p:sp>
            <p:nvSpPr>
              <p:cNvPr id="120879" name="Line 191">
                <a:extLst>
                  <a:ext uri="{FF2B5EF4-FFF2-40B4-BE49-F238E27FC236}">
                    <a16:creationId xmlns:a16="http://schemas.microsoft.com/office/drawing/2014/main" id="{DC5681D2-2ED6-4C29-BC67-B97B1EBF71D7}"/>
                  </a:ext>
                </a:extLst>
              </p:cNvPr>
              <p:cNvSpPr>
                <a:spLocks noChangeShapeType="1"/>
              </p:cNvSpPr>
              <p:nvPr/>
            </p:nvSpPr>
            <p:spPr bwMode="auto">
              <a:xfrm>
                <a:off x="1970" y="2455"/>
                <a:ext cx="0" cy="65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grpSp>
            <p:nvGrpSpPr>
              <p:cNvPr id="120880" name="Group 192">
                <a:extLst>
                  <a:ext uri="{FF2B5EF4-FFF2-40B4-BE49-F238E27FC236}">
                    <a16:creationId xmlns:a16="http://schemas.microsoft.com/office/drawing/2014/main" id="{2CEB5E1F-7991-49D4-8DDA-0713D46E2770}"/>
                  </a:ext>
                </a:extLst>
              </p:cNvPr>
              <p:cNvGrpSpPr>
                <a:grpSpLocks/>
              </p:cNvGrpSpPr>
              <p:nvPr/>
            </p:nvGrpSpPr>
            <p:grpSpPr bwMode="auto">
              <a:xfrm>
                <a:off x="1601" y="2797"/>
                <a:ext cx="735" cy="176"/>
                <a:chOff x="1181" y="2746"/>
                <a:chExt cx="616" cy="176"/>
              </a:xfrm>
            </p:grpSpPr>
            <p:sp>
              <p:nvSpPr>
                <p:cNvPr id="120891" name="Freeform 193">
                  <a:extLst>
                    <a:ext uri="{FF2B5EF4-FFF2-40B4-BE49-F238E27FC236}">
                      <a16:creationId xmlns:a16="http://schemas.microsoft.com/office/drawing/2014/main" id="{0214657E-8FA5-453B-9D7E-440C89E86483}"/>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0892" name="Freeform 194">
                  <a:extLst>
                    <a:ext uri="{FF2B5EF4-FFF2-40B4-BE49-F238E27FC236}">
                      <a16:creationId xmlns:a16="http://schemas.microsoft.com/office/drawing/2014/main" id="{C84502D7-B3E6-4161-9413-7DCA33523BB8}"/>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0">
                  <a:solidFill>
                    <a:srgbClr val="000000"/>
                  </a:solidFill>
                  <a:round/>
                  <a:headEnd/>
                  <a:tailEnd/>
                </a:ln>
              </p:spPr>
              <p:txBody>
                <a:bodyPr/>
                <a:lstStyle/>
                <a:p>
                  <a:endParaRPr lang="pt-BR"/>
                </a:p>
              </p:txBody>
            </p:sp>
            <p:sp>
              <p:nvSpPr>
                <p:cNvPr id="120893" name="Freeform 195">
                  <a:extLst>
                    <a:ext uri="{FF2B5EF4-FFF2-40B4-BE49-F238E27FC236}">
                      <a16:creationId xmlns:a16="http://schemas.microsoft.com/office/drawing/2014/main" id="{1E18525C-7E06-4A80-B7F8-EF35AAA2A34C}"/>
                    </a:ext>
                  </a:extLst>
                </p:cNvPr>
                <p:cNvSpPr>
                  <a:spLocks/>
                </p:cNvSpPr>
                <p:nvPr/>
              </p:nvSpPr>
              <p:spPr bwMode="auto">
                <a:xfrm>
                  <a:off x="1181" y="2746"/>
                  <a:ext cx="616" cy="176"/>
                </a:xfrm>
                <a:custGeom>
                  <a:avLst/>
                  <a:gdLst>
                    <a:gd name="T0" fmla="*/ 0 w 616"/>
                    <a:gd name="T1" fmla="*/ 0 h 176"/>
                    <a:gd name="T2" fmla="*/ 0 w 616"/>
                    <a:gd name="T3" fmla="*/ 176 h 176"/>
                    <a:gd name="T4" fmla="*/ 539 w 616"/>
                    <a:gd name="T5" fmla="*/ 176 h 176"/>
                    <a:gd name="T6" fmla="*/ 616 w 616"/>
                    <a:gd name="T7" fmla="*/ 154 h 176"/>
                    <a:gd name="T8" fmla="*/ 616 w 616"/>
                    <a:gd name="T9" fmla="*/ 0 h 176"/>
                    <a:gd name="T10" fmla="*/ 0 w 616"/>
                    <a:gd name="T11" fmla="*/ 0 h 176"/>
                    <a:gd name="T12" fmla="*/ 0 60000 65536"/>
                    <a:gd name="T13" fmla="*/ 0 60000 65536"/>
                    <a:gd name="T14" fmla="*/ 0 60000 65536"/>
                    <a:gd name="T15" fmla="*/ 0 60000 65536"/>
                    <a:gd name="T16" fmla="*/ 0 60000 65536"/>
                    <a:gd name="T17" fmla="*/ 0 60000 65536"/>
                    <a:gd name="T18" fmla="*/ 0 w 616"/>
                    <a:gd name="T19" fmla="*/ 0 h 176"/>
                    <a:gd name="T20" fmla="*/ 616 w 616"/>
                    <a:gd name="T21" fmla="*/ 176 h 176"/>
                  </a:gdLst>
                  <a:ahLst/>
                  <a:cxnLst>
                    <a:cxn ang="T12">
                      <a:pos x="T0" y="T1"/>
                    </a:cxn>
                    <a:cxn ang="T13">
                      <a:pos x="T2" y="T3"/>
                    </a:cxn>
                    <a:cxn ang="T14">
                      <a:pos x="T4" y="T5"/>
                    </a:cxn>
                    <a:cxn ang="T15">
                      <a:pos x="T6" y="T7"/>
                    </a:cxn>
                    <a:cxn ang="T16">
                      <a:pos x="T8" y="T9"/>
                    </a:cxn>
                    <a:cxn ang="T17">
                      <a:pos x="T10" y="T11"/>
                    </a:cxn>
                  </a:cxnLst>
                  <a:rect l="T18" t="T19" r="T20" b="T21"/>
                  <a:pathLst>
                    <a:path w="616" h="176">
                      <a:moveTo>
                        <a:pt x="0" y="0"/>
                      </a:moveTo>
                      <a:lnTo>
                        <a:pt x="0" y="176"/>
                      </a:lnTo>
                      <a:lnTo>
                        <a:pt x="539" y="176"/>
                      </a:lnTo>
                      <a:lnTo>
                        <a:pt x="616" y="154"/>
                      </a:lnTo>
                      <a:lnTo>
                        <a:pt x="616" y="0"/>
                      </a:lnTo>
                      <a:lnTo>
                        <a:pt x="0" y="0"/>
                      </a:lnTo>
                      <a:close/>
                    </a:path>
                  </a:pathLst>
                </a:custGeom>
                <a:solidFill>
                  <a:schemeClr val="bg1"/>
                </a:solidFill>
                <a:ln w="7938" cap="rnd">
                  <a:solidFill>
                    <a:srgbClr val="000000"/>
                  </a:solidFill>
                  <a:round/>
                  <a:headEnd/>
                  <a:tailEnd/>
                </a:ln>
              </p:spPr>
              <p:txBody>
                <a:bodyPr/>
                <a:lstStyle/>
                <a:p>
                  <a:endParaRPr lang="pt-BR"/>
                </a:p>
              </p:txBody>
            </p:sp>
            <p:sp>
              <p:nvSpPr>
                <p:cNvPr id="120894" name="Freeform 196">
                  <a:extLst>
                    <a:ext uri="{FF2B5EF4-FFF2-40B4-BE49-F238E27FC236}">
                      <a16:creationId xmlns:a16="http://schemas.microsoft.com/office/drawing/2014/main" id="{D445EAA7-3853-4112-9D90-9A1060C89EFD}"/>
                    </a:ext>
                  </a:extLst>
                </p:cNvPr>
                <p:cNvSpPr>
                  <a:spLocks/>
                </p:cNvSpPr>
                <p:nvPr/>
              </p:nvSpPr>
              <p:spPr bwMode="auto">
                <a:xfrm>
                  <a:off x="1720" y="2900"/>
                  <a:ext cx="77" cy="22"/>
                </a:xfrm>
                <a:custGeom>
                  <a:avLst/>
                  <a:gdLst>
                    <a:gd name="T0" fmla="*/ 0 w 216"/>
                    <a:gd name="T1" fmla="*/ 0 h 62"/>
                    <a:gd name="T2" fmla="*/ 0 w 216"/>
                    <a:gd name="T3" fmla="*/ 0 h 62"/>
                    <a:gd name="T4" fmla="*/ 1 w 216"/>
                    <a:gd name="T5" fmla="*/ 0 h 62"/>
                    <a:gd name="T6" fmla="*/ 0 60000 65536"/>
                    <a:gd name="T7" fmla="*/ 0 60000 65536"/>
                    <a:gd name="T8" fmla="*/ 0 60000 65536"/>
                    <a:gd name="T9" fmla="*/ 0 w 216"/>
                    <a:gd name="T10" fmla="*/ 0 h 62"/>
                    <a:gd name="T11" fmla="*/ 216 w 216"/>
                    <a:gd name="T12" fmla="*/ 62 h 62"/>
                  </a:gdLst>
                  <a:ahLst/>
                  <a:cxnLst>
                    <a:cxn ang="T6">
                      <a:pos x="T0" y="T1"/>
                    </a:cxn>
                    <a:cxn ang="T7">
                      <a:pos x="T2" y="T3"/>
                    </a:cxn>
                    <a:cxn ang="T8">
                      <a:pos x="T4" y="T5"/>
                    </a:cxn>
                  </a:cxnLst>
                  <a:rect l="T9" t="T10" r="T11" b="T12"/>
                  <a:pathLst>
                    <a:path w="216" h="62">
                      <a:moveTo>
                        <a:pt x="0" y="62"/>
                      </a:moveTo>
                      <a:lnTo>
                        <a:pt x="56" y="3"/>
                      </a:lnTo>
                      <a:cubicBezTo>
                        <a:pt x="78" y="12"/>
                        <a:pt x="136" y="12"/>
                        <a:pt x="216" y="0"/>
                      </a:cubicBezTo>
                    </a:path>
                  </a:pathLst>
                </a:custGeom>
                <a:solidFill>
                  <a:schemeClr val="bg1"/>
                </a:solidFill>
                <a:ln w="7938" cap="rnd">
                  <a:solidFill>
                    <a:srgbClr val="000000"/>
                  </a:solidFill>
                  <a:round/>
                  <a:headEnd/>
                  <a:tailEnd/>
                </a:ln>
              </p:spPr>
              <p:txBody>
                <a:bodyPr/>
                <a:lstStyle/>
                <a:p>
                  <a:endParaRPr lang="pt-BR"/>
                </a:p>
              </p:txBody>
            </p:sp>
          </p:grpSp>
          <p:sp>
            <p:nvSpPr>
              <p:cNvPr id="120881" name="Rectangle 197">
                <a:extLst>
                  <a:ext uri="{FF2B5EF4-FFF2-40B4-BE49-F238E27FC236}">
                    <a16:creationId xmlns:a16="http://schemas.microsoft.com/office/drawing/2014/main" id="{2EB840A3-7841-4122-9CBC-F1758C9A2CB7}"/>
                  </a:ext>
                </a:extLst>
              </p:cNvPr>
              <p:cNvSpPr>
                <a:spLocks noChangeArrowheads="1"/>
              </p:cNvSpPr>
              <p:nvPr/>
            </p:nvSpPr>
            <p:spPr bwMode="auto">
              <a:xfrm>
                <a:off x="1610" y="2805"/>
                <a:ext cx="72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b="0" u="none">
                    <a:solidFill>
                      <a:srgbClr val="000000"/>
                    </a:solidFill>
                    <a:latin typeface="Arial" panose="020B0604020202020204" pitchFamily="34" charset="0"/>
                  </a:rPr>
                  <a:t>Cronograma Preliminar com Recursos</a:t>
                </a:r>
              </a:p>
            </p:txBody>
          </p:sp>
          <p:grpSp>
            <p:nvGrpSpPr>
              <p:cNvPr id="120882" name="Group 198">
                <a:extLst>
                  <a:ext uri="{FF2B5EF4-FFF2-40B4-BE49-F238E27FC236}">
                    <a16:creationId xmlns:a16="http://schemas.microsoft.com/office/drawing/2014/main" id="{23A556B8-3586-4C3B-A846-E71BC07F673D}"/>
                  </a:ext>
                </a:extLst>
              </p:cNvPr>
              <p:cNvGrpSpPr>
                <a:grpSpLocks/>
              </p:cNvGrpSpPr>
              <p:nvPr/>
            </p:nvGrpSpPr>
            <p:grpSpPr bwMode="auto">
              <a:xfrm>
                <a:off x="1796" y="1406"/>
                <a:ext cx="331" cy="177"/>
                <a:chOff x="1660" y="1355"/>
                <a:chExt cx="331" cy="177"/>
              </a:xfrm>
            </p:grpSpPr>
            <p:sp>
              <p:nvSpPr>
                <p:cNvPr id="120887" name="Freeform 199">
                  <a:extLst>
                    <a:ext uri="{FF2B5EF4-FFF2-40B4-BE49-F238E27FC236}">
                      <a16:creationId xmlns:a16="http://schemas.microsoft.com/office/drawing/2014/main" id="{BB8AB774-4CA1-494C-A0FD-99073E11CCD8}"/>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20888" name="Freeform 200">
                  <a:extLst>
                    <a:ext uri="{FF2B5EF4-FFF2-40B4-BE49-F238E27FC236}">
                      <a16:creationId xmlns:a16="http://schemas.microsoft.com/office/drawing/2014/main" id="{7FEF3DC9-28C2-4AF5-8D76-2194B8B6157D}"/>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solidFill>
                  <a:srgbClr val="CDCDCD"/>
                </a:solidFill>
                <a:ln w="0">
                  <a:solidFill>
                    <a:srgbClr val="000000"/>
                  </a:solidFill>
                  <a:round/>
                  <a:headEnd/>
                  <a:tailEnd/>
                </a:ln>
              </p:spPr>
              <p:txBody>
                <a:bodyPr/>
                <a:lstStyle/>
                <a:p>
                  <a:endParaRPr lang="pt-BR"/>
                </a:p>
              </p:txBody>
            </p:sp>
            <p:sp>
              <p:nvSpPr>
                <p:cNvPr id="120889" name="Freeform 201">
                  <a:extLst>
                    <a:ext uri="{FF2B5EF4-FFF2-40B4-BE49-F238E27FC236}">
                      <a16:creationId xmlns:a16="http://schemas.microsoft.com/office/drawing/2014/main" id="{004BBCFF-861B-44B4-89D6-99BA3DCB6FE1}"/>
                    </a:ext>
                  </a:extLst>
                </p:cNvPr>
                <p:cNvSpPr>
                  <a:spLocks/>
                </p:cNvSpPr>
                <p:nvPr/>
              </p:nvSpPr>
              <p:spPr bwMode="auto">
                <a:xfrm>
                  <a:off x="1660" y="1355"/>
                  <a:ext cx="331" cy="177"/>
                </a:xfrm>
                <a:custGeom>
                  <a:avLst/>
                  <a:gdLst>
                    <a:gd name="T0" fmla="*/ 0 w 331"/>
                    <a:gd name="T1" fmla="*/ 0 h 177"/>
                    <a:gd name="T2" fmla="*/ 0 w 331"/>
                    <a:gd name="T3" fmla="*/ 177 h 177"/>
                    <a:gd name="T4" fmla="*/ 290 w 331"/>
                    <a:gd name="T5" fmla="*/ 177 h 177"/>
                    <a:gd name="T6" fmla="*/ 331 w 331"/>
                    <a:gd name="T7" fmla="*/ 155 h 177"/>
                    <a:gd name="T8" fmla="*/ 331 w 331"/>
                    <a:gd name="T9" fmla="*/ 0 h 177"/>
                    <a:gd name="T10" fmla="*/ 0 w 331"/>
                    <a:gd name="T11" fmla="*/ 0 h 177"/>
                    <a:gd name="T12" fmla="*/ 0 60000 65536"/>
                    <a:gd name="T13" fmla="*/ 0 60000 65536"/>
                    <a:gd name="T14" fmla="*/ 0 60000 65536"/>
                    <a:gd name="T15" fmla="*/ 0 60000 65536"/>
                    <a:gd name="T16" fmla="*/ 0 60000 65536"/>
                    <a:gd name="T17" fmla="*/ 0 60000 65536"/>
                    <a:gd name="T18" fmla="*/ 0 w 331"/>
                    <a:gd name="T19" fmla="*/ 0 h 177"/>
                    <a:gd name="T20" fmla="*/ 331 w 331"/>
                    <a:gd name="T21" fmla="*/ 177 h 177"/>
                  </a:gdLst>
                  <a:ahLst/>
                  <a:cxnLst>
                    <a:cxn ang="T12">
                      <a:pos x="T0" y="T1"/>
                    </a:cxn>
                    <a:cxn ang="T13">
                      <a:pos x="T2" y="T3"/>
                    </a:cxn>
                    <a:cxn ang="T14">
                      <a:pos x="T4" y="T5"/>
                    </a:cxn>
                    <a:cxn ang="T15">
                      <a:pos x="T6" y="T7"/>
                    </a:cxn>
                    <a:cxn ang="T16">
                      <a:pos x="T8" y="T9"/>
                    </a:cxn>
                    <a:cxn ang="T17">
                      <a:pos x="T10" y="T11"/>
                    </a:cxn>
                  </a:cxnLst>
                  <a:rect l="T18" t="T19" r="T20" b="T21"/>
                  <a:pathLst>
                    <a:path w="331" h="177">
                      <a:moveTo>
                        <a:pt x="0" y="0"/>
                      </a:moveTo>
                      <a:lnTo>
                        <a:pt x="0" y="177"/>
                      </a:lnTo>
                      <a:lnTo>
                        <a:pt x="290" y="177"/>
                      </a:lnTo>
                      <a:lnTo>
                        <a:pt x="331" y="155"/>
                      </a:lnTo>
                      <a:lnTo>
                        <a:pt x="331" y="0"/>
                      </a:lnTo>
                      <a:lnTo>
                        <a:pt x="0" y="0"/>
                      </a:lnTo>
                      <a:close/>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20890" name="Freeform 202">
                  <a:extLst>
                    <a:ext uri="{FF2B5EF4-FFF2-40B4-BE49-F238E27FC236}">
                      <a16:creationId xmlns:a16="http://schemas.microsoft.com/office/drawing/2014/main" id="{B0606BAB-7F7C-44DA-BD70-633DAE5954BD}"/>
                    </a:ext>
                  </a:extLst>
                </p:cNvPr>
                <p:cNvSpPr>
                  <a:spLocks/>
                </p:cNvSpPr>
                <p:nvPr/>
              </p:nvSpPr>
              <p:spPr bwMode="auto">
                <a:xfrm>
                  <a:off x="1950" y="1510"/>
                  <a:ext cx="41" cy="22"/>
                </a:xfrm>
                <a:custGeom>
                  <a:avLst/>
                  <a:gdLst>
                    <a:gd name="T0" fmla="*/ 0 w 116"/>
                    <a:gd name="T1" fmla="*/ 0 h 62"/>
                    <a:gd name="T2" fmla="*/ 0 w 116"/>
                    <a:gd name="T3" fmla="*/ 0 h 62"/>
                    <a:gd name="T4" fmla="*/ 1 w 116"/>
                    <a:gd name="T5" fmla="*/ 0 h 62"/>
                    <a:gd name="T6" fmla="*/ 0 60000 65536"/>
                    <a:gd name="T7" fmla="*/ 0 60000 65536"/>
                    <a:gd name="T8" fmla="*/ 0 60000 65536"/>
                    <a:gd name="T9" fmla="*/ 0 w 116"/>
                    <a:gd name="T10" fmla="*/ 0 h 62"/>
                    <a:gd name="T11" fmla="*/ 116 w 116"/>
                    <a:gd name="T12" fmla="*/ 62 h 62"/>
                  </a:gdLst>
                  <a:ahLst/>
                  <a:cxnLst>
                    <a:cxn ang="T6">
                      <a:pos x="T0" y="T1"/>
                    </a:cxn>
                    <a:cxn ang="T7">
                      <a:pos x="T2" y="T3"/>
                    </a:cxn>
                    <a:cxn ang="T8">
                      <a:pos x="T4" y="T5"/>
                    </a:cxn>
                  </a:cxnLst>
                  <a:rect l="T9" t="T10" r="T11" b="T12"/>
                  <a:pathLst>
                    <a:path w="116" h="62">
                      <a:moveTo>
                        <a:pt x="0" y="62"/>
                      </a:moveTo>
                      <a:lnTo>
                        <a:pt x="31" y="3"/>
                      </a:lnTo>
                      <a:cubicBezTo>
                        <a:pt x="42" y="12"/>
                        <a:pt x="73" y="12"/>
                        <a:pt x="116" y="0"/>
                      </a:cubicBezTo>
                    </a:path>
                  </a:pathLst>
                </a:custGeom>
                <a:noFill/>
                <a:ln w="7938"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20883" name="Rectangle 203">
                <a:extLst>
                  <a:ext uri="{FF2B5EF4-FFF2-40B4-BE49-F238E27FC236}">
                    <a16:creationId xmlns:a16="http://schemas.microsoft.com/office/drawing/2014/main" id="{E2C419CB-62EE-4E68-B413-3E261D683206}"/>
                  </a:ext>
                </a:extLst>
              </p:cNvPr>
              <p:cNvSpPr>
                <a:spLocks noChangeArrowheads="1"/>
              </p:cNvSpPr>
              <p:nvPr/>
            </p:nvSpPr>
            <p:spPr bwMode="auto">
              <a:xfrm>
                <a:off x="1896" y="1449"/>
                <a:ext cx="1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800" b="0" u="none">
                    <a:solidFill>
                      <a:srgbClr val="000000"/>
                    </a:solidFill>
                    <a:latin typeface="Arial" panose="020B0604020202020204" pitchFamily="34" charset="0"/>
                  </a:rPr>
                  <a:t>WBS</a:t>
                </a:r>
                <a:endParaRPr lang="es-AR" altLang="pt-BR" sz="1800" b="0" u="none">
                  <a:latin typeface="Arial" panose="020B0604020202020204" pitchFamily="34" charset="0"/>
                </a:endParaRPr>
              </a:p>
            </p:txBody>
          </p:sp>
          <p:grpSp>
            <p:nvGrpSpPr>
              <p:cNvPr id="120884" name="Group 204">
                <a:extLst>
                  <a:ext uri="{FF2B5EF4-FFF2-40B4-BE49-F238E27FC236}">
                    <a16:creationId xmlns:a16="http://schemas.microsoft.com/office/drawing/2014/main" id="{C6BE9FDB-1452-4766-AB47-356E63375412}"/>
                  </a:ext>
                </a:extLst>
              </p:cNvPr>
              <p:cNvGrpSpPr>
                <a:grpSpLocks/>
              </p:cNvGrpSpPr>
              <p:nvPr/>
            </p:nvGrpSpPr>
            <p:grpSpPr bwMode="auto">
              <a:xfrm>
                <a:off x="1679" y="3154"/>
                <a:ext cx="568" cy="401"/>
                <a:chOff x="-114" y="981"/>
                <a:chExt cx="998" cy="680"/>
              </a:xfrm>
            </p:grpSpPr>
            <p:sp>
              <p:nvSpPr>
                <p:cNvPr id="120885" name="Rectangle 205">
                  <a:extLst>
                    <a:ext uri="{FF2B5EF4-FFF2-40B4-BE49-F238E27FC236}">
                      <a16:creationId xmlns:a16="http://schemas.microsoft.com/office/drawing/2014/main" id="{3AFDF9AB-23BE-456B-A2E9-800877122458}"/>
                    </a:ext>
                  </a:extLst>
                </p:cNvPr>
                <p:cNvSpPr>
                  <a:spLocks noChangeArrowheads="1"/>
                </p:cNvSpPr>
                <p:nvPr/>
              </p:nvSpPr>
              <p:spPr bwMode="auto">
                <a:xfrm>
                  <a:off x="-114" y="981"/>
                  <a:ext cx="998" cy="680"/>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800" u="none">
                    <a:latin typeface="Arial" panose="020B0604020202020204" pitchFamily="34" charset="0"/>
                  </a:endParaRPr>
                </a:p>
                <a:p>
                  <a:pPr algn="ctr" eaLnBrk="1" hangingPunct="1">
                    <a:spcBef>
                      <a:spcPct val="0"/>
                    </a:spcBef>
                    <a:buFontTx/>
                    <a:buNone/>
                  </a:pPr>
                  <a:r>
                    <a:rPr lang="es-AR" altLang="pt-BR" sz="800" u="none">
                      <a:solidFill>
                        <a:srgbClr val="000000"/>
                      </a:solidFill>
                      <a:latin typeface="Arial" panose="020B0604020202020204" pitchFamily="34" charset="0"/>
                    </a:rPr>
                    <a:t>Planejar</a:t>
                  </a:r>
                </a:p>
                <a:p>
                  <a:pPr algn="ctr" eaLnBrk="1" hangingPunct="1">
                    <a:spcBef>
                      <a:spcPct val="0"/>
                    </a:spcBef>
                    <a:buFontTx/>
                    <a:buNone/>
                  </a:pPr>
                  <a:r>
                    <a:rPr lang="es-AR" altLang="pt-BR" sz="800" u="none">
                      <a:solidFill>
                        <a:srgbClr val="000000"/>
                      </a:solidFill>
                      <a:latin typeface="Arial" panose="020B0604020202020204" pitchFamily="34" charset="0"/>
                    </a:rPr>
                    <a:t>Subcontratações</a:t>
                  </a:r>
                </a:p>
                <a:p>
                  <a:pPr algn="ctr" eaLnBrk="1" hangingPunct="1">
                    <a:spcBef>
                      <a:spcPct val="0"/>
                    </a:spcBef>
                    <a:buFontTx/>
                    <a:buNone/>
                  </a:pPr>
                  <a:r>
                    <a:rPr lang="es-AR" altLang="pt-BR" sz="800" u="none">
                      <a:solidFill>
                        <a:srgbClr val="000000"/>
                      </a:solidFill>
                      <a:latin typeface="Arial" panose="020B0604020202020204" pitchFamily="34" charset="0"/>
                    </a:rPr>
                    <a:t>e Compras</a:t>
                  </a:r>
                  <a:endParaRPr lang="es-AR" altLang="pt-BR" sz="800" u="none">
                    <a:latin typeface="Arial" panose="020B0604020202020204" pitchFamily="34" charset="0"/>
                  </a:endParaRPr>
                </a:p>
              </p:txBody>
            </p:sp>
            <p:sp>
              <p:nvSpPr>
                <p:cNvPr id="120886" name="Rectangle 206">
                  <a:extLst>
                    <a:ext uri="{FF2B5EF4-FFF2-40B4-BE49-F238E27FC236}">
                      <a16:creationId xmlns:a16="http://schemas.microsoft.com/office/drawing/2014/main" id="{E0D17934-6E8F-4147-AA08-44253B6984DF}"/>
                    </a:ext>
                  </a:extLst>
                </p:cNvPr>
                <p:cNvSpPr>
                  <a:spLocks noChangeArrowheads="1"/>
                </p:cNvSpPr>
                <p:nvPr/>
              </p:nvSpPr>
              <p:spPr bwMode="auto">
                <a:xfrm>
                  <a:off x="-114" y="981"/>
                  <a:ext cx="318" cy="181"/>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800" u="none">
                      <a:latin typeface="Arial" panose="020B0604020202020204" pitchFamily="34" charset="0"/>
                    </a:rPr>
                    <a:t>2.8.1</a:t>
                  </a:r>
                </a:p>
              </p:txBody>
            </p:sp>
          </p:grpSp>
        </p:grpSp>
      </p:grpSp>
    </p:spTree>
    <p:extLst>
      <p:ext uri="{BB962C8B-B14F-4D97-AF65-F5344CB8AC3E}">
        <p14:creationId xmlns:p14="http://schemas.microsoft.com/office/powerpoint/2010/main" val="3880457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066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806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06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67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FD0F1AED-B39F-411E-A22D-0F3577E37735}"/>
              </a:ext>
            </a:extLst>
          </p:cNvPr>
          <p:cNvSpPr>
            <a:spLocks noGrp="1" noChangeArrowheads="1"/>
          </p:cNvSpPr>
          <p:nvPr>
            <p:ph type="title"/>
          </p:nvPr>
        </p:nvSpPr>
        <p:spPr/>
        <p:txBody>
          <a:bodyPr>
            <a:normAutofit fontScale="90000"/>
          </a:bodyPr>
          <a:lstStyle/>
          <a:p>
            <a:pPr eaLnBrk="1" hangingPunct="1"/>
            <a:r>
              <a:rPr lang="es-AR" altLang="pt-BR" sz="3600"/>
              <a:t>O organograma exibe as responsabilidades funcionais e linhas de comando</a:t>
            </a:r>
          </a:p>
        </p:txBody>
      </p:sp>
      <p:sp>
        <p:nvSpPr>
          <p:cNvPr id="122883" name="Line 10">
            <a:extLst>
              <a:ext uri="{FF2B5EF4-FFF2-40B4-BE49-F238E27FC236}">
                <a16:creationId xmlns:a16="http://schemas.microsoft.com/office/drawing/2014/main" id="{BC020316-DC5A-4D0E-9734-A69A9F2B531E}"/>
              </a:ext>
            </a:extLst>
          </p:cNvPr>
          <p:cNvSpPr>
            <a:spLocks noChangeShapeType="1"/>
          </p:cNvSpPr>
          <p:nvPr/>
        </p:nvSpPr>
        <p:spPr bwMode="auto">
          <a:xfrm>
            <a:off x="5257800" y="2620963"/>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84" name="Line 11">
            <a:extLst>
              <a:ext uri="{FF2B5EF4-FFF2-40B4-BE49-F238E27FC236}">
                <a16:creationId xmlns:a16="http://schemas.microsoft.com/office/drawing/2014/main" id="{846C3968-3170-4ED3-B86C-12E10E000627}"/>
              </a:ext>
            </a:extLst>
          </p:cNvPr>
          <p:cNvSpPr>
            <a:spLocks noChangeShapeType="1"/>
          </p:cNvSpPr>
          <p:nvPr/>
        </p:nvSpPr>
        <p:spPr bwMode="auto">
          <a:xfrm>
            <a:off x="1362075" y="3125788"/>
            <a:ext cx="60388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85" name="Line 12">
            <a:extLst>
              <a:ext uri="{FF2B5EF4-FFF2-40B4-BE49-F238E27FC236}">
                <a16:creationId xmlns:a16="http://schemas.microsoft.com/office/drawing/2014/main" id="{9CCC0A6D-9035-41E0-AA46-8F7D414D1EDC}"/>
              </a:ext>
            </a:extLst>
          </p:cNvPr>
          <p:cNvSpPr>
            <a:spLocks noChangeShapeType="1"/>
          </p:cNvSpPr>
          <p:nvPr/>
        </p:nvSpPr>
        <p:spPr bwMode="auto">
          <a:xfrm>
            <a:off x="3203575" y="2620963"/>
            <a:ext cx="742950"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pt-BR"/>
          </a:p>
        </p:txBody>
      </p:sp>
      <p:sp>
        <p:nvSpPr>
          <p:cNvPr id="122886" name="Line 13">
            <a:extLst>
              <a:ext uri="{FF2B5EF4-FFF2-40B4-BE49-F238E27FC236}">
                <a16:creationId xmlns:a16="http://schemas.microsoft.com/office/drawing/2014/main" id="{A1352DC1-FC23-4F6E-B3EE-68D6B2D11ADA}"/>
              </a:ext>
            </a:extLst>
          </p:cNvPr>
          <p:cNvSpPr>
            <a:spLocks noChangeShapeType="1"/>
          </p:cNvSpPr>
          <p:nvPr/>
        </p:nvSpPr>
        <p:spPr bwMode="auto">
          <a:xfrm>
            <a:off x="2497138" y="1687513"/>
            <a:ext cx="1325562" cy="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pt-BR"/>
          </a:p>
        </p:txBody>
      </p:sp>
      <p:sp>
        <p:nvSpPr>
          <p:cNvPr id="122887" name="Line 14">
            <a:extLst>
              <a:ext uri="{FF2B5EF4-FFF2-40B4-BE49-F238E27FC236}">
                <a16:creationId xmlns:a16="http://schemas.microsoft.com/office/drawing/2014/main" id="{A9C0ACA9-8EE4-498B-A0A9-1D76E06C9568}"/>
              </a:ext>
            </a:extLst>
          </p:cNvPr>
          <p:cNvSpPr>
            <a:spLocks noChangeShapeType="1"/>
          </p:cNvSpPr>
          <p:nvPr/>
        </p:nvSpPr>
        <p:spPr bwMode="auto">
          <a:xfrm>
            <a:off x="4572000" y="2060575"/>
            <a:ext cx="0" cy="1054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88" name="Line 15">
            <a:extLst>
              <a:ext uri="{FF2B5EF4-FFF2-40B4-BE49-F238E27FC236}">
                <a16:creationId xmlns:a16="http://schemas.microsoft.com/office/drawing/2014/main" id="{E66A083F-EAB6-4C91-82E8-32FDE0DD13C0}"/>
              </a:ext>
            </a:extLst>
          </p:cNvPr>
          <p:cNvSpPr>
            <a:spLocks noChangeShapeType="1"/>
          </p:cNvSpPr>
          <p:nvPr/>
        </p:nvSpPr>
        <p:spPr bwMode="auto">
          <a:xfrm>
            <a:off x="2508250" y="1673225"/>
            <a:ext cx="0" cy="10541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pt-BR"/>
          </a:p>
        </p:txBody>
      </p:sp>
      <p:sp>
        <p:nvSpPr>
          <p:cNvPr id="122889" name="Line 16">
            <a:extLst>
              <a:ext uri="{FF2B5EF4-FFF2-40B4-BE49-F238E27FC236}">
                <a16:creationId xmlns:a16="http://schemas.microsoft.com/office/drawing/2014/main" id="{D95D3E03-B8BB-4A5F-8900-3065E48C94F0}"/>
              </a:ext>
            </a:extLst>
          </p:cNvPr>
          <p:cNvSpPr>
            <a:spLocks noChangeShapeType="1"/>
          </p:cNvSpPr>
          <p:nvPr/>
        </p:nvSpPr>
        <p:spPr bwMode="auto">
          <a:xfrm>
            <a:off x="2676525" y="3646488"/>
            <a:ext cx="0" cy="20875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90" name="Line 17">
            <a:extLst>
              <a:ext uri="{FF2B5EF4-FFF2-40B4-BE49-F238E27FC236}">
                <a16:creationId xmlns:a16="http://schemas.microsoft.com/office/drawing/2014/main" id="{27996607-20C9-48C3-B072-61C11B5B3C1E}"/>
              </a:ext>
            </a:extLst>
          </p:cNvPr>
          <p:cNvSpPr>
            <a:spLocks noChangeShapeType="1"/>
          </p:cNvSpPr>
          <p:nvPr/>
        </p:nvSpPr>
        <p:spPr bwMode="auto">
          <a:xfrm>
            <a:off x="4619625" y="3646488"/>
            <a:ext cx="0" cy="20875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91" name="Line 18">
            <a:extLst>
              <a:ext uri="{FF2B5EF4-FFF2-40B4-BE49-F238E27FC236}">
                <a16:creationId xmlns:a16="http://schemas.microsoft.com/office/drawing/2014/main" id="{B68AC162-2F69-4EF6-84BF-337324D67057}"/>
              </a:ext>
            </a:extLst>
          </p:cNvPr>
          <p:cNvSpPr>
            <a:spLocks noChangeShapeType="1"/>
          </p:cNvSpPr>
          <p:nvPr/>
        </p:nvSpPr>
        <p:spPr bwMode="auto">
          <a:xfrm>
            <a:off x="6562725" y="3646488"/>
            <a:ext cx="0" cy="20875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92" name="Line 19">
            <a:extLst>
              <a:ext uri="{FF2B5EF4-FFF2-40B4-BE49-F238E27FC236}">
                <a16:creationId xmlns:a16="http://schemas.microsoft.com/office/drawing/2014/main" id="{400BD082-0AE4-4A34-A511-F430FE313F7C}"/>
              </a:ext>
            </a:extLst>
          </p:cNvPr>
          <p:cNvSpPr>
            <a:spLocks noChangeShapeType="1"/>
          </p:cNvSpPr>
          <p:nvPr/>
        </p:nvSpPr>
        <p:spPr bwMode="auto">
          <a:xfrm>
            <a:off x="590550" y="3646488"/>
            <a:ext cx="0" cy="208756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93" name="Line 20">
            <a:extLst>
              <a:ext uri="{FF2B5EF4-FFF2-40B4-BE49-F238E27FC236}">
                <a16:creationId xmlns:a16="http://schemas.microsoft.com/office/drawing/2014/main" id="{A48D3591-D5FF-47E9-8C9E-03824D2C8E1F}"/>
              </a:ext>
            </a:extLst>
          </p:cNvPr>
          <p:cNvSpPr>
            <a:spLocks noChangeShapeType="1"/>
          </p:cNvSpPr>
          <p:nvPr/>
        </p:nvSpPr>
        <p:spPr bwMode="auto">
          <a:xfrm>
            <a:off x="7386638" y="3113088"/>
            <a:ext cx="0" cy="25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94" name="Line 21">
            <a:extLst>
              <a:ext uri="{FF2B5EF4-FFF2-40B4-BE49-F238E27FC236}">
                <a16:creationId xmlns:a16="http://schemas.microsoft.com/office/drawing/2014/main" id="{92E83D31-8C63-4808-8876-102DC1D2690D}"/>
              </a:ext>
            </a:extLst>
          </p:cNvPr>
          <p:cNvSpPr>
            <a:spLocks noChangeShapeType="1"/>
          </p:cNvSpPr>
          <p:nvPr/>
        </p:nvSpPr>
        <p:spPr bwMode="auto">
          <a:xfrm>
            <a:off x="5424488" y="3113088"/>
            <a:ext cx="0" cy="25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95" name="Line 22">
            <a:extLst>
              <a:ext uri="{FF2B5EF4-FFF2-40B4-BE49-F238E27FC236}">
                <a16:creationId xmlns:a16="http://schemas.microsoft.com/office/drawing/2014/main" id="{660C68DF-D543-4A21-8EB0-8FEAE9B7E7A0}"/>
              </a:ext>
            </a:extLst>
          </p:cNvPr>
          <p:cNvSpPr>
            <a:spLocks noChangeShapeType="1"/>
          </p:cNvSpPr>
          <p:nvPr/>
        </p:nvSpPr>
        <p:spPr bwMode="auto">
          <a:xfrm>
            <a:off x="3405188" y="3113088"/>
            <a:ext cx="0" cy="25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96" name="Line 23">
            <a:extLst>
              <a:ext uri="{FF2B5EF4-FFF2-40B4-BE49-F238E27FC236}">
                <a16:creationId xmlns:a16="http://schemas.microsoft.com/office/drawing/2014/main" id="{84DFEF23-1BC6-4BC2-A2CF-A1162B4FC6EE}"/>
              </a:ext>
            </a:extLst>
          </p:cNvPr>
          <p:cNvSpPr>
            <a:spLocks noChangeShapeType="1"/>
          </p:cNvSpPr>
          <p:nvPr/>
        </p:nvSpPr>
        <p:spPr bwMode="auto">
          <a:xfrm>
            <a:off x="1347788" y="3113088"/>
            <a:ext cx="0" cy="2540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97" name="Line 24">
            <a:extLst>
              <a:ext uri="{FF2B5EF4-FFF2-40B4-BE49-F238E27FC236}">
                <a16:creationId xmlns:a16="http://schemas.microsoft.com/office/drawing/2014/main" id="{6460D763-5BC3-4176-9DD8-8099DA0C050E}"/>
              </a:ext>
            </a:extLst>
          </p:cNvPr>
          <p:cNvSpPr>
            <a:spLocks noChangeShapeType="1"/>
          </p:cNvSpPr>
          <p:nvPr/>
        </p:nvSpPr>
        <p:spPr bwMode="auto">
          <a:xfrm>
            <a:off x="593725" y="4392613"/>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98" name="Line 25">
            <a:extLst>
              <a:ext uri="{FF2B5EF4-FFF2-40B4-BE49-F238E27FC236}">
                <a16:creationId xmlns:a16="http://schemas.microsoft.com/office/drawing/2014/main" id="{E6BDF8C4-23F8-43F0-90C9-22A52C5A40D8}"/>
              </a:ext>
            </a:extLst>
          </p:cNvPr>
          <p:cNvSpPr>
            <a:spLocks noChangeShapeType="1"/>
          </p:cNvSpPr>
          <p:nvPr/>
        </p:nvSpPr>
        <p:spPr bwMode="auto">
          <a:xfrm>
            <a:off x="593725" y="5106988"/>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899" name="Line 26">
            <a:extLst>
              <a:ext uri="{FF2B5EF4-FFF2-40B4-BE49-F238E27FC236}">
                <a16:creationId xmlns:a16="http://schemas.microsoft.com/office/drawing/2014/main" id="{CE670650-22BC-412F-9A32-1E62A12D2CE6}"/>
              </a:ext>
            </a:extLst>
          </p:cNvPr>
          <p:cNvSpPr>
            <a:spLocks noChangeShapeType="1"/>
          </p:cNvSpPr>
          <p:nvPr/>
        </p:nvSpPr>
        <p:spPr bwMode="auto">
          <a:xfrm>
            <a:off x="593725" y="5726113"/>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900" name="Line 27">
            <a:extLst>
              <a:ext uri="{FF2B5EF4-FFF2-40B4-BE49-F238E27FC236}">
                <a16:creationId xmlns:a16="http://schemas.microsoft.com/office/drawing/2014/main" id="{ED8BAE43-0637-4FB7-BD85-00BFAEE1A350}"/>
              </a:ext>
            </a:extLst>
          </p:cNvPr>
          <p:cNvSpPr>
            <a:spLocks noChangeShapeType="1"/>
          </p:cNvSpPr>
          <p:nvPr/>
        </p:nvSpPr>
        <p:spPr bwMode="auto">
          <a:xfrm>
            <a:off x="2670175" y="4392613"/>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901" name="Line 28">
            <a:extLst>
              <a:ext uri="{FF2B5EF4-FFF2-40B4-BE49-F238E27FC236}">
                <a16:creationId xmlns:a16="http://schemas.microsoft.com/office/drawing/2014/main" id="{39BD7F4E-9023-447E-9F56-174193ABCBEB}"/>
              </a:ext>
            </a:extLst>
          </p:cNvPr>
          <p:cNvSpPr>
            <a:spLocks noChangeShapeType="1"/>
          </p:cNvSpPr>
          <p:nvPr/>
        </p:nvSpPr>
        <p:spPr bwMode="auto">
          <a:xfrm>
            <a:off x="2670175" y="5106988"/>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902" name="Line 29">
            <a:extLst>
              <a:ext uri="{FF2B5EF4-FFF2-40B4-BE49-F238E27FC236}">
                <a16:creationId xmlns:a16="http://schemas.microsoft.com/office/drawing/2014/main" id="{BEFD148E-3E24-419C-BA0C-FA6813417B18}"/>
              </a:ext>
            </a:extLst>
          </p:cNvPr>
          <p:cNvSpPr>
            <a:spLocks noChangeShapeType="1"/>
          </p:cNvSpPr>
          <p:nvPr/>
        </p:nvSpPr>
        <p:spPr bwMode="auto">
          <a:xfrm>
            <a:off x="2670175" y="5726113"/>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903" name="Line 30">
            <a:extLst>
              <a:ext uri="{FF2B5EF4-FFF2-40B4-BE49-F238E27FC236}">
                <a16:creationId xmlns:a16="http://schemas.microsoft.com/office/drawing/2014/main" id="{5F1FF97A-9EF1-4B3F-8B2D-4C4AF3C84B13}"/>
              </a:ext>
            </a:extLst>
          </p:cNvPr>
          <p:cNvSpPr>
            <a:spLocks noChangeShapeType="1"/>
          </p:cNvSpPr>
          <p:nvPr/>
        </p:nvSpPr>
        <p:spPr bwMode="auto">
          <a:xfrm>
            <a:off x="4613275" y="4392613"/>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904" name="Line 31">
            <a:extLst>
              <a:ext uri="{FF2B5EF4-FFF2-40B4-BE49-F238E27FC236}">
                <a16:creationId xmlns:a16="http://schemas.microsoft.com/office/drawing/2014/main" id="{D938C028-4232-4C8D-93AF-9D7F79F32643}"/>
              </a:ext>
            </a:extLst>
          </p:cNvPr>
          <p:cNvSpPr>
            <a:spLocks noChangeShapeType="1"/>
          </p:cNvSpPr>
          <p:nvPr/>
        </p:nvSpPr>
        <p:spPr bwMode="auto">
          <a:xfrm>
            <a:off x="4613275" y="5106988"/>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905" name="Line 32">
            <a:extLst>
              <a:ext uri="{FF2B5EF4-FFF2-40B4-BE49-F238E27FC236}">
                <a16:creationId xmlns:a16="http://schemas.microsoft.com/office/drawing/2014/main" id="{3B159947-7FB3-4900-B160-F7A88DDDA048}"/>
              </a:ext>
            </a:extLst>
          </p:cNvPr>
          <p:cNvSpPr>
            <a:spLocks noChangeShapeType="1"/>
          </p:cNvSpPr>
          <p:nvPr/>
        </p:nvSpPr>
        <p:spPr bwMode="auto">
          <a:xfrm>
            <a:off x="4613275" y="5726113"/>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906" name="Line 33">
            <a:extLst>
              <a:ext uri="{FF2B5EF4-FFF2-40B4-BE49-F238E27FC236}">
                <a16:creationId xmlns:a16="http://schemas.microsoft.com/office/drawing/2014/main" id="{F9A34DFE-D9F1-469D-A7E6-1F4A49A04B9D}"/>
              </a:ext>
            </a:extLst>
          </p:cNvPr>
          <p:cNvSpPr>
            <a:spLocks noChangeShapeType="1"/>
          </p:cNvSpPr>
          <p:nvPr/>
        </p:nvSpPr>
        <p:spPr bwMode="auto">
          <a:xfrm>
            <a:off x="6556375" y="4392613"/>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907" name="Line 34">
            <a:extLst>
              <a:ext uri="{FF2B5EF4-FFF2-40B4-BE49-F238E27FC236}">
                <a16:creationId xmlns:a16="http://schemas.microsoft.com/office/drawing/2014/main" id="{87EF40A3-716D-44A1-979C-6EC712D8E2E8}"/>
              </a:ext>
            </a:extLst>
          </p:cNvPr>
          <p:cNvSpPr>
            <a:spLocks noChangeShapeType="1"/>
          </p:cNvSpPr>
          <p:nvPr/>
        </p:nvSpPr>
        <p:spPr bwMode="auto">
          <a:xfrm>
            <a:off x="6556375" y="5106988"/>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908" name="Line 35">
            <a:extLst>
              <a:ext uri="{FF2B5EF4-FFF2-40B4-BE49-F238E27FC236}">
                <a16:creationId xmlns:a16="http://schemas.microsoft.com/office/drawing/2014/main" id="{A1BF5E63-6BAF-4091-9509-3800013CA502}"/>
              </a:ext>
            </a:extLst>
          </p:cNvPr>
          <p:cNvSpPr>
            <a:spLocks noChangeShapeType="1"/>
          </p:cNvSpPr>
          <p:nvPr/>
        </p:nvSpPr>
        <p:spPr bwMode="auto">
          <a:xfrm>
            <a:off x="6556375" y="5726113"/>
            <a:ext cx="7429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909" name="AutoShape 36">
            <a:extLst>
              <a:ext uri="{FF2B5EF4-FFF2-40B4-BE49-F238E27FC236}">
                <a16:creationId xmlns:a16="http://schemas.microsoft.com/office/drawing/2014/main" id="{BF5CEEC5-1817-4E1B-A39B-3754D79727FA}"/>
              </a:ext>
            </a:extLst>
          </p:cNvPr>
          <p:cNvSpPr>
            <a:spLocks noChangeArrowheads="1"/>
          </p:cNvSpPr>
          <p:nvPr/>
        </p:nvSpPr>
        <p:spPr bwMode="auto">
          <a:xfrm>
            <a:off x="3708400" y="1341438"/>
            <a:ext cx="1728788" cy="720725"/>
          </a:xfrm>
          <a:prstGeom prst="roundRect">
            <a:avLst>
              <a:gd name="adj" fmla="val 16667"/>
            </a:avLst>
          </a:prstGeom>
          <a:solidFill>
            <a:srgbClr val="0089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200" u="none">
                <a:solidFill>
                  <a:schemeClr val="bg1"/>
                </a:solidFill>
                <a:latin typeface="Arial" panose="020B0604020202020204" pitchFamily="34" charset="0"/>
              </a:rPr>
              <a:t>PM do Cliente</a:t>
            </a:r>
          </a:p>
          <a:p>
            <a:pPr algn="ctr" eaLnBrk="1" hangingPunct="1">
              <a:spcBef>
                <a:spcPct val="0"/>
              </a:spcBef>
              <a:buFontTx/>
              <a:buNone/>
            </a:pPr>
            <a:r>
              <a:rPr lang="en-GB" altLang="pt-BR" sz="1200" b="0" u="none">
                <a:solidFill>
                  <a:schemeClr val="bg1"/>
                </a:solidFill>
                <a:latin typeface="Arial" panose="020B0604020202020204" pitchFamily="34" charset="0"/>
              </a:rPr>
              <a:t>Elizabeth Brown</a:t>
            </a:r>
          </a:p>
        </p:txBody>
      </p:sp>
      <p:sp>
        <p:nvSpPr>
          <p:cNvPr id="122910" name="AutoShape 37">
            <a:extLst>
              <a:ext uri="{FF2B5EF4-FFF2-40B4-BE49-F238E27FC236}">
                <a16:creationId xmlns:a16="http://schemas.microsoft.com/office/drawing/2014/main" id="{377531DF-3070-440E-9AA6-DB0A3342A45B}"/>
              </a:ext>
            </a:extLst>
          </p:cNvPr>
          <p:cNvSpPr>
            <a:spLocks noChangeArrowheads="1"/>
          </p:cNvSpPr>
          <p:nvPr/>
        </p:nvSpPr>
        <p:spPr bwMode="auto">
          <a:xfrm>
            <a:off x="3689350" y="2276475"/>
            <a:ext cx="1728788" cy="720725"/>
          </a:xfrm>
          <a:prstGeom prst="roundRect">
            <a:avLst>
              <a:gd name="adj" fmla="val 16667"/>
            </a:avLst>
          </a:prstGeom>
          <a:solidFill>
            <a:srgbClr val="0089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GB" altLang="pt-BR" sz="1200" u="none">
                <a:solidFill>
                  <a:schemeClr val="bg1"/>
                </a:solidFill>
                <a:latin typeface="Arial" panose="020B0604020202020204" pitchFamily="34" charset="0"/>
              </a:rPr>
              <a:t>PM da MWH</a:t>
            </a:r>
          </a:p>
          <a:p>
            <a:pPr algn="ctr" eaLnBrk="1" hangingPunct="1">
              <a:spcBef>
                <a:spcPct val="0"/>
              </a:spcBef>
              <a:buFontTx/>
              <a:buNone/>
            </a:pPr>
            <a:r>
              <a:rPr lang="en-GB" altLang="pt-BR" sz="1200" b="0" u="none">
                <a:solidFill>
                  <a:schemeClr val="bg1"/>
                </a:solidFill>
                <a:latin typeface="Arial" panose="020B0604020202020204" pitchFamily="34" charset="0"/>
              </a:rPr>
              <a:t>Claire Singleton</a:t>
            </a:r>
          </a:p>
        </p:txBody>
      </p:sp>
      <p:sp>
        <p:nvSpPr>
          <p:cNvPr id="122911" name="AutoShape 38">
            <a:extLst>
              <a:ext uri="{FF2B5EF4-FFF2-40B4-BE49-F238E27FC236}">
                <a16:creationId xmlns:a16="http://schemas.microsoft.com/office/drawing/2014/main" id="{21A8B522-9784-438F-8827-1B2D3DE48BAA}"/>
              </a:ext>
            </a:extLst>
          </p:cNvPr>
          <p:cNvSpPr>
            <a:spLocks noChangeArrowheads="1"/>
          </p:cNvSpPr>
          <p:nvPr/>
        </p:nvSpPr>
        <p:spPr bwMode="auto">
          <a:xfrm>
            <a:off x="1612900" y="2266950"/>
            <a:ext cx="1728788" cy="720725"/>
          </a:xfrm>
          <a:prstGeom prst="roundRect">
            <a:avLst>
              <a:gd name="adj" fmla="val 16667"/>
            </a:avLst>
          </a:prstGeom>
          <a:solidFill>
            <a:srgbClr val="0089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200" u="none">
                <a:solidFill>
                  <a:schemeClr val="bg1"/>
                </a:solidFill>
                <a:latin typeface="Arial" panose="020B0604020202020204" pitchFamily="34" charset="0"/>
              </a:rPr>
              <a:t>Gerente de </a:t>
            </a:r>
          </a:p>
          <a:p>
            <a:pPr algn="ctr" eaLnBrk="1" hangingPunct="1">
              <a:spcBef>
                <a:spcPct val="0"/>
              </a:spcBef>
              <a:buFontTx/>
              <a:buNone/>
            </a:pPr>
            <a:r>
              <a:rPr lang="es-AR" altLang="pt-BR" sz="1200" u="none">
                <a:solidFill>
                  <a:schemeClr val="bg1"/>
                </a:solidFill>
                <a:latin typeface="Arial" panose="020B0604020202020204" pitchFamily="34" charset="0"/>
              </a:rPr>
              <a:t>Serviço ao Cliente</a:t>
            </a:r>
          </a:p>
          <a:p>
            <a:pPr algn="ctr" eaLnBrk="1" hangingPunct="1">
              <a:spcBef>
                <a:spcPct val="0"/>
              </a:spcBef>
              <a:buFontTx/>
              <a:buNone/>
            </a:pPr>
            <a:r>
              <a:rPr lang="en-GB" altLang="pt-BR" sz="1200" b="0" u="none">
                <a:solidFill>
                  <a:schemeClr val="bg1"/>
                </a:solidFill>
                <a:latin typeface="Arial" panose="020B0604020202020204" pitchFamily="34" charset="0"/>
              </a:rPr>
              <a:t>George Harrison</a:t>
            </a:r>
          </a:p>
        </p:txBody>
      </p:sp>
      <p:sp>
        <p:nvSpPr>
          <p:cNvPr id="122912" name="AutoShape 39">
            <a:extLst>
              <a:ext uri="{FF2B5EF4-FFF2-40B4-BE49-F238E27FC236}">
                <a16:creationId xmlns:a16="http://schemas.microsoft.com/office/drawing/2014/main" id="{53A643D8-51AD-4904-A14B-C0D792390305}"/>
              </a:ext>
            </a:extLst>
          </p:cNvPr>
          <p:cNvSpPr>
            <a:spLocks noChangeArrowheads="1"/>
          </p:cNvSpPr>
          <p:nvPr/>
        </p:nvSpPr>
        <p:spPr bwMode="auto">
          <a:xfrm>
            <a:off x="5651500" y="2266950"/>
            <a:ext cx="3097213" cy="720725"/>
          </a:xfrm>
          <a:prstGeom prst="roundRect">
            <a:avLst>
              <a:gd name="adj" fmla="val 16667"/>
            </a:avLst>
          </a:prstGeom>
          <a:solidFill>
            <a:srgbClr val="0089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200" u="none">
                <a:solidFill>
                  <a:schemeClr val="bg1"/>
                </a:solidFill>
                <a:latin typeface="Arial" panose="020B0604020202020204" pitchFamily="34" charset="0"/>
              </a:rPr>
              <a:t>Controle do Projeto</a:t>
            </a:r>
            <a:r>
              <a:rPr lang="en-GB" altLang="pt-BR" sz="1200" u="none">
                <a:solidFill>
                  <a:schemeClr val="bg1"/>
                </a:solidFill>
                <a:latin typeface="Arial" panose="020B0604020202020204" pitchFamily="34" charset="0"/>
              </a:rPr>
              <a:t> – </a:t>
            </a:r>
            <a:r>
              <a:rPr lang="en-GB" altLang="pt-BR" sz="1200" b="0" u="none">
                <a:solidFill>
                  <a:schemeClr val="bg1"/>
                </a:solidFill>
                <a:latin typeface="Arial" panose="020B0604020202020204" pitchFamily="34" charset="0"/>
              </a:rPr>
              <a:t>Tim McMichael</a:t>
            </a:r>
          </a:p>
          <a:p>
            <a:pPr algn="ctr" eaLnBrk="1" hangingPunct="1">
              <a:spcBef>
                <a:spcPct val="0"/>
              </a:spcBef>
              <a:buFontTx/>
              <a:buNone/>
            </a:pPr>
            <a:r>
              <a:rPr lang="es-AR" altLang="pt-BR" sz="1200" u="none">
                <a:solidFill>
                  <a:schemeClr val="bg1"/>
                </a:solidFill>
                <a:latin typeface="Arial" panose="020B0604020202020204" pitchFamily="34" charset="0"/>
              </a:rPr>
              <a:t>Controle da Qualidade</a:t>
            </a:r>
            <a:r>
              <a:rPr lang="en-GB" altLang="pt-BR" sz="1200" u="none">
                <a:solidFill>
                  <a:schemeClr val="bg1"/>
                </a:solidFill>
                <a:latin typeface="Arial" panose="020B0604020202020204" pitchFamily="34" charset="0"/>
              </a:rPr>
              <a:t> – </a:t>
            </a:r>
            <a:r>
              <a:rPr lang="en-GB" altLang="pt-BR" sz="1200" b="0" u="none">
                <a:solidFill>
                  <a:schemeClr val="bg1"/>
                </a:solidFill>
                <a:latin typeface="Arial" panose="020B0604020202020204" pitchFamily="34" charset="0"/>
              </a:rPr>
              <a:t>Samantha Jameson</a:t>
            </a:r>
          </a:p>
          <a:p>
            <a:pPr algn="ctr" eaLnBrk="1" hangingPunct="1">
              <a:spcBef>
                <a:spcPct val="0"/>
              </a:spcBef>
              <a:buFontTx/>
              <a:buNone/>
            </a:pPr>
            <a:r>
              <a:rPr lang="es-AR" altLang="pt-BR" sz="1200" u="none">
                <a:solidFill>
                  <a:schemeClr val="bg1"/>
                </a:solidFill>
                <a:latin typeface="Arial" panose="020B0604020202020204" pitchFamily="34" charset="0"/>
              </a:rPr>
              <a:t>Segurança e Higiene</a:t>
            </a:r>
            <a:r>
              <a:rPr lang="en-GB" altLang="pt-BR" sz="1200" u="none">
                <a:solidFill>
                  <a:schemeClr val="bg1"/>
                </a:solidFill>
                <a:latin typeface="Arial" panose="020B0604020202020204" pitchFamily="34" charset="0"/>
              </a:rPr>
              <a:t> – </a:t>
            </a:r>
            <a:r>
              <a:rPr lang="en-GB" altLang="pt-BR" sz="1200" b="0" u="none">
                <a:solidFill>
                  <a:schemeClr val="bg1"/>
                </a:solidFill>
                <a:latin typeface="Arial" panose="020B0604020202020204" pitchFamily="34" charset="0"/>
              </a:rPr>
              <a:t>Paul Summers</a:t>
            </a:r>
          </a:p>
        </p:txBody>
      </p:sp>
      <p:sp>
        <p:nvSpPr>
          <p:cNvPr id="122913" name="AutoShape 40">
            <a:extLst>
              <a:ext uri="{FF2B5EF4-FFF2-40B4-BE49-F238E27FC236}">
                <a16:creationId xmlns:a16="http://schemas.microsoft.com/office/drawing/2014/main" id="{539E4FC6-9011-4030-B7A2-2FDB1B194915}"/>
              </a:ext>
            </a:extLst>
          </p:cNvPr>
          <p:cNvSpPr>
            <a:spLocks noChangeArrowheads="1"/>
          </p:cNvSpPr>
          <p:nvPr/>
        </p:nvSpPr>
        <p:spPr bwMode="auto">
          <a:xfrm>
            <a:off x="412750" y="3213100"/>
            <a:ext cx="1728788" cy="720725"/>
          </a:xfrm>
          <a:prstGeom prst="roundRect">
            <a:avLst>
              <a:gd name="adj" fmla="val 16667"/>
            </a:avLst>
          </a:prstGeom>
          <a:solidFill>
            <a:srgbClr val="A6C47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chemeClr val="bg1"/>
                </a:solidFill>
                <a:latin typeface="Arial" panose="020B0604020202020204" pitchFamily="34" charset="0"/>
              </a:rPr>
              <a:t>Líder Técnico e  </a:t>
            </a:r>
          </a:p>
          <a:p>
            <a:pPr algn="ctr" eaLnBrk="1" hangingPunct="1">
              <a:spcBef>
                <a:spcPct val="0"/>
              </a:spcBef>
              <a:buFontTx/>
              <a:buNone/>
            </a:pPr>
            <a:r>
              <a:rPr lang="en-US" altLang="pt-BR" sz="1000" u="none">
                <a:solidFill>
                  <a:schemeClr val="bg1"/>
                </a:solidFill>
                <a:latin typeface="Arial" panose="020B0604020202020204" pitchFamily="34" charset="0"/>
              </a:rPr>
              <a:t>Task Manager</a:t>
            </a:r>
            <a:r>
              <a:rPr lang="es-AR" altLang="pt-BR" sz="1000" u="none">
                <a:solidFill>
                  <a:schemeClr val="bg1"/>
                </a:solidFill>
                <a:latin typeface="Arial" panose="020B0604020202020204" pitchFamily="34" charset="0"/>
              </a:rPr>
              <a:t> </a:t>
            </a:r>
          </a:p>
          <a:p>
            <a:pPr algn="ctr" eaLnBrk="1" hangingPunct="1">
              <a:spcBef>
                <a:spcPct val="0"/>
              </a:spcBef>
              <a:buFontTx/>
              <a:buNone/>
            </a:pPr>
            <a:r>
              <a:rPr lang="es-AR" altLang="pt-BR" sz="1000" u="none">
                <a:solidFill>
                  <a:schemeClr val="bg1"/>
                </a:solidFill>
                <a:latin typeface="Arial" panose="020B0604020202020204" pitchFamily="34" charset="0"/>
              </a:rPr>
              <a:t>Apoio Técnico</a:t>
            </a:r>
          </a:p>
          <a:p>
            <a:pPr algn="ctr" eaLnBrk="1" hangingPunct="1">
              <a:spcBef>
                <a:spcPct val="0"/>
              </a:spcBef>
              <a:buFontTx/>
              <a:buNone/>
            </a:pPr>
            <a:r>
              <a:rPr lang="en-GB" altLang="pt-BR" sz="1000" b="0" u="none">
                <a:solidFill>
                  <a:schemeClr val="bg1"/>
                </a:solidFill>
                <a:latin typeface="Arial" panose="020B0604020202020204" pitchFamily="34" charset="0"/>
              </a:rPr>
              <a:t>Jon Updike</a:t>
            </a:r>
          </a:p>
        </p:txBody>
      </p:sp>
      <p:sp>
        <p:nvSpPr>
          <p:cNvPr id="122914" name="AutoShape 41">
            <a:extLst>
              <a:ext uri="{FF2B5EF4-FFF2-40B4-BE49-F238E27FC236}">
                <a16:creationId xmlns:a16="http://schemas.microsoft.com/office/drawing/2014/main" id="{8F50D0BB-8E6E-4DEE-9285-5A317270355D}"/>
              </a:ext>
            </a:extLst>
          </p:cNvPr>
          <p:cNvSpPr>
            <a:spLocks noChangeArrowheads="1"/>
          </p:cNvSpPr>
          <p:nvPr/>
        </p:nvSpPr>
        <p:spPr bwMode="auto">
          <a:xfrm>
            <a:off x="2484438" y="3213100"/>
            <a:ext cx="1728787" cy="720725"/>
          </a:xfrm>
          <a:prstGeom prst="roundRect">
            <a:avLst>
              <a:gd name="adj" fmla="val 16667"/>
            </a:avLst>
          </a:prstGeom>
          <a:solidFill>
            <a:srgbClr val="A6C47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GB" altLang="pt-BR" sz="1000" u="none">
                <a:solidFill>
                  <a:schemeClr val="bg1"/>
                </a:solidFill>
                <a:latin typeface="Arial" panose="020B0604020202020204" pitchFamily="34" charset="0"/>
              </a:rPr>
              <a:t>Task Manager </a:t>
            </a:r>
          </a:p>
          <a:p>
            <a:pPr algn="ctr" eaLnBrk="1" hangingPunct="1">
              <a:spcBef>
                <a:spcPct val="0"/>
              </a:spcBef>
              <a:buFontTx/>
              <a:buNone/>
            </a:pPr>
            <a:r>
              <a:rPr lang="es-AR" altLang="pt-BR" sz="1000" u="none">
                <a:solidFill>
                  <a:schemeClr val="bg1"/>
                </a:solidFill>
                <a:latin typeface="Arial" panose="020B0604020202020204" pitchFamily="34" charset="0"/>
              </a:rPr>
              <a:t>Caracterização do Local</a:t>
            </a:r>
          </a:p>
          <a:p>
            <a:pPr algn="ctr" eaLnBrk="1" hangingPunct="1">
              <a:spcBef>
                <a:spcPct val="0"/>
              </a:spcBef>
              <a:buFontTx/>
              <a:buNone/>
            </a:pPr>
            <a:r>
              <a:rPr lang="en-GB" altLang="pt-BR" sz="1000" b="0" u="none">
                <a:solidFill>
                  <a:schemeClr val="bg1"/>
                </a:solidFill>
                <a:latin typeface="Arial" panose="020B0604020202020204" pitchFamily="34" charset="0"/>
              </a:rPr>
              <a:t>Peter Parker</a:t>
            </a:r>
          </a:p>
        </p:txBody>
      </p:sp>
      <p:sp>
        <p:nvSpPr>
          <p:cNvPr id="122915" name="AutoShape 42">
            <a:extLst>
              <a:ext uri="{FF2B5EF4-FFF2-40B4-BE49-F238E27FC236}">
                <a16:creationId xmlns:a16="http://schemas.microsoft.com/office/drawing/2014/main" id="{CBA9256D-583B-4105-BB9A-82F4858559C0}"/>
              </a:ext>
            </a:extLst>
          </p:cNvPr>
          <p:cNvSpPr>
            <a:spLocks noChangeArrowheads="1"/>
          </p:cNvSpPr>
          <p:nvPr/>
        </p:nvSpPr>
        <p:spPr bwMode="auto">
          <a:xfrm>
            <a:off x="4500563" y="3213100"/>
            <a:ext cx="1728787" cy="720725"/>
          </a:xfrm>
          <a:prstGeom prst="roundRect">
            <a:avLst>
              <a:gd name="adj" fmla="val 16667"/>
            </a:avLst>
          </a:prstGeom>
          <a:solidFill>
            <a:srgbClr val="A6C47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GB" altLang="pt-BR" sz="1000" u="none">
                <a:solidFill>
                  <a:schemeClr val="bg1"/>
                </a:solidFill>
                <a:latin typeface="Arial" panose="020B0604020202020204" pitchFamily="34" charset="0"/>
              </a:rPr>
              <a:t>Task Manager</a:t>
            </a:r>
          </a:p>
          <a:p>
            <a:pPr algn="ctr" eaLnBrk="1" hangingPunct="1">
              <a:spcBef>
                <a:spcPct val="0"/>
              </a:spcBef>
              <a:buFontTx/>
              <a:buNone/>
            </a:pPr>
            <a:r>
              <a:rPr lang="es-AR" altLang="pt-BR" sz="1000" u="none">
                <a:solidFill>
                  <a:schemeClr val="bg1"/>
                </a:solidFill>
                <a:latin typeface="Arial" panose="020B0604020202020204" pitchFamily="34" charset="0"/>
              </a:rPr>
              <a:t>Túnel</a:t>
            </a:r>
          </a:p>
          <a:p>
            <a:pPr algn="ctr" eaLnBrk="1" hangingPunct="1">
              <a:spcBef>
                <a:spcPct val="0"/>
              </a:spcBef>
              <a:buFontTx/>
              <a:buNone/>
            </a:pPr>
            <a:r>
              <a:rPr lang="fr-BE" altLang="pt-BR" sz="1000" b="0" u="none">
                <a:solidFill>
                  <a:schemeClr val="bg1"/>
                </a:solidFill>
                <a:latin typeface="Arial" panose="020B0604020202020204" pitchFamily="34" charset="0"/>
              </a:rPr>
              <a:t>Liz H. Smith</a:t>
            </a:r>
            <a:endParaRPr lang="en-GB" altLang="pt-BR" sz="1000" b="0" u="none">
              <a:solidFill>
                <a:schemeClr val="bg1"/>
              </a:solidFill>
              <a:latin typeface="Arial" panose="020B0604020202020204" pitchFamily="34" charset="0"/>
            </a:endParaRPr>
          </a:p>
        </p:txBody>
      </p:sp>
      <p:sp>
        <p:nvSpPr>
          <p:cNvPr id="122916" name="AutoShape 43">
            <a:extLst>
              <a:ext uri="{FF2B5EF4-FFF2-40B4-BE49-F238E27FC236}">
                <a16:creationId xmlns:a16="http://schemas.microsoft.com/office/drawing/2014/main" id="{8B2D894E-436B-4490-8D79-882B473474FC}"/>
              </a:ext>
            </a:extLst>
          </p:cNvPr>
          <p:cNvSpPr>
            <a:spLocks noChangeArrowheads="1"/>
          </p:cNvSpPr>
          <p:nvPr/>
        </p:nvSpPr>
        <p:spPr bwMode="auto">
          <a:xfrm>
            <a:off x="6443663" y="3213100"/>
            <a:ext cx="1728787" cy="720725"/>
          </a:xfrm>
          <a:prstGeom prst="roundRect">
            <a:avLst>
              <a:gd name="adj" fmla="val 16667"/>
            </a:avLst>
          </a:prstGeom>
          <a:solidFill>
            <a:srgbClr val="A6C47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GB" altLang="pt-BR" sz="1000" u="none">
                <a:solidFill>
                  <a:schemeClr val="bg1"/>
                </a:solidFill>
                <a:latin typeface="Arial" panose="020B0604020202020204" pitchFamily="34" charset="0"/>
              </a:rPr>
              <a:t>Task Manager </a:t>
            </a:r>
          </a:p>
          <a:p>
            <a:pPr algn="ctr" eaLnBrk="1" hangingPunct="1">
              <a:spcBef>
                <a:spcPct val="0"/>
              </a:spcBef>
              <a:buFontTx/>
              <a:buNone/>
            </a:pPr>
            <a:r>
              <a:rPr lang="es-AR" altLang="pt-BR" sz="1000" u="none">
                <a:solidFill>
                  <a:schemeClr val="bg1"/>
                </a:solidFill>
                <a:latin typeface="Arial" panose="020B0604020202020204" pitchFamily="34" charset="0"/>
              </a:rPr>
              <a:t>Estruturas Auxiliares</a:t>
            </a:r>
          </a:p>
          <a:p>
            <a:pPr algn="ctr" eaLnBrk="1" hangingPunct="1">
              <a:spcBef>
                <a:spcPct val="0"/>
              </a:spcBef>
              <a:buFontTx/>
              <a:buNone/>
            </a:pPr>
            <a:r>
              <a:rPr lang="en-GB" altLang="pt-BR" sz="1000" b="0" u="none">
                <a:solidFill>
                  <a:schemeClr val="bg1"/>
                </a:solidFill>
                <a:latin typeface="Arial" panose="020B0604020202020204" pitchFamily="34" charset="0"/>
              </a:rPr>
              <a:t>George Jones</a:t>
            </a:r>
          </a:p>
        </p:txBody>
      </p:sp>
      <p:sp>
        <p:nvSpPr>
          <p:cNvPr id="122917" name="AutoShape 44">
            <a:extLst>
              <a:ext uri="{FF2B5EF4-FFF2-40B4-BE49-F238E27FC236}">
                <a16:creationId xmlns:a16="http://schemas.microsoft.com/office/drawing/2014/main" id="{E1C84C26-046B-420E-B465-99E708CE7396}"/>
              </a:ext>
            </a:extLst>
          </p:cNvPr>
          <p:cNvSpPr>
            <a:spLocks noChangeArrowheads="1"/>
          </p:cNvSpPr>
          <p:nvPr/>
        </p:nvSpPr>
        <p:spPr bwMode="auto">
          <a:xfrm>
            <a:off x="774700" y="4144963"/>
            <a:ext cx="1728788" cy="503237"/>
          </a:xfrm>
          <a:prstGeom prst="roundRect">
            <a:avLst>
              <a:gd name="adj" fmla="val 16667"/>
            </a:avLst>
          </a:prstGeom>
          <a:solidFill>
            <a:srgbClr val="B6A6C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chemeClr val="bg1"/>
                </a:solidFill>
                <a:latin typeface="Arial" panose="020B0604020202020204" pitchFamily="34" charset="0"/>
              </a:rPr>
              <a:t>Aquisições</a:t>
            </a:r>
          </a:p>
          <a:p>
            <a:pPr algn="ctr" eaLnBrk="1" hangingPunct="1">
              <a:spcBef>
                <a:spcPct val="0"/>
              </a:spcBef>
              <a:buFontTx/>
              <a:buNone/>
            </a:pPr>
            <a:r>
              <a:rPr lang="en-GB" altLang="pt-BR" sz="1000" b="0" u="none">
                <a:solidFill>
                  <a:schemeClr val="bg1"/>
                </a:solidFill>
                <a:latin typeface="Arial" panose="020B0604020202020204" pitchFamily="34" charset="0"/>
              </a:rPr>
              <a:t>Bill Dao</a:t>
            </a:r>
          </a:p>
        </p:txBody>
      </p:sp>
      <p:sp>
        <p:nvSpPr>
          <p:cNvPr id="122918" name="AutoShape 45">
            <a:extLst>
              <a:ext uri="{FF2B5EF4-FFF2-40B4-BE49-F238E27FC236}">
                <a16:creationId xmlns:a16="http://schemas.microsoft.com/office/drawing/2014/main" id="{B74A64AD-3568-4928-88A5-1AA56C8391EA}"/>
              </a:ext>
            </a:extLst>
          </p:cNvPr>
          <p:cNvSpPr>
            <a:spLocks noChangeArrowheads="1"/>
          </p:cNvSpPr>
          <p:nvPr/>
        </p:nvSpPr>
        <p:spPr bwMode="auto">
          <a:xfrm>
            <a:off x="2784475" y="4144963"/>
            <a:ext cx="1728788" cy="503237"/>
          </a:xfrm>
          <a:prstGeom prst="roundRect">
            <a:avLst>
              <a:gd name="adj" fmla="val 16667"/>
            </a:avLst>
          </a:prstGeom>
          <a:solidFill>
            <a:srgbClr val="B6A6C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chemeClr val="bg1"/>
                </a:solidFill>
                <a:latin typeface="Arial" panose="020B0604020202020204" pitchFamily="34" charset="0"/>
              </a:rPr>
              <a:t>Investigação Geotécnica</a:t>
            </a:r>
          </a:p>
          <a:p>
            <a:pPr algn="ctr" eaLnBrk="1" hangingPunct="1">
              <a:spcBef>
                <a:spcPct val="0"/>
              </a:spcBef>
              <a:buFontTx/>
              <a:buNone/>
            </a:pPr>
            <a:r>
              <a:rPr lang="en-GB" altLang="pt-BR" sz="1000" b="0" u="none">
                <a:solidFill>
                  <a:schemeClr val="bg1"/>
                </a:solidFill>
                <a:latin typeface="Arial" panose="020B0604020202020204" pitchFamily="34" charset="0"/>
              </a:rPr>
              <a:t>Peter Walters</a:t>
            </a:r>
          </a:p>
        </p:txBody>
      </p:sp>
      <p:sp>
        <p:nvSpPr>
          <p:cNvPr id="122919" name="AutoShape 46">
            <a:extLst>
              <a:ext uri="{FF2B5EF4-FFF2-40B4-BE49-F238E27FC236}">
                <a16:creationId xmlns:a16="http://schemas.microsoft.com/office/drawing/2014/main" id="{76D0A204-49A1-4D2D-8F93-EABDAD9DA681}"/>
              </a:ext>
            </a:extLst>
          </p:cNvPr>
          <p:cNvSpPr>
            <a:spLocks noChangeArrowheads="1"/>
          </p:cNvSpPr>
          <p:nvPr/>
        </p:nvSpPr>
        <p:spPr bwMode="auto">
          <a:xfrm>
            <a:off x="4787900" y="4144963"/>
            <a:ext cx="1584325" cy="503237"/>
          </a:xfrm>
          <a:prstGeom prst="roundRect">
            <a:avLst>
              <a:gd name="adj" fmla="val 16667"/>
            </a:avLst>
          </a:prstGeom>
          <a:solidFill>
            <a:srgbClr val="B6A6C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chemeClr val="bg1"/>
                </a:solidFill>
                <a:latin typeface="Arial" panose="020B0604020202020204" pitchFamily="34" charset="0"/>
              </a:rPr>
              <a:t>Modelo Hidráulico</a:t>
            </a:r>
          </a:p>
          <a:p>
            <a:pPr algn="ctr" eaLnBrk="1" hangingPunct="1">
              <a:spcBef>
                <a:spcPct val="0"/>
              </a:spcBef>
              <a:buFontTx/>
              <a:buNone/>
            </a:pPr>
            <a:r>
              <a:rPr lang="en-GB" altLang="pt-BR" sz="1000" b="0" u="none">
                <a:solidFill>
                  <a:schemeClr val="bg1"/>
                </a:solidFill>
                <a:latin typeface="Arial" panose="020B0604020202020204" pitchFamily="34" charset="0"/>
              </a:rPr>
              <a:t>Lyn Taylor</a:t>
            </a:r>
          </a:p>
        </p:txBody>
      </p:sp>
      <p:sp>
        <p:nvSpPr>
          <p:cNvPr id="122920" name="AutoShape 47">
            <a:extLst>
              <a:ext uri="{FF2B5EF4-FFF2-40B4-BE49-F238E27FC236}">
                <a16:creationId xmlns:a16="http://schemas.microsoft.com/office/drawing/2014/main" id="{6F367CBC-969A-4C53-A1CA-1C0E57A3C638}"/>
              </a:ext>
            </a:extLst>
          </p:cNvPr>
          <p:cNvSpPr>
            <a:spLocks noChangeArrowheads="1"/>
          </p:cNvSpPr>
          <p:nvPr/>
        </p:nvSpPr>
        <p:spPr bwMode="auto">
          <a:xfrm>
            <a:off x="6732588" y="4144963"/>
            <a:ext cx="1689100" cy="503237"/>
          </a:xfrm>
          <a:prstGeom prst="roundRect">
            <a:avLst>
              <a:gd name="adj" fmla="val 16667"/>
            </a:avLst>
          </a:prstGeom>
          <a:solidFill>
            <a:srgbClr val="B6A6C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chemeClr val="bg1"/>
                </a:solidFill>
                <a:latin typeface="Arial" panose="020B0604020202020204" pitchFamily="34" charset="0"/>
              </a:rPr>
              <a:t>Tubulações</a:t>
            </a:r>
            <a:r>
              <a:rPr lang="en-GB" altLang="pt-BR" sz="1000" u="none">
                <a:solidFill>
                  <a:schemeClr val="bg1"/>
                </a:solidFill>
                <a:latin typeface="Arial" panose="020B0604020202020204" pitchFamily="34" charset="0"/>
              </a:rPr>
              <a:t> </a:t>
            </a:r>
          </a:p>
          <a:p>
            <a:pPr algn="ctr" eaLnBrk="1" hangingPunct="1">
              <a:spcBef>
                <a:spcPct val="0"/>
              </a:spcBef>
              <a:buFontTx/>
              <a:buNone/>
            </a:pPr>
            <a:r>
              <a:rPr lang="en-GB" altLang="pt-BR" sz="1000" b="0" u="none">
                <a:solidFill>
                  <a:schemeClr val="bg1"/>
                </a:solidFill>
                <a:latin typeface="Arial" panose="020B0604020202020204" pitchFamily="34" charset="0"/>
              </a:rPr>
              <a:t>Beth Edmonds</a:t>
            </a:r>
          </a:p>
        </p:txBody>
      </p:sp>
      <p:sp>
        <p:nvSpPr>
          <p:cNvPr id="122921" name="AutoShape 48">
            <a:extLst>
              <a:ext uri="{FF2B5EF4-FFF2-40B4-BE49-F238E27FC236}">
                <a16:creationId xmlns:a16="http://schemas.microsoft.com/office/drawing/2014/main" id="{43A71EC2-6FFA-4D96-8B1E-ECC41BF2CB88}"/>
              </a:ext>
            </a:extLst>
          </p:cNvPr>
          <p:cNvSpPr>
            <a:spLocks noChangeArrowheads="1"/>
          </p:cNvSpPr>
          <p:nvPr/>
        </p:nvSpPr>
        <p:spPr bwMode="auto">
          <a:xfrm>
            <a:off x="774700" y="4811713"/>
            <a:ext cx="1728788" cy="503237"/>
          </a:xfrm>
          <a:prstGeom prst="roundRect">
            <a:avLst>
              <a:gd name="adj" fmla="val 16667"/>
            </a:avLst>
          </a:prstGeom>
          <a:solidFill>
            <a:srgbClr val="B6A6C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chemeClr val="bg1"/>
                </a:solidFill>
                <a:latin typeface="Arial" panose="020B0604020202020204" pitchFamily="34" charset="0"/>
              </a:rPr>
              <a:t>Licenças Ambientais</a:t>
            </a:r>
          </a:p>
          <a:p>
            <a:pPr algn="ctr" eaLnBrk="1" hangingPunct="1">
              <a:spcBef>
                <a:spcPct val="0"/>
              </a:spcBef>
              <a:buFontTx/>
              <a:buNone/>
            </a:pPr>
            <a:r>
              <a:rPr lang="en-GB" altLang="pt-BR" sz="1000" b="0" u="none">
                <a:solidFill>
                  <a:schemeClr val="bg1"/>
                </a:solidFill>
                <a:latin typeface="Arial" panose="020B0604020202020204" pitchFamily="34" charset="0"/>
              </a:rPr>
              <a:t>Tania McLane</a:t>
            </a:r>
          </a:p>
        </p:txBody>
      </p:sp>
      <p:sp>
        <p:nvSpPr>
          <p:cNvPr id="122922" name="AutoShape 49">
            <a:extLst>
              <a:ext uri="{FF2B5EF4-FFF2-40B4-BE49-F238E27FC236}">
                <a16:creationId xmlns:a16="http://schemas.microsoft.com/office/drawing/2014/main" id="{C85A1BBD-A234-4314-B22A-617D78A6C3C1}"/>
              </a:ext>
            </a:extLst>
          </p:cNvPr>
          <p:cNvSpPr>
            <a:spLocks noChangeArrowheads="1"/>
          </p:cNvSpPr>
          <p:nvPr/>
        </p:nvSpPr>
        <p:spPr bwMode="auto">
          <a:xfrm>
            <a:off x="2784475" y="4811713"/>
            <a:ext cx="1728788" cy="503237"/>
          </a:xfrm>
          <a:prstGeom prst="roundRect">
            <a:avLst>
              <a:gd name="adj" fmla="val 16667"/>
            </a:avLst>
          </a:prstGeom>
          <a:solidFill>
            <a:srgbClr val="B6A6C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chemeClr val="bg1"/>
                </a:solidFill>
                <a:latin typeface="Arial" panose="020B0604020202020204" pitchFamily="34" charset="0"/>
              </a:rPr>
              <a:t>Geofísica</a:t>
            </a:r>
            <a:r>
              <a:rPr lang="en-GB" altLang="pt-BR" sz="1000" u="none">
                <a:solidFill>
                  <a:schemeClr val="bg1"/>
                </a:solidFill>
                <a:latin typeface="Arial" panose="020B0604020202020204" pitchFamily="34" charset="0"/>
              </a:rPr>
              <a:t> </a:t>
            </a:r>
          </a:p>
          <a:p>
            <a:pPr algn="ctr" eaLnBrk="1" hangingPunct="1">
              <a:spcBef>
                <a:spcPct val="0"/>
              </a:spcBef>
              <a:buFontTx/>
              <a:buNone/>
            </a:pPr>
            <a:r>
              <a:rPr lang="en-GB" altLang="pt-BR" sz="1000" b="0" u="none">
                <a:solidFill>
                  <a:schemeClr val="bg1"/>
                </a:solidFill>
                <a:latin typeface="Arial" panose="020B0604020202020204" pitchFamily="34" charset="0"/>
              </a:rPr>
              <a:t>Steven Hunt</a:t>
            </a:r>
          </a:p>
        </p:txBody>
      </p:sp>
      <p:sp>
        <p:nvSpPr>
          <p:cNvPr id="122923" name="AutoShape 50">
            <a:extLst>
              <a:ext uri="{FF2B5EF4-FFF2-40B4-BE49-F238E27FC236}">
                <a16:creationId xmlns:a16="http://schemas.microsoft.com/office/drawing/2014/main" id="{B25A5CED-8750-416C-993E-B8C31221386C}"/>
              </a:ext>
            </a:extLst>
          </p:cNvPr>
          <p:cNvSpPr>
            <a:spLocks noChangeArrowheads="1"/>
          </p:cNvSpPr>
          <p:nvPr/>
        </p:nvSpPr>
        <p:spPr bwMode="auto">
          <a:xfrm>
            <a:off x="4787900" y="4811713"/>
            <a:ext cx="1584325" cy="503237"/>
          </a:xfrm>
          <a:prstGeom prst="roundRect">
            <a:avLst>
              <a:gd name="adj" fmla="val 16667"/>
            </a:avLst>
          </a:prstGeom>
          <a:solidFill>
            <a:srgbClr val="B6A6C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chemeClr val="bg1"/>
                </a:solidFill>
                <a:latin typeface="Arial" panose="020B0604020202020204" pitchFamily="34" charset="0"/>
              </a:rPr>
              <a:t>Análise de Transientes</a:t>
            </a:r>
          </a:p>
          <a:p>
            <a:pPr algn="ctr" eaLnBrk="1" hangingPunct="1">
              <a:spcBef>
                <a:spcPct val="0"/>
              </a:spcBef>
              <a:buFontTx/>
              <a:buNone/>
            </a:pPr>
            <a:r>
              <a:rPr lang="en-GB" altLang="pt-BR" sz="1000" b="0" u="none">
                <a:solidFill>
                  <a:schemeClr val="bg1"/>
                </a:solidFill>
                <a:latin typeface="Arial" panose="020B0604020202020204" pitchFamily="34" charset="0"/>
              </a:rPr>
              <a:t>Martin Russell</a:t>
            </a:r>
          </a:p>
        </p:txBody>
      </p:sp>
      <p:sp>
        <p:nvSpPr>
          <p:cNvPr id="122924" name="AutoShape 51">
            <a:extLst>
              <a:ext uri="{FF2B5EF4-FFF2-40B4-BE49-F238E27FC236}">
                <a16:creationId xmlns:a16="http://schemas.microsoft.com/office/drawing/2014/main" id="{522E1048-6599-4000-94BA-4B8D8284258D}"/>
              </a:ext>
            </a:extLst>
          </p:cNvPr>
          <p:cNvSpPr>
            <a:spLocks noChangeArrowheads="1"/>
          </p:cNvSpPr>
          <p:nvPr/>
        </p:nvSpPr>
        <p:spPr bwMode="auto">
          <a:xfrm>
            <a:off x="6732588" y="4811713"/>
            <a:ext cx="1689100" cy="503237"/>
          </a:xfrm>
          <a:prstGeom prst="roundRect">
            <a:avLst>
              <a:gd name="adj" fmla="val 16667"/>
            </a:avLst>
          </a:prstGeom>
          <a:solidFill>
            <a:srgbClr val="B6A6C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chemeClr val="bg1"/>
                </a:solidFill>
                <a:latin typeface="Arial" panose="020B0604020202020204" pitchFamily="34" charset="0"/>
              </a:rPr>
              <a:t>Controle de Odores</a:t>
            </a:r>
          </a:p>
          <a:p>
            <a:pPr algn="ctr" eaLnBrk="1" hangingPunct="1">
              <a:spcBef>
                <a:spcPct val="0"/>
              </a:spcBef>
              <a:buFontTx/>
              <a:buNone/>
            </a:pPr>
            <a:r>
              <a:rPr lang="en-GB" altLang="pt-BR" sz="1000" b="0" u="none">
                <a:solidFill>
                  <a:schemeClr val="bg1"/>
                </a:solidFill>
                <a:latin typeface="Arial" panose="020B0604020202020204" pitchFamily="34" charset="0"/>
              </a:rPr>
              <a:t>Simon Ellis</a:t>
            </a:r>
          </a:p>
        </p:txBody>
      </p:sp>
      <p:sp>
        <p:nvSpPr>
          <p:cNvPr id="122925" name="AutoShape 52">
            <a:extLst>
              <a:ext uri="{FF2B5EF4-FFF2-40B4-BE49-F238E27FC236}">
                <a16:creationId xmlns:a16="http://schemas.microsoft.com/office/drawing/2014/main" id="{61EA7061-702B-4108-8B0C-1405099D6667}"/>
              </a:ext>
            </a:extLst>
          </p:cNvPr>
          <p:cNvSpPr>
            <a:spLocks noChangeArrowheads="1"/>
          </p:cNvSpPr>
          <p:nvPr/>
        </p:nvSpPr>
        <p:spPr bwMode="auto">
          <a:xfrm>
            <a:off x="774700" y="5478463"/>
            <a:ext cx="1728788" cy="503237"/>
          </a:xfrm>
          <a:prstGeom prst="roundRect">
            <a:avLst>
              <a:gd name="adj" fmla="val 16667"/>
            </a:avLst>
          </a:prstGeom>
          <a:solidFill>
            <a:srgbClr val="B6A6C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chemeClr val="bg1"/>
                </a:solidFill>
                <a:latin typeface="Arial" panose="020B0604020202020204" pitchFamily="34" charset="0"/>
              </a:rPr>
              <a:t>Realocação</a:t>
            </a:r>
          </a:p>
          <a:p>
            <a:pPr algn="ctr" eaLnBrk="1" hangingPunct="1">
              <a:spcBef>
                <a:spcPct val="0"/>
              </a:spcBef>
              <a:buFontTx/>
              <a:buNone/>
            </a:pPr>
            <a:r>
              <a:rPr lang="en-GB" altLang="pt-BR" sz="1000" b="0" u="none">
                <a:solidFill>
                  <a:schemeClr val="bg1"/>
                </a:solidFill>
                <a:latin typeface="Arial" panose="020B0604020202020204" pitchFamily="34" charset="0"/>
              </a:rPr>
              <a:t>Geoff Symons</a:t>
            </a:r>
          </a:p>
        </p:txBody>
      </p:sp>
      <p:sp>
        <p:nvSpPr>
          <p:cNvPr id="122926" name="AutoShape 53">
            <a:extLst>
              <a:ext uri="{FF2B5EF4-FFF2-40B4-BE49-F238E27FC236}">
                <a16:creationId xmlns:a16="http://schemas.microsoft.com/office/drawing/2014/main" id="{7D9272FD-8FB2-447C-A04D-D63367EA68FD}"/>
              </a:ext>
            </a:extLst>
          </p:cNvPr>
          <p:cNvSpPr>
            <a:spLocks noChangeArrowheads="1"/>
          </p:cNvSpPr>
          <p:nvPr/>
        </p:nvSpPr>
        <p:spPr bwMode="auto">
          <a:xfrm>
            <a:off x="2784475" y="5478463"/>
            <a:ext cx="1728788" cy="503237"/>
          </a:xfrm>
          <a:prstGeom prst="roundRect">
            <a:avLst>
              <a:gd name="adj" fmla="val 16667"/>
            </a:avLst>
          </a:prstGeom>
          <a:solidFill>
            <a:srgbClr val="B6A6C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000" u="none">
                <a:solidFill>
                  <a:schemeClr val="bg1"/>
                </a:solidFill>
                <a:latin typeface="Arial" panose="020B0604020202020204" pitchFamily="34" charset="0"/>
              </a:rPr>
              <a:t>Resíduos Tóxicos</a:t>
            </a:r>
          </a:p>
          <a:p>
            <a:pPr algn="ctr" eaLnBrk="1" hangingPunct="1">
              <a:spcBef>
                <a:spcPct val="0"/>
              </a:spcBef>
              <a:buFontTx/>
              <a:buNone/>
            </a:pPr>
            <a:r>
              <a:rPr lang="en-GB" altLang="pt-BR" sz="1000" b="0" u="none">
                <a:solidFill>
                  <a:schemeClr val="bg1"/>
                </a:solidFill>
                <a:latin typeface="Arial" panose="020B0604020202020204" pitchFamily="34" charset="0"/>
              </a:rPr>
              <a:t>Rik Crewe</a:t>
            </a:r>
          </a:p>
        </p:txBody>
      </p:sp>
      <p:sp>
        <p:nvSpPr>
          <p:cNvPr id="122927" name="AutoShape 54">
            <a:extLst>
              <a:ext uri="{FF2B5EF4-FFF2-40B4-BE49-F238E27FC236}">
                <a16:creationId xmlns:a16="http://schemas.microsoft.com/office/drawing/2014/main" id="{55651F7B-DD5F-42E1-8487-34FBA9C513E4}"/>
              </a:ext>
            </a:extLst>
          </p:cNvPr>
          <p:cNvSpPr>
            <a:spLocks noChangeArrowheads="1"/>
          </p:cNvSpPr>
          <p:nvPr/>
        </p:nvSpPr>
        <p:spPr bwMode="auto">
          <a:xfrm>
            <a:off x="4787900" y="5478463"/>
            <a:ext cx="1584325" cy="503237"/>
          </a:xfrm>
          <a:prstGeom prst="roundRect">
            <a:avLst>
              <a:gd name="adj" fmla="val 16667"/>
            </a:avLst>
          </a:prstGeom>
          <a:solidFill>
            <a:srgbClr val="B6A6C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GB" altLang="pt-BR" sz="1000" u="none">
                <a:solidFill>
                  <a:schemeClr val="bg1"/>
                </a:solidFill>
                <a:latin typeface="Arial" panose="020B0604020202020204" pitchFamily="34" charset="0"/>
              </a:rPr>
              <a:t>Civil </a:t>
            </a:r>
          </a:p>
          <a:p>
            <a:pPr algn="ctr" eaLnBrk="1" hangingPunct="1">
              <a:spcBef>
                <a:spcPct val="0"/>
              </a:spcBef>
              <a:buFontTx/>
              <a:buNone/>
            </a:pPr>
            <a:r>
              <a:rPr lang="en-GB" altLang="pt-BR" sz="1000" b="0" u="none">
                <a:solidFill>
                  <a:schemeClr val="bg1"/>
                </a:solidFill>
                <a:latin typeface="Arial" panose="020B0604020202020204" pitchFamily="34" charset="0"/>
              </a:rPr>
              <a:t>Christine Snow</a:t>
            </a:r>
          </a:p>
        </p:txBody>
      </p:sp>
      <p:sp>
        <p:nvSpPr>
          <p:cNvPr id="122928" name="AutoShape 55">
            <a:extLst>
              <a:ext uri="{FF2B5EF4-FFF2-40B4-BE49-F238E27FC236}">
                <a16:creationId xmlns:a16="http://schemas.microsoft.com/office/drawing/2014/main" id="{124D22AF-F189-455A-A0C6-ACDB378D5D2F}"/>
              </a:ext>
            </a:extLst>
          </p:cNvPr>
          <p:cNvSpPr>
            <a:spLocks noChangeArrowheads="1"/>
          </p:cNvSpPr>
          <p:nvPr/>
        </p:nvSpPr>
        <p:spPr bwMode="auto">
          <a:xfrm>
            <a:off x="6732588" y="5478463"/>
            <a:ext cx="1689100" cy="503237"/>
          </a:xfrm>
          <a:prstGeom prst="roundRect">
            <a:avLst>
              <a:gd name="adj" fmla="val 16667"/>
            </a:avLst>
          </a:prstGeom>
          <a:solidFill>
            <a:srgbClr val="B6A6C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GB" altLang="pt-BR" sz="1000" u="none">
                <a:solidFill>
                  <a:schemeClr val="bg1"/>
                </a:solidFill>
                <a:latin typeface="Arial" panose="020B0604020202020204" pitchFamily="34" charset="0"/>
              </a:rPr>
              <a:t>Nivelamento</a:t>
            </a:r>
          </a:p>
          <a:p>
            <a:pPr algn="ctr" eaLnBrk="1" hangingPunct="1">
              <a:spcBef>
                <a:spcPct val="0"/>
              </a:spcBef>
              <a:buFontTx/>
              <a:buNone/>
            </a:pPr>
            <a:r>
              <a:rPr lang="en-GB" altLang="pt-BR" sz="1000" b="0" u="none">
                <a:solidFill>
                  <a:schemeClr val="bg1"/>
                </a:solidFill>
                <a:latin typeface="Arial" panose="020B0604020202020204" pitchFamily="34" charset="0"/>
              </a:rPr>
              <a:t>Graham Brickell</a:t>
            </a:r>
          </a:p>
        </p:txBody>
      </p:sp>
    </p:spTree>
    <p:extLst>
      <p:ext uri="{BB962C8B-B14F-4D97-AF65-F5344CB8AC3E}">
        <p14:creationId xmlns:p14="http://schemas.microsoft.com/office/powerpoint/2010/main" val="2613112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Licitação de Obras </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3E827CCC-0EA9-436C-A246-684308F2DCFD}"/>
              </a:ext>
            </a:extLst>
          </p:cNvPr>
          <p:cNvSpPr>
            <a:spLocks noChangeArrowheads="1"/>
          </p:cNvSpPr>
          <p:nvPr/>
        </p:nvSpPr>
        <p:spPr bwMode="auto">
          <a:xfrm>
            <a:off x="514350" y="1547813"/>
            <a:ext cx="8129588" cy="493712"/>
          </a:xfrm>
          <a:prstGeom prst="rect">
            <a:avLst/>
          </a:prstGeom>
          <a:solidFill>
            <a:srgbClr val="805D18"/>
          </a:solidFill>
          <a:ln w="12700">
            <a:noFill/>
            <a:miter lim="800000"/>
            <a:headEnd type="none" w="sm" len="sm"/>
            <a:tailEnd type="none" w="sm" len="sm"/>
          </a:ln>
          <a:effectLst>
            <a:prstShdw prst="shdw17" dist="17961" dir="2700000">
              <a:srgbClr val="805D18">
                <a:gamma/>
                <a:shade val="60000"/>
                <a:invGamma/>
              </a:srgbClr>
            </a:prstShdw>
          </a:effectLst>
        </p:spPr>
        <p:txBody>
          <a:bodyPr wrap="none" anchor="ctr"/>
          <a:lstStyle/>
          <a:p>
            <a:pPr algn="ctr">
              <a:defRPr/>
            </a:pPr>
            <a:r>
              <a:rPr lang="pt-BR" sz="1800">
                <a:effectLst>
                  <a:outerShdw blurRad="38100" dist="38100" dir="2700000" algn="tl">
                    <a:srgbClr val="000000"/>
                  </a:outerShdw>
                </a:effectLst>
                <a:latin typeface="Arial" charset="0"/>
              </a:rPr>
              <a:t>Modalidades</a:t>
            </a:r>
          </a:p>
        </p:txBody>
      </p:sp>
      <p:sp>
        <p:nvSpPr>
          <p:cNvPr id="9" name="Rectangle 12">
            <a:extLst>
              <a:ext uri="{FF2B5EF4-FFF2-40B4-BE49-F238E27FC236}">
                <a16:creationId xmlns:a16="http://schemas.microsoft.com/office/drawing/2014/main" id="{749F9088-9490-4FCE-BC59-D71441223646}"/>
              </a:ext>
            </a:extLst>
          </p:cNvPr>
          <p:cNvSpPr>
            <a:spLocks noChangeArrowheads="1"/>
          </p:cNvSpPr>
          <p:nvPr/>
        </p:nvSpPr>
        <p:spPr bwMode="auto">
          <a:xfrm>
            <a:off x="3829050" y="2252663"/>
            <a:ext cx="2397125" cy="416250"/>
          </a:xfrm>
          <a:prstGeom prst="rect">
            <a:avLst/>
          </a:prstGeom>
          <a:solidFill>
            <a:schemeClr val="accent1"/>
          </a:solidFill>
          <a:ln w="12700">
            <a:noFill/>
            <a:miter lim="800000"/>
            <a:headEnd type="none" w="sm" len="sm"/>
            <a:tailEnd type="none" w="sm" len="sm"/>
          </a:ln>
          <a:effectLst>
            <a:prstShdw prst="shdw17" dist="17961" dir="2700000">
              <a:schemeClr val="accent1">
                <a:gamma/>
                <a:shade val="60000"/>
                <a:invGamma/>
              </a:schemeClr>
            </a:prstShdw>
          </a:effectLst>
        </p:spPr>
        <p:txBody>
          <a:bodyPr lIns="36000" tIns="90000" rIns="54000" bIns="54000">
            <a:spAutoFit/>
          </a:bodyPr>
          <a:lstStyle/>
          <a:p>
            <a:pPr marL="630238" indent="-457200" algn="ctr">
              <a:lnSpc>
                <a:spcPct val="110000"/>
              </a:lnSpc>
              <a:spcBef>
                <a:spcPct val="70000"/>
              </a:spcBef>
              <a:buClr>
                <a:schemeClr val="tx1"/>
              </a:buClr>
              <a:buFont typeface="Wingdings" pitchFamily="2" charset="2"/>
              <a:buNone/>
              <a:defRPr/>
            </a:pPr>
            <a:r>
              <a:rPr lang="pt-BR" sz="1600">
                <a:latin typeface="Arial" charset="0"/>
              </a:rPr>
              <a:t>TOMADA DE PREÇO</a:t>
            </a:r>
          </a:p>
        </p:txBody>
      </p:sp>
      <p:sp>
        <p:nvSpPr>
          <p:cNvPr id="10" name="Rectangle 13">
            <a:extLst>
              <a:ext uri="{FF2B5EF4-FFF2-40B4-BE49-F238E27FC236}">
                <a16:creationId xmlns:a16="http://schemas.microsoft.com/office/drawing/2014/main" id="{99EA509E-B260-487D-AFA1-4315F84A606B}"/>
              </a:ext>
            </a:extLst>
          </p:cNvPr>
          <p:cNvSpPr>
            <a:spLocks noChangeArrowheads="1"/>
          </p:cNvSpPr>
          <p:nvPr/>
        </p:nvSpPr>
        <p:spPr bwMode="auto">
          <a:xfrm>
            <a:off x="1704975" y="2252663"/>
            <a:ext cx="2054225" cy="419100"/>
          </a:xfrm>
          <a:prstGeom prst="rect">
            <a:avLst/>
          </a:prstGeom>
          <a:solidFill>
            <a:schemeClr val="accent1"/>
          </a:solidFill>
          <a:ln w="12700">
            <a:noFill/>
            <a:miter lim="800000"/>
            <a:headEnd type="none" w="sm" len="sm"/>
            <a:tailEnd type="none" w="sm" len="sm"/>
          </a:ln>
          <a:effectLst>
            <a:prstShdw prst="shdw17" dist="17961" dir="2700000">
              <a:schemeClr val="accent1">
                <a:gamma/>
                <a:shade val="60000"/>
                <a:invGamma/>
              </a:schemeClr>
            </a:prstShdw>
          </a:effectLst>
        </p:spPr>
        <p:txBody>
          <a:bodyPr lIns="54000" tIns="91440"/>
          <a:lstStyle/>
          <a:p>
            <a:pPr marL="630238" indent="-457200" algn="ctr">
              <a:spcBef>
                <a:spcPct val="70000"/>
              </a:spcBef>
              <a:buClr>
                <a:schemeClr val="tx1"/>
              </a:buClr>
              <a:buFont typeface="Wingdings" pitchFamily="2" charset="2"/>
              <a:buNone/>
              <a:defRPr/>
            </a:pPr>
            <a:r>
              <a:rPr lang="pt-BR" sz="1600" dirty="0">
                <a:latin typeface="Arial" charset="0"/>
              </a:rPr>
              <a:t>CONVITE\LEILÃO</a:t>
            </a:r>
          </a:p>
        </p:txBody>
      </p:sp>
      <p:sp>
        <p:nvSpPr>
          <p:cNvPr id="11" name="Rectangle 19">
            <a:extLst>
              <a:ext uri="{FF2B5EF4-FFF2-40B4-BE49-F238E27FC236}">
                <a16:creationId xmlns:a16="http://schemas.microsoft.com/office/drawing/2014/main" id="{B4987A0B-09FD-4CF7-9915-12B22B2F751A}"/>
              </a:ext>
            </a:extLst>
          </p:cNvPr>
          <p:cNvSpPr>
            <a:spLocks noChangeArrowheads="1"/>
          </p:cNvSpPr>
          <p:nvPr/>
        </p:nvSpPr>
        <p:spPr bwMode="auto">
          <a:xfrm>
            <a:off x="6296025" y="2252663"/>
            <a:ext cx="2397125" cy="416250"/>
          </a:xfrm>
          <a:prstGeom prst="rect">
            <a:avLst/>
          </a:prstGeom>
          <a:solidFill>
            <a:schemeClr val="accent1"/>
          </a:solidFill>
          <a:ln w="12700">
            <a:noFill/>
            <a:miter lim="800000"/>
            <a:headEnd type="none" w="sm" len="sm"/>
            <a:tailEnd type="none" w="sm" len="sm"/>
          </a:ln>
          <a:effectLst>
            <a:prstShdw prst="shdw17" dist="17961" dir="2700000">
              <a:schemeClr val="accent1">
                <a:gamma/>
                <a:shade val="60000"/>
                <a:invGamma/>
              </a:schemeClr>
            </a:prstShdw>
          </a:effectLst>
        </p:spPr>
        <p:txBody>
          <a:bodyPr lIns="36000" tIns="90000" rIns="54000" bIns="54000">
            <a:spAutoFit/>
          </a:bodyPr>
          <a:lstStyle/>
          <a:p>
            <a:pPr marL="630238" indent="-457200" algn="ctr">
              <a:lnSpc>
                <a:spcPct val="110000"/>
              </a:lnSpc>
              <a:spcBef>
                <a:spcPct val="70000"/>
              </a:spcBef>
              <a:buClr>
                <a:schemeClr val="tx1"/>
              </a:buClr>
              <a:buFont typeface="Wingdings" pitchFamily="2" charset="2"/>
              <a:buNone/>
              <a:defRPr/>
            </a:pPr>
            <a:r>
              <a:rPr lang="pt-BR" sz="1600">
                <a:latin typeface="Arial" charset="0"/>
              </a:rPr>
              <a:t>CONCORRÊNCIA</a:t>
            </a:r>
          </a:p>
        </p:txBody>
      </p:sp>
      <p:grpSp>
        <p:nvGrpSpPr>
          <p:cNvPr id="12" name="Group 25">
            <a:extLst>
              <a:ext uri="{FF2B5EF4-FFF2-40B4-BE49-F238E27FC236}">
                <a16:creationId xmlns:a16="http://schemas.microsoft.com/office/drawing/2014/main" id="{115580CB-D7AE-4077-A0E2-AC5E78E43BB1}"/>
              </a:ext>
            </a:extLst>
          </p:cNvPr>
          <p:cNvGrpSpPr>
            <a:grpSpLocks/>
          </p:cNvGrpSpPr>
          <p:nvPr/>
        </p:nvGrpSpPr>
        <p:grpSpPr bwMode="auto">
          <a:xfrm>
            <a:off x="1912938" y="2790825"/>
            <a:ext cx="6754812" cy="479425"/>
            <a:chOff x="1223" y="1818"/>
            <a:chExt cx="4228" cy="302"/>
          </a:xfrm>
        </p:grpSpPr>
        <p:sp>
          <p:nvSpPr>
            <p:cNvPr id="13" name="Rectangle 15">
              <a:extLst>
                <a:ext uri="{FF2B5EF4-FFF2-40B4-BE49-F238E27FC236}">
                  <a16:creationId xmlns:a16="http://schemas.microsoft.com/office/drawing/2014/main" id="{9E578768-BB8B-455B-B2F7-0262C9329D10}"/>
                </a:ext>
              </a:extLst>
            </p:cNvPr>
            <p:cNvSpPr>
              <a:spLocks noChangeArrowheads="1"/>
            </p:cNvSpPr>
            <p:nvPr/>
          </p:nvSpPr>
          <p:spPr bwMode="auto">
            <a:xfrm>
              <a:off x="1223" y="1818"/>
              <a:ext cx="1129" cy="302"/>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lgn="ctr">
                <a:lnSpc>
                  <a:spcPct val="120000"/>
                </a:lnSpc>
                <a:spcBef>
                  <a:spcPct val="70000"/>
                </a:spcBef>
                <a:buClr>
                  <a:srgbClr val="000076"/>
                </a:buClr>
                <a:buFont typeface="Wingdings" panose="05000000000000000000" pitchFamily="2" charset="2"/>
                <a:buNone/>
              </a:pPr>
              <a:r>
                <a:rPr lang="pt-BR" altLang="pt-BR" sz="1400">
                  <a:solidFill>
                    <a:schemeClr val="tx1"/>
                  </a:solidFill>
                </a:rPr>
                <a:t>até R$ 150 mil</a:t>
              </a:r>
            </a:p>
          </p:txBody>
        </p:sp>
        <p:sp>
          <p:nvSpPr>
            <p:cNvPr id="14" name="Rectangle 20">
              <a:extLst>
                <a:ext uri="{FF2B5EF4-FFF2-40B4-BE49-F238E27FC236}">
                  <a16:creationId xmlns:a16="http://schemas.microsoft.com/office/drawing/2014/main" id="{6E65FC9D-96F7-4532-BF63-DED4E285E9E1}"/>
                </a:ext>
              </a:extLst>
            </p:cNvPr>
            <p:cNvSpPr>
              <a:spLocks noChangeArrowheads="1"/>
            </p:cNvSpPr>
            <p:nvPr/>
          </p:nvSpPr>
          <p:spPr bwMode="auto">
            <a:xfrm>
              <a:off x="2404" y="1818"/>
              <a:ext cx="1484" cy="302"/>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lgn="ctr">
                <a:lnSpc>
                  <a:spcPct val="120000"/>
                </a:lnSpc>
                <a:spcBef>
                  <a:spcPct val="70000"/>
                </a:spcBef>
                <a:buClr>
                  <a:srgbClr val="000076"/>
                </a:buClr>
                <a:buFont typeface="Wingdings" panose="05000000000000000000" pitchFamily="2" charset="2"/>
                <a:buNone/>
              </a:pPr>
              <a:r>
                <a:rPr lang="pt-BR" altLang="pt-BR" sz="1400">
                  <a:solidFill>
                    <a:schemeClr val="tx1"/>
                  </a:solidFill>
                </a:rPr>
                <a:t>até R$ 1.500 mil</a:t>
              </a:r>
            </a:p>
          </p:txBody>
        </p:sp>
        <p:sp>
          <p:nvSpPr>
            <p:cNvPr id="15" name="Rectangle 21">
              <a:extLst>
                <a:ext uri="{FF2B5EF4-FFF2-40B4-BE49-F238E27FC236}">
                  <a16:creationId xmlns:a16="http://schemas.microsoft.com/office/drawing/2014/main" id="{DF3A560B-D270-4F81-89DB-7956A31568C7}"/>
                </a:ext>
              </a:extLst>
            </p:cNvPr>
            <p:cNvSpPr>
              <a:spLocks noChangeArrowheads="1"/>
            </p:cNvSpPr>
            <p:nvPr/>
          </p:nvSpPr>
          <p:spPr bwMode="auto">
            <a:xfrm>
              <a:off x="3967" y="1818"/>
              <a:ext cx="1484" cy="302"/>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lgn="ctr">
                <a:lnSpc>
                  <a:spcPct val="120000"/>
                </a:lnSpc>
                <a:spcBef>
                  <a:spcPct val="70000"/>
                </a:spcBef>
                <a:buClr>
                  <a:srgbClr val="000076"/>
                </a:buClr>
                <a:buFont typeface="Wingdings" panose="05000000000000000000" pitchFamily="2" charset="2"/>
                <a:buNone/>
              </a:pPr>
              <a:r>
                <a:rPr lang="pt-BR" altLang="pt-BR" sz="1400">
                  <a:solidFill>
                    <a:schemeClr val="tx1"/>
                  </a:solidFill>
                </a:rPr>
                <a:t>qualquer valor</a:t>
              </a:r>
            </a:p>
          </p:txBody>
        </p:sp>
      </p:grpSp>
      <p:grpSp>
        <p:nvGrpSpPr>
          <p:cNvPr id="16" name="Group 37">
            <a:extLst>
              <a:ext uri="{FF2B5EF4-FFF2-40B4-BE49-F238E27FC236}">
                <a16:creationId xmlns:a16="http://schemas.microsoft.com/office/drawing/2014/main" id="{A08C910E-0F9A-4861-980B-9957D465192B}"/>
              </a:ext>
            </a:extLst>
          </p:cNvPr>
          <p:cNvGrpSpPr>
            <a:grpSpLocks/>
          </p:cNvGrpSpPr>
          <p:nvPr/>
        </p:nvGrpSpPr>
        <p:grpSpPr bwMode="auto">
          <a:xfrm>
            <a:off x="1931988" y="3373438"/>
            <a:ext cx="6764337" cy="1319212"/>
            <a:chOff x="1208" y="2179"/>
            <a:chExt cx="4261" cy="831"/>
          </a:xfrm>
        </p:grpSpPr>
        <p:sp>
          <p:nvSpPr>
            <p:cNvPr id="17" name="Text Box 34">
              <a:extLst>
                <a:ext uri="{FF2B5EF4-FFF2-40B4-BE49-F238E27FC236}">
                  <a16:creationId xmlns:a16="http://schemas.microsoft.com/office/drawing/2014/main" id="{3DB30700-2D99-4BED-A08B-8651BA115624}"/>
                </a:ext>
              </a:extLst>
            </p:cNvPr>
            <p:cNvSpPr txBox="1">
              <a:spLocks noChangeArrowheads="1"/>
            </p:cNvSpPr>
            <p:nvPr/>
          </p:nvSpPr>
          <p:spPr bwMode="auto">
            <a:xfrm>
              <a:off x="1208" y="2179"/>
              <a:ext cx="1125" cy="829"/>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3175">
                  <a:solidFill>
                    <a:srgbClr val="000000"/>
                  </a:solidFill>
                  <a:miter lim="800000"/>
                  <a:headEnd type="none" w="sm" len="sm"/>
                  <a:tailEnd type="none" w="sm" len="sm"/>
                </a14:hiddenLine>
              </a:ext>
            </a:extLst>
          </p:spPr>
          <p:txBody>
            <a:bodyPr lIns="72000" rIns="72000" anchor="ctr"/>
            <a:lstStyle>
              <a:lvl1pPr>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lnSpc>
                  <a:spcPct val="80000"/>
                </a:lnSpc>
                <a:spcBef>
                  <a:spcPct val="50000"/>
                </a:spcBef>
                <a:buClrTx/>
                <a:buFontTx/>
                <a:buNone/>
              </a:pPr>
              <a:r>
                <a:rPr lang="pt-BR" altLang="pt-BR">
                  <a:solidFill>
                    <a:schemeClr val="tx1"/>
                  </a:solidFill>
                  <a:latin typeface="Arial Narrow" panose="020B0606020202030204" pitchFamily="34" charset="0"/>
                </a:rPr>
                <a:t>Mínimo de 3 empresas</a:t>
              </a:r>
            </a:p>
            <a:p>
              <a:pPr>
                <a:lnSpc>
                  <a:spcPct val="80000"/>
                </a:lnSpc>
                <a:spcBef>
                  <a:spcPct val="50000"/>
                </a:spcBef>
                <a:buClrTx/>
                <a:buFontTx/>
                <a:buNone/>
              </a:pPr>
              <a:r>
                <a:rPr lang="pt-BR" altLang="pt-BR">
                  <a:solidFill>
                    <a:schemeClr val="tx1"/>
                  </a:solidFill>
                  <a:latin typeface="Arial Narrow" panose="020B0606020202030204" pitchFamily="34" charset="0"/>
                </a:rPr>
                <a:t>Estendidos as empresas cadastradas</a:t>
              </a:r>
            </a:p>
          </p:txBody>
        </p:sp>
        <p:sp>
          <p:nvSpPr>
            <p:cNvPr id="18" name="Text Box 35">
              <a:extLst>
                <a:ext uri="{FF2B5EF4-FFF2-40B4-BE49-F238E27FC236}">
                  <a16:creationId xmlns:a16="http://schemas.microsoft.com/office/drawing/2014/main" id="{ABEC036D-3EBF-4DFB-9E65-AAD5A294FBE8}"/>
                </a:ext>
              </a:extLst>
            </p:cNvPr>
            <p:cNvSpPr txBox="1">
              <a:spLocks noChangeArrowheads="1"/>
            </p:cNvSpPr>
            <p:nvPr/>
          </p:nvSpPr>
          <p:spPr bwMode="auto">
            <a:xfrm>
              <a:off x="2380" y="2179"/>
              <a:ext cx="1498" cy="831"/>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3175">
                  <a:solidFill>
                    <a:srgbClr val="000000"/>
                  </a:solidFill>
                  <a:miter lim="800000"/>
                  <a:headEnd type="none" w="sm" len="sm"/>
                  <a:tailEnd type="none" w="sm" len="sm"/>
                </a14:hiddenLine>
              </a:ext>
            </a:extLst>
          </p:spPr>
          <p:txBody>
            <a:bodyPr lIns="72000" rIns="72000" anchor="ctr"/>
            <a:lstStyle>
              <a:lvl1pPr>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lnSpc>
                  <a:spcPct val="110000"/>
                </a:lnSpc>
                <a:spcBef>
                  <a:spcPct val="50000"/>
                </a:spcBef>
                <a:buClrTx/>
                <a:buFontTx/>
                <a:buNone/>
              </a:pPr>
              <a:r>
                <a:rPr lang="pt-BR" altLang="pt-BR">
                  <a:solidFill>
                    <a:schemeClr val="tx1"/>
                  </a:solidFill>
                  <a:latin typeface="Arial Narrow" panose="020B0606020202030204" pitchFamily="34" charset="0"/>
                </a:rPr>
                <a:t>Restrita a empresas cadastradas</a:t>
              </a:r>
            </a:p>
          </p:txBody>
        </p:sp>
        <p:sp>
          <p:nvSpPr>
            <p:cNvPr id="19" name="Text Box 36">
              <a:extLst>
                <a:ext uri="{FF2B5EF4-FFF2-40B4-BE49-F238E27FC236}">
                  <a16:creationId xmlns:a16="http://schemas.microsoft.com/office/drawing/2014/main" id="{E916EEF7-8237-4F36-8A03-6A759C7B40FF}"/>
                </a:ext>
              </a:extLst>
            </p:cNvPr>
            <p:cNvSpPr txBox="1">
              <a:spLocks noChangeArrowheads="1"/>
            </p:cNvSpPr>
            <p:nvPr/>
          </p:nvSpPr>
          <p:spPr bwMode="auto">
            <a:xfrm>
              <a:off x="3971" y="2179"/>
              <a:ext cx="1498" cy="831"/>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3175">
                  <a:solidFill>
                    <a:srgbClr val="000000"/>
                  </a:solidFill>
                  <a:miter lim="800000"/>
                  <a:headEnd type="none" w="sm" len="sm"/>
                  <a:tailEnd type="none" w="sm" len="sm"/>
                </a14:hiddenLine>
              </a:ext>
            </a:extLst>
          </p:spPr>
          <p:txBody>
            <a:bodyPr lIns="72000" rIns="72000" anchor="ctr"/>
            <a:lstStyle>
              <a:lvl1pPr>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spcBef>
                  <a:spcPct val="50000"/>
                </a:spcBef>
                <a:buClrTx/>
                <a:buFontTx/>
                <a:buNone/>
              </a:pPr>
              <a:r>
                <a:rPr lang="pt-BR" altLang="pt-BR">
                  <a:solidFill>
                    <a:schemeClr val="tx1"/>
                  </a:solidFill>
                  <a:latin typeface="Arial Narrow" panose="020B0606020202030204" pitchFamily="34" charset="0"/>
                </a:rPr>
                <a:t>Quaisquer empresas que atendam às exigência do  edital</a:t>
              </a:r>
            </a:p>
          </p:txBody>
        </p:sp>
      </p:grpSp>
      <p:grpSp>
        <p:nvGrpSpPr>
          <p:cNvPr id="20" name="Group 38">
            <a:extLst>
              <a:ext uri="{FF2B5EF4-FFF2-40B4-BE49-F238E27FC236}">
                <a16:creationId xmlns:a16="http://schemas.microsoft.com/office/drawing/2014/main" id="{2F022C7F-7320-41D5-85A8-05B6E514A92F}"/>
              </a:ext>
            </a:extLst>
          </p:cNvPr>
          <p:cNvGrpSpPr>
            <a:grpSpLocks/>
          </p:cNvGrpSpPr>
          <p:nvPr/>
        </p:nvGrpSpPr>
        <p:grpSpPr bwMode="auto">
          <a:xfrm>
            <a:off x="1917700" y="4802188"/>
            <a:ext cx="6764338" cy="800100"/>
            <a:chOff x="1208" y="2179"/>
            <a:chExt cx="4261" cy="831"/>
          </a:xfrm>
        </p:grpSpPr>
        <p:sp>
          <p:nvSpPr>
            <p:cNvPr id="21" name="Text Box 39">
              <a:extLst>
                <a:ext uri="{FF2B5EF4-FFF2-40B4-BE49-F238E27FC236}">
                  <a16:creationId xmlns:a16="http://schemas.microsoft.com/office/drawing/2014/main" id="{5E0BB2E0-E065-4C98-96AE-5E6403AF3CB3}"/>
                </a:ext>
              </a:extLst>
            </p:cNvPr>
            <p:cNvSpPr txBox="1">
              <a:spLocks noChangeArrowheads="1"/>
            </p:cNvSpPr>
            <p:nvPr/>
          </p:nvSpPr>
          <p:spPr bwMode="auto">
            <a:xfrm>
              <a:off x="1208" y="2179"/>
              <a:ext cx="1125" cy="829"/>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3175">
                  <a:solidFill>
                    <a:srgbClr val="000000"/>
                  </a:solidFill>
                  <a:miter lim="800000"/>
                  <a:headEnd type="none" w="sm" len="sm"/>
                  <a:tailEnd type="none" w="sm" len="sm"/>
                </a14:hiddenLine>
              </a:ext>
            </a:extLst>
          </p:spPr>
          <p:txBody>
            <a:bodyPr lIns="72000" rIns="72000" anchor="ctr"/>
            <a:lstStyle>
              <a:lvl1pPr>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lnSpc>
                  <a:spcPct val="80000"/>
                </a:lnSpc>
                <a:spcBef>
                  <a:spcPct val="50000"/>
                </a:spcBef>
                <a:buClrTx/>
                <a:buFontTx/>
                <a:buNone/>
              </a:pPr>
              <a:r>
                <a:rPr lang="pt-BR" altLang="pt-BR">
                  <a:solidFill>
                    <a:schemeClr val="tx1"/>
                  </a:solidFill>
                  <a:latin typeface="Arial Narrow" panose="020B0606020202030204" pitchFamily="34" charset="0"/>
                </a:rPr>
                <a:t>Afixado em local visível</a:t>
              </a:r>
            </a:p>
          </p:txBody>
        </p:sp>
        <p:sp>
          <p:nvSpPr>
            <p:cNvPr id="22" name="Text Box 40">
              <a:extLst>
                <a:ext uri="{FF2B5EF4-FFF2-40B4-BE49-F238E27FC236}">
                  <a16:creationId xmlns:a16="http://schemas.microsoft.com/office/drawing/2014/main" id="{6D92C699-39EF-449B-83CB-FA7AF561AF78}"/>
                </a:ext>
              </a:extLst>
            </p:cNvPr>
            <p:cNvSpPr txBox="1">
              <a:spLocks noChangeArrowheads="1"/>
            </p:cNvSpPr>
            <p:nvPr/>
          </p:nvSpPr>
          <p:spPr bwMode="auto">
            <a:xfrm>
              <a:off x="2380" y="2179"/>
              <a:ext cx="1498" cy="831"/>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3175">
                  <a:solidFill>
                    <a:srgbClr val="000000"/>
                  </a:solidFill>
                  <a:miter lim="800000"/>
                  <a:headEnd type="none" w="sm" len="sm"/>
                  <a:tailEnd type="none" w="sm" len="sm"/>
                </a14:hiddenLine>
              </a:ext>
            </a:extLst>
          </p:spPr>
          <p:txBody>
            <a:bodyPr lIns="72000" rIns="72000" anchor="ctr"/>
            <a:lstStyle>
              <a:lvl1pPr>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lnSpc>
                  <a:spcPct val="110000"/>
                </a:lnSpc>
                <a:spcBef>
                  <a:spcPct val="50000"/>
                </a:spcBef>
                <a:buClrTx/>
                <a:buFontTx/>
                <a:buNone/>
              </a:pPr>
              <a:r>
                <a:rPr lang="pt-BR" altLang="pt-BR">
                  <a:solidFill>
                    <a:schemeClr val="tx1"/>
                  </a:solidFill>
                  <a:latin typeface="Arial Narrow" panose="020B0606020202030204" pitchFamily="34" charset="0"/>
                </a:rPr>
                <a:t>Publicado no Diário Oficial por 3 dias</a:t>
              </a:r>
            </a:p>
          </p:txBody>
        </p:sp>
        <p:sp>
          <p:nvSpPr>
            <p:cNvPr id="23" name="Text Box 41">
              <a:extLst>
                <a:ext uri="{FF2B5EF4-FFF2-40B4-BE49-F238E27FC236}">
                  <a16:creationId xmlns:a16="http://schemas.microsoft.com/office/drawing/2014/main" id="{234F04F2-67E8-4306-A825-DF8ECB3E6FF3}"/>
                </a:ext>
              </a:extLst>
            </p:cNvPr>
            <p:cNvSpPr txBox="1">
              <a:spLocks noChangeArrowheads="1"/>
            </p:cNvSpPr>
            <p:nvPr/>
          </p:nvSpPr>
          <p:spPr bwMode="auto">
            <a:xfrm>
              <a:off x="3971" y="2179"/>
              <a:ext cx="1498" cy="831"/>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3175">
                  <a:solidFill>
                    <a:srgbClr val="000000"/>
                  </a:solidFill>
                  <a:miter lim="800000"/>
                  <a:headEnd type="none" w="sm" len="sm"/>
                  <a:tailEnd type="none" w="sm" len="sm"/>
                </a14:hiddenLine>
              </a:ext>
            </a:extLst>
          </p:spPr>
          <p:txBody>
            <a:bodyPr lIns="72000" rIns="72000" anchor="ctr"/>
            <a:lstStyle>
              <a:lvl1pPr>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spcBef>
                  <a:spcPct val="50000"/>
                </a:spcBef>
                <a:buClrTx/>
                <a:buFontTx/>
                <a:buNone/>
              </a:pPr>
              <a:r>
                <a:rPr lang="pt-BR" altLang="pt-BR">
                  <a:solidFill>
                    <a:schemeClr val="tx1"/>
                  </a:solidFill>
                  <a:latin typeface="Arial Narrow" panose="020B0606020202030204" pitchFamily="34" charset="0"/>
                </a:rPr>
                <a:t>Publicado no Diário Oficial por 3 dias e em jornal de grande circulação</a:t>
              </a:r>
            </a:p>
          </p:txBody>
        </p:sp>
      </p:grpSp>
      <p:grpSp>
        <p:nvGrpSpPr>
          <p:cNvPr id="24" name="Group 45">
            <a:extLst>
              <a:ext uri="{FF2B5EF4-FFF2-40B4-BE49-F238E27FC236}">
                <a16:creationId xmlns:a16="http://schemas.microsoft.com/office/drawing/2014/main" id="{430D82FC-B4D8-4FF8-8BBC-9FF9AEFADC0F}"/>
              </a:ext>
            </a:extLst>
          </p:cNvPr>
          <p:cNvGrpSpPr>
            <a:grpSpLocks/>
          </p:cNvGrpSpPr>
          <p:nvPr/>
        </p:nvGrpSpPr>
        <p:grpSpPr bwMode="auto">
          <a:xfrm>
            <a:off x="1917700" y="5699125"/>
            <a:ext cx="6764338" cy="800100"/>
            <a:chOff x="1208" y="2179"/>
            <a:chExt cx="4261" cy="831"/>
          </a:xfrm>
        </p:grpSpPr>
        <p:sp>
          <p:nvSpPr>
            <p:cNvPr id="25" name="Text Box 46">
              <a:extLst>
                <a:ext uri="{FF2B5EF4-FFF2-40B4-BE49-F238E27FC236}">
                  <a16:creationId xmlns:a16="http://schemas.microsoft.com/office/drawing/2014/main" id="{4100FF9D-3BD0-4DF3-9A49-923344D925CF}"/>
                </a:ext>
              </a:extLst>
            </p:cNvPr>
            <p:cNvSpPr txBox="1">
              <a:spLocks noChangeArrowheads="1"/>
            </p:cNvSpPr>
            <p:nvPr/>
          </p:nvSpPr>
          <p:spPr bwMode="auto">
            <a:xfrm>
              <a:off x="1208" y="2179"/>
              <a:ext cx="1125" cy="829"/>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3175">
                  <a:solidFill>
                    <a:srgbClr val="000000"/>
                  </a:solidFill>
                  <a:miter lim="800000"/>
                  <a:headEnd type="none" w="sm" len="sm"/>
                  <a:tailEnd type="none" w="sm" len="sm"/>
                </a14:hiddenLine>
              </a:ext>
            </a:extLst>
          </p:spPr>
          <p:txBody>
            <a:bodyPr lIns="72000" rIns="72000" anchor="ctr"/>
            <a:lstStyle>
              <a:lvl1pPr>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lnSpc>
                  <a:spcPct val="80000"/>
                </a:lnSpc>
                <a:spcBef>
                  <a:spcPct val="50000"/>
                </a:spcBef>
                <a:buClrTx/>
                <a:buFontTx/>
                <a:buNone/>
              </a:pPr>
              <a:r>
                <a:rPr lang="pt-BR" altLang="pt-BR">
                  <a:solidFill>
                    <a:schemeClr val="tx1"/>
                  </a:solidFill>
                  <a:latin typeface="Arial Narrow" panose="020B0606020202030204" pitchFamily="34" charset="0"/>
                </a:rPr>
                <a:t>Mínimo de 5 dias</a:t>
              </a:r>
            </a:p>
          </p:txBody>
        </p:sp>
        <p:sp>
          <p:nvSpPr>
            <p:cNvPr id="26" name="Text Box 47">
              <a:extLst>
                <a:ext uri="{FF2B5EF4-FFF2-40B4-BE49-F238E27FC236}">
                  <a16:creationId xmlns:a16="http://schemas.microsoft.com/office/drawing/2014/main" id="{7BFB852E-2B48-4CFF-B97C-055DD6AB3174}"/>
                </a:ext>
              </a:extLst>
            </p:cNvPr>
            <p:cNvSpPr txBox="1">
              <a:spLocks noChangeArrowheads="1"/>
            </p:cNvSpPr>
            <p:nvPr/>
          </p:nvSpPr>
          <p:spPr bwMode="auto">
            <a:xfrm>
              <a:off x="2380" y="2179"/>
              <a:ext cx="1498" cy="831"/>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3175">
                  <a:solidFill>
                    <a:srgbClr val="000000"/>
                  </a:solidFill>
                  <a:miter lim="800000"/>
                  <a:headEnd type="none" w="sm" len="sm"/>
                  <a:tailEnd type="none" w="sm" len="sm"/>
                </a14:hiddenLine>
              </a:ext>
            </a:extLst>
          </p:spPr>
          <p:txBody>
            <a:bodyPr lIns="72000" rIns="72000" anchor="ctr"/>
            <a:lstStyle>
              <a:lvl1pPr>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lnSpc>
                  <a:spcPct val="110000"/>
                </a:lnSpc>
                <a:spcBef>
                  <a:spcPct val="50000"/>
                </a:spcBef>
                <a:buClrTx/>
                <a:buFontTx/>
                <a:buNone/>
              </a:pPr>
              <a:r>
                <a:rPr lang="pt-BR" altLang="pt-BR">
                  <a:solidFill>
                    <a:schemeClr val="tx1"/>
                  </a:solidFill>
                  <a:latin typeface="Arial Narrow" panose="020B0606020202030204" pitchFamily="34" charset="0"/>
                </a:rPr>
                <a:t>Mínimo de 15 dias</a:t>
              </a:r>
            </a:p>
          </p:txBody>
        </p:sp>
        <p:sp>
          <p:nvSpPr>
            <p:cNvPr id="27" name="Text Box 48">
              <a:extLst>
                <a:ext uri="{FF2B5EF4-FFF2-40B4-BE49-F238E27FC236}">
                  <a16:creationId xmlns:a16="http://schemas.microsoft.com/office/drawing/2014/main" id="{4B976C07-2827-4F24-BBDA-B7275337F236}"/>
                </a:ext>
              </a:extLst>
            </p:cNvPr>
            <p:cNvSpPr txBox="1">
              <a:spLocks noChangeArrowheads="1"/>
            </p:cNvSpPr>
            <p:nvPr/>
          </p:nvSpPr>
          <p:spPr bwMode="auto">
            <a:xfrm>
              <a:off x="3971" y="2179"/>
              <a:ext cx="1498" cy="831"/>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3175">
                  <a:solidFill>
                    <a:srgbClr val="000000"/>
                  </a:solidFill>
                  <a:miter lim="800000"/>
                  <a:headEnd type="none" w="sm" len="sm"/>
                  <a:tailEnd type="none" w="sm" len="sm"/>
                </a14:hiddenLine>
              </a:ext>
            </a:extLst>
          </p:spPr>
          <p:txBody>
            <a:bodyPr lIns="72000" rIns="72000" anchor="ctr"/>
            <a:lstStyle>
              <a:lvl1pPr>
                <a:spcBef>
                  <a:spcPct val="20000"/>
                </a:spcBef>
                <a:buClr>
                  <a:srgbClr val="0000CC"/>
                </a:buClr>
                <a:buFont typeface="Wingdings" panose="05000000000000000000" pitchFamily="2" charset="2"/>
                <a:buChar char="n"/>
                <a:defRPr sz="1600">
                  <a:solidFill>
                    <a:schemeClr val="bg1"/>
                  </a:solidFill>
                  <a:latin typeface="Arial" panose="020B0604020202020204" pitchFamily="34" charset="0"/>
                </a:defRPr>
              </a:lvl1pPr>
              <a:lvl2pPr marL="742950" indent="-285750">
                <a:spcBef>
                  <a:spcPct val="20000"/>
                </a:spcBef>
                <a:buClr>
                  <a:srgbClr val="0000CC"/>
                </a:buClr>
                <a:buChar char="•"/>
                <a:defRPr sz="1600">
                  <a:solidFill>
                    <a:schemeClr val="bg1"/>
                  </a:solidFill>
                  <a:latin typeface="Arial" panose="020B0604020202020204" pitchFamily="34" charset="0"/>
                </a:defRPr>
              </a:lvl2pPr>
              <a:lvl3pPr marL="1143000" indent="-228600">
                <a:spcBef>
                  <a:spcPct val="20000"/>
                </a:spcBef>
                <a:buClr>
                  <a:srgbClr val="0000CC"/>
                </a:buClr>
                <a:buChar char="–"/>
                <a:defRPr sz="1600">
                  <a:solidFill>
                    <a:schemeClr val="bg1"/>
                  </a:solidFill>
                  <a:latin typeface="Arial" panose="020B0604020202020204" pitchFamily="34" charset="0"/>
                </a:defRPr>
              </a:lvl3pPr>
              <a:lvl4pPr marL="1600200" indent="-228600">
                <a:spcBef>
                  <a:spcPct val="20000"/>
                </a:spcBef>
                <a:buClr>
                  <a:srgbClr val="0000CC"/>
                </a:buClr>
                <a:buChar char="–"/>
                <a:defRPr sz="1600">
                  <a:solidFill>
                    <a:schemeClr val="bg1"/>
                  </a:solidFill>
                  <a:latin typeface="Arial" panose="020B0604020202020204" pitchFamily="34" charset="0"/>
                </a:defRPr>
              </a:lvl4pPr>
              <a:lvl5pPr marL="2057400" indent="-228600">
                <a:spcBef>
                  <a:spcPct val="20000"/>
                </a:spcBef>
                <a:buClr>
                  <a:srgbClr val="0000CC"/>
                </a:buClr>
                <a:buChar char="–"/>
                <a:defRPr sz="16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0000CC"/>
                </a:buClr>
                <a:buChar char="–"/>
                <a:defRPr sz="1600">
                  <a:solidFill>
                    <a:schemeClr val="bg1"/>
                  </a:solidFill>
                  <a:latin typeface="Arial" panose="020B0604020202020204" pitchFamily="34" charset="0"/>
                </a:defRPr>
              </a:lvl9pPr>
            </a:lstStyle>
            <a:p>
              <a:pPr>
                <a:spcBef>
                  <a:spcPct val="50000"/>
                </a:spcBef>
                <a:buClrTx/>
                <a:buFontTx/>
                <a:buNone/>
              </a:pPr>
              <a:r>
                <a:rPr lang="pt-BR" altLang="pt-BR">
                  <a:solidFill>
                    <a:schemeClr val="tx1"/>
                  </a:solidFill>
                  <a:latin typeface="Arial Narrow" panose="020B0606020202030204" pitchFamily="34" charset="0"/>
                </a:rPr>
                <a:t>Mínimo de 30 dias</a:t>
              </a:r>
            </a:p>
          </p:txBody>
        </p:sp>
      </p:grpSp>
      <p:sp>
        <p:nvSpPr>
          <p:cNvPr id="28" name="Text Box 49">
            <a:extLst>
              <a:ext uri="{FF2B5EF4-FFF2-40B4-BE49-F238E27FC236}">
                <a16:creationId xmlns:a16="http://schemas.microsoft.com/office/drawing/2014/main" id="{CCF493E7-8331-47AE-9293-6FD562ABEFC2}"/>
              </a:ext>
            </a:extLst>
          </p:cNvPr>
          <p:cNvSpPr txBox="1">
            <a:spLocks noChangeArrowheads="1"/>
          </p:cNvSpPr>
          <p:nvPr/>
        </p:nvSpPr>
        <p:spPr bwMode="auto">
          <a:xfrm>
            <a:off x="260350" y="5707063"/>
            <a:ext cx="1501775" cy="798512"/>
          </a:xfrm>
          <a:prstGeom prst="rect">
            <a:avLst/>
          </a:prstGeom>
          <a:solidFill>
            <a:srgbClr val="DDDDDD"/>
          </a:solidFill>
          <a:ln w="3175">
            <a:noFill/>
            <a:miter lim="800000"/>
            <a:headEnd type="none" w="sm" len="sm"/>
            <a:tailEnd type="none" w="sm" len="sm"/>
          </a:ln>
          <a:effectLst>
            <a:prstShdw prst="shdw17" dist="17961" dir="2700000">
              <a:srgbClr val="DDDDDD">
                <a:gamma/>
                <a:shade val="60000"/>
                <a:invGamma/>
              </a:srgbClr>
            </a:prstShdw>
          </a:effectLst>
        </p:spPr>
        <p:txBody>
          <a:bodyPr lIns="90000" tIns="54000" rIns="90000" bIns="54000" anchor="ctr"/>
          <a:lstStyle/>
          <a:p>
            <a:pPr>
              <a:spcBef>
                <a:spcPct val="50000"/>
              </a:spcBef>
              <a:defRPr/>
            </a:pPr>
            <a:r>
              <a:rPr lang="pt-BR">
                <a:effectLst>
                  <a:outerShdw blurRad="38100" dist="38100" dir="2700000" algn="tl">
                    <a:srgbClr val="FFFFFF"/>
                  </a:outerShdw>
                </a:effectLst>
                <a:latin typeface="Arial Narrow" pitchFamily="34" charset="0"/>
              </a:rPr>
              <a:t>Prazo para entrega de propostas</a:t>
            </a:r>
          </a:p>
        </p:txBody>
      </p:sp>
      <p:sp>
        <p:nvSpPr>
          <p:cNvPr id="29" name="Text Box 50">
            <a:extLst>
              <a:ext uri="{FF2B5EF4-FFF2-40B4-BE49-F238E27FC236}">
                <a16:creationId xmlns:a16="http://schemas.microsoft.com/office/drawing/2014/main" id="{E31B9A15-C8C0-4D95-A778-5ED55B53E1F8}"/>
              </a:ext>
            </a:extLst>
          </p:cNvPr>
          <p:cNvSpPr txBox="1">
            <a:spLocks noChangeArrowheads="1"/>
          </p:cNvSpPr>
          <p:nvPr/>
        </p:nvSpPr>
        <p:spPr bwMode="auto">
          <a:xfrm>
            <a:off x="279400" y="2781300"/>
            <a:ext cx="1501775" cy="481013"/>
          </a:xfrm>
          <a:prstGeom prst="rect">
            <a:avLst/>
          </a:prstGeom>
          <a:solidFill>
            <a:srgbClr val="DDDDDD"/>
          </a:solidFill>
          <a:ln w="3175">
            <a:noFill/>
            <a:miter lim="800000"/>
            <a:headEnd type="none" w="sm" len="sm"/>
            <a:tailEnd type="none" w="sm" len="sm"/>
          </a:ln>
          <a:effectLst>
            <a:prstShdw prst="shdw17" dist="17961" dir="2700000">
              <a:srgbClr val="DDDDDD">
                <a:gamma/>
                <a:shade val="60000"/>
                <a:invGamma/>
              </a:srgbClr>
            </a:prstShdw>
          </a:effectLst>
        </p:spPr>
        <p:txBody>
          <a:bodyPr lIns="90000" tIns="54000" rIns="90000" bIns="54000" anchor="ctr"/>
          <a:lstStyle/>
          <a:p>
            <a:pPr>
              <a:spcBef>
                <a:spcPct val="50000"/>
              </a:spcBef>
              <a:defRPr/>
            </a:pPr>
            <a:r>
              <a:rPr lang="pt-BR" sz="1600">
                <a:effectLst>
                  <a:outerShdw blurRad="38100" dist="38100" dir="2700000" algn="tl">
                    <a:srgbClr val="FFFFFF"/>
                  </a:outerShdw>
                </a:effectLst>
                <a:latin typeface="Arial Narrow" pitchFamily="34" charset="0"/>
              </a:rPr>
              <a:t>Valor</a:t>
            </a:r>
          </a:p>
        </p:txBody>
      </p:sp>
      <p:sp>
        <p:nvSpPr>
          <p:cNvPr id="30" name="Text Box 51">
            <a:extLst>
              <a:ext uri="{FF2B5EF4-FFF2-40B4-BE49-F238E27FC236}">
                <a16:creationId xmlns:a16="http://schemas.microsoft.com/office/drawing/2014/main" id="{CBF42816-D7D5-40FD-A583-3458AB17127E}"/>
              </a:ext>
            </a:extLst>
          </p:cNvPr>
          <p:cNvSpPr txBox="1">
            <a:spLocks noChangeArrowheads="1"/>
          </p:cNvSpPr>
          <p:nvPr/>
        </p:nvSpPr>
        <p:spPr bwMode="auto">
          <a:xfrm>
            <a:off x="241300" y="3340100"/>
            <a:ext cx="1516063" cy="1365250"/>
          </a:xfrm>
          <a:prstGeom prst="rect">
            <a:avLst/>
          </a:prstGeom>
          <a:solidFill>
            <a:srgbClr val="DDDDDD"/>
          </a:solidFill>
          <a:ln w="3175">
            <a:noFill/>
            <a:miter lim="800000"/>
            <a:headEnd type="none" w="sm" len="sm"/>
            <a:tailEnd type="none" w="sm" len="sm"/>
          </a:ln>
          <a:effectLst>
            <a:prstShdw prst="shdw17" dist="17961" dir="2700000">
              <a:srgbClr val="DDDDDD">
                <a:gamma/>
                <a:shade val="60000"/>
                <a:invGamma/>
              </a:srgbClr>
            </a:prstShdw>
          </a:effectLst>
        </p:spPr>
        <p:txBody>
          <a:bodyPr lIns="90000" tIns="54000" rIns="90000" bIns="54000" anchor="ctr"/>
          <a:lstStyle/>
          <a:p>
            <a:pPr>
              <a:spcBef>
                <a:spcPct val="50000"/>
              </a:spcBef>
              <a:defRPr/>
            </a:pPr>
            <a:r>
              <a:rPr lang="pt-BR">
                <a:effectLst>
                  <a:outerShdw blurRad="38100" dist="38100" dir="2700000" algn="tl">
                    <a:srgbClr val="FFFFFF"/>
                  </a:outerShdw>
                </a:effectLst>
                <a:latin typeface="Arial Narrow" pitchFamily="34" charset="0"/>
              </a:rPr>
              <a:t>Quem participa</a:t>
            </a:r>
          </a:p>
        </p:txBody>
      </p:sp>
      <p:sp>
        <p:nvSpPr>
          <p:cNvPr id="31" name="Text Box 52">
            <a:extLst>
              <a:ext uri="{FF2B5EF4-FFF2-40B4-BE49-F238E27FC236}">
                <a16:creationId xmlns:a16="http://schemas.microsoft.com/office/drawing/2014/main" id="{3165AF8C-2B9A-4FB9-8C72-02EAFA838CCE}"/>
              </a:ext>
            </a:extLst>
          </p:cNvPr>
          <p:cNvSpPr txBox="1">
            <a:spLocks noChangeArrowheads="1"/>
          </p:cNvSpPr>
          <p:nvPr/>
        </p:nvSpPr>
        <p:spPr bwMode="auto">
          <a:xfrm>
            <a:off x="279400" y="4783138"/>
            <a:ext cx="1501775" cy="769937"/>
          </a:xfrm>
          <a:prstGeom prst="rect">
            <a:avLst/>
          </a:prstGeom>
          <a:solidFill>
            <a:srgbClr val="DDDDDD"/>
          </a:solidFill>
          <a:ln w="3175">
            <a:noFill/>
            <a:miter lim="800000"/>
            <a:headEnd type="none" w="sm" len="sm"/>
            <a:tailEnd type="none" w="sm" len="sm"/>
          </a:ln>
          <a:effectLst>
            <a:prstShdw prst="shdw17" dist="17961" dir="2700000">
              <a:srgbClr val="DDDDDD">
                <a:gamma/>
                <a:shade val="60000"/>
                <a:invGamma/>
              </a:srgbClr>
            </a:prstShdw>
          </a:effectLst>
        </p:spPr>
        <p:txBody>
          <a:bodyPr lIns="90000" tIns="54000" rIns="90000" bIns="54000" anchor="ctr"/>
          <a:lstStyle/>
          <a:p>
            <a:pPr>
              <a:spcBef>
                <a:spcPct val="50000"/>
              </a:spcBef>
              <a:defRPr/>
            </a:pPr>
            <a:r>
              <a:rPr lang="pt-BR">
                <a:effectLst>
                  <a:outerShdw blurRad="38100" dist="38100" dir="2700000" algn="tl">
                    <a:srgbClr val="FFFFFF"/>
                  </a:outerShdw>
                </a:effectLst>
                <a:latin typeface="Arial Narrow" pitchFamily="34" charset="0"/>
              </a:rPr>
              <a:t>Publicidade</a:t>
            </a:r>
          </a:p>
        </p:txBody>
      </p:sp>
    </p:spTree>
    <p:extLst>
      <p:ext uri="{BB962C8B-B14F-4D97-AF65-F5344CB8AC3E}">
        <p14:creationId xmlns:p14="http://schemas.microsoft.com/office/powerpoint/2010/main" val="38229416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60F49C38-729D-46CA-AFA8-8198B0CDB32D}"/>
              </a:ext>
            </a:extLst>
          </p:cNvPr>
          <p:cNvSpPr>
            <a:spLocks noGrp="1" noChangeArrowheads="1"/>
          </p:cNvSpPr>
          <p:nvPr>
            <p:ph type="title"/>
          </p:nvPr>
        </p:nvSpPr>
        <p:spPr/>
        <p:txBody>
          <a:bodyPr/>
          <a:lstStyle/>
          <a:p>
            <a:pPr eaLnBrk="1" hangingPunct="1"/>
            <a:r>
              <a:rPr lang="es-AR" altLang="pt-BR"/>
              <a:t>Resumindo, o objetivo é …</a:t>
            </a:r>
            <a:endParaRPr lang="en-US" altLang="pt-BR"/>
          </a:p>
        </p:txBody>
      </p:sp>
      <p:sp>
        <p:nvSpPr>
          <p:cNvPr id="124931" name="Rectangle 3">
            <a:extLst>
              <a:ext uri="{FF2B5EF4-FFF2-40B4-BE49-F238E27FC236}">
                <a16:creationId xmlns:a16="http://schemas.microsoft.com/office/drawing/2014/main" id="{3B8FDB62-B04A-423C-8983-B96460D480E8}"/>
              </a:ext>
            </a:extLst>
          </p:cNvPr>
          <p:cNvSpPr>
            <a:spLocks noGrp="1" noChangeArrowheads="1"/>
          </p:cNvSpPr>
          <p:nvPr>
            <p:ph idx="1"/>
          </p:nvPr>
        </p:nvSpPr>
        <p:spPr>
          <a:xfrm>
            <a:off x="0" y="1412875"/>
            <a:ext cx="9144000" cy="4033838"/>
          </a:xfrm>
        </p:spPr>
        <p:txBody>
          <a:bodyPr/>
          <a:lstStyle/>
          <a:p>
            <a:pPr marL="0" indent="0" algn="ctr" eaLnBrk="1" hangingPunct="1">
              <a:buFontTx/>
              <a:buNone/>
            </a:pPr>
            <a:r>
              <a:rPr lang="pt-BR" altLang="pt-BR" sz="3200"/>
              <a:t>Identificar os tipos de recursos e seus níveis adequados para concluir as atividades do projeto e garantir sua disponibilidade.</a:t>
            </a:r>
          </a:p>
        </p:txBody>
      </p:sp>
      <p:sp>
        <p:nvSpPr>
          <p:cNvPr id="124932" name="Rectangle 16">
            <a:extLst>
              <a:ext uri="{FF2B5EF4-FFF2-40B4-BE49-F238E27FC236}">
                <a16:creationId xmlns:a16="http://schemas.microsoft.com/office/drawing/2014/main" id="{AB2F129F-55FD-4631-8C1D-F004BAD5706E}"/>
              </a:ext>
            </a:extLst>
          </p:cNvPr>
          <p:cNvSpPr>
            <a:spLocks noChangeArrowheads="1"/>
          </p:cNvSpPr>
          <p:nvPr/>
        </p:nvSpPr>
        <p:spPr bwMode="auto">
          <a:xfrm>
            <a:off x="254000" y="4078288"/>
            <a:ext cx="1293813" cy="1090612"/>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500">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Identificar</a:t>
            </a:r>
          </a:p>
          <a:p>
            <a:pPr algn="ctr" eaLnBrk="1" hangingPunct="1">
              <a:spcBef>
                <a:spcPct val="0"/>
              </a:spcBef>
              <a:buFontTx/>
              <a:buNone/>
            </a:pPr>
            <a:r>
              <a:rPr lang="es-AR" altLang="pt-BR" sz="1400" u="none">
                <a:latin typeface="Arial" panose="020B0604020202020204" pitchFamily="34" charset="0"/>
              </a:rPr>
              <a:t>Necessidades</a:t>
            </a:r>
          </a:p>
          <a:p>
            <a:pPr algn="ctr" eaLnBrk="1" hangingPunct="1">
              <a:spcBef>
                <a:spcPct val="0"/>
              </a:spcBef>
              <a:buFontTx/>
              <a:buNone/>
            </a:pPr>
            <a:r>
              <a:rPr lang="es-AR" altLang="pt-BR" sz="1400" u="none">
                <a:latin typeface="Arial" panose="020B0604020202020204" pitchFamily="34" charset="0"/>
              </a:rPr>
              <a:t>de Recursos</a:t>
            </a:r>
          </a:p>
        </p:txBody>
      </p:sp>
      <p:sp>
        <p:nvSpPr>
          <p:cNvPr id="124933" name="Rectangle 17">
            <a:extLst>
              <a:ext uri="{FF2B5EF4-FFF2-40B4-BE49-F238E27FC236}">
                <a16:creationId xmlns:a16="http://schemas.microsoft.com/office/drawing/2014/main" id="{346E6628-2883-401C-A70C-26FB0F41E36B}"/>
              </a:ext>
            </a:extLst>
          </p:cNvPr>
          <p:cNvSpPr>
            <a:spLocks noChangeArrowheads="1"/>
          </p:cNvSpPr>
          <p:nvPr/>
        </p:nvSpPr>
        <p:spPr bwMode="auto">
          <a:xfrm>
            <a:off x="395288" y="407828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2.4.1</a:t>
            </a:r>
            <a:endParaRPr lang="en-GB" altLang="pt-BR" sz="1200" u="none">
              <a:latin typeface="Arial" panose="020B0604020202020204" pitchFamily="34" charset="0"/>
            </a:endParaRPr>
          </a:p>
        </p:txBody>
      </p:sp>
      <p:sp>
        <p:nvSpPr>
          <p:cNvPr id="124934" name="Line 18">
            <a:extLst>
              <a:ext uri="{FF2B5EF4-FFF2-40B4-BE49-F238E27FC236}">
                <a16:creationId xmlns:a16="http://schemas.microsoft.com/office/drawing/2014/main" id="{82C68C84-3641-4417-B705-078D8BFE4449}"/>
              </a:ext>
            </a:extLst>
          </p:cNvPr>
          <p:cNvSpPr>
            <a:spLocks noChangeShapeType="1"/>
          </p:cNvSpPr>
          <p:nvPr/>
        </p:nvSpPr>
        <p:spPr bwMode="auto">
          <a:xfrm>
            <a:off x="1547813" y="4627563"/>
            <a:ext cx="1157287" cy="79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24935" name="Rectangle 19">
            <a:extLst>
              <a:ext uri="{FF2B5EF4-FFF2-40B4-BE49-F238E27FC236}">
                <a16:creationId xmlns:a16="http://schemas.microsoft.com/office/drawing/2014/main" id="{DBAAEF87-5414-4B87-8DC5-D1E6E374DDB2}"/>
              </a:ext>
            </a:extLst>
          </p:cNvPr>
          <p:cNvSpPr>
            <a:spLocks noChangeArrowheads="1"/>
          </p:cNvSpPr>
          <p:nvPr/>
        </p:nvSpPr>
        <p:spPr bwMode="auto">
          <a:xfrm>
            <a:off x="2700338" y="4078288"/>
            <a:ext cx="1295400"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5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Formar</a:t>
            </a:r>
          </a:p>
          <a:p>
            <a:pPr algn="ctr" eaLnBrk="1" hangingPunct="1">
              <a:spcBef>
                <a:spcPct val="0"/>
              </a:spcBef>
              <a:buFontTx/>
              <a:buNone/>
            </a:pPr>
            <a:r>
              <a:rPr lang="es-AR" altLang="pt-BR" sz="1400" u="none">
                <a:latin typeface="Arial" panose="020B0604020202020204" pitchFamily="34" charset="0"/>
              </a:rPr>
              <a:t>Equipe</a:t>
            </a:r>
          </a:p>
          <a:p>
            <a:pPr algn="ctr" eaLnBrk="1" hangingPunct="1">
              <a:spcBef>
                <a:spcPct val="0"/>
              </a:spcBef>
              <a:buFontTx/>
              <a:buNone/>
            </a:pPr>
            <a:r>
              <a:rPr lang="es-AR" altLang="pt-BR" sz="1400" u="none">
                <a:latin typeface="Arial" panose="020B0604020202020204" pitchFamily="34" charset="0"/>
              </a:rPr>
              <a:t>do Projeto</a:t>
            </a:r>
          </a:p>
        </p:txBody>
      </p:sp>
      <p:sp>
        <p:nvSpPr>
          <p:cNvPr id="124936" name="Rectangle 20">
            <a:extLst>
              <a:ext uri="{FF2B5EF4-FFF2-40B4-BE49-F238E27FC236}">
                <a16:creationId xmlns:a16="http://schemas.microsoft.com/office/drawing/2014/main" id="{68DBE141-D622-42AB-8C17-A6808BC6327A}"/>
              </a:ext>
            </a:extLst>
          </p:cNvPr>
          <p:cNvSpPr>
            <a:spLocks noChangeArrowheads="1"/>
          </p:cNvSpPr>
          <p:nvPr/>
        </p:nvSpPr>
        <p:spPr bwMode="auto">
          <a:xfrm>
            <a:off x="2706688" y="407828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2.4.2</a:t>
            </a:r>
            <a:endParaRPr lang="en-GB" altLang="pt-BR" sz="1200" u="none">
              <a:latin typeface="Arial" panose="020B0604020202020204" pitchFamily="34" charset="0"/>
            </a:endParaRPr>
          </a:p>
        </p:txBody>
      </p:sp>
      <p:sp>
        <p:nvSpPr>
          <p:cNvPr id="124937" name="Rectangle 21">
            <a:extLst>
              <a:ext uri="{FF2B5EF4-FFF2-40B4-BE49-F238E27FC236}">
                <a16:creationId xmlns:a16="http://schemas.microsoft.com/office/drawing/2014/main" id="{40323109-5E9E-4200-A445-C3760AEC0418}"/>
              </a:ext>
            </a:extLst>
          </p:cNvPr>
          <p:cNvSpPr>
            <a:spLocks noChangeArrowheads="1"/>
          </p:cNvSpPr>
          <p:nvPr/>
        </p:nvSpPr>
        <p:spPr bwMode="auto">
          <a:xfrm>
            <a:off x="5062538" y="4078288"/>
            <a:ext cx="1309687"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n-US" altLang="pt-BR" sz="15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Resumir as</a:t>
            </a:r>
          </a:p>
          <a:p>
            <a:pPr algn="ctr" eaLnBrk="1" hangingPunct="1">
              <a:spcBef>
                <a:spcPct val="0"/>
              </a:spcBef>
              <a:buFontTx/>
              <a:buNone/>
            </a:pPr>
            <a:r>
              <a:rPr lang="es-AR" altLang="pt-BR" sz="1400" u="none">
                <a:latin typeface="Arial" panose="020B0604020202020204" pitchFamily="34" charset="0"/>
              </a:rPr>
              <a:t>Proviões para</a:t>
            </a:r>
          </a:p>
          <a:p>
            <a:pPr algn="ctr" eaLnBrk="1" hangingPunct="1">
              <a:spcBef>
                <a:spcPct val="0"/>
              </a:spcBef>
              <a:buFontTx/>
              <a:buNone/>
            </a:pPr>
            <a:r>
              <a:rPr lang="es-AR" altLang="pt-BR" sz="1400" u="none">
                <a:latin typeface="Arial" panose="020B0604020202020204" pitchFamily="34" charset="0"/>
              </a:rPr>
              <a:t>a Equipe de</a:t>
            </a:r>
          </a:p>
          <a:p>
            <a:pPr algn="ctr" eaLnBrk="1" hangingPunct="1">
              <a:spcBef>
                <a:spcPct val="0"/>
              </a:spcBef>
              <a:buFontTx/>
              <a:buNone/>
            </a:pPr>
            <a:r>
              <a:rPr lang="es-AR" altLang="pt-BR" sz="1400" u="none">
                <a:latin typeface="Arial" panose="020B0604020202020204" pitchFamily="34" charset="0"/>
              </a:rPr>
              <a:t>Projeto</a:t>
            </a:r>
            <a:endParaRPr lang="en-GB" altLang="pt-BR" sz="1400" u="none">
              <a:latin typeface="Arial" panose="020B0604020202020204" pitchFamily="34" charset="0"/>
            </a:endParaRPr>
          </a:p>
        </p:txBody>
      </p:sp>
      <p:sp>
        <p:nvSpPr>
          <p:cNvPr id="124938" name="Rectangle 22">
            <a:extLst>
              <a:ext uri="{FF2B5EF4-FFF2-40B4-BE49-F238E27FC236}">
                <a16:creationId xmlns:a16="http://schemas.microsoft.com/office/drawing/2014/main" id="{AFCD6033-6A83-48D2-B97F-82C7122ACD05}"/>
              </a:ext>
            </a:extLst>
          </p:cNvPr>
          <p:cNvSpPr>
            <a:spLocks noChangeArrowheads="1"/>
          </p:cNvSpPr>
          <p:nvPr/>
        </p:nvSpPr>
        <p:spPr bwMode="auto">
          <a:xfrm>
            <a:off x="5062538" y="407828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2.4.3</a:t>
            </a:r>
            <a:endParaRPr lang="en-GB" altLang="pt-BR" sz="1200" u="none">
              <a:latin typeface="Arial" panose="020B0604020202020204" pitchFamily="34" charset="0"/>
            </a:endParaRPr>
          </a:p>
        </p:txBody>
      </p:sp>
      <p:sp>
        <p:nvSpPr>
          <p:cNvPr id="124939" name="Line 23">
            <a:extLst>
              <a:ext uri="{FF2B5EF4-FFF2-40B4-BE49-F238E27FC236}">
                <a16:creationId xmlns:a16="http://schemas.microsoft.com/office/drawing/2014/main" id="{CBF9AF63-6A69-48A9-9B58-A49C26EBB573}"/>
              </a:ext>
            </a:extLst>
          </p:cNvPr>
          <p:cNvSpPr>
            <a:spLocks noChangeShapeType="1"/>
          </p:cNvSpPr>
          <p:nvPr/>
        </p:nvSpPr>
        <p:spPr bwMode="auto">
          <a:xfrm flipV="1">
            <a:off x="4017963" y="4635500"/>
            <a:ext cx="1049337" cy="47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24940" name="Line 24">
            <a:extLst>
              <a:ext uri="{FF2B5EF4-FFF2-40B4-BE49-F238E27FC236}">
                <a16:creationId xmlns:a16="http://schemas.microsoft.com/office/drawing/2014/main" id="{40F8FAB9-0761-417F-AED8-29D2ACF0511E}"/>
              </a:ext>
            </a:extLst>
          </p:cNvPr>
          <p:cNvSpPr>
            <a:spLocks noChangeShapeType="1"/>
          </p:cNvSpPr>
          <p:nvPr/>
        </p:nvSpPr>
        <p:spPr bwMode="auto">
          <a:xfrm flipV="1">
            <a:off x="6376988" y="4622800"/>
            <a:ext cx="1103312" cy="47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pt-BR"/>
          </a:p>
        </p:txBody>
      </p:sp>
      <p:sp>
        <p:nvSpPr>
          <p:cNvPr id="124941" name="Rectangle 25">
            <a:extLst>
              <a:ext uri="{FF2B5EF4-FFF2-40B4-BE49-F238E27FC236}">
                <a16:creationId xmlns:a16="http://schemas.microsoft.com/office/drawing/2014/main" id="{00BEE87D-F477-402D-BC69-C9089173609A}"/>
              </a:ext>
            </a:extLst>
          </p:cNvPr>
          <p:cNvSpPr>
            <a:spLocks noChangeArrowheads="1"/>
          </p:cNvSpPr>
          <p:nvPr/>
        </p:nvSpPr>
        <p:spPr bwMode="auto">
          <a:xfrm>
            <a:off x="7481888" y="4078288"/>
            <a:ext cx="1309687" cy="1079500"/>
          </a:xfrm>
          <a:prstGeom prst="rect">
            <a:avLst/>
          </a:prstGeom>
          <a:solidFill>
            <a:schemeClr val="folHlink"/>
          </a:solidFill>
          <a:ln w="3810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5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Preparar</a:t>
            </a:r>
          </a:p>
          <a:p>
            <a:pPr algn="ctr" eaLnBrk="1" hangingPunct="1">
              <a:spcBef>
                <a:spcPct val="0"/>
              </a:spcBef>
              <a:buFontTx/>
              <a:buNone/>
            </a:pPr>
            <a:r>
              <a:rPr lang="es-AR" altLang="pt-BR" sz="1400" u="none">
                <a:latin typeface="Arial" panose="020B0604020202020204" pitchFamily="34" charset="0"/>
              </a:rPr>
              <a:t>Organograma</a:t>
            </a:r>
          </a:p>
          <a:p>
            <a:pPr algn="ctr" eaLnBrk="1" hangingPunct="1">
              <a:spcBef>
                <a:spcPct val="0"/>
              </a:spcBef>
              <a:buFontTx/>
              <a:buNone/>
            </a:pPr>
            <a:r>
              <a:rPr lang="es-AR" altLang="pt-BR" sz="1400" u="none">
                <a:latin typeface="Arial" panose="020B0604020202020204" pitchFamily="34" charset="0"/>
              </a:rPr>
              <a:t>do Projeto</a:t>
            </a:r>
          </a:p>
        </p:txBody>
      </p:sp>
      <p:sp>
        <p:nvSpPr>
          <p:cNvPr id="124942" name="Rectangle 26">
            <a:extLst>
              <a:ext uri="{FF2B5EF4-FFF2-40B4-BE49-F238E27FC236}">
                <a16:creationId xmlns:a16="http://schemas.microsoft.com/office/drawing/2014/main" id="{193AB81B-511A-4A86-88D4-9D5725E8143B}"/>
              </a:ext>
            </a:extLst>
          </p:cNvPr>
          <p:cNvSpPr>
            <a:spLocks noChangeArrowheads="1"/>
          </p:cNvSpPr>
          <p:nvPr/>
        </p:nvSpPr>
        <p:spPr bwMode="auto">
          <a:xfrm>
            <a:off x="7481888" y="4078288"/>
            <a:ext cx="504825" cy="287337"/>
          </a:xfrm>
          <a:prstGeom prst="rect">
            <a:avLst/>
          </a:prstGeom>
          <a:solidFill>
            <a:schemeClr val="bg1"/>
          </a:solidFill>
          <a:ln w="19050">
            <a:solidFill>
              <a:schemeClr val="tx1"/>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n-US" altLang="pt-BR" sz="1200" u="none">
                <a:latin typeface="Arial" panose="020B0604020202020204" pitchFamily="34" charset="0"/>
              </a:rPr>
              <a:t>2.4.4</a:t>
            </a:r>
            <a:endParaRPr lang="en-GB" altLang="pt-BR" sz="1200" u="none">
              <a:latin typeface="Arial" panose="020B0604020202020204" pitchFamily="34" charset="0"/>
            </a:endParaRPr>
          </a:p>
        </p:txBody>
      </p:sp>
    </p:spTree>
    <p:extLst>
      <p:ext uri="{BB962C8B-B14F-4D97-AF65-F5344CB8AC3E}">
        <p14:creationId xmlns:p14="http://schemas.microsoft.com/office/powerpoint/2010/main" val="36238459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102EDF86-6910-40A4-BB9B-2BB9B57866CB}"/>
              </a:ext>
            </a:extLst>
          </p:cNvPr>
          <p:cNvSpPr>
            <a:spLocks noGrp="1" noChangeArrowheads="1"/>
          </p:cNvSpPr>
          <p:nvPr>
            <p:ph type="title"/>
          </p:nvPr>
        </p:nvSpPr>
        <p:spPr/>
        <p:txBody>
          <a:bodyPr/>
          <a:lstStyle/>
          <a:p>
            <a:pPr eaLnBrk="1" hangingPunct="1"/>
            <a:r>
              <a:rPr lang="en-US" altLang="pt-BR"/>
              <a:t>EXERCÍCIO “D”</a:t>
            </a:r>
          </a:p>
        </p:txBody>
      </p:sp>
      <p:sp>
        <p:nvSpPr>
          <p:cNvPr id="126979" name="Rectangle 3">
            <a:extLst>
              <a:ext uri="{FF2B5EF4-FFF2-40B4-BE49-F238E27FC236}">
                <a16:creationId xmlns:a16="http://schemas.microsoft.com/office/drawing/2014/main" id="{3F6F683B-EBED-400D-9415-77A0887F091C}"/>
              </a:ext>
            </a:extLst>
          </p:cNvPr>
          <p:cNvSpPr>
            <a:spLocks noGrp="1" noChangeArrowheads="1"/>
          </p:cNvSpPr>
          <p:nvPr>
            <p:ph idx="1"/>
          </p:nvPr>
        </p:nvSpPr>
        <p:spPr>
          <a:xfrm>
            <a:off x="34925" y="1196975"/>
            <a:ext cx="9109075" cy="4248150"/>
          </a:xfrm>
        </p:spPr>
        <p:txBody>
          <a:bodyPr anchor="ctr" anchorCtr="1">
            <a:normAutofit lnSpcReduction="10000"/>
          </a:bodyPr>
          <a:lstStyle/>
          <a:p>
            <a:pPr marL="533400" indent="-533400" eaLnBrk="1" hangingPunct="1"/>
            <a:r>
              <a:rPr lang="pt-BR" altLang="pt-BR"/>
              <a:t>Escolha um “novo” apresentador.</a:t>
            </a:r>
          </a:p>
          <a:p>
            <a:pPr marL="533400" indent="-533400" eaLnBrk="1" hangingPunct="1"/>
            <a:r>
              <a:rPr lang="pt-BR" altLang="pt-BR"/>
              <a:t>Examine as atividades da WBS e decida os recursos a serem designados com a terminologia RACI</a:t>
            </a:r>
          </a:p>
          <a:p>
            <a:pPr marL="533400" indent="-533400" eaLnBrk="1" hangingPunct="1"/>
            <a:r>
              <a:rPr lang="pt-BR" altLang="pt-BR"/>
              <a:t>Usando a WBS fornecida, prepare a Matriz RACI para a fase de projeto para, pelo menos, 5 recursos</a:t>
            </a:r>
          </a:p>
          <a:p>
            <a:pPr marL="533400" indent="-533400" eaLnBrk="1" hangingPunct="1"/>
            <a:r>
              <a:rPr lang="pt-BR" altLang="pt-BR"/>
              <a:t>Analise em grupo.</a:t>
            </a:r>
          </a:p>
        </p:txBody>
      </p:sp>
    </p:spTree>
    <p:extLst>
      <p:ext uri="{BB962C8B-B14F-4D97-AF65-F5344CB8AC3E}">
        <p14:creationId xmlns:p14="http://schemas.microsoft.com/office/powerpoint/2010/main" val="27846925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3EA6E08C-2971-44BF-B7A5-C693D2930C1B}"/>
              </a:ext>
            </a:extLst>
          </p:cNvPr>
          <p:cNvSpPr>
            <a:spLocks noGrp="1" noChangeArrowheads="1"/>
          </p:cNvSpPr>
          <p:nvPr>
            <p:ph type="title"/>
          </p:nvPr>
        </p:nvSpPr>
        <p:spPr/>
        <p:txBody>
          <a:bodyPr/>
          <a:lstStyle/>
          <a:p>
            <a:pPr eaLnBrk="1" hangingPunct="1"/>
            <a:r>
              <a:rPr lang="en-US" altLang="pt-BR"/>
              <a:t>EXERCÍCIO “E”</a:t>
            </a:r>
          </a:p>
        </p:txBody>
      </p:sp>
      <p:sp>
        <p:nvSpPr>
          <p:cNvPr id="129027" name="Rectangle 3">
            <a:extLst>
              <a:ext uri="{FF2B5EF4-FFF2-40B4-BE49-F238E27FC236}">
                <a16:creationId xmlns:a16="http://schemas.microsoft.com/office/drawing/2014/main" id="{E23B7CBB-4FDB-4B16-A581-288A598CA980}"/>
              </a:ext>
            </a:extLst>
          </p:cNvPr>
          <p:cNvSpPr>
            <a:spLocks noGrp="1" noChangeArrowheads="1"/>
          </p:cNvSpPr>
          <p:nvPr>
            <p:ph idx="1"/>
          </p:nvPr>
        </p:nvSpPr>
        <p:spPr>
          <a:xfrm>
            <a:off x="179388" y="1196975"/>
            <a:ext cx="8964612" cy="4824413"/>
          </a:xfrm>
        </p:spPr>
        <p:txBody>
          <a:bodyPr anchor="ctr" anchorCtr="1"/>
          <a:lstStyle/>
          <a:p>
            <a:pPr marL="533400" indent="-533400" eaLnBrk="1" hangingPunct="1">
              <a:lnSpc>
                <a:spcPct val="85000"/>
              </a:lnSpc>
              <a:spcBef>
                <a:spcPct val="15000"/>
              </a:spcBef>
            </a:pPr>
            <a:r>
              <a:rPr lang="pt-BR" altLang="pt-BR" sz="2500"/>
              <a:t>Individualmente, preparar uma Ordem de Serviço de Tarefas (Sub-brief) para um recurso da RAM.  </a:t>
            </a:r>
          </a:p>
          <a:p>
            <a:pPr marL="533400" indent="-533400" eaLnBrk="1" hangingPunct="1">
              <a:lnSpc>
                <a:spcPct val="85000"/>
              </a:lnSpc>
              <a:spcBef>
                <a:spcPct val="15000"/>
              </a:spcBef>
            </a:pPr>
            <a:r>
              <a:rPr lang="pt-BR" altLang="pt-BR" sz="2500"/>
              <a:t>Em grupo, analisar as Ordens preparadas e trocar idéias para melhorá-las. Concluir esta atividade em 20 minutos.</a:t>
            </a:r>
          </a:p>
          <a:p>
            <a:pPr marL="533400" indent="-533400" eaLnBrk="1" hangingPunct="1">
              <a:lnSpc>
                <a:spcPct val="85000"/>
              </a:lnSpc>
              <a:spcBef>
                <a:spcPct val="15000"/>
              </a:spcBef>
            </a:pPr>
            <a:r>
              <a:rPr lang="pt-BR" altLang="pt-BR" sz="2500"/>
              <a:t>Em grupo, analisar que tipo de questões precisam ser  cobertas em um subcontrato, para abordar os mesmos tipos de assuntos incluídos na Ordem de Serviço usada previamente. Concluir esta atividade em 10 minutos.</a:t>
            </a:r>
          </a:p>
          <a:p>
            <a:pPr marL="533400" indent="-533400" eaLnBrk="1" hangingPunct="1">
              <a:lnSpc>
                <a:spcPct val="85000"/>
              </a:lnSpc>
              <a:spcBef>
                <a:spcPct val="15000"/>
              </a:spcBef>
            </a:pPr>
            <a:r>
              <a:rPr lang="pt-BR" altLang="pt-BR" sz="2500"/>
              <a:t>Selecionar uma Ordem e um integrante de seu grupo para apresentar as conclusões aos demais participantes. </a:t>
            </a:r>
          </a:p>
        </p:txBody>
      </p:sp>
    </p:spTree>
    <p:extLst>
      <p:ext uri="{BB962C8B-B14F-4D97-AF65-F5344CB8AC3E}">
        <p14:creationId xmlns:p14="http://schemas.microsoft.com/office/powerpoint/2010/main" val="2120788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97EED822-44F5-4ECE-9EB8-86553EA155DC}"/>
              </a:ext>
            </a:extLst>
          </p:cNvPr>
          <p:cNvSpPr>
            <a:spLocks noGrp="1" noChangeArrowheads="1"/>
          </p:cNvSpPr>
          <p:nvPr>
            <p:ph type="title"/>
          </p:nvPr>
        </p:nvSpPr>
        <p:spPr/>
        <p:txBody>
          <a:bodyPr/>
          <a:lstStyle/>
          <a:p>
            <a:pPr eaLnBrk="1" hangingPunct="1"/>
            <a:r>
              <a:rPr lang="es-AR" altLang="pt-BR"/>
              <a:t>Debate </a:t>
            </a:r>
            <a:r>
              <a:rPr lang="pt-BR" altLang="pt-BR"/>
              <a:t>em</a:t>
            </a:r>
            <a:r>
              <a:rPr lang="es-AR" altLang="pt-BR"/>
              <a:t> Grupo</a:t>
            </a:r>
          </a:p>
        </p:txBody>
      </p:sp>
      <p:sp>
        <p:nvSpPr>
          <p:cNvPr id="131075" name="Rectangle 3">
            <a:extLst>
              <a:ext uri="{FF2B5EF4-FFF2-40B4-BE49-F238E27FC236}">
                <a16:creationId xmlns:a16="http://schemas.microsoft.com/office/drawing/2014/main" id="{0004E8FA-0550-49A2-AD82-F197CFC47606}"/>
              </a:ext>
            </a:extLst>
          </p:cNvPr>
          <p:cNvSpPr>
            <a:spLocks noGrp="1" noChangeArrowheads="1"/>
          </p:cNvSpPr>
          <p:nvPr>
            <p:ph idx="1"/>
          </p:nvPr>
        </p:nvSpPr>
        <p:spPr>
          <a:xfrm>
            <a:off x="34925" y="1412875"/>
            <a:ext cx="9109075" cy="4537075"/>
          </a:xfrm>
        </p:spPr>
        <p:txBody>
          <a:bodyPr/>
          <a:lstStyle/>
          <a:p>
            <a:pPr algn="ctr" eaLnBrk="1" hangingPunct="1">
              <a:buFontTx/>
              <a:buNone/>
            </a:pPr>
            <a:r>
              <a:rPr lang="pt-BR" altLang="pt-BR" sz="3600"/>
              <a:t>Como as empresas podem designar a pessoa adequada para a tarefa de forma mais eficiente? Gostaríamos de saber qual a sua opinião. </a:t>
            </a:r>
          </a:p>
          <a:p>
            <a:pPr algn="ctr" eaLnBrk="1" hangingPunct="1">
              <a:buFontTx/>
              <a:buNone/>
            </a:pPr>
            <a:endParaRPr lang="pt-BR" altLang="pt-BR" sz="1800"/>
          </a:p>
          <a:p>
            <a:pPr algn="ctr" eaLnBrk="1" hangingPunct="1">
              <a:buFontTx/>
              <a:buNone/>
            </a:pPr>
            <a:r>
              <a:rPr lang="pt-BR" altLang="pt-BR" sz="3600"/>
              <a:t>Comente os tipos de estratégias que você já utilizou que funcionaram .</a:t>
            </a:r>
          </a:p>
        </p:txBody>
      </p:sp>
    </p:spTree>
    <p:extLst>
      <p:ext uri="{BB962C8B-B14F-4D97-AF65-F5344CB8AC3E}">
        <p14:creationId xmlns:p14="http://schemas.microsoft.com/office/powerpoint/2010/main" val="2119545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fontScale="90000"/>
          </a:bodyPr>
          <a:lstStyle/>
          <a:p>
            <a:pPr algn="l"/>
            <a:r>
              <a:rPr lang="pt-BR" sz="3600" i="1" dirty="0"/>
              <a:t>Licitação de Obras - </a:t>
            </a:r>
            <a:r>
              <a:rPr lang="pt-BR" sz="2700" b="1" dirty="0">
                <a:hlinkClick r:id="rId2"/>
              </a:rPr>
              <a:t>LEI Nº 13.303, DE 30 DE JUNHO DE 2016.</a:t>
            </a:r>
            <a:r>
              <a:rPr lang="pt-BR" sz="2000" i="1" dirty="0"/>
              <a:t> </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etângulo 1">
            <a:extLst>
              <a:ext uri="{FF2B5EF4-FFF2-40B4-BE49-F238E27FC236}">
                <a16:creationId xmlns:a16="http://schemas.microsoft.com/office/drawing/2014/main" id="{A7ACCB3A-9545-42EE-9512-9A7132E8FAAF}"/>
              </a:ext>
            </a:extLst>
          </p:cNvPr>
          <p:cNvSpPr/>
          <p:nvPr/>
        </p:nvSpPr>
        <p:spPr>
          <a:xfrm>
            <a:off x="0" y="1556792"/>
            <a:ext cx="9036496" cy="4801314"/>
          </a:xfrm>
          <a:prstGeom prst="rect">
            <a:avLst/>
          </a:prstGeom>
        </p:spPr>
        <p:txBody>
          <a:bodyPr wrap="square">
            <a:spAutoFit/>
          </a:bodyPr>
          <a:lstStyle/>
          <a:p>
            <a:pPr algn="just"/>
            <a:r>
              <a:rPr lang="pt-BR" dirty="0">
                <a:solidFill>
                  <a:srgbClr val="000000"/>
                </a:solidFill>
                <a:latin typeface="Arial" panose="020B0604020202020204" pitchFamily="34" charset="0"/>
              </a:rPr>
              <a:t>Art. 29.  É dispensável a realização de licitação por empresas públicas e sociedades de economia mista: </a:t>
            </a:r>
          </a:p>
          <a:p>
            <a:pPr algn="just"/>
            <a:endParaRPr lang="pt-BR" dirty="0">
              <a:solidFill>
                <a:srgbClr val="000000"/>
              </a:solidFill>
              <a:latin typeface="Arial" panose="020B0604020202020204" pitchFamily="34" charset="0"/>
            </a:endParaRPr>
          </a:p>
          <a:p>
            <a:pPr algn="just"/>
            <a:r>
              <a:rPr lang="pt-BR" dirty="0">
                <a:solidFill>
                  <a:srgbClr val="000000"/>
                </a:solidFill>
                <a:latin typeface="Arial" panose="020B0604020202020204" pitchFamily="34" charset="0"/>
              </a:rPr>
              <a:t>I - para obras e serviços de engenharia de valor até R$ 100.000,00 (cem mil reais), desde que não se refiram a parcelas de uma mesma obra ou serviço ou ainda a obras e serviços de mesma natureza e no mesmo local que possam ser realizadas conjunta e concomitantemente; </a:t>
            </a:r>
          </a:p>
          <a:p>
            <a:pPr algn="just"/>
            <a:endParaRPr lang="pt-BR" dirty="0">
              <a:solidFill>
                <a:srgbClr val="000000"/>
              </a:solidFill>
              <a:latin typeface="Arial" panose="020B0604020202020204" pitchFamily="34" charset="0"/>
            </a:endParaRPr>
          </a:p>
          <a:p>
            <a:pPr algn="just"/>
            <a:r>
              <a:rPr lang="pt-BR" dirty="0">
                <a:solidFill>
                  <a:srgbClr val="000000"/>
                </a:solidFill>
                <a:latin typeface="Arial" panose="020B0604020202020204" pitchFamily="34" charset="0"/>
              </a:rPr>
              <a:t>II - para outros serviços e compras de valor até R$ 50.000,00 (cinquenta mil reais) e para alienações, nos casos previstos nesta Lei, desde que não se refiram a parcelas de um mesmo serviço, compra ou alienação de maior vulto que possa ser realizado de uma só vez; </a:t>
            </a:r>
          </a:p>
          <a:p>
            <a:pPr algn="just"/>
            <a:endParaRPr lang="pt-BR" dirty="0">
              <a:solidFill>
                <a:srgbClr val="000000"/>
              </a:solidFill>
              <a:latin typeface="Arial" panose="020B0604020202020204" pitchFamily="34" charset="0"/>
            </a:endParaRPr>
          </a:p>
          <a:p>
            <a:pPr algn="just"/>
            <a:r>
              <a:rPr lang="pt-BR" dirty="0">
                <a:solidFill>
                  <a:srgbClr val="000000"/>
                </a:solidFill>
                <a:latin typeface="Arial" panose="020B0604020202020204" pitchFamily="34" charset="0"/>
              </a:rPr>
              <a:t>III - quando não acudirem interessados à licitação anterior e essa, justificadamente, não puder ser repetida sem prejuízo para a empresa pública ou a sociedade de economia mista, bem como para suas respectivas subsidiárias, desde que mantidas as condições preestabelecidas;</a:t>
            </a:r>
            <a:endParaRPr lang="pt-BR"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4058402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Principais Irregularidades em obra Públicas</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798FDD92-1651-4ED9-B715-3382BB98AF22}"/>
              </a:ext>
            </a:extLst>
          </p:cNvPr>
          <p:cNvSpPr txBox="1"/>
          <p:nvPr/>
        </p:nvSpPr>
        <p:spPr>
          <a:xfrm>
            <a:off x="6998845" y="6488668"/>
            <a:ext cx="2160239" cy="369332"/>
          </a:xfrm>
          <a:prstGeom prst="rect">
            <a:avLst/>
          </a:prstGeom>
          <a:noFill/>
        </p:spPr>
        <p:txBody>
          <a:bodyPr wrap="square" rtlCol="0">
            <a:spAutoFit/>
          </a:bodyPr>
          <a:lstStyle/>
          <a:p>
            <a:r>
              <a:rPr lang="pt-BR" dirty="0"/>
              <a:t>Fonte: TCU (2013)</a:t>
            </a:r>
          </a:p>
        </p:txBody>
      </p:sp>
      <p:sp>
        <p:nvSpPr>
          <p:cNvPr id="5" name="Retângulo 4">
            <a:extLst>
              <a:ext uri="{FF2B5EF4-FFF2-40B4-BE49-F238E27FC236}">
                <a16:creationId xmlns:a16="http://schemas.microsoft.com/office/drawing/2014/main" id="{71A19EA0-5296-4AC4-BDDC-80DA6E2BE3CC}"/>
              </a:ext>
            </a:extLst>
          </p:cNvPr>
          <p:cNvSpPr/>
          <p:nvPr/>
        </p:nvSpPr>
        <p:spPr>
          <a:xfrm>
            <a:off x="146489" y="1311953"/>
            <a:ext cx="8676456" cy="5124480"/>
          </a:xfrm>
          <a:prstGeom prst="rect">
            <a:avLst/>
          </a:prstGeom>
        </p:spPr>
        <p:txBody>
          <a:bodyPr wrap="square">
            <a:spAutoFit/>
          </a:bodyPr>
          <a:lstStyle/>
          <a:p>
            <a:r>
              <a:rPr lang="pt-BR" sz="2000" dirty="0"/>
              <a:t>Exemplos de irregularidades que atentam contra os princípios da isonomia e da escolha da proposta mais vantajosa para a Administração: </a:t>
            </a:r>
          </a:p>
          <a:p>
            <a:endParaRPr lang="pt-BR" sz="2000" dirty="0"/>
          </a:p>
          <a:p>
            <a:pPr>
              <a:lnSpc>
                <a:spcPct val="150000"/>
              </a:lnSpc>
            </a:pPr>
            <a:r>
              <a:rPr lang="pt-BR" sz="2000" dirty="0">
                <a:solidFill>
                  <a:srgbClr val="FF0000"/>
                </a:solidFill>
              </a:rPr>
              <a:t>• exigências desnecessárias de caráter restritivo no edital, especialmente no que diz respeito à capacitação técnica dos responsáveis técnicos e técnico operacional da empresa; </a:t>
            </a:r>
          </a:p>
          <a:p>
            <a:pPr>
              <a:lnSpc>
                <a:spcPct val="150000"/>
              </a:lnSpc>
            </a:pPr>
            <a:r>
              <a:rPr lang="pt-BR" sz="2000" dirty="0"/>
              <a:t>• ausência de critério de aceitabilidade de preços global e unitário no edital de licitação; </a:t>
            </a:r>
          </a:p>
          <a:p>
            <a:pPr>
              <a:lnSpc>
                <a:spcPct val="150000"/>
              </a:lnSpc>
            </a:pPr>
            <a:r>
              <a:rPr lang="pt-BR" sz="2000" dirty="0">
                <a:solidFill>
                  <a:srgbClr val="FF0000"/>
                </a:solidFill>
              </a:rPr>
              <a:t>• projeto básico inadequado ou incompleto, sem os elementos necessários e suficientes para caracterizar a obra,  não aprovado pela autoridade competente, e/ou elaborado posteriormente à licitação; </a:t>
            </a:r>
          </a:p>
          <a:p>
            <a:pPr>
              <a:lnSpc>
                <a:spcPct val="150000"/>
              </a:lnSpc>
            </a:pPr>
            <a:r>
              <a:rPr lang="pt-BR" sz="2000" dirty="0"/>
              <a:t>• modalidade de licitação incompatível;</a:t>
            </a:r>
          </a:p>
        </p:txBody>
      </p:sp>
    </p:spTree>
    <p:extLst>
      <p:ext uri="{BB962C8B-B14F-4D97-AF65-F5344CB8AC3E}">
        <p14:creationId xmlns:p14="http://schemas.microsoft.com/office/powerpoint/2010/main" val="887913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Processos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a:t>http://sinaenco.com.br/downloads/GERENCIAMENTO%20DE%20EPC_rev%20B.pdf</a:t>
            </a: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168" t="26679" r="25106" b="17724"/>
          <a:stretch/>
        </p:blipFill>
        <p:spPr bwMode="auto">
          <a:xfrm>
            <a:off x="375437" y="1196752"/>
            <a:ext cx="7580939" cy="496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6370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inputs</a:t>
            </a:r>
            <a:r>
              <a:rPr lang="pt-BR" sz="3600" dirty="0"/>
              <a:t> do Mercado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CaixaDeTexto 13"/>
          <p:cNvSpPr txBox="1"/>
          <p:nvPr/>
        </p:nvSpPr>
        <p:spPr>
          <a:xfrm>
            <a:off x="323528" y="1330890"/>
            <a:ext cx="8640960" cy="4524315"/>
          </a:xfrm>
          <a:prstGeom prst="rect">
            <a:avLst/>
          </a:prstGeom>
          <a:noFill/>
        </p:spPr>
        <p:txBody>
          <a:bodyPr wrap="square" rtlCol="0">
            <a:spAutoFit/>
          </a:bodyPr>
          <a:lstStyle/>
          <a:p>
            <a:pPr marL="285750" indent="-285750" algn="just">
              <a:lnSpc>
                <a:spcPct val="200000"/>
              </a:lnSpc>
              <a:buFont typeface="Wingdings" pitchFamily="2" charset="2"/>
              <a:buChar char="Ø"/>
            </a:pPr>
            <a:r>
              <a:rPr lang="pt-BR" dirty="0">
                <a:solidFill>
                  <a:schemeClr val="tx1">
                    <a:lumMod val="75000"/>
                    <a:lumOff val="25000"/>
                  </a:schemeClr>
                </a:solidFill>
              </a:rPr>
              <a:t>Projetos que reflitam a necessidade de desenvolvimento da sociedade;</a:t>
            </a:r>
          </a:p>
          <a:p>
            <a:pPr marL="285750" indent="-285750" algn="just">
              <a:lnSpc>
                <a:spcPct val="200000"/>
              </a:lnSpc>
              <a:buFont typeface="Wingdings" pitchFamily="2" charset="2"/>
              <a:buChar char="Ø"/>
            </a:pPr>
            <a:r>
              <a:rPr lang="pt-BR" dirty="0">
                <a:solidFill>
                  <a:schemeClr val="tx1">
                    <a:lumMod val="75000"/>
                    <a:lumOff val="25000"/>
                  </a:schemeClr>
                </a:solidFill>
              </a:rPr>
              <a:t>Maior interlocução do Governo com o setor Privado;</a:t>
            </a:r>
          </a:p>
          <a:p>
            <a:pPr marL="285750" indent="-285750" algn="just">
              <a:lnSpc>
                <a:spcPct val="200000"/>
              </a:lnSpc>
              <a:buFont typeface="Wingdings" pitchFamily="2" charset="2"/>
              <a:buChar char="Ø"/>
            </a:pPr>
            <a:r>
              <a:rPr lang="pt-BR" dirty="0">
                <a:solidFill>
                  <a:schemeClr val="tx1">
                    <a:lumMod val="75000"/>
                    <a:lumOff val="25000"/>
                  </a:schemeClr>
                </a:solidFill>
              </a:rPr>
              <a:t>Empresas privadas exercendo papel do estado (contrapartidas nos </a:t>
            </a:r>
            <a:r>
              <a:rPr lang="pt-BR" dirty="0" err="1">
                <a:solidFill>
                  <a:schemeClr val="tx1">
                    <a:lumMod val="75000"/>
                    <a:lumOff val="25000"/>
                  </a:schemeClr>
                </a:solidFill>
              </a:rPr>
              <a:t>subcréditos</a:t>
            </a:r>
            <a:r>
              <a:rPr lang="pt-BR" dirty="0">
                <a:solidFill>
                  <a:schemeClr val="tx1">
                    <a:lumMod val="75000"/>
                    <a:lumOff val="25000"/>
                  </a:schemeClr>
                </a:solidFill>
              </a:rPr>
              <a:t> de financiamento)</a:t>
            </a:r>
          </a:p>
          <a:p>
            <a:pPr marL="285750" indent="-285750" algn="just">
              <a:lnSpc>
                <a:spcPct val="200000"/>
              </a:lnSpc>
              <a:buFont typeface="Wingdings" pitchFamily="2" charset="2"/>
              <a:buChar char="Ø"/>
            </a:pPr>
            <a:r>
              <a:rPr lang="pt-BR" dirty="0">
                <a:solidFill>
                  <a:srgbClr val="FF0000"/>
                </a:solidFill>
              </a:rPr>
              <a:t>Corpo técnico capacitado por parte das empresas;</a:t>
            </a:r>
          </a:p>
          <a:p>
            <a:pPr marL="285750" indent="-285750" algn="just">
              <a:lnSpc>
                <a:spcPct val="200000"/>
              </a:lnSpc>
              <a:buFont typeface="Wingdings" pitchFamily="2" charset="2"/>
              <a:buChar char="Ø"/>
            </a:pPr>
            <a:r>
              <a:rPr lang="pt-BR" dirty="0">
                <a:solidFill>
                  <a:srgbClr val="FF0000"/>
                </a:solidFill>
              </a:rPr>
              <a:t>Premissas compatíveis com o cenário macroeconômico;</a:t>
            </a:r>
          </a:p>
          <a:p>
            <a:pPr marL="285750" indent="-285750" algn="just">
              <a:lnSpc>
                <a:spcPct val="200000"/>
              </a:lnSpc>
              <a:buFont typeface="Wingdings" pitchFamily="2" charset="2"/>
              <a:buChar char="Ø"/>
            </a:pPr>
            <a:r>
              <a:rPr lang="pt-BR" dirty="0">
                <a:solidFill>
                  <a:srgbClr val="FF0000"/>
                </a:solidFill>
              </a:rPr>
              <a:t>Retorno de Investimento compatível com o risco e retorno de mercado;</a:t>
            </a:r>
          </a:p>
          <a:p>
            <a:pPr marL="285750" indent="-285750" algn="just">
              <a:lnSpc>
                <a:spcPct val="200000"/>
              </a:lnSpc>
              <a:buFont typeface="Wingdings" pitchFamily="2" charset="2"/>
              <a:buChar char="Ø"/>
            </a:pPr>
            <a:r>
              <a:rPr lang="pt-BR" dirty="0">
                <a:solidFill>
                  <a:srgbClr val="FF0000"/>
                </a:solidFill>
              </a:rPr>
              <a:t>Processos de </a:t>
            </a:r>
            <a:r>
              <a:rPr lang="pt-BR" dirty="0" err="1">
                <a:solidFill>
                  <a:srgbClr val="FF0000"/>
                </a:solidFill>
              </a:rPr>
              <a:t>PMIs</a:t>
            </a:r>
            <a:r>
              <a:rPr lang="pt-BR" dirty="0">
                <a:solidFill>
                  <a:srgbClr val="FF0000"/>
                </a:solidFill>
              </a:rPr>
              <a:t> (Procedimento de Manifestação de Interesse);</a:t>
            </a:r>
          </a:p>
        </p:txBody>
      </p:sp>
      <p:sp>
        <p:nvSpPr>
          <p:cNvPr id="15" name="Pentágono 14"/>
          <p:cNvSpPr/>
          <p:nvPr/>
        </p:nvSpPr>
        <p:spPr>
          <a:xfrm>
            <a:off x="262146" y="6021288"/>
            <a:ext cx="2499021" cy="720080"/>
          </a:xfrm>
          <a:prstGeom prst="homePlat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t-BR" b="1" dirty="0"/>
              <a:t>Estudo de Viabilidade:</a:t>
            </a:r>
          </a:p>
          <a:p>
            <a:pPr algn="ctr"/>
            <a:r>
              <a:rPr lang="pt-BR" b="1" dirty="0"/>
              <a:t>pelo menos 6 meses</a:t>
            </a:r>
          </a:p>
        </p:txBody>
      </p:sp>
      <p:sp>
        <p:nvSpPr>
          <p:cNvPr id="16" name="Divisa 15"/>
          <p:cNvSpPr/>
          <p:nvPr/>
        </p:nvSpPr>
        <p:spPr>
          <a:xfrm>
            <a:off x="2473135" y="6021288"/>
            <a:ext cx="3096344" cy="72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dirty="0"/>
              <a:t>PMI: de 6 a 12 meses</a:t>
            </a:r>
          </a:p>
        </p:txBody>
      </p:sp>
      <p:sp>
        <p:nvSpPr>
          <p:cNvPr id="17" name="Divisa 16"/>
          <p:cNvSpPr/>
          <p:nvPr/>
        </p:nvSpPr>
        <p:spPr>
          <a:xfrm>
            <a:off x="5281447" y="6021288"/>
            <a:ext cx="3600400" cy="720080"/>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pt-BR" b="1" dirty="0"/>
              <a:t>Licitação: de 12 a 18 meses</a:t>
            </a:r>
          </a:p>
        </p:txBody>
      </p:sp>
    </p:spTree>
    <p:extLst>
      <p:ext uri="{BB962C8B-B14F-4D97-AF65-F5344CB8AC3E}">
        <p14:creationId xmlns:p14="http://schemas.microsoft.com/office/powerpoint/2010/main" val="25751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Etapas do Processo Licitatório</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798FDD92-1651-4ED9-B715-3382BB98AF22}"/>
              </a:ext>
            </a:extLst>
          </p:cNvPr>
          <p:cNvSpPr txBox="1"/>
          <p:nvPr/>
        </p:nvSpPr>
        <p:spPr>
          <a:xfrm>
            <a:off x="6444209" y="6488668"/>
            <a:ext cx="2714876" cy="369332"/>
          </a:xfrm>
          <a:prstGeom prst="rect">
            <a:avLst/>
          </a:prstGeom>
          <a:noFill/>
        </p:spPr>
        <p:txBody>
          <a:bodyPr wrap="square" rtlCol="0">
            <a:spAutoFit/>
          </a:bodyPr>
          <a:lstStyle/>
          <a:p>
            <a:r>
              <a:rPr lang="pt-BR" dirty="0"/>
              <a:t>Fonte: </a:t>
            </a:r>
            <a:r>
              <a:rPr lang="pt-BR" dirty="0" err="1"/>
              <a:t>Ricardino</a:t>
            </a:r>
            <a:r>
              <a:rPr lang="pt-BR" dirty="0"/>
              <a:t> (2007)</a:t>
            </a:r>
          </a:p>
        </p:txBody>
      </p:sp>
      <p:pic>
        <p:nvPicPr>
          <p:cNvPr id="7" name="Imagem 6">
            <a:extLst>
              <a:ext uri="{FF2B5EF4-FFF2-40B4-BE49-F238E27FC236}">
                <a16:creationId xmlns:a16="http://schemas.microsoft.com/office/drawing/2014/main" id="{A6D36375-2F46-48A3-9AF7-6DCA29A42F27}"/>
              </a:ext>
            </a:extLst>
          </p:cNvPr>
          <p:cNvPicPr>
            <a:picLocks noChangeAspect="1"/>
          </p:cNvPicPr>
          <p:nvPr/>
        </p:nvPicPr>
        <p:blipFill rotWithShape="1">
          <a:blip r:embed="rId2"/>
          <a:srcRect l="33320" t="22411" r="31243" b="27166"/>
          <a:stretch/>
        </p:blipFill>
        <p:spPr>
          <a:xfrm>
            <a:off x="323528" y="1098165"/>
            <a:ext cx="6615556" cy="5292445"/>
          </a:xfrm>
          <a:prstGeom prst="rect">
            <a:avLst/>
          </a:prstGeom>
        </p:spPr>
      </p:pic>
    </p:spTree>
    <p:extLst>
      <p:ext uri="{BB962C8B-B14F-4D97-AF65-F5344CB8AC3E}">
        <p14:creationId xmlns:p14="http://schemas.microsoft.com/office/powerpoint/2010/main" val="424606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Agentes de Mercado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a:t>http://en.wikipedia.org/wiki/Build%E2%80%93operate%E2%80%93transfer#mediaviewer/File:BOT_photo.jpg</a:t>
            </a:r>
          </a:p>
        </p:txBody>
      </p:sp>
      <p:pic>
        <p:nvPicPr>
          <p:cNvPr id="1026" name="Picture 2" descr="http://upload.wikimedia.org/wikipedia/commons/thumb/c/cd/BOT_photo.jpg/1024px-BOT_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7632848" cy="448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619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Processos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a:t>http://sinaenco.com.br/downloads/GERENCIAMENTO%20DE%20EPC_rev%20B.pdf</a:t>
            </a: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168" t="26679" r="25106" b="17724"/>
          <a:stretch/>
        </p:blipFill>
        <p:spPr bwMode="auto">
          <a:xfrm>
            <a:off x="375437" y="1196752"/>
            <a:ext cx="7580939" cy="496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1414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a:t>http://sinaenco.com.br/downloads/GERENCIAMENTO%20DE%20EPC_rev%20B.pdf</a:t>
            </a: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223" t="26306" r="24897" b="17910"/>
          <a:stretch/>
        </p:blipFill>
        <p:spPr bwMode="auto">
          <a:xfrm>
            <a:off x="179512" y="1412776"/>
            <a:ext cx="7416824" cy="475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883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223" t="26306" r="24897" b="17910"/>
          <a:stretch/>
        </p:blipFill>
        <p:spPr bwMode="auto">
          <a:xfrm>
            <a:off x="5724128" y="4653136"/>
            <a:ext cx="2880320" cy="1848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a:extLst>
              <a:ext uri="{FF2B5EF4-FFF2-40B4-BE49-F238E27FC236}">
                <a16:creationId xmlns:a16="http://schemas.microsoft.com/office/drawing/2014/main" id="{5ECBAD7C-29ED-4602-BCDB-BBE5A4C8E9F8}"/>
              </a:ext>
            </a:extLst>
          </p:cNvPr>
          <p:cNvSpPr/>
          <p:nvPr/>
        </p:nvSpPr>
        <p:spPr>
          <a:xfrm>
            <a:off x="487158" y="1555704"/>
            <a:ext cx="7772400" cy="1938992"/>
          </a:xfrm>
          <a:prstGeom prst="rect">
            <a:avLst/>
          </a:prstGeom>
        </p:spPr>
        <p:txBody>
          <a:bodyPr wrap="square">
            <a:spAutoFit/>
          </a:bodyPr>
          <a:lstStyle/>
          <a:p>
            <a:r>
              <a:rPr lang="pt-BR" sz="2000" dirty="0"/>
              <a:t>Resolução CONFEA n. 361/1991 Art. 1º - O Projeto Básico é o conjunto de elementos que define a obra, o serviço ou o complexo de obras e serviços que compõem o empreendimento, de tal modo que suas características básicas e desempenho almejado estejam perfeitamente definidos, possibilitando a estimativa de seu custo e prazo de execução.</a:t>
            </a:r>
          </a:p>
        </p:txBody>
      </p:sp>
    </p:spTree>
    <p:extLst>
      <p:ext uri="{BB962C8B-B14F-4D97-AF65-F5344CB8AC3E}">
        <p14:creationId xmlns:p14="http://schemas.microsoft.com/office/powerpoint/2010/main" val="1395841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a:t>Fonte: TCU (2013)</a:t>
            </a:r>
          </a:p>
        </p:txBody>
      </p:sp>
      <p:pic>
        <p:nvPicPr>
          <p:cNvPr id="7" name="Imagem 6">
            <a:extLst>
              <a:ext uri="{FF2B5EF4-FFF2-40B4-BE49-F238E27FC236}">
                <a16:creationId xmlns:a16="http://schemas.microsoft.com/office/drawing/2014/main" id="{0C705D47-659F-4B36-8003-DF4DD6057E0F}"/>
              </a:ext>
            </a:extLst>
          </p:cNvPr>
          <p:cNvPicPr>
            <a:picLocks noChangeAspect="1"/>
          </p:cNvPicPr>
          <p:nvPr/>
        </p:nvPicPr>
        <p:blipFill rotWithShape="1">
          <a:blip r:embed="rId2"/>
          <a:srcRect l="27162" t="41596" r="28738" b="27590"/>
          <a:stretch/>
        </p:blipFill>
        <p:spPr>
          <a:xfrm>
            <a:off x="3882082" y="4787349"/>
            <a:ext cx="5270746" cy="2070651"/>
          </a:xfrm>
          <a:prstGeom prst="rect">
            <a:avLst/>
          </a:prstGeom>
        </p:spPr>
      </p:pic>
      <p:sp>
        <p:nvSpPr>
          <p:cNvPr id="2" name="Retângulo 1">
            <a:extLst>
              <a:ext uri="{FF2B5EF4-FFF2-40B4-BE49-F238E27FC236}">
                <a16:creationId xmlns:a16="http://schemas.microsoft.com/office/drawing/2014/main" id="{BC033E81-D657-476E-A2EE-E04A90A7FBC2}"/>
              </a:ext>
            </a:extLst>
          </p:cNvPr>
          <p:cNvSpPr/>
          <p:nvPr/>
        </p:nvSpPr>
        <p:spPr>
          <a:xfrm>
            <a:off x="179512" y="1028343"/>
            <a:ext cx="8496944" cy="3831818"/>
          </a:xfrm>
          <a:prstGeom prst="rect">
            <a:avLst/>
          </a:prstGeom>
        </p:spPr>
        <p:txBody>
          <a:bodyPr wrap="square">
            <a:spAutoFit/>
          </a:bodyPr>
          <a:lstStyle/>
          <a:p>
            <a:r>
              <a:rPr lang="pt-BR" dirty="0"/>
              <a:t>É importante lembrar que a </a:t>
            </a:r>
            <a:r>
              <a:rPr lang="pt-BR" dirty="0">
                <a:solidFill>
                  <a:srgbClr val="FF0000"/>
                </a:solidFill>
              </a:rPr>
              <a:t>inconsistência ou inexistência dos elementos </a:t>
            </a:r>
            <a:r>
              <a:rPr lang="pt-BR" dirty="0"/>
              <a:t>que devem compor </a:t>
            </a:r>
            <a:r>
              <a:rPr lang="pt-BR" dirty="0">
                <a:solidFill>
                  <a:srgbClr val="FF0000"/>
                </a:solidFill>
              </a:rPr>
              <a:t>o projeto básico </a:t>
            </a:r>
            <a:r>
              <a:rPr lang="pt-BR" dirty="0"/>
              <a:t>poderá ocasionar problemas futuros de significativa magnitude, tais como: </a:t>
            </a:r>
          </a:p>
          <a:p>
            <a:pPr>
              <a:lnSpc>
                <a:spcPct val="150000"/>
              </a:lnSpc>
            </a:pPr>
            <a:r>
              <a:rPr lang="pt-BR" dirty="0"/>
              <a:t>• </a:t>
            </a:r>
            <a:r>
              <a:rPr lang="pt-BR" dirty="0">
                <a:solidFill>
                  <a:srgbClr val="FF0000"/>
                </a:solidFill>
              </a:rPr>
              <a:t>falta de efetividade ou alta relação custo/benefício do empreendimento, devido à inexistência de estudo de viabilidade adequado; </a:t>
            </a:r>
          </a:p>
          <a:p>
            <a:pPr>
              <a:lnSpc>
                <a:spcPct val="150000"/>
              </a:lnSpc>
            </a:pPr>
            <a:r>
              <a:rPr lang="pt-BR" dirty="0"/>
              <a:t>• alterações de especificações técnicas, em razão da falta de estudos geotécnicos ou ambientais adequados; </a:t>
            </a:r>
          </a:p>
          <a:p>
            <a:pPr>
              <a:lnSpc>
                <a:spcPct val="150000"/>
              </a:lnSpc>
            </a:pPr>
            <a:r>
              <a:rPr lang="pt-BR" dirty="0">
                <a:solidFill>
                  <a:srgbClr val="FF0000"/>
                </a:solidFill>
              </a:rPr>
              <a:t>• utilização de materiais inadequados, por deficiências das especificações; </a:t>
            </a:r>
          </a:p>
          <a:p>
            <a:pPr>
              <a:lnSpc>
                <a:spcPct val="150000"/>
              </a:lnSpc>
            </a:pPr>
            <a:r>
              <a:rPr lang="pt-BR" dirty="0"/>
              <a:t>• alterações contratuais em função da insuficiência ou inadequação das plantas e especificações técnicas, envolvendo negociação de preços.</a:t>
            </a:r>
          </a:p>
        </p:txBody>
      </p:sp>
    </p:spTree>
    <p:extLst>
      <p:ext uri="{BB962C8B-B14F-4D97-AF65-F5344CB8AC3E}">
        <p14:creationId xmlns:p14="http://schemas.microsoft.com/office/powerpoint/2010/main" val="3805719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2050" name="Picture 2" descr="http://player.slideplayer.com.br/3/1352799/data/images/img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268759"/>
            <a:ext cx="6192688" cy="506175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195" t="19403" r="38952" b="77239"/>
          <a:stretch/>
        </p:blipFill>
        <p:spPr bwMode="auto">
          <a:xfrm>
            <a:off x="1331640" y="6504158"/>
            <a:ext cx="5445457" cy="24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358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err="1"/>
              <a:t>Polito</a:t>
            </a:r>
            <a:r>
              <a:rPr lang="pt-BR" sz="1400" dirty="0"/>
              <a:t> (2013)</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425" t="26492" r="28569" b="24440"/>
          <a:stretch/>
        </p:blipFill>
        <p:spPr bwMode="auto">
          <a:xfrm>
            <a:off x="323528" y="1268760"/>
            <a:ext cx="7848872" cy="5034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511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Métodos de contratação de Obras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4098" name="Picture 2" descr="http://www.therossgrp.com/Portals/228825/images/design-build-vs-design-bid-bui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9224"/>
            <a:ext cx="8136905" cy="527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902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06" t="25560" r="24372" b="18843"/>
          <a:stretch/>
        </p:blipFill>
        <p:spPr bwMode="auto">
          <a:xfrm>
            <a:off x="467544" y="1268760"/>
            <a:ext cx="825313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179512" y="6505599"/>
            <a:ext cx="8856984" cy="307777"/>
          </a:xfrm>
          <a:prstGeom prst="rect">
            <a:avLst/>
          </a:prstGeom>
        </p:spPr>
        <p:txBody>
          <a:bodyPr wrap="square">
            <a:spAutoFit/>
          </a:bodyPr>
          <a:lstStyle/>
          <a:p>
            <a:r>
              <a:rPr lang="pt-BR" sz="1400" dirty="0"/>
              <a:t>http://sinaenco.com.br/downloads/GERENCIAMENTO%20DE%20EPC_rev%20B.pdf</a:t>
            </a:r>
          </a:p>
        </p:txBody>
      </p:sp>
    </p:spTree>
    <p:extLst>
      <p:ext uri="{BB962C8B-B14F-4D97-AF65-F5344CB8AC3E}">
        <p14:creationId xmlns:p14="http://schemas.microsoft.com/office/powerpoint/2010/main" val="2119138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Regime de Execução ou Atuação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Espaço Reservado para Conteúdo 4"/>
          <p:cNvSpPr txBox="1">
            <a:spLocks/>
          </p:cNvSpPr>
          <p:nvPr/>
        </p:nvSpPr>
        <p:spPr>
          <a:xfrm>
            <a:off x="232012" y="1621050"/>
            <a:ext cx="8652681" cy="4637167"/>
          </a:xfrm>
          <a:prstGeom prst="rect">
            <a:avLst/>
          </a:prstGeom>
        </p:spPr>
        <p:txBody>
          <a:bodyPr vert="horz" wrap="square" lIns="0" tIns="0" rIns="0" bIns="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55600" lvl="1" algn="just">
              <a:lnSpc>
                <a:spcPct val="200000"/>
              </a:lnSpc>
              <a:spcBef>
                <a:spcPts val="200"/>
              </a:spcBef>
              <a:spcAft>
                <a:spcPts val="200"/>
              </a:spcAft>
              <a:buFont typeface="Arial" pitchFamily="34" charset="0"/>
              <a:buChar char="•"/>
              <a:tabLst>
                <a:tab pos="8067675" algn="l"/>
              </a:tabLst>
              <a:defRPr/>
            </a:pPr>
            <a:r>
              <a:rPr lang="pt-BR" sz="1800" b="1" u="sng" dirty="0">
                <a:solidFill>
                  <a:srgbClr val="000000"/>
                </a:solidFill>
                <a:latin typeface="Arial" pitchFamily="34" charset="0"/>
                <a:cs typeface="Arial" pitchFamily="34" charset="0"/>
              </a:rPr>
              <a:t>Isoladamente</a:t>
            </a:r>
            <a:r>
              <a:rPr lang="pt-BR" sz="1800" dirty="0">
                <a:solidFill>
                  <a:srgbClr val="000000"/>
                </a:solidFill>
                <a:latin typeface="Arial" pitchFamily="34" charset="0"/>
                <a:cs typeface="Arial" pitchFamily="34" charset="0"/>
              </a:rPr>
              <a:t> – uma empresa é responsável por todas as obrigações do contrato;</a:t>
            </a:r>
          </a:p>
          <a:p>
            <a:pPr marL="355600" lvl="1" algn="just">
              <a:lnSpc>
                <a:spcPct val="200000"/>
              </a:lnSpc>
              <a:spcBef>
                <a:spcPts val="200"/>
              </a:spcBef>
              <a:spcAft>
                <a:spcPts val="200"/>
              </a:spcAft>
              <a:buFont typeface="Arial" pitchFamily="34" charset="0"/>
              <a:buChar char="•"/>
              <a:tabLst>
                <a:tab pos="8067675" algn="l"/>
              </a:tabLst>
              <a:defRPr/>
            </a:pPr>
            <a:endParaRPr lang="pt-BR" sz="1800" dirty="0">
              <a:solidFill>
                <a:srgbClr val="000000"/>
              </a:solidFill>
              <a:latin typeface="Arial" pitchFamily="34" charset="0"/>
              <a:cs typeface="Arial" pitchFamily="34" charset="0"/>
            </a:endParaRPr>
          </a:p>
          <a:p>
            <a:pPr marL="355600" lvl="1" algn="just">
              <a:lnSpc>
                <a:spcPct val="200000"/>
              </a:lnSpc>
              <a:spcBef>
                <a:spcPts val="200"/>
              </a:spcBef>
              <a:spcAft>
                <a:spcPts val="200"/>
              </a:spcAft>
              <a:buFont typeface="Arial" pitchFamily="34" charset="0"/>
              <a:buChar char="•"/>
              <a:tabLst>
                <a:tab pos="8067675" algn="l"/>
              </a:tabLst>
              <a:defRPr/>
            </a:pPr>
            <a:r>
              <a:rPr lang="pt-BR" sz="1800" b="1" u="sng" dirty="0">
                <a:solidFill>
                  <a:srgbClr val="000000"/>
                </a:solidFill>
                <a:latin typeface="Arial" pitchFamily="34" charset="0"/>
                <a:cs typeface="Arial" pitchFamily="34" charset="0"/>
              </a:rPr>
              <a:t>Consórcio vertical</a:t>
            </a:r>
            <a:r>
              <a:rPr lang="pt-BR" sz="1800" dirty="0">
                <a:solidFill>
                  <a:srgbClr val="000000"/>
                </a:solidFill>
                <a:latin typeface="Arial" pitchFamily="34" charset="0"/>
                <a:cs typeface="Arial" pitchFamily="34" charset="0"/>
              </a:rPr>
              <a:t> – cada empresa é responsável por uma parte do contrato, de acordo com a sua especialização;</a:t>
            </a:r>
          </a:p>
          <a:p>
            <a:pPr marL="355600" lvl="1" algn="just">
              <a:lnSpc>
                <a:spcPct val="200000"/>
              </a:lnSpc>
              <a:spcBef>
                <a:spcPts val="200"/>
              </a:spcBef>
              <a:spcAft>
                <a:spcPts val="200"/>
              </a:spcAft>
              <a:buFont typeface="Arial" pitchFamily="34" charset="0"/>
              <a:buChar char="•"/>
              <a:tabLst>
                <a:tab pos="8067675" algn="l"/>
              </a:tabLst>
              <a:defRPr/>
            </a:pPr>
            <a:endParaRPr lang="pt-BR" sz="1800" dirty="0">
              <a:solidFill>
                <a:srgbClr val="000000"/>
              </a:solidFill>
              <a:latin typeface="Arial" pitchFamily="34" charset="0"/>
              <a:cs typeface="Arial" pitchFamily="34" charset="0"/>
            </a:endParaRPr>
          </a:p>
          <a:p>
            <a:pPr marL="355600" lvl="1" algn="just">
              <a:lnSpc>
                <a:spcPct val="200000"/>
              </a:lnSpc>
              <a:spcBef>
                <a:spcPts val="200"/>
              </a:spcBef>
              <a:spcAft>
                <a:spcPts val="200"/>
              </a:spcAft>
              <a:buFont typeface="Arial" pitchFamily="34" charset="0"/>
              <a:buChar char="•"/>
              <a:tabLst>
                <a:tab pos="8067675" algn="l"/>
              </a:tabLst>
              <a:defRPr/>
            </a:pPr>
            <a:r>
              <a:rPr lang="pt-BR" sz="1800" b="1" u="sng" dirty="0">
                <a:solidFill>
                  <a:srgbClr val="000000"/>
                </a:solidFill>
                <a:latin typeface="Arial" pitchFamily="34" charset="0"/>
                <a:cs typeface="Arial" pitchFamily="34" charset="0"/>
              </a:rPr>
              <a:t>Consórcio horizontal</a:t>
            </a:r>
            <a:r>
              <a:rPr lang="pt-BR" sz="1800" dirty="0">
                <a:solidFill>
                  <a:srgbClr val="000000"/>
                </a:solidFill>
                <a:latin typeface="Arial" pitchFamily="34" charset="0"/>
                <a:cs typeface="Arial" pitchFamily="34" charset="0"/>
              </a:rPr>
              <a:t> – todas as empresas em conjunto são responsáveis por todas as obrigações do contrato, “</a:t>
            </a:r>
            <a:r>
              <a:rPr lang="pt-BR" sz="1800" dirty="0" err="1">
                <a:solidFill>
                  <a:srgbClr val="000000"/>
                </a:solidFill>
                <a:latin typeface="Arial" pitchFamily="34" charset="0"/>
                <a:cs typeface="Arial" pitchFamily="34" charset="0"/>
              </a:rPr>
              <a:t>join</a:t>
            </a:r>
            <a:r>
              <a:rPr lang="pt-BR" sz="1800" dirty="0">
                <a:solidFill>
                  <a:srgbClr val="000000"/>
                </a:solidFill>
                <a:latin typeface="Arial" pitchFamily="34" charset="0"/>
                <a:cs typeface="Arial" pitchFamily="34" charset="0"/>
              </a:rPr>
              <a:t> venture”.</a:t>
            </a:r>
          </a:p>
        </p:txBody>
      </p:sp>
    </p:spTree>
    <p:extLst>
      <p:ext uri="{BB962C8B-B14F-4D97-AF65-F5344CB8AC3E}">
        <p14:creationId xmlns:p14="http://schemas.microsoft.com/office/powerpoint/2010/main" val="1970753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Fases de uma obra tradicional</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Imagem 1">
            <a:extLst>
              <a:ext uri="{FF2B5EF4-FFF2-40B4-BE49-F238E27FC236}">
                <a16:creationId xmlns:a16="http://schemas.microsoft.com/office/drawing/2014/main" id="{288FA102-C07F-4AFE-BDCA-CEE498BD32B6}"/>
              </a:ext>
            </a:extLst>
          </p:cNvPr>
          <p:cNvPicPr>
            <a:picLocks noChangeAspect="1"/>
          </p:cNvPicPr>
          <p:nvPr/>
        </p:nvPicPr>
        <p:blipFill rotWithShape="1">
          <a:blip r:embed="rId2"/>
          <a:srcRect l="25588" t="33192" r="29525" b="19185"/>
          <a:stretch/>
        </p:blipFill>
        <p:spPr>
          <a:xfrm>
            <a:off x="161028" y="1100497"/>
            <a:ext cx="8964487" cy="5347238"/>
          </a:xfrm>
          <a:prstGeom prst="rect">
            <a:avLst/>
          </a:prstGeom>
        </p:spPr>
      </p:pic>
      <p:sp>
        <p:nvSpPr>
          <p:cNvPr id="3" name="CaixaDeTexto 2">
            <a:extLst>
              <a:ext uri="{FF2B5EF4-FFF2-40B4-BE49-F238E27FC236}">
                <a16:creationId xmlns:a16="http://schemas.microsoft.com/office/drawing/2014/main" id="{798FDD92-1651-4ED9-B715-3382BB98AF22}"/>
              </a:ext>
            </a:extLst>
          </p:cNvPr>
          <p:cNvSpPr txBox="1"/>
          <p:nvPr/>
        </p:nvSpPr>
        <p:spPr>
          <a:xfrm>
            <a:off x="6998845" y="6488668"/>
            <a:ext cx="2160239" cy="369332"/>
          </a:xfrm>
          <a:prstGeom prst="rect">
            <a:avLst/>
          </a:prstGeom>
          <a:noFill/>
        </p:spPr>
        <p:txBody>
          <a:bodyPr wrap="square" rtlCol="0">
            <a:spAutoFit/>
          </a:bodyPr>
          <a:lstStyle/>
          <a:p>
            <a:r>
              <a:rPr lang="pt-BR" dirty="0"/>
              <a:t>Fonte: TCU (2013)</a:t>
            </a:r>
          </a:p>
        </p:txBody>
      </p:sp>
    </p:spTree>
    <p:extLst>
      <p:ext uri="{BB962C8B-B14F-4D97-AF65-F5344CB8AC3E}">
        <p14:creationId xmlns:p14="http://schemas.microsoft.com/office/powerpoint/2010/main" val="4247421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4"/>
          <p:cNvSpPr txBox="1"/>
          <p:nvPr/>
        </p:nvSpPr>
        <p:spPr>
          <a:xfrm>
            <a:off x="443833" y="279782"/>
            <a:ext cx="5313499" cy="400110"/>
          </a:xfrm>
          <a:prstGeom prst="rect">
            <a:avLst/>
          </a:prstGeom>
          <a:noFill/>
        </p:spPr>
        <p:txBody>
          <a:bodyPr wrap="square" rtlCol="0">
            <a:spAutoFit/>
          </a:bodyPr>
          <a:lstStyle/>
          <a:p>
            <a:r>
              <a:rPr lang="pt-BR" sz="2000" i="1" dirty="0">
                <a:solidFill>
                  <a:srgbClr val="616568"/>
                </a:solidFill>
                <a:latin typeface="Tahoma"/>
                <a:cs typeface="Tahoma"/>
              </a:rPr>
              <a:t>Case do Galeão - estudos</a:t>
            </a:r>
          </a:p>
        </p:txBody>
      </p:sp>
      <p:pic>
        <p:nvPicPr>
          <p:cNvPr id="31746" name="Picture 2" descr="http://s2.postimg.org/aa4ut4itl/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8099" y="3356992"/>
            <a:ext cx="3793318" cy="3096344"/>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077" t="13158" r="26023" b="21381"/>
          <a:stretch/>
        </p:blipFill>
        <p:spPr bwMode="auto">
          <a:xfrm>
            <a:off x="276725" y="949044"/>
            <a:ext cx="4727185" cy="3632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14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Métodos de contratação de Obras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89" t="17351" r="24792" b="15672"/>
          <a:stretch/>
        </p:blipFill>
        <p:spPr bwMode="auto">
          <a:xfrm>
            <a:off x="524578" y="1230920"/>
            <a:ext cx="3186752" cy="2413594"/>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251520" y="6402814"/>
            <a:ext cx="8712968" cy="338554"/>
          </a:xfrm>
          <a:prstGeom prst="rect">
            <a:avLst/>
          </a:prstGeom>
        </p:spPr>
        <p:txBody>
          <a:bodyPr wrap="square">
            <a:spAutoFit/>
          </a:bodyPr>
          <a:lstStyle/>
          <a:p>
            <a:r>
              <a:rPr lang="pt-BR" sz="1600" dirty="0"/>
              <a:t>http://www.cogen.com.br/workshop/2012/Julio_Cesar_Bueno_Pinheiro_Neto_01032012.pdf</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748" t="15031" r="25421" b="16552"/>
          <a:stretch/>
        </p:blipFill>
        <p:spPr bwMode="auto">
          <a:xfrm>
            <a:off x="4427984" y="1230920"/>
            <a:ext cx="3001196" cy="24135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19771" r="25455" b="15718"/>
          <a:stretch/>
        </p:blipFill>
        <p:spPr bwMode="auto">
          <a:xfrm>
            <a:off x="524578" y="3975589"/>
            <a:ext cx="3186752" cy="23595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223" t="18843" r="25631" b="15859"/>
          <a:stretch/>
        </p:blipFill>
        <p:spPr bwMode="auto">
          <a:xfrm>
            <a:off x="4396133" y="3998985"/>
            <a:ext cx="3033048" cy="23127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060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a:t>http://sinaenco.com.br/downloads/GERENCIAMENTO%20DE%20EPC_rev%20B.pdf</a:t>
            </a:r>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335" t="17164" r="24268" b="21828"/>
          <a:stretch/>
        </p:blipFill>
        <p:spPr bwMode="auto">
          <a:xfrm>
            <a:off x="611560" y="1267454"/>
            <a:ext cx="7488832" cy="499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876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a:t>http://sinaenco.com.br/downloads/GERENCIAMENTO%20DE%20EPC_rev%20B.pdf</a:t>
            </a: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96" t="16791" r="24268" b="17537"/>
          <a:stretch/>
        </p:blipFill>
        <p:spPr bwMode="auto">
          <a:xfrm>
            <a:off x="539552" y="1117803"/>
            <a:ext cx="7344816" cy="519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048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Espaço Reservado para Conteúdo 4"/>
          <p:cNvSpPr txBox="1">
            <a:spLocks/>
          </p:cNvSpPr>
          <p:nvPr/>
        </p:nvSpPr>
        <p:spPr>
          <a:xfrm>
            <a:off x="232012" y="987146"/>
            <a:ext cx="8652681" cy="2257028"/>
          </a:xfrm>
          <a:prstGeom prst="rect">
            <a:avLst/>
          </a:prstGeom>
        </p:spPr>
        <p:txBody>
          <a:bodyPr vert="horz" wrap="square" lIns="0" tIns="0" rIns="0" bIns="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55600" lvl="1" algn="just">
              <a:spcBef>
                <a:spcPts val="200"/>
              </a:spcBef>
              <a:spcAft>
                <a:spcPts val="200"/>
              </a:spcAft>
              <a:tabLst>
                <a:tab pos="8067675" algn="l"/>
              </a:tabLst>
              <a:defRPr/>
            </a:pPr>
            <a:endParaRPr lang="pt-BR" sz="1600" dirty="0">
              <a:solidFill>
                <a:srgbClr val="000000"/>
              </a:solidFill>
              <a:latin typeface="Arial" pitchFamily="34" charset="0"/>
              <a:cs typeface="Arial" pitchFamily="34" charset="0"/>
            </a:endParaRPr>
          </a:p>
          <a:p>
            <a:pPr marL="0" lvl="1" algn="just">
              <a:spcBef>
                <a:spcPts val="200"/>
              </a:spcBef>
              <a:spcAft>
                <a:spcPts val="200"/>
              </a:spcAft>
              <a:buFont typeface="Wingdings" pitchFamily="2" charset="2"/>
              <a:buChar char="Ø"/>
              <a:tabLst>
                <a:tab pos="8067675" algn="l"/>
              </a:tabLst>
              <a:defRPr/>
            </a:pPr>
            <a:r>
              <a:rPr lang="pt-BR" sz="1800" dirty="0">
                <a:solidFill>
                  <a:srgbClr val="000000"/>
                </a:solidFill>
                <a:latin typeface="Arial" pitchFamily="34" charset="0"/>
                <a:cs typeface="Arial" pitchFamily="34" charset="0"/>
              </a:rPr>
              <a:t>Resolução de conflitos:</a:t>
            </a:r>
          </a:p>
          <a:p>
            <a:pPr marL="355600" lvl="1" algn="just">
              <a:spcBef>
                <a:spcPts val="200"/>
              </a:spcBef>
              <a:spcAft>
                <a:spcPts val="200"/>
              </a:spcAft>
              <a:buFont typeface="Arial" pitchFamily="34" charset="0"/>
              <a:buChar char="•"/>
              <a:tabLst>
                <a:tab pos="8067675" algn="l"/>
              </a:tabLst>
              <a:defRPr/>
            </a:pPr>
            <a:r>
              <a:rPr lang="pt-BR" sz="1600" b="1" u="sng" dirty="0">
                <a:solidFill>
                  <a:srgbClr val="000000"/>
                </a:solidFill>
                <a:latin typeface="Arial" pitchFamily="34" charset="0"/>
                <a:cs typeface="Arial" pitchFamily="34" charset="0"/>
              </a:rPr>
              <a:t>Negociação</a:t>
            </a:r>
            <a:r>
              <a:rPr lang="pt-BR" sz="1600" dirty="0">
                <a:solidFill>
                  <a:srgbClr val="000000"/>
                </a:solidFill>
                <a:latin typeface="Arial" pitchFamily="34" charset="0"/>
                <a:cs typeface="Arial" pitchFamily="34" charset="0"/>
              </a:rPr>
              <a:t> – acordo entre as partes;</a:t>
            </a:r>
          </a:p>
          <a:p>
            <a:pPr marL="355600" lvl="1" algn="just">
              <a:spcBef>
                <a:spcPts val="200"/>
              </a:spcBef>
              <a:spcAft>
                <a:spcPts val="200"/>
              </a:spcAft>
              <a:buFont typeface="Arial" pitchFamily="34" charset="0"/>
              <a:buChar char="•"/>
              <a:tabLst>
                <a:tab pos="8067675" algn="l"/>
              </a:tabLst>
              <a:defRPr/>
            </a:pPr>
            <a:r>
              <a:rPr lang="pt-BR" sz="1600" b="1" u="sng" dirty="0">
                <a:solidFill>
                  <a:srgbClr val="000000"/>
                </a:solidFill>
                <a:latin typeface="Arial" pitchFamily="34" charset="0"/>
                <a:cs typeface="Arial" pitchFamily="34" charset="0"/>
              </a:rPr>
              <a:t>Mediação</a:t>
            </a:r>
            <a:r>
              <a:rPr lang="pt-BR" sz="1600" dirty="0">
                <a:solidFill>
                  <a:srgbClr val="000000"/>
                </a:solidFill>
                <a:latin typeface="Arial" pitchFamily="34" charset="0"/>
                <a:cs typeface="Arial" pitchFamily="34" charset="0"/>
              </a:rPr>
              <a:t> – necessita estar prevista em contrato, um mediador atua como facilitador, mas não decide, as partes devem chegar juntas a um acordo;</a:t>
            </a:r>
          </a:p>
          <a:p>
            <a:pPr marL="355600" lvl="1" algn="just">
              <a:spcBef>
                <a:spcPts val="200"/>
              </a:spcBef>
              <a:spcAft>
                <a:spcPts val="200"/>
              </a:spcAft>
              <a:buFont typeface="Arial" pitchFamily="34" charset="0"/>
              <a:buChar char="•"/>
              <a:tabLst>
                <a:tab pos="8067675" algn="l"/>
              </a:tabLst>
              <a:defRPr/>
            </a:pPr>
            <a:r>
              <a:rPr lang="pt-BR" sz="1600" b="1" u="sng" dirty="0">
                <a:solidFill>
                  <a:srgbClr val="000000"/>
                </a:solidFill>
                <a:latin typeface="Arial" pitchFamily="34" charset="0"/>
                <a:cs typeface="Arial" pitchFamily="34" charset="0"/>
              </a:rPr>
              <a:t>Arbitragem</a:t>
            </a:r>
            <a:r>
              <a:rPr lang="pt-BR" sz="1600" dirty="0">
                <a:solidFill>
                  <a:srgbClr val="000000"/>
                </a:solidFill>
                <a:latin typeface="Arial" pitchFamily="34" charset="0"/>
                <a:cs typeface="Arial" pitchFamily="34" charset="0"/>
              </a:rPr>
              <a:t> – não resultando a mediação, passa-se a esta, representante do cliente, da contratada e neutro, todos especialistas (junta);</a:t>
            </a:r>
          </a:p>
          <a:p>
            <a:pPr marL="355600" lvl="1" algn="just">
              <a:spcBef>
                <a:spcPts val="200"/>
              </a:spcBef>
              <a:spcAft>
                <a:spcPts val="200"/>
              </a:spcAft>
              <a:buFont typeface="Arial" pitchFamily="34" charset="0"/>
              <a:buChar char="•"/>
              <a:tabLst>
                <a:tab pos="8067675" algn="l"/>
              </a:tabLst>
              <a:defRPr/>
            </a:pPr>
            <a:r>
              <a:rPr lang="pt-BR" sz="1600" b="1" u="sng" dirty="0">
                <a:solidFill>
                  <a:srgbClr val="000000"/>
                </a:solidFill>
                <a:latin typeface="Arial" pitchFamily="34" charset="0"/>
                <a:cs typeface="Arial" pitchFamily="34" charset="0"/>
              </a:rPr>
              <a:t>Via judicial</a:t>
            </a:r>
            <a:r>
              <a:rPr lang="pt-BR" sz="1600" dirty="0">
                <a:solidFill>
                  <a:srgbClr val="000000"/>
                </a:solidFill>
                <a:latin typeface="Arial" pitchFamily="34" charset="0"/>
                <a:cs typeface="Arial" pitchFamily="34" charset="0"/>
              </a:rPr>
              <a:t> – estará normalmente prevista em todos os contratos, o foro.</a:t>
            </a:r>
          </a:p>
        </p:txBody>
      </p:sp>
      <p:pic>
        <p:nvPicPr>
          <p:cNvPr id="11" name="Picture 2"/>
          <p:cNvPicPr>
            <a:picLocks noChangeAspect="1" noChangeArrowheads="1"/>
          </p:cNvPicPr>
          <p:nvPr/>
        </p:nvPicPr>
        <p:blipFill>
          <a:blip r:embed="rId2" cstate="print"/>
          <a:srcRect/>
          <a:stretch>
            <a:fillRect/>
          </a:stretch>
        </p:blipFill>
        <p:spPr bwMode="auto">
          <a:xfrm>
            <a:off x="1187623" y="3645024"/>
            <a:ext cx="5967145" cy="2664296"/>
          </a:xfrm>
          <a:prstGeom prst="rect">
            <a:avLst/>
          </a:prstGeom>
          <a:noFill/>
          <a:ln w="9525">
            <a:noFill/>
            <a:miter lim="800000"/>
            <a:headEnd/>
            <a:tailEnd/>
          </a:ln>
        </p:spPr>
      </p:pic>
    </p:spTree>
    <p:extLst>
      <p:ext uri="{BB962C8B-B14F-4D97-AF65-F5344CB8AC3E}">
        <p14:creationId xmlns:p14="http://schemas.microsoft.com/office/powerpoint/2010/main" val="532449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a:t>http://www.cimentoitambe.com.br/se-a-obra-der-prejuizo-faca-um-construction-claim/</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049" t="11381" r="34441" b="11068"/>
          <a:stretch/>
        </p:blipFill>
        <p:spPr bwMode="auto">
          <a:xfrm>
            <a:off x="1043608" y="1163066"/>
            <a:ext cx="6066404" cy="534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989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a:t>http://sinaenco.com.br/downloads/GERENCIAMENTO%20DE%20EPC_rev%20B.pdf</a:t>
            </a:r>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86" t="11754" r="24268" b="22201"/>
          <a:stretch/>
        </p:blipFill>
        <p:spPr bwMode="auto">
          <a:xfrm>
            <a:off x="395536" y="1196752"/>
            <a:ext cx="7344816" cy="5200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6993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Espaço Reservado para Conteúdo 4"/>
          <p:cNvSpPr txBox="1">
            <a:spLocks/>
          </p:cNvSpPr>
          <p:nvPr/>
        </p:nvSpPr>
        <p:spPr>
          <a:xfrm>
            <a:off x="281663" y="1156556"/>
            <a:ext cx="8652681" cy="3518912"/>
          </a:xfrm>
          <a:prstGeom prst="rect">
            <a:avLst/>
          </a:prstGeom>
        </p:spPr>
        <p:txBody>
          <a:bodyPr vert="horz" wrap="square" lIns="0" tIns="0" rIns="0" bIns="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lvl="1" algn="just">
              <a:spcBef>
                <a:spcPts val="200"/>
              </a:spcBef>
              <a:spcAft>
                <a:spcPts val="200"/>
              </a:spcAft>
              <a:buFont typeface="Wingdings" pitchFamily="2" charset="2"/>
              <a:buChar char="Ø"/>
              <a:tabLst>
                <a:tab pos="8067675" algn="l"/>
              </a:tabLst>
              <a:defRPr/>
            </a:pPr>
            <a:r>
              <a:rPr lang="pt-BR" sz="1800" dirty="0">
                <a:solidFill>
                  <a:srgbClr val="000000"/>
                </a:solidFill>
                <a:latin typeface="Arial" pitchFamily="34" charset="0"/>
                <a:cs typeface="Arial" pitchFamily="34" charset="0"/>
              </a:rPr>
              <a:t>Negociação – o bom relacionamento é fundamental, não cabe subserviência, tampouco arrogância:</a:t>
            </a: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Definir uma agenda de trabalho, estipulando atividades e limites de tempo;</a:t>
            </a: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Questionamentos, esclarecimentos e troca de informações;</a:t>
            </a: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Persuasão;</a:t>
            </a: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Criação de alternativas;</a:t>
            </a: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Eliminação de impasses;</a:t>
            </a: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Concessões. </a:t>
            </a:r>
          </a:p>
          <a:p>
            <a:pPr marL="355600" lvl="1" algn="just">
              <a:spcBef>
                <a:spcPts val="200"/>
              </a:spcBef>
              <a:spcAft>
                <a:spcPts val="200"/>
              </a:spcAft>
              <a:buFont typeface="Arial" pitchFamily="34" charset="0"/>
              <a:buChar char="•"/>
              <a:tabLst>
                <a:tab pos="8067675" algn="l"/>
              </a:tabLst>
              <a:defRPr/>
            </a:pPr>
            <a:endParaRPr lang="pt-BR" sz="1600" dirty="0">
              <a:solidFill>
                <a:srgbClr val="000000"/>
              </a:solidFill>
              <a:latin typeface="Arial" pitchFamily="34" charset="0"/>
              <a:cs typeface="Arial" pitchFamily="34" charset="0"/>
            </a:endParaRPr>
          </a:p>
          <a:p>
            <a:pPr marL="0" lvl="1" algn="just">
              <a:spcBef>
                <a:spcPts val="200"/>
              </a:spcBef>
              <a:spcAft>
                <a:spcPts val="200"/>
              </a:spcAft>
              <a:buFont typeface="Wingdings" pitchFamily="2" charset="2"/>
              <a:buChar char="Ø"/>
              <a:tabLst>
                <a:tab pos="8067675" algn="l"/>
              </a:tabLst>
              <a:defRPr/>
            </a:pPr>
            <a:r>
              <a:rPr lang="pt-BR" sz="1800" dirty="0">
                <a:solidFill>
                  <a:srgbClr val="000000"/>
                </a:solidFill>
                <a:latin typeface="Arial" pitchFamily="34" charset="0"/>
                <a:cs typeface="Arial" pitchFamily="34" charset="0"/>
              </a:rPr>
              <a:t>Uma negociação deve estar sempre norteada pelo conceito “ganha-ganha”, em alguns pontos será necessário ceder para avançar, não deve haver vencidos, pois ambas as partes têm objetivos comuns.</a:t>
            </a:r>
            <a:endParaRPr lang="pt-BR" sz="1600" dirty="0">
              <a:solidFill>
                <a:srgbClr val="000000"/>
              </a:solidFill>
              <a:latin typeface="Arial" pitchFamily="34" charset="0"/>
              <a:cs typeface="Arial" pitchFamily="34" charset="0"/>
            </a:endParaRPr>
          </a:p>
        </p:txBody>
      </p:sp>
      <p:sp>
        <p:nvSpPr>
          <p:cNvPr id="8" name="Espaço Reservado para Conteúdo 4"/>
          <p:cNvSpPr txBox="1">
            <a:spLocks/>
          </p:cNvSpPr>
          <p:nvPr/>
        </p:nvSpPr>
        <p:spPr bwMode="auto">
          <a:xfrm>
            <a:off x="307465" y="5157192"/>
            <a:ext cx="8639033" cy="8309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1" indent="-285750" algn="just" defTabSz="914400" rtl="0" eaLnBrk="0" fontAlgn="base" latinLnBrk="0" hangingPunct="0">
              <a:lnSpc>
                <a:spcPct val="100000"/>
              </a:lnSpc>
              <a:spcBef>
                <a:spcPts val="200"/>
              </a:spcBef>
              <a:spcAft>
                <a:spcPts val="200"/>
              </a:spcAft>
              <a:buClrTx/>
              <a:buSzTx/>
              <a:buFont typeface="Wingdings" pitchFamily="2" charset="2"/>
              <a:buChar char="Ø"/>
              <a:tabLst>
                <a:tab pos="8067675" algn="l"/>
              </a:tabLst>
              <a:defRPr/>
            </a:pPr>
            <a:r>
              <a:rPr kumimoji="0" lang="pt-BR" sz="1800" b="0" i="0" u="none" strike="noStrike" kern="0" cap="none" spc="0" normalizeH="0" baseline="0" noProof="0" dirty="0">
                <a:ln>
                  <a:noFill/>
                </a:ln>
                <a:solidFill>
                  <a:srgbClr val="000000"/>
                </a:solidFill>
                <a:effectLst/>
                <a:uLnTx/>
                <a:uFillTx/>
                <a:latin typeface="Arial" pitchFamily="34" charset="0"/>
                <a:cs typeface="Arial" pitchFamily="34" charset="0"/>
              </a:rPr>
              <a:t>Não havendo acordo com a negociação, as partes podem recorrer à mediação ou via judicial para</a:t>
            </a:r>
            <a:r>
              <a:rPr kumimoji="0" lang="pt-BR" sz="1800" b="0" i="0" u="none" strike="noStrike" kern="0" cap="none" spc="0" normalizeH="0" noProof="0" dirty="0">
                <a:ln>
                  <a:noFill/>
                </a:ln>
                <a:solidFill>
                  <a:srgbClr val="000000"/>
                </a:solidFill>
                <a:effectLst/>
                <a:uLnTx/>
                <a:uFillTx/>
                <a:latin typeface="Arial" pitchFamily="34" charset="0"/>
                <a:cs typeface="Arial" pitchFamily="34" charset="0"/>
              </a:rPr>
              <a:t> dirimir conflitos</a:t>
            </a:r>
            <a:r>
              <a:rPr kumimoji="0" lang="pt-BR" sz="1800" b="0" i="0" u="none" strike="noStrike" kern="0" cap="none" spc="0" normalizeH="0" baseline="0" noProof="0" dirty="0">
                <a:ln>
                  <a:noFill/>
                </a:ln>
                <a:solidFill>
                  <a:srgbClr val="000000"/>
                </a:solidFill>
                <a:effectLst/>
                <a:uLnTx/>
                <a:uFillTx/>
                <a:latin typeface="Arial" pitchFamily="34" charset="0"/>
                <a:cs typeface="Arial" pitchFamily="34" charset="0"/>
              </a:rPr>
              <a:t>,</a:t>
            </a:r>
            <a:r>
              <a:rPr kumimoji="0" lang="pt-BR" sz="1800" b="0" i="0" u="none" strike="noStrike" kern="0" cap="none" spc="0" normalizeH="0" noProof="0" dirty="0">
                <a:ln>
                  <a:noFill/>
                </a:ln>
                <a:solidFill>
                  <a:srgbClr val="000000"/>
                </a:solidFill>
                <a:effectLst/>
                <a:uLnTx/>
                <a:uFillTx/>
                <a:latin typeface="Arial" pitchFamily="34" charset="0"/>
                <a:cs typeface="Arial" pitchFamily="34" charset="0"/>
              </a:rPr>
              <a:t> já quando o contrato prevê na mediação e arbitragem, as decisões destas serão finais, não cabe apelação.</a:t>
            </a:r>
            <a:endParaRPr kumimoji="0" lang="pt-BR" sz="16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786213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Métodos de contratação de Obras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89" t="17351" r="24792" b="15672"/>
          <a:stretch/>
        </p:blipFill>
        <p:spPr bwMode="auto">
          <a:xfrm>
            <a:off x="524578" y="1230920"/>
            <a:ext cx="3186752" cy="2413594"/>
          </a:xfrm>
          <a:prstGeom prst="rect">
            <a:avLst/>
          </a:prstGeom>
          <a:noFill/>
          <a:ln w="57150">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251520" y="6402814"/>
            <a:ext cx="8712968" cy="338554"/>
          </a:xfrm>
          <a:prstGeom prst="rect">
            <a:avLst/>
          </a:prstGeom>
        </p:spPr>
        <p:txBody>
          <a:bodyPr wrap="square">
            <a:spAutoFit/>
          </a:bodyPr>
          <a:lstStyle/>
          <a:p>
            <a:r>
              <a:rPr lang="pt-BR" sz="1600" dirty="0"/>
              <a:t>http://www.cogen.com.br/workshop/2012/Julio_Cesar_Bueno_Pinheiro_Neto_01032012.pdf</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748" t="15031" r="25421" b="16552"/>
          <a:stretch/>
        </p:blipFill>
        <p:spPr bwMode="auto">
          <a:xfrm>
            <a:off x="4427984" y="1230920"/>
            <a:ext cx="3001196" cy="24135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19771" r="25455" b="15718"/>
          <a:stretch/>
        </p:blipFill>
        <p:spPr bwMode="auto">
          <a:xfrm>
            <a:off x="524578" y="3975589"/>
            <a:ext cx="3186752" cy="2359574"/>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223" t="18843" r="25631" b="15859"/>
          <a:stretch/>
        </p:blipFill>
        <p:spPr bwMode="auto">
          <a:xfrm>
            <a:off x="4396133" y="3998985"/>
            <a:ext cx="3033048" cy="23127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090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Projeto do tipo EPC</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12" t="12127" r="38533" b="31903"/>
          <a:stretch/>
        </p:blipFill>
        <p:spPr bwMode="auto">
          <a:xfrm>
            <a:off x="107503" y="1124744"/>
            <a:ext cx="8409573"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107503" y="6551766"/>
            <a:ext cx="8892480" cy="261610"/>
          </a:xfrm>
          <a:prstGeom prst="rect">
            <a:avLst/>
          </a:prstGeom>
        </p:spPr>
        <p:txBody>
          <a:bodyPr wrap="square">
            <a:spAutoFit/>
          </a:bodyPr>
          <a:lstStyle/>
          <a:p>
            <a:r>
              <a:rPr lang="pt-BR" sz="1100" dirty="0"/>
              <a:t>http://infraestruturaurbana.pini.com.br/solucoes-tecnicas/19/estrutura-de-contratos-epc-as-caracteristicas-e-modalidades-dos-267580-1.aspx</a:t>
            </a:r>
          </a:p>
        </p:txBody>
      </p:sp>
    </p:spTree>
    <p:extLst>
      <p:ext uri="{BB962C8B-B14F-4D97-AF65-F5344CB8AC3E}">
        <p14:creationId xmlns:p14="http://schemas.microsoft.com/office/powerpoint/2010/main" val="70180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Fases de uma obra tradicional</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798FDD92-1651-4ED9-B715-3382BB98AF22}"/>
              </a:ext>
            </a:extLst>
          </p:cNvPr>
          <p:cNvSpPr txBox="1"/>
          <p:nvPr/>
        </p:nvSpPr>
        <p:spPr>
          <a:xfrm>
            <a:off x="6998845" y="6488668"/>
            <a:ext cx="2160239" cy="369332"/>
          </a:xfrm>
          <a:prstGeom prst="rect">
            <a:avLst/>
          </a:prstGeom>
          <a:noFill/>
        </p:spPr>
        <p:txBody>
          <a:bodyPr wrap="square" rtlCol="0">
            <a:spAutoFit/>
          </a:bodyPr>
          <a:lstStyle/>
          <a:p>
            <a:r>
              <a:rPr lang="pt-BR" dirty="0"/>
              <a:t>Fonte: TCU (2013)</a:t>
            </a:r>
          </a:p>
        </p:txBody>
      </p:sp>
      <p:graphicFrame>
        <p:nvGraphicFramePr>
          <p:cNvPr id="5" name="Diagrama 4">
            <a:extLst>
              <a:ext uri="{FF2B5EF4-FFF2-40B4-BE49-F238E27FC236}">
                <a16:creationId xmlns:a16="http://schemas.microsoft.com/office/drawing/2014/main" id="{8C3FA626-12CF-42A2-B678-FF3090B34221}"/>
              </a:ext>
            </a:extLst>
          </p:cNvPr>
          <p:cNvGraphicFramePr/>
          <p:nvPr>
            <p:extLst>
              <p:ext uri="{D42A27DB-BD31-4B8C-83A1-F6EECF244321}">
                <p14:modId xmlns:p14="http://schemas.microsoft.com/office/powerpoint/2010/main" val="2156605171"/>
              </p:ext>
            </p:extLst>
          </p:nvPr>
        </p:nvGraphicFramePr>
        <p:xfrm>
          <a:off x="2411760" y="1268761"/>
          <a:ext cx="6408712"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Agrupar 1">
            <a:extLst>
              <a:ext uri="{FF2B5EF4-FFF2-40B4-BE49-F238E27FC236}">
                <a16:creationId xmlns:a16="http://schemas.microsoft.com/office/drawing/2014/main" id="{125ADEC5-F90B-4224-AA7B-A6CB346ECA4A}"/>
              </a:ext>
            </a:extLst>
          </p:cNvPr>
          <p:cNvGrpSpPr/>
          <p:nvPr/>
        </p:nvGrpSpPr>
        <p:grpSpPr>
          <a:xfrm>
            <a:off x="-180528" y="3378338"/>
            <a:ext cx="3373571" cy="3294996"/>
            <a:chOff x="-180528" y="3378338"/>
            <a:chExt cx="3373571" cy="3294996"/>
          </a:xfrm>
        </p:grpSpPr>
        <p:graphicFrame>
          <p:nvGraphicFramePr>
            <p:cNvPr id="8" name="Diagrama 7">
              <a:extLst>
                <a:ext uri="{FF2B5EF4-FFF2-40B4-BE49-F238E27FC236}">
                  <a16:creationId xmlns:a16="http://schemas.microsoft.com/office/drawing/2014/main" id="{F2D14421-F1FC-402B-AAE7-50AB2C463C9F}"/>
                </a:ext>
              </a:extLst>
            </p:cNvPr>
            <p:cNvGraphicFramePr/>
            <p:nvPr>
              <p:extLst>
                <p:ext uri="{D42A27DB-BD31-4B8C-83A1-F6EECF244321}">
                  <p14:modId xmlns:p14="http://schemas.microsoft.com/office/powerpoint/2010/main" val="886073814"/>
                </p:ext>
              </p:extLst>
            </p:nvPr>
          </p:nvGraphicFramePr>
          <p:xfrm>
            <a:off x="-180528" y="3378338"/>
            <a:ext cx="3373571" cy="2126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CaixaDeTexto 8">
              <a:extLst>
                <a:ext uri="{FF2B5EF4-FFF2-40B4-BE49-F238E27FC236}">
                  <a16:creationId xmlns:a16="http://schemas.microsoft.com/office/drawing/2014/main" id="{6EA2A802-A9C4-4C9B-AF6D-CF8AA9FC31F2}"/>
                </a:ext>
              </a:extLst>
            </p:cNvPr>
            <p:cNvSpPr txBox="1"/>
            <p:nvPr/>
          </p:nvSpPr>
          <p:spPr>
            <a:xfrm>
              <a:off x="210113" y="5750004"/>
              <a:ext cx="2592288" cy="923330"/>
            </a:xfrm>
            <a:prstGeom prst="rect">
              <a:avLst/>
            </a:prstGeom>
            <a:noFill/>
          </p:spPr>
          <p:txBody>
            <a:bodyPr wrap="square" rtlCol="0">
              <a:spAutoFit/>
            </a:bodyPr>
            <a:lstStyle/>
            <a:p>
              <a:r>
                <a:rPr lang="pt-BR" dirty="0"/>
                <a:t>Contratação de Projeto para caracterização do Produto</a:t>
              </a:r>
            </a:p>
          </p:txBody>
        </p:sp>
      </p:grpSp>
      <p:pic>
        <p:nvPicPr>
          <p:cNvPr id="10" name="Imagem 9">
            <a:extLst>
              <a:ext uri="{FF2B5EF4-FFF2-40B4-BE49-F238E27FC236}">
                <a16:creationId xmlns:a16="http://schemas.microsoft.com/office/drawing/2014/main" id="{4F710199-E66C-4A12-868B-61157E5A4A48}"/>
              </a:ext>
            </a:extLst>
          </p:cNvPr>
          <p:cNvPicPr>
            <a:picLocks noChangeAspect="1"/>
          </p:cNvPicPr>
          <p:nvPr/>
        </p:nvPicPr>
        <p:blipFill rotWithShape="1">
          <a:blip r:embed="rId12"/>
          <a:srcRect l="1963" t="13583" r="53150" b="17785"/>
          <a:stretch/>
        </p:blipFill>
        <p:spPr>
          <a:xfrm>
            <a:off x="3243571" y="4608021"/>
            <a:ext cx="2656858" cy="2283966"/>
          </a:xfrm>
          <a:prstGeom prst="rect">
            <a:avLst/>
          </a:prstGeom>
        </p:spPr>
      </p:pic>
      <p:grpSp>
        <p:nvGrpSpPr>
          <p:cNvPr id="11" name="Agrupar 10">
            <a:extLst>
              <a:ext uri="{FF2B5EF4-FFF2-40B4-BE49-F238E27FC236}">
                <a16:creationId xmlns:a16="http://schemas.microsoft.com/office/drawing/2014/main" id="{5DA8C3CB-08AE-40DD-8AAF-B42A5AA2A423}"/>
              </a:ext>
            </a:extLst>
          </p:cNvPr>
          <p:cNvGrpSpPr/>
          <p:nvPr/>
        </p:nvGrpSpPr>
        <p:grpSpPr>
          <a:xfrm>
            <a:off x="200179" y="1048450"/>
            <a:ext cx="5217844" cy="2281546"/>
            <a:chOff x="200179" y="1048450"/>
            <a:chExt cx="5217844" cy="2281546"/>
          </a:xfrm>
        </p:grpSpPr>
        <p:graphicFrame>
          <p:nvGraphicFramePr>
            <p:cNvPr id="12" name="Diagrama 11">
              <a:extLst>
                <a:ext uri="{FF2B5EF4-FFF2-40B4-BE49-F238E27FC236}">
                  <a16:creationId xmlns:a16="http://schemas.microsoft.com/office/drawing/2014/main" id="{8486F84E-8E75-4D1B-A88B-D3C85C60D9AC}"/>
                </a:ext>
              </a:extLst>
            </p:cNvPr>
            <p:cNvGraphicFramePr/>
            <p:nvPr>
              <p:extLst>
                <p:ext uri="{D42A27DB-BD31-4B8C-83A1-F6EECF244321}">
                  <p14:modId xmlns:p14="http://schemas.microsoft.com/office/powerpoint/2010/main" val="3150201765"/>
                </p:ext>
              </p:extLst>
            </p:nvPr>
          </p:nvGraphicFramePr>
          <p:xfrm>
            <a:off x="1201024" y="1048450"/>
            <a:ext cx="4216999" cy="228154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CaixaDeTexto 12">
              <a:extLst>
                <a:ext uri="{FF2B5EF4-FFF2-40B4-BE49-F238E27FC236}">
                  <a16:creationId xmlns:a16="http://schemas.microsoft.com/office/drawing/2014/main" id="{E5C0500E-1A85-4BAC-87D1-FF86E3D0C5A8}"/>
                </a:ext>
              </a:extLst>
            </p:cNvPr>
            <p:cNvSpPr txBox="1"/>
            <p:nvPr/>
          </p:nvSpPr>
          <p:spPr>
            <a:xfrm>
              <a:off x="200179" y="1282261"/>
              <a:ext cx="2992863" cy="923330"/>
            </a:xfrm>
            <a:prstGeom prst="rect">
              <a:avLst/>
            </a:prstGeom>
            <a:noFill/>
          </p:spPr>
          <p:txBody>
            <a:bodyPr wrap="square" rtlCol="0">
              <a:spAutoFit/>
            </a:bodyPr>
            <a:lstStyle/>
            <a:p>
              <a:r>
                <a:rPr lang="pt-BR" dirty="0"/>
                <a:t>Contratação de Empresa para fiscalização da execução</a:t>
              </a:r>
            </a:p>
          </p:txBody>
        </p:sp>
      </p:grpSp>
      <p:pic>
        <p:nvPicPr>
          <p:cNvPr id="14" name="Imagem 13">
            <a:extLst>
              <a:ext uri="{FF2B5EF4-FFF2-40B4-BE49-F238E27FC236}">
                <a16:creationId xmlns:a16="http://schemas.microsoft.com/office/drawing/2014/main" id="{2520B4DA-9294-4E38-8C06-00A11FCAAB38}"/>
              </a:ext>
            </a:extLst>
          </p:cNvPr>
          <p:cNvPicPr>
            <a:picLocks noChangeAspect="1"/>
          </p:cNvPicPr>
          <p:nvPr/>
        </p:nvPicPr>
        <p:blipFill rotWithShape="1">
          <a:blip r:embed="rId18"/>
          <a:srcRect l="4325" t="12182" r="31878" b="9612"/>
          <a:stretch/>
        </p:blipFill>
        <p:spPr>
          <a:xfrm>
            <a:off x="5972556" y="3305182"/>
            <a:ext cx="2991931" cy="2062081"/>
          </a:xfrm>
          <a:prstGeom prst="rect">
            <a:avLst/>
          </a:prstGeom>
        </p:spPr>
      </p:pic>
      <p:grpSp>
        <p:nvGrpSpPr>
          <p:cNvPr id="7" name="Agrupar 6">
            <a:extLst>
              <a:ext uri="{FF2B5EF4-FFF2-40B4-BE49-F238E27FC236}">
                <a16:creationId xmlns:a16="http://schemas.microsoft.com/office/drawing/2014/main" id="{E87F5B00-91D1-4AC7-8F22-E2AD67E3A794}"/>
              </a:ext>
            </a:extLst>
          </p:cNvPr>
          <p:cNvGrpSpPr/>
          <p:nvPr/>
        </p:nvGrpSpPr>
        <p:grpSpPr>
          <a:xfrm>
            <a:off x="-1407898" y="2146575"/>
            <a:ext cx="4216999" cy="2281546"/>
            <a:chOff x="-1407898" y="2146575"/>
            <a:chExt cx="4216999" cy="2281546"/>
          </a:xfrm>
        </p:grpSpPr>
        <p:graphicFrame>
          <p:nvGraphicFramePr>
            <p:cNvPr id="15" name="Diagrama 14">
              <a:extLst>
                <a:ext uri="{FF2B5EF4-FFF2-40B4-BE49-F238E27FC236}">
                  <a16:creationId xmlns:a16="http://schemas.microsoft.com/office/drawing/2014/main" id="{D322CDB6-7D06-48DA-9F48-CB2F7BEB7848}"/>
                </a:ext>
              </a:extLst>
            </p:cNvPr>
            <p:cNvGraphicFramePr/>
            <p:nvPr>
              <p:extLst>
                <p:ext uri="{D42A27DB-BD31-4B8C-83A1-F6EECF244321}">
                  <p14:modId xmlns:p14="http://schemas.microsoft.com/office/powerpoint/2010/main" val="2231339851"/>
                </p:ext>
              </p:extLst>
            </p:nvPr>
          </p:nvGraphicFramePr>
          <p:xfrm>
            <a:off x="-1407898" y="2146575"/>
            <a:ext cx="4216999" cy="2281546"/>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6" name="CaixaDeTexto 15">
              <a:extLst>
                <a:ext uri="{FF2B5EF4-FFF2-40B4-BE49-F238E27FC236}">
                  <a16:creationId xmlns:a16="http://schemas.microsoft.com/office/drawing/2014/main" id="{A005876C-42E7-4389-83B7-B345C2537FC8}"/>
                </a:ext>
              </a:extLst>
            </p:cNvPr>
            <p:cNvSpPr txBox="1"/>
            <p:nvPr/>
          </p:nvSpPr>
          <p:spPr>
            <a:xfrm>
              <a:off x="-27875" y="2545866"/>
              <a:ext cx="2055694" cy="1200329"/>
            </a:xfrm>
            <a:prstGeom prst="rect">
              <a:avLst/>
            </a:prstGeom>
            <a:noFill/>
          </p:spPr>
          <p:txBody>
            <a:bodyPr wrap="square" rtlCol="0">
              <a:spAutoFit/>
            </a:bodyPr>
            <a:lstStyle/>
            <a:p>
              <a:r>
                <a:rPr lang="pt-BR" dirty="0"/>
                <a:t>Contratação de Empresa para avaliação da viabilidade</a:t>
              </a:r>
            </a:p>
          </p:txBody>
        </p:sp>
      </p:grpSp>
    </p:spTree>
    <p:extLst>
      <p:ext uri="{BB962C8B-B14F-4D97-AF65-F5344CB8AC3E}">
        <p14:creationId xmlns:p14="http://schemas.microsoft.com/office/powerpoint/2010/main" val="148351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Projeto do tipo EPC</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107503" y="6551766"/>
            <a:ext cx="8892480" cy="261610"/>
          </a:xfrm>
          <a:prstGeom prst="rect">
            <a:avLst/>
          </a:prstGeom>
        </p:spPr>
        <p:txBody>
          <a:bodyPr wrap="square">
            <a:spAutoFit/>
          </a:bodyPr>
          <a:lstStyle/>
          <a:p>
            <a:r>
              <a:rPr lang="pt-BR" sz="1100" dirty="0"/>
              <a:t>http://infraestruturaurbana.pini.com.br/solucoes-tecnicas/19/estrutura-de-contratos-epc-as-caracteristicas-e-modalidades-dos-267580-1.aspx</a:t>
            </a:r>
          </a:p>
        </p:txBody>
      </p:sp>
      <p:sp>
        <p:nvSpPr>
          <p:cNvPr id="3" name="Retângulo 2"/>
          <p:cNvSpPr/>
          <p:nvPr/>
        </p:nvSpPr>
        <p:spPr>
          <a:xfrm>
            <a:off x="-36514" y="1193463"/>
            <a:ext cx="9036497" cy="4651979"/>
          </a:xfrm>
          <a:prstGeom prst="rect">
            <a:avLst/>
          </a:prstGeom>
        </p:spPr>
        <p:txBody>
          <a:bodyPr wrap="square">
            <a:spAutoFit/>
          </a:bodyPr>
          <a:lstStyle/>
          <a:p>
            <a:pPr marL="342900" indent="-342900">
              <a:lnSpc>
                <a:spcPct val="150000"/>
              </a:lnSpc>
              <a:buFontTx/>
              <a:buAutoNum type="arabicParenR"/>
            </a:pPr>
            <a:r>
              <a:rPr lang="pt-BR" sz="2000" b="1" u="sng" dirty="0"/>
              <a:t>EPC(M) -</a:t>
            </a:r>
            <a:r>
              <a:rPr lang="pt-BR" sz="2000" dirty="0"/>
              <a:t> </a:t>
            </a:r>
            <a:r>
              <a:rPr lang="pt-BR" sz="2000" b="1" dirty="0" err="1"/>
              <a:t>Engineering</a:t>
            </a:r>
            <a:r>
              <a:rPr lang="pt-BR" sz="2000" b="1" dirty="0"/>
              <a:t>, </a:t>
            </a:r>
            <a:r>
              <a:rPr lang="pt-BR" sz="2000" b="1" dirty="0" err="1"/>
              <a:t>Procurement</a:t>
            </a:r>
            <a:r>
              <a:rPr lang="pt-BR" sz="2000" b="1" dirty="0"/>
              <a:t> </a:t>
            </a:r>
            <a:r>
              <a:rPr lang="pt-BR" sz="2000" b="1" dirty="0" err="1"/>
              <a:t>and</a:t>
            </a:r>
            <a:r>
              <a:rPr lang="pt-BR" sz="2000" b="1" dirty="0"/>
              <a:t> </a:t>
            </a:r>
            <a:r>
              <a:rPr lang="pt-BR" sz="2000" b="1" dirty="0" err="1"/>
              <a:t>Construction</a:t>
            </a:r>
            <a:r>
              <a:rPr lang="pt-BR" sz="2000" b="1" dirty="0"/>
              <a:t> (Management):</a:t>
            </a:r>
            <a:r>
              <a:rPr lang="pt-BR" sz="2000" dirty="0"/>
              <a:t>  contrato de elaboração de projeto de engenharia,  prestação de serviços relacionados à aquisição de bens e serviços (e gerenciamento)</a:t>
            </a:r>
          </a:p>
          <a:p>
            <a:pPr marL="342900" indent="-342900">
              <a:lnSpc>
                <a:spcPct val="150000"/>
              </a:lnSpc>
              <a:buFontTx/>
              <a:buAutoNum type="arabicParenR"/>
            </a:pPr>
            <a:endParaRPr lang="pt-BR" sz="2000" dirty="0"/>
          </a:p>
          <a:p>
            <a:pPr>
              <a:lnSpc>
                <a:spcPct val="150000"/>
              </a:lnSpc>
            </a:pPr>
            <a:r>
              <a:rPr lang="pt-BR" sz="2000" dirty="0"/>
              <a:t>Definição técnica: subtipo da empreitada pelo qual é  atribuída ao empreiteiro a execução das tarefas de  engenharia e o gerenciamento do projeto e, nesse  processo, competitivamente selecionar e coordenar, ou  apoiar a aquisição dos elementos de custo direto de  campo, ou seja, toda a planta física e sua construção, em  nome do cliente [dono da obra] ou mediante reembolso</a:t>
            </a:r>
          </a:p>
          <a:p>
            <a:pPr marL="342900" indent="-342900">
              <a:lnSpc>
                <a:spcPct val="150000"/>
              </a:lnSpc>
              <a:buAutoNum type="arabicParenR"/>
            </a:pPr>
            <a:endParaRPr lang="pt-BR" sz="2000" dirty="0"/>
          </a:p>
        </p:txBody>
      </p:sp>
    </p:spTree>
    <p:extLst>
      <p:ext uri="{BB962C8B-B14F-4D97-AF65-F5344CB8AC3E}">
        <p14:creationId xmlns:p14="http://schemas.microsoft.com/office/powerpoint/2010/main" val="1141825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Projeto do tipo EPC</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107503" y="6551766"/>
            <a:ext cx="8892480" cy="261610"/>
          </a:xfrm>
          <a:prstGeom prst="rect">
            <a:avLst/>
          </a:prstGeom>
        </p:spPr>
        <p:txBody>
          <a:bodyPr wrap="square">
            <a:spAutoFit/>
          </a:bodyPr>
          <a:lstStyle/>
          <a:p>
            <a:r>
              <a:rPr lang="pt-BR" sz="1100" dirty="0"/>
              <a:t>http://infraestruturaurbana.pini.com.br/solucoes-tecnicas/19/estrutura-de-contratos-epc-as-caracteristicas-e-modalidades-dos-267580-1.aspx</a:t>
            </a:r>
          </a:p>
        </p:txBody>
      </p:sp>
      <p:sp>
        <p:nvSpPr>
          <p:cNvPr id="3" name="Retângulo 2"/>
          <p:cNvSpPr/>
          <p:nvPr/>
        </p:nvSpPr>
        <p:spPr>
          <a:xfrm>
            <a:off x="-36514" y="1193463"/>
            <a:ext cx="9036497" cy="3139321"/>
          </a:xfrm>
          <a:prstGeom prst="rect">
            <a:avLst/>
          </a:prstGeom>
        </p:spPr>
        <p:txBody>
          <a:bodyPr wrap="square">
            <a:spAutoFit/>
          </a:bodyPr>
          <a:lstStyle/>
          <a:p>
            <a:pPr marL="342900" indent="-342900">
              <a:buFontTx/>
              <a:buAutoNum type="arabicParenR"/>
            </a:pPr>
            <a:r>
              <a:rPr lang="pt-BR" b="1" u="sng" dirty="0"/>
              <a:t>EPC open book: </a:t>
            </a:r>
            <a:r>
              <a:rPr lang="pt-BR" dirty="0"/>
              <a:t> a empresa desenvolve uma aliança com a contratada para a viabilização inicial do projeto. Uma vez superada a fase de desenho e engenharia do projeto e conhecido o custo estimado do projeto, é possível celebrar o contrato de EPC, que costuma ter um preço teto geral e um preço meta, além de regras para compartilhamento dos valores remanescentes entre os preços teto e meta e o custo efetivo. Essa modalidade contratual requer uma maturidade grande das partes e de seus integrantes e o desafio de se criar uma identidade da aliança, considerando a diversidade de cultura das partes e seu interesse no projeto. Alguns pontos positivos incluem a possibilidade de maior controle dos custos e do andamento do projeto pela empresa e uma maior flexibilidade de alteração de escopo durante sua execução</a:t>
            </a:r>
          </a:p>
        </p:txBody>
      </p:sp>
    </p:spTree>
    <p:extLst>
      <p:ext uri="{BB962C8B-B14F-4D97-AF65-F5344CB8AC3E}">
        <p14:creationId xmlns:p14="http://schemas.microsoft.com/office/powerpoint/2010/main" val="1391791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a:t>http://sinaenco.com.br/downloads/GERENCIAMENTO%20DE%20EPC_rev%20B.pdf</a:t>
            </a: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867" t="11754" r="24162" b="22201"/>
          <a:stretch/>
        </p:blipFill>
        <p:spPr bwMode="auto">
          <a:xfrm>
            <a:off x="467544" y="1196752"/>
            <a:ext cx="7344816" cy="514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5758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a:t>http://sinaenco.com.br/downloads/GERENCIAMENTO%20DE%20EPC_rev%20B.pdf</a:t>
            </a: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96" t="22202" r="24162" b="12687"/>
          <a:stretch/>
        </p:blipFill>
        <p:spPr bwMode="auto">
          <a:xfrm>
            <a:off x="467544" y="1124744"/>
            <a:ext cx="7560840" cy="528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8052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Estratégias e Métodos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179512" y="6505599"/>
            <a:ext cx="8856984" cy="307777"/>
          </a:xfrm>
          <a:prstGeom prst="rect">
            <a:avLst/>
          </a:prstGeom>
        </p:spPr>
        <p:txBody>
          <a:bodyPr wrap="square">
            <a:spAutoFit/>
          </a:bodyPr>
          <a:lstStyle/>
          <a:p>
            <a:r>
              <a:rPr lang="pt-BR" sz="1400" dirty="0"/>
              <a:t>http://www1.folha.uol.com.br/fsp/dinheiro/fi2406200830.htm</a:t>
            </a:r>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08" t="18097" r="54267" b="11067"/>
          <a:stretch/>
        </p:blipFill>
        <p:spPr bwMode="auto">
          <a:xfrm>
            <a:off x="323528" y="1124744"/>
            <a:ext cx="5090615" cy="5181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descr="http://1.bp.blogspot.com/_Zw7UaMn21wY/SGgPzjhMmlI/AAAAAAAAAW4/IHpQJ2an15c/s1600/Mudan%C3%A7a+de+Jirau.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628800"/>
            <a:ext cx="4097476" cy="376566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932040" y="5422815"/>
            <a:ext cx="4104456" cy="461665"/>
          </a:xfrm>
          <a:prstGeom prst="rect">
            <a:avLst/>
          </a:prstGeom>
        </p:spPr>
        <p:txBody>
          <a:bodyPr wrap="square">
            <a:spAutoFit/>
          </a:bodyPr>
          <a:lstStyle/>
          <a:p>
            <a:r>
              <a:rPr lang="pt-BR" sz="1200" dirty="0"/>
              <a:t>http://telmadmonteiro.blogspot.com.br/2008/06/mudana-no-projeto-de-jirau-pode-atrasar.html</a:t>
            </a:r>
          </a:p>
        </p:txBody>
      </p:sp>
    </p:spTree>
    <p:extLst>
      <p:ext uri="{BB962C8B-B14F-4D97-AF65-F5344CB8AC3E}">
        <p14:creationId xmlns:p14="http://schemas.microsoft.com/office/powerpoint/2010/main" val="2710448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Métodos de contratação de Obras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251520" y="6402814"/>
            <a:ext cx="8712968" cy="338554"/>
          </a:xfrm>
          <a:prstGeom prst="rect">
            <a:avLst/>
          </a:prstGeom>
        </p:spPr>
        <p:txBody>
          <a:bodyPr wrap="square">
            <a:spAutoFit/>
          </a:bodyPr>
          <a:lstStyle/>
          <a:p>
            <a:r>
              <a:rPr lang="pt-BR" sz="1600" dirty="0"/>
              <a:t>http://www.cogen.com.br/workshop/2012/Julio_Cesar_Bueno_Pinheiro_Neto_01032012.pdf</a:t>
            </a:r>
          </a:p>
        </p:txBody>
      </p:sp>
      <p:pic>
        <p:nvPicPr>
          <p:cNvPr id="102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601" t="18097" r="25106" b="12472"/>
          <a:stretch/>
        </p:blipFill>
        <p:spPr bwMode="auto">
          <a:xfrm>
            <a:off x="1043608" y="1124744"/>
            <a:ext cx="6673755" cy="507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016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Métodos de contratação de Obras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65" t="25259" r="29722" b="11459"/>
          <a:stretch/>
        </p:blipFill>
        <p:spPr bwMode="auto">
          <a:xfrm>
            <a:off x="251520" y="1196752"/>
            <a:ext cx="6984776" cy="535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251520" y="6488668"/>
            <a:ext cx="8892480" cy="369332"/>
          </a:xfrm>
          <a:prstGeom prst="rect">
            <a:avLst/>
          </a:prstGeom>
        </p:spPr>
        <p:txBody>
          <a:bodyPr wrap="square">
            <a:spAutoFit/>
          </a:bodyPr>
          <a:lstStyle/>
          <a:p>
            <a:r>
              <a:rPr lang="pt-BR" dirty="0"/>
              <a:t>http://www.engevix.com.br/negocios/paginas/Empreitadas-integrais.aspx</a:t>
            </a:r>
          </a:p>
        </p:txBody>
      </p:sp>
    </p:spTree>
    <p:extLst>
      <p:ext uri="{BB962C8B-B14F-4D97-AF65-F5344CB8AC3E}">
        <p14:creationId xmlns:p14="http://schemas.microsoft.com/office/powerpoint/2010/main" val="25159779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Métodos de contratação de Obras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251520" y="6402814"/>
            <a:ext cx="8712968" cy="338554"/>
          </a:xfrm>
          <a:prstGeom prst="rect">
            <a:avLst/>
          </a:prstGeom>
        </p:spPr>
        <p:txBody>
          <a:bodyPr wrap="square">
            <a:spAutoFit/>
          </a:bodyPr>
          <a:lstStyle/>
          <a:p>
            <a:r>
              <a:rPr lang="pt-BR" sz="1600" dirty="0"/>
              <a:t>http://sinaenco.com.br/downloads/GERENCIAMENTO%20DE%20EPC_rev%20B.pdf</a:t>
            </a:r>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01" t="11381" r="24268" b="22575"/>
          <a:stretch/>
        </p:blipFill>
        <p:spPr bwMode="auto">
          <a:xfrm>
            <a:off x="270884" y="1124744"/>
            <a:ext cx="7325452" cy="5217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857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Métodos de contratação de Obras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251520" y="6402814"/>
            <a:ext cx="8712968" cy="338554"/>
          </a:xfrm>
          <a:prstGeom prst="rect">
            <a:avLst/>
          </a:prstGeom>
        </p:spPr>
        <p:txBody>
          <a:bodyPr wrap="square">
            <a:spAutoFit/>
          </a:bodyPr>
          <a:lstStyle/>
          <a:p>
            <a:r>
              <a:rPr lang="pt-BR" sz="1600" dirty="0"/>
              <a:t>http://sinaenco.com.br/downloads/GERENCIAMENTO%20DE%20EPC_rev%20B.pdf</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34" t="12127" r="40106" b="36381"/>
          <a:stretch/>
        </p:blipFill>
        <p:spPr bwMode="auto">
          <a:xfrm>
            <a:off x="395536" y="1268760"/>
            <a:ext cx="7488832" cy="4909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311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Métodos de contratação de Obras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251520" y="6402814"/>
            <a:ext cx="8712968" cy="338554"/>
          </a:xfrm>
          <a:prstGeom prst="rect">
            <a:avLst/>
          </a:prstGeom>
        </p:spPr>
        <p:txBody>
          <a:bodyPr wrap="square">
            <a:spAutoFit/>
          </a:bodyPr>
          <a:lstStyle/>
          <a:p>
            <a:r>
              <a:rPr lang="pt-BR" sz="1600" dirty="0"/>
              <a:t>http://sinaenco.com.br/downloads/GERENCIAMENTO%20DE%20EPC_rev%20B.pdf</a:t>
            </a:r>
          </a:p>
        </p:txBody>
      </p:sp>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391" t="22574" r="24477" b="12473"/>
          <a:stretch/>
        </p:blipFill>
        <p:spPr bwMode="auto">
          <a:xfrm>
            <a:off x="467544" y="1268759"/>
            <a:ext cx="7128792" cy="499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204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Licitação de Obras </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Rectangle 2">
            <a:extLst>
              <a:ext uri="{FF2B5EF4-FFF2-40B4-BE49-F238E27FC236}">
                <a16:creationId xmlns:a16="http://schemas.microsoft.com/office/drawing/2014/main" id="{F5DF809A-1FCE-4D0B-8B08-1B229EA8353F}"/>
              </a:ext>
            </a:extLst>
          </p:cNvPr>
          <p:cNvSpPr>
            <a:spLocks noChangeArrowheads="1"/>
          </p:cNvSpPr>
          <p:nvPr/>
        </p:nvSpPr>
        <p:spPr bwMode="auto">
          <a:xfrm>
            <a:off x="514350" y="1719263"/>
            <a:ext cx="8053388" cy="493712"/>
          </a:xfrm>
          <a:prstGeom prst="rect">
            <a:avLst/>
          </a:prstGeom>
          <a:solidFill>
            <a:srgbClr val="805D18"/>
          </a:solidFill>
          <a:ln w="12700">
            <a:noFill/>
            <a:miter lim="800000"/>
            <a:headEnd type="none" w="sm" len="sm"/>
            <a:tailEnd type="none" w="sm" len="sm"/>
          </a:ln>
          <a:effectLst>
            <a:prstShdw prst="shdw17" dist="17961" dir="2700000">
              <a:srgbClr val="805D18">
                <a:gamma/>
                <a:shade val="60000"/>
                <a:invGamma/>
              </a:srgbClr>
            </a:prstShdw>
          </a:effectLst>
        </p:spPr>
        <p:txBody>
          <a:bodyPr wrap="none" anchor="ctr"/>
          <a:lstStyle/>
          <a:p>
            <a:pPr>
              <a:defRPr/>
            </a:pPr>
            <a:r>
              <a:rPr lang="pt-BR" sz="1800" b="1">
                <a:solidFill>
                  <a:srgbClr val="FFFF00"/>
                </a:solidFill>
                <a:effectLst>
                  <a:outerShdw blurRad="38100" dist="38100" dir="2700000" algn="tl">
                    <a:srgbClr val="000000"/>
                  </a:outerShdw>
                </a:effectLst>
                <a:latin typeface="Arial" charset="0"/>
              </a:rPr>
              <a:t>FASES</a:t>
            </a:r>
          </a:p>
        </p:txBody>
      </p:sp>
      <p:sp>
        <p:nvSpPr>
          <p:cNvPr id="33" name="Rectangle 5">
            <a:extLst>
              <a:ext uri="{FF2B5EF4-FFF2-40B4-BE49-F238E27FC236}">
                <a16:creationId xmlns:a16="http://schemas.microsoft.com/office/drawing/2014/main" id="{D30FD3F7-350A-41CB-ADD7-8F0C7C4C7260}"/>
              </a:ext>
            </a:extLst>
          </p:cNvPr>
          <p:cNvSpPr>
            <a:spLocks noChangeArrowheads="1"/>
          </p:cNvSpPr>
          <p:nvPr/>
        </p:nvSpPr>
        <p:spPr bwMode="auto">
          <a:xfrm>
            <a:off x="495300" y="2652713"/>
            <a:ext cx="8093075" cy="555625"/>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defRPr sz="2400" b="1">
                <a:solidFill>
                  <a:srgbClr val="0000E0"/>
                </a:solidFill>
                <a:latin typeface="Arial" panose="020B0604020202020204" pitchFamily="34" charset="0"/>
              </a:defRPr>
            </a:lvl1pPr>
            <a:lvl2pPr marL="742950" indent="-285750">
              <a:defRPr sz="2400" b="1">
                <a:solidFill>
                  <a:srgbClr val="0000E0"/>
                </a:solidFill>
                <a:latin typeface="Arial" panose="020B0604020202020204" pitchFamily="34" charset="0"/>
              </a:defRPr>
            </a:lvl2pPr>
            <a:lvl3pPr marL="1143000" indent="-228600">
              <a:defRPr sz="2400" b="1">
                <a:solidFill>
                  <a:srgbClr val="0000E0"/>
                </a:solidFill>
                <a:latin typeface="Arial" panose="020B0604020202020204" pitchFamily="34" charset="0"/>
              </a:defRPr>
            </a:lvl3pPr>
            <a:lvl4pPr marL="1600200" indent="-228600">
              <a:defRPr sz="2400" b="1">
                <a:solidFill>
                  <a:srgbClr val="0000E0"/>
                </a:solidFill>
                <a:latin typeface="Arial" panose="020B0604020202020204" pitchFamily="34" charset="0"/>
              </a:defRPr>
            </a:lvl4pPr>
            <a:lvl5pPr marL="2057400" indent="-228600">
              <a:defRPr sz="2400" b="1">
                <a:solidFill>
                  <a:srgbClr val="0000E0"/>
                </a:solidFill>
                <a:latin typeface="Arial" panose="020B0604020202020204" pitchFamily="34" charset="0"/>
              </a:defRPr>
            </a:lvl5pPr>
            <a:lvl6pPr marL="2514600" indent="-228600" algn="ctr" eaLnBrk="0" fontAlgn="base" hangingPunct="0">
              <a:spcBef>
                <a:spcPct val="0"/>
              </a:spcBef>
              <a:spcAft>
                <a:spcPct val="0"/>
              </a:spcAft>
              <a:defRPr sz="2400" b="1">
                <a:solidFill>
                  <a:srgbClr val="0000E0"/>
                </a:solidFill>
                <a:latin typeface="Arial" panose="020B0604020202020204" pitchFamily="34" charset="0"/>
              </a:defRPr>
            </a:lvl6pPr>
            <a:lvl7pPr marL="2971800" indent="-228600" algn="ctr" eaLnBrk="0" fontAlgn="base" hangingPunct="0">
              <a:spcBef>
                <a:spcPct val="0"/>
              </a:spcBef>
              <a:spcAft>
                <a:spcPct val="0"/>
              </a:spcAft>
              <a:defRPr sz="2400" b="1">
                <a:solidFill>
                  <a:srgbClr val="0000E0"/>
                </a:solidFill>
                <a:latin typeface="Arial" panose="020B0604020202020204" pitchFamily="34" charset="0"/>
              </a:defRPr>
            </a:lvl7pPr>
            <a:lvl8pPr marL="3429000" indent="-228600" algn="ctr" eaLnBrk="0" fontAlgn="base" hangingPunct="0">
              <a:spcBef>
                <a:spcPct val="0"/>
              </a:spcBef>
              <a:spcAft>
                <a:spcPct val="0"/>
              </a:spcAft>
              <a:defRPr sz="2400" b="1">
                <a:solidFill>
                  <a:srgbClr val="0000E0"/>
                </a:solidFill>
                <a:latin typeface="Arial" panose="020B0604020202020204" pitchFamily="34" charset="0"/>
              </a:defRPr>
            </a:lvl8pPr>
            <a:lvl9pPr marL="3886200" indent="-228600" algn="ctr" eaLnBrk="0" fontAlgn="base" hangingPunct="0">
              <a:spcBef>
                <a:spcPct val="0"/>
              </a:spcBef>
              <a:spcAft>
                <a:spcPct val="0"/>
              </a:spcAft>
              <a:defRPr sz="2400" b="1">
                <a:solidFill>
                  <a:srgbClr val="0000E0"/>
                </a:solidFill>
                <a:latin typeface="Arial" panose="020B0604020202020204" pitchFamily="34" charset="0"/>
              </a:defRPr>
            </a:lvl9pPr>
          </a:lstStyle>
          <a:p>
            <a:pPr>
              <a:lnSpc>
                <a:spcPct val="120000"/>
              </a:lnSpc>
              <a:spcBef>
                <a:spcPct val="70000"/>
              </a:spcBef>
              <a:buClr>
                <a:srgbClr val="000076"/>
              </a:buClr>
              <a:buFont typeface="Wingdings" panose="05000000000000000000" pitchFamily="2" charset="2"/>
              <a:buNone/>
            </a:pPr>
            <a:r>
              <a:rPr lang="pt-BR" altLang="pt-BR" sz="1800">
                <a:solidFill>
                  <a:schemeClr val="tx1"/>
                </a:solidFill>
              </a:rPr>
              <a:t>Divulgação do Edital</a:t>
            </a:r>
          </a:p>
        </p:txBody>
      </p:sp>
      <p:sp>
        <p:nvSpPr>
          <p:cNvPr id="34" name="Rectangle 10">
            <a:extLst>
              <a:ext uri="{FF2B5EF4-FFF2-40B4-BE49-F238E27FC236}">
                <a16:creationId xmlns:a16="http://schemas.microsoft.com/office/drawing/2014/main" id="{214A4FF7-93B5-4208-B542-373C9B6DD0C4}"/>
              </a:ext>
            </a:extLst>
          </p:cNvPr>
          <p:cNvSpPr>
            <a:spLocks noChangeArrowheads="1"/>
          </p:cNvSpPr>
          <p:nvPr/>
        </p:nvSpPr>
        <p:spPr bwMode="auto">
          <a:xfrm>
            <a:off x="514350" y="4310063"/>
            <a:ext cx="8093075" cy="555625"/>
          </a:xfrm>
          <a:prstGeom prst="rect">
            <a:avLst/>
          </a:prstGeom>
          <a:solidFill>
            <a:srgbClr val="FFE989"/>
          </a:solidFill>
          <a:ln>
            <a:noFill/>
          </a:ln>
          <a:effectLst>
            <a:prstShdw prst="shdw17" dist="17961" dir="2700000">
              <a:srgbClr val="998C52"/>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defRPr sz="2400" b="1">
                <a:solidFill>
                  <a:srgbClr val="0000E0"/>
                </a:solidFill>
                <a:latin typeface="Arial" panose="020B0604020202020204" pitchFamily="34" charset="0"/>
              </a:defRPr>
            </a:lvl1pPr>
            <a:lvl2pPr marL="742950" indent="-285750">
              <a:defRPr sz="2400" b="1">
                <a:solidFill>
                  <a:srgbClr val="0000E0"/>
                </a:solidFill>
                <a:latin typeface="Arial" panose="020B0604020202020204" pitchFamily="34" charset="0"/>
              </a:defRPr>
            </a:lvl2pPr>
            <a:lvl3pPr marL="1143000" indent="-228600">
              <a:defRPr sz="2400" b="1">
                <a:solidFill>
                  <a:srgbClr val="0000E0"/>
                </a:solidFill>
                <a:latin typeface="Arial" panose="020B0604020202020204" pitchFamily="34" charset="0"/>
              </a:defRPr>
            </a:lvl3pPr>
            <a:lvl4pPr marL="1600200" indent="-228600">
              <a:defRPr sz="2400" b="1">
                <a:solidFill>
                  <a:srgbClr val="0000E0"/>
                </a:solidFill>
                <a:latin typeface="Arial" panose="020B0604020202020204" pitchFamily="34" charset="0"/>
              </a:defRPr>
            </a:lvl4pPr>
            <a:lvl5pPr marL="2057400" indent="-228600">
              <a:defRPr sz="2400" b="1">
                <a:solidFill>
                  <a:srgbClr val="0000E0"/>
                </a:solidFill>
                <a:latin typeface="Arial" panose="020B0604020202020204" pitchFamily="34" charset="0"/>
              </a:defRPr>
            </a:lvl5pPr>
            <a:lvl6pPr marL="2514600" indent="-228600" algn="ctr" eaLnBrk="0" fontAlgn="base" hangingPunct="0">
              <a:spcBef>
                <a:spcPct val="0"/>
              </a:spcBef>
              <a:spcAft>
                <a:spcPct val="0"/>
              </a:spcAft>
              <a:defRPr sz="2400" b="1">
                <a:solidFill>
                  <a:srgbClr val="0000E0"/>
                </a:solidFill>
                <a:latin typeface="Arial" panose="020B0604020202020204" pitchFamily="34" charset="0"/>
              </a:defRPr>
            </a:lvl6pPr>
            <a:lvl7pPr marL="2971800" indent="-228600" algn="ctr" eaLnBrk="0" fontAlgn="base" hangingPunct="0">
              <a:spcBef>
                <a:spcPct val="0"/>
              </a:spcBef>
              <a:spcAft>
                <a:spcPct val="0"/>
              </a:spcAft>
              <a:defRPr sz="2400" b="1">
                <a:solidFill>
                  <a:srgbClr val="0000E0"/>
                </a:solidFill>
                <a:latin typeface="Arial" panose="020B0604020202020204" pitchFamily="34" charset="0"/>
              </a:defRPr>
            </a:lvl7pPr>
            <a:lvl8pPr marL="3429000" indent="-228600" algn="ctr" eaLnBrk="0" fontAlgn="base" hangingPunct="0">
              <a:spcBef>
                <a:spcPct val="0"/>
              </a:spcBef>
              <a:spcAft>
                <a:spcPct val="0"/>
              </a:spcAft>
              <a:defRPr sz="2400" b="1">
                <a:solidFill>
                  <a:srgbClr val="0000E0"/>
                </a:solidFill>
                <a:latin typeface="Arial" panose="020B0604020202020204" pitchFamily="34" charset="0"/>
              </a:defRPr>
            </a:lvl8pPr>
            <a:lvl9pPr marL="3886200" indent="-228600" algn="ctr" eaLnBrk="0" fontAlgn="base" hangingPunct="0">
              <a:spcBef>
                <a:spcPct val="0"/>
              </a:spcBef>
              <a:spcAft>
                <a:spcPct val="0"/>
              </a:spcAft>
              <a:defRPr sz="2400" b="1">
                <a:solidFill>
                  <a:srgbClr val="0000E0"/>
                </a:solidFill>
                <a:latin typeface="Arial" panose="020B0604020202020204" pitchFamily="34" charset="0"/>
              </a:defRPr>
            </a:lvl9pPr>
          </a:lstStyle>
          <a:p>
            <a:pPr>
              <a:lnSpc>
                <a:spcPct val="120000"/>
              </a:lnSpc>
              <a:spcBef>
                <a:spcPct val="70000"/>
              </a:spcBef>
              <a:buClr>
                <a:srgbClr val="000076"/>
              </a:buClr>
              <a:buFont typeface="Wingdings" panose="05000000000000000000" pitchFamily="2" charset="2"/>
              <a:buNone/>
            </a:pPr>
            <a:r>
              <a:rPr lang="pt-BR" altLang="pt-BR" sz="1800">
                <a:solidFill>
                  <a:schemeClr val="tx1"/>
                </a:solidFill>
              </a:rPr>
              <a:t>Habilitação</a:t>
            </a:r>
          </a:p>
        </p:txBody>
      </p:sp>
      <p:grpSp>
        <p:nvGrpSpPr>
          <p:cNvPr id="35" name="Group 13">
            <a:extLst>
              <a:ext uri="{FF2B5EF4-FFF2-40B4-BE49-F238E27FC236}">
                <a16:creationId xmlns:a16="http://schemas.microsoft.com/office/drawing/2014/main" id="{330544B9-5246-4788-BD14-380F8113D334}"/>
              </a:ext>
            </a:extLst>
          </p:cNvPr>
          <p:cNvGrpSpPr>
            <a:grpSpLocks/>
          </p:cNvGrpSpPr>
          <p:nvPr/>
        </p:nvGrpSpPr>
        <p:grpSpPr bwMode="auto">
          <a:xfrm>
            <a:off x="571500" y="5033963"/>
            <a:ext cx="8016875" cy="952500"/>
            <a:chOff x="360" y="2403"/>
            <a:chExt cx="5050" cy="600"/>
          </a:xfrm>
        </p:grpSpPr>
        <p:sp>
          <p:nvSpPr>
            <p:cNvPr id="36" name="Rectangle 6">
              <a:extLst>
                <a:ext uri="{FF2B5EF4-FFF2-40B4-BE49-F238E27FC236}">
                  <a16:creationId xmlns:a16="http://schemas.microsoft.com/office/drawing/2014/main" id="{ECD12E19-6483-4255-9FF8-CE6B6F0CBECB}"/>
                </a:ext>
              </a:extLst>
            </p:cNvPr>
            <p:cNvSpPr>
              <a:spLocks noChangeArrowheads="1"/>
            </p:cNvSpPr>
            <p:nvPr/>
          </p:nvSpPr>
          <p:spPr bwMode="auto">
            <a:xfrm>
              <a:off x="360" y="2403"/>
              <a:ext cx="2434" cy="600"/>
            </a:xfrm>
            <a:prstGeom prst="rect">
              <a:avLst/>
            </a:prstGeom>
            <a:solidFill>
              <a:srgbClr val="EAEAEA"/>
            </a:solidFill>
            <a:ln>
              <a:noFill/>
            </a:ln>
            <a:effectLst>
              <a:prstShdw prst="shdw17" dist="17961" dir="2700000">
                <a:srgbClr val="8C8C8C"/>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defRPr sz="2400" b="1">
                  <a:solidFill>
                    <a:srgbClr val="0000E0"/>
                  </a:solidFill>
                  <a:latin typeface="Arial" panose="020B0604020202020204" pitchFamily="34" charset="0"/>
                </a:defRPr>
              </a:lvl1pPr>
              <a:lvl2pPr marL="742950" indent="-285750">
                <a:defRPr sz="2400" b="1">
                  <a:solidFill>
                    <a:srgbClr val="0000E0"/>
                  </a:solidFill>
                  <a:latin typeface="Arial" panose="020B0604020202020204" pitchFamily="34" charset="0"/>
                </a:defRPr>
              </a:lvl2pPr>
              <a:lvl3pPr marL="1143000" indent="-228600">
                <a:defRPr sz="2400" b="1">
                  <a:solidFill>
                    <a:srgbClr val="0000E0"/>
                  </a:solidFill>
                  <a:latin typeface="Arial" panose="020B0604020202020204" pitchFamily="34" charset="0"/>
                </a:defRPr>
              </a:lvl3pPr>
              <a:lvl4pPr marL="1600200" indent="-228600">
                <a:defRPr sz="2400" b="1">
                  <a:solidFill>
                    <a:srgbClr val="0000E0"/>
                  </a:solidFill>
                  <a:latin typeface="Arial" panose="020B0604020202020204" pitchFamily="34" charset="0"/>
                </a:defRPr>
              </a:lvl4pPr>
              <a:lvl5pPr marL="2057400" indent="-228600">
                <a:defRPr sz="2400" b="1">
                  <a:solidFill>
                    <a:srgbClr val="0000E0"/>
                  </a:solidFill>
                  <a:latin typeface="Arial" panose="020B0604020202020204" pitchFamily="34" charset="0"/>
                </a:defRPr>
              </a:lvl5pPr>
              <a:lvl6pPr marL="2514600" indent="-228600" algn="ctr" eaLnBrk="0" fontAlgn="base" hangingPunct="0">
                <a:spcBef>
                  <a:spcPct val="0"/>
                </a:spcBef>
                <a:spcAft>
                  <a:spcPct val="0"/>
                </a:spcAft>
                <a:defRPr sz="2400" b="1">
                  <a:solidFill>
                    <a:srgbClr val="0000E0"/>
                  </a:solidFill>
                  <a:latin typeface="Arial" panose="020B0604020202020204" pitchFamily="34" charset="0"/>
                </a:defRPr>
              </a:lvl6pPr>
              <a:lvl7pPr marL="2971800" indent="-228600" algn="ctr" eaLnBrk="0" fontAlgn="base" hangingPunct="0">
                <a:spcBef>
                  <a:spcPct val="0"/>
                </a:spcBef>
                <a:spcAft>
                  <a:spcPct val="0"/>
                </a:spcAft>
                <a:defRPr sz="2400" b="1">
                  <a:solidFill>
                    <a:srgbClr val="0000E0"/>
                  </a:solidFill>
                  <a:latin typeface="Arial" panose="020B0604020202020204" pitchFamily="34" charset="0"/>
                </a:defRPr>
              </a:lvl7pPr>
              <a:lvl8pPr marL="3429000" indent="-228600" algn="ctr" eaLnBrk="0" fontAlgn="base" hangingPunct="0">
                <a:spcBef>
                  <a:spcPct val="0"/>
                </a:spcBef>
                <a:spcAft>
                  <a:spcPct val="0"/>
                </a:spcAft>
                <a:defRPr sz="2400" b="1">
                  <a:solidFill>
                    <a:srgbClr val="0000E0"/>
                  </a:solidFill>
                  <a:latin typeface="Arial" panose="020B0604020202020204" pitchFamily="34" charset="0"/>
                </a:defRPr>
              </a:lvl8pPr>
              <a:lvl9pPr marL="3886200" indent="-228600" algn="ctr" eaLnBrk="0" fontAlgn="base" hangingPunct="0">
                <a:spcBef>
                  <a:spcPct val="0"/>
                </a:spcBef>
                <a:spcAft>
                  <a:spcPct val="0"/>
                </a:spcAft>
                <a:defRPr sz="2400" b="1">
                  <a:solidFill>
                    <a:srgbClr val="0000E0"/>
                  </a:solidFill>
                  <a:latin typeface="Arial" panose="020B0604020202020204" pitchFamily="34" charset="0"/>
                </a:defRPr>
              </a:lvl9pPr>
            </a:lstStyle>
            <a:p>
              <a:pPr>
                <a:spcBef>
                  <a:spcPct val="70000"/>
                </a:spcBef>
                <a:buClr>
                  <a:srgbClr val="000076"/>
                </a:buClr>
                <a:buFont typeface="Wingdings" panose="05000000000000000000" pitchFamily="2" charset="2"/>
                <a:buChar char="n"/>
              </a:pPr>
              <a:r>
                <a:rPr lang="pt-BR" altLang="pt-BR" sz="1800">
                  <a:solidFill>
                    <a:schemeClr val="tx1"/>
                  </a:solidFill>
                </a:rPr>
                <a:t>Habilitação jurídica</a:t>
              </a:r>
            </a:p>
            <a:p>
              <a:pPr>
                <a:spcBef>
                  <a:spcPct val="70000"/>
                </a:spcBef>
                <a:buClr>
                  <a:srgbClr val="000076"/>
                </a:buClr>
                <a:buFont typeface="Wingdings" panose="05000000000000000000" pitchFamily="2" charset="2"/>
                <a:buChar char="n"/>
              </a:pPr>
              <a:r>
                <a:rPr lang="pt-BR" altLang="pt-BR" sz="1800">
                  <a:solidFill>
                    <a:schemeClr val="tx1"/>
                  </a:solidFill>
                </a:rPr>
                <a:t>Regularidade fiscal</a:t>
              </a:r>
            </a:p>
          </p:txBody>
        </p:sp>
        <p:sp>
          <p:nvSpPr>
            <p:cNvPr id="37" name="Rectangle 11">
              <a:extLst>
                <a:ext uri="{FF2B5EF4-FFF2-40B4-BE49-F238E27FC236}">
                  <a16:creationId xmlns:a16="http://schemas.microsoft.com/office/drawing/2014/main" id="{AF0E44AC-366A-4F6A-95DF-311CA66974A0}"/>
                </a:ext>
              </a:extLst>
            </p:cNvPr>
            <p:cNvSpPr>
              <a:spLocks noChangeArrowheads="1"/>
            </p:cNvSpPr>
            <p:nvPr/>
          </p:nvSpPr>
          <p:spPr bwMode="auto">
            <a:xfrm>
              <a:off x="2460" y="2403"/>
              <a:ext cx="2950" cy="600"/>
            </a:xfrm>
            <a:prstGeom prst="rect">
              <a:avLst/>
            </a:prstGeom>
            <a:solidFill>
              <a:srgbClr val="EAEAEA"/>
            </a:solidFill>
            <a:ln>
              <a:noFill/>
            </a:ln>
            <a:effectLst>
              <a:prstShdw prst="shdw17" dist="17961" dir="2700000">
                <a:srgbClr val="8C8C8C"/>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defRPr sz="2400" b="1">
                  <a:solidFill>
                    <a:srgbClr val="0000E0"/>
                  </a:solidFill>
                  <a:latin typeface="Arial" panose="020B0604020202020204" pitchFamily="34" charset="0"/>
                </a:defRPr>
              </a:lvl1pPr>
              <a:lvl2pPr marL="742950" indent="-285750">
                <a:defRPr sz="2400" b="1">
                  <a:solidFill>
                    <a:srgbClr val="0000E0"/>
                  </a:solidFill>
                  <a:latin typeface="Arial" panose="020B0604020202020204" pitchFamily="34" charset="0"/>
                </a:defRPr>
              </a:lvl2pPr>
              <a:lvl3pPr marL="1143000" indent="-228600">
                <a:defRPr sz="2400" b="1">
                  <a:solidFill>
                    <a:srgbClr val="0000E0"/>
                  </a:solidFill>
                  <a:latin typeface="Arial" panose="020B0604020202020204" pitchFamily="34" charset="0"/>
                </a:defRPr>
              </a:lvl3pPr>
              <a:lvl4pPr marL="1600200" indent="-228600">
                <a:defRPr sz="2400" b="1">
                  <a:solidFill>
                    <a:srgbClr val="0000E0"/>
                  </a:solidFill>
                  <a:latin typeface="Arial" panose="020B0604020202020204" pitchFamily="34" charset="0"/>
                </a:defRPr>
              </a:lvl4pPr>
              <a:lvl5pPr marL="2057400" indent="-228600">
                <a:defRPr sz="2400" b="1">
                  <a:solidFill>
                    <a:srgbClr val="0000E0"/>
                  </a:solidFill>
                  <a:latin typeface="Arial" panose="020B0604020202020204" pitchFamily="34" charset="0"/>
                </a:defRPr>
              </a:lvl5pPr>
              <a:lvl6pPr marL="2514600" indent="-228600" algn="ctr" eaLnBrk="0" fontAlgn="base" hangingPunct="0">
                <a:spcBef>
                  <a:spcPct val="0"/>
                </a:spcBef>
                <a:spcAft>
                  <a:spcPct val="0"/>
                </a:spcAft>
                <a:defRPr sz="2400" b="1">
                  <a:solidFill>
                    <a:srgbClr val="0000E0"/>
                  </a:solidFill>
                  <a:latin typeface="Arial" panose="020B0604020202020204" pitchFamily="34" charset="0"/>
                </a:defRPr>
              </a:lvl6pPr>
              <a:lvl7pPr marL="2971800" indent="-228600" algn="ctr" eaLnBrk="0" fontAlgn="base" hangingPunct="0">
                <a:spcBef>
                  <a:spcPct val="0"/>
                </a:spcBef>
                <a:spcAft>
                  <a:spcPct val="0"/>
                </a:spcAft>
                <a:defRPr sz="2400" b="1">
                  <a:solidFill>
                    <a:srgbClr val="0000E0"/>
                  </a:solidFill>
                  <a:latin typeface="Arial" panose="020B0604020202020204" pitchFamily="34" charset="0"/>
                </a:defRPr>
              </a:lvl7pPr>
              <a:lvl8pPr marL="3429000" indent="-228600" algn="ctr" eaLnBrk="0" fontAlgn="base" hangingPunct="0">
                <a:spcBef>
                  <a:spcPct val="0"/>
                </a:spcBef>
                <a:spcAft>
                  <a:spcPct val="0"/>
                </a:spcAft>
                <a:defRPr sz="2400" b="1">
                  <a:solidFill>
                    <a:srgbClr val="0000E0"/>
                  </a:solidFill>
                  <a:latin typeface="Arial" panose="020B0604020202020204" pitchFamily="34" charset="0"/>
                </a:defRPr>
              </a:lvl8pPr>
              <a:lvl9pPr marL="3886200" indent="-228600" algn="ctr" eaLnBrk="0" fontAlgn="base" hangingPunct="0">
                <a:spcBef>
                  <a:spcPct val="0"/>
                </a:spcBef>
                <a:spcAft>
                  <a:spcPct val="0"/>
                </a:spcAft>
                <a:defRPr sz="2400" b="1">
                  <a:solidFill>
                    <a:srgbClr val="0000E0"/>
                  </a:solidFill>
                  <a:latin typeface="Arial" panose="020B0604020202020204" pitchFamily="34" charset="0"/>
                </a:defRPr>
              </a:lvl9pPr>
            </a:lstStyle>
            <a:p>
              <a:pPr>
                <a:spcBef>
                  <a:spcPct val="70000"/>
                </a:spcBef>
                <a:buClr>
                  <a:srgbClr val="000076"/>
                </a:buClr>
                <a:buFont typeface="Wingdings" panose="05000000000000000000" pitchFamily="2" charset="2"/>
                <a:buChar char="n"/>
              </a:pPr>
              <a:r>
                <a:rPr lang="pt-BR" altLang="pt-BR" sz="1800">
                  <a:solidFill>
                    <a:schemeClr val="tx1"/>
                  </a:solidFill>
                </a:rPr>
                <a:t>Qualificação econômico-financeira</a:t>
              </a:r>
            </a:p>
            <a:p>
              <a:pPr>
                <a:spcBef>
                  <a:spcPct val="70000"/>
                </a:spcBef>
                <a:buClr>
                  <a:srgbClr val="000076"/>
                </a:buClr>
                <a:buFont typeface="Wingdings" panose="05000000000000000000" pitchFamily="2" charset="2"/>
                <a:buChar char="n"/>
              </a:pPr>
              <a:r>
                <a:rPr lang="pt-BR" altLang="pt-BR" sz="1800">
                  <a:solidFill>
                    <a:schemeClr val="tx1"/>
                  </a:solidFill>
                </a:rPr>
                <a:t>Qualificação técnica</a:t>
              </a:r>
            </a:p>
          </p:txBody>
        </p:sp>
      </p:grpSp>
      <p:sp>
        <p:nvSpPr>
          <p:cNvPr id="38" name="Rectangle 14">
            <a:extLst>
              <a:ext uri="{FF2B5EF4-FFF2-40B4-BE49-F238E27FC236}">
                <a16:creationId xmlns:a16="http://schemas.microsoft.com/office/drawing/2014/main" id="{51F33A2A-775F-490F-A82D-3CA34965E1A8}"/>
              </a:ext>
            </a:extLst>
          </p:cNvPr>
          <p:cNvSpPr>
            <a:spLocks noChangeArrowheads="1"/>
          </p:cNvSpPr>
          <p:nvPr/>
        </p:nvSpPr>
        <p:spPr bwMode="auto">
          <a:xfrm>
            <a:off x="514350" y="3357563"/>
            <a:ext cx="8054975" cy="476250"/>
          </a:xfrm>
          <a:prstGeom prst="rect">
            <a:avLst/>
          </a:prstGeom>
          <a:solidFill>
            <a:srgbClr val="EAEAEA"/>
          </a:solidFill>
          <a:ln>
            <a:noFill/>
          </a:ln>
          <a:effectLst>
            <a:prstShdw prst="shdw17" dist="17961" dir="2700000">
              <a:srgbClr val="8C8C8C"/>
            </a:prstShdw>
          </a:effectLst>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tIns="91440"/>
          <a:lstStyle>
            <a:lvl1pPr marL="630238" indent="-457200">
              <a:defRPr sz="2400" b="1">
                <a:solidFill>
                  <a:srgbClr val="0000E0"/>
                </a:solidFill>
                <a:latin typeface="Arial" panose="020B0604020202020204" pitchFamily="34" charset="0"/>
              </a:defRPr>
            </a:lvl1pPr>
            <a:lvl2pPr marL="742950" indent="-285750">
              <a:defRPr sz="2400" b="1">
                <a:solidFill>
                  <a:srgbClr val="0000E0"/>
                </a:solidFill>
                <a:latin typeface="Arial" panose="020B0604020202020204" pitchFamily="34" charset="0"/>
              </a:defRPr>
            </a:lvl2pPr>
            <a:lvl3pPr marL="1143000" indent="-228600">
              <a:defRPr sz="2400" b="1">
                <a:solidFill>
                  <a:srgbClr val="0000E0"/>
                </a:solidFill>
                <a:latin typeface="Arial" panose="020B0604020202020204" pitchFamily="34" charset="0"/>
              </a:defRPr>
            </a:lvl3pPr>
            <a:lvl4pPr marL="1600200" indent="-228600">
              <a:defRPr sz="2400" b="1">
                <a:solidFill>
                  <a:srgbClr val="0000E0"/>
                </a:solidFill>
                <a:latin typeface="Arial" panose="020B0604020202020204" pitchFamily="34" charset="0"/>
              </a:defRPr>
            </a:lvl4pPr>
            <a:lvl5pPr marL="2057400" indent="-228600">
              <a:defRPr sz="2400" b="1">
                <a:solidFill>
                  <a:srgbClr val="0000E0"/>
                </a:solidFill>
                <a:latin typeface="Arial" panose="020B0604020202020204" pitchFamily="34" charset="0"/>
              </a:defRPr>
            </a:lvl5pPr>
            <a:lvl6pPr marL="2514600" indent="-228600" algn="ctr" eaLnBrk="0" fontAlgn="base" hangingPunct="0">
              <a:spcBef>
                <a:spcPct val="0"/>
              </a:spcBef>
              <a:spcAft>
                <a:spcPct val="0"/>
              </a:spcAft>
              <a:defRPr sz="2400" b="1">
                <a:solidFill>
                  <a:srgbClr val="0000E0"/>
                </a:solidFill>
                <a:latin typeface="Arial" panose="020B0604020202020204" pitchFamily="34" charset="0"/>
              </a:defRPr>
            </a:lvl6pPr>
            <a:lvl7pPr marL="2971800" indent="-228600" algn="ctr" eaLnBrk="0" fontAlgn="base" hangingPunct="0">
              <a:spcBef>
                <a:spcPct val="0"/>
              </a:spcBef>
              <a:spcAft>
                <a:spcPct val="0"/>
              </a:spcAft>
              <a:defRPr sz="2400" b="1">
                <a:solidFill>
                  <a:srgbClr val="0000E0"/>
                </a:solidFill>
                <a:latin typeface="Arial" panose="020B0604020202020204" pitchFamily="34" charset="0"/>
              </a:defRPr>
            </a:lvl7pPr>
            <a:lvl8pPr marL="3429000" indent="-228600" algn="ctr" eaLnBrk="0" fontAlgn="base" hangingPunct="0">
              <a:spcBef>
                <a:spcPct val="0"/>
              </a:spcBef>
              <a:spcAft>
                <a:spcPct val="0"/>
              </a:spcAft>
              <a:defRPr sz="2400" b="1">
                <a:solidFill>
                  <a:srgbClr val="0000E0"/>
                </a:solidFill>
                <a:latin typeface="Arial" panose="020B0604020202020204" pitchFamily="34" charset="0"/>
              </a:defRPr>
            </a:lvl8pPr>
            <a:lvl9pPr marL="3886200" indent="-228600" algn="ctr" eaLnBrk="0" fontAlgn="base" hangingPunct="0">
              <a:spcBef>
                <a:spcPct val="0"/>
              </a:spcBef>
              <a:spcAft>
                <a:spcPct val="0"/>
              </a:spcAft>
              <a:defRPr sz="2400" b="1">
                <a:solidFill>
                  <a:srgbClr val="0000E0"/>
                </a:solidFill>
                <a:latin typeface="Arial" panose="020B0604020202020204" pitchFamily="34" charset="0"/>
              </a:defRPr>
            </a:lvl9pPr>
          </a:lstStyle>
          <a:p>
            <a:pPr>
              <a:spcBef>
                <a:spcPct val="70000"/>
              </a:spcBef>
              <a:buClr>
                <a:srgbClr val="000076"/>
              </a:buClr>
              <a:buFont typeface="Wingdings" panose="05000000000000000000" pitchFamily="2" charset="2"/>
              <a:buChar char="n"/>
            </a:pPr>
            <a:r>
              <a:rPr lang="pt-BR" altLang="pt-BR" sz="1800">
                <a:solidFill>
                  <a:schemeClr val="tx1"/>
                </a:solidFill>
              </a:rPr>
              <a:t>Publicação do aviso (exceto convite)</a:t>
            </a:r>
          </a:p>
        </p:txBody>
      </p:sp>
    </p:spTree>
    <p:extLst>
      <p:ext uri="{BB962C8B-B14F-4D97-AF65-F5344CB8AC3E}">
        <p14:creationId xmlns:p14="http://schemas.microsoft.com/office/powerpoint/2010/main" val="41687374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Métodos de contratação de Obras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251520" y="6402814"/>
            <a:ext cx="8712968" cy="338554"/>
          </a:xfrm>
          <a:prstGeom prst="rect">
            <a:avLst/>
          </a:prstGeom>
        </p:spPr>
        <p:txBody>
          <a:bodyPr wrap="square">
            <a:spAutoFit/>
          </a:bodyPr>
          <a:lstStyle/>
          <a:p>
            <a:r>
              <a:rPr lang="pt-BR" sz="1600" dirty="0"/>
              <a:t>http://sinaenco.com.br/downloads/GERENCIAMENTO%20DE%20EPC_rev%20B.pdf</a:t>
            </a:r>
          </a:p>
        </p:txBody>
      </p:sp>
      <p:pic>
        <p:nvPicPr>
          <p:cNvPr id="430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496" t="17724" r="24268" b="12472"/>
          <a:stretch/>
        </p:blipFill>
        <p:spPr bwMode="auto">
          <a:xfrm>
            <a:off x="611560" y="1296536"/>
            <a:ext cx="6796585" cy="5106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94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Métodos de contratação de Obras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251520" y="6402814"/>
            <a:ext cx="8712968" cy="338554"/>
          </a:xfrm>
          <a:prstGeom prst="rect">
            <a:avLst/>
          </a:prstGeom>
        </p:spPr>
        <p:txBody>
          <a:bodyPr wrap="square">
            <a:spAutoFit/>
          </a:bodyPr>
          <a:lstStyle/>
          <a:p>
            <a:r>
              <a:rPr lang="pt-BR" sz="1600" dirty="0"/>
              <a:t>http://sinaenco.com.br/downloads/GERENCIAMENTO%20DE%20EPC_rev%20B.pdf</a:t>
            </a:r>
          </a:p>
        </p:txBody>
      </p:sp>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87" t="12313" r="24057" b="28172"/>
          <a:stretch/>
        </p:blipFill>
        <p:spPr bwMode="auto">
          <a:xfrm>
            <a:off x="263344" y="1124744"/>
            <a:ext cx="8341103" cy="5300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5330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Métodos de contratação de Obras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251520" y="6402814"/>
            <a:ext cx="8712968" cy="338554"/>
          </a:xfrm>
          <a:prstGeom prst="rect">
            <a:avLst/>
          </a:prstGeom>
        </p:spPr>
        <p:txBody>
          <a:bodyPr wrap="square">
            <a:spAutoFit/>
          </a:bodyPr>
          <a:lstStyle/>
          <a:p>
            <a:r>
              <a:rPr lang="pt-BR" sz="1600" dirty="0"/>
              <a:t>http://sinaenco.com.br/downloads/GERENCIAMENTO%20DE%20EPC_rev%20B.pdf</a:t>
            </a:r>
          </a:p>
        </p:txBody>
      </p:sp>
      <p:pic>
        <p:nvPicPr>
          <p:cNvPr id="450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287" t="13650" r="24057" b="17165"/>
          <a:stretch/>
        </p:blipFill>
        <p:spPr bwMode="auto">
          <a:xfrm>
            <a:off x="827584" y="1124744"/>
            <a:ext cx="6851176" cy="506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155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Métodos de contratação de Obras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89" t="17351" r="24792" b="15672"/>
          <a:stretch/>
        </p:blipFill>
        <p:spPr bwMode="auto">
          <a:xfrm>
            <a:off x="524578" y="1230920"/>
            <a:ext cx="3186752" cy="2413594"/>
          </a:xfrm>
          <a:prstGeom prst="rect">
            <a:avLst/>
          </a:prstGeom>
          <a:noFill/>
          <a:ln w="57150">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251520" y="6402814"/>
            <a:ext cx="8712968" cy="338554"/>
          </a:xfrm>
          <a:prstGeom prst="rect">
            <a:avLst/>
          </a:prstGeom>
        </p:spPr>
        <p:txBody>
          <a:bodyPr wrap="square">
            <a:spAutoFit/>
          </a:bodyPr>
          <a:lstStyle/>
          <a:p>
            <a:r>
              <a:rPr lang="pt-BR" sz="1600" dirty="0"/>
              <a:t>http://www.cogen.com.br/workshop/2012/Julio_Cesar_Bueno_Pinheiro_Neto_01032012.pdf</a:t>
            </a: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748" t="15031" r="25421" b="16552"/>
          <a:stretch/>
        </p:blipFill>
        <p:spPr bwMode="auto">
          <a:xfrm>
            <a:off x="4427984" y="1230920"/>
            <a:ext cx="3001196" cy="24135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5560" t="19771" r="25455" b="15718"/>
          <a:stretch/>
        </p:blipFill>
        <p:spPr bwMode="auto">
          <a:xfrm>
            <a:off x="524578" y="3975589"/>
            <a:ext cx="3186752" cy="2359574"/>
          </a:xfrm>
          <a:prstGeom prst="rect">
            <a:avLst/>
          </a:prstGeom>
          <a:noFill/>
          <a:ln w="57150">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223" t="18843" r="25631" b="15859"/>
          <a:stretch/>
        </p:blipFill>
        <p:spPr bwMode="auto">
          <a:xfrm>
            <a:off x="4396133" y="3998985"/>
            <a:ext cx="3033048" cy="2312782"/>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145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Aliança...</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CaixaDeTexto 1"/>
          <p:cNvSpPr txBox="1"/>
          <p:nvPr/>
        </p:nvSpPr>
        <p:spPr>
          <a:xfrm>
            <a:off x="107504" y="5366508"/>
            <a:ext cx="4032448" cy="923330"/>
          </a:xfrm>
          <a:prstGeom prst="rect">
            <a:avLst/>
          </a:prstGeom>
          <a:noFill/>
        </p:spPr>
        <p:txBody>
          <a:bodyPr wrap="square" rtlCol="0">
            <a:spAutoFit/>
          </a:bodyPr>
          <a:lstStyle/>
          <a:p>
            <a:r>
              <a:rPr lang="pt-BR" dirty="0"/>
              <a:t>Diferenças grandes entre as partes faz com que as alianças se tornem muito complicadas</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55" t="11567" r="38323" b="9328"/>
          <a:stretch/>
        </p:blipFill>
        <p:spPr bwMode="auto">
          <a:xfrm>
            <a:off x="3767658" y="1479353"/>
            <a:ext cx="5376342" cy="502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721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Aliança...</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30" t="17351" r="24792" b="14017"/>
          <a:stretch/>
        </p:blipFill>
        <p:spPr bwMode="auto">
          <a:xfrm>
            <a:off x="1115616" y="1269242"/>
            <a:ext cx="6632812" cy="502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ângulo 6"/>
          <p:cNvSpPr/>
          <p:nvPr/>
        </p:nvSpPr>
        <p:spPr>
          <a:xfrm>
            <a:off x="107504" y="6505599"/>
            <a:ext cx="8784976" cy="307777"/>
          </a:xfrm>
          <a:prstGeom prst="rect">
            <a:avLst/>
          </a:prstGeom>
        </p:spPr>
        <p:txBody>
          <a:bodyPr wrap="square">
            <a:spAutoFit/>
          </a:bodyPr>
          <a:lstStyle/>
          <a:p>
            <a:r>
              <a:rPr lang="pt-BR" sz="1400" dirty="0"/>
              <a:t>http://www.cogen.com.br/workshop/2012/Julio_Cesar_Bueno_Pinheiro_Neto_01032012.pdf</a:t>
            </a:r>
          </a:p>
        </p:txBody>
      </p:sp>
    </p:spTree>
    <p:extLst>
      <p:ext uri="{BB962C8B-B14F-4D97-AF65-F5344CB8AC3E}">
        <p14:creationId xmlns:p14="http://schemas.microsoft.com/office/powerpoint/2010/main" val="17789953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Aliança...</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107504" y="6505599"/>
            <a:ext cx="8784976" cy="307777"/>
          </a:xfrm>
          <a:prstGeom prst="rect">
            <a:avLst/>
          </a:prstGeom>
        </p:spPr>
        <p:txBody>
          <a:bodyPr wrap="square">
            <a:spAutoFit/>
          </a:bodyPr>
          <a:lstStyle/>
          <a:p>
            <a:r>
              <a:rPr lang="pt-BR" sz="1400" dirty="0"/>
              <a:t>http://www.cogen.com.br/workshop/2012/Julio_Cesar_Bueno_Pinheiro_Neto_01032012.pdf</a:t>
            </a: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06" t="16604" r="25946" b="17538"/>
          <a:stretch/>
        </p:blipFill>
        <p:spPr bwMode="auto">
          <a:xfrm>
            <a:off x="755576" y="1214650"/>
            <a:ext cx="7056784" cy="5189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039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Aliança...</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111" t="11940" r="33078" b="6251"/>
          <a:stretch/>
        </p:blipFill>
        <p:spPr bwMode="auto">
          <a:xfrm>
            <a:off x="5148064" y="3717032"/>
            <a:ext cx="3415701" cy="2919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293" t="16231" r="21750" b="10158"/>
          <a:stretch/>
        </p:blipFill>
        <p:spPr bwMode="auto">
          <a:xfrm>
            <a:off x="4998138" y="995305"/>
            <a:ext cx="3415701" cy="2481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07504" y="5366508"/>
            <a:ext cx="4032448" cy="923330"/>
          </a:xfrm>
          <a:prstGeom prst="rect">
            <a:avLst/>
          </a:prstGeom>
          <a:noFill/>
        </p:spPr>
        <p:txBody>
          <a:bodyPr wrap="square" rtlCol="0">
            <a:spAutoFit/>
          </a:bodyPr>
          <a:lstStyle/>
          <a:p>
            <a:r>
              <a:rPr lang="pt-BR" dirty="0"/>
              <a:t>Diferenças grandes entre as partes faz com que as alianças se tornem muito complicadas</a:t>
            </a:r>
          </a:p>
        </p:txBody>
      </p:sp>
      <p:pic>
        <p:nvPicPr>
          <p:cNvPr id="1229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1625" t="11940" r="42309" b="38113"/>
          <a:stretch/>
        </p:blipFill>
        <p:spPr bwMode="auto">
          <a:xfrm>
            <a:off x="221366" y="1196752"/>
            <a:ext cx="4692615" cy="365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4363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Tipos de contratação ...</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236472" y="1232758"/>
            <a:ext cx="8143932" cy="4893647"/>
          </a:xfrm>
          <a:prstGeom prst="rect">
            <a:avLst/>
          </a:prstGeom>
        </p:spPr>
        <p:txBody>
          <a:bodyPr wrap="square">
            <a:spAutoFit/>
          </a:bodyPr>
          <a:lstStyle/>
          <a:p>
            <a:pPr>
              <a:buFont typeface="Arial" pitchFamily="34" charset="0"/>
              <a:buChar char="•"/>
            </a:pPr>
            <a:r>
              <a:rPr lang="pt-BR" sz="2400" dirty="0"/>
              <a:t>Obras públicas</a:t>
            </a:r>
          </a:p>
          <a:p>
            <a:pPr lvl="1">
              <a:buFont typeface="Arial" pitchFamily="34" charset="0"/>
              <a:buChar char="•"/>
            </a:pPr>
            <a:r>
              <a:rPr lang="pt-BR" sz="2400" i="1" dirty="0"/>
              <a:t>Carta Convite</a:t>
            </a:r>
          </a:p>
          <a:p>
            <a:pPr lvl="1">
              <a:buFont typeface="Arial" pitchFamily="34" charset="0"/>
              <a:buChar char="•"/>
            </a:pPr>
            <a:r>
              <a:rPr lang="pt-BR" sz="2400" i="1" dirty="0"/>
              <a:t>Tomada de Preços</a:t>
            </a:r>
          </a:p>
          <a:p>
            <a:pPr lvl="1">
              <a:buFont typeface="Arial" pitchFamily="34" charset="0"/>
              <a:buChar char="•"/>
            </a:pPr>
            <a:r>
              <a:rPr lang="pt-BR" sz="2400" i="1" dirty="0"/>
              <a:t>Concorrência</a:t>
            </a:r>
          </a:p>
          <a:p>
            <a:pPr lvl="1">
              <a:buFont typeface="Arial" pitchFamily="34" charset="0"/>
              <a:buChar char="•"/>
            </a:pPr>
            <a:endParaRPr lang="pt-BR" sz="2400" i="1" dirty="0"/>
          </a:p>
          <a:p>
            <a:pPr>
              <a:buFont typeface="Arial" pitchFamily="34" charset="0"/>
              <a:buChar char="•"/>
            </a:pPr>
            <a:r>
              <a:rPr lang="pt-BR" sz="2400" dirty="0"/>
              <a:t>Obras Privadas</a:t>
            </a:r>
          </a:p>
          <a:p>
            <a:pPr lvl="1">
              <a:buFont typeface="Arial" pitchFamily="34" charset="0"/>
              <a:buChar char="•"/>
            </a:pPr>
            <a:r>
              <a:rPr lang="pt-BR" sz="2400" i="1" dirty="0"/>
              <a:t>Preço Global (ou Empreitada Global  ou Preços fechado) </a:t>
            </a:r>
          </a:p>
          <a:p>
            <a:pPr lvl="1">
              <a:buFont typeface="Arial" pitchFamily="34" charset="0"/>
              <a:buChar char="•"/>
            </a:pPr>
            <a:r>
              <a:rPr lang="pt-BR" sz="2400" i="1" dirty="0"/>
              <a:t>Preços Unitários</a:t>
            </a:r>
          </a:p>
          <a:p>
            <a:pPr lvl="1">
              <a:buFont typeface="Arial" pitchFamily="34" charset="0"/>
              <a:buChar char="•"/>
            </a:pPr>
            <a:r>
              <a:rPr lang="pt-BR" sz="2400" i="1" dirty="0"/>
              <a:t>Administração (ou Preço de Custos)</a:t>
            </a:r>
          </a:p>
          <a:p>
            <a:pPr lvl="2">
              <a:buFont typeface="Arial" pitchFamily="34" charset="0"/>
              <a:buChar char="•"/>
            </a:pPr>
            <a:r>
              <a:rPr lang="pt-BR" sz="2400" i="1" dirty="0"/>
              <a:t>Preço máximo garantido</a:t>
            </a:r>
          </a:p>
          <a:p>
            <a:pPr lvl="2">
              <a:buFont typeface="Arial" pitchFamily="34" charset="0"/>
              <a:buChar char="•"/>
            </a:pPr>
            <a:r>
              <a:rPr lang="pt-BR" sz="2400" i="1" dirty="0"/>
              <a:t>Preço alvo</a:t>
            </a:r>
          </a:p>
          <a:p>
            <a:pPr lvl="1">
              <a:buFont typeface="Arial" pitchFamily="34" charset="0"/>
              <a:buChar char="•"/>
            </a:pPr>
            <a:r>
              <a:rPr lang="pt-BR" sz="2400" i="1" dirty="0"/>
              <a:t>Tarefa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Obras Públicas X Privadas...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236472" y="1232758"/>
            <a:ext cx="8621808" cy="3785652"/>
          </a:xfrm>
          <a:prstGeom prst="rect">
            <a:avLst/>
          </a:prstGeom>
        </p:spPr>
        <p:txBody>
          <a:bodyPr wrap="square">
            <a:spAutoFit/>
          </a:bodyPr>
          <a:lstStyle/>
          <a:p>
            <a:pPr marL="342900" indent="-342900">
              <a:buFont typeface="Arial" panose="020B0604020202020204" pitchFamily="34" charset="0"/>
              <a:buChar char="•"/>
            </a:pPr>
            <a:r>
              <a:rPr lang="pt-BR" sz="2400" dirty="0"/>
              <a:t>A contratação pública é sujeita a leis que obrigam à concorrência (Lei 8666) e à fiscalização do Poder Judiciário (Tribunais de Contas)</a:t>
            </a:r>
          </a:p>
          <a:p>
            <a:pPr marL="342900" indent="-342900">
              <a:buFont typeface="Arial" panose="020B0604020202020204" pitchFamily="34" charset="0"/>
              <a:buChar char="•"/>
            </a:pPr>
            <a:endParaRPr lang="pt-BR" sz="2400" dirty="0"/>
          </a:p>
          <a:p>
            <a:pPr marL="342900" indent="-342900">
              <a:buFont typeface="Arial" panose="020B0604020202020204" pitchFamily="34" charset="0"/>
              <a:buChar char="•"/>
            </a:pPr>
            <a:r>
              <a:rPr lang="pt-BR" sz="2400" dirty="0"/>
              <a:t>A Lei 13303 modificou e atualizou alguns requisitos da 8.666</a:t>
            </a:r>
          </a:p>
          <a:p>
            <a:pPr>
              <a:buFont typeface="Arial" panose="020B0604020202020204" pitchFamily="34" charset="0"/>
              <a:buChar char="•"/>
            </a:pPr>
            <a:endParaRPr lang="pt-BR" sz="2400" dirty="0"/>
          </a:p>
          <a:p>
            <a:r>
              <a:rPr lang="pt-BR" sz="2400" dirty="0"/>
              <a:t>* A modificação de contratos (aditamento) é restrita, ainda que ocorra – </a:t>
            </a:r>
            <a:r>
              <a:rPr lang="pt-BR" sz="2400" dirty="0">
                <a:solidFill>
                  <a:srgbClr val="FF0000"/>
                </a:solidFill>
              </a:rPr>
              <a:t>aditamento NÃO é sinônimo de fraude!</a:t>
            </a:r>
          </a:p>
          <a:p>
            <a:endParaRPr lang="pt-BR" sz="2400" i="1"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Licitação de Obras </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Imagem 1">
            <a:extLst>
              <a:ext uri="{FF2B5EF4-FFF2-40B4-BE49-F238E27FC236}">
                <a16:creationId xmlns:a16="http://schemas.microsoft.com/office/drawing/2014/main" id="{3DBC1507-B9F6-4405-BDF8-A3BB9B270D58}"/>
              </a:ext>
            </a:extLst>
          </p:cNvPr>
          <p:cNvPicPr>
            <a:picLocks noChangeAspect="1"/>
          </p:cNvPicPr>
          <p:nvPr/>
        </p:nvPicPr>
        <p:blipFill rotWithShape="1">
          <a:blip r:embed="rId2"/>
          <a:srcRect l="5082" t="12166" r="35825" b="10814"/>
          <a:stretch/>
        </p:blipFill>
        <p:spPr>
          <a:xfrm>
            <a:off x="0" y="1167969"/>
            <a:ext cx="7507428" cy="5501391"/>
          </a:xfrm>
          <a:prstGeom prst="rect">
            <a:avLst/>
          </a:prstGeom>
        </p:spPr>
      </p:pic>
      <p:sp>
        <p:nvSpPr>
          <p:cNvPr id="3" name="Retângulo 2">
            <a:extLst>
              <a:ext uri="{FF2B5EF4-FFF2-40B4-BE49-F238E27FC236}">
                <a16:creationId xmlns:a16="http://schemas.microsoft.com/office/drawing/2014/main" id="{F4184279-819D-442E-8F08-98EEDE1A09B5}"/>
              </a:ext>
            </a:extLst>
          </p:cNvPr>
          <p:cNvSpPr/>
          <p:nvPr/>
        </p:nvSpPr>
        <p:spPr>
          <a:xfrm>
            <a:off x="7507428" y="5690031"/>
            <a:ext cx="1636572" cy="938719"/>
          </a:xfrm>
          <a:prstGeom prst="rect">
            <a:avLst/>
          </a:prstGeom>
        </p:spPr>
        <p:txBody>
          <a:bodyPr wrap="square">
            <a:spAutoFit/>
          </a:bodyPr>
          <a:lstStyle/>
          <a:p>
            <a:r>
              <a:rPr lang="pt-BR" sz="1100" dirty="0"/>
              <a:t>http://e3licitacoes.com.br/artigos-assessoria-em-licitacoes/licitacao-leigos-atestados-qualificacao-tecnica/</a:t>
            </a:r>
          </a:p>
        </p:txBody>
      </p:sp>
    </p:spTree>
    <p:extLst>
      <p:ext uri="{BB962C8B-B14F-4D97-AF65-F5344CB8AC3E}">
        <p14:creationId xmlns:p14="http://schemas.microsoft.com/office/powerpoint/2010/main" val="19343019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Obras Públicas X Privadas...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16" t="15299" r="25631" b="14925"/>
          <a:stretch/>
        </p:blipFill>
        <p:spPr bwMode="auto">
          <a:xfrm>
            <a:off x="755576" y="1119116"/>
            <a:ext cx="6912768" cy="537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107504" y="6505599"/>
            <a:ext cx="8784976" cy="307777"/>
          </a:xfrm>
          <a:prstGeom prst="rect">
            <a:avLst/>
          </a:prstGeom>
        </p:spPr>
        <p:txBody>
          <a:bodyPr wrap="square">
            <a:spAutoFit/>
          </a:bodyPr>
          <a:lstStyle/>
          <a:p>
            <a:r>
              <a:rPr lang="pt-BR" sz="1400" dirty="0"/>
              <a:t>http://www.cogen.com.br/workshop/2012/Julio_Cesar_Bueno_Pinheiro_Neto_01032012.pdf</a:t>
            </a:r>
          </a:p>
        </p:txBody>
      </p:sp>
    </p:spTree>
    <p:extLst>
      <p:ext uri="{BB962C8B-B14F-4D97-AF65-F5344CB8AC3E}">
        <p14:creationId xmlns:p14="http://schemas.microsoft.com/office/powerpoint/2010/main" val="999273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Obras Públicas X Privadas...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107504" y="6505599"/>
            <a:ext cx="8784976" cy="276999"/>
          </a:xfrm>
          <a:prstGeom prst="rect">
            <a:avLst/>
          </a:prstGeom>
        </p:spPr>
        <p:txBody>
          <a:bodyPr wrap="square">
            <a:spAutoFit/>
          </a:bodyPr>
          <a:lstStyle/>
          <a:p>
            <a:r>
              <a:rPr lang="pt-BR" sz="1200" dirty="0"/>
              <a:t>http://www.planejamento.gov.br/secretarias/upload/Arquivos/spi/publicacoes/apresentacoo_estudo_no_mercado_eng.pdf</a:t>
            </a:r>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01" t="19030" r="25631" b="11068"/>
          <a:stretch/>
        </p:blipFill>
        <p:spPr bwMode="auto">
          <a:xfrm>
            <a:off x="899592" y="1196752"/>
            <a:ext cx="6605517" cy="511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528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Obras Públicas ... Lei 8.666</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107504" y="1628507"/>
            <a:ext cx="8640960" cy="4247317"/>
          </a:xfrm>
          <a:prstGeom prst="rect">
            <a:avLst/>
          </a:prstGeom>
        </p:spPr>
        <p:txBody>
          <a:bodyPr wrap="square">
            <a:spAutoFit/>
          </a:bodyPr>
          <a:lstStyle/>
          <a:p>
            <a:r>
              <a:rPr lang="pt-BR" b="1" dirty="0"/>
              <a:t>As Alterações Contratuais </a:t>
            </a:r>
            <a:r>
              <a:rPr lang="pt-BR" dirty="0"/>
              <a:t>- Artigo 65 da Lei 8.666/93 Os contratos poderão ser alterados desde que haja interesse da Administração para atender ao interesse público. Para que as alterações sejam consideradas válidas devem ser</a:t>
            </a:r>
          </a:p>
          <a:p>
            <a:r>
              <a:rPr lang="pt-BR" dirty="0"/>
              <a:t>justificadas por escrito e previamente autorizadas pela autoridade competente para celebrar o contrato. As alterações podem ser unilaterais ou por acordo entre as</a:t>
            </a:r>
          </a:p>
          <a:p>
            <a:r>
              <a:rPr lang="pt-BR" dirty="0"/>
              <a:t>partes.</a:t>
            </a:r>
          </a:p>
          <a:p>
            <a:endParaRPr lang="pt-BR" dirty="0"/>
          </a:p>
          <a:p>
            <a:r>
              <a:rPr lang="pt-BR" b="1" dirty="0"/>
              <a:t>3.3.1 Alterações Unilaterais</a:t>
            </a:r>
          </a:p>
          <a:p>
            <a:r>
              <a:rPr lang="pt-BR" dirty="0"/>
              <a:t>A alteração unilateral pode ocorrer nas seguintes situações:</a:t>
            </a:r>
          </a:p>
          <a:p>
            <a:endParaRPr lang="pt-BR" dirty="0"/>
          </a:p>
          <a:p>
            <a:r>
              <a:rPr lang="pt-BR" dirty="0"/>
              <a:t>• </a:t>
            </a:r>
            <a:r>
              <a:rPr lang="pt-BR" b="1" dirty="0"/>
              <a:t>Alteração qualitativa</a:t>
            </a:r>
            <a:r>
              <a:rPr lang="pt-BR" dirty="0"/>
              <a:t>: quando a Administração necessitar modificar o projeto ou as especificações para melhor adequação técnica aos seus objetivos.</a:t>
            </a:r>
          </a:p>
          <a:p>
            <a:endParaRPr lang="pt-BR" dirty="0"/>
          </a:p>
          <a:p>
            <a:r>
              <a:rPr lang="pt-BR" dirty="0"/>
              <a:t>• </a:t>
            </a:r>
            <a:r>
              <a:rPr lang="pt-BR" b="1" dirty="0"/>
              <a:t>Alteração quantitativa</a:t>
            </a:r>
            <a:r>
              <a:rPr lang="pt-BR" dirty="0"/>
              <a:t>: quando for necessária a modificação do valor do contrato em razão do acréscimo ou diminuição nos quantitativos do seu objeto.</a:t>
            </a:r>
          </a:p>
        </p:txBody>
      </p:sp>
    </p:spTree>
    <p:extLst>
      <p:ext uri="{BB962C8B-B14F-4D97-AF65-F5344CB8AC3E}">
        <p14:creationId xmlns:p14="http://schemas.microsoft.com/office/powerpoint/2010/main" val="23472302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Obras Públicas ... Lei 8.666</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107504" y="1268760"/>
            <a:ext cx="8640960" cy="5355312"/>
          </a:xfrm>
          <a:prstGeom prst="rect">
            <a:avLst/>
          </a:prstGeom>
        </p:spPr>
        <p:txBody>
          <a:bodyPr wrap="square">
            <a:spAutoFit/>
          </a:bodyPr>
          <a:lstStyle/>
          <a:p>
            <a:r>
              <a:rPr lang="pt-BR" b="1" dirty="0"/>
              <a:t>3.3.3 Acréscimos e Supressões</a:t>
            </a:r>
          </a:p>
          <a:p>
            <a:r>
              <a:rPr lang="pt-BR" dirty="0"/>
              <a:t>A administração pode alterar o contrato quando forem necessários acréscimos ou supressões nas compras, obras ou serviços, desde que previsto no Edital e respeitados os seguintes limites:</a:t>
            </a:r>
          </a:p>
          <a:p>
            <a:r>
              <a:rPr lang="pt-BR" dirty="0"/>
              <a:t>• </a:t>
            </a:r>
            <a:r>
              <a:rPr lang="pt-BR" b="1" dirty="0">
                <a:solidFill>
                  <a:srgbClr val="FF0000"/>
                </a:solidFill>
              </a:rPr>
              <a:t>Para compras, obras ou serviços: acréscimos ou supressões de até 25% do valor atualizado do contrato.</a:t>
            </a:r>
          </a:p>
          <a:p>
            <a:r>
              <a:rPr lang="pt-BR" dirty="0"/>
              <a:t>• para reforma de edifício ou equipamento: acréscimos até o limite de 50% do valor atualizado do contrato.</a:t>
            </a:r>
          </a:p>
          <a:p>
            <a:endParaRPr lang="pt-BR" dirty="0"/>
          </a:p>
          <a:p>
            <a:endParaRPr lang="pt-BR" dirty="0"/>
          </a:p>
          <a:p>
            <a:r>
              <a:rPr lang="pt-BR" b="1" dirty="0">
                <a:solidFill>
                  <a:srgbClr val="FF0000"/>
                </a:solidFill>
              </a:rPr>
              <a:t>Acima desses percentuais, somente são permitidas supressões desde que resultante de acordo celebrado entre as partes. Independentemente dessa possibilidade, as alterações poderão ser evitadas se houver adequado planejamento para compras e serviços, pois como fato não previsto, gera</a:t>
            </a:r>
          </a:p>
          <a:p>
            <a:r>
              <a:rPr lang="pt-BR" b="1" dirty="0">
                <a:solidFill>
                  <a:srgbClr val="FF0000"/>
                </a:solidFill>
              </a:rPr>
              <a:t>descontrole orçamentário.</a:t>
            </a:r>
          </a:p>
          <a:p>
            <a:r>
              <a:rPr lang="pt-BR" dirty="0"/>
              <a:t>Os prazos de execução do objeto contratado poderão ser aumentados ou diminuídos proporcionalmente aos acréscimos ou supressões que por acaso ocorrerem. O gestor deverá informar a data em que iniciará a alteração</a:t>
            </a:r>
          </a:p>
          <a:p>
            <a:r>
              <a:rPr lang="pt-BR" dirty="0"/>
              <a:t>do contrato.</a:t>
            </a:r>
          </a:p>
        </p:txBody>
      </p:sp>
    </p:spTree>
    <p:extLst>
      <p:ext uri="{BB962C8B-B14F-4D97-AF65-F5344CB8AC3E}">
        <p14:creationId xmlns:p14="http://schemas.microsoft.com/office/powerpoint/2010/main" val="1452611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Obras Públicas ... Lei 8.666</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251520" y="1268760"/>
            <a:ext cx="8640960" cy="4247317"/>
          </a:xfrm>
          <a:prstGeom prst="rect">
            <a:avLst/>
          </a:prstGeom>
        </p:spPr>
        <p:txBody>
          <a:bodyPr wrap="square">
            <a:spAutoFit/>
          </a:bodyPr>
          <a:lstStyle/>
          <a:p>
            <a:r>
              <a:rPr lang="pt-BR" b="1" dirty="0"/>
              <a:t>3.4 Equilíbrio Econômico-Financeiro</a:t>
            </a:r>
          </a:p>
          <a:p>
            <a:r>
              <a:rPr lang="pt-BR" dirty="0"/>
              <a:t>O equilíbrio econômico-financeiro consiste na manutenção das condições de pagamento inicialmente estabelecidas no contrato, a fim de que se mantenha estável a relação entre as obrigações do contratado e a retribuição da Administração, para a justa remuneração da obra, serviço ou fornecimento.</a:t>
            </a:r>
          </a:p>
          <a:p>
            <a:endParaRPr lang="pt-BR" dirty="0"/>
          </a:p>
          <a:p>
            <a:r>
              <a:rPr lang="pt-BR" dirty="0"/>
              <a:t>O reequilíbrio econômico-financeiro do contrato se justifica nas seguintes ocorrências:</a:t>
            </a:r>
          </a:p>
          <a:p>
            <a:endParaRPr lang="pt-BR" dirty="0"/>
          </a:p>
          <a:p>
            <a:r>
              <a:rPr lang="pt-BR" b="1" dirty="0">
                <a:solidFill>
                  <a:schemeClr val="accent3">
                    <a:lumMod val="50000"/>
                  </a:schemeClr>
                </a:solidFill>
              </a:rPr>
              <a:t>• Fato imprevisível, ou previsível, porém de </a:t>
            </a:r>
            <a:r>
              <a:rPr lang="pt-BR" b="1" dirty="0" err="1">
                <a:solidFill>
                  <a:schemeClr val="accent3">
                    <a:lumMod val="50000"/>
                  </a:schemeClr>
                </a:solidFill>
              </a:rPr>
              <a:t>conseqüências</a:t>
            </a:r>
            <a:r>
              <a:rPr lang="pt-BR" b="1" dirty="0">
                <a:solidFill>
                  <a:schemeClr val="accent3">
                    <a:lumMod val="50000"/>
                  </a:schemeClr>
                </a:solidFill>
              </a:rPr>
              <a:t> incalculáveis, retardadores ou impeditivos da execução do que foi contratado.</a:t>
            </a:r>
          </a:p>
          <a:p>
            <a:endParaRPr lang="pt-BR" b="1" dirty="0">
              <a:solidFill>
                <a:schemeClr val="accent3">
                  <a:lumMod val="50000"/>
                </a:schemeClr>
              </a:solidFill>
            </a:endParaRPr>
          </a:p>
          <a:p>
            <a:r>
              <a:rPr lang="pt-BR" b="1" dirty="0">
                <a:solidFill>
                  <a:schemeClr val="accent3">
                    <a:lumMod val="50000"/>
                  </a:schemeClr>
                </a:solidFill>
              </a:rPr>
              <a:t>• Caso de força maior, caso fortuito ou fato do príncipe, configurando álea econômica (probabilidade de perda concomitante à probabilidade de lucro) extraordinária e extracontratual.</a:t>
            </a:r>
          </a:p>
        </p:txBody>
      </p:sp>
    </p:spTree>
    <p:extLst>
      <p:ext uri="{BB962C8B-B14F-4D97-AF65-F5344CB8AC3E}">
        <p14:creationId xmlns:p14="http://schemas.microsoft.com/office/powerpoint/2010/main" val="23715345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Obras Públicas ... Lei 8.666</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985" t="10821" r="35596" b="12314"/>
          <a:stretch/>
        </p:blipFill>
        <p:spPr bwMode="auto">
          <a:xfrm>
            <a:off x="1979712" y="1124744"/>
            <a:ext cx="3816424" cy="542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1959044" y="6561468"/>
            <a:ext cx="4572000" cy="276999"/>
          </a:xfrm>
          <a:prstGeom prst="rect">
            <a:avLst/>
          </a:prstGeom>
        </p:spPr>
        <p:txBody>
          <a:bodyPr>
            <a:spAutoFit/>
          </a:bodyPr>
          <a:lstStyle/>
          <a:p>
            <a:r>
              <a:rPr lang="pt-BR" sz="1200" dirty="0"/>
              <a:t>http://portal2.tcu.gov.br/portal/pls/portal/docs/2545893.PDF</a:t>
            </a:r>
          </a:p>
        </p:txBody>
      </p:sp>
    </p:spTree>
    <p:extLst>
      <p:ext uri="{BB962C8B-B14F-4D97-AF65-F5344CB8AC3E}">
        <p14:creationId xmlns:p14="http://schemas.microsoft.com/office/powerpoint/2010/main" val="31688302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Obras Públicas ... Lei 8.666</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251520" y="1268760"/>
            <a:ext cx="8640960" cy="5057795"/>
          </a:xfrm>
          <a:prstGeom prst="rect">
            <a:avLst/>
          </a:prstGeom>
        </p:spPr>
        <p:txBody>
          <a:bodyPr wrap="square">
            <a:spAutoFit/>
          </a:bodyPr>
          <a:lstStyle/>
          <a:p>
            <a:r>
              <a:rPr lang="pt-BR" b="1" dirty="0"/>
              <a:t>3.4 Equilíbrio Econômico-Financeiro</a:t>
            </a:r>
          </a:p>
          <a:p>
            <a:endParaRPr lang="pt-BR" b="1" dirty="0"/>
          </a:p>
          <a:p>
            <a:endParaRPr lang="pt-BR" b="1" dirty="0"/>
          </a:p>
          <a:p>
            <a:pPr marL="0" lvl="1" algn="just">
              <a:spcBef>
                <a:spcPts val="200"/>
              </a:spcBef>
              <a:spcAft>
                <a:spcPts val="200"/>
              </a:spcAft>
              <a:buFont typeface="Wingdings" pitchFamily="2" charset="2"/>
              <a:buChar char="Ø"/>
              <a:tabLst>
                <a:tab pos="8067675" algn="l"/>
              </a:tabLst>
              <a:defRPr/>
            </a:pPr>
            <a:r>
              <a:rPr lang="pt-BR" dirty="0">
                <a:solidFill>
                  <a:srgbClr val="000000"/>
                </a:solidFill>
                <a:latin typeface="Arial" pitchFamily="34" charset="0"/>
                <a:cs typeface="Arial" pitchFamily="34" charset="0"/>
              </a:rPr>
              <a:t>Fatos imprevisíveis, carecem de caracterização e comprovação, e deverão ter alterado as condições inicialmente contratadas:</a:t>
            </a: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A  ocorrência não poderia ter sido levada em consideração na oferta de preço;</a:t>
            </a: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Não houve contribuição da parte prejudicada, por omissão, erro ou outra falha;</a:t>
            </a: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Produziu ônus.</a:t>
            </a:r>
          </a:p>
          <a:p>
            <a:pPr marL="355600" lvl="1" algn="just">
              <a:spcBef>
                <a:spcPts val="200"/>
              </a:spcBef>
              <a:spcAft>
                <a:spcPts val="200"/>
              </a:spcAft>
              <a:buFont typeface="Arial" pitchFamily="34" charset="0"/>
              <a:buChar char="•"/>
              <a:tabLst>
                <a:tab pos="8067675" algn="l"/>
              </a:tabLst>
              <a:defRPr/>
            </a:pPr>
            <a:endParaRPr lang="pt-BR" sz="1600" dirty="0">
              <a:solidFill>
                <a:srgbClr val="000000"/>
              </a:solidFill>
              <a:latin typeface="Arial" pitchFamily="34" charset="0"/>
              <a:cs typeface="Arial" pitchFamily="34" charset="0"/>
            </a:endParaRPr>
          </a:p>
          <a:p>
            <a:pPr marL="0" lvl="1" algn="just">
              <a:spcBef>
                <a:spcPts val="200"/>
              </a:spcBef>
              <a:spcAft>
                <a:spcPts val="200"/>
              </a:spcAft>
              <a:buFont typeface="Wingdings" pitchFamily="2" charset="2"/>
              <a:buChar char="Ø"/>
              <a:tabLst>
                <a:tab pos="8067675" algn="l"/>
              </a:tabLst>
              <a:defRPr/>
            </a:pPr>
            <a:r>
              <a:rPr lang="pt-BR" dirty="0">
                <a:solidFill>
                  <a:srgbClr val="000000"/>
                </a:solidFill>
                <a:latin typeface="Arial" pitchFamily="34" charset="0"/>
                <a:cs typeface="Arial" pitchFamily="34" charset="0"/>
              </a:rPr>
              <a:t>Manutenção do equilíbrio econômico-financeiro – qualquer fato que altere a equação de equilíbrio entre os encargos da contratada e a retribuição pela contratante foi alterada</a:t>
            </a:r>
            <a:endParaRPr lang="pt-BR" sz="1600" dirty="0">
              <a:solidFill>
                <a:srgbClr val="000000"/>
              </a:solidFill>
              <a:latin typeface="Arial" pitchFamily="34" charset="0"/>
              <a:cs typeface="Arial" pitchFamily="34" charset="0"/>
            </a:endParaRPr>
          </a:p>
          <a:p>
            <a:pPr marL="355600" lvl="1" algn="just">
              <a:spcBef>
                <a:spcPts val="200"/>
              </a:spcBef>
              <a:spcAft>
                <a:spcPts val="200"/>
              </a:spcAft>
              <a:buNone/>
              <a:tabLst>
                <a:tab pos="8067675" algn="l"/>
              </a:tabLst>
              <a:defRPr/>
            </a:pPr>
            <a:endParaRPr lang="pt-BR" sz="1600" dirty="0">
              <a:solidFill>
                <a:srgbClr val="000000"/>
              </a:solidFill>
              <a:latin typeface="Arial" pitchFamily="34" charset="0"/>
              <a:cs typeface="Arial" pitchFamily="34" charset="0"/>
            </a:endParaRPr>
          </a:p>
          <a:p>
            <a:pPr marL="0" lvl="1" algn="just">
              <a:spcBef>
                <a:spcPts val="200"/>
              </a:spcBef>
              <a:spcAft>
                <a:spcPts val="200"/>
              </a:spcAft>
              <a:buFont typeface="Wingdings" pitchFamily="2" charset="2"/>
              <a:buChar char="Ø"/>
              <a:tabLst>
                <a:tab pos="8067675" algn="l"/>
              </a:tabLst>
              <a:defRPr/>
            </a:pPr>
            <a:r>
              <a:rPr lang="pt-BR" dirty="0">
                <a:solidFill>
                  <a:srgbClr val="000000"/>
                </a:solidFill>
                <a:latin typeface="Arial" pitchFamily="34" charset="0"/>
                <a:cs typeface="Arial" pitchFamily="34" charset="0"/>
              </a:rPr>
              <a:t>Legislação – foi alterada em termos trabalhistas, fiscais, ambientais, etc., de forma que a equação de equilíbrio entre os encargos da contratada e a retribuição pela contratante foi alterada.</a:t>
            </a:r>
            <a:endParaRPr lang="pt-BR" sz="1600" dirty="0">
              <a:solidFill>
                <a:srgbClr val="000000"/>
              </a:solidFill>
              <a:latin typeface="Arial" pitchFamily="34" charset="0"/>
              <a:cs typeface="Arial" pitchFamily="34" charset="0"/>
            </a:endParaRPr>
          </a:p>
          <a:p>
            <a:endParaRPr lang="pt-BR" b="1" dirty="0"/>
          </a:p>
        </p:txBody>
      </p:sp>
    </p:spTree>
    <p:extLst>
      <p:ext uri="{BB962C8B-B14F-4D97-AF65-F5344CB8AC3E}">
        <p14:creationId xmlns:p14="http://schemas.microsoft.com/office/powerpoint/2010/main" val="42152898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Obras Públicas ... Lei 8.666</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Imagem 1">
            <a:extLst>
              <a:ext uri="{FF2B5EF4-FFF2-40B4-BE49-F238E27FC236}">
                <a16:creationId xmlns:a16="http://schemas.microsoft.com/office/drawing/2014/main" id="{1C1D7F2D-5FFB-4FEA-8D4C-8D72908666AC}"/>
              </a:ext>
            </a:extLst>
          </p:cNvPr>
          <p:cNvPicPr>
            <a:picLocks noChangeAspect="1"/>
          </p:cNvPicPr>
          <p:nvPr/>
        </p:nvPicPr>
        <p:blipFill rotWithShape="1">
          <a:blip r:embed="rId2"/>
          <a:srcRect l="6688" t="12182" r="9532" b="17785"/>
          <a:stretch/>
        </p:blipFill>
        <p:spPr>
          <a:xfrm>
            <a:off x="251520" y="1484784"/>
            <a:ext cx="7660874" cy="3600400"/>
          </a:xfrm>
          <a:prstGeom prst="rect">
            <a:avLst/>
          </a:prstGeom>
        </p:spPr>
      </p:pic>
    </p:spTree>
    <p:extLst>
      <p:ext uri="{BB962C8B-B14F-4D97-AF65-F5344CB8AC3E}">
        <p14:creationId xmlns:p14="http://schemas.microsoft.com/office/powerpoint/2010/main" val="40710284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Obras Públicas ... Lei 8.666</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p:cNvSpPr/>
          <p:nvPr/>
        </p:nvSpPr>
        <p:spPr>
          <a:xfrm>
            <a:off x="251520" y="1268760"/>
            <a:ext cx="8640960" cy="4431983"/>
          </a:xfrm>
          <a:prstGeom prst="rect">
            <a:avLst/>
          </a:prstGeom>
        </p:spPr>
        <p:txBody>
          <a:bodyPr wrap="square">
            <a:spAutoFit/>
          </a:bodyPr>
          <a:lstStyle/>
          <a:p>
            <a:r>
              <a:rPr lang="pt-BR" b="1" dirty="0"/>
              <a:t>3.4 Equilíbrio Econômico-Financeiro</a:t>
            </a:r>
          </a:p>
          <a:p>
            <a:endParaRPr lang="pt-BR" b="1" dirty="0"/>
          </a:p>
          <a:p>
            <a:endParaRPr lang="pt-BR" b="1" dirty="0"/>
          </a:p>
          <a:p>
            <a:pPr marL="0" lvl="1" algn="just">
              <a:spcBef>
                <a:spcPts val="200"/>
              </a:spcBef>
              <a:spcAft>
                <a:spcPts val="200"/>
              </a:spcAft>
              <a:buFont typeface="Wingdings" pitchFamily="2" charset="2"/>
              <a:buChar char="Ø"/>
              <a:tabLst>
                <a:tab pos="8067675" algn="l"/>
              </a:tabLst>
              <a:defRPr/>
            </a:pPr>
            <a:r>
              <a:rPr lang="pt-BR" dirty="0">
                <a:solidFill>
                  <a:srgbClr val="000000"/>
                </a:solidFill>
                <a:latin typeface="Arial" pitchFamily="34" charset="0"/>
                <a:cs typeface="Arial" pitchFamily="34" charset="0"/>
              </a:rPr>
              <a:t>Causas mais comuns que justificam:</a:t>
            </a:r>
          </a:p>
          <a:p>
            <a:pPr marL="0" lvl="1" algn="just">
              <a:spcBef>
                <a:spcPts val="200"/>
              </a:spcBef>
              <a:spcAft>
                <a:spcPts val="200"/>
              </a:spcAft>
              <a:buFont typeface="Wingdings" pitchFamily="2" charset="2"/>
              <a:buChar char="Ø"/>
              <a:tabLst>
                <a:tab pos="8067675" algn="l"/>
              </a:tabLst>
              <a:defRPr/>
            </a:pPr>
            <a:endParaRPr lang="pt-BR" dirty="0">
              <a:solidFill>
                <a:srgbClr val="000000"/>
              </a:solidFill>
              <a:latin typeface="Arial" pitchFamily="34" charset="0"/>
              <a:cs typeface="Arial" pitchFamily="34" charset="0"/>
            </a:endParaRP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Atraso na emissão de ordens de serviço, na entrega de projetos, especificações técnicas, etc., na aprovação de documentos, de pagamentos, de liberação de áreas e remoção de interferências;</a:t>
            </a:r>
          </a:p>
          <a:p>
            <a:pPr marL="355600" lvl="1" algn="just">
              <a:spcBef>
                <a:spcPts val="200"/>
              </a:spcBef>
              <a:spcAft>
                <a:spcPts val="200"/>
              </a:spcAft>
              <a:buFont typeface="Arial" pitchFamily="34" charset="0"/>
              <a:buChar char="•"/>
              <a:tabLst>
                <a:tab pos="8067675" algn="l"/>
              </a:tabLst>
              <a:defRPr/>
            </a:pPr>
            <a:endParaRPr lang="pt-BR" sz="1600" dirty="0">
              <a:solidFill>
                <a:srgbClr val="000000"/>
              </a:solidFill>
              <a:latin typeface="Arial" pitchFamily="34" charset="0"/>
              <a:cs typeface="Arial" pitchFamily="34" charset="0"/>
            </a:endParaRP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Alteração de método executivo, de cronograma e alteração de legislação;</a:t>
            </a:r>
          </a:p>
          <a:p>
            <a:pPr marL="355600" lvl="1" algn="just">
              <a:spcBef>
                <a:spcPts val="200"/>
              </a:spcBef>
              <a:spcAft>
                <a:spcPts val="200"/>
              </a:spcAft>
              <a:buFont typeface="Arial" pitchFamily="34" charset="0"/>
              <a:buChar char="•"/>
              <a:tabLst>
                <a:tab pos="8067675" algn="l"/>
              </a:tabLst>
              <a:defRPr/>
            </a:pPr>
            <a:endParaRPr lang="pt-BR" sz="1600" dirty="0">
              <a:solidFill>
                <a:srgbClr val="000000"/>
              </a:solidFill>
              <a:latin typeface="Arial" pitchFamily="34" charset="0"/>
              <a:cs typeface="Arial" pitchFamily="34" charset="0"/>
            </a:endParaRP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Solicitação de aceleração ou redução do ritmo das atividades;</a:t>
            </a:r>
          </a:p>
          <a:p>
            <a:pPr marL="355600" lvl="1" algn="just">
              <a:spcBef>
                <a:spcPts val="200"/>
              </a:spcBef>
              <a:spcAft>
                <a:spcPts val="200"/>
              </a:spcAft>
              <a:buFont typeface="Arial" pitchFamily="34" charset="0"/>
              <a:buChar char="•"/>
              <a:tabLst>
                <a:tab pos="8067675" algn="l"/>
              </a:tabLst>
              <a:defRPr/>
            </a:pPr>
            <a:endParaRPr lang="pt-BR" sz="1600" dirty="0">
              <a:solidFill>
                <a:srgbClr val="000000"/>
              </a:solidFill>
              <a:latin typeface="Arial" pitchFamily="34" charset="0"/>
              <a:cs typeface="Arial" pitchFamily="34" charset="0"/>
            </a:endParaRPr>
          </a:p>
          <a:p>
            <a:pPr marL="355600" lvl="1" algn="just">
              <a:spcBef>
                <a:spcPts val="200"/>
              </a:spcBef>
              <a:spcAft>
                <a:spcPts val="200"/>
              </a:spcAft>
              <a:buFont typeface="Arial" pitchFamily="34" charset="0"/>
              <a:buChar char="•"/>
              <a:tabLst>
                <a:tab pos="8067675" algn="l"/>
              </a:tabLst>
              <a:defRPr/>
            </a:pPr>
            <a:r>
              <a:rPr lang="pt-BR" sz="1600" dirty="0">
                <a:solidFill>
                  <a:srgbClr val="000000"/>
                </a:solidFill>
                <a:latin typeface="Arial" pitchFamily="34" charset="0"/>
                <a:cs typeface="Arial" pitchFamily="34" charset="0"/>
              </a:rPr>
              <a:t>Redução ou ampliação do escopo inicial contratado.</a:t>
            </a:r>
          </a:p>
          <a:p>
            <a:endParaRPr lang="pt-BR" b="1" dirty="0"/>
          </a:p>
        </p:txBody>
      </p:sp>
    </p:spTree>
    <p:extLst>
      <p:ext uri="{BB962C8B-B14F-4D97-AF65-F5344CB8AC3E}">
        <p14:creationId xmlns:p14="http://schemas.microsoft.com/office/powerpoint/2010/main" val="41710385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Obras Públicas ... Lei 8.666</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12" t="13672" r="20596" b="22015"/>
          <a:stretch/>
        </p:blipFill>
        <p:spPr bwMode="auto">
          <a:xfrm>
            <a:off x="0" y="1268760"/>
            <a:ext cx="4398353"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70125" y="6453336"/>
            <a:ext cx="6336704" cy="307777"/>
          </a:xfrm>
          <a:prstGeom prst="rect">
            <a:avLst/>
          </a:prstGeom>
        </p:spPr>
        <p:txBody>
          <a:bodyPr wrap="square">
            <a:spAutoFit/>
          </a:bodyPr>
          <a:lstStyle/>
          <a:p>
            <a:r>
              <a:rPr lang="pt-BR" sz="1400" dirty="0"/>
              <a:t>http://www.thiessen.com.br/atualidades.php?p=teses&amp;iId=5&amp;sLang=br</a:t>
            </a:r>
          </a:p>
        </p:txBody>
      </p:sp>
      <p:pic>
        <p:nvPicPr>
          <p:cNvPr id="215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434" t="16797" r="19476" b="20383"/>
          <a:stretch/>
        </p:blipFill>
        <p:spPr bwMode="auto">
          <a:xfrm>
            <a:off x="4468029" y="2564904"/>
            <a:ext cx="4604561" cy="3312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4559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Licitação de Obras </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a:extLst>
              <a:ext uri="{FF2B5EF4-FFF2-40B4-BE49-F238E27FC236}">
                <a16:creationId xmlns:a16="http://schemas.microsoft.com/office/drawing/2014/main" id="{F4184279-819D-442E-8F08-98EEDE1A09B5}"/>
              </a:ext>
            </a:extLst>
          </p:cNvPr>
          <p:cNvSpPr/>
          <p:nvPr/>
        </p:nvSpPr>
        <p:spPr>
          <a:xfrm>
            <a:off x="7507428" y="5690031"/>
            <a:ext cx="1636572" cy="938719"/>
          </a:xfrm>
          <a:prstGeom prst="rect">
            <a:avLst/>
          </a:prstGeom>
        </p:spPr>
        <p:txBody>
          <a:bodyPr wrap="square">
            <a:spAutoFit/>
          </a:bodyPr>
          <a:lstStyle/>
          <a:p>
            <a:r>
              <a:rPr lang="pt-BR" sz="1100" dirty="0"/>
              <a:t>http://e3licitacoes.com.br/artigos-assessoria-em-licitacoes/licitacao-leigos-atestados-qualificacao-tecnica/</a:t>
            </a:r>
          </a:p>
        </p:txBody>
      </p:sp>
      <p:pic>
        <p:nvPicPr>
          <p:cNvPr id="5" name="Imagem 4">
            <a:extLst>
              <a:ext uri="{FF2B5EF4-FFF2-40B4-BE49-F238E27FC236}">
                <a16:creationId xmlns:a16="http://schemas.microsoft.com/office/drawing/2014/main" id="{9C5418E8-C506-4358-8232-49EC176E3A47}"/>
              </a:ext>
            </a:extLst>
          </p:cNvPr>
          <p:cNvPicPr>
            <a:picLocks noChangeAspect="1"/>
          </p:cNvPicPr>
          <p:nvPr/>
        </p:nvPicPr>
        <p:blipFill rotWithShape="1">
          <a:blip r:embed="rId2"/>
          <a:srcRect l="5902" t="11001" r="35824" b="11492"/>
          <a:stretch/>
        </p:blipFill>
        <p:spPr>
          <a:xfrm>
            <a:off x="44970" y="1094282"/>
            <a:ext cx="7637437" cy="5711251"/>
          </a:xfrm>
          <a:prstGeom prst="rect">
            <a:avLst/>
          </a:prstGeom>
        </p:spPr>
      </p:pic>
    </p:spTree>
    <p:extLst>
      <p:ext uri="{BB962C8B-B14F-4D97-AF65-F5344CB8AC3E}">
        <p14:creationId xmlns:p14="http://schemas.microsoft.com/office/powerpoint/2010/main" val="28808076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Obras Públicas ... Lei 8.666</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161" t="15858" r="26995" b="4850"/>
          <a:stretch/>
        </p:blipFill>
        <p:spPr bwMode="auto">
          <a:xfrm>
            <a:off x="118517" y="1196752"/>
            <a:ext cx="4082517" cy="415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385" t="36334" r="26189" b="9561"/>
          <a:stretch/>
        </p:blipFill>
        <p:spPr bwMode="auto">
          <a:xfrm>
            <a:off x="4337512" y="3476052"/>
            <a:ext cx="4724995" cy="3309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4716016" y="1556792"/>
            <a:ext cx="3744416" cy="923330"/>
          </a:xfrm>
          <a:prstGeom prst="rect">
            <a:avLst/>
          </a:prstGeom>
          <a:noFill/>
        </p:spPr>
        <p:txBody>
          <a:bodyPr wrap="square" rtlCol="0">
            <a:spAutoFit/>
          </a:bodyPr>
          <a:lstStyle/>
          <a:p>
            <a:r>
              <a:rPr lang="pt-BR" dirty="0"/>
              <a:t>O litígio é sempre a pior opção e com difícil prognóstico mesmo que existam justificativas técnicas</a:t>
            </a:r>
          </a:p>
        </p:txBody>
      </p:sp>
    </p:spTree>
    <p:extLst>
      <p:ext uri="{BB962C8B-B14F-4D97-AF65-F5344CB8AC3E}">
        <p14:creationId xmlns:p14="http://schemas.microsoft.com/office/powerpoint/2010/main" val="28919782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Regimes de Pagamentos....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236472" y="1232758"/>
            <a:ext cx="8143932" cy="3970318"/>
          </a:xfrm>
          <a:prstGeom prst="rect">
            <a:avLst/>
          </a:prstGeom>
        </p:spPr>
        <p:txBody>
          <a:bodyPr wrap="square">
            <a:spAutoFit/>
          </a:bodyPr>
          <a:lstStyle/>
          <a:p>
            <a:pPr lvl="1">
              <a:lnSpc>
                <a:spcPct val="150000"/>
              </a:lnSpc>
            </a:pPr>
            <a:r>
              <a:rPr lang="pt-BR" sz="2400" i="1" dirty="0"/>
              <a:t>1. Preço Global (ou Empreitada Global  ou Preços fechado) </a:t>
            </a:r>
          </a:p>
          <a:p>
            <a:pPr lvl="1">
              <a:lnSpc>
                <a:spcPct val="150000"/>
              </a:lnSpc>
            </a:pPr>
            <a:r>
              <a:rPr lang="pt-BR" sz="2400" i="1" dirty="0"/>
              <a:t>2. Preços Unitários</a:t>
            </a:r>
          </a:p>
          <a:p>
            <a:pPr lvl="1">
              <a:lnSpc>
                <a:spcPct val="150000"/>
              </a:lnSpc>
            </a:pPr>
            <a:r>
              <a:rPr lang="pt-BR" sz="2400" i="1" dirty="0"/>
              <a:t>3. Administração (ou Preço de Custos)</a:t>
            </a:r>
          </a:p>
          <a:p>
            <a:pPr lvl="2">
              <a:lnSpc>
                <a:spcPct val="150000"/>
              </a:lnSpc>
              <a:buFont typeface="Arial" pitchFamily="34" charset="0"/>
              <a:buChar char="•"/>
            </a:pPr>
            <a:r>
              <a:rPr lang="pt-BR" sz="2400" i="1" dirty="0"/>
              <a:t>Preço máximo garantido</a:t>
            </a:r>
          </a:p>
          <a:p>
            <a:pPr lvl="2">
              <a:lnSpc>
                <a:spcPct val="150000"/>
              </a:lnSpc>
              <a:buFont typeface="Arial" pitchFamily="34" charset="0"/>
              <a:buChar char="•"/>
            </a:pPr>
            <a:r>
              <a:rPr lang="pt-BR" sz="2400" i="1" dirty="0"/>
              <a:t>Preço alvo</a:t>
            </a:r>
          </a:p>
          <a:p>
            <a:pPr lvl="1">
              <a:lnSpc>
                <a:spcPct val="150000"/>
              </a:lnSpc>
            </a:pPr>
            <a:r>
              <a:rPr lang="pt-BR" sz="2400" i="1" dirty="0"/>
              <a:t>4.Tarefa</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3600" dirty="0"/>
              <a:t>Remuneração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Espaço Reservado para Conteúdo 4"/>
          <p:cNvSpPr txBox="1">
            <a:spLocks/>
          </p:cNvSpPr>
          <p:nvPr/>
        </p:nvSpPr>
        <p:spPr>
          <a:xfrm>
            <a:off x="232012" y="1621050"/>
            <a:ext cx="8652681" cy="5166030"/>
          </a:xfrm>
          <a:prstGeom prst="rect">
            <a:avLst/>
          </a:prstGeom>
        </p:spPr>
        <p:txBody>
          <a:bodyPr vert="horz" wrap="square" lIns="0" tIns="0" rIns="0" bIns="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lvl="1" algn="just">
              <a:lnSpc>
                <a:spcPct val="200000"/>
              </a:lnSpc>
              <a:spcBef>
                <a:spcPts val="200"/>
              </a:spcBef>
              <a:spcAft>
                <a:spcPts val="200"/>
              </a:spcAft>
              <a:buFont typeface="Wingdings" pitchFamily="2" charset="2"/>
              <a:buChar char="Ø"/>
              <a:tabLst>
                <a:tab pos="8067675" algn="l"/>
              </a:tabLst>
              <a:defRPr/>
            </a:pPr>
            <a:r>
              <a:rPr lang="pt-BR" sz="1800" dirty="0">
                <a:solidFill>
                  <a:srgbClr val="000000"/>
                </a:solidFill>
                <a:latin typeface="Arial" pitchFamily="34" charset="0"/>
                <a:cs typeface="Arial" pitchFamily="34" charset="0"/>
              </a:rPr>
              <a:t>Forma de remuneração:</a:t>
            </a:r>
          </a:p>
          <a:p>
            <a:pPr marL="355600" lvl="1" algn="just">
              <a:lnSpc>
                <a:spcPct val="200000"/>
              </a:lnSpc>
              <a:spcBef>
                <a:spcPts val="200"/>
              </a:spcBef>
              <a:spcAft>
                <a:spcPts val="200"/>
              </a:spcAft>
              <a:buFont typeface="Arial" pitchFamily="34" charset="0"/>
              <a:buChar char="•"/>
              <a:tabLst>
                <a:tab pos="8067675" algn="l"/>
              </a:tabLst>
              <a:defRPr/>
            </a:pPr>
            <a:r>
              <a:rPr lang="pt-BR" sz="1600" b="1" u="sng" dirty="0">
                <a:solidFill>
                  <a:srgbClr val="000000"/>
                </a:solidFill>
                <a:latin typeface="Arial" pitchFamily="34" charset="0"/>
                <a:cs typeface="Arial" pitchFamily="34" charset="0"/>
              </a:rPr>
              <a:t>Preço global</a:t>
            </a:r>
            <a:r>
              <a:rPr lang="pt-BR" sz="1600" dirty="0">
                <a:solidFill>
                  <a:srgbClr val="000000"/>
                </a:solidFill>
                <a:latin typeface="Arial" pitchFamily="34" charset="0"/>
                <a:cs typeface="Arial" pitchFamily="34" charset="0"/>
              </a:rPr>
              <a:t> “</a:t>
            </a:r>
            <a:r>
              <a:rPr lang="pt-BR" sz="1600" dirty="0" err="1">
                <a:solidFill>
                  <a:srgbClr val="000000"/>
                </a:solidFill>
                <a:latin typeface="Arial" pitchFamily="34" charset="0"/>
                <a:cs typeface="Arial" pitchFamily="34" charset="0"/>
              </a:rPr>
              <a:t>Lump</a:t>
            </a:r>
            <a:r>
              <a:rPr lang="pt-BR" sz="1600" dirty="0">
                <a:solidFill>
                  <a:srgbClr val="000000"/>
                </a:solidFill>
                <a:latin typeface="Arial" pitchFamily="34" charset="0"/>
                <a:cs typeface="Arial" pitchFamily="34" charset="0"/>
              </a:rPr>
              <a:t> sum” – um único preço total remunera todo o escopo do contrato;</a:t>
            </a:r>
          </a:p>
          <a:p>
            <a:pPr marL="355600" lvl="1" algn="just">
              <a:lnSpc>
                <a:spcPct val="200000"/>
              </a:lnSpc>
              <a:spcBef>
                <a:spcPts val="200"/>
              </a:spcBef>
              <a:spcAft>
                <a:spcPts val="200"/>
              </a:spcAft>
              <a:buFont typeface="Arial" pitchFamily="34" charset="0"/>
              <a:buChar char="•"/>
              <a:tabLst>
                <a:tab pos="8067675" algn="l"/>
              </a:tabLst>
              <a:defRPr/>
            </a:pPr>
            <a:r>
              <a:rPr lang="pt-BR" sz="1600" b="1" u="sng" dirty="0">
                <a:solidFill>
                  <a:srgbClr val="000000"/>
                </a:solidFill>
                <a:latin typeface="Arial" pitchFamily="34" charset="0"/>
                <a:cs typeface="Arial" pitchFamily="34" charset="0"/>
              </a:rPr>
              <a:t>Preços unitários</a:t>
            </a:r>
            <a:r>
              <a:rPr lang="pt-BR" sz="1600" dirty="0">
                <a:solidFill>
                  <a:srgbClr val="000000"/>
                </a:solidFill>
                <a:latin typeface="Arial" pitchFamily="34" charset="0"/>
                <a:cs typeface="Arial" pitchFamily="34" charset="0"/>
              </a:rPr>
              <a:t> – cada serviço está atrelado a um preço específico, a remuneração será o produto da quantidade pelo preço; </a:t>
            </a:r>
          </a:p>
          <a:p>
            <a:pPr marL="355600" lvl="1" algn="just">
              <a:lnSpc>
                <a:spcPct val="200000"/>
              </a:lnSpc>
              <a:spcBef>
                <a:spcPts val="200"/>
              </a:spcBef>
              <a:spcAft>
                <a:spcPts val="200"/>
              </a:spcAft>
              <a:buFont typeface="Arial" pitchFamily="34" charset="0"/>
              <a:buChar char="•"/>
              <a:tabLst>
                <a:tab pos="8067675" algn="l"/>
              </a:tabLst>
              <a:defRPr/>
            </a:pPr>
            <a:r>
              <a:rPr lang="pt-BR" sz="1600" b="1" u="sng" dirty="0">
                <a:solidFill>
                  <a:srgbClr val="000000"/>
                </a:solidFill>
                <a:latin typeface="Arial" pitchFamily="34" charset="0"/>
                <a:cs typeface="Arial" pitchFamily="34" charset="0"/>
              </a:rPr>
              <a:t>Administração</a:t>
            </a:r>
            <a:r>
              <a:rPr lang="pt-BR" sz="1600" dirty="0">
                <a:solidFill>
                  <a:srgbClr val="000000"/>
                </a:solidFill>
                <a:latin typeface="Arial" pitchFamily="34" charset="0"/>
                <a:cs typeface="Arial" pitchFamily="34" charset="0"/>
              </a:rPr>
              <a:t> “</a:t>
            </a:r>
            <a:r>
              <a:rPr lang="pt-BR" sz="1600" dirty="0" err="1">
                <a:solidFill>
                  <a:srgbClr val="000000"/>
                </a:solidFill>
                <a:latin typeface="Arial" pitchFamily="34" charset="0"/>
                <a:cs typeface="Arial" pitchFamily="34" charset="0"/>
              </a:rPr>
              <a:t>Cost</a:t>
            </a:r>
            <a:r>
              <a:rPr lang="pt-BR" sz="1600" dirty="0">
                <a:solidFill>
                  <a:srgbClr val="000000"/>
                </a:solidFill>
                <a:latin typeface="Arial" pitchFamily="34" charset="0"/>
                <a:cs typeface="Arial" pitchFamily="34" charset="0"/>
              </a:rPr>
              <a:t> </a:t>
            </a:r>
            <a:r>
              <a:rPr lang="pt-BR" sz="1600" dirty="0" err="1">
                <a:solidFill>
                  <a:srgbClr val="000000"/>
                </a:solidFill>
                <a:latin typeface="Arial" pitchFamily="34" charset="0"/>
                <a:cs typeface="Arial" pitchFamily="34" charset="0"/>
              </a:rPr>
              <a:t>plus</a:t>
            </a:r>
            <a:r>
              <a:rPr lang="pt-BR" sz="1600" dirty="0">
                <a:solidFill>
                  <a:srgbClr val="000000"/>
                </a:solidFill>
                <a:latin typeface="Arial" pitchFamily="34" charset="0"/>
                <a:cs typeface="Arial" pitchFamily="34" charset="0"/>
              </a:rPr>
              <a:t> </a:t>
            </a:r>
            <a:r>
              <a:rPr lang="pt-BR" sz="1600" dirty="0" err="1">
                <a:solidFill>
                  <a:srgbClr val="000000"/>
                </a:solidFill>
                <a:latin typeface="Arial" pitchFamily="34" charset="0"/>
                <a:cs typeface="Arial" pitchFamily="34" charset="0"/>
              </a:rPr>
              <a:t>fee</a:t>
            </a:r>
            <a:r>
              <a:rPr lang="pt-BR" sz="1600" dirty="0">
                <a:solidFill>
                  <a:srgbClr val="000000"/>
                </a:solidFill>
                <a:latin typeface="Arial" pitchFamily="34" charset="0"/>
                <a:cs typeface="Arial" pitchFamily="34" charset="0"/>
              </a:rPr>
              <a:t>” – a remuneração é dada por uma taxa de administração, sobre o custo incidente, para a execução objeto do contrato;</a:t>
            </a:r>
          </a:p>
          <a:p>
            <a:pPr marL="355600" lvl="1" algn="just">
              <a:lnSpc>
                <a:spcPct val="200000"/>
              </a:lnSpc>
              <a:spcBef>
                <a:spcPts val="200"/>
              </a:spcBef>
              <a:spcAft>
                <a:spcPts val="200"/>
              </a:spcAft>
              <a:buFont typeface="Arial" pitchFamily="34" charset="0"/>
              <a:buChar char="•"/>
              <a:tabLst>
                <a:tab pos="8067675" algn="l"/>
              </a:tabLst>
              <a:defRPr/>
            </a:pPr>
            <a:r>
              <a:rPr lang="pt-BR" sz="1600" b="1" u="sng" dirty="0">
                <a:solidFill>
                  <a:srgbClr val="000000"/>
                </a:solidFill>
                <a:latin typeface="Arial" pitchFamily="34" charset="0"/>
                <a:cs typeface="Arial" pitchFamily="34" charset="0"/>
              </a:rPr>
              <a:t>Metas ou alvos</a:t>
            </a:r>
            <a:r>
              <a:rPr lang="pt-BR" sz="1600" dirty="0">
                <a:solidFill>
                  <a:srgbClr val="000000"/>
                </a:solidFill>
                <a:latin typeface="Arial" pitchFamily="34" charset="0"/>
                <a:cs typeface="Arial" pitchFamily="34" charset="0"/>
              </a:rPr>
              <a:t> “Target” – são estabelecidas metas preço e/ou prazo, o orçamento é elaborado por ambas as partes, cliente e contratado repartem de forma estabelecida no contrato, os sucessos e fracassos;</a:t>
            </a:r>
          </a:p>
          <a:p>
            <a:pPr marL="355600" lvl="1" algn="just">
              <a:lnSpc>
                <a:spcPct val="200000"/>
              </a:lnSpc>
              <a:spcBef>
                <a:spcPts val="200"/>
              </a:spcBef>
              <a:spcAft>
                <a:spcPts val="200"/>
              </a:spcAft>
              <a:buFont typeface="Arial" pitchFamily="34" charset="0"/>
              <a:buChar char="•"/>
              <a:tabLst>
                <a:tab pos="8067675" algn="l"/>
              </a:tabLst>
              <a:defRPr/>
            </a:pPr>
            <a:r>
              <a:rPr lang="pt-BR" sz="1600" b="1" u="sng" dirty="0">
                <a:solidFill>
                  <a:srgbClr val="000000"/>
                </a:solidFill>
                <a:latin typeface="Arial" pitchFamily="34" charset="0"/>
                <a:cs typeface="Arial" pitchFamily="34" charset="0"/>
              </a:rPr>
              <a:t>Misto</a:t>
            </a:r>
            <a:r>
              <a:rPr lang="pt-BR" sz="1600" dirty="0">
                <a:solidFill>
                  <a:srgbClr val="000000"/>
                </a:solidFill>
                <a:latin typeface="Arial" pitchFamily="34" charset="0"/>
                <a:cs typeface="Arial" pitchFamily="34" charset="0"/>
              </a:rPr>
              <a:t> – sistema onde podem ser praticadas em conjunto, mais de uma das formas acima.</a:t>
            </a:r>
          </a:p>
        </p:txBody>
      </p:sp>
    </p:spTree>
    <p:extLst>
      <p:ext uri="{BB962C8B-B14F-4D97-AF65-F5344CB8AC3E}">
        <p14:creationId xmlns:p14="http://schemas.microsoft.com/office/powerpoint/2010/main" val="41287260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Regimes de Pagamentos ...</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251520" y="1412776"/>
            <a:ext cx="7344816" cy="4524315"/>
          </a:xfrm>
          <a:prstGeom prst="rect">
            <a:avLst/>
          </a:prstGeom>
        </p:spPr>
        <p:txBody>
          <a:bodyPr wrap="square">
            <a:spAutoFit/>
          </a:bodyPr>
          <a:lstStyle/>
          <a:p>
            <a:pPr>
              <a:lnSpc>
                <a:spcPct val="200000"/>
              </a:lnSpc>
            </a:pPr>
            <a:r>
              <a:rPr lang="pt-BR" dirty="0"/>
              <a:t>* Reembolso do custo acrescido de taxa – </a:t>
            </a:r>
            <a:r>
              <a:rPr lang="pt-BR" dirty="0" err="1"/>
              <a:t>Cost</a:t>
            </a:r>
            <a:r>
              <a:rPr lang="pt-BR" dirty="0"/>
              <a:t> Plus </a:t>
            </a:r>
            <a:r>
              <a:rPr lang="pt-BR" dirty="0" err="1"/>
              <a:t>fee</a:t>
            </a:r>
            <a:endParaRPr lang="pt-BR" dirty="0"/>
          </a:p>
          <a:p>
            <a:pPr>
              <a:lnSpc>
                <a:spcPct val="200000"/>
              </a:lnSpc>
            </a:pPr>
            <a:r>
              <a:rPr lang="pt-BR" dirty="0"/>
              <a:t>* Custeio meta – Target </a:t>
            </a:r>
            <a:r>
              <a:rPr lang="pt-BR" dirty="0" err="1"/>
              <a:t>Cost</a:t>
            </a:r>
            <a:endParaRPr lang="pt-BR" dirty="0"/>
          </a:p>
          <a:p>
            <a:pPr>
              <a:lnSpc>
                <a:spcPct val="200000"/>
              </a:lnSpc>
            </a:pPr>
            <a:r>
              <a:rPr lang="pt-BR" dirty="0"/>
              <a:t>* Preço Global - </a:t>
            </a:r>
            <a:r>
              <a:rPr lang="pt-BR" dirty="0" err="1"/>
              <a:t>Lump</a:t>
            </a:r>
            <a:r>
              <a:rPr lang="pt-BR" dirty="0"/>
              <a:t> Sum</a:t>
            </a:r>
          </a:p>
          <a:p>
            <a:pPr>
              <a:lnSpc>
                <a:spcPct val="200000"/>
              </a:lnSpc>
            </a:pPr>
            <a:r>
              <a:rPr lang="pt-BR" dirty="0"/>
              <a:t>* Preço Global com provisão para </a:t>
            </a:r>
            <a:r>
              <a:rPr lang="pt-BR" dirty="0" err="1"/>
              <a:t>contigências</a:t>
            </a:r>
            <a:r>
              <a:rPr lang="pt-BR" dirty="0"/>
              <a:t> – Provisional </a:t>
            </a:r>
            <a:r>
              <a:rPr lang="pt-BR" dirty="0" err="1"/>
              <a:t>Lump</a:t>
            </a:r>
            <a:r>
              <a:rPr lang="pt-BR" dirty="0"/>
              <a:t> Sum</a:t>
            </a:r>
          </a:p>
          <a:p>
            <a:pPr>
              <a:lnSpc>
                <a:spcPct val="200000"/>
              </a:lnSpc>
            </a:pPr>
            <a:r>
              <a:rPr lang="pt-BR" dirty="0"/>
              <a:t>* Preço máximo assegurado – </a:t>
            </a:r>
            <a:r>
              <a:rPr lang="pt-BR" dirty="0" err="1"/>
              <a:t>Guaranteed</a:t>
            </a:r>
            <a:r>
              <a:rPr lang="pt-BR" dirty="0"/>
              <a:t> </a:t>
            </a:r>
            <a:r>
              <a:rPr lang="pt-BR" dirty="0" err="1"/>
              <a:t>Maximim</a:t>
            </a:r>
            <a:r>
              <a:rPr lang="pt-BR" dirty="0"/>
              <a:t> </a:t>
            </a:r>
            <a:r>
              <a:rPr lang="pt-BR" dirty="0" err="1"/>
              <a:t>Price</a:t>
            </a:r>
            <a:endParaRPr lang="pt-BR" dirty="0"/>
          </a:p>
          <a:p>
            <a:pPr>
              <a:lnSpc>
                <a:spcPct val="200000"/>
              </a:lnSpc>
            </a:pPr>
            <a:r>
              <a:rPr lang="pt-BR" dirty="0"/>
              <a:t>* Preço unitário – Unit </a:t>
            </a:r>
            <a:r>
              <a:rPr lang="pt-BR" dirty="0" err="1"/>
              <a:t>Price</a:t>
            </a:r>
            <a:r>
              <a:rPr lang="pt-BR" dirty="0"/>
              <a:t> ou </a:t>
            </a:r>
            <a:r>
              <a:rPr lang="pt-BR" dirty="0" err="1"/>
              <a:t>Measure</a:t>
            </a:r>
            <a:r>
              <a:rPr lang="pt-BR" dirty="0"/>
              <a:t> Works</a:t>
            </a:r>
          </a:p>
          <a:p>
            <a:pPr>
              <a:lnSpc>
                <a:spcPct val="200000"/>
              </a:lnSpc>
            </a:pPr>
            <a:r>
              <a:rPr lang="pt-BR" dirty="0"/>
              <a:t>* Formas mistas de pagamento – Mix </a:t>
            </a:r>
            <a:r>
              <a:rPr lang="pt-BR" dirty="0" err="1"/>
              <a:t>and</a:t>
            </a:r>
            <a:r>
              <a:rPr lang="pt-BR" dirty="0"/>
              <a:t> Match</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Regimes de Pagamento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Retângulo 4"/>
          <p:cNvSpPr/>
          <p:nvPr/>
        </p:nvSpPr>
        <p:spPr>
          <a:xfrm>
            <a:off x="214282" y="1285860"/>
            <a:ext cx="8715436" cy="461665"/>
          </a:xfrm>
          <a:prstGeom prst="rect">
            <a:avLst/>
          </a:prstGeom>
        </p:spPr>
        <p:txBody>
          <a:bodyPr wrap="square">
            <a:spAutoFit/>
          </a:bodyPr>
          <a:lstStyle/>
          <a:p>
            <a:pPr lvl="1"/>
            <a:r>
              <a:rPr lang="pt-BR" sz="2400" i="1" u="sng" dirty="0">
                <a:solidFill>
                  <a:srgbClr val="FF0000"/>
                </a:solidFill>
              </a:rPr>
              <a:t>Preço Global (ou Empreitada Global  ou Preços fechado) </a:t>
            </a:r>
          </a:p>
        </p:txBody>
      </p:sp>
      <p:sp>
        <p:nvSpPr>
          <p:cNvPr id="7" name="Retângulo 6"/>
          <p:cNvSpPr/>
          <p:nvPr/>
        </p:nvSpPr>
        <p:spPr>
          <a:xfrm>
            <a:off x="251520" y="1844824"/>
            <a:ext cx="8643966" cy="3831818"/>
          </a:xfrm>
          <a:prstGeom prst="rect">
            <a:avLst/>
          </a:prstGeom>
        </p:spPr>
        <p:txBody>
          <a:bodyPr wrap="square">
            <a:spAutoFit/>
          </a:bodyPr>
          <a:lstStyle/>
          <a:p>
            <a:pPr>
              <a:lnSpc>
                <a:spcPct val="150000"/>
              </a:lnSpc>
              <a:buFont typeface="Wingdings" pitchFamily="2" charset="2"/>
              <a:buChar char="Ø"/>
            </a:pPr>
            <a:r>
              <a:rPr lang="pt-BR" i="1" dirty="0"/>
              <a:t>Maior número de informações</a:t>
            </a:r>
          </a:p>
          <a:p>
            <a:pPr>
              <a:lnSpc>
                <a:spcPct val="150000"/>
              </a:lnSpc>
              <a:buFont typeface="Wingdings" pitchFamily="2" charset="2"/>
              <a:buChar char="Ø"/>
            </a:pPr>
            <a:r>
              <a:rPr lang="pt-BR" i="1" dirty="0"/>
              <a:t>Segurança do contratante quanto ao desembolso</a:t>
            </a:r>
          </a:p>
          <a:p>
            <a:pPr>
              <a:lnSpc>
                <a:spcPct val="150000"/>
              </a:lnSpc>
              <a:buFont typeface="Wingdings" pitchFamily="2" charset="2"/>
              <a:buChar char="Ø"/>
            </a:pPr>
            <a:r>
              <a:rPr lang="pt-BR" i="1" dirty="0"/>
              <a:t>Não fiscalização de quantidades (mas sim de qualidade)</a:t>
            </a:r>
          </a:p>
          <a:p>
            <a:pPr>
              <a:lnSpc>
                <a:spcPct val="150000"/>
              </a:lnSpc>
              <a:buFont typeface="Wingdings" pitchFamily="2" charset="2"/>
              <a:buChar char="Ø"/>
            </a:pPr>
            <a:r>
              <a:rPr lang="pt-BR" i="1" dirty="0"/>
              <a:t>Projeto concluído/detalhado</a:t>
            </a:r>
          </a:p>
          <a:p>
            <a:pPr>
              <a:lnSpc>
                <a:spcPct val="150000"/>
              </a:lnSpc>
              <a:buFont typeface="Wingdings" pitchFamily="2" charset="2"/>
              <a:buChar char="Ø"/>
            </a:pPr>
            <a:r>
              <a:rPr lang="pt-BR" i="1" dirty="0" err="1"/>
              <a:t>Embutimento</a:t>
            </a:r>
            <a:r>
              <a:rPr lang="pt-BR" i="1" dirty="0"/>
              <a:t> de incertezas no preço proposto</a:t>
            </a:r>
          </a:p>
          <a:p>
            <a:pPr>
              <a:lnSpc>
                <a:spcPct val="150000"/>
              </a:lnSpc>
              <a:buFont typeface="Wingdings" pitchFamily="2" charset="2"/>
              <a:buChar char="Ø"/>
            </a:pPr>
            <a:r>
              <a:rPr lang="pt-BR" i="1" dirty="0"/>
              <a:t>Fácil comparação entre propostas</a:t>
            </a:r>
          </a:p>
          <a:p>
            <a:pPr>
              <a:lnSpc>
                <a:spcPct val="150000"/>
              </a:lnSpc>
              <a:buFont typeface="Wingdings" pitchFamily="2" charset="2"/>
              <a:buChar char="Ø"/>
            </a:pPr>
            <a:r>
              <a:rPr lang="pt-BR" i="1" dirty="0"/>
              <a:t>Maior autonomia e responsabilidade</a:t>
            </a:r>
          </a:p>
          <a:p>
            <a:pPr>
              <a:lnSpc>
                <a:spcPct val="150000"/>
              </a:lnSpc>
              <a:buFont typeface="Wingdings" pitchFamily="2" charset="2"/>
              <a:buChar char="Ø"/>
            </a:pPr>
            <a:r>
              <a:rPr lang="pt-BR" i="1" dirty="0"/>
              <a:t>Fórmulas para serviços extras</a:t>
            </a:r>
          </a:p>
          <a:p>
            <a:pPr>
              <a:lnSpc>
                <a:spcPct val="150000"/>
              </a:lnSpc>
              <a:buFont typeface="Wingdings" pitchFamily="2" charset="2"/>
              <a:buChar char="Ø"/>
            </a:pPr>
            <a:r>
              <a:rPr lang="pt-BR" i="1" dirty="0"/>
              <a:t>Incentivos possíveis: multa por atraso; prêmio por antecipação na entrega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8358246" cy="1071546"/>
          </a:xfrm>
        </p:spPr>
        <p:txBody>
          <a:bodyPr>
            <a:normAutofit/>
          </a:bodyPr>
          <a:lstStyle/>
          <a:p>
            <a:pPr lvl="1"/>
            <a:r>
              <a:rPr lang="pt-BR" sz="2400" i="1" dirty="0">
                <a:solidFill>
                  <a:srgbClr val="FF0000"/>
                </a:solidFill>
              </a:rPr>
              <a:t>Preço Global ou Empreitada Global</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214282" y="1285860"/>
            <a:ext cx="8643966" cy="3914918"/>
          </a:xfrm>
          <a:prstGeom prst="rect">
            <a:avLst/>
          </a:prstGeom>
        </p:spPr>
        <p:txBody>
          <a:bodyPr wrap="square">
            <a:spAutoFit/>
          </a:bodyPr>
          <a:lstStyle/>
          <a:p>
            <a:pPr marL="342900" indent="-342900">
              <a:lnSpc>
                <a:spcPct val="150000"/>
              </a:lnSpc>
              <a:buClr>
                <a:srgbClr val="FCF600"/>
              </a:buClr>
              <a:buFont typeface="Wingdings" pitchFamily="2" charset="2"/>
              <a:buChar char="Ø"/>
            </a:pPr>
            <a:r>
              <a:rPr lang="pt-BR" sz="2000" i="1" dirty="0"/>
              <a:t>Aquele celebrado entre o proprietário, o incorporador, o dono da obra ou o condômino e uma empresa,  para execução de obra ou serviço de construção civil, podendo ser </a:t>
            </a:r>
            <a:r>
              <a:rPr lang="pt-BR" sz="2000" i="1" dirty="0">
                <a:sym typeface="Wingdings" pitchFamily="2" charset="2"/>
              </a:rPr>
              <a:t>empreitada Total ou Parcial   </a:t>
            </a:r>
          </a:p>
          <a:p>
            <a:pPr marL="342900" indent="-342900">
              <a:lnSpc>
                <a:spcPct val="150000"/>
              </a:lnSpc>
              <a:buClr>
                <a:srgbClr val="FCF600"/>
              </a:buClr>
              <a:buFont typeface="Wingdings" pitchFamily="2" charset="2"/>
              <a:buChar char="Ø"/>
            </a:pPr>
            <a:endParaRPr lang="pt-BR" sz="2000" i="1" dirty="0">
              <a:sym typeface="Wingdings" pitchFamily="2" charset="2"/>
            </a:endParaRPr>
          </a:p>
          <a:p>
            <a:pPr marL="342900" indent="-342900">
              <a:lnSpc>
                <a:spcPct val="150000"/>
              </a:lnSpc>
              <a:buClr>
                <a:srgbClr val="FCF600"/>
              </a:buClr>
              <a:buFont typeface="Wingdings" pitchFamily="2" charset="2"/>
              <a:buChar char="Ø"/>
            </a:pPr>
            <a:r>
              <a:rPr lang="pt-BR" sz="2000" i="1" dirty="0">
                <a:sym typeface="Wingdings" pitchFamily="2" charset="2"/>
              </a:rPr>
              <a:t>A empresa CONSTRUTORA é responsável pela execução de TODOS os serviços </a:t>
            </a:r>
            <a:r>
              <a:rPr lang="pt-BR" sz="2000" i="1" dirty="0"/>
              <a:t>necessários à realização da obra</a:t>
            </a:r>
            <a:r>
              <a:rPr lang="pt-BR" sz="2000" i="1" dirty="0">
                <a:sym typeface="Wingdings" pitchFamily="2" charset="2"/>
              </a:rPr>
              <a:t> de Construção Civil , podendo ser com ou sem fornecimento de Material</a:t>
            </a:r>
          </a:p>
          <a:p>
            <a:pPr marL="342900" indent="-342900">
              <a:spcBef>
                <a:spcPct val="20000"/>
              </a:spcBef>
              <a:buClr>
                <a:srgbClr val="FCF600"/>
              </a:buClr>
            </a:pPr>
            <a:endParaRPr lang="pt-BR" sz="3200" dirty="0">
              <a:solidFill>
                <a:srgbClr val="FCF600"/>
              </a:solidFill>
              <a:effectLst>
                <a:outerShdw blurRad="38100" dist="38100" dir="2700000" algn="tl">
                  <a:srgbClr val="000000"/>
                </a:outerShdw>
              </a:effectLst>
              <a:latin typeface="Tahoma" pitchFamily="34" charset="0"/>
              <a:sym typeface="Wingdings" pitchFamily="2" charset="2"/>
            </a:endParaRPr>
          </a:p>
        </p:txBody>
      </p:sp>
      <p:sp>
        <p:nvSpPr>
          <p:cNvPr id="8" name="Rectangle 1029"/>
          <p:cNvSpPr>
            <a:spLocks noChangeArrowheads="1"/>
          </p:cNvSpPr>
          <p:nvPr/>
        </p:nvSpPr>
        <p:spPr bwMode="auto">
          <a:xfrm>
            <a:off x="1857356" y="5214950"/>
            <a:ext cx="5105400" cy="508000"/>
          </a:xfrm>
          <a:prstGeom prst="rect">
            <a:avLst/>
          </a:prstGeom>
          <a:solidFill>
            <a:srgbClr val="FFFFCC"/>
          </a:solidFill>
          <a:ln w="9525">
            <a:solidFill>
              <a:srgbClr val="000099"/>
            </a:solidFill>
            <a:miter lim="800000"/>
            <a:headEnd/>
            <a:tailEnd/>
          </a:ln>
          <a:effectLst/>
        </p:spPr>
        <p:txBody>
          <a:bodyPr>
            <a:spAutoFit/>
          </a:bodyPr>
          <a:lstStyle/>
          <a:p>
            <a:pPr eaLnBrk="0" hangingPunct="0">
              <a:lnSpc>
                <a:spcPct val="95000"/>
              </a:lnSpc>
              <a:buClr>
                <a:schemeClr val="bg1"/>
              </a:buClr>
              <a:buSzPct val="100000"/>
            </a:pPr>
            <a:r>
              <a:rPr lang="pt-BR" sz="2800" b="1">
                <a:solidFill>
                  <a:srgbClr val="000099"/>
                </a:solidFill>
                <a:latin typeface="Tahoma" pitchFamily="34" charset="0"/>
                <a:ea typeface="Arial Unicode MS" pitchFamily="34" charset="-128"/>
                <a:cs typeface="Arial Unicode MS" pitchFamily="34" charset="-128"/>
              </a:rPr>
              <a:t>Responsabilidade solidária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8358246" cy="1071546"/>
          </a:xfrm>
        </p:spPr>
        <p:txBody>
          <a:bodyPr>
            <a:normAutofit/>
          </a:bodyPr>
          <a:lstStyle/>
          <a:p>
            <a:pPr lvl="1"/>
            <a:r>
              <a:rPr lang="pt-BR" sz="2400" i="1" dirty="0">
                <a:solidFill>
                  <a:srgbClr val="FF0000"/>
                </a:solidFill>
              </a:rPr>
              <a:t>Preço Global ou Empreitada Global</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5390338" name="Picture 2"/>
          <p:cNvPicPr>
            <a:picLocks noChangeAspect="1" noChangeArrowheads="1"/>
          </p:cNvPicPr>
          <p:nvPr/>
        </p:nvPicPr>
        <p:blipFill>
          <a:blip r:embed="rId2" cstate="print"/>
          <a:srcRect l="17211" t="22388" r="15065" b="5597"/>
          <a:stretch>
            <a:fillRect/>
          </a:stretch>
        </p:blipFill>
        <p:spPr bwMode="auto">
          <a:xfrm>
            <a:off x="1037231" y="1255594"/>
            <a:ext cx="6605516" cy="5268036"/>
          </a:xfrm>
          <a:prstGeom prst="rect">
            <a:avLst/>
          </a:prstGeom>
          <a:noFill/>
          <a:ln w="9525" cap="flat" cmpd="sng" algn="ctr">
            <a:noFill/>
            <a:prstDash val="solid"/>
            <a:miter lim="800000"/>
            <a:headEnd/>
            <a:tailEnd/>
          </a:ln>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Retângulo 4"/>
          <p:cNvSpPr/>
          <p:nvPr/>
        </p:nvSpPr>
        <p:spPr>
          <a:xfrm>
            <a:off x="214282" y="1285860"/>
            <a:ext cx="8715436" cy="461665"/>
          </a:xfrm>
          <a:prstGeom prst="rect">
            <a:avLst/>
          </a:prstGeom>
        </p:spPr>
        <p:txBody>
          <a:bodyPr wrap="square">
            <a:spAutoFit/>
          </a:bodyPr>
          <a:lstStyle/>
          <a:p>
            <a:pPr lvl="1"/>
            <a:r>
              <a:rPr lang="pt-BR" sz="2400" i="1" u="sng" dirty="0">
                <a:solidFill>
                  <a:srgbClr val="FF0000"/>
                </a:solidFill>
              </a:rPr>
              <a:t>Preço Unitário </a:t>
            </a:r>
          </a:p>
        </p:txBody>
      </p:sp>
      <p:sp>
        <p:nvSpPr>
          <p:cNvPr id="7" name="Retângulo 6"/>
          <p:cNvSpPr/>
          <p:nvPr/>
        </p:nvSpPr>
        <p:spPr>
          <a:xfrm>
            <a:off x="285720" y="1857364"/>
            <a:ext cx="8358246" cy="2585323"/>
          </a:xfrm>
          <a:prstGeom prst="rect">
            <a:avLst/>
          </a:prstGeom>
        </p:spPr>
        <p:txBody>
          <a:bodyPr wrap="square">
            <a:spAutoFit/>
          </a:bodyPr>
          <a:lstStyle/>
          <a:p>
            <a:pPr>
              <a:lnSpc>
                <a:spcPct val="150000"/>
              </a:lnSpc>
              <a:buFont typeface="Wingdings" pitchFamily="2" charset="2"/>
              <a:buChar char="Ø"/>
            </a:pPr>
            <a:r>
              <a:rPr lang="pt-BR" dirty="0"/>
              <a:t> </a:t>
            </a:r>
            <a:r>
              <a:rPr lang="pt-BR" i="1" dirty="0"/>
              <a:t>Preço total indefinido, sendo função da multiplicação de preços unitários pelas quantidades a serem medidas</a:t>
            </a:r>
          </a:p>
          <a:p>
            <a:pPr>
              <a:lnSpc>
                <a:spcPct val="150000"/>
              </a:lnSpc>
              <a:buFont typeface="Wingdings" pitchFamily="2" charset="2"/>
              <a:buChar char="Ø"/>
            </a:pPr>
            <a:r>
              <a:rPr lang="pt-BR" i="1" dirty="0"/>
              <a:t> Obra/serviços definidos qualitativamente mas não tão bem quantitativamente</a:t>
            </a:r>
          </a:p>
          <a:p>
            <a:pPr>
              <a:lnSpc>
                <a:spcPct val="150000"/>
              </a:lnSpc>
              <a:buFont typeface="Wingdings" pitchFamily="2" charset="2"/>
              <a:buChar char="Ø"/>
            </a:pPr>
            <a:r>
              <a:rPr lang="pt-BR" i="1" dirty="0"/>
              <a:t>Conjunto reduzido de serviços Controle de quantidades (além de qualidade)</a:t>
            </a:r>
          </a:p>
          <a:p>
            <a:pPr>
              <a:lnSpc>
                <a:spcPct val="150000"/>
              </a:lnSpc>
              <a:buFont typeface="Wingdings" pitchFamily="2" charset="2"/>
              <a:buChar char="Ø"/>
            </a:pPr>
            <a:r>
              <a:rPr lang="pt-BR" i="1" dirty="0"/>
              <a:t> Contratação antes do término dos projetos</a:t>
            </a:r>
          </a:p>
          <a:p>
            <a:pPr>
              <a:lnSpc>
                <a:spcPct val="150000"/>
              </a:lnSpc>
              <a:buFont typeface="Wingdings" pitchFamily="2" charset="2"/>
              <a:buChar char="Ø"/>
            </a:pPr>
            <a:r>
              <a:rPr lang="pt-BR" dirty="0"/>
              <a:t> </a:t>
            </a:r>
            <a:r>
              <a:rPr lang="pt-BR" i="1" dirty="0"/>
              <a:t>Incentivos semelhantes ao preço global</a:t>
            </a:r>
          </a:p>
        </p:txBody>
      </p:sp>
      <p:sp>
        <p:nvSpPr>
          <p:cNvPr id="8" name="Título 3"/>
          <p:cNvSpPr txBox="1">
            <a:spLocks/>
          </p:cNvSpPr>
          <p:nvPr/>
        </p:nvSpPr>
        <p:spPr>
          <a:xfrm>
            <a:off x="500034" y="0"/>
            <a:ext cx="7772400" cy="10715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600"/>
              <a:t>Regimes de Pagamento</a:t>
            </a:r>
            <a:endParaRPr lang="pt-BR" sz="36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Retângulo 4"/>
          <p:cNvSpPr/>
          <p:nvPr/>
        </p:nvSpPr>
        <p:spPr>
          <a:xfrm>
            <a:off x="214282" y="1285860"/>
            <a:ext cx="8715436" cy="461665"/>
          </a:xfrm>
          <a:prstGeom prst="rect">
            <a:avLst/>
          </a:prstGeom>
        </p:spPr>
        <p:txBody>
          <a:bodyPr wrap="square">
            <a:spAutoFit/>
          </a:bodyPr>
          <a:lstStyle/>
          <a:p>
            <a:pPr lvl="1"/>
            <a:r>
              <a:rPr lang="pt-BR" sz="2400" i="1" u="sng" dirty="0">
                <a:solidFill>
                  <a:srgbClr val="FF0000"/>
                </a:solidFill>
              </a:rPr>
              <a:t>Preço Unitário </a:t>
            </a:r>
          </a:p>
        </p:txBody>
      </p:sp>
      <p:sp>
        <p:nvSpPr>
          <p:cNvPr id="8" name="Título 3"/>
          <p:cNvSpPr txBox="1">
            <a:spLocks/>
          </p:cNvSpPr>
          <p:nvPr/>
        </p:nvSpPr>
        <p:spPr>
          <a:xfrm>
            <a:off x="500034" y="0"/>
            <a:ext cx="7772400" cy="10715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600"/>
              <a:t>Regimes de Pagamento</a:t>
            </a:r>
            <a:endParaRPr lang="pt-BR" sz="3600" dirty="0"/>
          </a:p>
        </p:txBody>
      </p:sp>
      <p:pic>
        <p:nvPicPr>
          <p:cNvPr id="7" name="Picture 2" descr="http://4.bp.blogspot.com/_fjPwMM_QGss/TDuX6rOwfbI/AAAAAAAAADQ/OoBs7xjXGU4/s1600/2009694339.jpg"/>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t="19580"/>
          <a:stretch>
            <a:fillRect/>
          </a:stretch>
        </p:blipFill>
        <p:spPr bwMode="auto">
          <a:xfrm>
            <a:off x="181307" y="1769265"/>
            <a:ext cx="3843113" cy="22985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f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2330" y="1776839"/>
            <a:ext cx="3168352" cy="23731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67" t="18319" b="22629"/>
          <a:stretch/>
        </p:blipFill>
        <p:spPr bwMode="auto">
          <a:xfrm>
            <a:off x="500034" y="4149080"/>
            <a:ext cx="8104414" cy="269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4770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Título 3"/>
          <p:cNvSpPr txBox="1">
            <a:spLocks/>
          </p:cNvSpPr>
          <p:nvPr/>
        </p:nvSpPr>
        <p:spPr>
          <a:xfrm>
            <a:off x="500034" y="0"/>
            <a:ext cx="7772400" cy="1071546"/>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600" dirty="0"/>
              <a:t>Regimes de Pagamento – Contratos Públicos</a:t>
            </a:r>
          </a:p>
        </p:txBody>
      </p:sp>
      <p:sp>
        <p:nvSpPr>
          <p:cNvPr id="11" name="Retângulo 10">
            <a:extLst>
              <a:ext uri="{FF2B5EF4-FFF2-40B4-BE49-F238E27FC236}">
                <a16:creationId xmlns:a16="http://schemas.microsoft.com/office/drawing/2014/main" id="{9B87BCEE-8827-4BA4-9499-A9EE5AB58A4C}"/>
              </a:ext>
            </a:extLst>
          </p:cNvPr>
          <p:cNvSpPr/>
          <p:nvPr/>
        </p:nvSpPr>
        <p:spPr>
          <a:xfrm>
            <a:off x="285720" y="1857364"/>
            <a:ext cx="8358246" cy="2169825"/>
          </a:xfrm>
          <a:prstGeom prst="rect">
            <a:avLst/>
          </a:prstGeom>
        </p:spPr>
        <p:txBody>
          <a:bodyPr wrap="square">
            <a:spAutoFit/>
          </a:bodyPr>
          <a:lstStyle/>
          <a:p>
            <a:pPr>
              <a:lnSpc>
                <a:spcPct val="150000"/>
              </a:lnSpc>
              <a:buFont typeface="Wingdings" pitchFamily="2" charset="2"/>
              <a:buChar char="Ø"/>
            </a:pPr>
            <a:r>
              <a:rPr lang="pt-BR" dirty="0"/>
              <a:t> </a:t>
            </a:r>
            <a:r>
              <a:rPr lang="pt-BR" i="1" dirty="0"/>
              <a:t>A forma de pagamento de obras públicas e por preço global, sendo que há necessidade de declaração dos preços unitários de cada serviço em uma planilha</a:t>
            </a:r>
          </a:p>
          <a:p>
            <a:pPr>
              <a:lnSpc>
                <a:spcPct val="150000"/>
              </a:lnSpc>
              <a:buFont typeface="Wingdings" pitchFamily="2" charset="2"/>
              <a:buChar char="Ø"/>
            </a:pPr>
            <a:r>
              <a:rPr lang="pt-BR" i="1" dirty="0"/>
              <a:t>Essa planilha é comparada com planilhas de consumos unitários de bancos de dados pouco atualizados</a:t>
            </a:r>
          </a:p>
        </p:txBody>
      </p:sp>
    </p:spTree>
    <p:extLst>
      <p:ext uri="{BB962C8B-B14F-4D97-AF65-F5344CB8AC3E}">
        <p14:creationId xmlns:p14="http://schemas.microsoft.com/office/powerpoint/2010/main" val="1285438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Licitação de Obras </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a:extLst>
              <a:ext uri="{FF2B5EF4-FFF2-40B4-BE49-F238E27FC236}">
                <a16:creationId xmlns:a16="http://schemas.microsoft.com/office/drawing/2014/main" id="{F4184279-819D-442E-8F08-98EEDE1A09B5}"/>
              </a:ext>
            </a:extLst>
          </p:cNvPr>
          <p:cNvSpPr/>
          <p:nvPr/>
        </p:nvSpPr>
        <p:spPr>
          <a:xfrm>
            <a:off x="6300192" y="6257836"/>
            <a:ext cx="2843808" cy="600164"/>
          </a:xfrm>
          <a:prstGeom prst="rect">
            <a:avLst/>
          </a:prstGeom>
        </p:spPr>
        <p:txBody>
          <a:bodyPr wrap="square">
            <a:spAutoFit/>
          </a:bodyPr>
          <a:lstStyle/>
          <a:p>
            <a:r>
              <a:rPr lang="pt-BR" sz="1100" dirty="0"/>
              <a:t>http://e3licitacoes.com.br/artigos-assessoria-em-licitacoes/licitacao-leigos-atestados-qualificacao-tecnica/</a:t>
            </a:r>
          </a:p>
        </p:txBody>
      </p:sp>
      <p:pic>
        <p:nvPicPr>
          <p:cNvPr id="2" name="Imagem 1">
            <a:extLst>
              <a:ext uri="{FF2B5EF4-FFF2-40B4-BE49-F238E27FC236}">
                <a16:creationId xmlns:a16="http://schemas.microsoft.com/office/drawing/2014/main" id="{391BAEDB-D9DD-4CAF-BCA2-A8ACB71A69CF}"/>
              </a:ext>
            </a:extLst>
          </p:cNvPr>
          <p:cNvPicPr>
            <a:picLocks noChangeAspect="1"/>
          </p:cNvPicPr>
          <p:nvPr/>
        </p:nvPicPr>
        <p:blipFill rotWithShape="1">
          <a:blip r:embed="rId2"/>
          <a:srcRect l="5901" t="19402" r="34250" b="24943"/>
          <a:stretch/>
        </p:blipFill>
        <p:spPr>
          <a:xfrm>
            <a:off x="0" y="1153643"/>
            <a:ext cx="9166318" cy="4792460"/>
          </a:xfrm>
          <a:prstGeom prst="rect">
            <a:avLst/>
          </a:prstGeom>
        </p:spPr>
      </p:pic>
    </p:spTree>
    <p:extLst>
      <p:ext uri="{BB962C8B-B14F-4D97-AF65-F5344CB8AC3E}">
        <p14:creationId xmlns:p14="http://schemas.microsoft.com/office/powerpoint/2010/main" val="35399731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Tipos de contratação ... Obras Privadas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Retângulo 4"/>
          <p:cNvSpPr/>
          <p:nvPr/>
        </p:nvSpPr>
        <p:spPr>
          <a:xfrm>
            <a:off x="214282" y="1142984"/>
            <a:ext cx="8715436" cy="1231106"/>
          </a:xfrm>
          <a:prstGeom prst="rect">
            <a:avLst/>
          </a:prstGeom>
        </p:spPr>
        <p:txBody>
          <a:bodyPr wrap="square">
            <a:spAutoFit/>
          </a:bodyPr>
          <a:lstStyle/>
          <a:p>
            <a:r>
              <a:rPr lang="pt-BR" sz="2400" i="1" u="sng" dirty="0">
                <a:solidFill>
                  <a:srgbClr val="FF0000"/>
                </a:solidFill>
              </a:rPr>
              <a:t>Contratação por Administração: </a:t>
            </a:r>
            <a:r>
              <a:rPr lang="pt-BR" dirty="0"/>
              <a:t>quando se contrata por reembolso de despesas diretas e remuneração (indiretas e bônus) proporcional  aos gastos com os serviços realizados (percentagem)</a:t>
            </a:r>
            <a:endParaRPr lang="pt-BR" sz="3200" i="1" u="sng" dirty="0"/>
          </a:p>
        </p:txBody>
      </p:sp>
      <p:sp>
        <p:nvSpPr>
          <p:cNvPr id="7" name="Retângulo 6"/>
          <p:cNvSpPr/>
          <p:nvPr/>
        </p:nvSpPr>
        <p:spPr>
          <a:xfrm>
            <a:off x="571472" y="2348880"/>
            <a:ext cx="8358246" cy="4154984"/>
          </a:xfrm>
          <a:prstGeom prst="rect">
            <a:avLst/>
          </a:prstGeom>
        </p:spPr>
        <p:txBody>
          <a:bodyPr wrap="square">
            <a:spAutoFit/>
          </a:bodyPr>
          <a:lstStyle/>
          <a:p>
            <a:pPr>
              <a:lnSpc>
                <a:spcPct val="150000"/>
              </a:lnSpc>
              <a:buFont typeface="Wingdings" pitchFamily="2" charset="2"/>
              <a:buChar char="Ø"/>
            </a:pPr>
            <a:r>
              <a:rPr lang="pt-BR" sz="1600" i="1" dirty="0"/>
              <a:t>•Preço total indefinido</a:t>
            </a:r>
          </a:p>
          <a:p>
            <a:pPr>
              <a:lnSpc>
                <a:spcPct val="150000"/>
              </a:lnSpc>
              <a:buFont typeface="Wingdings" pitchFamily="2" charset="2"/>
              <a:buChar char="Ø"/>
            </a:pPr>
            <a:r>
              <a:rPr lang="pt-BR" sz="1600" i="1" dirty="0"/>
              <a:t>•Diferentes modalidades</a:t>
            </a:r>
          </a:p>
          <a:p>
            <a:pPr>
              <a:lnSpc>
                <a:spcPct val="150000"/>
              </a:lnSpc>
              <a:buFont typeface="Wingdings" pitchFamily="2" charset="2"/>
              <a:buChar char="Ø"/>
            </a:pPr>
            <a:r>
              <a:rPr lang="pt-BR" sz="1600" i="1" dirty="0"/>
              <a:t>•Flexibilidade</a:t>
            </a:r>
          </a:p>
          <a:p>
            <a:pPr>
              <a:lnSpc>
                <a:spcPct val="150000"/>
              </a:lnSpc>
              <a:buFont typeface="Wingdings" pitchFamily="2" charset="2"/>
              <a:buChar char="Ø"/>
            </a:pPr>
            <a:r>
              <a:rPr lang="pt-BR" sz="1600" i="1" dirty="0"/>
              <a:t>•Não clareza do escopo da obra</a:t>
            </a:r>
          </a:p>
          <a:p>
            <a:pPr>
              <a:lnSpc>
                <a:spcPct val="150000"/>
              </a:lnSpc>
              <a:buFont typeface="Wingdings" pitchFamily="2" charset="2"/>
              <a:buChar char="Ø"/>
            </a:pPr>
            <a:r>
              <a:rPr lang="pt-BR" sz="1600" i="1" dirty="0"/>
              <a:t>•Não término dos projetos</a:t>
            </a:r>
          </a:p>
          <a:p>
            <a:pPr>
              <a:lnSpc>
                <a:spcPct val="150000"/>
              </a:lnSpc>
              <a:buFont typeface="Wingdings" pitchFamily="2" charset="2"/>
              <a:buChar char="Ø"/>
            </a:pPr>
            <a:r>
              <a:rPr lang="pt-BR" sz="1600" i="1" dirty="0"/>
              <a:t>•Facilita negociações intermediárias</a:t>
            </a:r>
          </a:p>
          <a:p>
            <a:pPr>
              <a:lnSpc>
                <a:spcPct val="150000"/>
              </a:lnSpc>
              <a:buFont typeface="Wingdings" pitchFamily="2" charset="2"/>
              <a:buChar char="Ø"/>
            </a:pPr>
            <a:r>
              <a:rPr lang="pt-BR" sz="1600" i="1" dirty="0"/>
              <a:t>•Fiscalização eficiente ou confiança</a:t>
            </a:r>
          </a:p>
          <a:p>
            <a:pPr>
              <a:lnSpc>
                <a:spcPct val="150000"/>
              </a:lnSpc>
              <a:buFont typeface="Wingdings" pitchFamily="2" charset="2"/>
              <a:buChar char="Ø"/>
            </a:pPr>
            <a:r>
              <a:rPr lang="pt-BR" sz="1600" i="1" dirty="0"/>
              <a:t>•Incentiva desperdícios</a:t>
            </a:r>
          </a:p>
          <a:p>
            <a:pPr>
              <a:lnSpc>
                <a:spcPct val="150000"/>
              </a:lnSpc>
              <a:buFont typeface="Wingdings" pitchFamily="2" charset="2"/>
              <a:buChar char="Ø"/>
            </a:pPr>
            <a:r>
              <a:rPr lang="pt-BR" sz="1600" i="1" dirty="0"/>
              <a:t>•Reformas/obras pequenas/obras indefinidas</a:t>
            </a:r>
          </a:p>
          <a:p>
            <a:pPr>
              <a:lnSpc>
                <a:spcPct val="150000"/>
              </a:lnSpc>
              <a:buFont typeface="Wingdings" pitchFamily="2" charset="2"/>
              <a:buChar char="Ø"/>
            </a:pPr>
            <a:r>
              <a:rPr lang="pt-BR" sz="1600" i="1" dirty="0"/>
              <a:t>•Menos riscos a embutir no preço proposto</a:t>
            </a:r>
          </a:p>
          <a:p>
            <a:pPr>
              <a:lnSpc>
                <a:spcPct val="150000"/>
              </a:lnSpc>
              <a:buFont typeface="Wingdings" pitchFamily="2" charset="2"/>
              <a:buChar char="Ø"/>
            </a:pPr>
            <a:r>
              <a:rPr lang="pt-BR" sz="1600" i="1" dirty="0"/>
              <a:t>•Incentivos: manutenção dos custos dentro de certos limites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pPr algn="l"/>
            <a:r>
              <a:rPr lang="pt-BR" sz="2800" i="1" u="sng" dirty="0">
                <a:solidFill>
                  <a:srgbClr val="FF0000"/>
                </a:solidFill>
              </a:rPr>
              <a:t>Contratação por Administração: outros</a:t>
            </a:r>
            <a:endParaRPr lang="pt-BR" sz="28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Retângulo 7"/>
          <p:cNvSpPr/>
          <p:nvPr/>
        </p:nvSpPr>
        <p:spPr>
          <a:xfrm>
            <a:off x="642910" y="4347528"/>
            <a:ext cx="8215370" cy="1631216"/>
          </a:xfrm>
          <a:prstGeom prst="rect">
            <a:avLst/>
          </a:prstGeom>
        </p:spPr>
        <p:txBody>
          <a:bodyPr wrap="square">
            <a:spAutoFit/>
          </a:bodyPr>
          <a:lstStyle/>
          <a:p>
            <a:pPr>
              <a:buFont typeface="Arial" pitchFamily="34" charset="0"/>
              <a:buChar char="•"/>
            </a:pPr>
            <a:r>
              <a:rPr lang="pt-BR" sz="2000" b="1" u="sng" dirty="0"/>
              <a:t>Preço Alvo: </a:t>
            </a:r>
            <a:r>
              <a:rPr lang="pt-BR" sz="2000" dirty="0"/>
              <a:t>Semelhante ao anterior, a construtora se compromete com um preço alvo fixado, embora não tenha obrigação de atingi-lo. Deve haver relação de confiança e pode haver prêmio. Aqui também estimula-se o desenvolvimento de soluções técnicas que possibilitem a redução de custos</a:t>
            </a:r>
          </a:p>
        </p:txBody>
      </p:sp>
      <p:sp>
        <p:nvSpPr>
          <p:cNvPr id="9" name="Retângulo 8"/>
          <p:cNvSpPr/>
          <p:nvPr/>
        </p:nvSpPr>
        <p:spPr>
          <a:xfrm>
            <a:off x="642910" y="1714488"/>
            <a:ext cx="8501090" cy="2246769"/>
          </a:xfrm>
          <a:prstGeom prst="rect">
            <a:avLst/>
          </a:prstGeom>
        </p:spPr>
        <p:txBody>
          <a:bodyPr wrap="square">
            <a:spAutoFit/>
          </a:bodyPr>
          <a:lstStyle/>
          <a:p>
            <a:pPr>
              <a:buFont typeface="Arial" pitchFamily="34" charset="0"/>
              <a:buChar char="•"/>
            </a:pPr>
            <a:r>
              <a:rPr lang="pt-BR" sz="2000" b="1" u="sng" dirty="0"/>
              <a:t>Contratação por Preço Máximo Garantido: </a:t>
            </a:r>
            <a:r>
              <a:rPr lang="pt-BR" sz="2000" dirty="0"/>
              <a:t>Contratação por Administração, com a construtora se comprometendo a respeitar um preço máximo acordado.</a:t>
            </a:r>
          </a:p>
          <a:p>
            <a:r>
              <a:rPr lang="pt-BR" sz="2000" dirty="0"/>
              <a:t>A vantagem é a possibilidade de prêmios, caso a construtora consiga reduzir o próprio custo final do empreendimento. Fundamentado no estímulo ao desenvolvimento de soluções técnicas que possibilitem a redução de custos.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11" t="17350" r="25106" b="13806"/>
          <a:stretch/>
        </p:blipFill>
        <p:spPr bwMode="auto">
          <a:xfrm>
            <a:off x="395536" y="1269242"/>
            <a:ext cx="7031949" cy="5328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ctrTitle"/>
          </p:nvPr>
        </p:nvSpPr>
        <p:spPr/>
        <p:txBody>
          <a:bodyPr/>
          <a:lstStyle/>
          <a:p>
            <a:endParaRPr lang="pt-BR"/>
          </a:p>
        </p:txBody>
      </p:sp>
      <p:sp>
        <p:nvSpPr>
          <p:cNvPr id="10" name="Título 3"/>
          <p:cNvSpPr txBox="1">
            <a:spLocks/>
          </p:cNvSpPr>
          <p:nvPr/>
        </p:nvSpPr>
        <p:spPr>
          <a:xfrm>
            <a:off x="500034" y="0"/>
            <a:ext cx="7772400" cy="10715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600"/>
              <a:t>Regimes de Pagamentos....</a:t>
            </a:r>
            <a:endParaRPr lang="pt-BR" sz="3600" dirty="0"/>
          </a:p>
        </p:txBody>
      </p:sp>
    </p:spTree>
    <p:extLst>
      <p:ext uri="{BB962C8B-B14F-4D97-AF65-F5344CB8AC3E}">
        <p14:creationId xmlns:p14="http://schemas.microsoft.com/office/powerpoint/2010/main" val="10569677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ítulo 3"/>
          <p:cNvSpPr txBox="1">
            <a:spLocks/>
          </p:cNvSpPr>
          <p:nvPr/>
        </p:nvSpPr>
        <p:spPr>
          <a:xfrm>
            <a:off x="500034" y="0"/>
            <a:ext cx="7772400" cy="107154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600"/>
              <a:t>Regimes de Pagamentos....</a:t>
            </a:r>
            <a:endParaRPr lang="pt-BR" sz="3600" dirty="0"/>
          </a:p>
        </p:txBody>
      </p:sp>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15" t="20150" r="24687" b="10634"/>
          <a:stretch/>
        </p:blipFill>
        <p:spPr bwMode="auto">
          <a:xfrm>
            <a:off x="753194" y="1196750"/>
            <a:ext cx="7266080" cy="550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2716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Tipos de Pagamentos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16" t="19030" r="25106" b="11941"/>
          <a:stretch/>
        </p:blipFill>
        <p:spPr bwMode="auto">
          <a:xfrm>
            <a:off x="760774" y="1268760"/>
            <a:ext cx="6632811" cy="504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251520" y="6505599"/>
            <a:ext cx="8712968" cy="307777"/>
          </a:xfrm>
          <a:prstGeom prst="rect">
            <a:avLst/>
          </a:prstGeom>
        </p:spPr>
        <p:txBody>
          <a:bodyPr wrap="square">
            <a:spAutoFit/>
          </a:bodyPr>
          <a:lstStyle/>
          <a:p>
            <a:r>
              <a:rPr lang="pt-BR" sz="1400" dirty="0"/>
              <a:t>http://www.barrospimentel.adv.br/apresentacoes/Contratos_Infraestrutura_11abril2013.pdf</a:t>
            </a:r>
          </a:p>
        </p:txBody>
      </p:sp>
    </p:spTree>
    <p:extLst>
      <p:ext uri="{BB962C8B-B14F-4D97-AF65-F5344CB8AC3E}">
        <p14:creationId xmlns:p14="http://schemas.microsoft.com/office/powerpoint/2010/main" val="21376197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Tipos de contratação ... Resumo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214282" y="1643050"/>
            <a:ext cx="8358246" cy="3785652"/>
          </a:xfrm>
          <a:prstGeom prst="rect">
            <a:avLst/>
          </a:prstGeom>
        </p:spPr>
        <p:txBody>
          <a:bodyPr wrap="square">
            <a:spAutoFit/>
          </a:bodyPr>
          <a:lstStyle/>
          <a:p>
            <a:pPr marL="457200" indent="-457200">
              <a:lnSpc>
                <a:spcPct val="150000"/>
              </a:lnSpc>
            </a:pPr>
            <a:r>
              <a:rPr lang="pt-BR" sz="2000" b="1" dirty="0"/>
              <a:t>1. Empreitada por preço global </a:t>
            </a:r>
            <a:r>
              <a:rPr lang="pt-BR" sz="2000" dirty="0"/>
              <a:t>– quando se contrata a execução da obra ou do serviço por preço certo e total;</a:t>
            </a:r>
          </a:p>
          <a:p>
            <a:pPr marL="457200" indent="-457200">
              <a:lnSpc>
                <a:spcPct val="150000"/>
              </a:lnSpc>
              <a:buAutoNum type="arabicPeriod"/>
            </a:pPr>
            <a:endParaRPr lang="pt-BR" sz="2000" dirty="0"/>
          </a:p>
          <a:p>
            <a:pPr>
              <a:lnSpc>
                <a:spcPct val="150000"/>
              </a:lnSpc>
            </a:pPr>
            <a:r>
              <a:rPr lang="pt-BR" sz="2000" dirty="0"/>
              <a:t>2. </a:t>
            </a:r>
            <a:r>
              <a:rPr lang="pt-BR" sz="2000" b="1" dirty="0"/>
              <a:t>Empreitada por preços unitários </a:t>
            </a:r>
            <a:r>
              <a:rPr lang="pt-BR" sz="2000" dirty="0"/>
              <a:t>- quando se contrata a execução da obra ou do serviço por preço certo da unidade;</a:t>
            </a:r>
          </a:p>
          <a:p>
            <a:pPr>
              <a:lnSpc>
                <a:spcPct val="150000"/>
              </a:lnSpc>
            </a:pPr>
            <a:endParaRPr lang="pt-BR" sz="2000" dirty="0"/>
          </a:p>
          <a:p>
            <a:pPr>
              <a:lnSpc>
                <a:spcPct val="150000"/>
              </a:lnSpc>
            </a:pPr>
            <a:r>
              <a:rPr lang="pt-BR" sz="2000" dirty="0"/>
              <a:t>3.</a:t>
            </a:r>
            <a:r>
              <a:rPr lang="pt-BR" sz="2000" b="1" dirty="0"/>
              <a:t> Administração </a:t>
            </a:r>
            <a:r>
              <a:rPr lang="pt-BR" sz="2000" dirty="0"/>
              <a:t>- quando se contrata por reembolso de despesas e remuneração proporcional (percentagem).</a:t>
            </a:r>
            <a:endParaRPr lang="pt-BR" sz="2000" i="1"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Modalidades de Contratos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1026" name="Picture 2" descr="graf riscos"/>
          <p:cNvPicPr>
            <a:picLocks noChangeAspect="1" noChangeArrowheads="1"/>
          </p:cNvPicPr>
          <p:nvPr/>
        </p:nvPicPr>
        <p:blipFill>
          <a:blip r:embed="rId2" cstate="print"/>
          <a:srcRect/>
          <a:stretch>
            <a:fillRect/>
          </a:stretch>
        </p:blipFill>
        <p:spPr bwMode="auto">
          <a:xfrm>
            <a:off x="1785918" y="1571612"/>
            <a:ext cx="5929354" cy="3541871"/>
          </a:xfrm>
          <a:prstGeom prst="rect">
            <a:avLst/>
          </a:prstGeom>
          <a:noFill/>
          <a:ln w="9525">
            <a:noFill/>
            <a:miter lim="800000"/>
            <a:headEnd/>
            <a:tailEnd/>
          </a:ln>
        </p:spPr>
      </p:pic>
      <p:sp>
        <p:nvSpPr>
          <p:cNvPr id="5" name="Retângulo 4"/>
          <p:cNvSpPr/>
          <p:nvPr/>
        </p:nvSpPr>
        <p:spPr>
          <a:xfrm>
            <a:off x="1285852" y="5286388"/>
            <a:ext cx="6858048" cy="369332"/>
          </a:xfrm>
          <a:prstGeom prst="rect">
            <a:avLst/>
          </a:prstGeom>
        </p:spPr>
        <p:txBody>
          <a:bodyPr wrap="square">
            <a:spAutoFit/>
          </a:bodyPr>
          <a:lstStyle/>
          <a:p>
            <a:r>
              <a:rPr lang="pt-BR" b="1" dirty="0"/>
              <a:t>Fonte: </a:t>
            </a:r>
            <a:r>
              <a:rPr lang="pt-BR" b="1" dirty="0" err="1"/>
              <a:t>Mariuza</a:t>
            </a:r>
            <a:r>
              <a:rPr lang="pt-BR" b="1" dirty="0"/>
              <a:t> Rodrigues, Construção Mercado, n º 4, 2004.</a:t>
            </a:r>
            <a:endParaRPr lang="pt-B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Regimes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01" t="23694" r="25840" b="15858"/>
          <a:stretch/>
        </p:blipFill>
        <p:spPr bwMode="auto">
          <a:xfrm>
            <a:off x="467544" y="1124743"/>
            <a:ext cx="8208912" cy="551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29138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Regimes de Contratação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01" t="23694" r="25840" b="15858"/>
          <a:stretch/>
        </p:blipFill>
        <p:spPr bwMode="auto">
          <a:xfrm>
            <a:off x="467544" y="1124743"/>
            <a:ext cx="8208912" cy="551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8707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Outras Modalidades  de Contratos</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2" cstate="print"/>
          <a:srcRect l="11194" t="11381" r="20802" b="10821"/>
          <a:stretch>
            <a:fillRect/>
          </a:stretch>
        </p:blipFill>
        <p:spPr bwMode="auto">
          <a:xfrm>
            <a:off x="955343" y="1105468"/>
            <a:ext cx="6632812" cy="5691117"/>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4948" y="188640"/>
            <a:ext cx="8959539" cy="642941"/>
          </a:xfrm>
        </p:spPr>
        <p:txBody>
          <a:bodyPr>
            <a:normAutofit/>
          </a:bodyPr>
          <a:lstStyle/>
          <a:p>
            <a:pPr algn="l"/>
            <a:r>
              <a:rPr lang="pt-BR" sz="3600" i="1" dirty="0"/>
              <a:t>Licitação de Obras </a:t>
            </a:r>
            <a:endParaRPr lang="pt-BR" sz="3600" dirty="0"/>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3" name="Retângulo 2">
            <a:extLst>
              <a:ext uri="{FF2B5EF4-FFF2-40B4-BE49-F238E27FC236}">
                <a16:creationId xmlns:a16="http://schemas.microsoft.com/office/drawing/2014/main" id="{F4184279-819D-442E-8F08-98EEDE1A09B5}"/>
              </a:ext>
            </a:extLst>
          </p:cNvPr>
          <p:cNvSpPr/>
          <p:nvPr/>
        </p:nvSpPr>
        <p:spPr>
          <a:xfrm>
            <a:off x="1503798" y="6538555"/>
            <a:ext cx="7668344" cy="261610"/>
          </a:xfrm>
          <a:prstGeom prst="rect">
            <a:avLst/>
          </a:prstGeom>
        </p:spPr>
        <p:txBody>
          <a:bodyPr wrap="square">
            <a:spAutoFit/>
          </a:bodyPr>
          <a:lstStyle/>
          <a:p>
            <a:r>
              <a:rPr lang="pt-BR" sz="1100" dirty="0"/>
              <a:t>http://e3licitacoes.com.br/artigos-assessoria-em-licitacoes/licitacao-leigos-atestados-qualificacao-tecnica/</a:t>
            </a:r>
          </a:p>
        </p:txBody>
      </p:sp>
      <p:pic>
        <p:nvPicPr>
          <p:cNvPr id="5" name="Imagem 4">
            <a:extLst>
              <a:ext uri="{FF2B5EF4-FFF2-40B4-BE49-F238E27FC236}">
                <a16:creationId xmlns:a16="http://schemas.microsoft.com/office/drawing/2014/main" id="{7E194E8C-6B4D-4119-B30E-7C5ED368DEF3}"/>
              </a:ext>
            </a:extLst>
          </p:cNvPr>
          <p:cNvPicPr>
            <a:picLocks noChangeAspect="1"/>
          </p:cNvPicPr>
          <p:nvPr/>
        </p:nvPicPr>
        <p:blipFill rotWithShape="1">
          <a:blip r:embed="rId2"/>
          <a:srcRect l="5410" t="11584" r="35038" b="12367"/>
          <a:stretch/>
        </p:blipFill>
        <p:spPr>
          <a:xfrm>
            <a:off x="224851" y="1199212"/>
            <a:ext cx="7265819" cy="5216577"/>
          </a:xfrm>
          <a:prstGeom prst="rect">
            <a:avLst/>
          </a:prstGeom>
        </p:spPr>
      </p:pic>
    </p:spTree>
    <p:extLst>
      <p:ext uri="{BB962C8B-B14F-4D97-AF65-F5344CB8AC3E}">
        <p14:creationId xmlns:p14="http://schemas.microsoft.com/office/powerpoint/2010/main" val="35458437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3"/>
          <p:cNvSpPr>
            <a:spLocks noGrp="1"/>
          </p:cNvSpPr>
          <p:nvPr>
            <p:ph type="ctrTitle"/>
          </p:nvPr>
        </p:nvSpPr>
        <p:spPr>
          <a:xfrm>
            <a:off x="500034" y="0"/>
            <a:ext cx="7772400" cy="1071546"/>
          </a:xfrm>
        </p:spPr>
        <p:txBody>
          <a:bodyPr>
            <a:normAutofit/>
          </a:bodyPr>
          <a:lstStyle/>
          <a:p>
            <a:r>
              <a:rPr lang="pt-BR" sz="3600" dirty="0"/>
              <a:t>Exercício</a:t>
            </a:r>
          </a:p>
        </p:txBody>
      </p:sp>
      <p:cxnSp>
        <p:nvCxnSpPr>
          <p:cNvPr id="6" name="Conector reto 5"/>
          <p:cNvCxnSpPr/>
          <p:nvPr/>
        </p:nvCxnSpPr>
        <p:spPr>
          <a:xfrm>
            <a:off x="0" y="998520"/>
            <a:ext cx="91440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a:off x="672935" y="1210682"/>
            <a:ext cx="7848872" cy="5355312"/>
          </a:xfrm>
          <a:prstGeom prst="rect">
            <a:avLst/>
          </a:prstGeom>
          <a:noFill/>
        </p:spPr>
        <p:txBody>
          <a:bodyPr wrap="square" rtlCol="0">
            <a:spAutoFit/>
          </a:bodyPr>
          <a:lstStyle/>
          <a:p>
            <a:pPr marL="271463" indent="-271463">
              <a:spcBef>
                <a:spcPts val="600"/>
              </a:spcBef>
              <a:spcAft>
                <a:spcPts val="600"/>
              </a:spcAft>
              <a:buFont typeface="Wingdings" pitchFamily="2" charset="2"/>
              <a:buChar char="Ø"/>
            </a:pPr>
            <a:r>
              <a:rPr lang="pt-BR" b="1" dirty="0">
                <a:latin typeface="+mj-lt"/>
                <a:cs typeface="Calibri" pitchFamily="34" charset="0"/>
              </a:rPr>
              <a:t>Supondo que o estado de São Paulo necessita, urgentemente, construir uma nova estação de tratamento de água e uma adutora </a:t>
            </a:r>
            <a:r>
              <a:rPr lang="pt-BR" dirty="0">
                <a:cs typeface="Calibri" pitchFamily="34" charset="0"/>
              </a:rPr>
              <a:t>de água Bruta </a:t>
            </a:r>
            <a:r>
              <a:rPr lang="pt-BR" b="1" dirty="0">
                <a:latin typeface="+mj-lt"/>
                <a:cs typeface="Calibri" pitchFamily="34" charset="0"/>
              </a:rPr>
              <a:t>de 60Km e mais 20Km de água tratada.</a:t>
            </a:r>
          </a:p>
          <a:p>
            <a:pPr marL="271463" indent="-271463">
              <a:spcBef>
                <a:spcPts val="600"/>
              </a:spcBef>
              <a:spcAft>
                <a:spcPts val="600"/>
              </a:spcAft>
              <a:buFont typeface="Wingdings" pitchFamily="2" charset="2"/>
              <a:buChar char="Ø"/>
            </a:pPr>
            <a:r>
              <a:rPr lang="pt-BR" b="1" dirty="0">
                <a:latin typeface="+mj-lt"/>
                <a:cs typeface="Calibri" pitchFamily="34" charset="0"/>
              </a:rPr>
              <a:t>Pede-se:</a:t>
            </a:r>
          </a:p>
          <a:p>
            <a:pPr marL="271463" indent="-271463">
              <a:spcBef>
                <a:spcPts val="600"/>
              </a:spcBef>
              <a:spcAft>
                <a:spcPts val="600"/>
              </a:spcAft>
              <a:buFont typeface="Wingdings" pitchFamily="2" charset="2"/>
              <a:buChar char="Ø"/>
            </a:pPr>
            <a:endParaRPr lang="pt-BR" b="1" dirty="0">
              <a:latin typeface="+mj-lt"/>
              <a:cs typeface="Calibri" pitchFamily="34" charset="0"/>
            </a:endParaRPr>
          </a:p>
          <a:p>
            <a:pPr marL="800100" lvl="1" indent="-342900">
              <a:spcBef>
                <a:spcPts val="600"/>
              </a:spcBef>
              <a:spcAft>
                <a:spcPts val="600"/>
              </a:spcAft>
              <a:buAutoNum type="arabicPeriod"/>
            </a:pPr>
            <a:r>
              <a:rPr lang="pt-BR" b="1" dirty="0">
                <a:latin typeface="+mj-lt"/>
                <a:cs typeface="Calibri" pitchFamily="34" charset="0"/>
              </a:rPr>
              <a:t>Identifique três diferentes modalidades de contratação possíveis para viabilizar esse empreendimento</a:t>
            </a:r>
          </a:p>
          <a:p>
            <a:pPr marL="800100" lvl="1" indent="-342900">
              <a:spcBef>
                <a:spcPts val="600"/>
              </a:spcBef>
              <a:spcAft>
                <a:spcPts val="600"/>
              </a:spcAft>
              <a:buAutoNum type="arabicPeriod"/>
            </a:pPr>
            <a:endParaRPr lang="pt-BR" b="1" dirty="0">
              <a:latin typeface="+mj-lt"/>
              <a:cs typeface="Calibri" pitchFamily="34" charset="0"/>
            </a:endParaRPr>
          </a:p>
          <a:p>
            <a:pPr marL="800100" lvl="1" indent="-342900">
              <a:spcBef>
                <a:spcPts val="600"/>
              </a:spcBef>
              <a:spcAft>
                <a:spcPts val="600"/>
              </a:spcAft>
              <a:buAutoNum type="arabicPeriod"/>
            </a:pPr>
            <a:r>
              <a:rPr lang="pt-BR" b="1" dirty="0">
                <a:latin typeface="+mj-lt"/>
                <a:cs typeface="Calibri" pitchFamily="34" charset="0"/>
              </a:rPr>
              <a:t>Analisar de maneira diferenciada as vantagens e desvantagens de cada uma delas do ponto de vista do empreendedor e do contratante</a:t>
            </a:r>
          </a:p>
          <a:p>
            <a:pPr marL="800100" lvl="1" indent="-342900">
              <a:spcBef>
                <a:spcPts val="600"/>
              </a:spcBef>
              <a:spcAft>
                <a:spcPts val="600"/>
              </a:spcAft>
              <a:buAutoNum type="arabicPeriod"/>
            </a:pPr>
            <a:endParaRPr lang="pt-BR" b="1" dirty="0">
              <a:latin typeface="+mj-lt"/>
              <a:cs typeface="Calibri" pitchFamily="34" charset="0"/>
            </a:endParaRPr>
          </a:p>
          <a:p>
            <a:pPr marL="728663" lvl="1" indent="-271463">
              <a:spcBef>
                <a:spcPts val="600"/>
              </a:spcBef>
              <a:spcAft>
                <a:spcPts val="600"/>
              </a:spcAft>
              <a:buFont typeface="Wingdings" pitchFamily="2" charset="2"/>
              <a:buChar char="Ø"/>
            </a:pPr>
            <a:endParaRPr lang="pt-BR" b="1" dirty="0">
              <a:latin typeface="+mj-lt"/>
              <a:cs typeface="Calibri" pitchFamily="34" charset="0"/>
            </a:endParaRPr>
          </a:p>
          <a:p>
            <a:pPr marL="271463" indent="-271463">
              <a:spcBef>
                <a:spcPts val="600"/>
              </a:spcBef>
              <a:spcAft>
                <a:spcPts val="600"/>
              </a:spcAft>
              <a:buFont typeface="Wingdings" pitchFamily="2" charset="2"/>
              <a:buChar char="Ø"/>
            </a:pPr>
            <a:endParaRPr lang="pt-BR" b="1" dirty="0">
              <a:latin typeface="+mj-lt"/>
              <a:cs typeface="Calibri" pitchFamily="34" charset="0"/>
            </a:endParaRPr>
          </a:p>
          <a:p>
            <a:pPr marL="728663" lvl="1" indent="-271463">
              <a:spcBef>
                <a:spcPts val="600"/>
              </a:spcBef>
              <a:spcAft>
                <a:spcPts val="600"/>
              </a:spcAft>
              <a:buFont typeface="Wingdings" pitchFamily="2" charset="2"/>
              <a:buChar char="Ø"/>
            </a:pPr>
            <a:endParaRPr lang="pt-BR" b="1" dirty="0">
              <a:latin typeface="+mj-lt"/>
              <a:cs typeface="Calibri" pitchFamily="34" charset="0"/>
            </a:endParaRPr>
          </a:p>
        </p:txBody>
      </p:sp>
    </p:spTree>
    <p:extLst>
      <p:ext uri="{BB962C8B-B14F-4D97-AF65-F5344CB8AC3E}">
        <p14:creationId xmlns:p14="http://schemas.microsoft.com/office/powerpoint/2010/main" val="37479019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740F3266-07AE-4B61-84E3-3C76FE5F6A98}"/>
              </a:ext>
            </a:extLst>
          </p:cNvPr>
          <p:cNvSpPr>
            <a:spLocks noChangeArrowheads="1"/>
          </p:cNvSpPr>
          <p:nvPr/>
        </p:nvSpPr>
        <p:spPr bwMode="auto">
          <a:xfrm>
            <a:off x="0" y="0"/>
            <a:ext cx="9144000" cy="148431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4099" name="Rectangle 2">
            <a:extLst>
              <a:ext uri="{FF2B5EF4-FFF2-40B4-BE49-F238E27FC236}">
                <a16:creationId xmlns:a16="http://schemas.microsoft.com/office/drawing/2014/main" id="{CE16875C-3BA2-4E42-8461-6A9C45688966}"/>
              </a:ext>
            </a:extLst>
          </p:cNvPr>
          <p:cNvSpPr>
            <a:spLocks noGrp="1" noChangeArrowheads="1"/>
          </p:cNvSpPr>
          <p:nvPr>
            <p:ph type="ctrTitle"/>
          </p:nvPr>
        </p:nvSpPr>
        <p:spPr/>
        <p:txBody>
          <a:bodyPr/>
          <a:lstStyle/>
          <a:p>
            <a:pPr eaLnBrk="1" hangingPunct="1"/>
            <a:r>
              <a:rPr lang="es-AR" altLang="pt-BR"/>
              <a:t>Splash slide</a:t>
            </a:r>
          </a:p>
        </p:txBody>
      </p:sp>
      <p:sp>
        <p:nvSpPr>
          <p:cNvPr id="4100" name="Rectangle 4">
            <a:extLst>
              <a:ext uri="{FF2B5EF4-FFF2-40B4-BE49-F238E27FC236}">
                <a16:creationId xmlns:a16="http://schemas.microsoft.com/office/drawing/2014/main" id="{8BF92D90-FBAB-4E78-8857-9734D9FD2F5B}"/>
              </a:ext>
            </a:extLst>
          </p:cNvPr>
          <p:cNvSpPr>
            <a:spLocks noChangeArrowheads="1"/>
          </p:cNvSpPr>
          <p:nvPr/>
        </p:nvSpPr>
        <p:spPr bwMode="auto">
          <a:xfrm>
            <a:off x="0" y="571500"/>
            <a:ext cx="9144000" cy="6286500"/>
          </a:xfrm>
          <a:prstGeom prst="rect">
            <a:avLst/>
          </a:prstGeom>
          <a:solidFill>
            <a:srgbClr val="8EB4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1"/>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lnSpc>
                <a:spcPct val="20000"/>
              </a:lnSpc>
              <a:spcBef>
                <a:spcPct val="0"/>
              </a:spcBef>
              <a:buFontTx/>
              <a:buNone/>
            </a:pPr>
            <a:endParaRPr lang="es-AR" altLang="pt-BR" sz="3600" u="none">
              <a:solidFill>
                <a:schemeClr val="bg1"/>
              </a:solidFill>
              <a:latin typeface="Arial" panose="020B0604020202020204" pitchFamily="34" charset="0"/>
            </a:endParaRPr>
          </a:p>
          <a:p>
            <a:pPr algn="ctr" eaLnBrk="1" hangingPunct="1">
              <a:spcBef>
                <a:spcPct val="0"/>
              </a:spcBef>
              <a:buFontTx/>
              <a:buNone/>
            </a:pPr>
            <a:endParaRPr lang="es-AR" altLang="pt-BR" sz="4000" u="none">
              <a:solidFill>
                <a:schemeClr val="bg1"/>
              </a:solidFill>
              <a:latin typeface="Arial" panose="020B0604020202020204" pitchFamily="34" charset="0"/>
            </a:endParaRPr>
          </a:p>
          <a:p>
            <a:pPr algn="ctr" eaLnBrk="1" hangingPunct="1">
              <a:lnSpc>
                <a:spcPct val="70000"/>
              </a:lnSpc>
              <a:spcBef>
                <a:spcPct val="0"/>
              </a:spcBef>
              <a:buFontTx/>
              <a:buNone/>
            </a:pPr>
            <a:endParaRPr lang="pt-BR" altLang="pt-BR" sz="4400" u="none">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lnSpc>
                <a:spcPct val="70000"/>
              </a:lnSpc>
              <a:spcBef>
                <a:spcPct val="0"/>
              </a:spcBef>
              <a:buFontTx/>
              <a:buNone/>
            </a:pPr>
            <a:endParaRPr lang="pt-BR" altLang="pt-BR" sz="700" u="none">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spcBef>
                <a:spcPct val="0"/>
              </a:spcBef>
              <a:buFontTx/>
              <a:buNone/>
            </a:pPr>
            <a:r>
              <a:rPr lang="pt-BR" altLang="pt-BR" sz="4400" u="none">
                <a:solidFill>
                  <a:schemeClr val="bg1"/>
                </a:solidFill>
                <a:latin typeface="Verdana" panose="020B0604030504040204" pitchFamily="34" charset="0"/>
                <a:ea typeface="Verdana" panose="020B0604030504040204" pitchFamily="34" charset="0"/>
                <a:cs typeface="Verdana" panose="020B0604030504040204" pitchFamily="34" charset="0"/>
              </a:rPr>
              <a:t>Escopo, Cronograma, </a:t>
            </a:r>
          </a:p>
          <a:p>
            <a:pPr algn="ctr" eaLnBrk="1" hangingPunct="1">
              <a:spcBef>
                <a:spcPct val="0"/>
              </a:spcBef>
              <a:buFontTx/>
              <a:buNone/>
            </a:pPr>
            <a:r>
              <a:rPr lang="pt-BR" altLang="pt-BR" sz="4400" u="none">
                <a:solidFill>
                  <a:schemeClr val="bg1"/>
                </a:solidFill>
                <a:latin typeface="Verdana" panose="020B0604030504040204" pitchFamily="34" charset="0"/>
                <a:ea typeface="Verdana" panose="020B0604030504040204" pitchFamily="34" charset="0"/>
                <a:cs typeface="Verdana" panose="020B0604030504040204" pitchFamily="34" charset="0"/>
              </a:rPr>
              <a:t>Recursos &amp; Finanças</a:t>
            </a:r>
          </a:p>
          <a:p>
            <a:pPr algn="ctr" eaLnBrk="1" hangingPunct="1">
              <a:lnSpc>
                <a:spcPct val="70000"/>
              </a:lnSpc>
              <a:spcBef>
                <a:spcPct val="0"/>
              </a:spcBef>
              <a:buFontTx/>
              <a:buNone/>
            </a:pPr>
            <a:endParaRPr lang="es-AR" altLang="pt-BR" sz="4400" u="none">
              <a:solidFill>
                <a:schemeClr val="bg1"/>
              </a:solidFill>
              <a:latin typeface="Arial" panose="020B0604020202020204" pitchFamily="34" charset="0"/>
            </a:endParaRPr>
          </a:p>
        </p:txBody>
      </p:sp>
    </p:spTree>
    <p:extLst>
      <p:ext uri="{BB962C8B-B14F-4D97-AF65-F5344CB8AC3E}">
        <p14:creationId xmlns:p14="http://schemas.microsoft.com/office/powerpoint/2010/main" val="23664607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8">
            <a:extLst>
              <a:ext uri="{FF2B5EF4-FFF2-40B4-BE49-F238E27FC236}">
                <a16:creationId xmlns:a16="http://schemas.microsoft.com/office/drawing/2014/main" id="{4D3C2DF9-9837-4239-80C6-5B5A7BEBC28A}"/>
              </a:ext>
            </a:extLst>
          </p:cNvPr>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6147" name="Rectangle 9">
            <a:extLst>
              <a:ext uri="{FF2B5EF4-FFF2-40B4-BE49-F238E27FC236}">
                <a16:creationId xmlns:a16="http://schemas.microsoft.com/office/drawing/2014/main" id="{4816EF38-32C5-437B-9579-E9669F8E35D5}"/>
              </a:ext>
            </a:extLst>
          </p:cNvPr>
          <p:cNvSpPr>
            <a:spLocks noChangeArrowheads="1"/>
          </p:cNvSpPr>
          <p:nvPr/>
        </p:nvSpPr>
        <p:spPr bwMode="auto">
          <a:xfrm>
            <a:off x="0" y="1125538"/>
            <a:ext cx="9144000" cy="5732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6148" name="Rectangle 10">
            <a:extLst>
              <a:ext uri="{FF2B5EF4-FFF2-40B4-BE49-F238E27FC236}">
                <a16:creationId xmlns:a16="http://schemas.microsoft.com/office/drawing/2014/main" id="{A182C663-A177-4B34-AEC7-A19B2FC01427}"/>
              </a:ext>
            </a:extLst>
          </p:cNvPr>
          <p:cNvSpPr>
            <a:spLocks noChangeArrowheads="1"/>
          </p:cNvSpPr>
          <p:nvPr/>
        </p:nvSpPr>
        <p:spPr bwMode="auto">
          <a:xfrm>
            <a:off x="0" y="723900"/>
            <a:ext cx="9144000" cy="6134100"/>
          </a:xfrm>
          <a:prstGeom prst="rect">
            <a:avLst/>
          </a:prstGeom>
          <a:solidFill>
            <a:srgbClr val="8EB4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1"/>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lnSpc>
                <a:spcPct val="20000"/>
              </a:lnSpc>
              <a:spcBef>
                <a:spcPct val="0"/>
              </a:spcBef>
              <a:buFontTx/>
              <a:buNone/>
            </a:pPr>
            <a:endParaRPr lang="es-AR" altLang="pt-BR" sz="3600" u="none">
              <a:solidFill>
                <a:schemeClr val="bg1"/>
              </a:solidFill>
            </a:endParaRPr>
          </a:p>
          <a:p>
            <a:pPr algn="ctr" eaLnBrk="1" hangingPunct="1">
              <a:spcBef>
                <a:spcPct val="0"/>
              </a:spcBef>
              <a:buFontTx/>
              <a:buNone/>
            </a:pPr>
            <a:endParaRPr lang="es-AR" altLang="pt-BR" sz="4000" u="none">
              <a:solidFill>
                <a:schemeClr val="bg1"/>
              </a:solidFill>
            </a:endParaRPr>
          </a:p>
          <a:p>
            <a:pPr algn="ctr" eaLnBrk="1" hangingPunct="1">
              <a:lnSpc>
                <a:spcPct val="70000"/>
              </a:lnSpc>
              <a:spcBef>
                <a:spcPct val="0"/>
              </a:spcBef>
              <a:buFontTx/>
              <a:buNone/>
            </a:pPr>
            <a:endParaRPr lang="pt-BR" altLang="pt-BR" sz="4400" u="none">
              <a:solidFill>
                <a:schemeClr val="bg1"/>
              </a:solidFill>
            </a:endParaRPr>
          </a:p>
          <a:p>
            <a:pPr algn="ctr" eaLnBrk="1" hangingPunct="1">
              <a:lnSpc>
                <a:spcPct val="70000"/>
              </a:lnSpc>
              <a:spcBef>
                <a:spcPct val="0"/>
              </a:spcBef>
              <a:buFontTx/>
              <a:buNone/>
            </a:pPr>
            <a:endParaRPr lang="pt-BR" altLang="pt-BR" sz="4000" u="none">
              <a:solidFill>
                <a:schemeClr val="bg1"/>
              </a:solidFill>
            </a:endParaRPr>
          </a:p>
          <a:p>
            <a:pPr algn="ctr" eaLnBrk="1" hangingPunct="1">
              <a:lnSpc>
                <a:spcPct val="70000"/>
              </a:lnSpc>
              <a:spcBef>
                <a:spcPct val="0"/>
              </a:spcBef>
              <a:buFontTx/>
              <a:buNone/>
            </a:pPr>
            <a:r>
              <a:rPr lang="pt-BR" altLang="pt-BR" sz="6000" u="none">
                <a:solidFill>
                  <a:schemeClr val="bg1"/>
                </a:solidFill>
              </a:rPr>
              <a:t>Introdução</a:t>
            </a:r>
          </a:p>
          <a:p>
            <a:pPr algn="ctr" eaLnBrk="1" hangingPunct="1">
              <a:lnSpc>
                <a:spcPct val="70000"/>
              </a:lnSpc>
              <a:spcBef>
                <a:spcPct val="0"/>
              </a:spcBef>
              <a:buFontTx/>
              <a:buNone/>
            </a:pPr>
            <a:endParaRPr lang="pt-BR" altLang="pt-BR" sz="4400" u="none">
              <a:solidFill>
                <a:schemeClr val="bg1"/>
              </a:solidFill>
            </a:endParaRPr>
          </a:p>
        </p:txBody>
      </p:sp>
      <p:sp>
        <p:nvSpPr>
          <p:cNvPr id="6149" name="Rectangle 11">
            <a:extLst>
              <a:ext uri="{FF2B5EF4-FFF2-40B4-BE49-F238E27FC236}">
                <a16:creationId xmlns:a16="http://schemas.microsoft.com/office/drawing/2014/main" id="{F1891156-D658-4321-BC98-371BACEB5867}"/>
              </a:ext>
            </a:extLst>
          </p:cNvPr>
          <p:cNvSpPr>
            <a:spLocks noChangeArrowheads="1"/>
          </p:cNvSpPr>
          <p:nvPr/>
        </p:nvSpPr>
        <p:spPr bwMode="auto">
          <a:xfrm>
            <a:off x="34925" y="115888"/>
            <a:ext cx="91440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lnSpc>
                <a:spcPct val="95000"/>
              </a:lnSpc>
              <a:spcBef>
                <a:spcPct val="0"/>
              </a:spcBef>
              <a:buFontTx/>
              <a:buNone/>
            </a:pPr>
            <a:r>
              <a:rPr lang="en-US" altLang="pt-BR" sz="4000" b="0" u="none">
                <a:solidFill>
                  <a:schemeClr val="bg1"/>
                </a:solidFill>
              </a:rPr>
              <a:t>Project Delivery System</a:t>
            </a:r>
          </a:p>
        </p:txBody>
      </p:sp>
      <p:sp>
        <p:nvSpPr>
          <p:cNvPr id="6150" name="Text Box 13">
            <a:extLst>
              <a:ext uri="{FF2B5EF4-FFF2-40B4-BE49-F238E27FC236}">
                <a16:creationId xmlns:a16="http://schemas.microsoft.com/office/drawing/2014/main" id="{68BD324A-714E-4724-A317-2F07C908B7B6}"/>
              </a:ext>
            </a:extLst>
          </p:cNvPr>
          <p:cNvSpPr txBox="1">
            <a:spLocks noChangeArrowheads="1"/>
          </p:cNvSpPr>
          <p:nvPr/>
        </p:nvSpPr>
        <p:spPr bwMode="auto">
          <a:xfrm>
            <a:off x="276225" y="4111625"/>
            <a:ext cx="8610600" cy="1570038"/>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50000"/>
              </a:spcBef>
              <a:buFontTx/>
              <a:buNone/>
            </a:pPr>
            <a:r>
              <a:rPr lang="pt-BR" altLang="pt-BR" sz="2400" i="1" u="none"/>
              <a:t>“Nossa missão é desenvolver e implementar práticas consistentes de gerenciamento de projetos, que tenham como foco o pessoal e os sistemas necessários para executar projetos com sucesso”</a:t>
            </a:r>
          </a:p>
        </p:txBody>
      </p:sp>
    </p:spTree>
    <p:extLst>
      <p:ext uri="{BB962C8B-B14F-4D97-AF65-F5344CB8AC3E}">
        <p14:creationId xmlns:p14="http://schemas.microsoft.com/office/powerpoint/2010/main" val="13767649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CF63021-836D-48D6-9C22-6BC664185C48}"/>
              </a:ext>
            </a:extLst>
          </p:cNvPr>
          <p:cNvSpPr>
            <a:spLocks noGrp="1" noChangeArrowheads="1"/>
          </p:cNvSpPr>
          <p:nvPr>
            <p:ph type="title"/>
          </p:nvPr>
        </p:nvSpPr>
        <p:spPr/>
        <p:txBody>
          <a:bodyPr/>
          <a:lstStyle/>
          <a:p>
            <a:pPr eaLnBrk="1" hangingPunct="1"/>
            <a:r>
              <a:rPr lang="pt-BR" altLang="pt-BR" sz="3200"/>
              <a:t>As Práticas Consistentes definem </a:t>
            </a:r>
            <a:br>
              <a:rPr lang="pt-BR" altLang="pt-BR" sz="3200"/>
            </a:br>
            <a:r>
              <a:rPr lang="pt-BR" altLang="pt-BR" sz="3200"/>
              <a:t>o caminho a ser seguido por todos os PMs</a:t>
            </a:r>
          </a:p>
        </p:txBody>
      </p:sp>
      <p:sp>
        <p:nvSpPr>
          <p:cNvPr id="8195" name="Rectangle 3">
            <a:extLst>
              <a:ext uri="{FF2B5EF4-FFF2-40B4-BE49-F238E27FC236}">
                <a16:creationId xmlns:a16="http://schemas.microsoft.com/office/drawing/2014/main" id="{B39F3144-980A-4DDD-83D8-9B16A93DD7DC}"/>
              </a:ext>
            </a:extLst>
          </p:cNvPr>
          <p:cNvSpPr>
            <a:spLocks noChangeArrowheads="1"/>
          </p:cNvSpPr>
          <p:nvPr/>
        </p:nvSpPr>
        <p:spPr bwMode="auto">
          <a:xfrm>
            <a:off x="520700" y="3606800"/>
            <a:ext cx="84455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0" rIns="18000" bIns="0"/>
          <a:lstStyle>
            <a:lvl1pPr marL="342900" indent="-342900">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buFontTx/>
              <a:buNone/>
            </a:pPr>
            <a:r>
              <a:rPr lang="pt-BR" altLang="pt-BR" sz="2200"/>
              <a:t>Ação</a:t>
            </a:r>
          </a:p>
          <a:p>
            <a:pPr eaLnBrk="1" hangingPunct="1"/>
            <a:r>
              <a:rPr lang="pt-BR" altLang="pt-BR" sz="2200" b="0" u="none"/>
              <a:t>Desenvolvimento de práticas globais de Gestão;</a:t>
            </a:r>
          </a:p>
          <a:p>
            <a:pPr eaLnBrk="1" hangingPunct="1"/>
            <a:r>
              <a:rPr lang="pt-BR" altLang="pt-BR" sz="2200" b="0" u="none"/>
              <a:t>Estabelecimento do Plano de Execução de Projetos (PXP) e dos “passes” de cumprimento;</a:t>
            </a:r>
          </a:p>
          <a:p>
            <a:pPr eaLnBrk="1" hangingPunct="1"/>
            <a:r>
              <a:rPr lang="pt-BR" altLang="pt-BR" sz="2200" b="0" u="none"/>
              <a:t>Desenvolvimento de um sistema tipo PDS (Sistema de Entrega de Projetos).</a:t>
            </a:r>
          </a:p>
        </p:txBody>
      </p:sp>
      <p:sp>
        <p:nvSpPr>
          <p:cNvPr id="8196" name="Rectangle 5">
            <a:extLst>
              <a:ext uri="{FF2B5EF4-FFF2-40B4-BE49-F238E27FC236}">
                <a16:creationId xmlns:a16="http://schemas.microsoft.com/office/drawing/2014/main" id="{AF53E454-7498-4BB2-A836-DACD75D1A801}"/>
              </a:ext>
            </a:extLst>
          </p:cNvPr>
          <p:cNvSpPr>
            <a:spLocks noChangeArrowheads="1"/>
          </p:cNvSpPr>
          <p:nvPr/>
        </p:nvSpPr>
        <p:spPr bwMode="auto">
          <a:xfrm>
            <a:off x="508000" y="1176338"/>
            <a:ext cx="7747000"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tIns="0" rIns="18000" bIns="0"/>
          <a:lstStyle>
            <a:lvl1pPr marL="342900" indent="-342900">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buFontTx/>
              <a:buNone/>
            </a:pPr>
            <a:r>
              <a:rPr lang="pt-BR" altLang="pt-BR" sz="2200"/>
              <a:t>Situação</a:t>
            </a:r>
          </a:p>
          <a:p>
            <a:pPr eaLnBrk="1" hangingPunct="1"/>
            <a:r>
              <a:rPr lang="pt-BR" altLang="pt-BR" sz="2200" b="0" u="none"/>
              <a:t>A falta de um método consistente de gerenciamento de  projetos afetava a execução de projetos;</a:t>
            </a:r>
          </a:p>
          <a:p>
            <a:pPr eaLnBrk="1" hangingPunct="1"/>
            <a:r>
              <a:rPr lang="pt-BR" altLang="pt-BR" sz="2200" b="0" u="none"/>
              <a:t>O planejamento insuficiente resultava em má execução, insatisfação do cliente, reclamações e custos extra;</a:t>
            </a:r>
          </a:p>
          <a:p>
            <a:pPr eaLnBrk="1" hangingPunct="1"/>
            <a:r>
              <a:rPr lang="pt-BR" altLang="pt-BR" sz="2200" b="0" u="none"/>
              <a:t>Atraso na entrega e reserviços.</a:t>
            </a:r>
          </a:p>
        </p:txBody>
      </p:sp>
      <p:cxnSp>
        <p:nvCxnSpPr>
          <p:cNvPr id="8197" name="AutoShape 6">
            <a:extLst>
              <a:ext uri="{FF2B5EF4-FFF2-40B4-BE49-F238E27FC236}">
                <a16:creationId xmlns:a16="http://schemas.microsoft.com/office/drawing/2014/main" id="{D329A226-8BEA-4668-A26D-C9FBAB218B0D}"/>
              </a:ext>
            </a:extLst>
          </p:cNvPr>
          <p:cNvCxnSpPr>
            <a:cxnSpLocks noChangeShapeType="1"/>
            <a:endCxn id="8195" idx="1"/>
          </p:cNvCxnSpPr>
          <p:nvPr/>
        </p:nvCxnSpPr>
        <p:spPr bwMode="auto">
          <a:xfrm rot="10800000" flipV="1">
            <a:off x="520700" y="3533775"/>
            <a:ext cx="7046913" cy="1203325"/>
          </a:xfrm>
          <a:prstGeom prst="bentConnector3">
            <a:avLst>
              <a:gd name="adj1" fmla="val 103245"/>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cxnSp>
    </p:spTree>
    <p:extLst>
      <p:ext uri="{BB962C8B-B14F-4D97-AF65-F5344CB8AC3E}">
        <p14:creationId xmlns:p14="http://schemas.microsoft.com/office/powerpoint/2010/main" val="8821158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3D7D325-744F-481A-B353-10FEEE870388}"/>
              </a:ext>
            </a:extLst>
          </p:cNvPr>
          <p:cNvSpPr>
            <a:spLocks noGrp="1" noChangeArrowheads="1"/>
          </p:cNvSpPr>
          <p:nvPr>
            <p:ph type="title"/>
          </p:nvPr>
        </p:nvSpPr>
        <p:spPr/>
        <p:txBody>
          <a:bodyPr/>
          <a:lstStyle/>
          <a:p>
            <a:pPr eaLnBrk="1" hangingPunct="1"/>
            <a:r>
              <a:rPr lang="es-AR" altLang="pt-BR"/>
              <a:t>Passes</a:t>
            </a:r>
          </a:p>
        </p:txBody>
      </p:sp>
      <p:sp>
        <p:nvSpPr>
          <p:cNvPr id="10243" name="Rectangle 3">
            <a:extLst>
              <a:ext uri="{FF2B5EF4-FFF2-40B4-BE49-F238E27FC236}">
                <a16:creationId xmlns:a16="http://schemas.microsoft.com/office/drawing/2014/main" id="{EF25B4A7-EEB9-456A-B54B-D49C3B6BB30D}"/>
              </a:ext>
            </a:extLst>
          </p:cNvPr>
          <p:cNvSpPr>
            <a:spLocks noGrp="1" noChangeArrowheads="1"/>
          </p:cNvSpPr>
          <p:nvPr>
            <p:ph idx="1"/>
          </p:nvPr>
        </p:nvSpPr>
        <p:spPr>
          <a:xfrm>
            <a:off x="395288" y="3317875"/>
            <a:ext cx="8748712" cy="2632075"/>
          </a:xfrm>
        </p:spPr>
        <p:txBody>
          <a:bodyPr/>
          <a:lstStyle/>
          <a:p>
            <a:pPr eaLnBrk="1" hangingPunct="1">
              <a:lnSpc>
                <a:spcPct val="90000"/>
              </a:lnSpc>
            </a:pPr>
            <a:r>
              <a:rPr lang="pt-BR" altLang="pt-BR" sz="2400"/>
              <a:t>Para passar a uma nova fase é preciso obter um “Passe”:</a:t>
            </a:r>
          </a:p>
          <a:p>
            <a:pPr lvl="1" eaLnBrk="1" hangingPunct="1">
              <a:lnSpc>
                <a:spcPct val="90000"/>
              </a:lnSpc>
            </a:pPr>
            <a:r>
              <a:rPr lang="pt-BR" altLang="pt-BR" sz="2000"/>
              <a:t>Comercialização:	Contrato ou Autorização para Começar</a:t>
            </a:r>
          </a:p>
          <a:p>
            <a:pPr lvl="1" eaLnBrk="1" hangingPunct="1">
              <a:lnSpc>
                <a:spcPct val="90000"/>
              </a:lnSpc>
            </a:pPr>
            <a:r>
              <a:rPr lang="pt-BR" altLang="pt-BR" sz="2000"/>
              <a:t>Planejamento: 	PXP Aprovado</a:t>
            </a:r>
          </a:p>
          <a:p>
            <a:pPr lvl="1" eaLnBrk="1" hangingPunct="1">
              <a:lnSpc>
                <a:spcPct val="90000"/>
              </a:lnSpc>
            </a:pPr>
            <a:r>
              <a:rPr lang="pt-BR" altLang="pt-BR" sz="2000"/>
              <a:t>Execução: 	Aceitação de Entregas pelo Cliente</a:t>
            </a:r>
          </a:p>
          <a:p>
            <a:pPr lvl="1" eaLnBrk="1" hangingPunct="1">
              <a:lnSpc>
                <a:spcPct val="90000"/>
              </a:lnSpc>
            </a:pPr>
            <a:r>
              <a:rPr lang="pt-BR" altLang="pt-BR" sz="2000"/>
              <a:t>Encerramento: 	Encerramento do Projeto</a:t>
            </a:r>
          </a:p>
          <a:p>
            <a:pPr lvl="1" eaLnBrk="1" hangingPunct="1">
              <a:lnSpc>
                <a:spcPct val="90000"/>
              </a:lnSpc>
            </a:pPr>
            <a:endParaRPr lang="pt-BR" altLang="pt-BR" sz="2000"/>
          </a:p>
          <a:p>
            <a:pPr eaLnBrk="1" hangingPunct="1">
              <a:lnSpc>
                <a:spcPct val="90000"/>
              </a:lnSpc>
            </a:pPr>
            <a:r>
              <a:rPr lang="es-AR" altLang="pt-BR" sz="2400" b="1" i="1"/>
              <a:t>A obtenção de cada “passe” deve ser verificada</a:t>
            </a:r>
          </a:p>
        </p:txBody>
      </p:sp>
      <p:sp>
        <p:nvSpPr>
          <p:cNvPr id="10244" name="AutoShape 4">
            <a:hlinkClick r:id="" action="ppaction://noaction"/>
            <a:extLst>
              <a:ext uri="{FF2B5EF4-FFF2-40B4-BE49-F238E27FC236}">
                <a16:creationId xmlns:a16="http://schemas.microsoft.com/office/drawing/2014/main" id="{C09AE176-D9F8-456F-BF3F-41026BC3FD34}"/>
              </a:ext>
            </a:extLst>
          </p:cNvPr>
          <p:cNvSpPr>
            <a:spLocks noChangeArrowheads="1"/>
          </p:cNvSpPr>
          <p:nvPr/>
        </p:nvSpPr>
        <p:spPr bwMode="auto">
          <a:xfrm>
            <a:off x="915988" y="2409825"/>
            <a:ext cx="1790700" cy="561975"/>
          </a:xfrm>
          <a:prstGeom prst="homePlate">
            <a:avLst>
              <a:gd name="adj" fmla="val 44684"/>
            </a:avLst>
          </a:prstGeom>
          <a:solidFill>
            <a:srgbClr val="CCFFCC"/>
          </a:solidFill>
          <a:ln w="38100" algn="ctr">
            <a:solidFill>
              <a:srgbClr val="339966"/>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a:spcBef>
                <a:spcPct val="0"/>
              </a:spcBef>
              <a:buFontTx/>
              <a:buNone/>
            </a:pPr>
            <a:r>
              <a:rPr lang="es-AR" altLang="pt-BR" sz="1400" u="none">
                <a:solidFill>
                  <a:schemeClr val="tx2"/>
                </a:solidFill>
                <a:latin typeface="Arial" panose="020B0604020202020204" pitchFamily="34" charset="0"/>
              </a:rPr>
              <a:t>Fase de Comercialização</a:t>
            </a:r>
          </a:p>
        </p:txBody>
      </p:sp>
      <p:sp>
        <p:nvSpPr>
          <p:cNvPr id="10245" name="AutoShape 5">
            <a:hlinkClick r:id="" action="ppaction://noaction"/>
            <a:extLst>
              <a:ext uri="{FF2B5EF4-FFF2-40B4-BE49-F238E27FC236}">
                <a16:creationId xmlns:a16="http://schemas.microsoft.com/office/drawing/2014/main" id="{BF7F38FC-2229-4082-BDDC-DD90B02B3266}"/>
              </a:ext>
            </a:extLst>
          </p:cNvPr>
          <p:cNvSpPr>
            <a:spLocks noChangeArrowheads="1"/>
          </p:cNvSpPr>
          <p:nvPr/>
        </p:nvSpPr>
        <p:spPr bwMode="auto">
          <a:xfrm>
            <a:off x="2944813" y="2409825"/>
            <a:ext cx="1562100" cy="561975"/>
          </a:xfrm>
          <a:prstGeom prst="homePlate">
            <a:avLst>
              <a:gd name="adj" fmla="val 45761"/>
            </a:avLst>
          </a:prstGeom>
          <a:solidFill>
            <a:srgbClr val="CCFFCC"/>
          </a:solidFill>
          <a:ln w="38100" algn="ctr">
            <a:solidFill>
              <a:srgbClr val="339966"/>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a:spcBef>
                <a:spcPct val="0"/>
              </a:spcBef>
              <a:buFontTx/>
              <a:buNone/>
            </a:pPr>
            <a:r>
              <a:rPr lang="es-AR" altLang="pt-BR" sz="1400" u="none">
                <a:solidFill>
                  <a:schemeClr val="tx2"/>
                </a:solidFill>
                <a:latin typeface="Arial" panose="020B0604020202020204" pitchFamily="34" charset="0"/>
              </a:rPr>
              <a:t>Fase de Planejamento</a:t>
            </a:r>
          </a:p>
        </p:txBody>
      </p:sp>
      <p:sp>
        <p:nvSpPr>
          <p:cNvPr id="10246" name="AutoShape 6">
            <a:hlinkClick r:id="" action="ppaction://noaction"/>
            <a:extLst>
              <a:ext uri="{FF2B5EF4-FFF2-40B4-BE49-F238E27FC236}">
                <a16:creationId xmlns:a16="http://schemas.microsoft.com/office/drawing/2014/main" id="{7AEA900A-D1D1-4635-B54E-A2F5A1FE32DA}"/>
              </a:ext>
            </a:extLst>
          </p:cNvPr>
          <p:cNvSpPr>
            <a:spLocks noChangeArrowheads="1"/>
          </p:cNvSpPr>
          <p:nvPr/>
        </p:nvSpPr>
        <p:spPr bwMode="auto">
          <a:xfrm>
            <a:off x="4745038" y="2409825"/>
            <a:ext cx="1590675" cy="561975"/>
          </a:xfrm>
          <a:prstGeom prst="homePlate">
            <a:avLst>
              <a:gd name="adj" fmla="val 46599"/>
            </a:avLst>
          </a:prstGeom>
          <a:solidFill>
            <a:srgbClr val="CCFFCC"/>
          </a:solidFill>
          <a:ln w="38100" algn="ctr">
            <a:solidFill>
              <a:srgbClr val="339966"/>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a:spcBef>
                <a:spcPct val="0"/>
              </a:spcBef>
              <a:buFontTx/>
              <a:buNone/>
            </a:pPr>
            <a:r>
              <a:rPr lang="es-AR" altLang="pt-BR" sz="1400" u="none">
                <a:solidFill>
                  <a:schemeClr val="tx2"/>
                </a:solidFill>
                <a:latin typeface="Arial" panose="020B0604020202020204" pitchFamily="34" charset="0"/>
              </a:rPr>
              <a:t>Fase de Execução</a:t>
            </a:r>
          </a:p>
        </p:txBody>
      </p:sp>
      <p:sp>
        <p:nvSpPr>
          <p:cNvPr id="10247" name="AutoShape 7">
            <a:hlinkClick r:id="" action="ppaction://noaction"/>
            <a:extLst>
              <a:ext uri="{FF2B5EF4-FFF2-40B4-BE49-F238E27FC236}">
                <a16:creationId xmlns:a16="http://schemas.microsoft.com/office/drawing/2014/main" id="{E889761A-BEDB-49BA-B510-D93DB412FCF2}"/>
              </a:ext>
            </a:extLst>
          </p:cNvPr>
          <p:cNvSpPr>
            <a:spLocks noChangeArrowheads="1"/>
          </p:cNvSpPr>
          <p:nvPr/>
        </p:nvSpPr>
        <p:spPr bwMode="auto">
          <a:xfrm>
            <a:off x="6589713" y="2409825"/>
            <a:ext cx="1562100" cy="561975"/>
          </a:xfrm>
          <a:prstGeom prst="homePlate">
            <a:avLst>
              <a:gd name="adj" fmla="val 47460"/>
            </a:avLst>
          </a:prstGeom>
          <a:solidFill>
            <a:srgbClr val="CCFFCC"/>
          </a:solidFill>
          <a:ln w="38100" algn="ctr">
            <a:solidFill>
              <a:srgbClr val="339966"/>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a:spcBef>
                <a:spcPct val="0"/>
              </a:spcBef>
              <a:buFontTx/>
              <a:buNone/>
            </a:pPr>
            <a:r>
              <a:rPr lang="es-AR" altLang="pt-BR" sz="1400" u="none">
                <a:solidFill>
                  <a:schemeClr val="tx2"/>
                </a:solidFill>
                <a:latin typeface="Arial" panose="020B0604020202020204" pitchFamily="34" charset="0"/>
              </a:rPr>
              <a:t>Fase de </a:t>
            </a:r>
          </a:p>
          <a:p>
            <a:pPr algn="ctr">
              <a:spcBef>
                <a:spcPct val="0"/>
              </a:spcBef>
              <a:buFontTx/>
              <a:buNone/>
            </a:pPr>
            <a:r>
              <a:rPr lang="es-AR" altLang="pt-BR" sz="1400" u="none">
                <a:solidFill>
                  <a:schemeClr val="tx2"/>
                </a:solidFill>
                <a:latin typeface="Arial" panose="020B0604020202020204" pitchFamily="34" charset="0"/>
              </a:rPr>
              <a:t>Encerramento</a:t>
            </a:r>
          </a:p>
        </p:txBody>
      </p:sp>
      <p:sp>
        <p:nvSpPr>
          <p:cNvPr id="10248" name="AutoShape 8">
            <a:extLst>
              <a:ext uri="{FF2B5EF4-FFF2-40B4-BE49-F238E27FC236}">
                <a16:creationId xmlns:a16="http://schemas.microsoft.com/office/drawing/2014/main" id="{4C1899EE-5612-4090-9DE8-CF41AB4878D8}"/>
              </a:ext>
            </a:extLst>
          </p:cNvPr>
          <p:cNvSpPr>
            <a:spLocks noChangeArrowheads="1"/>
          </p:cNvSpPr>
          <p:nvPr/>
        </p:nvSpPr>
        <p:spPr bwMode="auto">
          <a:xfrm>
            <a:off x="2733675" y="2605088"/>
            <a:ext cx="180975" cy="180975"/>
          </a:xfrm>
          <a:prstGeom prst="diamond">
            <a:avLst/>
          </a:prstGeom>
          <a:solidFill>
            <a:srgbClr val="FF0000"/>
          </a:solidFill>
          <a:ln w="9525">
            <a:solidFill>
              <a:srgbClr val="FF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0249" name="Text Box 9">
            <a:extLst>
              <a:ext uri="{FF2B5EF4-FFF2-40B4-BE49-F238E27FC236}">
                <a16:creationId xmlns:a16="http://schemas.microsoft.com/office/drawing/2014/main" id="{8415B0DA-286E-48FB-B0BA-B450C7229978}"/>
              </a:ext>
            </a:extLst>
          </p:cNvPr>
          <p:cNvSpPr txBox="1">
            <a:spLocks noChangeArrowheads="1"/>
          </p:cNvSpPr>
          <p:nvPr/>
        </p:nvSpPr>
        <p:spPr bwMode="auto">
          <a:xfrm>
            <a:off x="2257425" y="1281113"/>
            <a:ext cx="11620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a:spcBef>
                <a:spcPct val="0"/>
              </a:spcBef>
              <a:buFontTx/>
              <a:buNone/>
            </a:pPr>
            <a:r>
              <a:rPr lang="es-AR" altLang="pt-BR" sz="1200" b="0" u="none">
                <a:solidFill>
                  <a:srgbClr val="FF0000"/>
                </a:solidFill>
                <a:latin typeface="Arial" panose="020B0604020202020204" pitchFamily="34" charset="0"/>
              </a:rPr>
              <a:t>Contrato ou Autorização para Começar</a:t>
            </a:r>
          </a:p>
        </p:txBody>
      </p:sp>
      <p:sp>
        <p:nvSpPr>
          <p:cNvPr id="10250" name="Line 10">
            <a:extLst>
              <a:ext uri="{FF2B5EF4-FFF2-40B4-BE49-F238E27FC236}">
                <a16:creationId xmlns:a16="http://schemas.microsoft.com/office/drawing/2014/main" id="{F73B924E-BD09-4BEA-9485-5EC75C01189C}"/>
              </a:ext>
            </a:extLst>
          </p:cNvPr>
          <p:cNvSpPr>
            <a:spLocks noChangeShapeType="1"/>
          </p:cNvSpPr>
          <p:nvPr/>
        </p:nvSpPr>
        <p:spPr bwMode="auto">
          <a:xfrm flipV="1">
            <a:off x="2824163" y="2103438"/>
            <a:ext cx="0" cy="431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251" name="AutoShape 11">
            <a:extLst>
              <a:ext uri="{FF2B5EF4-FFF2-40B4-BE49-F238E27FC236}">
                <a16:creationId xmlns:a16="http://schemas.microsoft.com/office/drawing/2014/main" id="{177868F2-9F70-4ACC-89DF-3C5AFF41E04E}"/>
              </a:ext>
            </a:extLst>
          </p:cNvPr>
          <p:cNvSpPr>
            <a:spLocks noChangeArrowheads="1"/>
          </p:cNvSpPr>
          <p:nvPr/>
        </p:nvSpPr>
        <p:spPr bwMode="auto">
          <a:xfrm>
            <a:off x="4527550" y="2605088"/>
            <a:ext cx="180975" cy="180975"/>
          </a:xfrm>
          <a:prstGeom prst="diamond">
            <a:avLst/>
          </a:prstGeom>
          <a:solidFill>
            <a:srgbClr val="FF0000"/>
          </a:solidFill>
          <a:ln w="9525">
            <a:solidFill>
              <a:srgbClr val="FF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0252" name="Text Box 12">
            <a:extLst>
              <a:ext uri="{FF2B5EF4-FFF2-40B4-BE49-F238E27FC236}">
                <a16:creationId xmlns:a16="http://schemas.microsoft.com/office/drawing/2014/main" id="{D524ECFC-1577-4E56-AE6C-CB9A60315E6D}"/>
              </a:ext>
            </a:extLst>
          </p:cNvPr>
          <p:cNvSpPr txBox="1">
            <a:spLocks noChangeArrowheads="1"/>
          </p:cNvSpPr>
          <p:nvPr/>
        </p:nvSpPr>
        <p:spPr bwMode="auto">
          <a:xfrm>
            <a:off x="3922713" y="1836738"/>
            <a:ext cx="1438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a:spcBef>
                <a:spcPct val="0"/>
              </a:spcBef>
              <a:buFontTx/>
              <a:buNone/>
            </a:pPr>
            <a:r>
              <a:rPr lang="es-AR" altLang="pt-BR" sz="1200" b="0" u="none">
                <a:solidFill>
                  <a:srgbClr val="FF0000"/>
                </a:solidFill>
                <a:latin typeface="Arial" panose="020B0604020202020204" pitchFamily="34" charset="0"/>
              </a:rPr>
              <a:t>PXP Aprovado</a:t>
            </a:r>
          </a:p>
        </p:txBody>
      </p:sp>
      <p:sp>
        <p:nvSpPr>
          <p:cNvPr id="10253" name="Line 13">
            <a:extLst>
              <a:ext uri="{FF2B5EF4-FFF2-40B4-BE49-F238E27FC236}">
                <a16:creationId xmlns:a16="http://schemas.microsoft.com/office/drawing/2014/main" id="{AA343165-C3B3-4962-8B14-7B534144131B}"/>
              </a:ext>
            </a:extLst>
          </p:cNvPr>
          <p:cNvSpPr>
            <a:spLocks noChangeShapeType="1"/>
          </p:cNvSpPr>
          <p:nvPr/>
        </p:nvSpPr>
        <p:spPr bwMode="auto">
          <a:xfrm flipV="1">
            <a:off x="4600575" y="2103438"/>
            <a:ext cx="0" cy="431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254" name="AutoShape 14">
            <a:extLst>
              <a:ext uri="{FF2B5EF4-FFF2-40B4-BE49-F238E27FC236}">
                <a16:creationId xmlns:a16="http://schemas.microsoft.com/office/drawing/2014/main" id="{8A4764AE-7ED9-4B4E-867A-2748708807C0}"/>
              </a:ext>
            </a:extLst>
          </p:cNvPr>
          <p:cNvSpPr>
            <a:spLocks noChangeArrowheads="1"/>
          </p:cNvSpPr>
          <p:nvPr/>
        </p:nvSpPr>
        <p:spPr bwMode="auto">
          <a:xfrm>
            <a:off x="6364288" y="2605088"/>
            <a:ext cx="180975" cy="180975"/>
          </a:xfrm>
          <a:prstGeom prst="diamond">
            <a:avLst/>
          </a:prstGeom>
          <a:solidFill>
            <a:srgbClr val="FF0000"/>
          </a:solidFill>
          <a:ln w="9525">
            <a:solidFill>
              <a:srgbClr val="FF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0255" name="Text Box 15">
            <a:extLst>
              <a:ext uri="{FF2B5EF4-FFF2-40B4-BE49-F238E27FC236}">
                <a16:creationId xmlns:a16="http://schemas.microsoft.com/office/drawing/2014/main" id="{44308C19-FD26-4202-835E-B0A28FA575C0}"/>
              </a:ext>
            </a:extLst>
          </p:cNvPr>
          <p:cNvSpPr txBox="1">
            <a:spLocks noChangeArrowheads="1"/>
          </p:cNvSpPr>
          <p:nvPr/>
        </p:nvSpPr>
        <p:spPr bwMode="auto">
          <a:xfrm>
            <a:off x="5859463" y="1662113"/>
            <a:ext cx="1171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a:spcBef>
                <a:spcPct val="0"/>
              </a:spcBef>
              <a:buFontTx/>
              <a:buNone/>
            </a:pPr>
            <a:r>
              <a:rPr lang="es-AR" altLang="pt-BR" sz="1200" b="0" u="none">
                <a:solidFill>
                  <a:srgbClr val="FF0000"/>
                </a:solidFill>
                <a:latin typeface="Arial" panose="020B0604020202020204" pitchFamily="34" charset="0"/>
              </a:rPr>
              <a:t>Aceitação do Cliente</a:t>
            </a:r>
          </a:p>
        </p:txBody>
      </p:sp>
      <p:sp>
        <p:nvSpPr>
          <p:cNvPr id="10256" name="Line 16">
            <a:extLst>
              <a:ext uri="{FF2B5EF4-FFF2-40B4-BE49-F238E27FC236}">
                <a16:creationId xmlns:a16="http://schemas.microsoft.com/office/drawing/2014/main" id="{725734F1-7483-4D89-BAA7-C947E180BE9B}"/>
              </a:ext>
            </a:extLst>
          </p:cNvPr>
          <p:cNvSpPr>
            <a:spLocks noChangeShapeType="1"/>
          </p:cNvSpPr>
          <p:nvPr/>
        </p:nvSpPr>
        <p:spPr bwMode="auto">
          <a:xfrm flipV="1">
            <a:off x="6435725" y="2103438"/>
            <a:ext cx="0" cy="431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257" name="AutoShape 17">
            <a:extLst>
              <a:ext uri="{FF2B5EF4-FFF2-40B4-BE49-F238E27FC236}">
                <a16:creationId xmlns:a16="http://schemas.microsoft.com/office/drawing/2014/main" id="{0DF838A4-C518-40A8-818E-1F3CB6BB6D58}"/>
              </a:ext>
            </a:extLst>
          </p:cNvPr>
          <p:cNvSpPr>
            <a:spLocks noChangeArrowheads="1"/>
          </p:cNvSpPr>
          <p:nvPr/>
        </p:nvSpPr>
        <p:spPr bwMode="auto">
          <a:xfrm>
            <a:off x="8245475" y="2605088"/>
            <a:ext cx="180975" cy="180975"/>
          </a:xfrm>
          <a:prstGeom prst="diamond">
            <a:avLst/>
          </a:prstGeom>
          <a:solidFill>
            <a:srgbClr val="FF0000"/>
          </a:solidFill>
          <a:ln w="9525">
            <a:solidFill>
              <a:srgbClr val="FF0000"/>
            </a:solidFill>
            <a:miter lim="800000"/>
            <a:headEnd/>
            <a:tailEnd/>
          </a:ln>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0258" name="Text Box 18">
            <a:extLst>
              <a:ext uri="{FF2B5EF4-FFF2-40B4-BE49-F238E27FC236}">
                <a16:creationId xmlns:a16="http://schemas.microsoft.com/office/drawing/2014/main" id="{2D31778A-8120-4E63-9DC2-5FB07C8EE195}"/>
              </a:ext>
            </a:extLst>
          </p:cNvPr>
          <p:cNvSpPr txBox="1">
            <a:spLocks noChangeArrowheads="1"/>
          </p:cNvSpPr>
          <p:nvPr/>
        </p:nvSpPr>
        <p:spPr bwMode="auto">
          <a:xfrm>
            <a:off x="7559675" y="164147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a:spcBef>
                <a:spcPct val="0"/>
              </a:spcBef>
              <a:buFontTx/>
              <a:buNone/>
            </a:pPr>
            <a:r>
              <a:rPr lang="es-AR" altLang="pt-BR" sz="1200" b="0" u="none">
                <a:solidFill>
                  <a:srgbClr val="FF0000"/>
                </a:solidFill>
                <a:latin typeface="Arial" panose="020B0604020202020204" pitchFamily="34" charset="0"/>
              </a:rPr>
              <a:t>Encerramento do Projeto</a:t>
            </a:r>
          </a:p>
        </p:txBody>
      </p:sp>
      <p:sp>
        <p:nvSpPr>
          <p:cNvPr id="10259" name="Line 19">
            <a:extLst>
              <a:ext uri="{FF2B5EF4-FFF2-40B4-BE49-F238E27FC236}">
                <a16:creationId xmlns:a16="http://schemas.microsoft.com/office/drawing/2014/main" id="{9F3DC0C0-77B7-4749-A850-FD91971274DA}"/>
              </a:ext>
            </a:extLst>
          </p:cNvPr>
          <p:cNvSpPr>
            <a:spLocks noChangeShapeType="1"/>
          </p:cNvSpPr>
          <p:nvPr/>
        </p:nvSpPr>
        <p:spPr bwMode="auto">
          <a:xfrm flipV="1">
            <a:off x="8316913" y="2103438"/>
            <a:ext cx="0" cy="43180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0260" name="Text Box 20">
            <a:extLst>
              <a:ext uri="{FF2B5EF4-FFF2-40B4-BE49-F238E27FC236}">
                <a16:creationId xmlns:a16="http://schemas.microsoft.com/office/drawing/2014/main" id="{1F567368-E979-445F-A28F-9F600EE769F7}"/>
              </a:ext>
            </a:extLst>
          </p:cNvPr>
          <p:cNvSpPr txBox="1">
            <a:spLocks noChangeArrowheads="1"/>
          </p:cNvSpPr>
          <p:nvPr/>
        </p:nvSpPr>
        <p:spPr bwMode="auto">
          <a:xfrm>
            <a:off x="212725" y="1624013"/>
            <a:ext cx="844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spcBef>
                <a:spcPct val="0"/>
              </a:spcBef>
              <a:buFontTx/>
              <a:buNone/>
            </a:pPr>
            <a:r>
              <a:rPr lang="es-AR" altLang="pt-BR" sz="1200" u="none">
                <a:solidFill>
                  <a:srgbClr val="FF0000"/>
                </a:solidFill>
                <a:latin typeface="Arial" panose="020B0604020202020204" pitchFamily="34" charset="0"/>
              </a:rPr>
              <a:t>Passes:</a:t>
            </a:r>
          </a:p>
        </p:txBody>
      </p:sp>
      <p:sp>
        <p:nvSpPr>
          <p:cNvPr id="10261" name="Text Box 21">
            <a:extLst>
              <a:ext uri="{FF2B5EF4-FFF2-40B4-BE49-F238E27FC236}">
                <a16:creationId xmlns:a16="http://schemas.microsoft.com/office/drawing/2014/main" id="{CD738C38-2065-4EAF-A6A2-8B1F8ACF8D59}"/>
              </a:ext>
            </a:extLst>
          </p:cNvPr>
          <p:cNvSpPr txBox="1">
            <a:spLocks noChangeArrowheads="1"/>
          </p:cNvSpPr>
          <p:nvPr/>
        </p:nvSpPr>
        <p:spPr bwMode="auto">
          <a:xfrm>
            <a:off x="200025" y="2449513"/>
            <a:ext cx="946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spcBef>
                <a:spcPct val="0"/>
              </a:spcBef>
              <a:buFontTx/>
              <a:buNone/>
            </a:pPr>
            <a:r>
              <a:rPr lang="es-AR" altLang="pt-BR" sz="1200" u="none">
                <a:solidFill>
                  <a:srgbClr val="FF0000"/>
                </a:solidFill>
                <a:latin typeface="Arial" panose="020B0604020202020204" pitchFamily="34" charset="0"/>
              </a:rPr>
              <a:t>Fases:</a:t>
            </a:r>
          </a:p>
        </p:txBody>
      </p:sp>
    </p:spTree>
    <p:extLst>
      <p:ext uri="{BB962C8B-B14F-4D97-AF65-F5344CB8AC3E}">
        <p14:creationId xmlns:p14="http://schemas.microsoft.com/office/powerpoint/2010/main" val="29382052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a:extLst>
              <a:ext uri="{FF2B5EF4-FFF2-40B4-BE49-F238E27FC236}">
                <a16:creationId xmlns:a16="http://schemas.microsoft.com/office/drawing/2014/main" id="{63D344FC-788E-44AE-B84D-A53A08ECC077}"/>
              </a:ext>
            </a:extLst>
          </p:cNvPr>
          <p:cNvSpPr>
            <a:spLocks noGrp="1" noChangeArrowheads="1"/>
          </p:cNvSpPr>
          <p:nvPr>
            <p:ph type="title"/>
          </p:nvPr>
        </p:nvSpPr>
        <p:spPr/>
        <p:txBody>
          <a:bodyPr>
            <a:normAutofit fontScale="90000"/>
          </a:bodyPr>
          <a:lstStyle/>
          <a:p>
            <a:pPr eaLnBrk="1" hangingPunct="1"/>
            <a:r>
              <a:rPr lang="es-AR" altLang="pt-BR"/>
              <a:t>Plano de Execução de Projetos (PXP)</a:t>
            </a:r>
          </a:p>
        </p:txBody>
      </p:sp>
      <p:sp>
        <p:nvSpPr>
          <p:cNvPr id="12291" name="Line 1029">
            <a:extLst>
              <a:ext uri="{FF2B5EF4-FFF2-40B4-BE49-F238E27FC236}">
                <a16:creationId xmlns:a16="http://schemas.microsoft.com/office/drawing/2014/main" id="{FA17AFAF-1725-4139-8ED6-B667DBA1E32A}"/>
              </a:ext>
            </a:extLst>
          </p:cNvPr>
          <p:cNvSpPr>
            <a:spLocks noChangeShapeType="1"/>
          </p:cNvSpPr>
          <p:nvPr/>
        </p:nvSpPr>
        <p:spPr bwMode="auto">
          <a:xfrm>
            <a:off x="1360488" y="2381250"/>
            <a:ext cx="3175" cy="272256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92" name="Rectangle 1049">
            <a:extLst>
              <a:ext uri="{FF2B5EF4-FFF2-40B4-BE49-F238E27FC236}">
                <a16:creationId xmlns:a16="http://schemas.microsoft.com/office/drawing/2014/main" id="{46EC0788-6C44-4AD8-96E9-388CCF4C35F3}"/>
              </a:ext>
            </a:extLst>
          </p:cNvPr>
          <p:cNvSpPr>
            <a:spLocks noChangeArrowheads="1"/>
          </p:cNvSpPr>
          <p:nvPr/>
        </p:nvSpPr>
        <p:spPr bwMode="auto">
          <a:xfrm>
            <a:off x="3525838" y="5541963"/>
            <a:ext cx="20383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400" u="none">
                <a:solidFill>
                  <a:srgbClr val="0089C0"/>
                </a:solidFill>
                <a:latin typeface="Arial" panose="020B0604020202020204" pitchFamily="34" charset="0"/>
              </a:rPr>
              <a:t>Ciclo de Vida do Projeto</a:t>
            </a:r>
            <a:endParaRPr lang="es-AR" altLang="pt-BR" sz="1400" i="1" u="none">
              <a:solidFill>
                <a:srgbClr val="0089C0"/>
              </a:solidFill>
              <a:latin typeface="Arial" panose="020B0604020202020204" pitchFamily="34" charset="0"/>
            </a:endParaRPr>
          </a:p>
        </p:txBody>
      </p:sp>
      <p:sp>
        <p:nvSpPr>
          <p:cNvPr id="12293" name="Rectangle 1050">
            <a:extLst>
              <a:ext uri="{FF2B5EF4-FFF2-40B4-BE49-F238E27FC236}">
                <a16:creationId xmlns:a16="http://schemas.microsoft.com/office/drawing/2014/main" id="{D4FCFB18-F32D-4C3C-A9E8-BFC91228DBA9}"/>
              </a:ext>
            </a:extLst>
          </p:cNvPr>
          <p:cNvSpPr>
            <a:spLocks noChangeArrowheads="1"/>
          </p:cNvSpPr>
          <p:nvPr/>
        </p:nvSpPr>
        <p:spPr bwMode="auto">
          <a:xfrm rot="-5400000">
            <a:off x="8731" y="3304382"/>
            <a:ext cx="204628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400" u="none">
                <a:solidFill>
                  <a:srgbClr val="0089C0"/>
                </a:solidFill>
                <a:latin typeface="Arial" panose="020B0604020202020204" pitchFamily="34" charset="0"/>
              </a:rPr>
              <a:t>Habilidade de Impactar </a:t>
            </a:r>
          </a:p>
          <a:p>
            <a:pPr algn="ctr" eaLnBrk="1" hangingPunct="1">
              <a:spcBef>
                <a:spcPct val="0"/>
              </a:spcBef>
              <a:buFontTx/>
              <a:buNone/>
            </a:pPr>
            <a:r>
              <a:rPr lang="es-AR" altLang="pt-BR" sz="1400" u="none">
                <a:solidFill>
                  <a:srgbClr val="0089C0"/>
                </a:solidFill>
                <a:latin typeface="Arial" panose="020B0604020202020204" pitchFamily="34" charset="0"/>
              </a:rPr>
              <a:t>no Resultado do Projeto</a:t>
            </a:r>
          </a:p>
        </p:txBody>
      </p:sp>
      <p:sp>
        <p:nvSpPr>
          <p:cNvPr id="12294" name="Freeform 1051">
            <a:extLst>
              <a:ext uri="{FF2B5EF4-FFF2-40B4-BE49-F238E27FC236}">
                <a16:creationId xmlns:a16="http://schemas.microsoft.com/office/drawing/2014/main" id="{D37A57A7-537C-49CD-97CD-479EB9FA47D3}"/>
              </a:ext>
            </a:extLst>
          </p:cNvPr>
          <p:cNvSpPr>
            <a:spLocks/>
          </p:cNvSpPr>
          <p:nvPr/>
        </p:nvSpPr>
        <p:spPr bwMode="auto">
          <a:xfrm flipV="1">
            <a:off x="1776413" y="2232025"/>
            <a:ext cx="5519737" cy="2546350"/>
          </a:xfrm>
          <a:custGeom>
            <a:avLst/>
            <a:gdLst>
              <a:gd name="T0" fmla="*/ 0 w 2475"/>
              <a:gd name="T1" fmla="*/ 2147483646 h 1589"/>
              <a:gd name="T2" fmla="*/ 2147483646 w 2475"/>
              <a:gd name="T3" fmla="*/ 2147483646 h 1589"/>
              <a:gd name="T4" fmla="*/ 2147483646 w 2475"/>
              <a:gd name="T5" fmla="*/ 2147483646 h 1589"/>
              <a:gd name="T6" fmla="*/ 2147483646 w 2475"/>
              <a:gd name="T7" fmla="*/ 2147483646 h 1589"/>
              <a:gd name="T8" fmla="*/ 2147483646 w 2475"/>
              <a:gd name="T9" fmla="*/ 2147483646 h 1589"/>
              <a:gd name="T10" fmla="*/ 0 60000 65536"/>
              <a:gd name="T11" fmla="*/ 0 60000 65536"/>
              <a:gd name="T12" fmla="*/ 0 60000 65536"/>
              <a:gd name="T13" fmla="*/ 0 60000 65536"/>
              <a:gd name="T14" fmla="*/ 0 60000 65536"/>
              <a:gd name="T15" fmla="*/ 0 w 2475"/>
              <a:gd name="T16" fmla="*/ 0 h 1589"/>
              <a:gd name="T17" fmla="*/ 2475 w 2475"/>
              <a:gd name="T18" fmla="*/ 1589 h 1589"/>
            </a:gdLst>
            <a:ahLst/>
            <a:cxnLst>
              <a:cxn ang="T10">
                <a:pos x="T0" y="T1"/>
              </a:cxn>
              <a:cxn ang="T11">
                <a:pos x="T2" y="T3"/>
              </a:cxn>
              <a:cxn ang="T12">
                <a:pos x="T4" y="T5"/>
              </a:cxn>
              <a:cxn ang="T13">
                <a:pos x="T6" y="T7"/>
              </a:cxn>
              <a:cxn ang="T14">
                <a:pos x="T8" y="T9"/>
              </a:cxn>
            </a:cxnLst>
            <a:rect l="T15" t="T16" r="T17" b="T18"/>
            <a:pathLst>
              <a:path w="2475" h="1589">
                <a:moveTo>
                  <a:pt x="0" y="1589"/>
                </a:moveTo>
                <a:cubicBezTo>
                  <a:pt x="146" y="1574"/>
                  <a:pt x="292" y="1559"/>
                  <a:pt x="453" y="1439"/>
                </a:cubicBezTo>
                <a:cubicBezTo>
                  <a:pt x="614" y="1318"/>
                  <a:pt x="790" y="1082"/>
                  <a:pt x="966" y="865"/>
                </a:cubicBezTo>
                <a:cubicBezTo>
                  <a:pt x="1142" y="649"/>
                  <a:pt x="1258" y="282"/>
                  <a:pt x="1509" y="141"/>
                </a:cubicBezTo>
                <a:cubicBezTo>
                  <a:pt x="1761" y="0"/>
                  <a:pt x="2117" y="10"/>
                  <a:pt x="2475" y="20"/>
                </a:cubicBezTo>
              </a:path>
            </a:pathLst>
          </a:custGeom>
          <a:noFill/>
          <a:ln w="39688">
            <a:solidFill>
              <a:srgbClr val="0089C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sp>
        <p:nvSpPr>
          <p:cNvPr id="12295" name="Line 1061">
            <a:extLst>
              <a:ext uri="{FF2B5EF4-FFF2-40B4-BE49-F238E27FC236}">
                <a16:creationId xmlns:a16="http://schemas.microsoft.com/office/drawing/2014/main" id="{0086D9DF-DBD2-40A5-849C-612BC2E72635}"/>
              </a:ext>
            </a:extLst>
          </p:cNvPr>
          <p:cNvSpPr>
            <a:spLocks noChangeShapeType="1"/>
          </p:cNvSpPr>
          <p:nvPr/>
        </p:nvSpPr>
        <p:spPr bwMode="auto">
          <a:xfrm>
            <a:off x="1366838" y="5108575"/>
            <a:ext cx="60642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2296" name="Line 1075">
            <a:extLst>
              <a:ext uri="{FF2B5EF4-FFF2-40B4-BE49-F238E27FC236}">
                <a16:creationId xmlns:a16="http://schemas.microsoft.com/office/drawing/2014/main" id="{341063C1-7AC8-49EC-8758-76489CDB42A6}"/>
              </a:ext>
            </a:extLst>
          </p:cNvPr>
          <p:cNvSpPr>
            <a:spLocks noChangeShapeType="1"/>
          </p:cNvSpPr>
          <p:nvPr/>
        </p:nvSpPr>
        <p:spPr bwMode="auto">
          <a:xfrm>
            <a:off x="2262188" y="2038350"/>
            <a:ext cx="3175" cy="3065463"/>
          </a:xfrm>
          <a:prstGeom prst="line">
            <a:avLst/>
          </a:prstGeom>
          <a:noFill/>
          <a:ln w="38100">
            <a:solidFill>
              <a:srgbClr val="FF9900"/>
            </a:solidFill>
            <a:prstDash val="sysDot"/>
            <a:round/>
            <a:headEnd/>
            <a:tailEnd/>
          </a:ln>
          <a:extLst>
            <a:ext uri="{909E8E84-426E-40DD-AFC4-6F175D3DCCD1}">
              <a14:hiddenFill xmlns:a14="http://schemas.microsoft.com/office/drawing/2010/main">
                <a:noFill/>
              </a14:hiddenFill>
            </a:ext>
          </a:extLst>
        </p:spPr>
        <p:txBody>
          <a:bodyPr/>
          <a:lstStyle/>
          <a:p>
            <a:endParaRPr lang="pt-BR"/>
          </a:p>
        </p:txBody>
      </p:sp>
      <p:sp>
        <p:nvSpPr>
          <p:cNvPr id="12297" name="Line 1076">
            <a:extLst>
              <a:ext uri="{FF2B5EF4-FFF2-40B4-BE49-F238E27FC236}">
                <a16:creationId xmlns:a16="http://schemas.microsoft.com/office/drawing/2014/main" id="{7E7F45BE-F552-46F4-8E1F-003D7425EB30}"/>
              </a:ext>
            </a:extLst>
          </p:cNvPr>
          <p:cNvSpPr>
            <a:spLocks noChangeShapeType="1"/>
          </p:cNvSpPr>
          <p:nvPr/>
        </p:nvSpPr>
        <p:spPr bwMode="auto">
          <a:xfrm>
            <a:off x="3240088" y="2038350"/>
            <a:ext cx="3175" cy="3065463"/>
          </a:xfrm>
          <a:prstGeom prst="line">
            <a:avLst/>
          </a:prstGeom>
          <a:noFill/>
          <a:ln w="38100">
            <a:solidFill>
              <a:srgbClr val="FF9900"/>
            </a:solidFill>
            <a:prstDash val="sysDot"/>
            <a:round/>
            <a:headEnd/>
            <a:tailEnd/>
          </a:ln>
          <a:extLst>
            <a:ext uri="{909E8E84-426E-40DD-AFC4-6F175D3DCCD1}">
              <a14:hiddenFill xmlns:a14="http://schemas.microsoft.com/office/drawing/2010/main">
                <a:noFill/>
              </a14:hiddenFill>
            </a:ext>
          </a:extLst>
        </p:spPr>
        <p:txBody>
          <a:bodyPr/>
          <a:lstStyle/>
          <a:p>
            <a:endParaRPr lang="pt-BR"/>
          </a:p>
        </p:txBody>
      </p:sp>
      <p:sp>
        <p:nvSpPr>
          <p:cNvPr id="12298" name="Line 1077">
            <a:extLst>
              <a:ext uri="{FF2B5EF4-FFF2-40B4-BE49-F238E27FC236}">
                <a16:creationId xmlns:a16="http://schemas.microsoft.com/office/drawing/2014/main" id="{1C0A4554-4F11-435F-9D61-F2084811E3F8}"/>
              </a:ext>
            </a:extLst>
          </p:cNvPr>
          <p:cNvSpPr>
            <a:spLocks noChangeShapeType="1"/>
          </p:cNvSpPr>
          <p:nvPr/>
        </p:nvSpPr>
        <p:spPr bwMode="auto">
          <a:xfrm>
            <a:off x="6338888" y="2038350"/>
            <a:ext cx="3175" cy="3065463"/>
          </a:xfrm>
          <a:prstGeom prst="line">
            <a:avLst/>
          </a:prstGeom>
          <a:noFill/>
          <a:ln w="38100">
            <a:solidFill>
              <a:srgbClr val="FF9900"/>
            </a:solidFill>
            <a:prstDash val="sysDot"/>
            <a:round/>
            <a:headEnd/>
            <a:tailEnd/>
          </a:ln>
          <a:extLst>
            <a:ext uri="{909E8E84-426E-40DD-AFC4-6F175D3DCCD1}">
              <a14:hiddenFill xmlns:a14="http://schemas.microsoft.com/office/drawing/2010/main">
                <a:noFill/>
              </a14:hiddenFill>
            </a:ext>
          </a:extLst>
        </p:spPr>
        <p:txBody>
          <a:bodyPr/>
          <a:lstStyle/>
          <a:p>
            <a:endParaRPr lang="pt-BR"/>
          </a:p>
        </p:txBody>
      </p:sp>
      <p:sp>
        <p:nvSpPr>
          <p:cNvPr id="12299" name="Line 1078">
            <a:extLst>
              <a:ext uri="{FF2B5EF4-FFF2-40B4-BE49-F238E27FC236}">
                <a16:creationId xmlns:a16="http://schemas.microsoft.com/office/drawing/2014/main" id="{9F810EDD-05A8-4924-B6B2-A621497FD2BC}"/>
              </a:ext>
            </a:extLst>
          </p:cNvPr>
          <p:cNvSpPr>
            <a:spLocks noChangeShapeType="1"/>
          </p:cNvSpPr>
          <p:nvPr/>
        </p:nvSpPr>
        <p:spPr bwMode="auto">
          <a:xfrm>
            <a:off x="7278688" y="2025650"/>
            <a:ext cx="3175" cy="3065463"/>
          </a:xfrm>
          <a:prstGeom prst="line">
            <a:avLst/>
          </a:prstGeom>
          <a:noFill/>
          <a:ln w="38100">
            <a:solidFill>
              <a:srgbClr val="FF9900"/>
            </a:solidFill>
            <a:prstDash val="sysDot"/>
            <a:round/>
            <a:headEnd/>
            <a:tailEnd/>
          </a:ln>
          <a:extLst>
            <a:ext uri="{909E8E84-426E-40DD-AFC4-6F175D3DCCD1}">
              <a14:hiddenFill xmlns:a14="http://schemas.microsoft.com/office/drawing/2010/main">
                <a:noFill/>
              </a14:hiddenFill>
            </a:ext>
          </a:extLst>
        </p:spPr>
        <p:txBody>
          <a:bodyPr/>
          <a:lstStyle/>
          <a:p>
            <a:endParaRPr lang="pt-BR"/>
          </a:p>
        </p:txBody>
      </p:sp>
      <p:sp>
        <p:nvSpPr>
          <p:cNvPr id="12300" name="Rectangle 1079">
            <a:extLst>
              <a:ext uri="{FF2B5EF4-FFF2-40B4-BE49-F238E27FC236}">
                <a16:creationId xmlns:a16="http://schemas.microsoft.com/office/drawing/2014/main" id="{65C26ECC-D69F-4E57-90CC-6EAE89D51C39}"/>
              </a:ext>
            </a:extLst>
          </p:cNvPr>
          <p:cNvSpPr>
            <a:spLocks noChangeArrowheads="1"/>
          </p:cNvSpPr>
          <p:nvPr/>
        </p:nvSpPr>
        <p:spPr bwMode="auto">
          <a:xfrm>
            <a:off x="4427538" y="5224463"/>
            <a:ext cx="654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100" u="none">
                <a:solidFill>
                  <a:schemeClr val="hlink"/>
                </a:solidFill>
                <a:latin typeface="Arial" panose="020B0604020202020204" pitchFamily="34" charset="0"/>
              </a:rPr>
              <a:t>Execução</a:t>
            </a:r>
            <a:endParaRPr lang="es-AR" altLang="pt-BR" sz="1100" i="1" u="none">
              <a:solidFill>
                <a:schemeClr val="hlink"/>
              </a:solidFill>
              <a:latin typeface="Arial" panose="020B0604020202020204" pitchFamily="34" charset="0"/>
            </a:endParaRPr>
          </a:p>
        </p:txBody>
      </p:sp>
      <p:sp>
        <p:nvSpPr>
          <p:cNvPr id="12301" name="Rectangle 1080">
            <a:extLst>
              <a:ext uri="{FF2B5EF4-FFF2-40B4-BE49-F238E27FC236}">
                <a16:creationId xmlns:a16="http://schemas.microsoft.com/office/drawing/2014/main" id="{CA7AA06A-A25C-4672-8B60-70D20707616A}"/>
              </a:ext>
            </a:extLst>
          </p:cNvPr>
          <p:cNvSpPr>
            <a:spLocks noChangeArrowheads="1"/>
          </p:cNvSpPr>
          <p:nvPr/>
        </p:nvSpPr>
        <p:spPr bwMode="auto">
          <a:xfrm>
            <a:off x="1443038" y="5224463"/>
            <a:ext cx="6286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100" u="none">
                <a:solidFill>
                  <a:schemeClr val="hlink"/>
                </a:solidFill>
                <a:latin typeface="Arial" panose="020B0604020202020204" pitchFamily="34" charset="0"/>
              </a:rPr>
              <a:t>Gestação</a:t>
            </a:r>
            <a:endParaRPr lang="es-AR" altLang="pt-BR" sz="1100" i="1" u="none">
              <a:solidFill>
                <a:schemeClr val="hlink"/>
              </a:solidFill>
              <a:latin typeface="Arial" panose="020B0604020202020204" pitchFamily="34" charset="0"/>
            </a:endParaRPr>
          </a:p>
        </p:txBody>
      </p:sp>
      <p:sp>
        <p:nvSpPr>
          <p:cNvPr id="12302" name="Rectangle 1081">
            <a:extLst>
              <a:ext uri="{FF2B5EF4-FFF2-40B4-BE49-F238E27FC236}">
                <a16:creationId xmlns:a16="http://schemas.microsoft.com/office/drawing/2014/main" id="{30D43B9B-5AB5-4CB4-8D8B-77BA629B4B0A}"/>
              </a:ext>
            </a:extLst>
          </p:cNvPr>
          <p:cNvSpPr>
            <a:spLocks noChangeArrowheads="1"/>
          </p:cNvSpPr>
          <p:nvPr/>
        </p:nvSpPr>
        <p:spPr bwMode="auto">
          <a:xfrm>
            <a:off x="2344738" y="5224463"/>
            <a:ext cx="9080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100" u="none">
                <a:solidFill>
                  <a:schemeClr val="hlink"/>
                </a:solidFill>
                <a:latin typeface="Arial" panose="020B0604020202020204" pitchFamily="34" charset="0"/>
              </a:rPr>
              <a:t>Planejamento</a:t>
            </a:r>
            <a:endParaRPr lang="es-AR" altLang="pt-BR" sz="1100" i="1" u="none">
              <a:solidFill>
                <a:schemeClr val="hlink"/>
              </a:solidFill>
              <a:latin typeface="Arial" panose="020B0604020202020204" pitchFamily="34" charset="0"/>
            </a:endParaRPr>
          </a:p>
        </p:txBody>
      </p:sp>
      <p:sp>
        <p:nvSpPr>
          <p:cNvPr id="12303" name="Rectangle 1082">
            <a:extLst>
              <a:ext uri="{FF2B5EF4-FFF2-40B4-BE49-F238E27FC236}">
                <a16:creationId xmlns:a16="http://schemas.microsoft.com/office/drawing/2014/main" id="{DC7D6380-5553-4222-9834-0791CC6D084D}"/>
              </a:ext>
            </a:extLst>
          </p:cNvPr>
          <p:cNvSpPr>
            <a:spLocks noChangeArrowheads="1"/>
          </p:cNvSpPr>
          <p:nvPr/>
        </p:nvSpPr>
        <p:spPr bwMode="auto">
          <a:xfrm>
            <a:off x="6497638" y="5224463"/>
            <a:ext cx="9398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100" u="none">
                <a:solidFill>
                  <a:schemeClr val="hlink"/>
                </a:solidFill>
                <a:latin typeface="Arial" panose="020B0604020202020204" pitchFamily="34" charset="0"/>
              </a:rPr>
              <a:t>Encerramento</a:t>
            </a:r>
            <a:endParaRPr lang="es-AR" altLang="pt-BR" sz="1100" i="1" u="none">
              <a:solidFill>
                <a:schemeClr val="hlink"/>
              </a:solidFill>
              <a:latin typeface="Arial" panose="020B0604020202020204" pitchFamily="34" charset="0"/>
            </a:endParaRPr>
          </a:p>
        </p:txBody>
      </p:sp>
      <p:pic>
        <p:nvPicPr>
          <p:cNvPr id="12304" name="Picture 1083">
            <a:extLst>
              <a:ext uri="{FF2B5EF4-FFF2-40B4-BE49-F238E27FC236}">
                <a16:creationId xmlns:a16="http://schemas.microsoft.com/office/drawing/2014/main" id="{3A5ED9CB-52DA-49F8-BC06-8ECD8980B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825" y="1800225"/>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1084">
            <a:extLst>
              <a:ext uri="{FF2B5EF4-FFF2-40B4-BE49-F238E27FC236}">
                <a16:creationId xmlns:a16="http://schemas.microsoft.com/office/drawing/2014/main" id="{21CC8EBD-49CE-4126-8D7E-8EE55C23D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6425" y="1800225"/>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6" name="Picture 1085">
            <a:extLst>
              <a:ext uri="{FF2B5EF4-FFF2-40B4-BE49-F238E27FC236}">
                <a16:creationId xmlns:a16="http://schemas.microsoft.com/office/drawing/2014/main" id="{2CDA2039-5A95-4472-AE59-B0B0215BA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5225" y="1800225"/>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1086">
            <a:extLst>
              <a:ext uri="{FF2B5EF4-FFF2-40B4-BE49-F238E27FC236}">
                <a16:creationId xmlns:a16="http://schemas.microsoft.com/office/drawing/2014/main" id="{1DAB5288-8E9A-4D50-81C8-1AC88FB2F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5025" y="1800225"/>
            <a:ext cx="209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Rectangle 1087">
            <a:extLst>
              <a:ext uri="{FF2B5EF4-FFF2-40B4-BE49-F238E27FC236}">
                <a16:creationId xmlns:a16="http://schemas.microsoft.com/office/drawing/2014/main" id="{4B1DF64F-87C3-44B4-98FA-607FB1E46577}"/>
              </a:ext>
            </a:extLst>
          </p:cNvPr>
          <p:cNvSpPr>
            <a:spLocks noChangeArrowheads="1"/>
          </p:cNvSpPr>
          <p:nvPr/>
        </p:nvSpPr>
        <p:spPr bwMode="auto">
          <a:xfrm>
            <a:off x="1760538" y="1147763"/>
            <a:ext cx="9921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100" u="none">
                <a:solidFill>
                  <a:schemeClr val="hlink"/>
                </a:solidFill>
                <a:latin typeface="Arial" panose="020B0604020202020204" pitchFamily="34" charset="0"/>
              </a:rPr>
              <a:t>Contrato ou Autorização para Começar</a:t>
            </a:r>
            <a:endParaRPr lang="es-AR" altLang="pt-BR" sz="1100" i="1" u="none">
              <a:solidFill>
                <a:schemeClr val="hlink"/>
              </a:solidFill>
              <a:latin typeface="Arial" panose="020B0604020202020204" pitchFamily="34" charset="0"/>
            </a:endParaRPr>
          </a:p>
        </p:txBody>
      </p:sp>
      <p:sp>
        <p:nvSpPr>
          <p:cNvPr id="12309" name="Rectangle 1088">
            <a:extLst>
              <a:ext uri="{FF2B5EF4-FFF2-40B4-BE49-F238E27FC236}">
                <a16:creationId xmlns:a16="http://schemas.microsoft.com/office/drawing/2014/main" id="{3E65CDC9-8B34-41D5-9C5C-E1391C18B40E}"/>
              </a:ext>
            </a:extLst>
          </p:cNvPr>
          <p:cNvSpPr>
            <a:spLocks noChangeArrowheads="1"/>
          </p:cNvSpPr>
          <p:nvPr/>
        </p:nvSpPr>
        <p:spPr bwMode="auto">
          <a:xfrm>
            <a:off x="2751138" y="1630363"/>
            <a:ext cx="9921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100" u="none">
                <a:solidFill>
                  <a:schemeClr val="hlink"/>
                </a:solidFill>
                <a:latin typeface="Arial" panose="020B0604020202020204" pitchFamily="34" charset="0"/>
              </a:rPr>
              <a:t>PXP</a:t>
            </a:r>
            <a:endParaRPr lang="es-AR" altLang="pt-BR" sz="1100" i="1" u="none">
              <a:solidFill>
                <a:schemeClr val="hlink"/>
              </a:solidFill>
              <a:latin typeface="Arial" panose="020B0604020202020204" pitchFamily="34" charset="0"/>
            </a:endParaRPr>
          </a:p>
        </p:txBody>
      </p:sp>
      <p:sp>
        <p:nvSpPr>
          <p:cNvPr id="12310" name="Rectangle 1089">
            <a:extLst>
              <a:ext uri="{FF2B5EF4-FFF2-40B4-BE49-F238E27FC236}">
                <a16:creationId xmlns:a16="http://schemas.microsoft.com/office/drawing/2014/main" id="{F2DF0ED2-E155-4823-9EEC-30CABC21FA8A}"/>
              </a:ext>
            </a:extLst>
          </p:cNvPr>
          <p:cNvSpPr>
            <a:spLocks noChangeArrowheads="1"/>
          </p:cNvSpPr>
          <p:nvPr/>
        </p:nvSpPr>
        <p:spPr bwMode="auto">
          <a:xfrm>
            <a:off x="5799138" y="1147763"/>
            <a:ext cx="10683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100" u="none">
                <a:solidFill>
                  <a:schemeClr val="hlink"/>
                </a:solidFill>
                <a:latin typeface="Arial" panose="020B0604020202020204" pitchFamily="34" charset="0"/>
              </a:rPr>
              <a:t>Aceitação das entregas pelo Cliente</a:t>
            </a:r>
            <a:endParaRPr lang="es-AR" altLang="pt-BR" sz="1100" i="1" u="none">
              <a:solidFill>
                <a:schemeClr val="hlink"/>
              </a:solidFill>
              <a:latin typeface="Arial" panose="020B0604020202020204" pitchFamily="34" charset="0"/>
            </a:endParaRPr>
          </a:p>
        </p:txBody>
      </p:sp>
      <p:sp>
        <p:nvSpPr>
          <p:cNvPr id="12311" name="Rectangle 1090">
            <a:extLst>
              <a:ext uri="{FF2B5EF4-FFF2-40B4-BE49-F238E27FC236}">
                <a16:creationId xmlns:a16="http://schemas.microsoft.com/office/drawing/2014/main" id="{A60809E4-3083-4B39-B0EA-215ED6921A6E}"/>
              </a:ext>
            </a:extLst>
          </p:cNvPr>
          <p:cNvSpPr>
            <a:spLocks noChangeArrowheads="1"/>
          </p:cNvSpPr>
          <p:nvPr/>
        </p:nvSpPr>
        <p:spPr bwMode="auto">
          <a:xfrm>
            <a:off x="6738938" y="1630363"/>
            <a:ext cx="10683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100" u="none">
                <a:solidFill>
                  <a:schemeClr val="hlink"/>
                </a:solidFill>
                <a:latin typeface="Arial" panose="020B0604020202020204" pitchFamily="34" charset="0"/>
              </a:rPr>
              <a:t>Encerramento</a:t>
            </a:r>
            <a:endParaRPr lang="es-AR" altLang="pt-BR" sz="1100" i="1" u="none">
              <a:solidFill>
                <a:schemeClr val="hlink"/>
              </a:solidFill>
              <a:latin typeface="Arial" panose="020B0604020202020204" pitchFamily="34" charset="0"/>
            </a:endParaRPr>
          </a:p>
        </p:txBody>
      </p:sp>
      <p:sp>
        <p:nvSpPr>
          <p:cNvPr id="12312" name="Rectangle 1091">
            <a:extLst>
              <a:ext uri="{FF2B5EF4-FFF2-40B4-BE49-F238E27FC236}">
                <a16:creationId xmlns:a16="http://schemas.microsoft.com/office/drawing/2014/main" id="{11AA319F-B2E0-44C0-A560-778D2E40A53D}"/>
              </a:ext>
            </a:extLst>
          </p:cNvPr>
          <p:cNvSpPr>
            <a:spLocks noChangeArrowheads="1"/>
          </p:cNvSpPr>
          <p:nvPr/>
        </p:nvSpPr>
        <p:spPr bwMode="auto">
          <a:xfrm>
            <a:off x="617538" y="1808163"/>
            <a:ext cx="12461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100" b="0" u="none">
                <a:solidFill>
                  <a:schemeClr val="hlink"/>
                </a:solidFill>
                <a:latin typeface="Arial" panose="020B0604020202020204" pitchFamily="34" charset="0"/>
              </a:rPr>
              <a:t>Nos propormos a algo que possamos fazer</a:t>
            </a:r>
            <a:endParaRPr lang="es-AR" altLang="pt-BR" sz="1100" b="0" i="1" u="none">
              <a:solidFill>
                <a:schemeClr val="hlink"/>
              </a:solidFill>
              <a:latin typeface="Arial" panose="020B0604020202020204" pitchFamily="34" charset="0"/>
            </a:endParaRPr>
          </a:p>
        </p:txBody>
      </p:sp>
      <p:sp>
        <p:nvSpPr>
          <p:cNvPr id="12313" name="Rectangle 1093">
            <a:extLst>
              <a:ext uri="{FF2B5EF4-FFF2-40B4-BE49-F238E27FC236}">
                <a16:creationId xmlns:a16="http://schemas.microsoft.com/office/drawing/2014/main" id="{27C31649-490A-425D-BE7E-FDAFF3E66661}"/>
              </a:ext>
            </a:extLst>
          </p:cNvPr>
          <p:cNvSpPr>
            <a:spLocks noChangeArrowheads="1"/>
          </p:cNvSpPr>
          <p:nvPr/>
        </p:nvSpPr>
        <p:spPr bwMode="auto">
          <a:xfrm>
            <a:off x="2382838" y="2735263"/>
            <a:ext cx="801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100" b="0" u="none">
                <a:solidFill>
                  <a:schemeClr val="hlink"/>
                </a:solidFill>
                <a:latin typeface="Arial" panose="020B0604020202020204" pitchFamily="34" charset="0"/>
              </a:rPr>
              <a:t>Planejar o Trabalho</a:t>
            </a:r>
            <a:endParaRPr lang="es-AR" altLang="pt-BR" sz="1100" b="0" i="1" u="none">
              <a:solidFill>
                <a:schemeClr val="hlink"/>
              </a:solidFill>
              <a:latin typeface="Arial" panose="020B0604020202020204" pitchFamily="34" charset="0"/>
            </a:endParaRPr>
          </a:p>
        </p:txBody>
      </p:sp>
      <p:sp>
        <p:nvSpPr>
          <p:cNvPr id="12314" name="Rectangle 1094">
            <a:extLst>
              <a:ext uri="{FF2B5EF4-FFF2-40B4-BE49-F238E27FC236}">
                <a16:creationId xmlns:a16="http://schemas.microsoft.com/office/drawing/2014/main" id="{95BB237C-A49C-44FD-895D-BF0B59EEF630}"/>
              </a:ext>
            </a:extLst>
          </p:cNvPr>
          <p:cNvSpPr>
            <a:spLocks noChangeArrowheads="1"/>
          </p:cNvSpPr>
          <p:nvPr/>
        </p:nvSpPr>
        <p:spPr bwMode="auto">
          <a:xfrm>
            <a:off x="4297363" y="3230563"/>
            <a:ext cx="12588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100" b="0" u="none">
                <a:solidFill>
                  <a:schemeClr val="hlink"/>
                </a:solidFill>
                <a:latin typeface="Arial" panose="020B0604020202020204" pitchFamily="34" charset="0"/>
              </a:rPr>
              <a:t>Trabalhar de acordo com o Plano</a:t>
            </a:r>
            <a:endParaRPr lang="es-AR" altLang="pt-BR" sz="1100" b="0" i="1" u="none">
              <a:solidFill>
                <a:schemeClr val="hlink"/>
              </a:solidFill>
              <a:latin typeface="Arial" panose="020B0604020202020204" pitchFamily="34" charset="0"/>
            </a:endParaRPr>
          </a:p>
        </p:txBody>
      </p:sp>
      <p:sp>
        <p:nvSpPr>
          <p:cNvPr id="12315" name="Rectangle 1095">
            <a:extLst>
              <a:ext uri="{FF2B5EF4-FFF2-40B4-BE49-F238E27FC236}">
                <a16:creationId xmlns:a16="http://schemas.microsoft.com/office/drawing/2014/main" id="{FB00E6B8-D0E7-48C0-91C2-107A21931F5E}"/>
              </a:ext>
            </a:extLst>
          </p:cNvPr>
          <p:cNvSpPr>
            <a:spLocks noChangeArrowheads="1"/>
          </p:cNvSpPr>
          <p:nvPr/>
        </p:nvSpPr>
        <p:spPr bwMode="auto">
          <a:xfrm>
            <a:off x="6561138" y="4437063"/>
            <a:ext cx="9921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spcBef>
                <a:spcPct val="0"/>
              </a:spcBef>
              <a:buFontTx/>
              <a:buNone/>
            </a:pPr>
            <a:r>
              <a:rPr lang="es-AR" altLang="pt-BR" sz="1100" b="0" u="none">
                <a:solidFill>
                  <a:schemeClr val="hlink"/>
                </a:solidFill>
                <a:latin typeface="Arial" panose="020B0604020202020204" pitchFamily="34" charset="0"/>
              </a:rPr>
              <a:t>Just do it!</a:t>
            </a:r>
            <a:endParaRPr lang="es-AR" altLang="pt-BR" sz="1100" b="0" i="1" u="none">
              <a:solidFill>
                <a:schemeClr val="hlink"/>
              </a:solidFill>
              <a:latin typeface="Arial" panose="020B0604020202020204" pitchFamily="34" charset="0"/>
            </a:endParaRPr>
          </a:p>
        </p:txBody>
      </p:sp>
    </p:spTree>
    <p:extLst>
      <p:ext uri="{BB962C8B-B14F-4D97-AF65-F5344CB8AC3E}">
        <p14:creationId xmlns:p14="http://schemas.microsoft.com/office/powerpoint/2010/main" val="18242172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50">
            <a:extLst>
              <a:ext uri="{FF2B5EF4-FFF2-40B4-BE49-F238E27FC236}">
                <a16:creationId xmlns:a16="http://schemas.microsoft.com/office/drawing/2014/main" id="{92CC018A-D9C3-446D-BE7C-2A5EA700D62C}"/>
              </a:ext>
            </a:extLst>
          </p:cNvPr>
          <p:cNvGrpSpPr>
            <a:grpSpLocks noChangeAspect="1"/>
          </p:cNvGrpSpPr>
          <p:nvPr/>
        </p:nvGrpSpPr>
        <p:grpSpPr bwMode="auto">
          <a:xfrm>
            <a:off x="7092950" y="2203450"/>
            <a:ext cx="1811338" cy="1690688"/>
            <a:chOff x="4468" y="1388"/>
            <a:chExt cx="1141" cy="1065"/>
          </a:xfrm>
        </p:grpSpPr>
        <p:sp>
          <p:nvSpPr>
            <p:cNvPr id="14378" name="AutoShape 49">
              <a:extLst>
                <a:ext uri="{FF2B5EF4-FFF2-40B4-BE49-F238E27FC236}">
                  <a16:creationId xmlns:a16="http://schemas.microsoft.com/office/drawing/2014/main" id="{3C068098-52C9-42C2-A94F-6B29D8726D10}"/>
                </a:ext>
              </a:extLst>
            </p:cNvPr>
            <p:cNvSpPr>
              <a:spLocks noChangeAspect="1" noChangeArrowheads="1" noTextEdit="1"/>
            </p:cNvSpPr>
            <p:nvPr/>
          </p:nvSpPr>
          <p:spPr bwMode="auto">
            <a:xfrm>
              <a:off x="4468" y="1388"/>
              <a:ext cx="1141"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grpSp>
          <p:nvGrpSpPr>
            <p:cNvPr id="14379" name="Group 53">
              <a:extLst>
                <a:ext uri="{FF2B5EF4-FFF2-40B4-BE49-F238E27FC236}">
                  <a16:creationId xmlns:a16="http://schemas.microsoft.com/office/drawing/2014/main" id="{0F158719-FFBC-4C2E-9CEC-390E0319961C}"/>
                </a:ext>
              </a:extLst>
            </p:cNvPr>
            <p:cNvGrpSpPr>
              <a:grpSpLocks/>
            </p:cNvGrpSpPr>
            <p:nvPr/>
          </p:nvGrpSpPr>
          <p:grpSpPr bwMode="auto">
            <a:xfrm>
              <a:off x="4543" y="1388"/>
              <a:ext cx="1063" cy="1062"/>
              <a:chOff x="4543" y="1388"/>
              <a:chExt cx="1063" cy="1062"/>
            </a:xfrm>
          </p:grpSpPr>
          <p:pic>
            <p:nvPicPr>
              <p:cNvPr id="14743" name="Picture 51">
                <a:extLst>
                  <a:ext uri="{FF2B5EF4-FFF2-40B4-BE49-F238E27FC236}">
                    <a16:creationId xmlns:a16="http://schemas.microsoft.com/office/drawing/2014/main" id="{38A20C99-D7B6-4F92-870A-4338062464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3" y="1388"/>
                <a:ext cx="1063"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4" name="Picture 52">
                <a:extLst>
                  <a:ext uri="{FF2B5EF4-FFF2-40B4-BE49-F238E27FC236}">
                    <a16:creationId xmlns:a16="http://schemas.microsoft.com/office/drawing/2014/main" id="{381D9C23-181D-4775-8B12-9C33B033B7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 y="1388"/>
                <a:ext cx="1063"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80" name="Group 169">
              <a:extLst>
                <a:ext uri="{FF2B5EF4-FFF2-40B4-BE49-F238E27FC236}">
                  <a16:creationId xmlns:a16="http://schemas.microsoft.com/office/drawing/2014/main" id="{7B2BADAC-7BFC-4E82-9540-5D1D765652C2}"/>
                </a:ext>
              </a:extLst>
            </p:cNvPr>
            <p:cNvGrpSpPr>
              <a:grpSpLocks/>
            </p:cNvGrpSpPr>
            <p:nvPr/>
          </p:nvGrpSpPr>
          <p:grpSpPr bwMode="auto">
            <a:xfrm>
              <a:off x="4471" y="1619"/>
              <a:ext cx="554" cy="245"/>
              <a:chOff x="4471" y="1619"/>
              <a:chExt cx="554" cy="245"/>
            </a:xfrm>
          </p:grpSpPr>
          <p:grpSp>
            <p:nvGrpSpPr>
              <p:cNvPr id="14628" name="Group 62">
                <a:extLst>
                  <a:ext uri="{FF2B5EF4-FFF2-40B4-BE49-F238E27FC236}">
                    <a16:creationId xmlns:a16="http://schemas.microsoft.com/office/drawing/2014/main" id="{7CCF17CE-E42E-4897-B634-B73FF0DCEA7B}"/>
                  </a:ext>
                </a:extLst>
              </p:cNvPr>
              <p:cNvGrpSpPr>
                <a:grpSpLocks/>
              </p:cNvGrpSpPr>
              <p:nvPr/>
            </p:nvGrpSpPr>
            <p:grpSpPr bwMode="auto">
              <a:xfrm>
                <a:off x="4506" y="1619"/>
                <a:ext cx="112" cy="83"/>
                <a:chOff x="4506" y="1619"/>
                <a:chExt cx="112" cy="83"/>
              </a:xfrm>
            </p:grpSpPr>
            <p:grpSp>
              <p:nvGrpSpPr>
                <p:cNvPr id="14735" name="Group 56">
                  <a:extLst>
                    <a:ext uri="{FF2B5EF4-FFF2-40B4-BE49-F238E27FC236}">
                      <a16:creationId xmlns:a16="http://schemas.microsoft.com/office/drawing/2014/main" id="{3CF98F66-3279-4C93-95FF-1E38D6A53403}"/>
                    </a:ext>
                  </a:extLst>
                </p:cNvPr>
                <p:cNvGrpSpPr>
                  <a:grpSpLocks/>
                </p:cNvGrpSpPr>
                <p:nvPr/>
              </p:nvGrpSpPr>
              <p:grpSpPr bwMode="auto">
                <a:xfrm>
                  <a:off x="4506" y="1619"/>
                  <a:ext cx="112" cy="83"/>
                  <a:chOff x="4506" y="1619"/>
                  <a:chExt cx="112" cy="83"/>
                </a:xfrm>
              </p:grpSpPr>
              <p:pic>
                <p:nvPicPr>
                  <p:cNvPr id="14741" name="Picture 54">
                    <a:extLst>
                      <a:ext uri="{FF2B5EF4-FFF2-40B4-BE49-F238E27FC236}">
                        <a16:creationId xmlns:a16="http://schemas.microsoft.com/office/drawing/2014/main" id="{C1F353AA-F736-4154-9E3F-AD23188F96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 y="1619"/>
                    <a:ext cx="11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2" name="Freeform 55">
                    <a:extLst>
                      <a:ext uri="{FF2B5EF4-FFF2-40B4-BE49-F238E27FC236}">
                        <a16:creationId xmlns:a16="http://schemas.microsoft.com/office/drawing/2014/main" id="{EAC2F36F-B4D2-4ADC-9348-8F5E04D18F6E}"/>
                      </a:ext>
                    </a:extLst>
                  </p:cNvPr>
                  <p:cNvSpPr>
                    <a:spLocks/>
                  </p:cNvSpPr>
                  <p:nvPr/>
                </p:nvSpPr>
                <p:spPr bwMode="auto">
                  <a:xfrm>
                    <a:off x="4506" y="1619"/>
                    <a:ext cx="112" cy="83"/>
                  </a:xfrm>
                  <a:custGeom>
                    <a:avLst/>
                    <a:gdLst>
                      <a:gd name="T0" fmla="*/ 2 w 112"/>
                      <a:gd name="T1" fmla="*/ 45 h 83"/>
                      <a:gd name="T2" fmla="*/ 112 w 112"/>
                      <a:gd name="T3" fmla="*/ 83 h 83"/>
                      <a:gd name="T4" fmla="*/ 107 w 112"/>
                      <a:gd name="T5" fmla="*/ 37 h 83"/>
                      <a:gd name="T6" fmla="*/ 0 w 112"/>
                      <a:gd name="T7" fmla="*/ 0 h 83"/>
                      <a:gd name="T8" fmla="*/ 2 w 112"/>
                      <a:gd name="T9" fmla="*/ 45 h 83"/>
                      <a:gd name="T10" fmla="*/ 0 60000 65536"/>
                      <a:gd name="T11" fmla="*/ 0 60000 65536"/>
                      <a:gd name="T12" fmla="*/ 0 60000 65536"/>
                      <a:gd name="T13" fmla="*/ 0 60000 65536"/>
                      <a:gd name="T14" fmla="*/ 0 60000 65536"/>
                      <a:gd name="T15" fmla="*/ 0 w 112"/>
                      <a:gd name="T16" fmla="*/ 0 h 83"/>
                      <a:gd name="T17" fmla="*/ 112 w 112"/>
                      <a:gd name="T18" fmla="*/ 83 h 83"/>
                    </a:gdLst>
                    <a:ahLst/>
                    <a:cxnLst>
                      <a:cxn ang="T10">
                        <a:pos x="T0" y="T1"/>
                      </a:cxn>
                      <a:cxn ang="T11">
                        <a:pos x="T2" y="T3"/>
                      </a:cxn>
                      <a:cxn ang="T12">
                        <a:pos x="T4" y="T5"/>
                      </a:cxn>
                      <a:cxn ang="T13">
                        <a:pos x="T6" y="T7"/>
                      </a:cxn>
                      <a:cxn ang="T14">
                        <a:pos x="T8" y="T9"/>
                      </a:cxn>
                    </a:cxnLst>
                    <a:rect l="T15" t="T16" r="T17" b="T18"/>
                    <a:pathLst>
                      <a:path w="112" h="83">
                        <a:moveTo>
                          <a:pt x="2" y="45"/>
                        </a:moveTo>
                        <a:lnTo>
                          <a:pt x="112" y="83"/>
                        </a:lnTo>
                        <a:lnTo>
                          <a:pt x="107" y="37"/>
                        </a:lnTo>
                        <a:lnTo>
                          <a:pt x="0" y="0"/>
                        </a:lnTo>
                        <a:lnTo>
                          <a:pt x="2" y="45"/>
                        </a:ln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4736" name="Line 57">
                  <a:extLst>
                    <a:ext uri="{FF2B5EF4-FFF2-40B4-BE49-F238E27FC236}">
                      <a16:creationId xmlns:a16="http://schemas.microsoft.com/office/drawing/2014/main" id="{8BC38B94-D9EC-4896-8EBE-33D038C6E1C4}"/>
                    </a:ext>
                  </a:extLst>
                </p:cNvPr>
                <p:cNvSpPr>
                  <a:spLocks noChangeShapeType="1"/>
                </p:cNvSpPr>
                <p:nvPr/>
              </p:nvSpPr>
              <p:spPr bwMode="auto">
                <a:xfrm>
                  <a:off x="4596" y="1649"/>
                  <a:ext cx="2"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737" name="Line 58">
                  <a:extLst>
                    <a:ext uri="{FF2B5EF4-FFF2-40B4-BE49-F238E27FC236}">
                      <a16:creationId xmlns:a16="http://schemas.microsoft.com/office/drawing/2014/main" id="{0E3E9475-1213-4B44-B07D-88A624E9F84B}"/>
                    </a:ext>
                  </a:extLst>
                </p:cNvPr>
                <p:cNvSpPr>
                  <a:spLocks noChangeShapeType="1"/>
                </p:cNvSpPr>
                <p:nvPr/>
              </p:nvSpPr>
              <p:spPr bwMode="auto">
                <a:xfrm>
                  <a:off x="4565" y="1638"/>
                  <a:ext cx="2"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738" name="Line 59">
                  <a:extLst>
                    <a:ext uri="{FF2B5EF4-FFF2-40B4-BE49-F238E27FC236}">
                      <a16:creationId xmlns:a16="http://schemas.microsoft.com/office/drawing/2014/main" id="{EEAB9ECC-586F-48E1-BE35-D9577F68B0B1}"/>
                    </a:ext>
                  </a:extLst>
                </p:cNvPr>
                <p:cNvSpPr>
                  <a:spLocks noChangeShapeType="1"/>
                </p:cNvSpPr>
                <p:nvPr/>
              </p:nvSpPr>
              <p:spPr bwMode="auto">
                <a:xfrm>
                  <a:off x="4582" y="1644"/>
                  <a:ext cx="1"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739" name="Line 60">
                  <a:extLst>
                    <a:ext uri="{FF2B5EF4-FFF2-40B4-BE49-F238E27FC236}">
                      <a16:creationId xmlns:a16="http://schemas.microsoft.com/office/drawing/2014/main" id="{A64A1925-36FB-4E80-AF14-4BA5D315F8A2}"/>
                    </a:ext>
                  </a:extLst>
                </p:cNvPr>
                <p:cNvSpPr>
                  <a:spLocks noChangeShapeType="1"/>
                </p:cNvSpPr>
                <p:nvPr/>
              </p:nvSpPr>
              <p:spPr bwMode="auto">
                <a:xfrm>
                  <a:off x="4549" y="1633"/>
                  <a:ext cx="1" cy="4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740" name="Line 61">
                  <a:extLst>
                    <a:ext uri="{FF2B5EF4-FFF2-40B4-BE49-F238E27FC236}">
                      <a16:creationId xmlns:a16="http://schemas.microsoft.com/office/drawing/2014/main" id="{D258338F-90D0-44BF-AFEE-881697357F4F}"/>
                    </a:ext>
                  </a:extLst>
                </p:cNvPr>
                <p:cNvSpPr>
                  <a:spLocks noChangeShapeType="1"/>
                </p:cNvSpPr>
                <p:nvPr/>
              </p:nvSpPr>
              <p:spPr bwMode="auto">
                <a:xfrm>
                  <a:off x="4530" y="1626"/>
                  <a:ext cx="2"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grpSp>
          <p:grpSp>
            <p:nvGrpSpPr>
              <p:cNvPr id="14629" name="Group 149">
                <a:extLst>
                  <a:ext uri="{FF2B5EF4-FFF2-40B4-BE49-F238E27FC236}">
                    <a16:creationId xmlns:a16="http://schemas.microsoft.com/office/drawing/2014/main" id="{0F4060DC-34AE-4CAB-9BA1-1547BC37EDAD}"/>
                  </a:ext>
                </a:extLst>
              </p:cNvPr>
              <p:cNvGrpSpPr>
                <a:grpSpLocks/>
              </p:cNvGrpSpPr>
              <p:nvPr/>
            </p:nvGrpSpPr>
            <p:grpSpPr bwMode="auto">
              <a:xfrm>
                <a:off x="4492" y="1665"/>
                <a:ext cx="480" cy="183"/>
                <a:chOff x="4492" y="1665"/>
                <a:chExt cx="480" cy="183"/>
              </a:xfrm>
            </p:grpSpPr>
            <p:sp>
              <p:nvSpPr>
                <p:cNvPr id="14649" name="Freeform 63">
                  <a:extLst>
                    <a:ext uri="{FF2B5EF4-FFF2-40B4-BE49-F238E27FC236}">
                      <a16:creationId xmlns:a16="http://schemas.microsoft.com/office/drawing/2014/main" id="{A8AFF6B5-E66D-427D-98E2-19950B58EA7A}"/>
                    </a:ext>
                  </a:extLst>
                </p:cNvPr>
                <p:cNvSpPr>
                  <a:spLocks/>
                </p:cNvSpPr>
                <p:nvPr/>
              </p:nvSpPr>
              <p:spPr bwMode="auto">
                <a:xfrm>
                  <a:off x="4492" y="1689"/>
                  <a:ext cx="459" cy="155"/>
                </a:xfrm>
                <a:custGeom>
                  <a:avLst/>
                  <a:gdLst>
                    <a:gd name="T0" fmla="*/ 459 w 459"/>
                    <a:gd name="T1" fmla="*/ 152 h 155"/>
                    <a:gd name="T2" fmla="*/ 459 w 459"/>
                    <a:gd name="T3" fmla="*/ 155 h 155"/>
                    <a:gd name="T4" fmla="*/ 0 w 459"/>
                    <a:gd name="T5" fmla="*/ 3 h 155"/>
                    <a:gd name="T6" fmla="*/ 0 w 459"/>
                    <a:gd name="T7" fmla="*/ 0 h 155"/>
                    <a:gd name="T8" fmla="*/ 459 w 459"/>
                    <a:gd name="T9" fmla="*/ 152 h 155"/>
                    <a:gd name="T10" fmla="*/ 0 60000 65536"/>
                    <a:gd name="T11" fmla="*/ 0 60000 65536"/>
                    <a:gd name="T12" fmla="*/ 0 60000 65536"/>
                    <a:gd name="T13" fmla="*/ 0 60000 65536"/>
                    <a:gd name="T14" fmla="*/ 0 60000 65536"/>
                    <a:gd name="T15" fmla="*/ 0 w 459"/>
                    <a:gd name="T16" fmla="*/ 0 h 155"/>
                    <a:gd name="T17" fmla="*/ 459 w 459"/>
                    <a:gd name="T18" fmla="*/ 155 h 155"/>
                  </a:gdLst>
                  <a:ahLst/>
                  <a:cxnLst>
                    <a:cxn ang="T10">
                      <a:pos x="T0" y="T1"/>
                    </a:cxn>
                    <a:cxn ang="T11">
                      <a:pos x="T2" y="T3"/>
                    </a:cxn>
                    <a:cxn ang="T12">
                      <a:pos x="T4" y="T5"/>
                    </a:cxn>
                    <a:cxn ang="T13">
                      <a:pos x="T6" y="T7"/>
                    </a:cxn>
                    <a:cxn ang="T14">
                      <a:pos x="T8" y="T9"/>
                    </a:cxn>
                  </a:cxnLst>
                  <a:rect l="T15" t="T16" r="T17" b="T18"/>
                  <a:pathLst>
                    <a:path w="459" h="155">
                      <a:moveTo>
                        <a:pt x="459" y="152"/>
                      </a:moveTo>
                      <a:lnTo>
                        <a:pt x="459" y="155"/>
                      </a:lnTo>
                      <a:lnTo>
                        <a:pt x="0" y="3"/>
                      </a:lnTo>
                      <a:lnTo>
                        <a:pt x="0" y="0"/>
                      </a:lnTo>
                      <a:lnTo>
                        <a:pt x="459" y="152"/>
                      </a:lnTo>
                      <a:close/>
                    </a:path>
                  </a:pathLst>
                </a:custGeom>
                <a:solidFill>
                  <a:srgbClr val="97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50" name="Line 64">
                  <a:extLst>
                    <a:ext uri="{FF2B5EF4-FFF2-40B4-BE49-F238E27FC236}">
                      <a16:creationId xmlns:a16="http://schemas.microsoft.com/office/drawing/2014/main" id="{88A4C36E-7423-4FB7-9DB9-994AA8EF74A2}"/>
                    </a:ext>
                  </a:extLst>
                </p:cNvPr>
                <p:cNvSpPr>
                  <a:spLocks noChangeShapeType="1"/>
                </p:cNvSpPr>
                <p:nvPr/>
              </p:nvSpPr>
              <p:spPr bwMode="auto">
                <a:xfrm flipH="1" flipV="1">
                  <a:off x="4492" y="1689"/>
                  <a:ext cx="459" cy="152"/>
                </a:xfrm>
                <a:prstGeom prst="line">
                  <a:avLst/>
                </a:prstGeom>
                <a:noFill/>
                <a:ln w="0">
                  <a:solidFill>
                    <a:srgbClr val="974B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51" name="Freeform 65">
                  <a:extLst>
                    <a:ext uri="{FF2B5EF4-FFF2-40B4-BE49-F238E27FC236}">
                      <a16:creationId xmlns:a16="http://schemas.microsoft.com/office/drawing/2014/main" id="{87CA29D5-9FBB-42A1-BDA1-0676F73F8BF8}"/>
                    </a:ext>
                  </a:extLst>
                </p:cNvPr>
                <p:cNvSpPr>
                  <a:spLocks/>
                </p:cNvSpPr>
                <p:nvPr/>
              </p:nvSpPr>
              <p:spPr bwMode="auto">
                <a:xfrm>
                  <a:off x="4492" y="1692"/>
                  <a:ext cx="460" cy="154"/>
                </a:xfrm>
                <a:custGeom>
                  <a:avLst/>
                  <a:gdLst>
                    <a:gd name="T0" fmla="*/ 459 w 460"/>
                    <a:gd name="T1" fmla="*/ 152 h 154"/>
                    <a:gd name="T2" fmla="*/ 460 w 460"/>
                    <a:gd name="T3" fmla="*/ 154 h 154"/>
                    <a:gd name="T4" fmla="*/ 0 w 460"/>
                    <a:gd name="T5" fmla="*/ 2 h 154"/>
                    <a:gd name="T6" fmla="*/ 0 w 460"/>
                    <a:gd name="T7" fmla="*/ 0 h 154"/>
                    <a:gd name="T8" fmla="*/ 459 w 460"/>
                    <a:gd name="T9" fmla="*/ 152 h 154"/>
                    <a:gd name="T10" fmla="*/ 0 60000 65536"/>
                    <a:gd name="T11" fmla="*/ 0 60000 65536"/>
                    <a:gd name="T12" fmla="*/ 0 60000 65536"/>
                    <a:gd name="T13" fmla="*/ 0 60000 65536"/>
                    <a:gd name="T14" fmla="*/ 0 60000 65536"/>
                    <a:gd name="T15" fmla="*/ 0 w 460"/>
                    <a:gd name="T16" fmla="*/ 0 h 154"/>
                    <a:gd name="T17" fmla="*/ 460 w 460"/>
                    <a:gd name="T18" fmla="*/ 154 h 154"/>
                  </a:gdLst>
                  <a:ahLst/>
                  <a:cxnLst>
                    <a:cxn ang="T10">
                      <a:pos x="T0" y="T1"/>
                    </a:cxn>
                    <a:cxn ang="T11">
                      <a:pos x="T2" y="T3"/>
                    </a:cxn>
                    <a:cxn ang="T12">
                      <a:pos x="T4" y="T5"/>
                    </a:cxn>
                    <a:cxn ang="T13">
                      <a:pos x="T6" y="T7"/>
                    </a:cxn>
                    <a:cxn ang="T14">
                      <a:pos x="T8" y="T9"/>
                    </a:cxn>
                  </a:cxnLst>
                  <a:rect l="T15" t="T16" r="T17" b="T18"/>
                  <a:pathLst>
                    <a:path w="460" h="154">
                      <a:moveTo>
                        <a:pt x="459" y="152"/>
                      </a:moveTo>
                      <a:lnTo>
                        <a:pt x="460" y="154"/>
                      </a:lnTo>
                      <a:lnTo>
                        <a:pt x="0" y="2"/>
                      </a:lnTo>
                      <a:lnTo>
                        <a:pt x="0" y="0"/>
                      </a:lnTo>
                      <a:lnTo>
                        <a:pt x="459" y="152"/>
                      </a:lnTo>
                      <a:close/>
                    </a:path>
                  </a:pathLst>
                </a:custGeom>
                <a:solidFill>
                  <a:srgbClr val="97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52" name="Line 66">
                  <a:extLst>
                    <a:ext uri="{FF2B5EF4-FFF2-40B4-BE49-F238E27FC236}">
                      <a16:creationId xmlns:a16="http://schemas.microsoft.com/office/drawing/2014/main" id="{6959D517-FDF5-40F6-A6F8-5E86B3042586}"/>
                    </a:ext>
                  </a:extLst>
                </p:cNvPr>
                <p:cNvSpPr>
                  <a:spLocks noChangeShapeType="1"/>
                </p:cNvSpPr>
                <p:nvPr/>
              </p:nvSpPr>
              <p:spPr bwMode="auto">
                <a:xfrm flipH="1" flipV="1">
                  <a:off x="4492" y="1692"/>
                  <a:ext cx="459" cy="152"/>
                </a:xfrm>
                <a:prstGeom prst="line">
                  <a:avLst/>
                </a:prstGeom>
                <a:noFill/>
                <a:ln w="0">
                  <a:solidFill>
                    <a:srgbClr val="974B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53" name="Freeform 67">
                  <a:extLst>
                    <a:ext uri="{FF2B5EF4-FFF2-40B4-BE49-F238E27FC236}">
                      <a16:creationId xmlns:a16="http://schemas.microsoft.com/office/drawing/2014/main" id="{67DA7CCE-411B-4AC0-94E3-5F204A44ECD6}"/>
                    </a:ext>
                  </a:extLst>
                </p:cNvPr>
                <p:cNvSpPr>
                  <a:spLocks/>
                </p:cNvSpPr>
                <p:nvPr/>
              </p:nvSpPr>
              <p:spPr bwMode="auto">
                <a:xfrm>
                  <a:off x="4492" y="1694"/>
                  <a:ext cx="461" cy="153"/>
                </a:xfrm>
                <a:custGeom>
                  <a:avLst/>
                  <a:gdLst>
                    <a:gd name="T0" fmla="*/ 460 w 461"/>
                    <a:gd name="T1" fmla="*/ 152 h 153"/>
                    <a:gd name="T2" fmla="*/ 461 w 461"/>
                    <a:gd name="T3" fmla="*/ 153 h 153"/>
                    <a:gd name="T4" fmla="*/ 1 w 461"/>
                    <a:gd name="T5" fmla="*/ 1 h 153"/>
                    <a:gd name="T6" fmla="*/ 0 w 461"/>
                    <a:gd name="T7" fmla="*/ 0 h 153"/>
                    <a:gd name="T8" fmla="*/ 460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0" y="152"/>
                      </a:moveTo>
                      <a:lnTo>
                        <a:pt x="461" y="153"/>
                      </a:lnTo>
                      <a:lnTo>
                        <a:pt x="1" y="1"/>
                      </a:lnTo>
                      <a:lnTo>
                        <a:pt x="0" y="0"/>
                      </a:lnTo>
                      <a:lnTo>
                        <a:pt x="460" y="152"/>
                      </a:lnTo>
                      <a:close/>
                    </a:path>
                  </a:pathLst>
                </a:custGeom>
                <a:solidFill>
                  <a:srgbClr val="96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54" name="Line 68">
                  <a:extLst>
                    <a:ext uri="{FF2B5EF4-FFF2-40B4-BE49-F238E27FC236}">
                      <a16:creationId xmlns:a16="http://schemas.microsoft.com/office/drawing/2014/main" id="{89EDDB3F-B113-43A1-8E59-D6886DBD2B52}"/>
                    </a:ext>
                  </a:extLst>
                </p:cNvPr>
                <p:cNvSpPr>
                  <a:spLocks noChangeShapeType="1"/>
                </p:cNvSpPr>
                <p:nvPr/>
              </p:nvSpPr>
              <p:spPr bwMode="auto">
                <a:xfrm flipH="1" flipV="1">
                  <a:off x="4492" y="1694"/>
                  <a:ext cx="460" cy="152"/>
                </a:xfrm>
                <a:prstGeom prst="line">
                  <a:avLst/>
                </a:prstGeom>
                <a:noFill/>
                <a:ln w="0">
                  <a:solidFill>
                    <a:srgbClr val="964B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55" name="Freeform 69">
                  <a:extLst>
                    <a:ext uri="{FF2B5EF4-FFF2-40B4-BE49-F238E27FC236}">
                      <a16:creationId xmlns:a16="http://schemas.microsoft.com/office/drawing/2014/main" id="{151F4830-FD01-48C3-9BE4-B86536A6FD04}"/>
                    </a:ext>
                  </a:extLst>
                </p:cNvPr>
                <p:cNvSpPr>
                  <a:spLocks/>
                </p:cNvSpPr>
                <p:nvPr/>
              </p:nvSpPr>
              <p:spPr bwMode="auto">
                <a:xfrm>
                  <a:off x="4492" y="1694"/>
                  <a:ext cx="461" cy="153"/>
                </a:xfrm>
                <a:custGeom>
                  <a:avLst/>
                  <a:gdLst>
                    <a:gd name="T0" fmla="*/ 460 w 461"/>
                    <a:gd name="T1" fmla="*/ 152 h 153"/>
                    <a:gd name="T2" fmla="*/ 461 w 461"/>
                    <a:gd name="T3" fmla="*/ 153 h 153"/>
                    <a:gd name="T4" fmla="*/ 1 w 461"/>
                    <a:gd name="T5" fmla="*/ 1 h 153"/>
                    <a:gd name="T6" fmla="*/ 0 w 461"/>
                    <a:gd name="T7" fmla="*/ 0 h 153"/>
                    <a:gd name="T8" fmla="*/ 460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0" y="152"/>
                      </a:moveTo>
                      <a:lnTo>
                        <a:pt x="461" y="153"/>
                      </a:lnTo>
                      <a:lnTo>
                        <a:pt x="1" y="1"/>
                      </a:lnTo>
                      <a:lnTo>
                        <a:pt x="0" y="0"/>
                      </a:lnTo>
                      <a:lnTo>
                        <a:pt x="460" y="152"/>
                      </a:lnTo>
                      <a:close/>
                    </a:path>
                  </a:pathLst>
                </a:custGeom>
                <a:solidFill>
                  <a:srgbClr val="96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56" name="Freeform 70">
                  <a:extLst>
                    <a:ext uri="{FF2B5EF4-FFF2-40B4-BE49-F238E27FC236}">
                      <a16:creationId xmlns:a16="http://schemas.microsoft.com/office/drawing/2014/main" id="{38D08BD5-A923-4AF5-B60D-B730CEA0FB5B}"/>
                    </a:ext>
                  </a:extLst>
                </p:cNvPr>
                <p:cNvSpPr>
                  <a:spLocks/>
                </p:cNvSpPr>
                <p:nvPr/>
              </p:nvSpPr>
              <p:spPr bwMode="auto">
                <a:xfrm>
                  <a:off x="4493" y="1695"/>
                  <a:ext cx="460" cy="152"/>
                </a:xfrm>
                <a:custGeom>
                  <a:avLst/>
                  <a:gdLst>
                    <a:gd name="T0" fmla="*/ 460 w 460"/>
                    <a:gd name="T1" fmla="*/ 152 h 152"/>
                    <a:gd name="T2" fmla="*/ 460 w 460"/>
                    <a:gd name="T3" fmla="*/ 152 h 152"/>
                    <a:gd name="T4" fmla="*/ 0 w 460"/>
                    <a:gd name="T5" fmla="*/ 0 h 152"/>
                    <a:gd name="T6" fmla="*/ 0 w 460"/>
                    <a:gd name="T7" fmla="*/ 0 h 152"/>
                    <a:gd name="T8" fmla="*/ 460 w 460"/>
                    <a:gd name="T9" fmla="*/ 152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2"/>
                      </a:moveTo>
                      <a:lnTo>
                        <a:pt x="460" y="152"/>
                      </a:lnTo>
                      <a:lnTo>
                        <a:pt x="0" y="0"/>
                      </a:lnTo>
                      <a:lnTo>
                        <a:pt x="460" y="152"/>
                      </a:lnTo>
                      <a:close/>
                    </a:path>
                  </a:pathLst>
                </a:custGeom>
                <a:solidFill>
                  <a:srgbClr val="94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57" name="Freeform 71">
                  <a:extLst>
                    <a:ext uri="{FF2B5EF4-FFF2-40B4-BE49-F238E27FC236}">
                      <a16:creationId xmlns:a16="http://schemas.microsoft.com/office/drawing/2014/main" id="{EB365947-6CCE-4989-8440-1D8FD5D40ED1}"/>
                    </a:ext>
                  </a:extLst>
                </p:cNvPr>
                <p:cNvSpPr>
                  <a:spLocks/>
                </p:cNvSpPr>
                <p:nvPr/>
              </p:nvSpPr>
              <p:spPr bwMode="auto">
                <a:xfrm>
                  <a:off x="4493" y="1695"/>
                  <a:ext cx="461" cy="153"/>
                </a:xfrm>
                <a:custGeom>
                  <a:avLst/>
                  <a:gdLst>
                    <a:gd name="T0" fmla="*/ 460 w 461"/>
                    <a:gd name="T1" fmla="*/ 152 h 153"/>
                    <a:gd name="T2" fmla="*/ 461 w 461"/>
                    <a:gd name="T3" fmla="*/ 153 h 153"/>
                    <a:gd name="T4" fmla="*/ 2 w 461"/>
                    <a:gd name="T5" fmla="*/ 1 h 153"/>
                    <a:gd name="T6" fmla="*/ 0 w 461"/>
                    <a:gd name="T7" fmla="*/ 0 h 153"/>
                    <a:gd name="T8" fmla="*/ 460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0" y="152"/>
                      </a:moveTo>
                      <a:lnTo>
                        <a:pt x="461" y="153"/>
                      </a:lnTo>
                      <a:lnTo>
                        <a:pt x="2" y="1"/>
                      </a:lnTo>
                      <a:lnTo>
                        <a:pt x="0" y="0"/>
                      </a:lnTo>
                      <a:lnTo>
                        <a:pt x="460" y="152"/>
                      </a:lnTo>
                      <a:close/>
                    </a:path>
                  </a:pathLst>
                </a:custGeom>
                <a:solidFill>
                  <a:srgbClr val="93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58" name="Line 72">
                  <a:extLst>
                    <a:ext uri="{FF2B5EF4-FFF2-40B4-BE49-F238E27FC236}">
                      <a16:creationId xmlns:a16="http://schemas.microsoft.com/office/drawing/2014/main" id="{4197E95B-CB92-4557-9AD9-F78D8A75B4F0}"/>
                    </a:ext>
                  </a:extLst>
                </p:cNvPr>
                <p:cNvSpPr>
                  <a:spLocks noChangeShapeType="1"/>
                </p:cNvSpPr>
                <p:nvPr/>
              </p:nvSpPr>
              <p:spPr bwMode="auto">
                <a:xfrm flipH="1" flipV="1">
                  <a:off x="4493" y="1695"/>
                  <a:ext cx="460" cy="152"/>
                </a:xfrm>
                <a:prstGeom prst="line">
                  <a:avLst/>
                </a:prstGeom>
                <a:noFill/>
                <a:ln w="0">
                  <a:solidFill>
                    <a:srgbClr val="9349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59" name="Freeform 73">
                  <a:extLst>
                    <a:ext uri="{FF2B5EF4-FFF2-40B4-BE49-F238E27FC236}">
                      <a16:creationId xmlns:a16="http://schemas.microsoft.com/office/drawing/2014/main" id="{BE401F68-FC96-4BE3-ACFD-D736CD381B16}"/>
                    </a:ext>
                  </a:extLst>
                </p:cNvPr>
                <p:cNvSpPr>
                  <a:spLocks/>
                </p:cNvSpPr>
                <p:nvPr/>
              </p:nvSpPr>
              <p:spPr bwMode="auto">
                <a:xfrm>
                  <a:off x="4507" y="1665"/>
                  <a:ext cx="461" cy="152"/>
                </a:xfrm>
                <a:custGeom>
                  <a:avLst/>
                  <a:gdLst>
                    <a:gd name="T0" fmla="*/ 461 w 461"/>
                    <a:gd name="T1" fmla="*/ 152 h 152"/>
                    <a:gd name="T2" fmla="*/ 460 w 461"/>
                    <a:gd name="T3" fmla="*/ 151 h 152"/>
                    <a:gd name="T4" fmla="*/ 0 w 461"/>
                    <a:gd name="T5" fmla="*/ 0 h 152"/>
                    <a:gd name="T6" fmla="*/ 2 w 461"/>
                    <a:gd name="T7" fmla="*/ 0 h 152"/>
                    <a:gd name="T8" fmla="*/ 461 w 461"/>
                    <a:gd name="T9" fmla="*/ 152 h 152"/>
                    <a:gd name="T10" fmla="*/ 0 60000 65536"/>
                    <a:gd name="T11" fmla="*/ 0 60000 65536"/>
                    <a:gd name="T12" fmla="*/ 0 60000 65536"/>
                    <a:gd name="T13" fmla="*/ 0 60000 65536"/>
                    <a:gd name="T14" fmla="*/ 0 60000 65536"/>
                    <a:gd name="T15" fmla="*/ 0 w 461"/>
                    <a:gd name="T16" fmla="*/ 0 h 152"/>
                    <a:gd name="T17" fmla="*/ 461 w 461"/>
                    <a:gd name="T18" fmla="*/ 152 h 152"/>
                  </a:gdLst>
                  <a:ahLst/>
                  <a:cxnLst>
                    <a:cxn ang="T10">
                      <a:pos x="T0" y="T1"/>
                    </a:cxn>
                    <a:cxn ang="T11">
                      <a:pos x="T2" y="T3"/>
                    </a:cxn>
                    <a:cxn ang="T12">
                      <a:pos x="T4" y="T5"/>
                    </a:cxn>
                    <a:cxn ang="T13">
                      <a:pos x="T6" y="T7"/>
                    </a:cxn>
                    <a:cxn ang="T14">
                      <a:pos x="T8" y="T9"/>
                    </a:cxn>
                  </a:cxnLst>
                  <a:rect l="T15" t="T16" r="T17" b="T18"/>
                  <a:pathLst>
                    <a:path w="461" h="152">
                      <a:moveTo>
                        <a:pt x="461" y="152"/>
                      </a:moveTo>
                      <a:lnTo>
                        <a:pt x="460" y="151"/>
                      </a:lnTo>
                      <a:lnTo>
                        <a:pt x="0" y="0"/>
                      </a:lnTo>
                      <a:lnTo>
                        <a:pt x="2" y="0"/>
                      </a:lnTo>
                      <a:lnTo>
                        <a:pt x="461" y="152"/>
                      </a:lnTo>
                      <a:close/>
                    </a:path>
                  </a:pathLst>
                </a:custGeom>
                <a:solidFill>
                  <a:srgbClr val="7C3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60" name="Line 74">
                  <a:extLst>
                    <a:ext uri="{FF2B5EF4-FFF2-40B4-BE49-F238E27FC236}">
                      <a16:creationId xmlns:a16="http://schemas.microsoft.com/office/drawing/2014/main" id="{2DF82FED-98E0-4506-B364-523C9D6D242B}"/>
                    </a:ext>
                  </a:extLst>
                </p:cNvPr>
                <p:cNvSpPr>
                  <a:spLocks noChangeShapeType="1"/>
                </p:cNvSpPr>
                <p:nvPr/>
              </p:nvSpPr>
              <p:spPr bwMode="auto">
                <a:xfrm flipH="1" flipV="1">
                  <a:off x="4509" y="1665"/>
                  <a:ext cx="459" cy="152"/>
                </a:xfrm>
                <a:prstGeom prst="line">
                  <a:avLst/>
                </a:prstGeom>
                <a:noFill/>
                <a:ln w="0">
                  <a:solidFill>
                    <a:srgbClr val="7C3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61" name="Freeform 75">
                  <a:extLst>
                    <a:ext uri="{FF2B5EF4-FFF2-40B4-BE49-F238E27FC236}">
                      <a16:creationId xmlns:a16="http://schemas.microsoft.com/office/drawing/2014/main" id="{14624A1C-272B-4EC4-8B17-0D2DC85E3C19}"/>
                    </a:ext>
                  </a:extLst>
                </p:cNvPr>
                <p:cNvSpPr>
                  <a:spLocks/>
                </p:cNvSpPr>
                <p:nvPr/>
              </p:nvSpPr>
              <p:spPr bwMode="auto">
                <a:xfrm>
                  <a:off x="4506" y="1665"/>
                  <a:ext cx="461" cy="152"/>
                </a:xfrm>
                <a:custGeom>
                  <a:avLst/>
                  <a:gdLst>
                    <a:gd name="T0" fmla="*/ 461 w 461"/>
                    <a:gd name="T1" fmla="*/ 151 h 152"/>
                    <a:gd name="T2" fmla="*/ 459 w 461"/>
                    <a:gd name="T3" fmla="*/ 152 h 152"/>
                    <a:gd name="T4" fmla="*/ 0 w 461"/>
                    <a:gd name="T5" fmla="*/ 0 h 152"/>
                    <a:gd name="T6" fmla="*/ 1 w 461"/>
                    <a:gd name="T7" fmla="*/ 0 h 152"/>
                    <a:gd name="T8" fmla="*/ 461 w 461"/>
                    <a:gd name="T9" fmla="*/ 151 h 152"/>
                    <a:gd name="T10" fmla="*/ 0 60000 65536"/>
                    <a:gd name="T11" fmla="*/ 0 60000 65536"/>
                    <a:gd name="T12" fmla="*/ 0 60000 65536"/>
                    <a:gd name="T13" fmla="*/ 0 60000 65536"/>
                    <a:gd name="T14" fmla="*/ 0 60000 65536"/>
                    <a:gd name="T15" fmla="*/ 0 w 461"/>
                    <a:gd name="T16" fmla="*/ 0 h 152"/>
                    <a:gd name="T17" fmla="*/ 461 w 461"/>
                    <a:gd name="T18" fmla="*/ 152 h 152"/>
                  </a:gdLst>
                  <a:ahLst/>
                  <a:cxnLst>
                    <a:cxn ang="T10">
                      <a:pos x="T0" y="T1"/>
                    </a:cxn>
                    <a:cxn ang="T11">
                      <a:pos x="T2" y="T3"/>
                    </a:cxn>
                    <a:cxn ang="T12">
                      <a:pos x="T4" y="T5"/>
                    </a:cxn>
                    <a:cxn ang="T13">
                      <a:pos x="T6" y="T7"/>
                    </a:cxn>
                    <a:cxn ang="T14">
                      <a:pos x="T8" y="T9"/>
                    </a:cxn>
                  </a:cxnLst>
                  <a:rect l="T15" t="T16" r="T17" b="T18"/>
                  <a:pathLst>
                    <a:path w="461" h="152">
                      <a:moveTo>
                        <a:pt x="461" y="151"/>
                      </a:moveTo>
                      <a:lnTo>
                        <a:pt x="459" y="152"/>
                      </a:lnTo>
                      <a:lnTo>
                        <a:pt x="0" y="0"/>
                      </a:lnTo>
                      <a:lnTo>
                        <a:pt x="1" y="0"/>
                      </a:lnTo>
                      <a:lnTo>
                        <a:pt x="461" y="151"/>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62" name="Line 76">
                  <a:extLst>
                    <a:ext uri="{FF2B5EF4-FFF2-40B4-BE49-F238E27FC236}">
                      <a16:creationId xmlns:a16="http://schemas.microsoft.com/office/drawing/2014/main" id="{38AACC3D-C742-4E37-81E1-6956295E8B14}"/>
                    </a:ext>
                  </a:extLst>
                </p:cNvPr>
                <p:cNvSpPr>
                  <a:spLocks noChangeShapeType="1"/>
                </p:cNvSpPr>
                <p:nvPr/>
              </p:nvSpPr>
              <p:spPr bwMode="auto">
                <a:xfrm flipH="1" flipV="1">
                  <a:off x="4507" y="1665"/>
                  <a:ext cx="460" cy="151"/>
                </a:xfrm>
                <a:prstGeom prst="line">
                  <a:avLst/>
                </a:prstGeom>
                <a:noFill/>
                <a:ln w="0">
                  <a:solidFill>
                    <a:srgbClr val="7F3F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63" name="Freeform 77">
                  <a:extLst>
                    <a:ext uri="{FF2B5EF4-FFF2-40B4-BE49-F238E27FC236}">
                      <a16:creationId xmlns:a16="http://schemas.microsoft.com/office/drawing/2014/main" id="{F8D32BA3-DF3A-4C3C-A9BD-EA65A782973E}"/>
                    </a:ext>
                  </a:extLst>
                </p:cNvPr>
                <p:cNvSpPr>
                  <a:spLocks/>
                </p:cNvSpPr>
                <p:nvPr/>
              </p:nvSpPr>
              <p:spPr bwMode="auto">
                <a:xfrm>
                  <a:off x="4504" y="1665"/>
                  <a:ext cx="461" cy="153"/>
                </a:xfrm>
                <a:custGeom>
                  <a:avLst/>
                  <a:gdLst>
                    <a:gd name="T0" fmla="*/ 461 w 461"/>
                    <a:gd name="T1" fmla="*/ 152 h 153"/>
                    <a:gd name="T2" fmla="*/ 459 w 461"/>
                    <a:gd name="T3" fmla="*/ 153 h 153"/>
                    <a:gd name="T4" fmla="*/ 0 w 461"/>
                    <a:gd name="T5" fmla="*/ 1 h 153"/>
                    <a:gd name="T6" fmla="*/ 2 w 461"/>
                    <a:gd name="T7" fmla="*/ 0 h 153"/>
                    <a:gd name="T8" fmla="*/ 461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1" y="152"/>
                      </a:moveTo>
                      <a:lnTo>
                        <a:pt x="459" y="153"/>
                      </a:lnTo>
                      <a:lnTo>
                        <a:pt x="0" y="1"/>
                      </a:lnTo>
                      <a:lnTo>
                        <a:pt x="2" y="0"/>
                      </a:lnTo>
                      <a:lnTo>
                        <a:pt x="461" y="152"/>
                      </a:lnTo>
                      <a:close/>
                    </a:path>
                  </a:pathLst>
                </a:custGeom>
                <a:solidFill>
                  <a:srgbClr val="82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64" name="Line 78">
                  <a:extLst>
                    <a:ext uri="{FF2B5EF4-FFF2-40B4-BE49-F238E27FC236}">
                      <a16:creationId xmlns:a16="http://schemas.microsoft.com/office/drawing/2014/main" id="{CBD42BD2-EA6D-43C4-8E27-B6A4EF9ED9C2}"/>
                    </a:ext>
                  </a:extLst>
                </p:cNvPr>
                <p:cNvSpPr>
                  <a:spLocks noChangeShapeType="1"/>
                </p:cNvSpPr>
                <p:nvPr/>
              </p:nvSpPr>
              <p:spPr bwMode="auto">
                <a:xfrm flipH="1" flipV="1">
                  <a:off x="4506" y="1665"/>
                  <a:ext cx="459" cy="152"/>
                </a:xfrm>
                <a:prstGeom prst="line">
                  <a:avLst/>
                </a:prstGeom>
                <a:noFill/>
                <a:ln w="0">
                  <a:solidFill>
                    <a:srgbClr val="824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65" name="Freeform 79">
                  <a:extLst>
                    <a:ext uri="{FF2B5EF4-FFF2-40B4-BE49-F238E27FC236}">
                      <a16:creationId xmlns:a16="http://schemas.microsoft.com/office/drawing/2014/main" id="{09256A25-C441-4409-A76B-ACFBF3408B15}"/>
                    </a:ext>
                  </a:extLst>
                </p:cNvPr>
                <p:cNvSpPr>
                  <a:spLocks/>
                </p:cNvSpPr>
                <p:nvPr/>
              </p:nvSpPr>
              <p:spPr bwMode="auto">
                <a:xfrm>
                  <a:off x="4505" y="1665"/>
                  <a:ext cx="460" cy="152"/>
                </a:xfrm>
                <a:custGeom>
                  <a:avLst/>
                  <a:gdLst>
                    <a:gd name="T0" fmla="*/ 460 w 460"/>
                    <a:gd name="T1" fmla="*/ 152 h 152"/>
                    <a:gd name="T2" fmla="*/ 460 w 460"/>
                    <a:gd name="T3" fmla="*/ 152 h 152"/>
                    <a:gd name="T4" fmla="*/ 0 w 460"/>
                    <a:gd name="T5" fmla="*/ 0 h 152"/>
                    <a:gd name="T6" fmla="*/ 1 w 460"/>
                    <a:gd name="T7" fmla="*/ 0 h 152"/>
                    <a:gd name="T8" fmla="*/ 460 w 460"/>
                    <a:gd name="T9" fmla="*/ 152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2"/>
                      </a:moveTo>
                      <a:lnTo>
                        <a:pt x="460" y="152"/>
                      </a:lnTo>
                      <a:lnTo>
                        <a:pt x="0" y="0"/>
                      </a:lnTo>
                      <a:lnTo>
                        <a:pt x="1" y="0"/>
                      </a:lnTo>
                      <a:lnTo>
                        <a:pt x="460" y="152"/>
                      </a:lnTo>
                      <a:close/>
                    </a:path>
                  </a:pathLst>
                </a:custGeom>
                <a:solidFill>
                  <a:srgbClr val="82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66" name="Freeform 80">
                  <a:extLst>
                    <a:ext uri="{FF2B5EF4-FFF2-40B4-BE49-F238E27FC236}">
                      <a16:creationId xmlns:a16="http://schemas.microsoft.com/office/drawing/2014/main" id="{142FE7BD-9160-4B33-929B-3A060EE765ED}"/>
                    </a:ext>
                  </a:extLst>
                </p:cNvPr>
                <p:cNvSpPr>
                  <a:spLocks/>
                </p:cNvSpPr>
                <p:nvPr/>
              </p:nvSpPr>
              <p:spPr bwMode="auto">
                <a:xfrm>
                  <a:off x="4504" y="1665"/>
                  <a:ext cx="461" cy="152"/>
                </a:xfrm>
                <a:custGeom>
                  <a:avLst/>
                  <a:gdLst>
                    <a:gd name="T0" fmla="*/ 461 w 461"/>
                    <a:gd name="T1" fmla="*/ 152 h 152"/>
                    <a:gd name="T2" fmla="*/ 460 w 461"/>
                    <a:gd name="T3" fmla="*/ 152 h 152"/>
                    <a:gd name="T4" fmla="*/ 0 w 461"/>
                    <a:gd name="T5" fmla="*/ 0 h 152"/>
                    <a:gd name="T6" fmla="*/ 1 w 461"/>
                    <a:gd name="T7" fmla="*/ 0 h 152"/>
                    <a:gd name="T8" fmla="*/ 461 w 461"/>
                    <a:gd name="T9" fmla="*/ 152 h 152"/>
                    <a:gd name="T10" fmla="*/ 0 60000 65536"/>
                    <a:gd name="T11" fmla="*/ 0 60000 65536"/>
                    <a:gd name="T12" fmla="*/ 0 60000 65536"/>
                    <a:gd name="T13" fmla="*/ 0 60000 65536"/>
                    <a:gd name="T14" fmla="*/ 0 60000 65536"/>
                    <a:gd name="T15" fmla="*/ 0 w 461"/>
                    <a:gd name="T16" fmla="*/ 0 h 152"/>
                    <a:gd name="T17" fmla="*/ 461 w 461"/>
                    <a:gd name="T18" fmla="*/ 152 h 152"/>
                  </a:gdLst>
                  <a:ahLst/>
                  <a:cxnLst>
                    <a:cxn ang="T10">
                      <a:pos x="T0" y="T1"/>
                    </a:cxn>
                    <a:cxn ang="T11">
                      <a:pos x="T2" y="T3"/>
                    </a:cxn>
                    <a:cxn ang="T12">
                      <a:pos x="T4" y="T5"/>
                    </a:cxn>
                    <a:cxn ang="T13">
                      <a:pos x="T6" y="T7"/>
                    </a:cxn>
                    <a:cxn ang="T14">
                      <a:pos x="T8" y="T9"/>
                    </a:cxn>
                  </a:cxnLst>
                  <a:rect l="T15" t="T16" r="T17" b="T18"/>
                  <a:pathLst>
                    <a:path w="461" h="152">
                      <a:moveTo>
                        <a:pt x="461" y="152"/>
                      </a:moveTo>
                      <a:lnTo>
                        <a:pt x="460" y="152"/>
                      </a:lnTo>
                      <a:lnTo>
                        <a:pt x="0" y="0"/>
                      </a:lnTo>
                      <a:lnTo>
                        <a:pt x="1" y="0"/>
                      </a:lnTo>
                      <a:lnTo>
                        <a:pt x="461" y="152"/>
                      </a:lnTo>
                      <a:close/>
                    </a:path>
                  </a:pathLst>
                </a:custGeom>
                <a:solidFill>
                  <a:srgbClr val="83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67" name="Freeform 81">
                  <a:extLst>
                    <a:ext uri="{FF2B5EF4-FFF2-40B4-BE49-F238E27FC236}">
                      <a16:creationId xmlns:a16="http://schemas.microsoft.com/office/drawing/2014/main" id="{B9F1BE07-AAF0-49FF-97E3-919CCE15BFC4}"/>
                    </a:ext>
                  </a:extLst>
                </p:cNvPr>
                <p:cNvSpPr>
                  <a:spLocks/>
                </p:cNvSpPr>
                <p:nvPr/>
              </p:nvSpPr>
              <p:spPr bwMode="auto">
                <a:xfrm>
                  <a:off x="4504" y="1665"/>
                  <a:ext cx="460" cy="153"/>
                </a:xfrm>
                <a:custGeom>
                  <a:avLst/>
                  <a:gdLst>
                    <a:gd name="T0" fmla="*/ 460 w 460"/>
                    <a:gd name="T1" fmla="*/ 152 h 153"/>
                    <a:gd name="T2" fmla="*/ 459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0" y="0"/>
                      </a:lnTo>
                      <a:lnTo>
                        <a:pt x="460" y="152"/>
                      </a:lnTo>
                      <a:close/>
                    </a:path>
                  </a:pathLst>
                </a:custGeom>
                <a:solidFill>
                  <a:srgbClr val="84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68" name="Freeform 82">
                  <a:extLst>
                    <a:ext uri="{FF2B5EF4-FFF2-40B4-BE49-F238E27FC236}">
                      <a16:creationId xmlns:a16="http://schemas.microsoft.com/office/drawing/2014/main" id="{0240F82B-AB74-4143-80BC-E38B0C6324B2}"/>
                    </a:ext>
                  </a:extLst>
                </p:cNvPr>
                <p:cNvSpPr>
                  <a:spLocks/>
                </p:cNvSpPr>
                <p:nvPr/>
              </p:nvSpPr>
              <p:spPr bwMode="auto">
                <a:xfrm>
                  <a:off x="4502" y="1666"/>
                  <a:ext cx="461" cy="153"/>
                </a:xfrm>
                <a:custGeom>
                  <a:avLst/>
                  <a:gdLst>
                    <a:gd name="T0" fmla="*/ 461 w 461"/>
                    <a:gd name="T1" fmla="*/ 152 h 153"/>
                    <a:gd name="T2" fmla="*/ 459 w 461"/>
                    <a:gd name="T3" fmla="*/ 153 h 153"/>
                    <a:gd name="T4" fmla="*/ 0 w 461"/>
                    <a:gd name="T5" fmla="*/ 1 h 153"/>
                    <a:gd name="T6" fmla="*/ 2 w 461"/>
                    <a:gd name="T7" fmla="*/ 0 h 153"/>
                    <a:gd name="T8" fmla="*/ 461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1" y="152"/>
                      </a:moveTo>
                      <a:lnTo>
                        <a:pt x="459" y="153"/>
                      </a:lnTo>
                      <a:lnTo>
                        <a:pt x="0" y="1"/>
                      </a:lnTo>
                      <a:lnTo>
                        <a:pt x="2" y="0"/>
                      </a:lnTo>
                      <a:lnTo>
                        <a:pt x="461" y="152"/>
                      </a:lnTo>
                      <a:close/>
                    </a:path>
                  </a:pathLst>
                </a:custGeom>
                <a:solidFill>
                  <a:srgbClr val="85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69" name="Line 83">
                  <a:extLst>
                    <a:ext uri="{FF2B5EF4-FFF2-40B4-BE49-F238E27FC236}">
                      <a16:creationId xmlns:a16="http://schemas.microsoft.com/office/drawing/2014/main" id="{9F62BAD3-F219-4A05-84AA-5A3E343B94C8}"/>
                    </a:ext>
                  </a:extLst>
                </p:cNvPr>
                <p:cNvSpPr>
                  <a:spLocks noChangeShapeType="1"/>
                </p:cNvSpPr>
                <p:nvPr/>
              </p:nvSpPr>
              <p:spPr bwMode="auto">
                <a:xfrm flipH="1" flipV="1">
                  <a:off x="4504" y="1666"/>
                  <a:ext cx="459" cy="152"/>
                </a:xfrm>
                <a:prstGeom prst="line">
                  <a:avLst/>
                </a:prstGeom>
                <a:noFill/>
                <a:ln w="0">
                  <a:solidFill>
                    <a:srgbClr val="8542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70" name="Freeform 84">
                  <a:extLst>
                    <a:ext uri="{FF2B5EF4-FFF2-40B4-BE49-F238E27FC236}">
                      <a16:creationId xmlns:a16="http://schemas.microsoft.com/office/drawing/2014/main" id="{8B0F3316-F489-4F8E-893C-89DFFA7CD9C5}"/>
                    </a:ext>
                  </a:extLst>
                </p:cNvPr>
                <p:cNvSpPr>
                  <a:spLocks/>
                </p:cNvSpPr>
                <p:nvPr/>
              </p:nvSpPr>
              <p:spPr bwMode="auto">
                <a:xfrm>
                  <a:off x="4503" y="1666"/>
                  <a:ext cx="460" cy="152"/>
                </a:xfrm>
                <a:custGeom>
                  <a:avLst/>
                  <a:gdLst>
                    <a:gd name="T0" fmla="*/ 460 w 460"/>
                    <a:gd name="T1" fmla="*/ 152 h 152"/>
                    <a:gd name="T2" fmla="*/ 460 w 460"/>
                    <a:gd name="T3" fmla="*/ 152 h 152"/>
                    <a:gd name="T4" fmla="*/ 0 w 460"/>
                    <a:gd name="T5" fmla="*/ 0 h 152"/>
                    <a:gd name="T6" fmla="*/ 1 w 460"/>
                    <a:gd name="T7" fmla="*/ 0 h 152"/>
                    <a:gd name="T8" fmla="*/ 460 w 460"/>
                    <a:gd name="T9" fmla="*/ 152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2"/>
                      </a:moveTo>
                      <a:lnTo>
                        <a:pt x="460" y="152"/>
                      </a:lnTo>
                      <a:lnTo>
                        <a:pt x="0" y="0"/>
                      </a:lnTo>
                      <a:lnTo>
                        <a:pt x="1" y="0"/>
                      </a:lnTo>
                      <a:lnTo>
                        <a:pt x="460" y="152"/>
                      </a:lnTo>
                      <a:close/>
                    </a:path>
                  </a:pathLst>
                </a:custGeom>
                <a:solidFill>
                  <a:srgbClr val="85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71" name="Freeform 85">
                  <a:extLst>
                    <a:ext uri="{FF2B5EF4-FFF2-40B4-BE49-F238E27FC236}">
                      <a16:creationId xmlns:a16="http://schemas.microsoft.com/office/drawing/2014/main" id="{20A81DFC-BB2C-40C6-8AB4-BB2DB4E52526}"/>
                    </a:ext>
                  </a:extLst>
                </p:cNvPr>
                <p:cNvSpPr>
                  <a:spLocks/>
                </p:cNvSpPr>
                <p:nvPr/>
              </p:nvSpPr>
              <p:spPr bwMode="auto">
                <a:xfrm>
                  <a:off x="4502" y="1666"/>
                  <a:ext cx="461" cy="153"/>
                </a:xfrm>
                <a:custGeom>
                  <a:avLst/>
                  <a:gdLst>
                    <a:gd name="T0" fmla="*/ 461 w 461"/>
                    <a:gd name="T1" fmla="*/ 152 h 153"/>
                    <a:gd name="T2" fmla="*/ 460 w 461"/>
                    <a:gd name="T3" fmla="*/ 153 h 153"/>
                    <a:gd name="T4" fmla="*/ 0 w 461"/>
                    <a:gd name="T5" fmla="*/ 1 h 153"/>
                    <a:gd name="T6" fmla="*/ 1 w 461"/>
                    <a:gd name="T7" fmla="*/ 0 h 153"/>
                    <a:gd name="T8" fmla="*/ 461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1" y="152"/>
                      </a:moveTo>
                      <a:lnTo>
                        <a:pt x="460" y="153"/>
                      </a:lnTo>
                      <a:lnTo>
                        <a:pt x="0" y="1"/>
                      </a:lnTo>
                      <a:lnTo>
                        <a:pt x="1" y="0"/>
                      </a:lnTo>
                      <a:lnTo>
                        <a:pt x="461" y="152"/>
                      </a:lnTo>
                      <a:close/>
                    </a:path>
                  </a:pathLst>
                </a:custGeom>
                <a:solidFill>
                  <a:srgbClr val="86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72" name="Freeform 86">
                  <a:extLst>
                    <a:ext uri="{FF2B5EF4-FFF2-40B4-BE49-F238E27FC236}">
                      <a16:creationId xmlns:a16="http://schemas.microsoft.com/office/drawing/2014/main" id="{F64BE43D-C9B7-4622-BFA8-D35DD14D1DCD}"/>
                    </a:ext>
                  </a:extLst>
                </p:cNvPr>
                <p:cNvSpPr>
                  <a:spLocks/>
                </p:cNvSpPr>
                <p:nvPr/>
              </p:nvSpPr>
              <p:spPr bwMode="auto">
                <a:xfrm>
                  <a:off x="4502" y="1667"/>
                  <a:ext cx="460" cy="152"/>
                </a:xfrm>
                <a:custGeom>
                  <a:avLst/>
                  <a:gdLst>
                    <a:gd name="T0" fmla="*/ 460 w 460"/>
                    <a:gd name="T1" fmla="*/ 152 h 152"/>
                    <a:gd name="T2" fmla="*/ 459 w 460"/>
                    <a:gd name="T3" fmla="*/ 152 h 152"/>
                    <a:gd name="T4" fmla="*/ 0 w 460"/>
                    <a:gd name="T5" fmla="*/ 0 h 152"/>
                    <a:gd name="T6" fmla="*/ 0 w 460"/>
                    <a:gd name="T7" fmla="*/ 0 h 152"/>
                    <a:gd name="T8" fmla="*/ 460 w 460"/>
                    <a:gd name="T9" fmla="*/ 152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2"/>
                      </a:moveTo>
                      <a:lnTo>
                        <a:pt x="459" y="152"/>
                      </a:lnTo>
                      <a:lnTo>
                        <a:pt x="0" y="0"/>
                      </a:lnTo>
                      <a:lnTo>
                        <a:pt x="460" y="152"/>
                      </a:lnTo>
                      <a:close/>
                    </a:path>
                  </a:pathLst>
                </a:custGeom>
                <a:solidFill>
                  <a:srgbClr val="874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73" name="Freeform 87">
                  <a:extLst>
                    <a:ext uri="{FF2B5EF4-FFF2-40B4-BE49-F238E27FC236}">
                      <a16:creationId xmlns:a16="http://schemas.microsoft.com/office/drawing/2014/main" id="{E2B4B912-E4E7-46F5-A7A9-01FC9995CC67}"/>
                    </a:ext>
                  </a:extLst>
                </p:cNvPr>
                <p:cNvSpPr>
                  <a:spLocks/>
                </p:cNvSpPr>
                <p:nvPr/>
              </p:nvSpPr>
              <p:spPr bwMode="auto">
                <a:xfrm>
                  <a:off x="4500" y="1667"/>
                  <a:ext cx="461" cy="154"/>
                </a:xfrm>
                <a:custGeom>
                  <a:avLst/>
                  <a:gdLst>
                    <a:gd name="T0" fmla="*/ 461 w 461"/>
                    <a:gd name="T1" fmla="*/ 152 h 154"/>
                    <a:gd name="T2" fmla="*/ 459 w 461"/>
                    <a:gd name="T3" fmla="*/ 154 h 154"/>
                    <a:gd name="T4" fmla="*/ 0 w 461"/>
                    <a:gd name="T5" fmla="*/ 2 h 154"/>
                    <a:gd name="T6" fmla="*/ 2 w 461"/>
                    <a:gd name="T7" fmla="*/ 0 h 154"/>
                    <a:gd name="T8" fmla="*/ 461 w 461"/>
                    <a:gd name="T9" fmla="*/ 152 h 154"/>
                    <a:gd name="T10" fmla="*/ 0 60000 65536"/>
                    <a:gd name="T11" fmla="*/ 0 60000 65536"/>
                    <a:gd name="T12" fmla="*/ 0 60000 65536"/>
                    <a:gd name="T13" fmla="*/ 0 60000 65536"/>
                    <a:gd name="T14" fmla="*/ 0 60000 65536"/>
                    <a:gd name="T15" fmla="*/ 0 w 461"/>
                    <a:gd name="T16" fmla="*/ 0 h 154"/>
                    <a:gd name="T17" fmla="*/ 461 w 461"/>
                    <a:gd name="T18" fmla="*/ 154 h 154"/>
                  </a:gdLst>
                  <a:ahLst/>
                  <a:cxnLst>
                    <a:cxn ang="T10">
                      <a:pos x="T0" y="T1"/>
                    </a:cxn>
                    <a:cxn ang="T11">
                      <a:pos x="T2" y="T3"/>
                    </a:cxn>
                    <a:cxn ang="T12">
                      <a:pos x="T4" y="T5"/>
                    </a:cxn>
                    <a:cxn ang="T13">
                      <a:pos x="T6" y="T7"/>
                    </a:cxn>
                    <a:cxn ang="T14">
                      <a:pos x="T8" y="T9"/>
                    </a:cxn>
                  </a:cxnLst>
                  <a:rect l="T15" t="T16" r="T17" b="T18"/>
                  <a:pathLst>
                    <a:path w="461" h="154">
                      <a:moveTo>
                        <a:pt x="461" y="152"/>
                      </a:moveTo>
                      <a:lnTo>
                        <a:pt x="459" y="154"/>
                      </a:lnTo>
                      <a:lnTo>
                        <a:pt x="0" y="2"/>
                      </a:lnTo>
                      <a:lnTo>
                        <a:pt x="2" y="0"/>
                      </a:lnTo>
                      <a:lnTo>
                        <a:pt x="461" y="152"/>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74" name="Line 88">
                  <a:extLst>
                    <a:ext uri="{FF2B5EF4-FFF2-40B4-BE49-F238E27FC236}">
                      <a16:creationId xmlns:a16="http://schemas.microsoft.com/office/drawing/2014/main" id="{ABFE8CCC-30BC-4A63-A077-6433381433D4}"/>
                    </a:ext>
                  </a:extLst>
                </p:cNvPr>
                <p:cNvSpPr>
                  <a:spLocks noChangeShapeType="1"/>
                </p:cNvSpPr>
                <p:nvPr/>
              </p:nvSpPr>
              <p:spPr bwMode="auto">
                <a:xfrm flipH="1" flipV="1">
                  <a:off x="4502" y="1667"/>
                  <a:ext cx="459" cy="152"/>
                </a:xfrm>
                <a:prstGeom prst="line">
                  <a:avLst/>
                </a:prstGeom>
                <a:noFill/>
                <a:ln w="0">
                  <a:solidFill>
                    <a:srgbClr val="8844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75" name="Freeform 89">
                  <a:extLst>
                    <a:ext uri="{FF2B5EF4-FFF2-40B4-BE49-F238E27FC236}">
                      <a16:creationId xmlns:a16="http://schemas.microsoft.com/office/drawing/2014/main" id="{DC02B8D0-39EE-465F-92CB-9F3303EBD35B}"/>
                    </a:ext>
                  </a:extLst>
                </p:cNvPr>
                <p:cNvSpPr>
                  <a:spLocks/>
                </p:cNvSpPr>
                <p:nvPr/>
              </p:nvSpPr>
              <p:spPr bwMode="auto">
                <a:xfrm>
                  <a:off x="4501" y="1667"/>
                  <a:ext cx="460" cy="153"/>
                </a:xfrm>
                <a:custGeom>
                  <a:avLst/>
                  <a:gdLst>
                    <a:gd name="T0" fmla="*/ 460 w 460"/>
                    <a:gd name="T1" fmla="*/ 152 h 153"/>
                    <a:gd name="T2" fmla="*/ 459 w 460"/>
                    <a:gd name="T3" fmla="*/ 153 h 153"/>
                    <a:gd name="T4" fmla="*/ 0 w 460"/>
                    <a:gd name="T5" fmla="*/ 1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1" y="0"/>
                      </a:lnTo>
                      <a:lnTo>
                        <a:pt x="460" y="152"/>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76" name="Freeform 90">
                  <a:extLst>
                    <a:ext uri="{FF2B5EF4-FFF2-40B4-BE49-F238E27FC236}">
                      <a16:creationId xmlns:a16="http://schemas.microsoft.com/office/drawing/2014/main" id="{5EC4B0BD-7BE2-4908-96F9-E4C980D9611F}"/>
                    </a:ext>
                  </a:extLst>
                </p:cNvPr>
                <p:cNvSpPr>
                  <a:spLocks/>
                </p:cNvSpPr>
                <p:nvPr/>
              </p:nvSpPr>
              <p:spPr bwMode="auto">
                <a:xfrm>
                  <a:off x="4500" y="1668"/>
                  <a:ext cx="460" cy="153"/>
                </a:xfrm>
                <a:custGeom>
                  <a:avLst/>
                  <a:gdLst>
                    <a:gd name="T0" fmla="*/ 460 w 460"/>
                    <a:gd name="T1" fmla="*/ 152 h 153"/>
                    <a:gd name="T2" fmla="*/ 459 w 460"/>
                    <a:gd name="T3" fmla="*/ 153 h 153"/>
                    <a:gd name="T4" fmla="*/ 0 w 460"/>
                    <a:gd name="T5" fmla="*/ 1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1" y="0"/>
                      </a:lnTo>
                      <a:lnTo>
                        <a:pt x="460" y="152"/>
                      </a:lnTo>
                      <a:close/>
                    </a:path>
                  </a:pathLst>
                </a:custGeom>
                <a:solidFill>
                  <a:srgbClr val="89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77" name="Freeform 91">
                  <a:extLst>
                    <a:ext uri="{FF2B5EF4-FFF2-40B4-BE49-F238E27FC236}">
                      <a16:creationId xmlns:a16="http://schemas.microsoft.com/office/drawing/2014/main" id="{54F01019-E932-498D-B61A-AE60AB929BB8}"/>
                    </a:ext>
                  </a:extLst>
                </p:cNvPr>
                <p:cNvSpPr>
                  <a:spLocks/>
                </p:cNvSpPr>
                <p:nvPr/>
              </p:nvSpPr>
              <p:spPr bwMode="auto">
                <a:xfrm>
                  <a:off x="4498" y="1669"/>
                  <a:ext cx="461" cy="154"/>
                </a:xfrm>
                <a:custGeom>
                  <a:avLst/>
                  <a:gdLst>
                    <a:gd name="T0" fmla="*/ 461 w 461"/>
                    <a:gd name="T1" fmla="*/ 152 h 154"/>
                    <a:gd name="T2" fmla="*/ 459 w 461"/>
                    <a:gd name="T3" fmla="*/ 154 h 154"/>
                    <a:gd name="T4" fmla="*/ 0 w 461"/>
                    <a:gd name="T5" fmla="*/ 3 h 154"/>
                    <a:gd name="T6" fmla="*/ 2 w 461"/>
                    <a:gd name="T7" fmla="*/ 0 h 154"/>
                    <a:gd name="T8" fmla="*/ 461 w 461"/>
                    <a:gd name="T9" fmla="*/ 152 h 154"/>
                    <a:gd name="T10" fmla="*/ 0 60000 65536"/>
                    <a:gd name="T11" fmla="*/ 0 60000 65536"/>
                    <a:gd name="T12" fmla="*/ 0 60000 65536"/>
                    <a:gd name="T13" fmla="*/ 0 60000 65536"/>
                    <a:gd name="T14" fmla="*/ 0 60000 65536"/>
                    <a:gd name="T15" fmla="*/ 0 w 461"/>
                    <a:gd name="T16" fmla="*/ 0 h 154"/>
                    <a:gd name="T17" fmla="*/ 461 w 461"/>
                    <a:gd name="T18" fmla="*/ 154 h 154"/>
                  </a:gdLst>
                  <a:ahLst/>
                  <a:cxnLst>
                    <a:cxn ang="T10">
                      <a:pos x="T0" y="T1"/>
                    </a:cxn>
                    <a:cxn ang="T11">
                      <a:pos x="T2" y="T3"/>
                    </a:cxn>
                    <a:cxn ang="T12">
                      <a:pos x="T4" y="T5"/>
                    </a:cxn>
                    <a:cxn ang="T13">
                      <a:pos x="T6" y="T7"/>
                    </a:cxn>
                    <a:cxn ang="T14">
                      <a:pos x="T8" y="T9"/>
                    </a:cxn>
                  </a:cxnLst>
                  <a:rect l="T15" t="T16" r="T17" b="T18"/>
                  <a:pathLst>
                    <a:path w="461" h="154">
                      <a:moveTo>
                        <a:pt x="461" y="152"/>
                      </a:moveTo>
                      <a:lnTo>
                        <a:pt x="459" y="154"/>
                      </a:lnTo>
                      <a:lnTo>
                        <a:pt x="0" y="3"/>
                      </a:lnTo>
                      <a:lnTo>
                        <a:pt x="2" y="0"/>
                      </a:lnTo>
                      <a:lnTo>
                        <a:pt x="461" y="152"/>
                      </a:lnTo>
                      <a:close/>
                    </a:path>
                  </a:pathLst>
                </a:custGeom>
                <a:solidFill>
                  <a:srgbClr val="8A4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78" name="Line 92">
                  <a:extLst>
                    <a:ext uri="{FF2B5EF4-FFF2-40B4-BE49-F238E27FC236}">
                      <a16:creationId xmlns:a16="http://schemas.microsoft.com/office/drawing/2014/main" id="{CA96194F-6BFE-4619-ABFE-D9166A9AC9C6}"/>
                    </a:ext>
                  </a:extLst>
                </p:cNvPr>
                <p:cNvSpPr>
                  <a:spLocks noChangeShapeType="1"/>
                </p:cNvSpPr>
                <p:nvPr/>
              </p:nvSpPr>
              <p:spPr bwMode="auto">
                <a:xfrm flipH="1" flipV="1">
                  <a:off x="4500" y="1669"/>
                  <a:ext cx="459" cy="152"/>
                </a:xfrm>
                <a:prstGeom prst="line">
                  <a:avLst/>
                </a:prstGeom>
                <a:noFill/>
                <a:ln w="0">
                  <a:solidFill>
                    <a:srgbClr val="8A45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79" name="Freeform 93">
                  <a:extLst>
                    <a:ext uri="{FF2B5EF4-FFF2-40B4-BE49-F238E27FC236}">
                      <a16:creationId xmlns:a16="http://schemas.microsoft.com/office/drawing/2014/main" id="{B34CABCB-0D91-4D14-8A21-A7CDEB6A69EC}"/>
                    </a:ext>
                  </a:extLst>
                </p:cNvPr>
                <p:cNvSpPr>
                  <a:spLocks/>
                </p:cNvSpPr>
                <p:nvPr/>
              </p:nvSpPr>
              <p:spPr bwMode="auto">
                <a:xfrm>
                  <a:off x="4499" y="1669"/>
                  <a:ext cx="460" cy="153"/>
                </a:xfrm>
                <a:custGeom>
                  <a:avLst/>
                  <a:gdLst>
                    <a:gd name="T0" fmla="*/ 460 w 460"/>
                    <a:gd name="T1" fmla="*/ 152 h 153"/>
                    <a:gd name="T2" fmla="*/ 459 w 460"/>
                    <a:gd name="T3" fmla="*/ 153 h 153"/>
                    <a:gd name="T4" fmla="*/ 0 w 460"/>
                    <a:gd name="T5" fmla="*/ 1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1" y="0"/>
                      </a:lnTo>
                      <a:lnTo>
                        <a:pt x="460" y="152"/>
                      </a:lnTo>
                      <a:close/>
                    </a:path>
                  </a:pathLst>
                </a:custGeom>
                <a:solidFill>
                  <a:srgbClr val="8A4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80" name="Freeform 94">
                  <a:extLst>
                    <a:ext uri="{FF2B5EF4-FFF2-40B4-BE49-F238E27FC236}">
                      <a16:creationId xmlns:a16="http://schemas.microsoft.com/office/drawing/2014/main" id="{175DD96C-1E44-4C60-B0B5-E1653425047D}"/>
                    </a:ext>
                  </a:extLst>
                </p:cNvPr>
                <p:cNvSpPr>
                  <a:spLocks/>
                </p:cNvSpPr>
                <p:nvPr/>
              </p:nvSpPr>
              <p:spPr bwMode="auto">
                <a:xfrm>
                  <a:off x="4498" y="1670"/>
                  <a:ext cx="460" cy="153"/>
                </a:xfrm>
                <a:custGeom>
                  <a:avLst/>
                  <a:gdLst>
                    <a:gd name="T0" fmla="*/ 460 w 460"/>
                    <a:gd name="T1" fmla="*/ 152 h 153"/>
                    <a:gd name="T2" fmla="*/ 459 w 460"/>
                    <a:gd name="T3" fmla="*/ 153 h 153"/>
                    <a:gd name="T4" fmla="*/ 0 w 460"/>
                    <a:gd name="T5" fmla="*/ 2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2"/>
                      </a:lnTo>
                      <a:lnTo>
                        <a:pt x="1" y="0"/>
                      </a:lnTo>
                      <a:lnTo>
                        <a:pt x="460" y="152"/>
                      </a:lnTo>
                      <a:close/>
                    </a:path>
                  </a:pathLst>
                </a:custGeom>
                <a:solidFill>
                  <a:srgbClr val="8B4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81" name="Freeform 95">
                  <a:extLst>
                    <a:ext uri="{FF2B5EF4-FFF2-40B4-BE49-F238E27FC236}">
                      <a16:creationId xmlns:a16="http://schemas.microsoft.com/office/drawing/2014/main" id="{4F36F71C-B6CD-4EA4-8927-0F8AB6539B8D}"/>
                    </a:ext>
                  </a:extLst>
                </p:cNvPr>
                <p:cNvSpPr>
                  <a:spLocks/>
                </p:cNvSpPr>
                <p:nvPr/>
              </p:nvSpPr>
              <p:spPr bwMode="auto">
                <a:xfrm>
                  <a:off x="4496" y="1672"/>
                  <a:ext cx="461" cy="154"/>
                </a:xfrm>
                <a:custGeom>
                  <a:avLst/>
                  <a:gdLst>
                    <a:gd name="T0" fmla="*/ 461 w 461"/>
                    <a:gd name="T1" fmla="*/ 151 h 154"/>
                    <a:gd name="T2" fmla="*/ 460 w 461"/>
                    <a:gd name="T3" fmla="*/ 154 h 154"/>
                    <a:gd name="T4" fmla="*/ 0 w 461"/>
                    <a:gd name="T5" fmla="*/ 2 h 154"/>
                    <a:gd name="T6" fmla="*/ 2 w 461"/>
                    <a:gd name="T7" fmla="*/ 0 h 154"/>
                    <a:gd name="T8" fmla="*/ 461 w 461"/>
                    <a:gd name="T9" fmla="*/ 151 h 154"/>
                    <a:gd name="T10" fmla="*/ 0 60000 65536"/>
                    <a:gd name="T11" fmla="*/ 0 60000 65536"/>
                    <a:gd name="T12" fmla="*/ 0 60000 65536"/>
                    <a:gd name="T13" fmla="*/ 0 60000 65536"/>
                    <a:gd name="T14" fmla="*/ 0 60000 65536"/>
                    <a:gd name="T15" fmla="*/ 0 w 461"/>
                    <a:gd name="T16" fmla="*/ 0 h 154"/>
                    <a:gd name="T17" fmla="*/ 461 w 461"/>
                    <a:gd name="T18" fmla="*/ 154 h 154"/>
                  </a:gdLst>
                  <a:ahLst/>
                  <a:cxnLst>
                    <a:cxn ang="T10">
                      <a:pos x="T0" y="T1"/>
                    </a:cxn>
                    <a:cxn ang="T11">
                      <a:pos x="T2" y="T3"/>
                    </a:cxn>
                    <a:cxn ang="T12">
                      <a:pos x="T4" y="T5"/>
                    </a:cxn>
                    <a:cxn ang="T13">
                      <a:pos x="T6" y="T7"/>
                    </a:cxn>
                    <a:cxn ang="T14">
                      <a:pos x="T8" y="T9"/>
                    </a:cxn>
                  </a:cxnLst>
                  <a:rect l="T15" t="T16" r="T17" b="T18"/>
                  <a:pathLst>
                    <a:path w="461" h="154">
                      <a:moveTo>
                        <a:pt x="461" y="151"/>
                      </a:moveTo>
                      <a:lnTo>
                        <a:pt x="460" y="154"/>
                      </a:lnTo>
                      <a:lnTo>
                        <a:pt x="0" y="2"/>
                      </a:lnTo>
                      <a:lnTo>
                        <a:pt x="2" y="0"/>
                      </a:lnTo>
                      <a:lnTo>
                        <a:pt x="461" y="151"/>
                      </a:lnTo>
                      <a:close/>
                    </a:path>
                  </a:pathLst>
                </a:custGeom>
                <a:solidFill>
                  <a:srgbClr val="8C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82" name="Line 96">
                  <a:extLst>
                    <a:ext uri="{FF2B5EF4-FFF2-40B4-BE49-F238E27FC236}">
                      <a16:creationId xmlns:a16="http://schemas.microsoft.com/office/drawing/2014/main" id="{9A1E33D4-8B6D-4CDF-9DF0-71786F4DB3B8}"/>
                    </a:ext>
                  </a:extLst>
                </p:cNvPr>
                <p:cNvSpPr>
                  <a:spLocks noChangeShapeType="1"/>
                </p:cNvSpPr>
                <p:nvPr/>
              </p:nvSpPr>
              <p:spPr bwMode="auto">
                <a:xfrm flipH="1" flipV="1">
                  <a:off x="4498" y="1672"/>
                  <a:ext cx="459" cy="151"/>
                </a:xfrm>
                <a:prstGeom prst="line">
                  <a:avLst/>
                </a:prstGeom>
                <a:noFill/>
                <a:ln w="0">
                  <a:solidFill>
                    <a:srgbClr val="8C4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83" name="Freeform 97">
                  <a:extLst>
                    <a:ext uri="{FF2B5EF4-FFF2-40B4-BE49-F238E27FC236}">
                      <a16:creationId xmlns:a16="http://schemas.microsoft.com/office/drawing/2014/main" id="{65A349BE-565C-4FDB-9F48-4B6C04EC7F83}"/>
                    </a:ext>
                  </a:extLst>
                </p:cNvPr>
                <p:cNvSpPr>
                  <a:spLocks/>
                </p:cNvSpPr>
                <p:nvPr/>
              </p:nvSpPr>
              <p:spPr bwMode="auto">
                <a:xfrm>
                  <a:off x="4494" y="1674"/>
                  <a:ext cx="462" cy="155"/>
                </a:xfrm>
                <a:custGeom>
                  <a:avLst/>
                  <a:gdLst>
                    <a:gd name="T0" fmla="*/ 462 w 462"/>
                    <a:gd name="T1" fmla="*/ 152 h 155"/>
                    <a:gd name="T2" fmla="*/ 460 w 462"/>
                    <a:gd name="T3" fmla="*/ 155 h 155"/>
                    <a:gd name="T4" fmla="*/ 0 w 462"/>
                    <a:gd name="T5" fmla="*/ 3 h 155"/>
                    <a:gd name="T6" fmla="*/ 2 w 462"/>
                    <a:gd name="T7" fmla="*/ 0 h 155"/>
                    <a:gd name="T8" fmla="*/ 462 w 462"/>
                    <a:gd name="T9" fmla="*/ 152 h 155"/>
                    <a:gd name="T10" fmla="*/ 0 60000 65536"/>
                    <a:gd name="T11" fmla="*/ 0 60000 65536"/>
                    <a:gd name="T12" fmla="*/ 0 60000 65536"/>
                    <a:gd name="T13" fmla="*/ 0 60000 65536"/>
                    <a:gd name="T14" fmla="*/ 0 60000 65536"/>
                    <a:gd name="T15" fmla="*/ 0 w 462"/>
                    <a:gd name="T16" fmla="*/ 0 h 155"/>
                    <a:gd name="T17" fmla="*/ 462 w 462"/>
                    <a:gd name="T18" fmla="*/ 155 h 155"/>
                  </a:gdLst>
                  <a:ahLst/>
                  <a:cxnLst>
                    <a:cxn ang="T10">
                      <a:pos x="T0" y="T1"/>
                    </a:cxn>
                    <a:cxn ang="T11">
                      <a:pos x="T2" y="T3"/>
                    </a:cxn>
                    <a:cxn ang="T12">
                      <a:pos x="T4" y="T5"/>
                    </a:cxn>
                    <a:cxn ang="T13">
                      <a:pos x="T6" y="T7"/>
                    </a:cxn>
                    <a:cxn ang="T14">
                      <a:pos x="T8" y="T9"/>
                    </a:cxn>
                  </a:cxnLst>
                  <a:rect l="T15" t="T16" r="T17" b="T18"/>
                  <a:pathLst>
                    <a:path w="462" h="155">
                      <a:moveTo>
                        <a:pt x="462" y="152"/>
                      </a:moveTo>
                      <a:lnTo>
                        <a:pt x="460" y="155"/>
                      </a:lnTo>
                      <a:lnTo>
                        <a:pt x="0" y="3"/>
                      </a:lnTo>
                      <a:lnTo>
                        <a:pt x="2" y="0"/>
                      </a:lnTo>
                      <a:lnTo>
                        <a:pt x="462" y="152"/>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84" name="Line 98">
                  <a:extLst>
                    <a:ext uri="{FF2B5EF4-FFF2-40B4-BE49-F238E27FC236}">
                      <a16:creationId xmlns:a16="http://schemas.microsoft.com/office/drawing/2014/main" id="{3E22B9C8-28BB-4A2E-B165-2AD88A1FC471}"/>
                    </a:ext>
                  </a:extLst>
                </p:cNvPr>
                <p:cNvSpPr>
                  <a:spLocks noChangeShapeType="1"/>
                </p:cNvSpPr>
                <p:nvPr/>
              </p:nvSpPr>
              <p:spPr bwMode="auto">
                <a:xfrm flipH="1" flipV="1">
                  <a:off x="4496" y="1674"/>
                  <a:ext cx="460" cy="152"/>
                </a:xfrm>
                <a:prstGeom prst="line">
                  <a:avLst/>
                </a:prstGeom>
                <a:noFill/>
                <a:ln w="0">
                  <a:solidFill>
                    <a:srgbClr val="8D4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85" name="Freeform 99">
                  <a:extLst>
                    <a:ext uri="{FF2B5EF4-FFF2-40B4-BE49-F238E27FC236}">
                      <a16:creationId xmlns:a16="http://schemas.microsoft.com/office/drawing/2014/main" id="{7BC3F89F-28CE-4EA1-86E4-2B1D19CABE61}"/>
                    </a:ext>
                  </a:extLst>
                </p:cNvPr>
                <p:cNvSpPr>
                  <a:spLocks/>
                </p:cNvSpPr>
                <p:nvPr/>
              </p:nvSpPr>
              <p:spPr bwMode="auto">
                <a:xfrm>
                  <a:off x="4493" y="1677"/>
                  <a:ext cx="461" cy="155"/>
                </a:xfrm>
                <a:custGeom>
                  <a:avLst/>
                  <a:gdLst>
                    <a:gd name="T0" fmla="*/ 461 w 461"/>
                    <a:gd name="T1" fmla="*/ 152 h 155"/>
                    <a:gd name="T2" fmla="*/ 460 w 461"/>
                    <a:gd name="T3" fmla="*/ 155 h 155"/>
                    <a:gd name="T4" fmla="*/ 0 w 461"/>
                    <a:gd name="T5" fmla="*/ 3 h 155"/>
                    <a:gd name="T6" fmla="*/ 1 w 461"/>
                    <a:gd name="T7" fmla="*/ 0 h 155"/>
                    <a:gd name="T8" fmla="*/ 461 w 461"/>
                    <a:gd name="T9" fmla="*/ 152 h 155"/>
                    <a:gd name="T10" fmla="*/ 0 60000 65536"/>
                    <a:gd name="T11" fmla="*/ 0 60000 65536"/>
                    <a:gd name="T12" fmla="*/ 0 60000 65536"/>
                    <a:gd name="T13" fmla="*/ 0 60000 65536"/>
                    <a:gd name="T14" fmla="*/ 0 60000 65536"/>
                    <a:gd name="T15" fmla="*/ 0 w 461"/>
                    <a:gd name="T16" fmla="*/ 0 h 155"/>
                    <a:gd name="T17" fmla="*/ 461 w 461"/>
                    <a:gd name="T18" fmla="*/ 155 h 155"/>
                  </a:gdLst>
                  <a:ahLst/>
                  <a:cxnLst>
                    <a:cxn ang="T10">
                      <a:pos x="T0" y="T1"/>
                    </a:cxn>
                    <a:cxn ang="T11">
                      <a:pos x="T2" y="T3"/>
                    </a:cxn>
                    <a:cxn ang="T12">
                      <a:pos x="T4" y="T5"/>
                    </a:cxn>
                    <a:cxn ang="T13">
                      <a:pos x="T6" y="T7"/>
                    </a:cxn>
                    <a:cxn ang="T14">
                      <a:pos x="T8" y="T9"/>
                    </a:cxn>
                  </a:cxnLst>
                  <a:rect l="T15" t="T16" r="T17" b="T18"/>
                  <a:pathLst>
                    <a:path w="461" h="155">
                      <a:moveTo>
                        <a:pt x="461" y="152"/>
                      </a:moveTo>
                      <a:lnTo>
                        <a:pt x="460" y="155"/>
                      </a:lnTo>
                      <a:lnTo>
                        <a:pt x="0" y="3"/>
                      </a:lnTo>
                      <a:lnTo>
                        <a:pt x="1" y="0"/>
                      </a:lnTo>
                      <a:lnTo>
                        <a:pt x="461" y="152"/>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86" name="Line 100">
                  <a:extLst>
                    <a:ext uri="{FF2B5EF4-FFF2-40B4-BE49-F238E27FC236}">
                      <a16:creationId xmlns:a16="http://schemas.microsoft.com/office/drawing/2014/main" id="{9996A6DD-2EA5-47B5-8053-867EB4D96279}"/>
                    </a:ext>
                  </a:extLst>
                </p:cNvPr>
                <p:cNvSpPr>
                  <a:spLocks noChangeShapeType="1"/>
                </p:cNvSpPr>
                <p:nvPr/>
              </p:nvSpPr>
              <p:spPr bwMode="auto">
                <a:xfrm flipH="1" flipV="1">
                  <a:off x="4494" y="1677"/>
                  <a:ext cx="460" cy="152"/>
                </a:xfrm>
                <a:prstGeom prst="line">
                  <a:avLst/>
                </a:prstGeom>
                <a:noFill/>
                <a:ln w="0">
                  <a:solidFill>
                    <a:srgbClr val="8D4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87" name="Freeform 101">
                  <a:extLst>
                    <a:ext uri="{FF2B5EF4-FFF2-40B4-BE49-F238E27FC236}">
                      <a16:creationId xmlns:a16="http://schemas.microsoft.com/office/drawing/2014/main" id="{5E331031-6DC6-4E37-8DC1-AE0BD4C34C3D}"/>
                    </a:ext>
                  </a:extLst>
                </p:cNvPr>
                <p:cNvSpPr>
                  <a:spLocks/>
                </p:cNvSpPr>
                <p:nvPr/>
              </p:nvSpPr>
              <p:spPr bwMode="auto">
                <a:xfrm>
                  <a:off x="4494" y="1677"/>
                  <a:ext cx="460" cy="153"/>
                </a:xfrm>
                <a:custGeom>
                  <a:avLst/>
                  <a:gdLst>
                    <a:gd name="T0" fmla="*/ 460 w 460"/>
                    <a:gd name="T1" fmla="*/ 152 h 153"/>
                    <a:gd name="T2" fmla="*/ 460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60" y="153"/>
                      </a:lnTo>
                      <a:lnTo>
                        <a:pt x="0" y="1"/>
                      </a:lnTo>
                      <a:lnTo>
                        <a:pt x="0" y="0"/>
                      </a:lnTo>
                      <a:lnTo>
                        <a:pt x="460" y="152"/>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88" name="Freeform 102">
                  <a:extLst>
                    <a:ext uri="{FF2B5EF4-FFF2-40B4-BE49-F238E27FC236}">
                      <a16:creationId xmlns:a16="http://schemas.microsoft.com/office/drawing/2014/main" id="{173161BB-FB0B-4A92-8A28-278156497E31}"/>
                    </a:ext>
                  </a:extLst>
                </p:cNvPr>
                <p:cNvSpPr>
                  <a:spLocks/>
                </p:cNvSpPr>
                <p:nvPr/>
              </p:nvSpPr>
              <p:spPr bwMode="auto">
                <a:xfrm>
                  <a:off x="4494" y="1678"/>
                  <a:ext cx="460" cy="153"/>
                </a:xfrm>
                <a:custGeom>
                  <a:avLst/>
                  <a:gdLst>
                    <a:gd name="T0" fmla="*/ 460 w 460"/>
                    <a:gd name="T1" fmla="*/ 152 h 153"/>
                    <a:gd name="T2" fmla="*/ 459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0" y="0"/>
                      </a:lnTo>
                      <a:lnTo>
                        <a:pt x="460" y="152"/>
                      </a:lnTo>
                      <a:close/>
                    </a:path>
                  </a:pathLst>
                </a:custGeom>
                <a:solidFill>
                  <a:srgbClr val="8E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89" name="Freeform 103">
                  <a:extLst>
                    <a:ext uri="{FF2B5EF4-FFF2-40B4-BE49-F238E27FC236}">
                      <a16:creationId xmlns:a16="http://schemas.microsoft.com/office/drawing/2014/main" id="{ECC4C284-EEB0-4516-B3B5-B8563EE89B08}"/>
                    </a:ext>
                  </a:extLst>
                </p:cNvPr>
                <p:cNvSpPr>
                  <a:spLocks/>
                </p:cNvSpPr>
                <p:nvPr/>
              </p:nvSpPr>
              <p:spPr bwMode="auto">
                <a:xfrm>
                  <a:off x="4494" y="1679"/>
                  <a:ext cx="459" cy="152"/>
                </a:xfrm>
                <a:custGeom>
                  <a:avLst/>
                  <a:gdLst>
                    <a:gd name="T0" fmla="*/ 459 w 459"/>
                    <a:gd name="T1" fmla="*/ 152 h 152"/>
                    <a:gd name="T2" fmla="*/ 459 w 459"/>
                    <a:gd name="T3" fmla="*/ 152 h 152"/>
                    <a:gd name="T4" fmla="*/ 0 w 459"/>
                    <a:gd name="T5" fmla="*/ 1 h 152"/>
                    <a:gd name="T6" fmla="*/ 0 w 459"/>
                    <a:gd name="T7" fmla="*/ 0 h 152"/>
                    <a:gd name="T8" fmla="*/ 459 w 459"/>
                    <a:gd name="T9" fmla="*/ 152 h 152"/>
                    <a:gd name="T10" fmla="*/ 0 60000 65536"/>
                    <a:gd name="T11" fmla="*/ 0 60000 65536"/>
                    <a:gd name="T12" fmla="*/ 0 60000 65536"/>
                    <a:gd name="T13" fmla="*/ 0 60000 65536"/>
                    <a:gd name="T14" fmla="*/ 0 60000 65536"/>
                    <a:gd name="T15" fmla="*/ 0 w 459"/>
                    <a:gd name="T16" fmla="*/ 0 h 152"/>
                    <a:gd name="T17" fmla="*/ 459 w 459"/>
                    <a:gd name="T18" fmla="*/ 152 h 152"/>
                  </a:gdLst>
                  <a:ahLst/>
                  <a:cxnLst>
                    <a:cxn ang="T10">
                      <a:pos x="T0" y="T1"/>
                    </a:cxn>
                    <a:cxn ang="T11">
                      <a:pos x="T2" y="T3"/>
                    </a:cxn>
                    <a:cxn ang="T12">
                      <a:pos x="T4" y="T5"/>
                    </a:cxn>
                    <a:cxn ang="T13">
                      <a:pos x="T6" y="T7"/>
                    </a:cxn>
                    <a:cxn ang="T14">
                      <a:pos x="T8" y="T9"/>
                    </a:cxn>
                  </a:cxnLst>
                  <a:rect l="T15" t="T16" r="T17" b="T18"/>
                  <a:pathLst>
                    <a:path w="459" h="152">
                      <a:moveTo>
                        <a:pt x="459" y="152"/>
                      </a:moveTo>
                      <a:lnTo>
                        <a:pt x="459" y="152"/>
                      </a:lnTo>
                      <a:lnTo>
                        <a:pt x="0" y="1"/>
                      </a:lnTo>
                      <a:lnTo>
                        <a:pt x="0" y="0"/>
                      </a:lnTo>
                      <a:lnTo>
                        <a:pt x="459" y="152"/>
                      </a:lnTo>
                      <a:close/>
                    </a:path>
                  </a:pathLst>
                </a:custGeom>
                <a:solidFill>
                  <a:srgbClr val="8F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90" name="Freeform 104">
                  <a:extLst>
                    <a:ext uri="{FF2B5EF4-FFF2-40B4-BE49-F238E27FC236}">
                      <a16:creationId xmlns:a16="http://schemas.microsoft.com/office/drawing/2014/main" id="{DC0E9609-CE61-4BD9-AE96-E6B3501CEE21}"/>
                    </a:ext>
                  </a:extLst>
                </p:cNvPr>
                <p:cNvSpPr>
                  <a:spLocks/>
                </p:cNvSpPr>
                <p:nvPr/>
              </p:nvSpPr>
              <p:spPr bwMode="auto">
                <a:xfrm>
                  <a:off x="4493" y="1680"/>
                  <a:ext cx="460" cy="152"/>
                </a:xfrm>
                <a:custGeom>
                  <a:avLst/>
                  <a:gdLst>
                    <a:gd name="T0" fmla="*/ 460 w 460"/>
                    <a:gd name="T1" fmla="*/ 151 h 152"/>
                    <a:gd name="T2" fmla="*/ 460 w 460"/>
                    <a:gd name="T3" fmla="*/ 152 h 152"/>
                    <a:gd name="T4" fmla="*/ 0 w 460"/>
                    <a:gd name="T5" fmla="*/ 0 h 152"/>
                    <a:gd name="T6" fmla="*/ 1 w 460"/>
                    <a:gd name="T7" fmla="*/ 0 h 152"/>
                    <a:gd name="T8" fmla="*/ 460 w 460"/>
                    <a:gd name="T9" fmla="*/ 151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1"/>
                      </a:moveTo>
                      <a:lnTo>
                        <a:pt x="460" y="152"/>
                      </a:lnTo>
                      <a:lnTo>
                        <a:pt x="0" y="0"/>
                      </a:lnTo>
                      <a:lnTo>
                        <a:pt x="1" y="0"/>
                      </a:lnTo>
                      <a:lnTo>
                        <a:pt x="460" y="151"/>
                      </a:lnTo>
                      <a:close/>
                    </a:path>
                  </a:pathLst>
                </a:custGeom>
                <a:solidFill>
                  <a:srgbClr val="90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91" name="Freeform 105">
                  <a:extLst>
                    <a:ext uri="{FF2B5EF4-FFF2-40B4-BE49-F238E27FC236}">
                      <a16:creationId xmlns:a16="http://schemas.microsoft.com/office/drawing/2014/main" id="{2ECF769A-0B1D-4916-979D-975A9B7BB9FB}"/>
                    </a:ext>
                  </a:extLst>
                </p:cNvPr>
                <p:cNvSpPr>
                  <a:spLocks/>
                </p:cNvSpPr>
                <p:nvPr/>
              </p:nvSpPr>
              <p:spPr bwMode="auto">
                <a:xfrm>
                  <a:off x="4492" y="1680"/>
                  <a:ext cx="461" cy="155"/>
                </a:xfrm>
                <a:custGeom>
                  <a:avLst/>
                  <a:gdLst>
                    <a:gd name="T0" fmla="*/ 461 w 461"/>
                    <a:gd name="T1" fmla="*/ 152 h 155"/>
                    <a:gd name="T2" fmla="*/ 460 w 461"/>
                    <a:gd name="T3" fmla="*/ 155 h 155"/>
                    <a:gd name="T4" fmla="*/ 0 w 461"/>
                    <a:gd name="T5" fmla="*/ 3 h 155"/>
                    <a:gd name="T6" fmla="*/ 1 w 461"/>
                    <a:gd name="T7" fmla="*/ 0 h 155"/>
                    <a:gd name="T8" fmla="*/ 461 w 461"/>
                    <a:gd name="T9" fmla="*/ 152 h 155"/>
                    <a:gd name="T10" fmla="*/ 0 60000 65536"/>
                    <a:gd name="T11" fmla="*/ 0 60000 65536"/>
                    <a:gd name="T12" fmla="*/ 0 60000 65536"/>
                    <a:gd name="T13" fmla="*/ 0 60000 65536"/>
                    <a:gd name="T14" fmla="*/ 0 60000 65536"/>
                    <a:gd name="T15" fmla="*/ 0 w 461"/>
                    <a:gd name="T16" fmla="*/ 0 h 155"/>
                    <a:gd name="T17" fmla="*/ 461 w 461"/>
                    <a:gd name="T18" fmla="*/ 155 h 155"/>
                  </a:gdLst>
                  <a:ahLst/>
                  <a:cxnLst>
                    <a:cxn ang="T10">
                      <a:pos x="T0" y="T1"/>
                    </a:cxn>
                    <a:cxn ang="T11">
                      <a:pos x="T2" y="T3"/>
                    </a:cxn>
                    <a:cxn ang="T12">
                      <a:pos x="T4" y="T5"/>
                    </a:cxn>
                    <a:cxn ang="T13">
                      <a:pos x="T6" y="T7"/>
                    </a:cxn>
                    <a:cxn ang="T14">
                      <a:pos x="T8" y="T9"/>
                    </a:cxn>
                  </a:cxnLst>
                  <a:rect l="T15" t="T16" r="T17" b="T18"/>
                  <a:pathLst>
                    <a:path w="461" h="155">
                      <a:moveTo>
                        <a:pt x="461" y="152"/>
                      </a:moveTo>
                      <a:lnTo>
                        <a:pt x="460" y="155"/>
                      </a:lnTo>
                      <a:lnTo>
                        <a:pt x="0" y="3"/>
                      </a:lnTo>
                      <a:lnTo>
                        <a:pt x="1" y="0"/>
                      </a:lnTo>
                      <a:lnTo>
                        <a:pt x="461" y="152"/>
                      </a:lnTo>
                      <a:close/>
                    </a:path>
                  </a:pathLst>
                </a:custGeom>
                <a:solidFill>
                  <a:srgbClr val="91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92" name="Line 106">
                  <a:extLst>
                    <a:ext uri="{FF2B5EF4-FFF2-40B4-BE49-F238E27FC236}">
                      <a16:creationId xmlns:a16="http://schemas.microsoft.com/office/drawing/2014/main" id="{C5DA838A-6DA0-40FE-AF73-F83A1B2ADFA7}"/>
                    </a:ext>
                  </a:extLst>
                </p:cNvPr>
                <p:cNvSpPr>
                  <a:spLocks noChangeShapeType="1"/>
                </p:cNvSpPr>
                <p:nvPr/>
              </p:nvSpPr>
              <p:spPr bwMode="auto">
                <a:xfrm flipH="1" flipV="1">
                  <a:off x="4493" y="1680"/>
                  <a:ext cx="460" cy="152"/>
                </a:xfrm>
                <a:prstGeom prst="line">
                  <a:avLst/>
                </a:prstGeom>
                <a:noFill/>
                <a:ln w="0">
                  <a:solidFill>
                    <a:srgbClr val="9148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93" name="Freeform 107">
                  <a:extLst>
                    <a:ext uri="{FF2B5EF4-FFF2-40B4-BE49-F238E27FC236}">
                      <a16:creationId xmlns:a16="http://schemas.microsoft.com/office/drawing/2014/main" id="{8EF5978B-F31A-4357-BE65-48D86A23C33D}"/>
                    </a:ext>
                  </a:extLst>
                </p:cNvPr>
                <p:cNvSpPr>
                  <a:spLocks/>
                </p:cNvSpPr>
                <p:nvPr/>
              </p:nvSpPr>
              <p:spPr bwMode="auto">
                <a:xfrm>
                  <a:off x="4493" y="1680"/>
                  <a:ext cx="460" cy="153"/>
                </a:xfrm>
                <a:custGeom>
                  <a:avLst/>
                  <a:gdLst>
                    <a:gd name="T0" fmla="*/ 460 w 460"/>
                    <a:gd name="T1" fmla="*/ 152 h 153"/>
                    <a:gd name="T2" fmla="*/ 459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0" y="0"/>
                      </a:lnTo>
                      <a:lnTo>
                        <a:pt x="460" y="152"/>
                      </a:lnTo>
                      <a:close/>
                    </a:path>
                  </a:pathLst>
                </a:custGeom>
                <a:solidFill>
                  <a:srgbClr val="91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94" name="Freeform 108">
                  <a:extLst>
                    <a:ext uri="{FF2B5EF4-FFF2-40B4-BE49-F238E27FC236}">
                      <a16:creationId xmlns:a16="http://schemas.microsoft.com/office/drawing/2014/main" id="{217FEBF2-FD2A-4C4D-82F2-7BEC1155DF9F}"/>
                    </a:ext>
                  </a:extLst>
                </p:cNvPr>
                <p:cNvSpPr>
                  <a:spLocks/>
                </p:cNvSpPr>
                <p:nvPr/>
              </p:nvSpPr>
              <p:spPr bwMode="auto">
                <a:xfrm>
                  <a:off x="4493" y="1681"/>
                  <a:ext cx="459" cy="153"/>
                </a:xfrm>
                <a:custGeom>
                  <a:avLst/>
                  <a:gdLst>
                    <a:gd name="T0" fmla="*/ 459 w 459"/>
                    <a:gd name="T1" fmla="*/ 152 h 153"/>
                    <a:gd name="T2" fmla="*/ 459 w 459"/>
                    <a:gd name="T3" fmla="*/ 153 h 153"/>
                    <a:gd name="T4" fmla="*/ 0 w 459"/>
                    <a:gd name="T5" fmla="*/ 1 h 153"/>
                    <a:gd name="T6" fmla="*/ 0 w 459"/>
                    <a:gd name="T7" fmla="*/ 0 h 153"/>
                    <a:gd name="T8" fmla="*/ 459 w 459"/>
                    <a:gd name="T9" fmla="*/ 152 h 153"/>
                    <a:gd name="T10" fmla="*/ 0 60000 65536"/>
                    <a:gd name="T11" fmla="*/ 0 60000 65536"/>
                    <a:gd name="T12" fmla="*/ 0 60000 65536"/>
                    <a:gd name="T13" fmla="*/ 0 60000 65536"/>
                    <a:gd name="T14" fmla="*/ 0 60000 65536"/>
                    <a:gd name="T15" fmla="*/ 0 w 459"/>
                    <a:gd name="T16" fmla="*/ 0 h 153"/>
                    <a:gd name="T17" fmla="*/ 459 w 459"/>
                    <a:gd name="T18" fmla="*/ 153 h 153"/>
                  </a:gdLst>
                  <a:ahLst/>
                  <a:cxnLst>
                    <a:cxn ang="T10">
                      <a:pos x="T0" y="T1"/>
                    </a:cxn>
                    <a:cxn ang="T11">
                      <a:pos x="T2" y="T3"/>
                    </a:cxn>
                    <a:cxn ang="T12">
                      <a:pos x="T4" y="T5"/>
                    </a:cxn>
                    <a:cxn ang="T13">
                      <a:pos x="T6" y="T7"/>
                    </a:cxn>
                    <a:cxn ang="T14">
                      <a:pos x="T8" y="T9"/>
                    </a:cxn>
                  </a:cxnLst>
                  <a:rect l="T15" t="T16" r="T17" b="T18"/>
                  <a:pathLst>
                    <a:path w="459" h="153">
                      <a:moveTo>
                        <a:pt x="459" y="152"/>
                      </a:moveTo>
                      <a:lnTo>
                        <a:pt x="459" y="153"/>
                      </a:lnTo>
                      <a:lnTo>
                        <a:pt x="0" y="1"/>
                      </a:lnTo>
                      <a:lnTo>
                        <a:pt x="0" y="0"/>
                      </a:lnTo>
                      <a:lnTo>
                        <a:pt x="459" y="152"/>
                      </a:lnTo>
                      <a:close/>
                    </a:path>
                  </a:pathLst>
                </a:custGeom>
                <a:solidFill>
                  <a:srgbClr val="92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95" name="Freeform 109">
                  <a:extLst>
                    <a:ext uri="{FF2B5EF4-FFF2-40B4-BE49-F238E27FC236}">
                      <a16:creationId xmlns:a16="http://schemas.microsoft.com/office/drawing/2014/main" id="{E6F766D4-EDFD-43DB-AC57-B80CC7623F28}"/>
                    </a:ext>
                  </a:extLst>
                </p:cNvPr>
                <p:cNvSpPr>
                  <a:spLocks/>
                </p:cNvSpPr>
                <p:nvPr/>
              </p:nvSpPr>
              <p:spPr bwMode="auto">
                <a:xfrm>
                  <a:off x="4492" y="1682"/>
                  <a:ext cx="460" cy="153"/>
                </a:xfrm>
                <a:custGeom>
                  <a:avLst/>
                  <a:gdLst>
                    <a:gd name="T0" fmla="*/ 460 w 460"/>
                    <a:gd name="T1" fmla="*/ 152 h 153"/>
                    <a:gd name="T2" fmla="*/ 460 w 460"/>
                    <a:gd name="T3" fmla="*/ 153 h 153"/>
                    <a:gd name="T4" fmla="*/ 0 w 460"/>
                    <a:gd name="T5" fmla="*/ 1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60" y="153"/>
                      </a:lnTo>
                      <a:lnTo>
                        <a:pt x="0" y="1"/>
                      </a:lnTo>
                      <a:lnTo>
                        <a:pt x="1" y="0"/>
                      </a:lnTo>
                      <a:lnTo>
                        <a:pt x="460" y="152"/>
                      </a:lnTo>
                      <a:close/>
                    </a:path>
                  </a:pathLst>
                </a:custGeom>
                <a:solidFill>
                  <a:srgbClr val="93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96" name="Freeform 110">
                  <a:extLst>
                    <a:ext uri="{FF2B5EF4-FFF2-40B4-BE49-F238E27FC236}">
                      <a16:creationId xmlns:a16="http://schemas.microsoft.com/office/drawing/2014/main" id="{0F374881-A970-4C9D-A5A7-16587354D3E8}"/>
                    </a:ext>
                  </a:extLst>
                </p:cNvPr>
                <p:cNvSpPr>
                  <a:spLocks/>
                </p:cNvSpPr>
                <p:nvPr/>
              </p:nvSpPr>
              <p:spPr bwMode="auto">
                <a:xfrm>
                  <a:off x="4492" y="1683"/>
                  <a:ext cx="460" cy="155"/>
                </a:xfrm>
                <a:custGeom>
                  <a:avLst/>
                  <a:gdLst>
                    <a:gd name="T0" fmla="*/ 460 w 460"/>
                    <a:gd name="T1" fmla="*/ 152 h 155"/>
                    <a:gd name="T2" fmla="*/ 459 w 460"/>
                    <a:gd name="T3" fmla="*/ 155 h 155"/>
                    <a:gd name="T4" fmla="*/ 0 w 460"/>
                    <a:gd name="T5" fmla="*/ 3 h 155"/>
                    <a:gd name="T6" fmla="*/ 0 w 460"/>
                    <a:gd name="T7" fmla="*/ 0 h 155"/>
                    <a:gd name="T8" fmla="*/ 460 w 460"/>
                    <a:gd name="T9" fmla="*/ 152 h 155"/>
                    <a:gd name="T10" fmla="*/ 0 60000 65536"/>
                    <a:gd name="T11" fmla="*/ 0 60000 65536"/>
                    <a:gd name="T12" fmla="*/ 0 60000 65536"/>
                    <a:gd name="T13" fmla="*/ 0 60000 65536"/>
                    <a:gd name="T14" fmla="*/ 0 60000 65536"/>
                    <a:gd name="T15" fmla="*/ 0 w 460"/>
                    <a:gd name="T16" fmla="*/ 0 h 155"/>
                    <a:gd name="T17" fmla="*/ 460 w 460"/>
                    <a:gd name="T18" fmla="*/ 155 h 155"/>
                  </a:gdLst>
                  <a:ahLst/>
                  <a:cxnLst>
                    <a:cxn ang="T10">
                      <a:pos x="T0" y="T1"/>
                    </a:cxn>
                    <a:cxn ang="T11">
                      <a:pos x="T2" y="T3"/>
                    </a:cxn>
                    <a:cxn ang="T12">
                      <a:pos x="T4" y="T5"/>
                    </a:cxn>
                    <a:cxn ang="T13">
                      <a:pos x="T6" y="T7"/>
                    </a:cxn>
                    <a:cxn ang="T14">
                      <a:pos x="T8" y="T9"/>
                    </a:cxn>
                  </a:cxnLst>
                  <a:rect l="T15" t="T16" r="T17" b="T18"/>
                  <a:pathLst>
                    <a:path w="460" h="155">
                      <a:moveTo>
                        <a:pt x="460" y="152"/>
                      </a:moveTo>
                      <a:lnTo>
                        <a:pt x="459" y="155"/>
                      </a:lnTo>
                      <a:lnTo>
                        <a:pt x="0" y="3"/>
                      </a:lnTo>
                      <a:lnTo>
                        <a:pt x="0" y="0"/>
                      </a:lnTo>
                      <a:lnTo>
                        <a:pt x="460" y="152"/>
                      </a:lnTo>
                      <a:close/>
                    </a:path>
                  </a:pathLst>
                </a:custGeom>
                <a:solidFill>
                  <a:srgbClr val="94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97" name="Line 111">
                  <a:extLst>
                    <a:ext uri="{FF2B5EF4-FFF2-40B4-BE49-F238E27FC236}">
                      <a16:creationId xmlns:a16="http://schemas.microsoft.com/office/drawing/2014/main" id="{C03B7F86-A42B-4067-B765-35B000CB29E7}"/>
                    </a:ext>
                  </a:extLst>
                </p:cNvPr>
                <p:cNvSpPr>
                  <a:spLocks noChangeShapeType="1"/>
                </p:cNvSpPr>
                <p:nvPr/>
              </p:nvSpPr>
              <p:spPr bwMode="auto">
                <a:xfrm flipH="1" flipV="1">
                  <a:off x="4492" y="1683"/>
                  <a:ext cx="460" cy="152"/>
                </a:xfrm>
                <a:prstGeom prst="line">
                  <a:avLst/>
                </a:prstGeom>
                <a:noFill/>
                <a:ln w="0">
                  <a:solidFill>
                    <a:srgbClr val="944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98" name="Freeform 112">
                  <a:extLst>
                    <a:ext uri="{FF2B5EF4-FFF2-40B4-BE49-F238E27FC236}">
                      <a16:creationId xmlns:a16="http://schemas.microsoft.com/office/drawing/2014/main" id="{C0657BFB-21D5-4573-9A4B-B2184875ACF7}"/>
                    </a:ext>
                  </a:extLst>
                </p:cNvPr>
                <p:cNvSpPr>
                  <a:spLocks/>
                </p:cNvSpPr>
                <p:nvPr/>
              </p:nvSpPr>
              <p:spPr bwMode="auto">
                <a:xfrm>
                  <a:off x="4492" y="1683"/>
                  <a:ext cx="460" cy="154"/>
                </a:xfrm>
                <a:custGeom>
                  <a:avLst/>
                  <a:gdLst>
                    <a:gd name="T0" fmla="*/ 460 w 460"/>
                    <a:gd name="T1" fmla="*/ 152 h 154"/>
                    <a:gd name="T2" fmla="*/ 460 w 460"/>
                    <a:gd name="T3" fmla="*/ 154 h 154"/>
                    <a:gd name="T4" fmla="*/ 0 w 460"/>
                    <a:gd name="T5" fmla="*/ 2 h 154"/>
                    <a:gd name="T6" fmla="*/ 0 w 460"/>
                    <a:gd name="T7" fmla="*/ 0 h 154"/>
                    <a:gd name="T8" fmla="*/ 460 w 460"/>
                    <a:gd name="T9" fmla="*/ 152 h 154"/>
                    <a:gd name="T10" fmla="*/ 0 60000 65536"/>
                    <a:gd name="T11" fmla="*/ 0 60000 65536"/>
                    <a:gd name="T12" fmla="*/ 0 60000 65536"/>
                    <a:gd name="T13" fmla="*/ 0 60000 65536"/>
                    <a:gd name="T14" fmla="*/ 0 60000 65536"/>
                    <a:gd name="T15" fmla="*/ 0 w 460"/>
                    <a:gd name="T16" fmla="*/ 0 h 154"/>
                    <a:gd name="T17" fmla="*/ 460 w 460"/>
                    <a:gd name="T18" fmla="*/ 154 h 154"/>
                  </a:gdLst>
                  <a:ahLst/>
                  <a:cxnLst>
                    <a:cxn ang="T10">
                      <a:pos x="T0" y="T1"/>
                    </a:cxn>
                    <a:cxn ang="T11">
                      <a:pos x="T2" y="T3"/>
                    </a:cxn>
                    <a:cxn ang="T12">
                      <a:pos x="T4" y="T5"/>
                    </a:cxn>
                    <a:cxn ang="T13">
                      <a:pos x="T6" y="T7"/>
                    </a:cxn>
                    <a:cxn ang="T14">
                      <a:pos x="T8" y="T9"/>
                    </a:cxn>
                  </a:cxnLst>
                  <a:rect l="T15" t="T16" r="T17" b="T18"/>
                  <a:pathLst>
                    <a:path w="460" h="154">
                      <a:moveTo>
                        <a:pt x="460" y="152"/>
                      </a:moveTo>
                      <a:lnTo>
                        <a:pt x="460" y="154"/>
                      </a:lnTo>
                      <a:lnTo>
                        <a:pt x="0" y="2"/>
                      </a:lnTo>
                      <a:lnTo>
                        <a:pt x="0" y="0"/>
                      </a:lnTo>
                      <a:lnTo>
                        <a:pt x="460" y="152"/>
                      </a:lnTo>
                      <a:close/>
                    </a:path>
                  </a:pathLst>
                </a:custGeom>
                <a:solidFill>
                  <a:srgbClr val="94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99" name="Freeform 113">
                  <a:extLst>
                    <a:ext uri="{FF2B5EF4-FFF2-40B4-BE49-F238E27FC236}">
                      <a16:creationId xmlns:a16="http://schemas.microsoft.com/office/drawing/2014/main" id="{E83C458E-539F-439D-B27E-CAA0C395A635}"/>
                    </a:ext>
                  </a:extLst>
                </p:cNvPr>
                <p:cNvSpPr>
                  <a:spLocks/>
                </p:cNvSpPr>
                <p:nvPr/>
              </p:nvSpPr>
              <p:spPr bwMode="auto">
                <a:xfrm>
                  <a:off x="4492" y="1685"/>
                  <a:ext cx="460" cy="153"/>
                </a:xfrm>
                <a:custGeom>
                  <a:avLst/>
                  <a:gdLst>
                    <a:gd name="T0" fmla="*/ 460 w 460"/>
                    <a:gd name="T1" fmla="*/ 152 h 153"/>
                    <a:gd name="T2" fmla="*/ 459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0" y="0"/>
                      </a:lnTo>
                      <a:lnTo>
                        <a:pt x="460" y="152"/>
                      </a:lnTo>
                      <a:close/>
                    </a:path>
                  </a:pathLst>
                </a:custGeom>
                <a:solidFill>
                  <a:srgbClr val="95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700" name="Freeform 114">
                  <a:extLst>
                    <a:ext uri="{FF2B5EF4-FFF2-40B4-BE49-F238E27FC236}">
                      <a16:creationId xmlns:a16="http://schemas.microsoft.com/office/drawing/2014/main" id="{ED12ACAE-3130-4771-9941-A14D7C0C335E}"/>
                    </a:ext>
                  </a:extLst>
                </p:cNvPr>
                <p:cNvSpPr>
                  <a:spLocks/>
                </p:cNvSpPr>
                <p:nvPr/>
              </p:nvSpPr>
              <p:spPr bwMode="auto">
                <a:xfrm>
                  <a:off x="4492" y="1686"/>
                  <a:ext cx="459" cy="155"/>
                </a:xfrm>
                <a:custGeom>
                  <a:avLst/>
                  <a:gdLst>
                    <a:gd name="T0" fmla="*/ 459 w 459"/>
                    <a:gd name="T1" fmla="*/ 152 h 155"/>
                    <a:gd name="T2" fmla="*/ 459 w 459"/>
                    <a:gd name="T3" fmla="*/ 155 h 155"/>
                    <a:gd name="T4" fmla="*/ 0 w 459"/>
                    <a:gd name="T5" fmla="*/ 3 h 155"/>
                    <a:gd name="T6" fmla="*/ 0 w 459"/>
                    <a:gd name="T7" fmla="*/ 0 h 155"/>
                    <a:gd name="T8" fmla="*/ 459 w 459"/>
                    <a:gd name="T9" fmla="*/ 152 h 155"/>
                    <a:gd name="T10" fmla="*/ 0 60000 65536"/>
                    <a:gd name="T11" fmla="*/ 0 60000 65536"/>
                    <a:gd name="T12" fmla="*/ 0 60000 65536"/>
                    <a:gd name="T13" fmla="*/ 0 60000 65536"/>
                    <a:gd name="T14" fmla="*/ 0 60000 65536"/>
                    <a:gd name="T15" fmla="*/ 0 w 459"/>
                    <a:gd name="T16" fmla="*/ 0 h 155"/>
                    <a:gd name="T17" fmla="*/ 459 w 459"/>
                    <a:gd name="T18" fmla="*/ 155 h 155"/>
                  </a:gdLst>
                  <a:ahLst/>
                  <a:cxnLst>
                    <a:cxn ang="T10">
                      <a:pos x="T0" y="T1"/>
                    </a:cxn>
                    <a:cxn ang="T11">
                      <a:pos x="T2" y="T3"/>
                    </a:cxn>
                    <a:cxn ang="T12">
                      <a:pos x="T4" y="T5"/>
                    </a:cxn>
                    <a:cxn ang="T13">
                      <a:pos x="T6" y="T7"/>
                    </a:cxn>
                    <a:cxn ang="T14">
                      <a:pos x="T8" y="T9"/>
                    </a:cxn>
                  </a:cxnLst>
                  <a:rect l="T15" t="T16" r="T17" b="T18"/>
                  <a:pathLst>
                    <a:path w="459" h="155">
                      <a:moveTo>
                        <a:pt x="459" y="152"/>
                      </a:moveTo>
                      <a:lnTo>
                        <a:pt x="459" y="155"/>
                      </a:lnTo>
                      <a:lnTo>
                        <a:pt x="0" y="3"/>
                      </a:lnTo>
                      <a:lnTo>
                        <a:pt x="0" y="0"/>
                      </a:lnTo>
                      <a:lnTo>
                        <a:pt x="459" y="152"/>
                      </a:lnTo>
                      <a:close/>
                    </a:path>
                  </a:pathLst>
                </a:custGeom>
                <a:solidFill>
                  <a:srgbClr val="96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701" name="Line 115">
                  <a:extLst>
                    <a:ext uri="{FF2B5EF4-FFF2-40B4-BE49-F238E27FC236}">
                      <a16:creationId xmlns:a16="http://schemas.microsoft.com/office/drawing/2014/main" id="{E158BF51-DA52-470E-80DE-E656814E14E7}"/>
                    </a:ext>
                  </a:extLst>
                </p:cNvPr>
                <p:cNvSpPr>
                  <a:spLocks noChangeShapeType="1"/>
                </p:cNvSpPr>
                <p:nvPr/>
              </p:nvSpPr>
              <p:spPr bwMode="auto">
                <a:xfrm flipH="1" flipV="1">
                  <a:off x="4492" y="1686"/>
                  <a:ext cx="459" cy="152"/>
                </a:xfrm>
                <a:prstGeom prst="line">
                  <a:avLst/>
                </a:prstGeom>
                <a:noFill/>
                <a:ln w="0">
                  <a:solidFill>
                    <a:srgbClr val="964B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02" name="Freeform 116">
                  <a:extLst>
                    <a:ext uri="{FF2B5EF4-FFF2-40B4-BE49-F238E27FC236}">
                      <a16:creationId xmlns:a16="http://schemas.microsoft.com/office/drawing/2014/main" id="{9AC5AAE2-AB89-4126-BBA3-D40D2727CFE2}"/>
                    </a:ext>
                  </a:extLst>
                </p:cNvPr>
                <p:cNvSpPr>
                  <a:spLocks/>
                </p:cNvSpPr>
                <p:nvPr/>
              </p:nvSpPr>
              <p:spPr bwMode="auto">
                <a:xfrm>
                  <a:off x="4951" y="1816"/>
                  <a:ext cx="21" cy="32"/>
                </a:xfrm>
                <a:custGeom>
                  <a:avLst/>
                  <a:gdLst>
                    <a:gd name="T0" fmla="*/ 0 w 21"/>
                    <a:gd name="T1" fmla="*/ 25 h 32"/>
                    <a:gd name="T2" fmla="*/ 0 w 21"/>
                    <a:gd name="T3" fmla="*/ 28 h 32"/>
                    <a:gd name="T4" fmla="*/ 1 w 21"/>
                    <a:gd name="T5" fmla="*/ 30 h 32"/>
                    <a:gd name="T6" fmla="*/ 2 w 21"/>
                    <a:gd name="T7" fmla="*/ 31 h 32"/>
                    <a:gd name="T8" fmla="*/ 3 w 21"/>
                    <a:gd name="T9" fmla="*/ 32 h 32"/>
                    <a:gd name="T10" fmla="*/ 5 w 21"/>
                    <a:gd name="T11" fmla="*/ 32 h 32"/>
                    <a:gd name="T12" fmla="*/ 7 w 21"/>
                    <a:gd name="T13" fmla="*/ 32 h 32"/>
                    <a:gd name="T14" fmla="*/ 9 w 21"/>
                    <a:gd name="T15" fmla="*/ 31 h 32"/>
                    <a:gd name="T16" fmla="*/ 11 w 21"/>
                    <a:gd name="T17" fmla="*/ 30 h 32"/>
                    <a:gd name="T18" fmla="*/ 13 w 21"/>
                    <a:gd name="T19" fmla="*/ 28 h 32"/>
                    <a:gd name="T20" fmla="*/ 15 w 21"/>
                    <a:gd name="T21" fmla="*/ 25 h 32"/>
                    <a:gd name="T22" fmla="*/ 16 w 21"/>
                    <a:gd name="T23" fmla="*/ 23 h 32"/>
                    <a:gd name="T24" fmla="*/ 18 w 21"/>
                    <a:gd name="T25" fmla="*/ 20 h 32"/>
                    <a:gd name="T26" fmla="*/ 19 w 21"/>
                    <a:gd name="T27" fmla="*/ 17 h 32"/>
                    <a:gd name="T28" fmla="*/ 20 w 21"/>
                    <a:gd name="T29" fmla="*/ 14 h 32"/>
                    <a:gd name="T30" fmla="*/ 20 w 21"/>
                    <a:gd name="T31" fmla="*/ 11 h 32"/>
                    <a:gd name="T32" fmla="*/ 21 w 21"/>
                    <a:gd name="T33" fmla="*/ 8 h 32"/>
                    <a:gd name="T34" fmla="*/ 20 w 21"/>
                    <a:gd name="T35" fmla="*/ 5 h 32"/>
                    <a:gd name="T36" fmla="*/ 20 w 21"/>
                    <a:gd name="T37" fmla="*/ 3 h 32"/>
                    <a:gd name="T38" fmla="*/ 19 w 21"/>
                    <a:gd name="T39" fmla="*/ 2 h 32"/>
                    <a:gd name="T40" fmla="*/ 17 w 21"/>
                    <a:gd name="T41" fmla="*/ 1 h 32"/>
                    <a:gd name="T42" fmla="*/ 16 w 21"/>
                    <a:gd name="T43" fmla="*/ 0 h 32"/>
                    <a:gd name="T44" fmla="*/ 14 w 21"/>
                    <a:gd name="T45" fmla="*/ 1 h 32"/>
                    <a:gd name="T46" fmla="*/ 12 w 21"/>
                    <a:gd name="T47" fmla="*/ 2 h 32"/>
                    <a:gd name="T48" fmla="*/ 10 w 21"/>
                    <a:gd name="T49" fmla="*/ 3 h 32"/>
                    <a:gd name="T50" fmla="*/ 8 w 21"/>
                    <a:gd name="T51" fmla="*/ 5 h 32"/>
                    <a:gd name="T52" fmla="*/ 6 w 21"/>
                    <a:gd name="T53" fmla="*/ 7 h 32"/>
                    <a:gd name="T54" fmla="*/ 5 w 21"/>
                    <a:gd name="T55" fmla="*/ 10 h 32"/>
                    <a:gd name="T56" fmla="*/ 3 w 21"/>
                    <a:gd name="T57" fmla="*/ 13 h 32"/>
                    <a:gd name="T58" fmla="*/ 2 w 21"/>
                    <a:gd name="T59" fmla="*/ 16 h 32"/>
                    <a:gd name="T60" fmla="*/ 1 w 21"/>
                    <a:gd name="T61" fmla="*/ 19 h 32"/>
                    <a:gd name="T62" fmla="*/ 0 w 21"/>
                    <a:gd name="T63" fmla="*/ 22 h 32"/>
                    <a:gd name="T64" fmla="*/ 0 w 21"/>
                    <a:gd name="T65" fmla="*/ 25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32"/>
                    <a:gd name="T101" fmla="*/ 21 w 21"/>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32">
                      <a:moveTo>
                        <a:pt x="0" y="25"/>
                      </a:moveTo>
                      <a:lnTo>
                        <a:pt x="0" y="28"/>
                      </a:lnTo>
                      <a:lnTo>
                        <a:pt x="1" y="30"/>
                      </a:lnTo>
                      <a:lnTo>
                        <a:pt x="2" y="31"/>
                      </a:lnTo>
                      <a:lnTo>
                        <a:pt x="3" y="32"/>
                      </a:lnTo>
                      <a:lnTo>
                        <a:pt x="5" y="32"/>
                      </a:lnTo>
                      <a:lnTo>
                        <a:pt x="7" y="32"/>
                      </a:lnTo>
                      <a:lnTo>
                        <a:pt x="9" y="31"/>
                      </a:lnTo>
                      <a:lnTo>
                        <a:pt x="11" y="30"/>
                      </a:lnTo>
                      <a:lnTo>
                        <a:pt x="13" y="28"/>
                      </a:lnTo>
                      <a:lnTo>
                        <a:pt x="15" y="25"/>
                      </a:lnTo>
                      <a:lnTo>
                        <a:pt x="16" y="23"/>
                      </a:lnTo>
                      <a:lnTo>
                        <a:pt x="18" y="20"/>
                      </a:lnTo>
                      <a:lnTo>
                        <a:pt x="19" y="17"/>
                      </a:lnTo>
                      <a:lnTo>
                        <a:pt x="20" y="14"/>
                      </a:lnTo>
                      <a:lnTo>
                        <a:pt x="20" y="11"/>
                      </a:lnTo>
                      <a:lnTo>
                        <a:pt x="21" y="8"/>
                      </a:lnTo>
                      <a:lnTo>
                        <a:pt x="20" y="5"/>
                      </a:lnTo>
                      <a:lnTo>
                        <a:pt x="20" y="3"/>
                      </a:lnTo>
                      <a:lnTo>
                        <a:pt x="19" y="2"/>
                      </a:lnTo>
                      <a:lnTo>
                        <a:pt x="17" y="1"/>
                      </a:lnTo>
                      <a:lnTo>
                        <a:pt x="16" y="0"/>
                      </a:lnTo>
                      <a:lnTo>
                        <a:pt x="14" y="1"/>
                      </a:lnTo>
                      <a:lnTo>
                        <a:pt x="12" y="2"/>
                      </a:lnTo>
                      <a:lnTo>
                        <a:pt x="10" y="3"/>
                      </a:lnTo>
                      <a:lnTo>
                        <a:pt x="8" y="5"/>
                      </a:lnTo>
                      <a:lnTo>
                        <a:pt x="6" y="7"/>
                      </a:lnTo>
                      <a:lnTo>
                        <a:pt x="5" y="10"/>
                      </a:lnTo>
                      <a:lnTo>
                        <a:pt x="3" y="13"/>
                      </a:lnTo>
                      <a:lnTo>
                        <a:pt x="2" y="16"/>
                      </a:lnTo>
                      <a:lnTo>
                        <a:pt x="1" y="19"/>
                      </a:lnTo>
                      <a:lnTo>
                        <a:pt x="0" y="22"/>
                      </a:lnTo>
                      <a:lnTo>
                        <a:pt x="0" y="25"/>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703" name="Line 117">
                  <a:extLst>
                    <a:ext uri="{FF2B5EF4-FFF2-40B4-BE49-F238E27FC236}">
                      <a16:creationId xmlns:a16="http://schemas.microsoft.com/office/drawing/2014/main" id="{3BD415D5-556A-4492-9FDC-4361B0C3B400}"/>
                    </a:ext>
                  </a:extLst>
                </p:cNvPr>
                <p:cNvSpPr>
                  <a:spLocks noChangeShapeType="1"/>
                </p:cNvSpPr>
                <p:nvPr/>
              </p:nvSpPr>
              <p:spPr bwMode="auto">
                <a:xfrm>
                  <a:off x="4951" y="1841"/>
                  <a:ext cx="0" cy="3"/>
                </a:xfrm>
                <a:prstGeom prst="line">
                  <a:avLst/>
                </a:prstGeom>
                <a:noFill/>
                <a:ln w="4763">
                  <a:solidFill>
                    <a:srgbClr val="AF57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04" name="Line 118">
                  <a:extLst>
                    <a:ext uri="{FF2B5EF4-FFF2-40B4-BE49-F238E27FC236}">
                      <a16:creationId xmlns:a16="http://schemas.microsoft.com/office/drawing/2014/main" id="{26CB7675-C07F-4C30-9174-8868FEC39C49}"/>
                    </a:ext>
                  </a:extLst>
                </p:cNvPr>
                <p:cNvSpPr>
                  <a:spLocks noChangeShapeType="1"/>
                </p:cNvSpPr>
                <p:nvPr/>
              </p:nvSpPr>
              <p:spPr bwMode="auto">
                <a:xfrm>
                  <a:off x="4951" y="1844"/>
                  <a:ext cx="1" cy="2"/>
                </a:xfrm>
                <a:prstGeom prst="line">
                  <a:avLst/>
                </a:prstGeom>
                <a:noFill/>
                <a:ln w="4763">
                  <a:solidFill>
                    <a:srgbClr val="AD5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05" name="Line 119">
                  <a:extLst>
                    <a:ext uri="{FF2B5EF4-FFF2-40B4-BE49-F238E27FC236}">
                      <a16:creationId xmlns:a16="http://schemas.microsoft.com/office/drawing/2014/main" id="{980BBD0B-6D1A-4174-97C6-3F9AF677EE94}"/>
                    </a:ext>
                  </a:extLst>
                </p:cNvPr>
                <p:cNvSpPr>
                  <a:spLocks noChangeShapeType="1"/>
                </p:cNvSpPr>
                <p:nvPr/>
              </p:nvSpPr>
              <p:spPr bwMode="auto">
                <a:xfrm>
                  <a:off x="4952" y="1846"/>
                  <a:ext cx="1" cy="1"/>
                </a:xfrm>
                <a:prstGeom prst="line">
                  <a:avLst/>
                </a:prstGeom>
                <a:noFill/>
                <a:ln w="4763">
                  <a:solidFill>
                    <a:srgbClr val="AA55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06" name="Line 120">
                  <a:extLst>
                    <a:ext uri="{FF2B5EF4-FFF2-40B4-BE49-F238E27FC236}">
                      <a16:creationId xmlns:a16="http://schemas.microsoft.com/office/drawing/2014/main" id="{3DF4FB59-1AEE-46E8-96ED-F7795875B44A}"/>
                    </a:ext>
                  </a:extLst>
                </p:cNvPr>
                <p:cNvSpPr>
                  <a:spLocks noChangeShapeType="1"/>
                </p:cNvSpPr>
                <p:nvPr/>
              </p:nvSpPr>
              <p:spPr bwMode="auto">
                <a:xfrm>
                  <a:off x="4953" y="1847"/>
                  <a:ext cx="1" cy="1"/>
                </a:xfrm>
                <a:prstGeom prst="line">
                  <a:avLst/>
                </a:prstGeom>
                <a:noFill/>
                <a:ln w="4763">
                  <a:solidFill>
                    <a:srgbClr val="A854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07" name="Line 121">
                  <a:extLst>
                    <a:ext uri="{FF2B5EF4-FFF2-40B4-BE49-F238E27FC236}">
                      <a16:creationId xmlns:a16="http://schemas.microsoft.com/office/drawing/2014/main" id="{F091C303-6F29-448C-BDA1-E3D9EB6055E0}"/>
                    </a:ext>
                  </a:extLst>
                </p:cNvPr>
                <p:cNvSpPr>
                  <a:spLocks noChangeShapeType="1"/>
                </p:cNvSpPr>
                <p:nvPr/>
              </p:nvSpPr>
              <p:spPr bwMode="auto">
                <a:xfrm>
                  <a:off x="4954" y="1848"/>
                  <a:ext cx="2" cy="0"/>
                </a:xfrm>
                <a:prstGeom prst="line">
                  <a:avLst/>
                </a:prstGeom>
                <a:noFill/>
                <a:ln w="4763">
                  <a:solidFill>
                    <a:srgbClr val="A552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08" name="Line 122">
                  <a:extLst>
                    <a:ext uri="{FF2B5EF4-FFF2-40B4-BE49-F238E27FC236}">
                      <a16:creationId xmlns:a16="http://schemas.microsoft.com/office/drawing/2014/main" id="{AE876C2C-1B4B-4228-878F-C78B470BF183}"/>
                    </a:ext>
                  </a:extLst>
                </p:cNvPr>
                <p:cNvSpPr>
                  <a:spLocks noChangeShapeType="1"/>
                </p:cNvSpPr>
                <p:nvPr/>
              </p:nvSpPr>
              <p:spPr bwMode="auto">
                <a:xfrm>
                  <a:off x="4956" y="1848"/>
                  <a:ext cx="2" cy="0"/>
                </a:xfrm>
                <a:prstGeom prst="line">
                  <a:avLst/>
                </a:prstGeom>
                <a:noFill/>
                <a:ln w="4763">
                  <a:solidFill>
                    <a:srgbClr val="A25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09" name="Line 123">
                  <a:extLst>
                    <a:ext uri="{FF2B5EF4-FFF2-40B4-BE49-F238E27FC236}">
                      <a16:creationId xmlns:a16="http://schemas.microsoft.com/office/drawing/2014/main" id="{F25189C8-FA6F-4C81-90AC-59B50C328D9B}"/>
                    </a:ext>
                  </a:extLst>
                </p:cNvPr>
                <p:cNvSpPr>
                  <a:spLocks noChangeShapeType="1"/>
                </p:cNvSpPr>
                <p:nvPr/>
              </p:nvSpPr>
              <p:spPr bwMode="auto">
                <a:xfrm flipV="1">
                  <a:off x="4958" y="1847"/>
                  <a:ext cx="2" cy="1"/>
                </a:xfrm>
                <a:prstGeom prst="line">
                  <a:avLst/>
                </a:prstGeom>
                <a:noFill/>
                <a:ln w="4763">
                  <a:solidFill>
                    <a:srgbClr val="A050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10" name="Line 124">
                  <a:extLst>
                    <a:ext uri="{FF2B5EF4-FFF2-40B4-BE49-F238E27FC236}">
                      <a16:creationId xmlns:a16="http://schemas.microsoft.com/office/drawing/2014/main" id="{857B7383-2389-43BF-A256-582EC86E0AAF}"/>
                    </a:ext>
                  </a:extLst>
                </p:cNvPr>
                <p:cNvSpPr>
                  <a:spLocks noChangeShapeType="1"/>
                </p:cNvSpPr>
                <p:nvPr/>
              </p:nvSpPr>
              <p:spPr bwMode="auto">
                <a:xfrm flipV="1">
                  <a:off x="4960" y="1846"/>
                  <a:ext cx="2" cy="1"/>
                </a:xfrm>
                <a:prstGeom prst="line">
                  <a:avLst/>
                </a:prstGeom>
                <a:noFill/>
                <a:ln w="4763">
                  <a:solidFill>
                    <a:srgbClr val="9E4F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11" name="Line 125">
                  <a:extLst>
                    <a:ext uri="{FF2B5EF4-FFF2-40B4-BE49-F238E27FC236}">
                      <a16:creationId xmlns:a16="http://schemas.microsoft.com/office/drawing/2014/main" id="{4168D746-3795-44C5-A8B4-BCD05FA156C5}"/>
                    </a:ext>
                  </a:extLst>
                </p:cNvPr>
                <p:cNvSpPr>
                  <a:spLocks noChangeShapeType="1"/>
                </p:cNvSpPr>
                <p:nvPr/>
              </p:nvSpPr>
              <p:spPr bwMode="auto">
                <a:xfrm flipV="1">
                  <a:off x="4962" y="1844"/>
                  <a:ext cx="2" cy="2"/>
                </a:xfrm>
                <a:prstGeom prst="line">
                  <a:avLst/>
                </a:prstGeom>
                <a:noFill/>
                <a:ln w="4763">
                  <a:solidFill>
                    <a:srgbClr val="9C4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12" name="Line 126">
                  <a:extLst>
                    <a:ext uri="{FF2B5EF4-FFF2-40B4-BE49-F238E27FC236}">
                      <a16:creationId xmlns:a16="http://schemas.microsoft.com/office/drawing/2014/main" id="{015A3FC6-BA76-4ABC-847E-5BF3AD10B66E}"/>
                    </a:ext>
                  </a:extLst>
                </p:cNvPr>
                <p:cNvSpPr>
                  <a:spLocks noChangeShapeType="1"/>
                </p:cNvSpPr>
                <p:nvPr/>
              </p:nvSpPr>
              <p:spPr bwMode="auto">
                <a:xfrm flipV="1">
                  <a:off x="4964" y="1841"/>
                  <a:ext cx="2" cy="3"/>
                </a:xfrm>
                <a:prstGeom prst="line">
                  <a:avLst/>
                </a:prstGeom>
                <a:noFill/>
                <a:ln w="4763">
                  <a:solidFill>
                    <a:srgbClr val="9B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13" name="Line 127">
                  <a:extLst>
                    <a:ext uri="{FF2B5EF4-FFF2-40B4-BE49-F238E27FC236}">
                      <a16:creationId xmlns:a16="http://schemas.microsoft.com/office/drawing/2014/main" id="{78341F11-412B-40D9-B5A1-5354B4A3D147}"/>
                    </a:ext>
                  </a:extLst>
                </p:cNvPr>
                <p:cNvSpPr>
                  <a:spLocks noChangeShapeType="1"/>
                </p:cNvSpPr>
                <p:nvPr/>
              </p:nvSpPr>
              <p:spPr bwMode="auto">
                <a:xfrm flipV="1">
                  <a:off x="4966" y="1839"/>
                  <a:ext cx="1" cy="2"/>
                </a:xfrm>
                <a:prstGeom prst="line">
                  <a:avLst/>
                </a:prstGeom>
                <a:noFill/>
                <a:ln w="4763">
                  <a:solidFill>
                    <a:srgbClr val="9A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14" name="Line 128">
                  <a:extLst>
                    <a:ext uri="{FF2B5EF4-FFF2-40B4-BE49-F238E27FC236}">
                      <a16:creationId xmlns:a16="http://schemas.microsoft.com/office/drawing/2014/main" id="{265987D4-5F62-42E6-8A8D-4D35D4BC7463}"/>
                    </a:ext>
                  </a:extLst>
                </p:cNvPr>
                <p:cNvSpPr>
                  <a:spLocks noChangeShapeType="1"/>
                </p:cNvSpPr>
                <p:nvPr/>
              </p:nvSpPr>
              <p:spPr bwMode="auto">
                <a:xfrm flipV="1">
                  <a:off x="4967" y="1836"/>
                  <a:ext cx="2" cy="3"/>
                </a:xfrm>
                <a:prstGeom prst="line">
                  <a:avLst/>
                </a:prstGeom>
                <a:noFill/>
                <a:ln w="4763">
                  <a:solidFill>
                    <a:srgbClr val="9A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15" name="Line 129">
                  <a:extLst>
                    <a:ext uri="{FF2B5EF4-FFF2-40B4-BE49-F238E27FC236}">
                      <a16:creationId xmlns:a16="http://schemas.microsoft.com/office/drawing/2014/main" id="{8A19E953-FEDF-4E01-8FFA-49B073D4B490}"/>
                    </a:ext>
                  </a:extLst>
                </p:cNvPr>
                <p:cNvSpPr>
                  <a:spLocks noChangeShapeType="1"/>
                </p:cNvSpPr>
                <p:nvPr/>
              </p:nvSpPr>
              <p:spPr bwMode="auto">
                <a:xfrm flipV="1">
                  <a:off x="4969" y="1833"/>
                  <a:ext cx="1" cy="3"/>
                </a:xfrm>
                <a:prstGeom prst="line">
                  <a:avLst/>
                </a:prstGeom>
                <a:noFill/>
                <a:ln w="4763">
                  <a:solidFill>
                    <a:srgbClr val="9A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16" name="Line 130">
                  <a:extLst>
                    <a:ext uri="{FF2B5EF4-FFF2-40B4-BE49-F238E27FC236}">
                      <a16:creationId xmlns:a16="http://schemas.microsoft.com/office/drawing/2014/main" id="{3C6835B2-95FF-47F2-B058-F83C375E9300}"/>
                    </a:ext>
                  </a:extLst>
                </p:cNvPr>
                <p:cNvSpPr>
                  <a:spLocks noChangeShapeType="1"/>
                </p:cNvSpPr>
                <p:nvPr/>
              </p:nvSpPr>
              <p:spPr bwMode="auto">
                <a:xfrm flipV="1">
                  <a:off x="4970" y="1830"/>
                  <a:ext cx="1" cy="3"/>
                </a:xfrm>
                <a:prstGeom prst="line">
                  <a:avLst/>
                </a:prstGeom>
                <a:noFill/>
                <a:ln w="4763">
                  <a:solidFill>
                    <a:srgbClr val="9B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17" name="Line 131">
                  <a:extLst>
                    <a:ext uri="{FF2B5EF4-FFF2-40B4-BE49-F238E27FC236}">
                      <a16:creationId xmlns:a16="http://schemas.microsoft.com/office/drawing/2014/main" id="{DA05A06C-4A2A-40F4-9D1C-1CEA0B9B94E3}"/>
                    </a:ext>
                  </a:extLst>
                </p:cNvPr>
                <p:cNvSpPr>
                  <a:spLocks noChangeShapeType="1"/>
                </p:cNvSpPr>
                <p:nvPr/>
              </p:nvSpPr>
              <p:spPr bwMode="auto">
                <a:xfrm flipV="1">
                  <a:off x="4971" y="1827"/>
                  <a:ext cx="0" cy="3"/>
                </a:xfrm>
                <a:prstGeom prst="line">
                  <a:avLst/>
                </a:prstGeom>
                <a:noFill/>
                <a:ln w="4763">
                  <a:solidFill>
                    <a:srgbClr val="9C4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18" name="Line 132">
                  <a:extLst>
                    <a:ext uri="{FF2B5EF4-FFF2-40B4-BE49-F238E27FC236}">
                      <a16:creationId xmlns:a16="http://schemas.microsoft.com/office/drawing/2014/main" id="{9172824C-2521-4DBE-BD6C-BA7ED2898662}"/>
                    </a:ext>
                  </a:extLst>
                </p:cNvPr>
                <p:cNvSpPr>
                  <a:spLocks noChangeShapeType="1"/>
                </p:cNvSpPr>
                <p:nvPr/>
              </p:nvSpPr>
              <p:spPr bwMode="auto">
                <a:xfrm flipV="1">
                  <a:off x="4971" y="1824"/>
                  <a:ext cx="1" cy="3"/>
                </a:xfrm>
                <a:prstGeom prst="line">
                  <a:avLst/>
                </a:prstGeom>
                <a:noFill/>
                <a:ln w="4763">
                  <a:solidFill>
                    <a:srgbClr val="9D4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19" name="Line 133">
                  <a:extLst>
                    <a:ext uri="{FF2B5EF4-FFF2-40B4-BE49-F238E27FC236}">
                      <a16:creationId xmlns:a16="http://schemas.microsoft.com/office/drawing/2014/main" id="{6C2932A9-EAC9-4BB7-9CE6-EA651CD62EB6}"/>
                    </a:ext>
                  </a:extLst>
                </p:cNvPr>
                <p:cNvSpPr>
                  <a:spLocks noChangeShapeType="1"/>
                </p:cNvSpPr>
                <p:nvPr/>
              </p:nvSpPr>
              <p:spPr bwMode="auto">
                <a:xfrm flipH="1" flipV="1">
                  <a:off x="4971" y="1821"/>
                  <a:ext cx="1" cy="3"/>
                </a:xfrm>
                <a:prstGeom prst="line">
                  <a:avLst/>
                </a:prstGeom>
                <a:noFill/>
                <a:ln w="4763">
                  <a:solidFill>
                    <a:srgbClr val="A050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20" name="Line 134">
                  <a:extLst>
                    <a:ext uri="{FF2B5EF4-FFF2-40B4-BE49-F238E27FC236}">
                      <a16:creationId xmlns:a16="http://schemas.microsoft.com/office/drawing/2014/main" id="{CBAADC99-CE31-49E1-83EB-39055476C79D}"/>
                    </a:ext>
                  </a:extLst>
                </p:cNvPr>
                <p:cNvSpPr>
                  <a:spLocks noChangeShapeType="1"/>
                </p:cNvSpPr>
                <p:nvPr/>
              </p:nvSpPr>
              <p:spPr bwMode="auto">
                <a:xfrm flipV="1">
                  <a:off x="4971" y="1819"/>
                  <a:ext cx="0" cy="2"/>
                </a:xfrm>
                <a:prstGeom prst="line">
                  <a:avLst/>
                </a:prstGeom>
                <a:noFill/>
                <a:ln w="4763">
                  <a:solidFill>
                    <a:srgbClr val="A25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21" name="Line 135">
                  <a:extLst>
                    <a:ext uri="{FF2B5EF4-FFF2-40B4-BE49-F238E27FC236}">
                      <a16:creationId xmlns:a16="http://schemas.microsoft.com/office/drawing/2014/main" id="{9A66DDC2-1659-4D21-862B-CFFDD62B5959}"/>
                    </a:ext>
                  </a:extLst>
                </p:cNvPr>
                <p:cNvSpPr>
                  <a:spLocks noChangeShapeType="1"/>
                </p:cNvSpPr>
                <p:nvPr/>
              </p:nvSpPr>
              <p:spPr bwMode="auto">
                <a:xfrm flipH="1" flipV="1">
                  <a:off x="4970" y="1818"/>
                  <a:ext cx="1" cy="1"/>
                </a:xfrm>
                <a:prstGeom prst="line">
                  <a:avLst/>
                </a:prstGeom>
                <a:noFill/>
                <a:ln w="4763">
                  <a:solidFill>
                    <a:srgbClr val="A552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22" name="Line 136">
                  <a:extLst>
                    <a:ext uri="{FF2B5EF4-FFF2-40B4-BE49-F238E27FC236}">
                      <a16:creationId xmlns:a16="http://schemas.microsoft.com/office/drawing/2014/main" id="{2F05581C-3150-4E9C-8FD8-212AF2884C61}"/>
                    </a:ext>
                  </a:extLst>
                </p:cNvPr>
                <p:cNvSpPr>
                  <a:spLocks noChangeShapeType="1"/>
                </p:cNvSpPr>
                <p:nvPr/>
              </p:nvSpPr>
              <p:spPr bwMode="auto">
                <a:xfrm flipH="1" flipV="1">
                  <a:off x="4968" y="1817"/>
                  <a:ext cx="2" cy="1"/>
                </a:xfrm>
                <a:prstGeom prst="line">
                  <a:avLst/>
                </a:prstGeom>
                <a:noFill/>
                <a:ln w="4763">
                  <a:solidFill>
                    <a:srgbClr val="A753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23" name="Line 137">
                  <a:extLst>
                    <a:ext uri="{FF2B5EF4-FFF2-40B4-BE49-F238E27FC236}">
                      <a16:creationId xmlns:a16="http://schemas.microsoft.com/office/drawing/2014/main" id="{538CE3BB-EFF3-4DBA-B626-C5285CAEEAD2}"/>
                    </a:ext>
                  </a:extLst>
                </p:cNvPr>
                <p:cNvSpPr>
                  <a:spLocks noChangeShapeType="1"/>
                </p:cNvSpPr>
                <p:nvPr/>
              </p:nvSpPr>
              <p:spPr bwMode="auto">
                <a:xfrm flipH="1" flipV="1">
                  <a:off x="4967" y="1816"/>
                  <a:ext cx="1" cy="1"/>
                </a:xfrm>
                <a:prstGeom prst="line">
                  <a:avLst/>
                </a:prstGeom>
                <a:noFill/>
                <a:ln w="4763">
                  <a:solidFill>
                    <a:srgbClr val="AA55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24" name="Line 138">
                  <a:extLst>
                    <a:ext uri="{FF2B5EF4-FFF2-40B4-BE49-F238E27FC236}">
                      <a16:creationId xmlns:a16="http://schemas.microsoft.com/office/drawing/2014/main" id="{A5A54EA2-B3E7-4802-B667-5D7C3AB4A4CD}"/>
                    </a:ext>
                  </a:extLst>
                </p:cNvPr>
                <p:cNvSpPr>
                  <a:spLocks noChangeShapeType="1"/>
                </p:cNvSpPr>
                <p:nvPr/>
              </p:nvSpPr>
              <p:spPr bwMode="auto">
                <a:xfrm flipH="1">
                  <a:off x="4965" y="1816"/>
                  <a:ext cx="2" cy="1"/>
                </a:xfrm>
                <a:prstGeom prst="line">
                  <a:avLst/>
                </a:prstGeom>
                <a:noFill/>
                <a:ln w="4763">
                  <a:solidFill>
                    <a:srgbClr val="AC5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25" name="Line 139">
                  <a:extLst>
                    <a:ext uri="{FF2B5EF4-FFF2-40B4-BE49-F238E27FC236}">
                      <a16:creationId xmlns:a16="http://schemas.microsoft.com/office/drawing/2014/main" id="{485F551B-5804-4220-BE52-33AE29A7B21D}"/>
                    </a:ext>
                  </a:extLst>
                </p:cNvPr>
                <p:cNvSpPr>
                  <a:spLocks noChangeShapeType="1"/>
                </p:cNvSpPr>
                <p:nvPr/>
              </p:nvSpPr>
              <p:spPr bwMode="auto">
                <a:xfrm flipH="1">
                  <a:off x="4963" y="1817"/>
                  <a:ext cx="2" cy="1"/>
                </a:xfrm>
                <a:prstGeom prst="line">
                  <a:avLst/>
                </a:prstGeom>
                <a:noFill/>
                <a:ln w="4763">
                  <a:solidFill>
                    <a:srgbClr val="AF57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26" name="Line 140">
                  <a:extLst>
                    <a:ext uri="{FF2B5EF4-FFF2-40B4-BE49-F238E27FC236}">
                      <a16:creationId xmlns:a16="http://schemas.microsoft.com/office/drawing/2014/main" id="{0F3501DC-C1C8-42F9-B590-8FA6E985C105}"/>
                    </a:ext>
                  </a:extLst>
                </p:cNvPr>
                <p:cNvSpPr>
                  <a:spLocks noChangeShapeType="1"/>
                </p:cNvSpPr>
                <p:nvPr/>
              </p:nvSpPr>
              <p:spPr bwMode="auto">
                <a:xfrm flipH="1">
                  <a:off x="4961" y="1818"/>
                  <a:ext cx="2" cy="1"/>
                </a:xfrm>
                <a:prstGeom prst="line">
                  <a:avLst/>
                </a:prstGeom>
                <a:noFill/>
                <a:ln w="4763">
                  <a:solidFill>
                    <a:srgbClr val="B158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27" name="Line 141">
                  <a:extLst>
                    <a:ext uri="{FF2B5EF4-FFF2-40B4-BE49-F238E27FC236}">
                      <a16:creationId xmlns:a16="http://schemas.microsoft.com/office/drawing/2014/main" id="{4872ABF7-7F5B-42DA-B4BC-7EB50FA2AB5A}"/>
                    </a:ext>
                  </a:extLst>
                </p:cNvPr>
                <p:cNvSpPr>
                  <a:spLocks noChangeShapeType="1"/>
                </p:cNvSpPr>
                <p:nvPr/>
              </p:nvSpPr>
              <p:spPr bwMode="auto">
                <a:xfrm flipH="1">
                  <a:off x="4959" y="1819"/>
                  <a:ext cx="2" cy="2"/>
                </a:xfrm>
                <a:prstGeom prst="line">
                  <a:avLst/>
                </a:prstGeom>
                <a:noFill/>
                <a:ln w="4763">
                  <a:solidFill>
                    <a:srgbClr val="B359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28" name="Line 142">
                  <a:extLst>
                    <a:ext uri="{FF2B5EF4-FFF2-40B4-BE49-F238E27FC236}">
                      <a16:creationId xmlns:a16="http://schemas.microsoft.com/office/drawing/2014/main" id="{61F19910-0C5B-436F-BC81-A0F5CC4B0006}"/>
                    </a:ext>
                  </a:extLst>
                </p:cNvPr>
                <p:cNvSpPr>
                  <a:spLocks noChangeShapeType="1"/>
                </p:cNvSpPr>
                <p:nvPr/>
              </p:nvSpPr>
              <p:spPr bwMode="auto">
                <a:xfrm flipH="1">
                  <a:off x="4957" y="1821"/>
                  <a:ext cx="2" cy="2"/>
                </a:xfrm>
                <a:prstGeom prst="line">
                  <a:avLst/>
                </a:prstGeom>
                <a:noFill/>
                <a:ln w="4763">
                  <a:solidFill>
                    <a:srgbClr val="B4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29" name="Line 143">
                  <a:extLst>
                    <a:ext uri="{FF2B5EF4-FFF2-40B4-BE49-F238E27FC236}">
                      <a16:creationId xmlns:a16="http://schemas.microsoft.com/office/drawing/2014/main" id="{D465C718-C230-41E0-B85E-0B79DA9937D7}"/>
                    </a:ext>
                  </a:extLst>
                </p:cNvPr>
                <p:cNvSpPr>
                  <a:spLocks noChangeShapeType="1"/>
                </p:cNvSpPr>
                <p:nvPr/>
              </p:nvSpPr>
              <p:spPr bwMode="auto">
                <a:xfrm flipH="1">
                  <a:off x="4956" y="1823"/>
                  <a:ext cx="1" cy="3"/>
                </a:xfrm>
                <a:prstGeom prst="line">
                  <a:avLst/>
                </a:prstGeom>
                <a:noFill/>
                <a:ln w="4763">
                  <a:solidFill>
                    <a:srgbClr val="B5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30" name="Line 144">
                  <a:extLst>
                    <a:ext uri="{FF2B5EF4-FFF2-40B4-BE49-F238E27FC236}">
                      <a16:creationId xmlns:a16="http://schemas.microsoft.com/office/drawing/2014/main" id="{89B40ED3-7336-47C0-B5A5-82CCBC3B65A7}"/>
                    </a:ext>
                  </a:extLst>
                </p:cNvPr>
                <p:cNvSpPr>
                  <a:spLocks noChangeShapeType="1"/>
                </p:cNvSpPr>
                <p:nvPr/>
              </p:nvSpPr>
              <p:spPr bwMode="auto">
                <a:xfrm flipH="1">
                  <a:off x="4954" y="1826"/>
                  <a:ext cx="2" cy="3"/>
                </a:xfrm>
                <a:prstGeom prst="line">
                  <a:avLst/>
                </a:prstGeom>
                <a:noFill/>
                <a:ln w="4763">
                  <a:solidFill>
                    <a:srgbClr val="B5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31" name="Line 145">
                  <a:extLst>
                    <a:ext uri="{FF2B5EF4-FFF2-40B4-BE49-F238E27FC236}">
                      <a16:creationId xmlns:a16="http://schemas.microsoft.com/office/drawing/2014/main" id="{511E5EA3-9F8C-4A39-820A-BD06B1D6B2EF}"/>
                    </a:ext>
                  </a:extLst>
                </p:cNvPr>
                <p:cNvSpPr>
                  <a:spLocks noChangeShapeType="1"/>
                </p:cNvSpPr>
                <p:nvPr/>
              </p:nvSpPr>
              <p:spPr bwMode="auto">
                <a:xfrm flipH="1">
                  <a:off x="4953" y="1829"/>
                  <a:ext cx="1" cy="3"/>
                </a:xfrm>
                <a:prstGeom prst="line">
                  <a:avLst/>
                </a:prstGeom>
                <a:noFill/>
                <a:ln w="4763">
                  <a:solidFill>
                    <a:srgbClr val="B5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32" name="Line 146">
                  <a:extLst>
                    <a:ext uri="{FF2B5EF4-FFF2-40B4-BE49-F238E27FC236}">
                      <a16:creationId xmlns:a16="http://schemas.microsoft.com/office/drawing/2014/main" id="{2EE16AB8-FD39-43A6-AE88-29A1993BD0DA}"/>
                    </a:ext>
                  </a:extLst>
                </p:cNvPr>
                <p:cNvSpPr>
                  <a:spLocks noChangeShapeType="1"/>
                </p:cNvSpPr>
                <p:nvPr/>
              </p:nvSpPr>
              <p:spPr bwMode="auto">
                <a:xfrm flipH="1">
                  <a:off x="4952" y="1832"/>
                  <a:ext cx="1" cy="3"/>
                </a:xfrm>
                <a:prstGeom prst="line">
                  <a:avLst/>
                </a:prstGeom>
                <a:noFill/>
                <a:ln w="4763">
                  <a:solidFill>
                    <a:srgbClr val="B4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33" name="Line 147">
                  <a:extLst>
                    <a:ext uri="{FF2B5EF4-FFF2-40B4-BE49-F238E27FC236}">
                      <a16:creationId xmlns:a16="http://schemas.microsoft.com/office/drawing/2014/main" id="{7B5FD259-5455-416C-ACE6-A5D6271A87F6}"/>
                    </a:ext>
                  </a:extLst>
                </p:cNvPr>
                <p:cNvSpPr>
                  <a:spLocks noChangeShapeType="1"/>
                </p:cNvSpPr>
                <p:nvPr/>
              </p:nvSpPr>
              <p:spPr bwMode="auto">
                <a:xfrm flipH="1">
                  <a:off x="4951" y="1835"/>
                  <a:ext cx="1" cy="3"/>
                </a:xfrm>
                <a:prstGeom prst="line">
                  <a:avLst/>
                </a:prstGeom>
                <a:noFill/>
                <a:ln w="4763">
                  <a:solidFill>
                    <a:srgbClr val="B359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734" name="Line 148">
                  <a:extLst>
                    <a:ext uri="{FF2B5EF4-FFF2-40B4-BE49-F238E27FC236}">
                      <a16:creationId xmlns:a16="http://schemas.microsoft.com/office/drawing/2014/main" id="{55C61C19-8F2B-4235-9DD0-EFA652C72C32}"/>
                    </a:ext>
                  </a:extLst>
                </p:cNvPr>
                <p:cNvSpPr>
                  <a:spLocks noChangeShapeType="1"/>
                </p:cNvSpPr>
                <p:nvPr/>
              </p:nvSpPr>
              <p:spPr bwMode="auto">
                <a:xfrm>
                  <a:off x="4951" y="1838"/>
                  <a:ext cx="0" cy="3"/>
                </a:xfrm>
                <a:prstGeom prst="line">
                  <a:avLst/>
                </a:prstGeom>
                <a:noFill/>
                <a:ln w="4763">
                  <a:solidFill>
                    <a:srgbClr val="B15800"/>
                  </a:solidFill>
                  <a:miter lim="800000"/>
                  <a:headEnd/>
                  <a:tailEnd/>
                </a:ln>
                <a:extLst>
                  <a:ext uri="{909E8E84-426E-40DD-AFC4-6F175D3DCCD1}">
                    <a14:hiddenFill xmlns:a14="http://schemas.microsoft.com/office/drawing/2010/main">
                      <a:noFill/>
                    </a14:hiddenFill>
                  </a:ext>
                </a:extLst>
              </p:spPr>
              <p:txBody>
                <a:bodyPr/>
                <a:lstStyle/>
                <a:p>
                  <a:endParaRPr lang="pt-BR"/>
                </a:p>
              </p:txBody>
            </p:sp>
          </p:grpSp>
          <p:grpSp>
            <p:nvGrpSpPr>
              <p:cNvPr id="14630" name="Group 159">
                <a:extLst>
                  <a:ext uri="{FF2B5EF4-FFF2-40B4-BE49-F238E27FC236}">
                    <a16:creationId xmlns:a16="http://schemas.microsoft.com/office/drawing/2014/main" id="{E90AA0EA-3FB1-47A3-87A6-59FEBB42D4AC}"/>
                  </a:ext>
                </a:extLst>
              </p:cNvPr>
              <p:cNvGrpSpPr>
                <a:grpSpLocks/>
              </p:cNvGrpSpPr>
              <p:nvPr/>
            </p:nvGrpSpPr>
            <p:grpSpPr bwMode="auto">
              <a:xfrm>
                <a:off x="4942" y="1796"/>
                <a:ext cx="83" cy="68"/>
                <a:chOff x="4942" y="1796"/>
                <a:chExt cx="83" cy="68"/>
              </a:xfrm>
            </p:grpSpPr>
            <p:sp>
              <p:nvSpPr>
                <p:cNvPr id="14640" name="Freeform 150">
                  <a:extLst>
                    <a:ext uri="{FF2B5EF4-FFF2-40B4-BE49-F238E27FC236}">
                      <a16:creationId xmlns:a16="http://schemas.microsoft.com/office/drawing/2014/main" id="{CB84D164-1E41-4C2C-897A-51A209D578C4}"/>
                    </a:ext>
                  </a:extLst>
                </p:cNvPr>
                <p:cNvSpPr>
                  <a:spLocks/>
                </p:cNvSpPr>
                <p:nvPr/>
              </p:nvSpPr>
              <p:spPr bwMode="auto">
                <a:xfrm>
                  <a:off x="4942" y="1796"/>
                  <a:ext cx="26" cy="63"/>
                </a:xfrm>
                <a:custGeom>
                  <a:avLst/>
                  <a:gdLst>
                    <a:gd name="T0" fmla="*/ 21 w 26"/>
                    <a:gd name="T1" fmla="*/ 14 h 63"/>
                    <a:gd name="T2" fmla="*/ 0 w 26"/>
                    <a:gd name="T3" fmla="*/ 63 h 63"/>
                    <a:gd name="T4" fmla="*/ 4 w 26"/>
                    <a:gd name="T5" fmla="*/ 48 h 63"/>
                    <a:gd name="T6" fmla="*/ 26 w 26"/>
                    <a:gd name="T7" fmla="*/ 0 h 63"/>
                    <a:gd name="T8" fmla="*/ 21 w 26"/>
                    <a:gd name="T9" fmla="*/ 14 h 63"/>
                    <a:gd name="T10" fmla="*/ 0 60000 65536"/>
                    <a:gd name="T11" fmla="*/ 0 60000 65536"/>
                    <a:gd name="T12" fmla="*/ 0 60000 65536"/>
                    <a:gd name="T13" fmla="*/ 0 60000 65536"/>
                    <a:gd name="T14" fmla="*/ 0 60000 65536"/>
                    <a:gd name="T15" fmla="*/ 0 w 26"/>
                    <a:gd name="T16" fmla="*/ 0 h 63"/>
                    <a:gd name="T17" fmla="*/ 26 w 26"/>
                    <a:gd name="T18" fmla="*/ 63 h 63"/>
                  </a:gdLst>
                  <a:ahLst/>
                  <a:cxnLst>
                    <a:cxn ang="T10">
                      <a:pos x="T0" y="T1"/>
                    </a:cxn>
                    <a:cxn ang="T11">
                      <a:pos x="T2" y="T3"/>
                    </a:cxn>
                    <a:cxn ang="T12">
                      <a:pos x="T4" y="T5"/>
                    </a:cxn>
                    <a:cxn ang="T13">
                      <a:pos x="T6" y="T7"/>
                    </a:cxn>
                    <a:cxn ang="T14">
                      <a:pos x="T8" y="T9"/>
                    </a:cxn>
                  </a:cxnLst>
                  <a:rect l="T15" t="T16" r="T17" b="T18"/>
                  <a:pathLst>
                    <a:path w="26" h="63">
                      <a:moveTo>
                        <a:pt x="21" y="14"/>
                      </a:moveTo>
                      <a:lnTo>
                        <a:pt x="0" y="63"/>
                      </a:lnTo>
                      <a:lnTo>
                        <a:pt x="4" y="48"/>
                      </a:lnTo>
                      <a:lnTo>
                        <a:pt x="26" y="0"/>
                      </a:lnTo>
                      <a:lnTo>
                        <a:pt x="21" y="14"/>
                      </a:lnTo>
                      <a:close/>
                    </a:path>
                  </a:pathLst>
                </a:custGeom>
                <a:solidFill>
                  <a:srgbClr val="84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41" name="Line 151">
                  <a:extLst>
                    <a:ext uri="{FF2B5EF4-FFF2-40B4-BE49-F238E27FC236}">
                      <a16:creationId xmlns:a16="http://schemas.microsoft.com/office/drawing/2014/main" id="{886D7300-178F-487D-8942-D54F5D2E9C01}"/>
                    </a:ext>
                  </a:extLst>
                </p:cNvPr>
                <p:cNvSpPr>
                  <a:spLocks noChangeShapeType="1"/>
                </p:cNvSpPr>
                <p:nvPr/>
              </p:nvSpPr>
              <p:spPr bwMode="auto">
                <a:xfrm flipV="1">
                  <a:off x="4963" y="1796"/>
                  <a:ext cx="5" cy="14"/>
                </a:xfrm>
                <a:prstGeom prst="line">
                  <a:avLst/>
                </a:prstGeom>
                <a:noFill/>
                <a:ln w="0">
                  <a:solidFill>
                    <a:srgbClr val="84B0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42" name="Freeform 152">
                  <a:extLst>
                    <a:ext uri="{FF2B5EF4-FFF2-40B4-BE49-F238E27FC236}">
                      <a16:creationId xmlns:a16="http://schemas.microsoft.com/office/drawing/2014/main" id="{250E13AD-1CEE-470E-9FEC-6F82BC063425}"/>
                    </a:ext>
                  </a:extLst>
                </p:cNvPr>
                <p:cNvSpPr>
                  <a:spLocks/>
                </p:cNvSpPr>
                <p:nvPr/>
              </p:nvSpPr>
              <p:spPr bwMode="auto">
                <a:xfrm>
                  <a:off x="4963" y="1796"/>
                  <a:ext cx="62" cy="53"/>
                </a:xfrm>
                <a:custGeom>
                  <a:avLst/>
                  <a:gdLst>
                    <a:gd name="T0" fmla="*/ 57 w 62"/>
                    <a:gd name="T1" fmla="*/ 53 h 53"/>
                    <a:gd name="T2" fmla="*/ 0 w 62"/>
                    <a:gd name="T3" fmla="*/ 14 h 53"/>
                    <a:gd name="T4" fmla="*/ 5 w 62"/>
                    <a:gd name="T5" fmla="*/ 0 h 53"/>
                    <a:gd name="T6" fmla="*/ 62 w 62"/>
                    <a:gd name="T7" fmla="*/ 39 h 53"/>
                    <a:gd name="T8" fmla="*/ 57 w 62"/>
                    <a:gd name="T9" fmla="*/ 53 h 53"/>
                    <a:gd name="T10" fmla="*/ 0 60000 65536"/>
                    <a:gd name="T11" fmla="*/ 0 60000 65536"/>
                    <a:gd name="T12" fmla="*/ 0 60000 65536"/>
                    <a:gd name="T13" fmla="*/ 0 60000 65536"/>
                    <a:gd name="T14" fmla="*/ 0 60000 65536"/>
                    <a:gd name="T15" fmla="*/ 0 w 62"/>
                    <a:gd name="T16" fmla="*/ 0 h 53"/>
                    <a:gd name="T17" fmla="*/ 62 w 62"/>
                    <a:gd name="T18" fmla="*/ 53 h 53"/>
                  </a:gdLst>
                  <a:ahLst/>
                  <a:cxnLst>
                    <a:cxn ang="T10">
                      <a:pos x="T0" y="T1"/>
                    </a:cxn>
                    <a:cxn ang="T11">
                      <a:pos x="T2" y="T3"/>
                    </a:cxn>
                    <a:cxn ang="T12">
                      <a:pos x="T4" y="T5"/>
                    </a:cxn>
                    <a:cxn ang="T13">
                      <a:pos x="T6" y="T7"/>
                    </a:cxn>
                    <a:cxn ang="T14">
                      <a:pos x="T8" y="T9"/>
                    </a:cxn>
                  </a:cxnLst>
                  <a:rect l="T15" t="T16" r="T17" b="T18"/>
                  <a:pathLst>
                    <a:path w="62" h="53">
                      <a:moveTo>
                        <a:pt x="57" y="53"/>
                      </a:moveTo>
                      <a:lnTo>
                        <a:pt x="0" y="14"/>
                      </a:lnTo>
                      <a:lnTo>
                        <a:pt x="5" y="0"/>
                      </a:lnTo>
                      <a:lnTo>
                        <a:pt x="62" y="39"/>
                      </a:lnTo>
                      <a:lnTo>
                        <a:pt x="57" y="53"/>
                      </a:lnTo>
                      <a:close/>
                    </a:path>
                  </a:pathLst>
                </a:custGeom>
                <a:solidFill>
                  <a:srgbClr val="78A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43" name="Line 153">
                  <a:extLst>
                    <a:ext uri="{FF2B5EF4-FFF2-40B4-BE49-F238E27FC236}">
                      <a16:creationId xmlns:a16="http://schemas.microsoft.com/office/drawing/2014/main" id="{928F4322-319B-42EB-BEE4-52959D130B38}"/>
                    </a:ext>
                  </a:extLst>
                </p:cNvPr>
                <p:cNvSpPr>
                  <a:spLocks noChangeShapeType="1"/>
                </p:cNvSpPr>
                <p:nvPr/>
              </p:nvSpPr>
              <p:spPr bwMode="auto">
                <a:xfrm flipV="1">
                  <a:off x="5020" y="1835"/>
                  <a:ext cx="5" cy="14"/>
                </a:xfrm>
                <a:prstGeom prst="line">
                  <a:avLst/>
                </a:prstGeom>
                <a:noFill/>
                <a:ln w="0">
                  <a:solidFill>
                    <a:srgbClr val="78A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44" name="Freeform 154">
                  <a:extLst>
                    <a:ext uri="{FF2B5EF4-FFF2-40B4-BE49-F238E27FC236}">
                      <a16:creationId xmlns:a16="http://schemas.microsoft.com/office/drawing/2014/main" id="{F76A051E-47A1-42CF-94B2-778D85AEF367}"/>
                    </a:ext>
                  </a:extLst>
                </p:cNvPr>
                <p:cNvSpPr>
                  <a:spLocks/>
                </p:cNvSpPr>
                <p:nvPr/>
              </p:nvSpPr>
              <p:spPr bwMode="auto">
                <a:xfrm>
                  <a:off x="4942" y="1810"/>
                  <a:ext cx="78" cy="54"/>
                </a:xfrm>
                <a:custGeom>
                  <a:avLst/>
                  <a:gdLst>
                    <a:gd name="T0" fmla="*/ 21 w 78"/>
                    <a:gd name="T1" fmla="*/ 0 h 54"/>
                    <a:gd name="T2" fmla="*/ 0 w 78"/>
                    <a:gd name="T3" fmla="*/ 49 h 54"/>
                    <a:gd name="T4" fmla="*/ 72 w 78"/>
                    <a:gd name="T5" fmla="*/ 54 h 54"/>
                    <a:gd name="T6" fmla="*/ 78 w 78"/>
                    <a:gd name="T7" fmla="*/ 39 h 54"/>
                    <a:gd name="T8" fmla="*/ 21 w 78"/>
                    <a:gd name="T9" fmla="*/ 0 h 54"/>
                    <a:gd name="T10" fmla="*/ 0 60000 65536"/>
                    <a:gd name="T11" fmla="*/ 0 60000 65536"/>
                    <a:gd name="T12" fmla="*/ 0 60000 65536"/>
                    <a:gd name="T13" fmla="*/ 0 60000 65536"/>
                    <a:gd name="T14" fmla="*/ 0 60000 65536"/>
                    <a:gd name="T15" fmla="*/ 0 w 78"/>
                    <a:gd name="T16" fmla="*/ 0 h 54"/>
                    <a:gd name="T17" fmla="*/ 78 w 78"/>
                    <a:gd name="T18" fmla="*/ 54 h 54"/>
                  </a:gdLst>
                  <a:ahLst/>
                  <a:cxnLst>
                    <a:cxn ang="T10">
                      <a:pos x="T0" y="T1"/>
                    </a:cxn>
                    <a:cxn ang="T11">
                      <a:pos x="T2" y="T3"/>
                    </a:cxn>
                    <a:cxn ang="T12">
                      <a:pos x="T4" y="T5"/>
                    </a:cxn>
                    <a:cxn ang="T13">
                      <a:pos x="T6" y="T7"/>
                    </a:cxn>
                    <a:cxn ang="T14">
                      <a:pos x="T8" y="T9"/>
                    </a:cxn>
                  </a:cxnLst>
                  <a:rect l="T15" t="T16" r="T17" b="T18"/>
                  <a:pathLst>
                    <a:path w="78" h="54">
                      <a:moveTo>
                        <a:pt x="21" y="0"/>
                      </a:moveTo>
                      <a:lnTo>
                        <a:pt x="0" y="49"/>
                      </a:lnTo>
                      <a:lnTo>
                        <a:pt x="72" y="54"/>
                      </a:lnTo>
                      <a:lnTo>
                        <a:pt x="78" y="39"/>
                      </a:lnTo>
                      <a:lnTo>
                        <a:pt x="21" y="0"/>
                      </a:lnTo>
                      <a:close/>
                    </a:path>
                  </a:pathLst>
                </a:custGeom>
                <a:solidFill>
                  <a:srgbClr val="7C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645" name="Line 155">
                  <a:extLst>
                    <a:ext uri="{FF2B5EF4-FFF2-40B4-BE49-F238E27FC236}">
                      <a16:creationId xmlns:a16="http://schemas.microsoft.com/office/drawing/2014/main" id="{CFBFB560-B98B-4D74-BB4B-CC2EFA7F1962}"/>
                    </a:ext>
                  </a:extLst>
                </p:cNvPr>
                <p:cNvSpPr>
                  <a:spLocks noChangeShapeType="1"/>
                </p:cNvSpPr>
                <p:nvPr/>
              </p:nvSpPr>
              <p:spPr bwMode="auto">
                <a:xfrm flipH="1">
                  <a:off x="4942" y="1810"/>
                  <a:ext cx="21" cy="49"/>
                </a:xfrm>
                <a:prstGeom prst="line">
                  <a:avLst/>
                </a:prstGeom>
                <a:noFill/>
                <a:ln w="4763">
                  <a:solidFill>
                    <a:srgbClr val="79A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46" name="Line 156">
                  <a:extLst>
                    <a:ext uri="{FF2B5EF4-FFF2-40B4-BE49-F238E27FC236}">
                      <a16:creationId xmlns:a16="http://schemas.microsoft.com/office/drawing/2014/main" id="{66653606-6730-43A6-A6DF-431618D49712}"/>
                    </a:ext>
                  </a:extLst>
                </p:cNvPr>
                <p:cNvSpPr>
                  <a:spLocks noChangeShapeType="1"/>
                </p:cNvSpPr>
                <p:nvPr/>
              </p:nvSpPr>
              <p:spPr bwMode="auto">
                <a:xfrm>
                  <a:off x="4942" y="1859"/>
                  <a:ext cx="72" cy="5"/>
                </a:xfrm>
                <a:prstGeom prst="line">
                  <a:avLst/>
                </a:prstGeom>
                <a:noFill/>
                <a:ln w="4763">
                  <a:solidFill>
                    <a:srgbClr val="6A8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47" name="Line 157">
                  <a:extLst>
                    <a:ext uri="{FF2B5EF4-FFF2-40B4-BE49-F238E27FC236}">
                      <a16:creationId xmlns:a16="http://schemas.microsoft.com/office/drawing/2014/main" id="{BC2C8616-1608-448F-B68D-B45C09AAD3E0}"/>
                    </a:ext>
                  </a:extLst>
                </p:cNvPr>
                <p:cNvSpPr>
                  <a:spLocks noChangeShapeType="1"/>
                </p:cNvSpPr>
                <p:nvPr/>
              </p:nvSpPr>
              <p:spPr bwMode="auto">
                <a:xfrm flipV="1">
                  <a:off x="5014" y="1849"/>
                  <a:ext cx="6" cy="15"/>
                </a:xfrm>
                <a:prstGeom prst="line">
                  <a:avLst/>
                </a:prstGeom>
                <a:noFill/>
                <a:ln w="4763">
                  <a:solidFill>
                    <a:srgbClr val="8AB8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48" name="Line 158">
                  <a:extLst>
                    <a:ext uri="{FF2B5EF4-FFF2-40B4-BE49-F238E27FC236}">
                      <a16:creationId xmlns:a16="http://schemas.microsoft.com/office/drawing/2014/main" id="{19F1F6F1-5579-4C52-9F51-CA3CE7C3BA7C}"/>
                    </a:ext>
                  </a:extLst>
                </p:cNvPr>
                <p:cNvSpPr>
                  <a:spLocks noChangeShapeType="1"/>
                </p:cNvSpPr>
                <p:nvPr/>
              </p:nvSpPr>
              <p:spPr bwMode="auto">
                <a:xfrm flipH="1" flipV="1">
                  <a:off x="4963" y="1810"/>
                  <a:ext cx="57" cy="39"/>
                </a:xfrm>
                <a:prstGeom prst="line">
                  <a:avLst/>
                </a:prstGeom>
                <a:noFill/>
                <a:ln w="4763">
                  <a:solidFill>
                    <a:srgbClr val="87B400"/>
                  </a:solidFill>
                  <a:miter lim="800000"/>
                  <a:headEnd/>
                  <a:tailEnd/>
                </a:ln>
                <a:extLst>
                  <a:ext uri="{909E8E84-426E-40DD-AFC4-6F175D3DCCD1}">
                    <a14:hiddenFill xmlns:a14="http://schemas.microsoft.com/office/drawing/2010/main">
                      <a:noFill/>
                    </a14:hiddenFill>
                  </a:ext>
                </a:extLst>
              </p:spPr>
              <p:txBody>
                <a:bodyPr/>
                <a:lstStyle/>
                <a:p>
                  <a:endParaRPr lang="pt-BR"/>
                </a:p>
              </p:txBody>
            </p:sp>
          </p:grpSp>
          <p:grpSp>
            <p:nvGrpSpPr>
              <p:cNvPr id="14631" name="Group 168">
                <a:extLst>
                  <a:ext uri="{FF2B5EF4-FFF2-40B4-BE49-F238E27FC236}">
                    <a16:creationId xmlns:a16="http://schemas.microsoft.com/office/drawing/2014/main" id="{CFCA9452-5353-47C6-AD29-63EEB9946CD1}"/>
                  </a:ext>
                </a:extLst>
              </p:cNvPr>
              <p:cNvGrpSpPr>
                <a:grpSpLocks/>
              </p:cNvGrpSpPr>
              <p:nvPr/>
            </p:nvGrpSpPr>
            <p:grpSpPr bwMode="auto">
              <a:xfrm>
                <a:off x="4471" y="1696"/>
                <a:ext cx="139" cy="71"/>
                <a:chOff x="4471" y="1696"/>
                <a:chExt cx="139" cy="71"/>
              </a:xfrm>
            </p:grpSpPr>
            <p:grpSp>
              <p:nvGrpSpPr>
                <p:cNvPr id="14632" name="Group 162">
                  <a:extLst>
                    <a:ext uri="{FF2B5EF4-FFF2-40B4-BE49-F238E27FC236}">
                      <a16:creationId xmlns:a16="http://schemas.microsoft.com/office/drawing/2014/main" id="{DA871E81-5596-44B9-BCBF-B57041B319F2}"/>
                    </a:ext>
                  </a:extLst>
                </p:cNvPr>
                <p:cNvGrpSpPr>
                  <a:grpSpLocks/>
                </p:cNvGrpSpPr>
                <p:nvPr/>
              </p:nvGrpSpPr>
              <p:grpSpPr bwMode="auto">
                <a:xfrm>
                  <a:off x="4471" y="1696"/>
                  <a:ext cx="139" cy="71"/>
                  <a:chOff x="4471" y="1696"/>
                  <a:chExt cx="139" cy="71"/>
                </a:xfrm>
              </p:grpSpPr>
              <p:pic>
                <p:nvPicPr>
                  <p:cNvPr id="14638" name="Picture 160">
                    <a:extLst>
                      <a:ext uri="{FF2B5EF4-FFF2-40B4-BE49-F238E27FC236}">
                        <a16:creationId xmlns:a16="http://schemas.microsoft.com/office/drawing/2014/main" id="{FF400FF5-903A-4DB6-B4A0-49759C3983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 y="1696"/>
                    <a:ext cx="13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39" name="Freeform 161">
                    <a:extLst>
                      <a:ext uri="{FF2B5EF4-FFF2-40B4-BE49-F238E27FC236}">
                        <a16:creationId xmlns:a16="http://schemas.microsoft.com/office/drawing/2014/main" id="{F35CD807-1D53-484D-AA9A-D054A3ADE3EC}"/>
                      </a:ext>
                    </a:extLst>
                  </p:cNvPr>
                  <p:cNvSpPr>
                    <a:spLocks/>
                  </p:cNvSpPr>
                  <p:nvPr/>
                </p:nvSpPr>
                <p:spPr bwMode="auto">
                  <a:xfrm>
                    <a:off x="4471" y="1696"/>
                    <a:ext cx="139" cy="71"/>
                  </a:xfrm>
                  <a:custGeom>
                    <a:avLst/>
                    <a:gdLst>
                      <a:gd name="T0" fmla="*/ 29 w 139"/>
                      <a:gd name="T1" fmla="*/ 0 h 71"/>
                      <a:gd name="T2" fmla="*/ 139 w 139"/>
                      <a:gd name="T3" fmla="*/ 37 h 71"/>
                      <a:gd name="T4" fmla="*/ 107 w 139"/>
                      <a:gd name="T5" fmla="*/ 71 h 71"/>
                      <a:gd name="T6" fmla="*/ 0 w 139"/>
                      <a:gd name="T7" fmla="*/ 35 h 71"/>
                      <a:gd name="T8" fmla="*/ 29 w 139"/>
                      <a:gd name="T9" fmla="*/ 0 h 71"/>
                      <a:gd name="T10" fmla="*/ 0 60000 65536"/>
                      <a:gd name="T11" fmla="*/ 0 60000 65536"/>
                      <a:gd name="T12" fmla="*/ 0 60000 65536"/>
                      <a:gd name="T13" fmla="*/ 0 60000 65536"/>
                      <a:gd name="T14" fmla="*/ 0 60000 65536"/>
                      <a:gd name="T15" fmla="*/ 0 w 139"/>
                      <a:gd name="T16" fmla="*/ 0 h 71"/>
                      <a:gd name="T17" fmla="*/ 139 w 139"/>
                      <a:gd name="T18" fmla="*/ 71 h 71"/>
                    </a:gdLst>
                    <a:ahLst/>
                    <a:cxnLst>
                      <a:cxn ang="T10">
                        <a:pos x="T0" y="T1"/>
                      </a:cxn>
                      <a:cxn ang="T11">
                        <a:pos x="T2" y="T3"/>
                      </a:cxn>
                      <a:cxn ang="T12">
                        <a:pos x="T4" y="T5"/>
                      </a:cxn>
                      <a:cxn ang="T13">
                        <a:pos x="T6" y="T7"/>
                      </a:cxn>
                      <a:cxn ang="T14">
                        <a:pos x="T8" y="T9"/>
                      </a:cxn>
                    </a:cxnLst>
                    <a:rect l="T15" t="T16" r="T17" b="T18"/>
                    <a:pathLst>
                      <a:path w="139" h="71">
                        <a:moveTo>
                          <a:pt x="29" y="0"/>
                        </a:moveTo>
                        <a:lnTo>
                          <a:pt x="139" y="37"/>
                        </a:lnTo>
                        <a:lnTo>
                          <a:pt x="107" y="71"/>
                        </a:lnTo>
                        <a:lnTo>
                          <a:pt x="0" y="35"/>
                        </a:lnTo>
                        <a:lnTo>
                          <a:pt x="29" y="0"/>
                        </a:ln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4633" name="Line 163">
                  <a:extLst>
                    <a:ext uri="{FF2B5EF4-FFF2-40B4-BE49-F238E27FC236}">
                      <a16:creationId xmlns:a16="http://schemas.microsoft.com/office/drawing/2014/main" id="{1CAE3063-16EA-4280-8E5F-9AC3AC3EC847}"/>
                    </a:ext>
                  </a:extLst>
                </p:cNvPr>
                <p:cNvSpPr>
                  <a:spLocks noChangeShapeType="1"/>
                </p:cNvSpPr>
                <p:nvPr/>
              </p:nvSpPr>
              <p:spPr bwMode="auto">
                <a:xfrm flipV="1">
                  <a:off x="4561" y="1727"/>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634" name="Line 164">
                  <a:extLst>
                    <a:ext uri="{FF2B5EF4-FFF2-40B4-BE49-F238E27FC236}">
                      <a16:creationId xmlns:a16="http://schemas.microsoft.com/office/drawing/2014/main" id="{E2CEBF24-B680-453F-9F6C-2B2D6418D1D5}"/>
                    </a:ext>
                  </a:extLst>
                </p:cNvPr>
                <p:cNvSpPr>
                  <a:spLocks noChangeShapeType="1"/>
                </p:cNvSpPr>
                <p:nvPr/>
              </p:nvSpPr>
              <p:spPr bwMode="auto">
                <a:xfrm flipV="1">
                  <a:off x="4529" y="1717"/>
                  <a:ext cx="29" cy="34"/>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635" name="Line 165">
                  <a:extLst>
                    <a:ext uri="{FF2B5EF4-FFF2-40B4-BE49-F238E27FC236}">
                      <a16:creationId xmlns:a16="http://schemas.microsoft.com/office/drawing/2014/main" id="{4DFBDE3D-09CC-49A7-A19A-D2FE1F4996BC}"/>
                    </a:ext>
                  </a:extLst>
                </p:cNvPr>
                <p:cNvSpPr>
                  <a:spLocks noChangeShapeType="1"/>
                </p:cNvSpPr>
                <p:nvPr/>
              </p:nvSpPr>
              <p:spPr bwMode="auto">
                <a:xfrm flipV="1">
                  <a:off x="4546" y="1722"/>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636" name="Line 166">
                  <a:extLst>
                    <a:ext uri="{FF2B5EF4-FFF2-40B4-BE49-F238E27FC236}">
                      <a16:creationId xmlns:a16="http://schemas.microsoft.com/office/drawing/2014/main" id="{82D87EA8-22B2-4A8F-8AA7-1D1E06693BDC}"/>
                    </a:ext>
                  </a:extLst>
                </p:cNvPr>
                <p:cNvSpPr>
                  <a:spLocks noChangeShapeType="1"/>
                </p:cNvSpPr>
                <p:nvPr/>
              </p:nvSpPr>
              <p:spPr bwMode="auto">
                <a:xfrm flipV="1">
                  <a:off x="4513" y="1711"/>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637" name="Line 167">
                  <a:extLst>
                    <a:ext uri="{FF2B5EF4-FFF2-40B4-BE49-F238E27FC236}">
                      <a16:creationId xmlns:a16="http://schemas.microsoft.com/office/drawing/2014/main" id="{5F679312-CF38-4491-A84E-2E5035F6FA14}"/>
                    </a:ext>
                  </a:extLst>
                </p:cNvPr>
                <p:cNvSpPr>
                  <a:spLocks noChangeShapeType="1"/>
                </p:cNvSpPr>
                <p:nvPr/>
              </p:nvSpPr>
              <p:spPr bwMode="auto">
                <a:xfrm flipV="1">
                  <a:off x="4494" y="1705"/>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grpSp>
        </p:grpSp>
        <p:grpSp>
          <p:nvGrpSpPr>
            <p:cNvPr id="14381" name="Group 172">
              <a:extLst>
                <a:ext uri="{FF2B5EF4-FFF2-40B4-BE49-F238E27FC236}">
                  <a16:creationId xmlns:a16="http://schemas.microsoft.com/office/drawing/2014/main" id="{2873A022-40F0-4F1E-A35F-874DF0A39590}"/>
                </a:ext>
              </a:extLst>
            </p:cNvPr>
            <p:cNvGrpSpPr>
              <a:grpSpLocks/>
            </p:cNvGrpSpPr>
            <p:nvPr/>
          </p:nvGrpSpPr>
          <p:grpSpPr bwMode="auto">
            <a:xfrm>
              <a:off x="4543" y="1388"/>
              <a:ext cx="1063" cy="1062"/>
              <a:chOff x="4543" y="1388"/>
              <a:chExt cx="1063" cy="1062"/>
            </a:xfrm>
          </p:grpSpPr>
          <p:pic>
            <p:nvPicPr>
              <p:cNvPr id="14626" name="Picture 170">
                <a:extLst>
                  <a:ext uri="{FF2B5EF4-FFF2-40B4-BE49-F238E27FC236}">
                    <a16:creationId xmlns:a16="http://schemas.microsoft.com/office/drawing/2014/main" id="{27D53158-6F63-41BB-A55D-C314B6DBD7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3" y="1388"/>
                <a:ext cx="1063"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7" name="Picture 171">
                <a:extLst>
                  <a:ext uri="{FF2B5EF4-FFF2-40B4-BE49-F238E27FC236}">
                    <a16:creationId xmlns:a16="http://schemas.microsoft.com/office/drawing/2014/main" id="{6F754B89-75C8-4093-8817-084DE3D8A1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 y="1388"/>
                <a:ext cx="1063" cy="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82" name="Group 181">
              <a:extLst>
                <a:ext uri="{FF2B5EF4-FFF2-40B4-BE49-F238E27FC236}">
                  <a16:creationId xmlns:a16="http://schemas.microsoft.com/office/drawing/2014/main" id="{F4C18402-B4DE-472C-8F85-0A8992A8CB65}"/>
                </a:ext>
              </a:extLst>
            </p:cNvPr>
            <p:cNvGrpSpPr>
              <a:grpSpLocks/>
            </p:cNvGrpSpPr>
            <p:nvPr/>
          </p:nvGrpSpPr>
          <p:grpSpPr bwMode="auto">
            <a:xfrm>
              <a:off x="4506" y="1619"/>
              <a:ext cx="112" cy="83"/>
              <a:chOff x="4506" y="1619"/>
              <a:chExt cx="112" cy="83"/>
            </a:xfrm>
          </p:grpSpPr>
          <p:grpSp>
            <p:nvGrpSpPr>
              <p:cNvPr id="14618" name="Group 175">
                <a:extLst>
                  <a:ext uri="{FF2B5EF4-FFF2-40B4-BE49-F238E27FC236}">
                    <a16:creationId xmlns:a16="http://schemas.microsoft.com/office/drawing/2014/main" id="{6CDD110E-671B-473F-A4A9-528F548E5781}"/>
                  </a:ext>
                </a:extLst>
              </p:cNvPr>
              <p:cNvGrpSpPr>
                <a:grpSpLocks/>
              </p:cNvGrpSpPr>
              <p:nvPr/>
            </p:nvGrpSpPr>
            <p:grpSpPr bwMode="auto">
              <a:xfrm>
                <a:off x="4506" y="1619"/>
                <a:ext cx="112" cy="83"/>
                <a:chOff x="4506" y="1619"/>
                <a:chExt cx="112" cy="83"/>
              </a:xfrm>
            </p:grpSpPr>
            <p:pic>
              <p:nvPicPr>
                <p:cNvPr id="14624" name="Picture 173">
                  <a:extLst>
                    <a:ext uri="{FF2B5EF4-FFF2-40B4-BE49-F238E27FC236}">
                      <a16:creationId xmlns:a16="http://schemas.microsoft.com/office/drawing/2014/main" id="{0E642A3B-E517-41A8-B876-664563555D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 y="1619"/>
                  <a:ext cx="11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25" name="Freeform 174">
                  <a:extLst>
                    <a:ext uri="{FF2B5EF4-FFF2-40B4-BE49-F238E27FC236}">
                      <a16:creationId xmlns:a16="http://schemas.microsoft.com/office/drawing/2014/main" id="{B034778D-CD9B-44A1-8B0F-65B5E70A8F62}"/>
                    </a:ext>
                  </a:extLst>
                </p:cNvPr>
                <p:cNvSpPr>
                  <a:spLocks/>
                </p:cNvSpPr>
                <p:nvPr/>
              </p:nvSpPr>
              <p:spPr bwMode="auto">
                <a:xfrm>
                  <a:off x="4506" y="1619"/>
                  <a:ext cx="112" cy="83"/>
                </a:xfrm>
                <a:custGeom>
                  <a:avLst/>
                  <a:gdLst>
                    <a:gd name="T0" fmla="*/ 2 w 112"/>
                    <a:gd name="T1" fmla="*/ 45 h 83"/>
                    <a:gd name="T2" fmla="*/ 112 w 112"/>
                    <a:gd name="T3" fmla="*/ 83 h 83"/>
                    <a:gd name="T4" fmla="*/ 107 w 112"/>
                    <a:gd name="T5" fmla="*/ 37 h 83"/>
                    <a:gd name="T6" fmla="*/ 0 w 112"/>
                    <a:gd name="T7" fmla="*/ 0 h 83"/>
                    <a:gd name="T8" fmla="*/ 2 w 112"/>
                    <a:gd name="T9" fmla="*/ 45 h 83"/>
                    <a:gd name="T10" fmla="*/ 0 60000 65536"/>
                    <a:gd name="T11" fmla="*/ 0 60000 65536"/>
                    <a:gd name="T12" fmla="*/ 0 60000 65536"/>
                    <a:gd name="T13" fmla="*/ 0 60000 65536"/>
                    <a:gd name="T14" fmla="*/ 0 60000 65536"/>
                    <a:gd name="T15" fmla="*/ 0 w 112"/>
                    <a:gd name="T16" fmla="*/ 0 h 83"/>
                    <a:gd name="T17" fmla="*/ 112 w 112"/>
                    <a:gd name="T18" fmla="*/ 83 h 83"/>
                  </a:gdLst>
                  <a:ahLst/>
                  <a:cxnLst>
                    <a:cxn ang="T10">
                      <a:pos x="T0" y="T1"/>
                    </a:cxn>
                    <a:cxn ang="T11">
                      <a:pos x="T2" y="T3"/>
                    </a:cxn>
                    <a:cxn ang="T12">
                      <a:pos x="T4" y="T5"/>
                    </a:cxn>
                    <a:cxn ang="T13">
                      <a:pos x="T6" y="T7"/>
                    </a:cxn>
                    <a:cxn ang="T14">
                      <a:pos x="T8" y="T9"/>
                    </a:cxn>
                  </a:cxnLst>
                  <a:rect l="T15" t="T16" r="T17" b="T18"/>
                  <a:pathLst>
                    <a:path w="112" h="83">
                      <a:moveTo>
                        <a:pt x="2" y="45"/>
                      </a:moveTo>
                      <a:lnTo>
                        <a:pt x="112" y="83"/>
                      </a:lnTo>
                      <a:lnTo>
                        <a:pt x="107" y="37"/>
                      </a:lnTo>
                      <a:lnTo>
                        <a:pt x="0" y="0"/>
                      </a:lnTo>
                      <a:lnTo>
                        <a:pt x="2" y="45"/>
                      </a:ln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4619" name="Line 176">
                <a:extLst>
                  <a:ext uri="{FF2B5EF4-FFF2-40B4-BE49-F238E27FC236}">
                    <a16:creationId xmlns:a16="http://schemas.microsoft.com/office/drawing/2014/main" id="{9AB6F26B-F451-4E45-9349-8BEEC83BC867}"/>
                  </a:ext>
                </a:extLst>
              </p:cNvPr>
              <p:cNvSpPr>
                <a:spLocks noChangeShapeType="1"/>
              </p:cNvSpPr>
              <p:nvPr/>
            </p:nvSpPr>
            <p:spPr bwMode="auto">
              <a:xfrm>
                <a:off x="4596" y="1649"/>
                <a:ext cx="2"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620" name="Line 177">
                <a:extLst>
                  <a:ext uri="{FF2B5EF4-FFF2-40B4-BE49-F238E27FC236}">
                    <a16:creationId xmlns:a16="http://schemas.microsoft.com/office/drawing/2014/main" id="{932B6A99-40D3-4054-AFEC-E9D22F9BEA54}"/>
                  </a:ext>
                </a:extLst>
              </p:cNvPr>
              <p:cNvSpPr>
                <a:spLocks noChangeShapeType="1"/>
              </p:cNvSpPr>
              <p:nvPr/>
            </p:nvSpPr>
            <p:spPr bwMode="auto">
              <a:xfrm>
                <a:off x="4565" y="1638"/>
                <a:ext cx="2"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621" name="Line 178">
                <a:extLst>
                  <a:ext uri="{FF2B5EF4-FFF2-40B4-BE49-F238E27FC236}">
                    <a16:creationId xmlns:a16="http://schemas.microsoft.com/office/drawing/2014/main" id="{EC14C963-7351-46C5-82E8-E5BD6AF8DC4A}"/>
                  </a:ext>
                </a:extLst>
              </p:cNvPr>
              <p:cNvSpPr>
                <a:spLocks noChangeShapeType="1"/>
              </p:cNvSpPr>
              <p:nvPr/>
            </p:nvSpPr>
            <p:spPr bwMode="auto">
              <a:xfrm>
                <a:off x="4582" y="1644"/>
                <a:ext cx="1"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622" name="Line 179">
                <a:extLst>
                  <a:ext uri="{FF2B5EF4-FFF2-40B4-BE49-F238E27FC236}">
                    <a16:creationId xmlns:a16="http://schemas.microsoft.com/office/drawing/2014/main" id="{616CEDE3-6D02-4ED9-BCF7-9D2321FA5EE6}"/>
                  </a:ext>
                </a:extLst>
              </p:cNvPr>
              <p:cNvSpPr>
                <a:spLocks noChangeShapeType="1"/>
              </p:cNvSpPr>
              <p:nvPr/>
            </p:nvSpPr>
            <p:spPr bwMode="auto">
              <a:xfrm>
                <a:off x="4549" y="1633"/>
                <a:ext cx="1" cy="4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623" name="Line 180">
                <a:extLst>
                  <a:ext uri="{FF2B5EF4-FFF2-40B4-BE49-F238E27FC236}">
                    <a16:creationId xmlns:a16="http://schemas.microsoft.com/office/drawing/2014/main" id="{FF479334-C760-4174-9D2B-95CA1E87602C}"/>
                  </a:ext>
                </a:extLst>
              </p:cNvPr>
              <p:cNvSpPr>
                <a:spLocks noChangeShapeType="1"/>
              </p:cNvSpPr>
              <p:nvPr/>
            </p:nvSpPr>
            <p:spPr bwMode="auto">
              <a:xfrm>
                <a:off x="4530" y="1626"/>
                <a:ext cx="2"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grpSp>
        <p:grpSp>
          <p:nvGrpSpPr>
            <p:cNvPr id="14383" name="Group 268">
              <a:extLst>
                <a:ext uri="{FF2B5EF4-FFF2-40B4-BE49-F238E27FC236}">
                  <a16:creationId xmlns:a16="http://schemas.microsoft.com/office/drawing/2014/main" id="{66031D47-EE38-48BF-B6B7-B8719E7260AC}"/>
                </a:ext>
              </a:extLst>
            </p:cNvPr>
            <p:cNvGrpSpPr>
              <a:grpSpLocks/>
            </p:cNvGrpSpPr>
            <p:nvPr/>
          </p:nvGrpSpPr>
          <p:grpSpPr bwMode="auto">
            <a:xfrm>
              <a:off x="4492" y="1665"/>
              <a:ext cx="480" cy="183"/>
              <a:chOff x="4492" y="1665"/>
              <a:chExt cx="480" cy="183"/>
            </a:xfrm>
          </p:grpSpPr>
          <p:sp>
            <p:nvSpPr>
              <p:cNvPr id="14532" name="Freeform 182">
                <a:extLst>
                  <a:ext uri="{FF2B5EF4-FFF2-40B4-BE49-F238E27FC236}">
                    <a16:creationId xmlns:a16="http://schemas.microsoft.com/office/drawing/2014/main" id="{FE944F08-84D9-4DF8-99E4-D7D479E36A0C}"/>
                  </a:ext>
                </a:extLst>
              </p:cNvPr>
              <p:cNvSpPr>
                <a:spLocks/>
              </p:cNvSpPr>
              <p:nvPr/>
            </p:nvSpPr>
            <p:spPr bwMode="auto">
              <a:xfrm>
                <a:off x="4492" y="1689"/>
                <a:ext cx="459" cy="155"/>
              </a:xfrm>
              <a:custGeom>
                <a:avLst/>
                <a:gdLst>
                  <a:gd name="T0" fmla="*/ 459 w 459"/>
                  <a:gd name="T1" fmla="*/ 152 h 155"/>
                  <a:gd name="T2" fmla="*/ 459 w 459"/>
                  <a:gd name="T3" fmla="*/ 155 h 155"/>
                  <a:gd name="T4" fmla="*/ 0 w 459"/>
                  <a:gd name="T5" fmla="*/ 3 h 155"/>
                  <a:gd name="T6" fmla="*/ 0 w 459"/>
                  <a:gd name="T7" fmla="*/ 0 h 155"/>
                  <a:gd name="T8" fmla="*/ 459 w 459"/>
                  <a:gd name="T9" fmla="*/ 152 h 155"/>
                  <a:gd name="T10" fmla="*/ 0 60000 65536"/>
                  <a:gd name="T11" fmla="*/ 0 60000 65536"/>
                  <a:gd name="T12" fmla="*/ 0 60000 65536"/>
                  <a:gd name="T13" fmla="*/ 0 60000 65536"/>
                  <a:gd name="T14" fmla="*/ 0 60000 65536"/>
                  <a:gd name="T15" fmla="*/ 0 w 459"/>
                  <a:gd name="T16" fmla="*/ 0 h 155"/>
                  <a:gd name="T17" fmla="*/ 459 w 459"/>
                  <a:gd name="T18" fmla="*/ 155 h 155"/>
                </a:gdLst>
                <a:ahLst/>
                <a:cxnLst>
                  <a:cxn ang="T10">
                    <a:pos x="T0" y="T1"/>
                  </a:cxn>
                  <a:cxn ang="T11">
                    <a:pos x="T2" y="T3"/>
                  </a:cxn>
                  <a:cxn ang="T12">
                    <a:pos x="T4" y="T5"/>
                  </a:cxn>
                  <a:cxn ang="T13">
                    <a:pos x="T6" y="T7"/>
                  </a:cxn>
                  <a:cxn ang="T14">
                    <a:pos x="T8" y="T9"/>
                  </a:cxn>
                </a:cxnLst>
                <a:rect l="T15" t="T16" r="T17" b="T18"/>
                <a:pathLst>
                  <a:path w="459" h="155">
                    <a:moveTo>
                      <a:pt x="459" y="152"/>
                    </a:moveTo>
                    <a:lnTo>
                      <a:pt x="459" y="155"/>
                    </a:lnTo>
                    <a:lnTo>
                      <a:pt x="0" y="3"/>
                    </a:lnTo>
                    <a:lnTo>
                      <a:pt x="0" y="0"/>
                    </a:lnTo>
                    <a:lnTo>
                      <a:pt x="459" y="152"/>
                    </a:lnTo>
                    <a:close/>
                  </a:path>
                </a:pathLst>
              </a:custGeom>
              <a:solidFill>
                <a:srgbClr val="97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33" name="Line 183">
                <a:extLst>
                  <a:ext uri="{FF2B5EF4-FFF2-40B4-BE49-F238E27FC236}">
                    <a16:creationId xmlns:a16="http://schemas.microsoft.com/office/drawing/2014/main" id="{5D5080D2-4B27-4F50-9650-13D6C3A3E5C5}"/>
                  </a:ext>
                </a:extLst>
              </p:cNvPr>
              <p:cNvSpPr>
                <a:spLocks noChangeShapeType="1"/>
              </p:cNvSpPr>
              <p:nvPr/>
            </p:nvSpPr>
            <p:spPr bwMode="auto">
              <a:xfrm flipH="1" flipV="1">
                <a:off x="4492" y="1689"/>
                <a:ext cx="459" cy="152"/>
              </a:xfrm>
              <a:prstGeom prst="line">
                <a:avLst/>
              </a:prstGeom>
              <a:noFill/>
              <a:ln w="0">
                <a:solidFill>
                  <a:srgbClr val="974B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34" name="Freeform 184">
                <a:extLst>
                  <a:ext uri="{FF2B5EF4-FFF2-40B4-BE49-F238E27FC236}">
                    <a16:creationId xmlns:a16="http://schemas.microsoft.com/office/drawing/2014/main" id="{89EA4133-D5C8-4A5B-BE9D-5D1042648C49}"/>
                  </a:ext>
                </a:extLst>
              </p:cNvPr>
              <p:cNvSpPr>
                <a:spLocks/>
              </p:cNvSpPr>
              <p:nvPr/>
            </p:nvSpPr>
            <p:spPr bwMode="auto">
              <a:xfrm>
                <a:off x="4492" y="1692"/>
                <a:ext cx="460" cy="154"/>
              </a:xfrm>
              <a:custGeom>
                <a:avLst/>
                <a:gdLst>
                  <a:gd name="T0" fmla="*/ 459 w 460"/>
                  <a:gd name="T1" fmla="*/ 152 h 154"/>
                  <a:gd name="T2" fmla="*/ 460 w 460"/>
                  <a:gd name="T3" fmla="*/ 154 h 154"/>
                  <a:gd name="T4" fmla="*/ 0 w 460"/>
                  <a:gd name="T5" fmla="*/ 2 h 154"/>
                  <a:gd name="T6" fmla="*/ 0 w 460"/>
                  <a:gd name="T7" fmla="*/ 0 h 154"/>
                  <a:gd name="T8" fmla="*/ 459 w 460"/>
                  <a:gd name="T9" fmla="*/ 152 h 154"/>
                  <a:gd name="T10" fmla="*/ 0 60000 65536"/>
                  <a:gd name="T11" fmla="*/ 0 60000 65536"/>
                  <a:gd name="T12" fmla="*/ 0 60000 65536"/>
                  <a:gd name="T13" fmla="*/ 0 60000 65536"/>
                  <a:gd name="T14" fmla="*/ 0 60000 65536"/>
                  <a:gd name="T15" fmla="*/ 0 w 460"/>
                  <a:gd name="T16" fmla="*/ 0 h 154"/>
                  <a:gd name="T17" fmla="*/ 460 w 460"/>
                  <a:gd name="T18" fmla="*/ 154 h 154"/>
                </a:gdLst>
                <a:ahLst/>
                <a:cxnLst>
                  <a:cxn ang="T10">
                    <a:pos x="T0" y="T1"/>
                  </a:cxn>
                  <a:cxn ang="T11">
                    <a:pos x="T2" y="T3"/>
                  </a:cxn>
                  <a:cxn ang="T12">
                    <a:pos x="T4" y="T5"/>
                  </a:cxn>
                  <a:cxn ang="T13">
                    <a:pos x="T6" y="T7"/>
                  </a:cxn>
                  <a:cxn ang="T14">
                    <a:pos x="T8" y="T9"/>
                  </a:cxn>
                </a:cxnLst>
                <a:rect l="T15" t="T16" r="T17" b="T18"/>
                <a:pathLst>
                  <a:path w="460" h="154">
                    <a:moveTo>
                      <a:pt x="459" y="152"/>
                    </a:moveTo>
                    <a:lnTo>
                      <a:pt x="460" y="154"/>
                    </a:lnTo>
                    <a:lnTo>
                      <a:pt x="0" y="2"/>
                    </a:lnTo>
                    <a:lnTo>
                      <a:pt x="0" y="0"/>
                    </a:lnTo>
                    <a:lnTo>
                      <a:pt x="459" y="152"/>
                    </a:lnTo>
                    <a:close/>
                  </a:path>
                </a:pathLst>
              </a:custGeom>
              <a:solidFill>
                <a:srgbClr val="97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35" name="Line 185">
                <a:extLst>
                  <a:ext uri="{FF2B5EF4-FFF2-40B4-BE49-F238E27FC236}">
                    <a16:creationId xmlns:a16="http://schemas.microsoft.com/office/drawing/2014/main" id="{BF4A678B-E1CF-4AF7-A6DD-A198C4CBAD3A}"/>
                  </a:ext>
                </a:extLst>
              </p:cNvPr>
              <p:cNvSpPr>
                <a:spLocks noChangeShapeType="1"/>
              </p:cNvSpPr>
              <p:nvPr/>
            </p:nvSpPr>
            <p:spPr bwMode="auto">
              <a:xfrm flipH="1" flipV="1">
                <a:off x="4492" y="1692"/>
                <a:ext cx="459" cy="152"/>
              </a:xfrm>
              <a:prstGeom prst="line">
                <a:avLst/>
              </a:prstGeom>
              <a:noFill/>
              <a:ln w="0">
                <a:solidFill>
                  <a:srgbClr val="974B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36" name="Freeform 186">
                <a:extLst>
                  <a:ext uri="{FF2B5EF4-FFF2-40B4-BE49-F238E27FC236}">
                    <a16:creationId xmlns:a16="http://schemas.microsoft.com/office/drawing/2014/main" id="{B7924139-47C2-4D9C-948D-0A58CF4BA715}"/>
                  </a:ext>
                </a:extLst>
              </p:cNvPr>
              <p:cNvSpPr>
                <a:spLocks/>
              </p:cNvSpPr>
              <p:nvPr/>
            </p:nvSpPr>
            <p:spPr bwMode="auto">
              <a:xfrm>
                <a:off x="4492" y="1694"/>
                <a:ext cx="461" cy="153"/>
              </a:xfrm>
              <a:custGeom>
                <a:avLst/>
                <a:gdLst>
                  <a:gd name="T0" fmla="*/ 460 w 461"/>
                  <a:gd name="T1" fmla="*/ 152 h 153"/>
                  <a:gd name="T2" fmla="*/ 461 w 461"/>
                  <a:gd name="T3" fmla="*/ 153 h 153"/>
                  <a:gd name="T4" fmla="*/ 1 w 461"/>
                  <a:gd name="T5" fmla="*/ 1 h 153"/>
                  <a:gd name="T6" fmla="*/ 0 w 461"/>
                  <a:gd name="T7" fmla="*/ 0 h 153"/>
                  <a:gd name="T8" fmla="*/ 460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0" y="152"/>
                    </a:moveTo>
                    <a:lnTo>
                      <a:pt x="461" y="153"/>
                    </a:lnTo>
                    <a:lnTo>
                      <a:pt x="1" y="1"/>
                    </a:lnTo>
                    <a:lnTo>
                      <a:pt x="0" y="0"/>
                    </a:lnTo>
                    <a:lnTo>
                      <a:pt x="460" y="152"/>
                    </a:lnTo>
                    <a:close/>
                  </a:path>
                </a:pathLst>
              </a:custGeom>
              <a:solidFill>
                <a:srgbClr val="96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37" name="Line 187">
                <a:extLst>
                  <a:ext uri="{FF2B5EF4-FFF2-40B4-BE49-F238E27FC236}">
                    <a16:creationId xmlns:a16="http://schemas.microsoft.com/office/drawing/2014/main" id="{AF851E50-0CBC-4DAB-A8D3-F3EF02A4EA38}"/>
                  </a:ext>
                </a:extLst>
              </p:cNvPr>
              <p:cNvSpPr>
                <a:spLocks noChangeShapeType="1"/>
              </p:cNvSpPr>
              <p:nvPr/>
            </p:nvSpPr>
            <p:spPr bwMode="auto">
              <a:xfrm flipH="1" flipV="1">
                <a:off x="4492" y="1694"/>
                <a:ext cx="460" cy="152"/>
              </a:xfrm>
              <a:prstGeom prst="line">
                <a:avLst/>
              </a:prstGeom>
              <a:noFill/>
              <a:ln w="0">
                <a:solidFill>
                  <a:srgbClr val="964B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38" name="Freeform 188">
                <a:extLst>
                  <a:ext uri="{FF2B5EF4-FFF2-40B4-BE49-F238E27FC236}">
                    <a16:creationId xmlns:a16="http://schemas.microsoft.com/office/drawing/2014/main" id="{9A30BC59-909D-404D-BEB5-0F29D3658CE4}"/>
                  </a:ext>
                </a:extLst>
              </p:cNvPr>
              <p:cNvSpPr>
                <a:spLocks/>
              </p:cNvSpPr>
              <p:nvPr/>
            </p:nvSpPr>
            <p:spPr bwMode="auto">
              <a:xfrm>
                <a:off x="4492" y="1694"/>
                <a:ext cx="461" cy="153"/>
              </a:xfrm>
              <a:custGeom>
                <a:avLst/>
                <a:gdLst>
                  <a:gd name="T0" fmla="*/ 460 w 461"/>
                  <a:gd name="T1" fmla="*/ 152 h 153"/>
                  <a:gd name="T2" fmla="*/ 461 w 461"/>
                  <a:gd name="T3" fmla="*/ 153 h 153"/>
                  <a:gd name="T4" fmla="*/ 1 w 461"/>
                  <a:gd name="T5" fmla="*/ 1 h 153"/>
                  <a:gd name="T6" fmla="*/ 0 w 461"/>
                  <a:gd name="T7" fmla="*/ 0 h 153"/>
                  <a:gd name="T8" fmla="*/ 460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0" y="152"/>
                    </a:moveTo>
                    <a:lnTo>
                      <a:pt x="461" y="153"/>
                    </a:lnTo>
                    <a:lnTo>
                      <a:pt x="1" y="1"/>
                    </a:lnTo>
                    <a:lnTo>
                      <a:pt x="0" y="0"/>
                    </a:lnTo>
                    <a:lnTo>
                      <a:pt x="460" y="152"/>
                    </a:lnTo>
                    <a:close/>
                  </a:path>
                </a:pathLst>
              </a:custGeom>
              <a:solidFill>
                <a:srgbClr val="96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39" name="Freeform 189">
                <a:extLst>
                  <a:ext uri="{FF2B5EF4-FFF2-40B4-BE49-F238E27FC236}">
                    <a16:creationId xmlns:a16="http://schemas.microsoft.com/office/drawing/2014/main" id="{CB74D67A-03D3-45AB-9966-C2071FAD850A}"/>
                  </a:ext>
                </a:extLst>
              </p:cNvPr>
              <p:cNvSpPr>
                <a:spLocks/>
              </p:cNvSpPr>
              <p:nvPr/>
            </p:nvSpPr>
            <p:spPr bwMode="auto">
              <a:xfrm>
                <a:off x="4493" y="1695"/>
                <a:ext cx="460" cy="152"/>
              </a:xfrm>
              <a:custGeom>
                <a:avLst/>
                <a:gdLst>
                  <a:gd name="T0" fmla="*/ 460 w 460"/>
                  <a:gd name="T1" fmla="*/ 152 h 152"/>
                  <a:gd name="T2" fmla="*/ 460 w 460"/>
                  <a:gd name="T3" fmla="*/ 152 h 152"/>
                  <a:gd name="T4" fmla="*/ 0 w 460"/>
                  <a:gd name="T5" fmla="*/ 0 h 152"/>
                  <a:gd name="T6" fmla="*/ 0 w 460"/>
                  <a:gd name="T7" fmla="*/ 0 h 152"/>
                  <a:gd name="T8" fmla="*/ 460 w 460"/>
                  <a:gd name="T9" fmla="*/ 152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2"/>
                    </a:moveTo>
                    <a:lnTo>
                      <a:pt x="460" y="152"/>
                    </a:lnTo>
                    <a:lnTo>
                      <a:pt x="0" y="0"/>
                    </a:lnTo>
                    <a:lnTo>
                      <a:pt x="460" y="152"/>
                    </a:lnTo>
                    <a:close/>
                  </a:path>
                </a:pathLst>
              </a:custGeom>
              <a:solidFill>
                <a:srgbClr val="94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40" name="Freeform 190">
                <a:extLst>
                  <a:ext uri="{FF2B5EF4-FFF2-40B4-BE49-F238E27FC236}">
                    <a16:creationId xmlns:a16="http://schemas.microsoft.com/office/drawing/2014/main" id="{2DC4620D-69C9-4F39-9398-30C03271FDC0}"/>
                  </a:ext>
                </a:extLst>
              </p:cNvPr>
              <p:cNvSpPr>
                <a:spLocks/>
              </p:cNvSpPr>
              <p:nvPr/>
            </p:nvSpPr>
            <p:spPr bwMode="auto">
              <a:xfrm>
                <a:off x="4493" y="1695"/>
                <a:ext cx="461" cy="153"/>
              </a:xfrm>
              <a:custGeom>
                <a:avLst/>
                <a:gdLst>
                  <a:gd name="T0" fmla="*/ 460 w 461"/>
                  <a:gd name="T1" fmla="*/ 152 h 153"/>
                  <a:gd name="T2" fmla="*/ 461 w 461"/>
                  <a:gd name="T3" fmla="*/ 153 h 153"/>
                  <a:gd name="T4" fmla="*/ 2 w 461"/>
                  <a:gd name="T5" fmla="*/ 1 h 153"/>
                  <a:gd name="T6" fmla="*/ 0 w 461"/>
                  <a:gd name="T7" fmla="*/ 0 h 153"/>
                  <a:gd name="T8" fmla="*/ 460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0" y="152"/>
                    </a:moveTo>
                    <a:lnTo>
                      <a:pt x="461" y="153"/>
                    </a:lnTo>
                    <a:lnTo>
                      <a:pt x="2" y="1"/>
                    </a:lnTo>
                    <a:lnTo>
                      <a:pt x="0" y="0"/>
                    </a:lnTo>
                    <a:lnTo>
                      <a:pt x="460" y="152"/>
                    </a:lnTo>
                    <a:close/>
                  </a:path>
                </a:pathLst>
              </a:custGeom>
              <a:solidFill>
                <a:srgbClr val="93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41" name="Line 191">
                <a:extLst>
                  <a:ext uri="{FF2B5EF4-FFF2-40B4-BE49-F238E27FC236}">
                    <a16:creationId xmlns:a16="http://schemas.microsoft.com/office/drawing/2014/main" id="{F52D944B-6FA6-43A6-8142-26E6DA7B21AA}"/>
                  </a:ext>
                </a:extLst>
              </p:cNvPr>
              <p:cNvSpPr>
                <a:spLocks noChangeShapeType="1"/>
              </p:cNvSpPr>
              <p:nvPr/>
            </p:nvSpPr>
            <p:spPr bwMode="auto">
              <a:xfrm flipH="1" flipV="1">
                <a:off x="4493" y="1695"/>
                <a:ext cx="460" cy="152"/>
              </a:xfrm>
              <a:prstGeom prst="line">
                <a:avLst/>
              </a:prstGeom>
              <a:noFill/>
              <a:ln w="0">
                <a:solidFill>
                  <a:srgbClr val="9349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42" name="Freeform 192">
                <a:extLst>
                  <a:ext uri="{FF2B5EF4-FFF2-40B4-BE49-F238E27FC236}">
                    <a16:creationId xmlns:a16="http://schemas.microsoft.com/office/drawing/2014/main" id="{2F2C3DC4-72B0-4A2E-89B6-7F573F12A217}"/>
                  </a:ext>
                </a:extLst>
              </p:cNvPr>
              <p:cNvSpPr>
                <a:spLocks/>
              </p:cNvSpPr>
              <p:nvPr/>
            </p:nvSpPr>
            <p:spPr bwMode="auto">
              <a:xfrm>
                <a:off x="4507" y="1665"/>
                <a:ext cx="461" cy="152"/>
              </a:xfrm>
              <a:custGeom>
                <a:avLst/>
                <a:gdLst>
                  <a:gd name="T0" fmla="*/ 461 w 461"/>
                  <a:gd name="T1" fmla="*/ 152 h 152"/>
                  <a:gd name="T2" fmla="*/ 460 w 461"/>
                  <a:gd name="T3" fmla="*/ 151 h 152"/>
                  <a:gd name="T4" fmla="*/ 0 w 461"/>
                  <a:gd name="T5" fmla="*/ 0 h 152"/>
                  <a:gd name="T6" fmla="*/ 2 w 461"/>
                  <a:gd name="T7" fmla="*/ 0 h 152"/>
                  <a:gd name="T8" fmla="*/ 461 w 461"/>
                  <a:gd name="T9" fmla="*/ 152 h 152"/>
                  <a:gd name="T10" fmla="*/ 0 60000 65536"/>
                  <a:gd name="T11" fmla="*/ 0 60000 65536"/>
                  <a:gd name="T12" fmla="*/ 0 60000 65536"/>
                  <a:gd name="T13" fmla="*/ 0 60000 65536"/>
                  <a:gd name="T14" fmla="*/ 0 60000 65536"/>
                  <a:gd name="T15" fmla="*/ 0 w 461"/>
                  <a:gd name="T16" fmla="*/ 0 h 152"/>
                  <a:gd name="T17" fmla="*/ 461 w 461"/>
                  <a:gd name="T18" fmla="*/ 152 h 152"/>
                </a:gdLst>
                <a:ahLst/>
                <a:cxnLst>
                  <a:cxn ang="T10">
                    <a:pos x="T0" y="T1"/>
                  </a:cxn>
                  <a:cxn ang="T11">
                    <a:pos x="T2" y="T3"/>
                  </a:cxn>
                  <a:cxn ang="T12">
                    <a:pos x="T4" y="T5"/>
                  </a:cxn>
                  <a:cxn ang="T13">
                    <a:pos x="T6" y="T7"/>
                  </a:cxn>
                  <a:cxn ang="T14">
                    <a:pos x="T8" y="T9"/>
                  </a:cxn>
                </a:cxnLst>
                <a:rect l="T15" t="T16" r="T17" b="T18"/>
                <a:pathLst>
                  <a:path w="461" h="152">
                    <a:moveTo>
                      <a:pt x="461" y="152"/>
                    </a:moveTo>
                    <a:lnTo>
                      <a:pt x="460" y="151"/>
                    </a:lnTo>
                    <a:lnTo>
                      <a:pt x="0" y="0"/>
                    </a:lnTo>
                    <a:lnTo>
                      <a:pt x="2" y="0"/>
                    </a:lnTo>
                    <a:lnTo>
                      <a:pt x="461" y="152"/>
                    </a:lnTo>
                    <a:close/>
                  </a:path>
                </a:pathLst>
              </a:custGeom>
              <a:solidFill>
                <a:srgbClr val="7C3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43" name="Line 193">
                <a:extLst>
                  <a:ext uri="{FF2B5EF4-FFF2-40B4-BE49-F238E27FC236}">
                    <a16:creationId xmlns:a16="http://schemas.microsoft.com/office/drawing/2014/main" id="{ECC293F2-4614-4D38-A1CB-5E3409317BF9}"/>
                  </a:ext>
                </a:extLst>
              </p:cNvPr>
              <p:cNvSpPr>
                <a:spLocks noChangeShapeType="1"/>
              </p:cNvSpPr>
              <p:nvPr/>
            </p:nvSpPr>
            <p:spPr bwMode="auto">
              <a:xfrm flipH="1" flipV="1">
                <a:off x="4509" y="1665"/>
                <a:ext cx="459" cy="152"/>
              </a:xfrm>
              <a:prstGeom prst="line">
                <a:avLst/>
              </a:prstGeom>
              <a:noFill/>
              <a:ln w="0">
                <a:solidFill>
                  <a:srgbClr val="7C3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44" name="Freeform 194">
                <a:extLst>
                  <a:ext uri="{FF2B5EF4-FFF2-40B4-BE49-F238E27FC236}">
                    <a16:creationId xmlns:a16="http://schemas.microsoft.com/office/drawing/2014/main" id="{B245E3A3-0F76-42D0-84F8-2D455F10923B}"/>
                  </a:ext>
                </a:extLst>
              </p:cNvPr>
              <p:cNvSpPr>
                <a:spLocks/>
              </p:cNvSpPr>
              <p:nvPr/>
            </p:nvSpPr>
            <p:spPr bwMode="auto">
              <a:xfrm>
                <a:off x="4506" y="1665"/>
                <a:ext cx="461" cy="152"/>
              </a:xfrm>
              <a:custGeom>
                <a:avLst/>
                <a:gdLst>
                  <a:gd name="T0" fmla="*/ 461 w 461"/>
                  <a:gd name="T1" fmla="*/ 151 h 152"/>
                  <a:gd name="T2" fmla="*/ 459 w 461"/>
                  <a:gd name="T3" fmla="*/ 152 h 152"/>
                  <a:gd name="T4" fmla="*/ 0 w 461"/>
                  <a:gd name="T5" fmla="*/ 0 h 152"/>
                  <a:gd name="T6" fmla="*/ 1 w 461"/>
                  <a:gd name="T7" fmla="*/ 0 h 152"/>
                  <a:gd name="T8" fmla="*/ 461 w 461"/>
                  <a:gd name="T9" fmla="*/ 151 h 152"/>
                  <a:gd name="T10" fmla="*/ 0 60000 65536"/>
                  <a:gd name="T11" fmla="*/ 0 60000 65536"/>
                  <a:gd name="T12" fmla="*/ 0 60000 65536"/>
                  <a:gd name="T13" fmla="*/ 0 60000 65536"/>
                  <a:gd name="T14" fmla="*/ 0 60000 65536"/>
                  <a:gd name="T15" fmla="*/ 0 w 461"/>
                  <a:gd name="T16" fmla="*/ 0 h 152"/>
                  <a:gd name="T17" fmla="*/ 461 w 461"/>
                  <a:gd name="T18" fmla="*/ 152 h 152"/>
                </a:gdLst>
                <a:ahLst/>
                <a:cxnLst>
                  <a:cxn ang="T10">
                    <a:pos x="T0" y="T1"/>
                  </a:cxn>
                  <a:cxn ang="T11">
                    <a:pos x="T2" y="T3"/>
                  </a:cxn>
                  <a:cxn ang="T12">
                    <a:pos x="T4" y="T5"/>
                  </a:cxn>
                  <a:cxn ang="T13">
                    <a:pos x="T6" y="T7"/>
                  </a:cxn>
                  <a:cxn ang="T14">
                    <a:pos x="T8" y="T9"/>
                  </a:cxn>
                </a:cxnLst>
                <a:rect l="T15" t="T16" r="T17" b="T18"/>
                <a:pathLst>
                  <a:path w="461" h="152">
                    <a:moveTo>
                      <a:pt x="461" y="151"/>
                    </a:moveTo>
                    <a:lnTo>
                      <a:pt x="459" y="152"/>
                    </a:lnTo>
                    <a:lnTo>
                      <a:pt x="0" y="0"/>
                    </a:lnTo>
                    <a:lnTo>
                      <a:pt x="1" y="0"/>
                    </a:lnTo>
                    <a:lnTo>
                      <a:pt x="461" y="151"/>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45" name="Line 195">
                <a:extLst>
                  <a:ext uri="{FF2B5EF4-FFF2-40B4-BE49-F238E27FC236}">
                    <a16:creationId xmlns:a16="http://schemas.microsoft.com/office/drawing/2014/main" id="{5085BF8F-A9F9-43D2-AC60-2DB2CD7506E3}"/>
                  </a:ext>
                </a:extLst>
              </p:cNvPr>
              <p:cNvSpPr>
                <a:spLocks noChangeShapeType="1"/>
              </p:cNvSpPr>
              <p:nvPr/>
            </p:nvSpPr>
            <p:spPr bwMode="auto">
              <a:xfrm flipH="1" flipV="1">
                <a:off x="4507" y="1665"/>
                <a:ext cx="460" cy="151"/>
              </a:xfrm>
              <a:prstGeom prst="line">
                <a:avLst/>
              </a:prstGeom>
              <a:noFill/>
              <a:ln w="0">
                <a:solidFill>
                  <a:srgbClr val="7F3F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46" name="Freeform 196">
                <a:extLst>
                  <a:ext uri="{FF2B5EF4-FFF2-40B4-BE49-F238E27FC236}">
                    <a16:creationId xmlns:a16="http://schemas.microsoft.com/office/drawing/2014/main" id="{36013EE4-E11E-4B88-8CCA-ED5779C00801}"/>
                  </a:ext>
                </a:extLst>
              </p:cNvPr>
              <p:cNvSpPr>
                <a:spLocks/>
              </p:cNvSpPr>
              <p:nvPr/>
            </p:nvSpPr>
            <p:spPr bwMode="auto">
              <a:xfrm>
                <a:off x="4504" y="1665"/>
                <a:ext cx="461" cy="153"/>
              </a:xfrm>
              <a:custGeom>
                <a:avLst/>
                <a:gdLst>
                  <a:gd name="T0" fmla="*/ 461 w 461"/>
                  <a:gd name="T1" fmla="*/ 152 h 153"/>
                  <a:gd name="T2" fmla="*/ 459 w 461"/>
                  <a:gd name="T3" fmla="*/ 153 h 153"/>
                  <a:gd name="T4" fmla="*/ 0 w 461"/>
                  <a:gd name="T5" fmla="*/ 1 h 153"/>
                  <a:gd name="T6" fmla="*/ 2 w 461"/>
                  <a:gd name="T7" fmla="*/ 0 h 153"/>
                  <a:gd name="T8" fmla="*/ 461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1" y="152"/>
                    </a:moveTo>
                    <a:lnTo>
                      <a:pt x="459" y="153"/>
                    </a:lnTo>
                    <a:lnTo>
                      <a:pt x="0" y="1"/>
                    </a:lnTo>
                    <a:lnTo>
                      <a:pt x="2" y="0"/>
                    </a:lnTo>
                    <a:lnTo>
                      <a:pt x="461" y="152"/>
                    </a:lnTo>
                    <a:close/>
                  </a:path>
                </a:pathLst>
              </a:custGeom>
              <a:solidFill>
                <a:srgbClr val="82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47" name="Line 197">
                <a:extLst>
                  <a:ext uri="{FF2B5EF4-FFF2-40B4-BE49-F238E27FC236}">
                    <a16:creationId xmlns:a16="http://schemas.microsoft.com/office/drawing/2014/main" id="{FAA96DC4-D024-4D3C-A20C-8A0B6E06C1FD}"/>
                  </a:ext>
                </a:extLst>
              </p:cNvPr>
              <p:cNvSpPr>
                <a:spLocks noChangeShapeType="1"/>
              </p:cNvSpPr>
              <p:nvPr/>
            </p:nvSpPr>
            <p:spPr bwMode="auto">
              <a:xfrm flipH="1" flipV="1">
                <a:off x="4506" y="1665"/>
                <a:ext cx="459" cy="152"/>
              </a:xfrm>
              <a:prstGeom prst="line">
                <a:avLst/>
              </a:prstGeom>
              <a:noFill/>
              <a:ln w="0">
                <a:solidFill>
                  <a:srgbClr val="824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48" name="Freeform 198">
                <a:extLst>
                  <a:ext uri="{FF2B5EF4-FFF2-40B4-BE49-F238E27FC236}">
                    <a16:creationId xmlns:a16="http://schemas.microsoft.com/office/drawing/2014/main" id="{D5AA2700-A33E-46C8-BDE7-A0959185ACB9}"/>
                  </a:ext>
                </a:extLst>
              </p:cNvPr>
              <p:cNvSpPr>
                <a:spLocks/>
              </p:cNvSpPr>
              <p:nvPr/>
            </p:nvSpPr>
            <p:spPr bwMode="auto">
              <a:xfrm>
                <a:off x="4505" y="1665"/>
                <a:ext cx="460" cy="152"/>
              </a:xfrm>
              <a:custGeom>
                <a:avLst/>
                <a:gdLst>
                  <a:gd name="T0" fmla="*/ 460 w 460"/>
                  <a:gd name="T1" fmla="*/ 152 h 152"/>
                  <a:gd name="T2" fmla="*/ 460 w 460"/>
                  <a:gd name="T3" fmla="*/ 152 h 152"/>
                  <a:gd name="T4" fmla="*/ 0 w 460"/>
                  <a:gd name="T5" fmla="*/ 0 h 152"/>
                  <a:gd name="T6" fmla="*/ 1 w 460"/>
                  <a:gd name="T7" fmla="*/ 0 h 152"/>
                  <a:gd name="T8" fmla="*/ 460 w 460"/>
                  <a:gd name="T9" fmla="*/ 152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2"/>
                    </a:moveTo>
                    <a:lnTo>
                      <a:pt x="460" y="152"/>
                    </a:lnTo>
                    <a:lnTo>
                      <a:pt x="0" y="0"/>
                    </a:lnTo>
                    <a:lnTo>
                      <a:pt x="1" y="0"/>
                    </a:lnTo>
                    <a:lnTo>
                      <a:pt x="460" y="152"/>
                    </a:lnTo>
                    <a:close/>
                  </a:path>
                </a:pathLst>
              </a:custGeom>
              <a:solidFill>
                <a:srgbClr val="82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49" name="Freeform 199">
                <a:extLst>
                  <a:ext uri="{FF2B5EF4-FFF2-40B4-BE49-F238E27FC236}">
                    <a16:creationId xmlns:a16="http://schemas.microsoft.com/office/drawing/2014/main" id="{EF4ED696-0CEB-4207-A084-DB2BD6AA04CE}"/>
                  </a:ext>
                </a:extLst>
              </p:cNvPr>
              <p:cNvSpPr>
                <a:spLocks/>
              </p:cNvSpPr>
              <p:nvPr/>
            </p:nvSpPr>
            <p:spPr bwMode="auto">
              <a:xfrm>
                <a:off x="4504" y="1665"/>
                <a:ext cx="461" cy="152"/>
              </a:xfrm>
              <a:custGeom>
                <a:avLst/>
                <a:gdLst>
                  <a:gd name="T0" fmla="*/ 461 w 461"/>
                  <a:gd name="T1" fmla="*/ 152 h 152"/>
                  <a:gd name="T2" fmla="*/ 460 w 461"/>
                  <a:gd name="T3" fmla="*/ 152 h 152"/>
                  <a:gd name="T4" fmla="*/ 0 w 461"/>
                  <a:gd name="T5" fmla="*/ 0 h 152"/>
                  <a:gd name="T6" fmla="*/ 1 w 461"/>
                  <a:gd name="T7" fmla="*/ 0 h 152"/>
                  <a:gd name="T8" fmla="*/ 461 w 461"/>
                  <a:gd name="T9" fmla="*/ 152 h 152"/>
                  <a:gd name="T10" fmla="*/ 0 60000 65536"/>
                  <a:gd name="T11" fmla="*/ 0 60000 65536"/>
                  <a:gd name="T12" fmla="*/ 0 60000 65536"/>
                  <a:gd name="T13" fmla="*/ 0 60000 65536"/>
                  <a:gd name="T14" fmla="*/ 0 60000 65536"/>
                  <a:gd name="T15" fmla="*/ 0 w 461"/>
                  <a:gd name="T16" fmla="*/ 0 h 152"/>
                  <a:gd name="T17" fmla="*/ 461 w 461"/>
                  <a:gd name="T18" fmla="*/ 152 h 152"/>
                </a:gdLst>
                <a:ahLst/>
                <a:cxnLst>
                  <a:cxn ang="T10">
                    <a:pos x="T0" y="T1"/>
                  </a:cxn>
                  <a:cxn ang="T11">
                    <a:pos x="T2" y="T3"/>
                  </a:cxn>
                  <a:cxn ang="T12">
                    <a:pos x="T4" y="T5"/>
                  </a:cxn>
                  <a:cxn ang="T13">
                    <a:pos x="T6" y="T7"/>
                  </a:cxn>
                  <a:cxn ang="T14">
                    <a:pos x="T8" y="T9"/>
                  </a:cxn>
                </a:cxnLst>
                <a:rect l="T15" t="T16" r="T17" b="T18"/>
                <a:pathLst>
                  <a:path w="461" h="152">
                    <a:moveTo>
                      <a:pt x="461" y="152"/>
                    </a:moveTo>
                    <a:lnTo>
                      <a:pt x="460" y="152"/>
                    </a:lnTo>
                    <a:lnTo>
                      <a:pt x="0" y="0"/>
                    </a:lnTo>
                    <a:lnTo>
                      <a:pt x="1" y="0"/>
                    </a:lnTo>
                    <a:lnTo>
                      <a:pt x="461" y="152"/>
                    </a:lnTo>
                    <a:close/>
                  </a:path>
                </a:pathLst>
              </a:custGeom>
              <a:solidFill>
                <a:srgbClr val="83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50" name="Freeform 200">
                <a:extLst>
                  <a:ext uri="{FF2B5EF4-FFF2-40B4-BE49-F238E27FC236}">
                    <a16:creationId xmlns:a16="http://schemas.microsoft.com/office/drawing/2014/main" id="{E1C3661F-024B-4C08-84F5-5B8736650C5A}"/>
                  </a:ext>
                </a:extLst>
              </p:cNvPr>
              <p:cNvSpPr>
                <a:spLocks/>
              </p:cNvSpPr>
              <p:nvPr/>
            </p:nvSpPr>
            <p:spPr bwMode="auto">
              <a:xfrm>
                <a:off x="4504" y="1665"/>
                <a:ext cx="460" cy="153"/>
              </a:xfrm>
              <a:custGeom>
                <a:avLst/>
                <a:gdLst>
                  <a:gd name="T0" fmla="*/ 460 w 460"/>
                  <a:gd name="T1" fmla="*/ 152 h 153"/>
                  <a:gd name="T2" fmla="*/ 459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0" y="0"/>
                    </a:lnTo>
                    <a:lnTo>
                      <a:pt x="460" y="152"/>
                    </a:lnTo>
                    <a:close/>
                  </a:path>
                </a:pathLst>
              </a:custGeom>
              <a:solidFill>
                <a:srgbClr val="84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51" name="Freeform 201">
                <a:extLst>
                  <a:ext uri="{FF2B5EF4-FFF2-40B4-BE49-F238E27FC236}">
                    <a16:creationId xmlns:a16="http://schemas.microsoft.com/office/drawing/2014/main" id="{C2064A82-6335-4C39-8AD2-597E70D4204A}"/>
                  </a:ext>
                </a:extLst>
              </p:cNvPr>
              <p:cNvSpPr>
                <a:spLocks/>
              </p:cNvSpPr>
              <p:nvPr/>
            </p:nvSpPr>
            <p:spPr bwMode="auto">
              <a:xfrm>
                <a:off x="4502" y="1666"/>
                <a:ext cx="461" cy="153"/>
              </a:xfrm>
              <a:custGeom>
                <a:avLst/>
                <a:gdLst>
                  <a:gd name="T0" fmla="*/ 461 w 461"/>
                  <a:gd name="T1" fmla="*/ 152 h 153"/>
                  <a:gd name="T2" fmla="*/ 459 w 461"/>
                  <a:gd name="T3" fmla="*/ 153 h 153"/>
                  <a:gd name="T4" fmla="*/ 0 w 461"/>
                  <a:gd name="T5" fmla="*/ 1 h 153"/>
                  <a:gd name="T6" fmla="*/ 2 w 461"/>
                  <a:gd name="T7" fmla="*/ 0 h 153"/>
                  <a:gd name="T8" fmla="*/ 461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1" y="152"/>
                    </a:moveTo>
                    <a:lnTo>
                      <a:pt x="459" y="153"/>
                    </a:lnTo>
                    <a:lnTo>
                      <a:pt x="0" y="1"/>
                    </a:lnTo>
                    <a:lnTo>
                      <a:pt x="2" y="0"/>
                    </a:lnTo>
                    <a:lnTo>
                      <a:pt x="461" y="152"/>
                    </a:lnTo>
                    <a:close/>
                  </a:path>
                </a:pathLst>
              </a:custGeom>
              <a:solidFill>
                <a:srgbClr val="85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52" name="Line 202">
                <a:extLst>
                  <a:ext uri="{FF2B5EF4-FFF2-40B4-BE49-F238E27FC236}">
                    <a16:creationId xmlns:a16="http://schemas.microsoft.com/office/drawing/2014/main" id="{139386A3-9996-49F9-AE2D-ADE71ADD2E4F}"/>
                  </a:ext>
                </a:extLst>
              </p:cNvPr>
              <p:cNvSpPr>
                <a:spLocks noChangeShapeType="1"/>
              </p:cNvSpPr>
              <p:nvPr/>
            </p:nvSpPr>
            <p:spPr bwMode="auto">
              <a:xfrm flipH="1" flipV="1">
                <a:off x="4504" y="1666"/>
                <a:ext cx="459" cy="152"/>
              </a:xfrm>
              <a:prstGeom prst="line">
                <a:avLst/>
              </a:prstGeom>
              <a:noFill/>
              <a:ln w="0">
                <a:solidFill>
                  <a:srgbClr val="8542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53" name="Freeform 203">
                <a:extLst>
                  <a:ext uri="{FF2B5EF4-FFF2-40B4-BE49-F238E27FC236}">
                    <a16:creationId xmlns:a16="http://schemas.microsoft.com/office/drawing/2014/main" id="{2D1B4009-0C99-4F44-9EA1-C8894B701B8A}"/>
                  </a:ext>
                </a:extLst>
              </p:cNvPr>
              <p:cNvSpPr>
                <a:spLocks/>
              </p:cNvSpPr>
              <p:nvPr/>
            </p:nvSpPr>
            <p:spPr bwMode="auto">
              <a:xfrm>
                <a:off x="4503" y="1666"/>
                <a:ext cx="460" cy="152"/>
              </a:xfrm>
              <a:custGeom>
                <a:avLst/>
                <a:gdLst>
                  <a:gd name="T0" fmla="*/ 460 w 460"/>
                  <a:gd name="T1" fmla="*/ 152 h 152"/>
                  <a:gd name="T2" fmla="*/ 460 w 460"/>
                  <a:gd name="T3" fmla="*/ 152 h 152"/>
                  <a:gd name="T4" fmla="*/ 0 w 460"/>
                  <a:gd name="T5" fmla="*/ 0 h 152"/>
                  <a:gd name="T6" fmla="*/ 1 w 460"/>
                  <a:gd name="T7" fmla="*/ 0 h 152"/>
                  <a:gd name="T8" fmla="*/ 460 w 460"/>
                  <a:gd name="T9" fmla="*/ 152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2"/>
                    </a:moveTo>
                    <a:lnTo>
                      <a:pt x="460" y="152"/>
                    </a:lnTo>
                    <a:lnTo>
                      <a:pt x="0" y="0"/>
                    </a:lnTo>
                    <a:lnTo>
                      <a:pt x="1" y="0"/>
                    </a:lnTo>
                    <a:lnTo>
                      <a:pt x="460" y="152"/>
                    </a:lnTo>
                    <a:close/>
                  </a:path>
                </a:pathLst>
              </a:custGeom>
              <a:solidFill>
                <a:srgbClr val="85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54" name="Freeform 204">
                <a:extLst>
                  <a:ext uri="{FF2B5EF4-FFF2-40B4-BE49-F238E27FC236}">
                    <a16:creationId xmlns:a16="http://schemas.microsoft.com/office/drawing/2014/main" id="{90CC5E08-15B5-4FAC-AA88-D3D760442EEC}"/>
                  </a:ext>
                </a:extLst>
              </p:cNvPr>
              <p:cNvSpPr>
                <a:spLocks/>
              </p:cNvSpPr>
              <p:nvPr/>
            </p:nvSpPr>
            <p:spPr bwMode="auto">
              <a:xfrm>
                <a:off x="4502" y="1666"/>
                <a:ext cx="461" cy="153"/>
              </a:xfrm>
              <a:custGeom>
                <a:avLst/>
                <a:gdLst>
                  <a:gd name="T0" fmla="*/ 461 w 461"/>
                  <a:gd name="T1" fmla="*/ 152 h 153"/>
                  <a:gd name="T2" fmla="*/ 460 w 461"/>
                  <a:gd name="T3" fmla="*/ 153 h 153"/>
                  <a:gd name="T4" fmla="*/ 0 w 461"/>
                  <a:gd name="T5" fmla="*/ 1 h 153"/>
                  <a:gd name="T6" fmla="*/ 1 w 461"/>
                  <a:gd name="T7" fmla="*/ 0 h 153"/>
                  <a:gd name="T8" fmla="*/ 461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1" y="152"/>
                    </a:moveTo>
                    <a:lnTo>
                      <a:pt x="460" y="153"/>
                    </a:lnTo>
                    <a:lnTo>
                      <a:pt x="0" y="1"/>
                    </a:lnTo>
                    <a:lnTo>
                      <a:pt x="1" y="0"/>
                    </a:lnTo>
                    <a:lnTo>
                      <a:pt x="461" y="152"/>
                    </a:lnTo>
                    <a:close/>
                  </a:path>
                </a:pathLst>
              </a:custGeom>
              <a:solidFill>
                <a:srgbClr val="86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55" name="Freeform 205">
                <a:extLst>
                  <a:ext uri="{FF2B5EF4-FFF2-40B4-BE49-F238E27FC236}">
                    <a16:creationId xmlns:a16="http://schemas.microsoft.com/office/drawing/2014/main" id="{934BC4FE-E993-4B4C-AEC1-22D5241A0BD6}"/>
                  </a:ext>
                </a:extLst>
              </p:cNvPr>
              <p:cNvSpPr>
                <a:spLocks/>
              </p:cNvSpPr>
              <p:nvPr/>
            </p:nvSpPr>
            <p:spPr bwMode="auto">
              <a:xfrm>
                <a:off x="4502" y="1667"/>
                <a:ext cx="460" cy="152"/>
              </a:xfrm>
              <a:custGeom>
                <a:avLst/>
                <a:gdLst>
                  <a:gd name="T0" fmla="*/ 460 w 460"/>
                  <a:gd name="T1" fmla="*/ 152 h 152"/>
                  <a:gd name="T2" fmla="*/ 459 w 460"/>
                  <a:gd name="T3" fmla="*/ 152 h 152"/>
                  <a:gd name="T4" fmla="*/ 0 w 460"/>
                  <a:gd name="T5" fmla="*/ 0 h 152"/>
                  <a:gd name="T6" fmla="*/ 0 w 460"/>
                  <a:gd name="T7" fmla="*/ 0 h 152"/>
                  <a:gd name="T8" fmla="*/ 460 w 460"/>
                  <a:gd name="T9" fmla="*/ 152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2"/>
                    </a:moveTo>
                    <a:lnTo>
                      <a:pt x="459" y="152"/>
                    </a:lnTo>
                    <a:lnTo>
                      <a:pt x="0" y="0"/>
                    </a:lnTo>
                    <a:lnTo>
                      <a:pt x="460" y="152"/>
                    </a:lnTo>
                    <a:close/>
                  </a:path>
                </a:pathLst>
              </a:custGeom>
              <a:solidFill>
                <a:srgbClr val="874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56" name="Freeform 206">
                <a:extLst>
                  <a:ext uri="{FF2B5EF4-FFF2-40B4-BE49-F238E27FC236}">
                    <a16:creationId xmlns:a16="http://schemas.microsoft.com/office/drawing/2014/main" id="{3AE9007A-16C0-49C9-B958-FD0E61C6F1DC}"/>
                  </a:ext>
                </a:extLst>
              </p:cNvPr>
              <p:cNvSpPr>
                <a:spLocks/>
              </p:cNvSpPr>
              <p:nvPr/>
            </p:nvSpPr>
            <p:spPr bwMode="auto">
              <a:xfrm>
                <a:off x="4500" y="1667"/>
                <a:ext cx="461" cy="154"/>
              </a:xfrm>
              <a:custGeom>
                <a:avLst/>
                <a:gdLst>
                  <a:gd name="T0" fmla="*/ 461 w 461"/>
                  <a:gd name="T1" fmla="*/ 152 h 154"/>
                  <a:gd name="T2" fmla="*/ 459 w 461"/>
                  <a:gd name="T3" fmla="*/ 154 h 154"/>
                  <a:gd name="T4" fmla="*/ 0 w 461"/>
                  <a:gd name="T5" fmla="*/ 2 h 154"/>
                  <a:gd name="T6" fmla="*/ 2 w 461"/>
                  <a:gd name="T7" fmla="*/ 0 h 154"/>
                  <a:gd name="T8" fmla="*/ 461 w 461"/>
                  <a:gd name="T9" fmla="*/ 152 h 154"/>
                  <a:gd name="T10" fmla="*/ 0 60000 65536"/>
                  <a:gd name="T11" fmla="*/ 0 60000 65536"/>
                  <a:gd name="T12" fmla="*/ 0 60000 65536"/>
                  <a:gd name="T13" fmla="*/ 0 60000 65536"/>
                  <a:gd name="T14" fmla="*/ 0 60000 65536"/>
                  <a:gd name="T15" fmla="*/ 0 w 461"/>
                  <a:gd name="T16" fmla="*/ 0 h 154"/>
                  <a:gd name="T17" fmla="*/ 461 w 461"/>
                  <a:gd name="T18" fmla="*/ 154 h 154"/>
                </a:gdLst>
                <a:ahLst/>
                <a:cxnLst>
                  <a:cxn ang="T10">
                    <a:pos x="T0" y="T1"/>
                  </a:cxn>
                  <a:cxn ang="T11">
                    <a:pos x="T2" y="T3"/>
                  </a:cxn>
                  <a:cxn ang="T12">
                    <a:pos x="T4" y="T5"/>
                  </a:cxn>
                  <a:cxn ang="T13">
                    <a:pos x="T6" y="T7"/>
                  </a:cxn>
                  <a:cxn ang="T14">
                    <a:pos x="T8" y="T9"/>
                  </a:cxn>
                </a:cxnLst>
                <a:rect l="T15" t="T16" r="T17" b="T18"/>
                <a:pathLst>
                  <a:path w="461" h="154">
                    <a:moveTo>
                      <a:pt x="461" y="152"/>
                    </a:moveTo>
                    <a:lnTo>
                      <a:pt x="459" y="154"/>
                    </a:lnTo>
                    <a:lnTo>
                      <a:pt x="0" y="2"/>
                    </a:lnTo>
                    <a:lnTo>
                      <a:pt x="2" y="0"/>
                    </a:lnTo>
                    <a:lnTo>
                      <a:pt x="461" y="152"/>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57" name="Line 207">
                <a:extLst>
                  <a:ext uri="{FF2B5EF4-FFF2-40B4-BE49-F238E27FC236}">
                    <a16:creationId xmlns:a16="http://schemas.microsoft.com/office/drawing/2014/main" id="{62D00880-3F90-48ED-908A-3520CC602E9E}"/>
                  </a:ext>
                </a:extLst>
              </p:cNvPr>
              <p:cNvSpPr>
                <a:spLocks noChangeShapeType="1"/>
              </p:cNvSpPr>
              <p:nvPr/>
            </p:nvSpPr>
            <p:spPr bwMode="auto">
              <a:xfrm flipH="1" flipV="1">
                <a:off x="4502" y="1667"/>
                <a:ext cx="459" cy="152"/>
              </a:xfrm>
              <a:prstGeom prst="line">
                <a:avLst/>
              </a:prstGeom>
              <a:noFill/>
              <a:ln w="0">
                <a:solidFill>
                  <a:srgbClr val="8844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58" name="Freeform 208">
                <a:extLst>
                  <a:ext uri="{FF2B5EF4-FFF2-40B4-BE49-F238E27FC236}">
                    <a16:creationId xmlns:a16="http://schemas.microsoft.com/office/drawing/2014/main" id="{16F77F10-C1EF-419F-AA44-D202734A4044}"/>
                  </a:ext>
                </a:extLst>
              </p:cNvPr>
              <p:cNvSpPr>
                <a:spLocks/>
              </p:cNvSpPr>
              <p:nvPr/>
            </p:nvSpPr>
            <p:spPr bwMode="auto">
              <a:xfrm>
                <a:off x="4501" y="1667"/>
                <a:ext cx="460" cy="153"/>
              </a:xfrm>
              <a:custGeom>
                <a:avLst/>
                <a:gdLst>
                  <a:gd name="T0" fmla="*/ 460 w 460"/>
                  <a:gd name="T1" fmla="*/ 152 h 153"/>
                  <a:gd name="T2" fmla="*/ 459 w 460"/>
                  <a:gd name="T3" fmla="*/ 153 h 153"/>
                  <a:gd name="T4" fmla="*/ 0 w 460"/>
                  <a:gd name="T5" fmla="*/ 1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1" y="0"/>
                    </a:lnTo>
                    <a:lnTo>
                      <a:pt x="460" y="152"/>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59" name="Freeform 209">
                <a:extLst>
                  <a:ext uri="{FF2B5EF4-FFF2-40B4-BE49-F238E27FC236}">
                    <a16:creationId xmlns:a16="http://schemas.microsoft.com/office/drawing/2014/main" id="{96C60F5A-87E6-40C3-BBF2-8111A0D57B35}"/>
                  </a:ext>
                </a:extLst>
              </p:cNvPr>
              <p:cNvSpPr>
                <a:spLocks/>
              </p:cNvSpPr>
              <p:nvPr/>
            </p:nvSpPr>
            <p:spPr bwMode="auto">
              <a:xfrm>
                <a:off x="4500" y="1668"/>
                <a:ext cx="460" cy="153"/>
              </a:xfrm>
              <a:custGeom>
                <a:avLst/>
                <a:gdLst>
                  <a:gd name="T0" fmla="*/ 460 w 460"/>
                  <a:gd name="T1" fmla="*/ 152 h 153"/>
                  <a:gd name="T2" fmla="*/ 459 w 460"/>
                  <a:gd name="T3" fmla="*/ 153 h 153"/>
                  <a:gd name="T4" fmla="*/ 0 w 460"/>
                  <a:gd name="T5" fmla="*/ 1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1" y="0"/>
                    </a:lnTo>
                    <a:lnTo>
                      <a:pt x="460" y="152"/>
                    </a:lnTo>
                    <a:close/>
                  </a:path>
                </a:pathLst>
              </a:custGeom>
              <a:solidFill>
                <a:srgbClr val="89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60" name="Freeform 210">
                <a:extLst>
                  <a:ext uri="{FF2B5EF4-FFF2-40B4-BE49-F238E27FC236}">
                    <a16:creationId xmlns:a16="http://schemas.microsoft.com/office/drawing/2014/main" id="{8355551E-4877-4BA6-AC51-3A7E84623F0B}"/>
                  </a:ext>
                </a:extLst>
              </p:cNvPr>
              <p:cNvSpPr>
                <a:spLocks/>
              </p:cNvSpPr>
              <p:nvPr/>
            </p:nvSpPr>
            <p:spPr bwMode="auto">
              <a:xfrm>
                <a:off x="4498" y="1669"/>
                <a:ext cx="461" cy="154"/>
              </a:xfrm>
              <a:custGeom>
                <a:avLst/>
                <a:gdLst>
                  <a:gd name="T0" fmla="*/ 461 w 461"/>
                  <a:gd name="T1" fmla="*/ 152 h 154"/>
                  <a:gd name="T2" fmla="*/ 459 w 461"/>
                  <a:gd name="T3" fmla="*/ 154 h 154"/>
                  <a:gd name="T4" fmla="*/ 0 w 461"/>
                  <a:gd name="T5" fmla="*/ 3 h 154"/>
                  <a:gd name="T6" fmla="*/ 2 w 461"/>
                  <a:gd name="T7" fmla="*/ 0 h 154"/>
                  <a:gd name="T8" fmla="*/ 461 w 461"/>
                  <a:gd name="T9" fmla="*/ 152 h 154"/>
                  <a:gd name="T10" fmla="*/ 0 60000 65536"/>
                  <a:gd name="T11" fmla="*/ 0 60000 65536"/>
                  <a:gd name="T12" fmla="*/ 0 60000 65536"/>
                  <a:gd name="T13" fmla="*/ 0 60000 65536"/>
                  <a:gd name="T14" fmla="*/ 0 60000 65536"/>
                  <a:gd name="T15" fmla="*/ 0 w 461"/>
                  <a:gd name="T16" fmla="*/ 0 h 154"/>
                  <a:gd name="T17" fmla="*/ 461 w 461"/>
                  <a:gd name="T18" fmla="*/ 154 h 154"/>
                </a:gdLst>
                <a:ahLst/>
                <a:cxnLst>
                  <a:cxn ang="T10">
                    <a:pos x="T0" y="T1"/>
                  </a:cxn>
                  <a:cxn ang="T11">
                    <a:pos x="T2" y="T3"/>
                  </a:cxn>
                  <a:cxn ang="T12">
                    <a:pos x="T4" y="T5"/>
                  </a:cxn>
                  <a:cxn ang="T13">
                    <a:pos x="T6" y="T7"/>
                  </a:cxn>
                  <a:cxn ang="T14">
                    <a:pos x="T8" y="T9"/>
                  </a:cxn>
                </a:cxnLst>
                <a:rect l="T15" t="T16" r="T17" b="T18"/>
                <a:pathLst>
                  <a:path w="461" h="154">
                    <a:moveTo>
                      <a:pt x="461" y="152"/>
                    </a:moveTo>
                    <a:lnTo>
                      <a:pt x="459" y="154"/>
                    </a:lnTo>
                    <a:lnTo>
                      <a:pt x="0" y="3"/>
                    </a:lnTo>
                    <a:lnTo>
                      <a:pt x="2" y="0"/>
                    </a:lnTo>
                    <a:lnTo>
                      <a:pt x="461" y="152"/>
                    </a:lnTo>
                    <a:close/>
                  </a:path>
                </a:pathLst>
              </a:custGeom>
              <a:solidFill>
                <a:srgbClr val="8A4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61" name="Line 211">
                <a:extLst>
                  <a:ext uri="{FF2B5EF4-FFF2-40B4-BE49-F238E27FC236}">
                    <a16:creationId xmlns:a16="http://schemas.microsoft.com/office/drawing/2014/main" id="{372279EF-D34C-427A-A502-E3F352A6167B}"/>
                  </a:ext>
                </a:extLst>
              </p:cNvPr>
              <p:cNvSpPr>
                <a:spLocks noChangeShapeType="1"/>
              </p:cNvSpPr>
              <p:nvPr/>
            </p:nvSpPr>
            <p:spPr bwMode="auto">
              <a:xfrm flipH="1" flipV="1">
                <a:off x="4500" y="1669"/>
                <a:ext cx="459" cy="152"/>
              </a:xfrm>
              <a:prstGeom prst="line">
                <a:avLst/>
              </a:prstGeom>
              <a:noFill/>
              <a:ln w="0">
                <a:solidFill>
                  <a:srgbClr val="8A45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62" name="Freeform 212">
                <a:extLst>
                  <a:ext uri="{FF2B5EF4-FFF2-40B4-BE49-F238E27FC236}">
                    <a16:creationId xmlns:a16="http://schemas.microsoft.com/office/drawing/2014/main" id="{08126494-1121-48D0-B92C-644A78965279}"/>
                  </a:ext>
                </a:extLst>
              </p:cNvPr>
              <p:cNvSpPr>
                <a:spLocks/>
              </p:cNvSpPr>
              <p:nvPr/>
            </p:nvSpPr>
            <p:spPr bwMode="auto">
              <a:xfrm>
                <a:off x="4499" y="1669"/>
                <a:ext cx="460" cy="153"/>
              </a:xfrm>
              <a:custGeom>
                <a:avLst/>
                <a:gdLst>
                  <a:gd name="T0" fmla="*/ 460 w 460"/>
                  <a:gd name="T1" fmla="*/ 152 h 153"/>
                  <a:gd name="T2" fmla="*/ 459 w 460"/>
                  <a:gd name="T3" fmla="*/ 153 h 153"/>
                  <a:gd name="T4" fmla="*/ 0 w 460"/>
                  <a:gd name="T5" fmla="*/ 1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1" y="0"/>
                    </a:lnTo>
                    <a:lnTo>
                      <a:pt x="460" y="152"/>
                    </a:lnTo>
                    <a:close/>
                  </a:path>
                </a:pathLst>
              </a:custGeom>
              <a:solidFill>
                <a:srgbClr val="8A4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63" name="Freeform 213">
                <a:extLst>
                  <a:ext uri="{FF2B5EF4-FFF2-40B4-BE49-F238E27FC236}">
                    <a16:creationId xmlns:a16="http://schemas.microsoft.com/office/drawing/2014/main" id="{CB6783F9-B6AA-4994-90AD-7F2E7CEC34BB}"/>
                  </a:ext>
                </a:extLst>
              </p:cNvPr>
              <p:cNvSpPr>
                <a:spLocks/>
              </p:cNvSpPr>
              <p:nvPr/>
            </p:nvSpPr>
            <p:spPr bwMode="auto">
              <a:xfrm>
                <a:off x="4498" y="1670"/>
                <a:ext cx="460" cy="153"/>
              </a:xfrm>
              <a:custGeom>
                <a:avLst/>
                <a:gdLst>
                  <a:gd name="T0" fmla="*/ 460 w 460"/>
                  <a:gd name="T1" fmla="*/ 152 h 153"/>
                  <a:gd name="T2" fmla="*/ 459 w 460"/>
                  <a:gd name="T3" fmla="*/ 153 h 153"/>
                  <a:gd name="T4" fmla="*/ 0 w 460"/>
                  <a:gd name="T5" fmla="*/ 2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2"/>
                    </a:lnTo>
                    <a:lnTo>
                      <a:pt x="1" y="0"/>
                    </a:lnTo>
                    <a:lnTo>
                      <a:pt x="460" y="152"/>
                    </a:lnTo>
                    <a:close/>
                  </a:path>
                </a:pathLst>
              </a:custGeom>
              <a:solidFill>
                <a:srgbClr val="8B4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64" name="Freeform 214">
                <a:extLst>
                  <a:ext uri="{FF2B5EF4-FFF2-40B4-BE49-F238E27FC236}">
                    <a16:creationId xmlns:a16="http://schemas.microsoft.com/office/drawing/2014/main" id="{65351F42-FC4B-411A-93DD-523646252D9A}"/>
                  </a:ext>
                </a:extLst>
              </p:cNvPr>
              <p:cNvSpPr>
                <a:spLocks/>
              </p:cNvSpPr>
              <p:nvPr/>
            </p:nvSpPr>
            <p:spPr bwMode="auto">
              <a:xfrm>
                <a:off x="4496" y="1672"/>
                <a:ext cx="461" cy="154"/>
              </a:xfrm>
              <a:custGeom>
                <a:avLst/>
                <a:gdLst>
                  <a:gd name="T0" fmla="*/ 461 w 461"/>
                  <a:gd name="T1" fmla="*/ 151 h 154"/>
                  <a:gd name="T2" fmla="*/ 460 w 461"/>
                  <a:gd name="T3" fmla="*/ 154 h 154"/>
                  <a:gd name="T4" fmla="*/ 0 w 461"/>
                  <a:gd name="T5" fmla="*/ 2 h 154"/>
                  <a:gd name="T6" fmla="*/ 2 w 461"/>
                  <a:gd name="T7" fmla="*/ 0 h 154"/>
                  <a:gd name="T8" fmla="*/ 461 w 461"/>
                  <a:gd name="T9" fmla="*/ 151 h 154"/>
                  <a:gd name="T10" fmla="*/ 0 60000 65536"/>
                  <a:gd name="T11" fmla="*/ 0 60000 65536"/>
                  <a:gd name="T12" fmla="*/ 0 60000 65536"/>
                  <a:gd name="T13" fmla="*/ 0 60000 65536"/>
                  <a:gd name="T14" fmla="*/ 0 60000 65536"/>
                  <a:gd name="T15" fmla="*/ 0 w 461"/>
                  <a:gd name="T16" fmla="*/ 0 h 154"/>
                  <a:gd name="T17" fmla="*/ 461 w 461"/>
                  <a:gd name="T18" fmla="*/ 154 h 154"/>
                </a:gdLst>
                <a:ahLst/>
                <a:cxnLst>
                  <a:cxn ang="T10">
                    <a:pos x="T0" y="T1"/>
                  </a:cxn>
                  <a:cxn ang="T11">
                    <a:pos x="T2" y="T3"/>
                  </a:cxn>
                  <a:cxn ang="T12">
                    <a:pos x="T4" y="T5"/>
                  </a:cxn>
                  <a:cxn ang="T13">
                    <a:pos x="T6" y="T7"/>
                  </a:cxn>
                  <a:cxn ang="T14">
                    <a:pos x="T8" y="T9"/>
                  </a:cxn>
                </a:cxnLst>
                <a:rect l="T15" t="T16" r="T17" b="T18"/>
                <a:pathLst>
                  <a:path w="461" h="154">
                    <a:moveTo>
                      <a:pt x="461" y="151"/>
                    </a:moveTo>
                    <a:lnTo>
                      <a:pt x="460" y="154"/>
                    </a:lnTo>
                    <a:lnTo>
                      <a:pt x="0" y="2"/>
                    </a:lnTo>
                    <a:lnTo>
                      <a:pt x="2" y="0"/>
                    </a:lnTo>
                    <a:lnTo>
                      <a:pt x="461" y="151"/>
                    </a:lnTo>
                    <a:close/>
                  </a:path>
                </a:pathLst>
              </a:custGeom>
              <a:solidFill>
                <a:srgbClr val="8C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65" name="Line 215">
                <a:extLst>
                  <a:ext uri="{FF2B5EF4-FFF2-40B4-BE49-F238E27FC236}">
                    <a16:creationId xmlns:a16="http://schemas.microsoft.com/office/drawing/2014/main" id="{6DEAE0A6-3606-4AB6-9ADA-8F7E98D288C9}"/>
                  </a:ext>
                </a:extLst>
              </p:cNvPr>
              <p:cNvSpPr>
                <a:spLocks noChangeShapeType="1"/>
              </p:cNvSpPr>
              <p:nvPr/>
            </p:nvSpPr>
            <p:spPr bwMode="auto">
              <a:xfrm flipH="1" flipV="1">
                <a:off x="4498" y="1672"/>
                <a:ext cx="459" cy="151"/>
              </a:xfrm>
              <a:prstGeom prst="line">
                <a:avLst/>
              </a:prstGeom>
              <a:noFill/>
              <a:ln w="0">
                <a:solidFill>
                  <a:srgbClr val="8C4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66" name="Freeform 216">
                <a:extLst>
                  <a:ext uri="{FF2B5EF4-FFF2-40B4-BE49-F238E27FC236}">
                    <a16:creationId xmlns:a16="http://schemas.microsoft.com/office/drawing/2014/main" id="{F44A76A9-075D-4619-BE99-87E990991F13}"/>
                  </a:ext>
                </a:extLst>
              </p:cNvPr>
              <p:cNvSpPr>
                <a:spLocks/>
              </p:cNvSpPr>
              <p:nvPr/>
            </p:nvSpPr>
            <p:spPr bwMode="auto">
              <a:xfrm>
                <a:off x="4494" y="1674"/>
                <a:ext cx="462" cy="155"/>
              </a:xfrm>
              <a:custGeom>
                <a:avLst/>
                <a:gdLst>
                  <a:gd name="T0" fmla="*/ 462 w 462"/>
                  <a:gd name="T1" fmla="*/ 152 h 155"/>
                  <a:gd name="T2" fmla="*/ 460 w 462"/>
                  <a:gd name="T3" fmla="*/ 155 h 155"/>
                  <a:gd name="T4" fmla="*/ 0 w 462"/>
                  <a:gd name="T5" fmla="*/ 3 h 155"/>
                  <a:gd name="T6" fmla="*/ 2 w 462"/>
                  <a:gd name="T7" fmla="*/ 0 h 155"/>
                  <a:gd name="T8" fmla="*/ 462 w 462"/>
                  <a:gd name="T9" fmla="*/ 152 h 155"/>
                  <a:gd name="T10" fmla="*/ 0 60000 65536"/>
                  <a:gd name="T11" fmla="*/ 0 60000 65536"/>
                  <a:gd name="T12" fmla="*/ 0 60000 65536"/>
                  <a:gd name="T13" fmla="*/ 0 60000 65536"/>
                  <a:gd name="T14" fmla="*/ 0 60000 65536"/>
                  <a:gd name="T15" fmla="*/ 0 w 462"/>
                  <a:gd name="T16" fmla="*/ 0 h 155"/>
                  <a:gd name="T17" fmla="*/ 462 w 462"/>
                  <a:gd name="T18" fmla="*/ 155 h 155"/>
                </a:gdLst>
                <a:ahLst/>
                <a:cxnLst>
                  <a:cxn ang="T10">
                    <a:pos x="T0" y="T1"/>
                  </a:cxn>
                  <a:cxn ang="T11">
                    <a:pos x="T2" y="T3"/>
                  </a:cxn>
                  <a:cxn ang="T12">
                    <a:pos x="T4" y="T5"/>
                  </a:cxn>
                  <a:cxn ang="T13">
                    <a:pos x="T6" y="T7"/>
                  </a:cxn>
                  <a:cxn ang="T14">
                    <a:pos x="T8" y="T9"/>
                  </a:cxn>
                </a:cxnLst>
                <a:rect l="T15" t="T16" r="T17" b="T18"/>
                <a:pathLst>
                  <a:path w="462" h="155">
                    <a:moveTo>
                      <a:pt x="462" y="152"/>
                    </a:moveTo>
                    <a:lnTo>
                      <a:pt x="460" y="155"/>
                    </a:lnTo>
                    <a:lnTo>
                      <a:pt x="0" y="3"/>
                    </a:lnTo>
                    <a:lnTo>
                      <a:pt x="2" y="0"/>
                    </a:lnTo>
                    <a:lnTo>
                      <a:pt x="462" y="152"/>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67" name="Line 217">
                <a:extLst>
                  <a:ext uri="{FF2B5EF4-FFF2-40B4-BE49-F238E27FC236}">
                    <a16:creationId xmlns:a16="http://schemas.microsoft.com/office/drawing/2014/main" id="{FDE68695-F870-4F76-BB10-61BD0FC0344F}"/>
                  </a:ext>
                </a:extLst>
              </p:cNvPr>
              <p:cNvSpPr>
                <a:spLocks noChangeShapeType="1"/>
              </p:cNvSpPr>
              <p:nvPr/>
            </p:nvSpPr>
            <p:spPr bwMode="auto">
              <a:xfrm flipH="1" flipV="1">
                <a:off x="4496" y="1674"/>
                <a:ext cx="460" cy="152"/>
              </a:xfrm>
              <a:prstGeom prst="line">
                <a:avLst/>
              </a:prstGeom>
              <a:noFill/>
              <a:ln w="0">
                <a:solidFill>
                  <a:srgbClr val="8D4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68" name="Freeform 218">
                <a:extLst>
                  <a:ext uri="{FF2B5EF4-FFF2-40B4-BE49-F238E27FC236}">
                    <a16:creationId xmlns:a16="http://schemas.microsoft.com/office/drawing/2014/main" id="{51E1A8D7-55F7-4238-9480-329F7E3B4834}"/>
                  </a:ext>
                </a:extLst>
              </p:cNvPr>
              <p:cNvSpPr>
                <a:spLocks/>
              </p:cNvSpPr>
              <p:nvPr/>
            </p:nvSpPr>
            <p:spPr bwMode="auto">
              <a:xfrm>
                <a:off x="4493" y="1677"/>
                <a:ext cx="461" cy="155"/>
              </a:xfrm>
              <a:custGeom>
                <a:avLst/>
                <a:gdLst>
                  <a:gd name="T0" fmla="*/ 461 w 461"/>
                  <a:gd name="T1" fmla="*/ 152 h 155"/>
                  <a:gd name="T2" fmla="*/ 460 w 461"/>
                  <a:gd name="T3" fmla="*/ 155 h 155"/>
                  <a:gd name="T4" fmla="*/ 0 w 461"/>
                  <a:gd name="T5" fmla="*/ 3 h 155"/>
                  <a:gd name="T6" fmla="*/ 1 w 461"/>
                  <a:gd name="T7" fmla="*/ 0 h 155"/>
                  <a:gd name="T8" fmla="*/ 461 w 461"/>
                  <a:gd name="T9" fmla="*/ 152 h 155"/>
                  <a:gd name="T10" fmla="*/ 0 60000 65536"/>
                  <a:gd name="T11" fmla="*/ 0 60000 65536"/>
                  <a:gd name="T12" fmla="*/ 0 60000 65536"/>
                  <a:gd name="T13" fmla="*/ 0 60000 65536"/>
                  <a:gd name="T14" fmla="*/ 0 60000 65536"/>
                  <a:gd name="T15" fmla="*/ 0 w 461"/>
                  <a:gd name="T16" fmla="*/ 0 h 155"/>
                  <a:gd name="T17" fmla="*/ 461 w 461"/>
                  <a:gd name="T18" fmla="*/ 155 h 155"/>
                </a:gdLst>
                <a:ahLst/>
                <a:cxnLst>
                  <a:cxn ang="T10">
                    <a:pos x="T0" y="T1"/>
                  </a:cxn>
                  <a:cxn ang="T11">
                    <a:pos x="T2" y="T3"/>
                  </a:cxn>
                  <a:cxn ang="T12">
                    <a:pos x="T4" y="T5"/>
                  </a:cxn>
                  <a:cxn ang="T13">
                    <a:pos x="T6" y="T7"/>
                  </a:cxn>
                  <a:cxn ang="T14">
                    <a:pos x="T8" y="T9"/>
                  </a:cxn>
                </a:cxnLst>
                <a:rect l="T15" t="T16" r="T17" b="T18"/>
                <a:pathLst>
                  <a:path w="461" h="155">
                    <a:moveTo>
                      <a:pt x="461" y="152"/>
                    </a:moveTo>
                    <a:lnTo>
                      <a:pt x="460" y="155"/>
                    </a:lnTo>
                    <a:lnTo>
                      <a:pt x="0" y="3"/>
                    </a:lnTo>
                    <a:lnTo>
                      <a:pt x="1" y="0"/>
                    </a:lnTo>
                    <a:lnTo>
                      <a:pt x="461" y="152"/>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69" name="Line 219">
                <a:extLst>
                  <a:ext uri="{FF2B5EF4-FFF2-40B4-BE49-F238E27FC236}">
                    <a16:creationId xmlns:a16="http://schemas.microsoft.com/office/drawing/2014/main" id="{8CB8DDD8-0063-48C0-B289-6B55C5ED08DE}"/>
                  </a:ext>
                </a:extLst>
              </p:cNvPr>
              <p:cNvSpPr>
                <a:spLocks noChangeShapeType="1"/>
              </p:cNvSpPr>
              <p:nvPr/>
            </p:nvSpPr>
            <p:spPr bwMode="auto">
              <a:xfrm flipH="1" flipV="1">
                <a:off x="4494" y="1677"/>
                <a:ext cx="460" cy="152"/>
              </a:xfrm>
              <a:prstGeom prst="line">
                <a:avLst/>
              </a:prstGeom>
              <a:noFill/>
              <a:ln w="0">
                <a:solidFill>
                  <a:srgbClr val="8D4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70" name="Freeform 220">
                <a:extLst>
                  <a:ext uri="{FF2B5EF4-FFF2-40B4-BE49-F238E27FC236}">
                    <a16:creationId xmlns:a16="http://schemas.microsoft.com/office/drawing/2014/main" id="{91243749-D7F7-4C5E-84AD-1E428FBCC2A0}"/>
                  </a:ext>
                </a:extLst>
              </p:cNvPr>
              <p:cNvSpPr>
                <a:spLocks/>
              </p:cNvSpPr>
              <p:nvPr/>
            </p:nvSpPr>
            <p:spPr bwMode="auto">
              <a:xfrm>
                <a:off x="4494" y="1677"/>
                <a:ext cx="460" cy="153"/>
              </a:xfrm>
              <a:custGeom>
                <a:avLst/>
                <a:gdLst>
                  <a:gd name="T0" fmla="*/ 460 w 460"/>
                  <a:gd name="T1" fmla="*/ 152 h 153"/>
                  <a:gd name="T2" fmla="*/ 460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60" y="153"/>
                    </a:lnTo>
                    <a:lnTo>
                      <a:pt x="0" y="1"/>
                    </a:lnTo>
                    <a:lnTo>
                      <a:pt x="0" y="0"/>
                    </a:lnTo>
                    <a:lnTo>
                      <a:pt x="460" y="152"/>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71" name="Freeform 221">
                <a:extLst>
                  <a:ext uri="{FF2B5EF4-FFF2-40B4-BE49-F238E27FC236}">
                    <a16:creationId xmlns:a16="http://schemas.microsoft.com/office/drawing/2014/main" id="{699DBFD0-8A5D-4535-A40A-80AE249EB812}"/>
                  </a:ext>
                </a:extLst>
              </p:cNvPr>
              <p:cNvSpPr>
                <a:spLocks/>
              </p:cNvSpPr>
              <p:nvPr/>
            </p:nvSpPr>
            <p:spPr bwMode="auto">
              <a:xfrm>
                <a:off x="4494" y="1678"/>
                <a:ext cx="460" cy="153"/>
              </a:xfrm>
              <a:custGeom>
                <a:avLst/>
                <a:gdLst>
                  <a:gd name="T0" fmla="*/ 460 w 460"/>
                  <a:gd name="T1" fmla="*/ 152 h 153"/>
                  <a:gd name="T2" fmla="*/ 459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0" y="0"/>
                    </a:lnTo>
                    <a:lnTo>
                      <a:pt x="460" y="152"/>
                    </a:lnTo>
                    <a:close/>
                  </a:path>
                </a:pathLst>
              </a:custGeom>
              <a:solidFill>
                <a:srgbClr val="8E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72" name="Freeform 222">
                <a:extLst>
                  <a:ext uri="{FF2B5EF4-FFF2-40B4-BE49-F238E27FC236}">
                    <a16:creationId xmlns:a16="http://schemas.microsoft.com/office/drawing/2014/main" id="{2471872A-46A9-4016-A48C-AB177BC5958F}"/>
                  </a:ext>
                </a:extLst>
              </p:cNvPr>
              <p:cNvSpPr>
                <a:spLocks/>
              </p:cNvSpPr>
              <p:nvPr/>
            </p:nvSpPr>
            <p:spPr bwMode="auto">
              <a:xfrm>
                <a:off x="4494" y="1679"/>
                <a:ext cx="459" cy="152"/>
              </a:xfrm>
              <a:custGeom>
                <a:avLst/>
                <a:gdLst>
                  <a:gd name="T0" fmla="*/ 459 w 459"/>
                  <a:gd name="T1" fmla="*/ 152 h 152"/>
                  <a:gd name="T2" fmla="*/ 459 w 459"/>
                  <a:gd name="T3" fmla="*/ 152 h 152"/>
                  <a:gd name="T4" fmla="*/ 0 w 459"/>
                  <a:gd name="T5" fmla="*/ 1 h 152"/>
                  <a:gd name="T6" fmla="*/ 0 w 459"/>
                  <a:gd name="T7" fmla="*/ 0 h 152"/>
                  <a:gd name="T8" fmla="*/ 459 w 459"/>
                  <a:gd name="T9" fmla="*/ 152 h 152"/>
                  <a:gd name="T10" fmla="*/ 0 60000 65536"/>
                  <a:gd name="T11" fmla="*/ 0 60000 65536"/>
                  <a:gd name="T12" fmla="*/ 0 60000 65536"/>
                  <a:gd name="T13" fmla="*/ 0 60000 65536"/>
                  <a:gd name="T14" fmla="*/ 0 60000 65536"/>
                  <a:gd name="T15" fmla="*/ 0 w 459"/>
                  <a:gd name="T16" fmla="*/ 0 h 152"/>
                  <a:gd name="T17" fmla="*/ 459 w 459"/>
                  <a:gd name="T18" fmla="*/ 152 h 152"/>
                </a:gdLst>
                <a:ahLst/>
                <a:cxnLst>
                  <a:cxn ang="T10">
                    <a:pos x="T0" y="T1"/>
                  </a:cxn>
                  <a:cxn ang="T11">
                    <a:pos x="T2" y="T3"/>
                  </a:cxn>
                  <a:cxn ang="T12">
                    <a:pos x="T4" y="T5"/>
                  </a:cxn>
                  <a:cxn ang="T13">
                    <a:pos x="T6" y="T7"/>
                  </a:cxn>
                  <a:cxn ang="T14">
                    <a:pos x="T8" y="T9"/>
                  </a:cxn>
                </a:cxnLst>
                <a:rect l="T15" t="T16" r="T17" b="T18"/>
                <a:pathLst>
                  <a:path w="459" h="152">
                    <a:moveTo>
                      <a:pt x="459" y="152"/>
                    </a:moveTo>
                    <a:lnTo>
                      <a:pt x="459" y="152"/>
                    </a:lnTo>
                    <a:lnTo>
                      <a:pt x="0" y="1"/>
                    </a:lnTo>
                    <a:lnTo>
                      <a:pt x="0" y="0"/>
                    </a:lnTo>
                    <a:lnTo>
                      <a:pt x="459" y="152"/>
                    </a:lnTo>
                    <a:close/>
                  </a:path>
                </a:pathLst>
              </a:custGeom>
              <a:solidFill>
                <a:srgbClr val="8F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73" name="Freeform 223">
                <a:extLst>
                  <a:ext uri="{FF2B5EF4-FFF2-40B4-BE49-F238E27FC236}">
                    <a16:creationId xmlns:a16="http://schemas.microsoft.com/office/drawing/2014/main" id="{6969CB1D-98EA-487C-A668-2F89F82ECC5A}"/>
                  </a:ext>
                </a:extLst>
              </p:cNvPr>
              <p:cNvSpPr>
                <a:spLocks/>
              </p:cNvSpPr>
              <p:nvPr/>
            </p:nvSpPr>
            <p:spPr bwMode="auto">
              <a:xfrm>
                <a:off x="4493" y="1680"/>
                <a:ext cx="460" cy="152"/>
              </a:xfrm>
              <a:custGeom>
                <a:avLst/>
                <a:gdLst>
                  <a:gd name="T0" fmla="*/ 460 w 460"/>
                  <a:gd name="T1" fmla="*/ 151 h 152"/>
                  <a:gd name="T2" fmla="*/ 460 w 460"/>
                  <a:gd name="T3" fmla="*/ 152 h 152"/>
                  <a:gd name="T4" fmla="*/ 0 w 460"/>
                  <a:gd name="T5" fmla="*/ 0 h 152"/>
                  <a:gd name="T6" fmla="*/ 1 w 460"/>
                  <a:gd name="T7" fmla="*/ 0 h 152"/>
                  <a:gd name="T8" fmla="*/ 460 w 460"/>
                  <a:gd name="T9" fmla="*/ 151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1"/>
                    </a:moveTo>
                    <a:lnTo>
                      <a:pt x="460" y="152"/>
                    </a:lnTo>
                    <a:lnTo>
                      <a:pt x="0" y="0"/>
                    </a:lnTo>
                    <a:lnTo>
                      <a:pt x="1" y="0"/>
                    </a:lnTo>
                    <a:lnTo>
                      <a:pt x="460" y="151"/>
                    </a:lnTo>
                    <a:close/>
                  </a:path>
                </a:pathLst>
              </a:custGeom>
              <a:solidFill>
                <a:srgbClr val="90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74" name="Freeform 224">
                <a:extLst>
                  <a:ext uri="{FF2B5EF4-FFF2-40B4-BE49-F238E27FC236}">
                    <a16:creationId xmlns:a16="http://schemas.microsoft.com/office/drawing/2014/main" id="{4A006333-EC0C-4A63-8E6C-C3BAAA4ED331}"/>
                  </a:ext>
                </a:extLst>
              </p:cNvPr>
              <p:cNvSpPr>
                <a:spLocks/>
              </p:cNvSpPr>
              <p:nvPr/>
            </p:nvSpPr>
            <p:spPr bwMode="auto">
              <a:xfrm>
                <a:off x="4492" y="1680"/>
                <a:ext cx="461" cy="155"/>
              </a:xfrm>
              <a:custGeom>
                <a:avLst/>
                <a:gdLst>
                  <a:gd name="T0" fmla="*/ 461 w 461"/>
                  <a:gd name="T1" fmla="*/ 152 h 155"/>
                  <a:gd name="T2" fmla="*/ 460 w 461"/>
                  <a:gd name="T3" fmla="*/ 155 h 155"/>
                  <a:gd name="T4" fmla="*/ 0 w 461"/>
                  <a:gd name="T5" fmla="*/ 3 h 155"/>
                  <a:gd name="T6" fmla="*/ 1 w 461"/>
                  <a:gd name="T7" fmla="*/ 0 h 155"/>
                  <a:gd name="T8" fmla="*/ 461 w 461"/>
                  <a:gd name="T9" fmla="*/ 152 h 155"/>
                  <a:gd name="T10" fmla="*/ 0 60000 65536"/>
                  <a:gd name="T11" fmla="*/ 0 60000 65536"/>
                  <a:gd name="T12" fmla="*/ 0 60000 65536"/>
                  <a:gd name="T13" fmla="*/ 0 60000 65536"/>
                  <a:gd name="T14" fmla="*/ 0 60000 65536"/>
                  <a:gd name="T15" fmla="*/ 0 w 461"/>
                  <a:gd name="T16" fmla="*/ 0 h 155"/>
                  <a:gd name="T17" fmla="*/ 461 w 461"/>
                  <a:gd name="T18" fmla="*/ 155 h 155"/>
                </a:gdLst>
                <a:ahLst/>
                <a:cxnLst>
                  <a:cxn ang="T10">
                    <a:pos x="T0" y="T1"/>
                  </a:cxn>
                  <a:cxn ang="T11">
                    <a:pos x="T2" y="T3"/>
                  </a:cxn>
                  <a:cxn ang="T12">
                    <a:pos x="T4" y="T5"/>
                  </a:cxn>
                  <a:cxn ang="T13">
                    <a:pos x="T6" y="T7"/>
                  </a:cxn>
                  <a:cxn ang="T14">
                    <a:pos x="T8" y="T9"/>
                  </a:cxn>
                </a:cxnLst>
                <a:rect l="T15" t="T16" r="T17" b="T18"/>
                <a:pathLst>
                  <a:path w="461" h="155">
                    <a:moveTo>
                      <a:pt x="461" y="152"/>
                    </a:moveTo>
                    <a:lnTo>
                      <a:pt x="460" y="155"/>
                    </a:lnTo>
                    <a:lnTo>
                      <a:pt x="0" y="3"/>
                    </a:lnTo>
                    <a:lnTo>
                      <a:pt x="1" y="0"/>
                    </a:lnTo>
                    <a:lnTo>
                      <a:pt x="461" y="152"/>
                    </a:lnTo>
                    <a:close/>
                  </a:path>
                </a:pathLst>
              </a:custGeom>
              <a:solidFill>
                <a:srgbClr val="91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75" name="Line 225">
                <a:extLst>
                  <a:ext uri="{FF2B5EF4-FFF2-40B4-BE49-F238E27FC236}">
                    <a16:creationId xmlns:a16="http://schemas.microsoft.com/office/drawing/2014/main" id="{0AAD2458-71F8-417D-97A6-BA93D8EF7FDB}"/>
                  </a:ext>
                </a:extLst>
              </p:cNvPr>
              <p:cNvSpPr>
                <a:spLocks noChangeShapeType="1"/>
              </p:cNvSpPr>
              <p:nvPr/>
            </p:nvSpPr>
            <p:spPr bwMode="auto">
              <a:xfrm flipH="1" flipV="1">
                <a:off x="4493" y="1680"/>
                <a:ext cx="460" cy="152"/>
              </a:xfrm>
              <a:prstGeom prst="line">
                <a:avLst/>
              </a:prstGeom>
              <a:noFill/>
              <a:ln w="0">
                <a:solidFill>
                  <a:srgbClr val="9148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76" name="Freeform 226">
                <a:extLst>
                  <a:ext uri="{FF2B5EF4-FFF2-40B4-BE49-F238E27FC236}">
                    <a16:creationId xmlns:a16="http://schemas.microsoft.com/office/drawing/2014/main" id="{6F443B9B-B915-422F-B5CD-47B9D7CA5EC2}"/>
                  </a:ext>
                </a:extLst>
              </p:cNvPr>
              <p:cNvSpPr>
                <a:spLocks/>
              </p:cNvSpPr>
              <p:nvPr/>
            </p:nvSpPr>
            <p:spPr bwMode="auto">
              <a:xfrm>
                <a:off x="4493" y="1680"/>
                <a:ext cx="460" cy="153"/>
              </a:xfrm>
              <a:custGeom>
                <a:avLst/>
                <a:gdLst>
                  <a:gd name="T0" fmla="*/ 460 w 460"/>
                  <a:gd name="T1" fmla="*/ 152 h 153"/>
                  <a:gd name="T2" fmla="*/ 459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0" y="0"/>
                    </a:lnTo>
                    <a:lnTo>
                      <a:pt x="460" y="152"/>
                    </a:lnTo>
                    <a:close/>
                  </a:path>
                </a:pathLst>
              </a:custGeom>
              <a:solidFill>
                <a:srgbClr val="91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77" name="Freeform 227">
                <a:extLst>
                  <a:ext uri="{FF2B5EF4-FFF2-40B4-BE49-F238E27FC236}">
                    <a16:creationId xmlns:a16="http://schemas.microsoft.com/office/drawing/2014/main" id="{C729FAF4-1969-469B-8BCD-0F53487A6D8B}"/>
                  </a:ext>
                </a:extLst>
              </p:cNvPr>
              <p:cNvSpPr>
                <a:spLocks/>
              </p:cNvSpPr>
              <p:nvPr/>
            </p:nvSpPr>
            <p:spPr bwMode="auto">
              <a:xfrm>
                <a:off x="4493" y="1681"/>
                <a:ext cx="459" cy="153"/>
              </a:xfrm>
              <a:custGeom>
                <a:avLst/>
                <a:gdLst>
                  <a:gd name="T0" fmla="*/ 459 w 459"/>
                  <a:gd name="T1" fmla="*/ 152 h 153"/>
                  <a:gd name="T2" fmla="*/ 459 w 459"/>
                  <a:gd name="T3" fmla="*/ 153 h 153"/>
                  <a:gd name="T4" fmla="*/ 0 w 459"/>
                  <a:gd name="T5" fmla="*/ 1 h 153"/>
                  <a:gd name="T6" fmla="*/ 0 w 459"/>
                  <a:gd name="T7" fmla="*/ 0 h 153"/>
                  <a:gd name="T8" fmla="*/ 459 w 459"/>
                  <a:gd name="T9" fmla="*/ 152 h 153"/>
                  <a:gd name="T10" fmla="*/ 0 60000 65536"/>
                  <a:gd name="T11" fmla="*/ 0 60000 65536"/>
                  <a:gd name="T12" fmla="*/ 0 60000 65536"/>
                  <a:gd name="T13" fmla="*/ 0 60000 65536"/>
                  <a:gd name="T14" fmla="*/ 0 60000 65536"/>
                  <a:gd name="T15" fmla="*/ 0 w 459"/>
                  <a:gd name="T16" fmla="*/ 0 h 153"/>
                  <a:gd name="T17" fmla="*/ 459 w 459"/>
                  <a:gd name="T18" fmla="*/ 153 h 153"/>
                </a:gdLst>
                <a:ahLst/>
                <a:cxnLst>
                  <a:cxn ang="T10">
                    <a:pos x="T0" y="T1"/>
                  </a:cxn>
                  <a:cxn ang="T11">
                    <a:pos x="T2" y="T3"/>
                  </a:cxn>
                  <a:cxn ang="T12">
                    <a:pos x="T4" y="T5"/>
                  </a:cxn>
                  <a:cxn ang="T13">
                    <a:pos x="T6" y="T7"/>
                  </a:cxn>
                  <a:cxn ang="T14">
                    <a:pos x="T8" y="T9"/>
                  </a:cxn>
                </a:cxnLst>
                <a:rect l="T15" t="T16" r="T17" b="T18"/>
                <a:pathLst>
                  <a:path w="459" h="153">
                    <a:moveTo>
                      <a:pt x="459" y="152"/>
                    </a:moveTo>
                    <a:lnTo>
                      <a:pt x="459" y="153"/>
                    </a:lnTo>
                    <a:lnTo>
                      <a:pt x="0" y="1"/>
                    </a:lnTo>
                    <a:lnTo>
                      <a:pt x="0" y="0"/>
                    </a:lnTo>
                    <a:lnTo>
                      <a:pt x="459" y="152"/>
                    </a:lnTo>
                    <a:close/>
                  </a:path>
                </a:pathLst>
              </a:custGeom>
              <a:solidFill>
                <a:srgbClr val="92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78" name="Freeform 228">
                <a:extLst>
                  <a:ext uri="{FF2B5EF4-FFF2-40B4-BE49-F238E27FC236}">
                    <a16:creationId xmlns:a16="http://schemas.microsoft.com/office/drawing/2014/main" id="{D0F3541F-2282-4A3E-A066-477032F719FC}"/>
                  </a:ext>
                </a:extLst>
              </p:cNvPr>
              <p:cNvSpPr>
                <a:spLocks/>
              </p:cNvSpPr>
              <p:nvPr/>
            </p:nvSpPr>
            <p:spPr bwMode="auto">
              <a:xfrm>
                <a:off x="4492" y="1682"/>
                <a:ext cx="460" cy="153"/>
              </a:xfrm>
              <a:custGeom>
                <a:avLst/>
                <a:gdLst>
                  <a:gd name="T0" fmla="*/ 460 w 460"/>
                  <a:gd name="T1" fmla="*/ 152 h 153"/>
                  <a:gd name="T2" fmla="*/ 460 w 460"/>
                  <a:gd name="T3" fmla="*/ 153 h 153"/>
                  <a:gd name="T4" fmla="*/ 0 w 460"/>
                  <a:gd name="T5" fmla="*/ 1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60" y="153"/>
                    </a:lnTo>
                    <a:lnTo>
                      <a:pt x="0" y="1"/>
                    </a:lnTo>
                    <a:lnTo>
                      <a:pt x="1" y="0"/>
                    </a:lnTo>
                    <a:lnTo>
                      <a:pt x="460" y="152"/>
                    </a:lnTo>
                    <a:close/>
                  </a:path>
                </a:pathLst>
              </a:custGeom>
              <a:solidFill>
                <a:srgbClr val="93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79" name="Freeform 229">
                <a:extLst>
                  <a:ext uri="{FF2B5EF4-FFF2-40B4-BE49-F238E27FC236}">
                    <a16:creationId xmlns:a16="http://schemas.microsoft.com/office/drawing/2014/main" id="{D388D728-2C5C-4476-9EB5-3A5B675F8EBD}"/>
                  </a:ext>
                </a:extLst>
              </p:cNvPr>
              <p:cNvSpPr>
                <a:spLocks/>
              </p:cNvSpPr>
              <p:nvPr/>
            </p:nvSpPr>
            <p:spPr bwMode="auto">
              <a:xfrm>
                <a:off x="4492" y="1683"/>
                <a:ext cx="460" cy="155"/>
              </a:xfrm>
              <a:custGeom>
                <a:avLst/>
                <a:gdLst>
                  <a:gd name="T0" fmla="*/ 460 w 460"/>
                  <a:gd name="T1" fmla="*/ 152 h 155"/>
                  <a:gd name="T2" fmla="*/ 459 w 460"/>
                  <a:gd name="T3" fmla="*/ 155 h 155"/>
                  <a:gd name="T4" fmla="*/ 0 w 460"/>
                  <a:gd name="T5" fmla="*/ 3 h 155"/>
                  <a:gd name="T6" fmla="*/ 0 w 460"/>
                  <a:gd name="T7" fmla="*/ 0 h 155"/>
                  <a:gd name="T8" fmla="*/ 460 w 460"/>
                  <a:gd name="T9" fmla="*/ 152 h 155"/>
                  <a:gd name="T10" fmla="*/ 0 60000 65536"/>
                  <a:gd name="T11" fmla="*/ 0 60000 65536"/>
                  <a:gd name="T12" fmla="*/ 0 60000 65536"/>
                  <a:gd name="T13" fmla="*/ 0 60000 65536"/>
                  <a:gd name="T14" fmla="*/ 0 60000 65536"/>
                  <a:gd name="T15" fmla="*/ 0 w 460"/>
                  <a:gd name="T16" fmla="*/ 0 h 155"/>
                  <a:gd name="T17" fmla="*/ 460 w 460"/>
                  <a:gd name="T18" fmla="*/ 155 h 155"/>
                </a:gdLst>
                <a:ahLst/>
                <a:cxnLst>
                  <a:cxn ang="T10">
                    <a:pos x="T0" y="T1"/>
                  </a:cxn>
                  <a:cxn ang="T11">
                    <a:pos x="T2" y="T3"/>
                  </a:cxn>
                  <a:cxn ang="T12">
                    <a:pos x="T4" y="T5"/>
                  </a:cxn>
                  <a:cxn ang="T13">
                    <a:pos x="T6" y="T7"/>
                  </a:cxn>
                  <a:cxn ang="T14">
                    <a:pos x="T8" y="T9"/>
                  </a:cxn>
                </a:cxnLst>
                <a:rect l="T15" t="T16" r="T17" b="T18"/>
                <a:pathLst>
                  <a:path w="460" h="155">
                    <a:moveTo>
                      <a:pt x="460" y="152"/>
                    </a:moveTo>
                    <a:lnTo>
                      <a:pt x="459" y="155"/>
                    </a:lnTo>
                    <a:lnTo>
                      <a:pt x="0" y="3"/>
                    </a:lnTo>
                    <a:lnTo>
                      <a:pt x="0" y="0"/>
                    </a:lnTo>
                    <a:lnTo>
                      <a:pt x="460" y="152"/>
                    </a:lnTo>
                    <a:close/>
                  </a:path>
                </a:pathLst>
              </a:custGeom>
              <a:solidFill>
                <a:srgbClr val="94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80" name="Line 230">
                <a:extLst>
                  <a:ext uri="{FF2B5EF4-FFF2-40B4-BE49-F238E27FC236}">
                    <a16:creationId xmlns:a16="http://schemas.microsoft.com/office/drawing/2014/main" id="{E18EFA4A-625E-43AD-AE75-6777E688DFA1}"/>
                  </a:ext>
                </a:extLst>
              </p:cNvPr>
              <p:cNvSpPr>
                <a:spLocks noChangeShapeType="1"/>
              </p:cNvSpPr>
              <p:nvPr/>
            </p:nvSpPr>
            <p:spPr bwMode="auto">
              <a:xfrm flipH="1" flipV="1">
                <a:off x="4492" y="1683"/>
                <a:ext cx="460" cy="152"/>
              </a:xfrm>
              <a:prstGeom prst="line">
                <a:avLst/>
              </a:prstGeom>
              <a:noFill/>
              <a:ln w="0">
                <a:solidFill>
                  <a:srgbClr val="944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81" name="Freeform 231">
                <a:extLst>
                  <a:ext uri="{FF2B5EF4-FFF2-40B4-BE49-F238E27FC236}">
                    <a16:creationId xmlns:a16="http://schemas.microsoft.com/office/drawing/2014/main" id="{1302838D-8F2B-47DA-98C1-1DE67FC3FCFA}"/>
                  </a:ext>
                </a:extLst>
              </p:cNvPr>
              <p:cNvSpPr>
                <a:spLocks/>
              </p:cNvSpPr>
              <p:nvPr/>
            </p:nvSpPr>
            <p:spPr bwMode="auto">
              <a:xfrm>
                <a:off x="4492" y="1683"/>
                <a:ext cx="460" cy="154"/>
              </a:xfrm>
              <a:custGeom>
                <a:avLst/>
                <a:gdLst>
                  <a:gd name="T0" fmla="*/ 460 w 460"/>
                  <a:gd name="T1" fmla="*/ 152 h 154"/>
                  <a:gd name="T2" fmla="*/ 460 w 460"/>
                  <a:gd name="T3" fmla="*/ 154 h 154"/>
                  <a:gd name="T4" fmla="*/ 0 w 460"/>
                  <a:gd name="T5" fmla="*/ 2 h 154"/>
                  <a:gd name="T6" fmla="*/ 0 w 460"/>
                  <a:gd name="T7" fmla="*/ 0 h 154"/>
                  <a:gd name="T8" fmla="*/ 460 w 460"/>
                  <a:gd name="T9" fmla="*/ 152 h 154"/>
                  <a:gd name="T10" fmla="*/ 0 60000 65536"/>
                  <a:gd name="T11" fmla="*/ 0 60000 65536"/>
                  <a:gd name="T12" fmla="*/ 0 60000 65536"/>
                  <a:gd name="T13" fmla="*/ 0 60000 65536"/>
                  <a:gd name="T14" fmla="*/ 0 60000 65536"/>
                  <a:gd name="T15" fmla="*/ 0 w 460"/>
                  <a:gd name="T16" fmla="*/ 0 h 154"/>
                  <a:gd name="T17" fmla="*/ 460 w 460"/>
                  <a:gd name="T18" fmla="*/ 154 h 154"/>
                </a:gdLst>
                <a:ahLst/>
                <a:cxnLst>
                  <a:cxn ang="T10">
                    <a:pos x="T0" y="T1"/>
                  </a:cxn>
                  <a:cxn ang="T11">
                    <a:pos x="T2" y="T3"/>
                  </a:cxn>
                  <a:cxn ang="T12">
                    <a:pos x="T4" y="T5"/>
                  </a:cxn>
                  <a:cxn ang="T13">
                    <a:pos x="T6" y="T7"/>
                  </a:cxn>
                  <a:cxn ang="T14">
                    <a:pos x="T8" y="T9"/>
                  </a:cxn>
                </a:cxnLst>
                <a:rect l="T15" t="T16" r="T17" b="T18"/>
                <a:pathLst>
                  <a:path w="460" h="154">
                    <a:moveTo>
                      <a:pt x="460" y="152"/>
                    </a:moveTo>
                    <a:lnTo>
                      <a:pt x="460" y="154"/>
                    </a:lnTo>
                    <a:lnTo>
                      <a:pt x="0" y="2"/>
                    </a:lnTo>
                    <a:lnTo>
                      <a:pt x="0" y="0"/>
                    </a:lnTo>
                    <a:lnTo>
                      <a:pt x="460" y="152"/>
                    </a:lnTo>
                    <a:close/>
                  </a:path>
                </a:pathLst>
              </a:custGeom>
              <a:solidFill>
                <a:srgbClr val="94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82" name="Freeform 232">
                <a:extLst>
                  <a:ext uri="{FF2B5EF4-FFF2-40B4-BE49-F238E27FC236}">
                    <a16:creationId xmlns:a16="http://schemas.microsoft.com/office/drawing/2014/main" id="{67F30E58-ACDD-48A8-A995-203F36A6940A}"/>
                  </a:ext>
                </a:extLst>
              </p:cNvPr>
              <p:cNvSpPr>
                <a:spLocks/>
              </p:cNvSpPr>
              <p:nvPr/>
            </p:nvSpPr>
            <p:spPr bwMode="auto">
              <a:xfrm>
                <a:off x="4492" y="1685"/>
                <a:ext cx="460" cy="153"/>
              </a:xfrm>
              <a:custGeom>
                <a:avLst/>
                <a:gdLst>
                  <a:gd name="T0" fmla="*/ 460 w 460"/>
                  <a:gd name="T1" fmla="*/ 152 h 153"/>
                  <a:gd name="T2" fmla="*/ 459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0" y="0"/>
                    </a:lnTo>
                    <a:lnTo>
                      <a:pt x="460" y="152"/>
                    </a:lnTo>
                    <a:close/>
                  </a:path>
                </a:pathLst>
              </a:custGeom>
              <a:solidFill>
                <a:srgbClr val="95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83" name="Freeform 233">
                <a:extLst>
                  <a:ext uri="{FF2B5EF4-FFF2-40B4-BE49-F238E27FC236}">
                    <a16:creationId xmlns:a16="http://schemas.microsoft.com/office/drawing/2014/main" id="{6756D339-6DA8-4F30-B4DB-EC0F882901CF}"/>
                  </a:ext>
                </a:extLst>
              </p:cNvPr>
              <p:cNvSpPr>
                <a:spLocks/>
              </p:cNvSpPr>
              <p:nvPr/>
            </p:nvSpPr>
            <p:spPr bwMode="auto">
              <a:xfrm>
                <a:off x="4492" y="1686"/>
                <a:ext cx="459" cy="155"/>
              </a:xfrm>
              <a:custGeom>
                <a:avLst/>
                <a:gdLst>
                  <a:gd name="T0" fmla="*/ 459 w 459"/>
                  <a:gd name="T1" fmla="*/ 152 h 155"/>
                  <a:gd name="T2" fmla="*/ 459 w 459"/>
                  <a:gd name="T3" fmla="*/ 155 h 155"/>
                  <a:gd name="T4" fmla="*/ 0 w 459"/>
                  <a:gd name="T5" fmla="*/ 3 h 155"/>
                  <a:gd name="T6" fmla="*/ 0 w 459"/>
                  <a:gd name="T7" fmla="*/ 0 h 155"/>
                  <a:gd name="T8" fmla="*/ 459 w 459"/>
                  <a:gd name="T9" fmla="*/ 152 h 155"/>
                  <a:gd name="T10" fmla="*/ 0 60000 65536"/>
                  <a:gd name="T11" fmla="*/ 0 60000 65536"/>
                  <a:gd name="T12" fmla="*/ 0 60000 65536"/>
                  <a:gd name="T13" fmla="*/ 0 60000 65536"/>
                  <a:gd name="T14" fmla="*/ 0 60000 65536"/>
                  <a:gd name="T15" fmla="*/ 0 w 459"/>
                  <a:gd name="T16" fmla="*/ 0 h 155"/>
                  <a:gd name="T17" fmla="*/ 459 w 459"/>
                  <a:gd name="T18" fmla="*/ 155 h 155"/>
                </a:gdLst>
                <a:ahLst/>
                <a:cxnLst>
                  <a:cxn ang="T10">
                    <a:pos x="T0" y="T1"/>
                  </a:cxn>
                  <a:cxn ang="T11">
                    <a:pos x="T2" y="T3"/>
                  </a:cxn>
                  <a:cxn ang="T12">
                    <a:pos x="T4" y="T5"/>
                  </a:cxn>
                  <a:cxn ang="T13">
                    <a:pos x="T6" y="T7"/>
                  </a:cxn>
                  <a:cxn ang="T14">
                    <a:pos x="T8" y="T9"/>
                  </a:cxn>
                </a:cxnLst>
                <a:rect l="T15" t="T16" r="T17" b="T18"/>
                <a:pathLst>
                  <a:path w="459" h="155">
                    <a:moveTo>
                      <a:pt x="459" y="152"/>
                    </a:moveTo>
                    <a:lnTo>
                      <a:pt x="459" y="155"/>
                    </a:lnTo>
                    <a:lnTo>
                      <a:pt x="0" y="3"/>
                    </a:lnTo>
                    <a:lnTo>
                      <a:pt x="0" y="0"/>
                    </a:lnTo>
                    <a:lnTo>
                      <a:pt x="459" y="152"/>
                    </a:lnTo>
                    <a:close/>
                  </a:path>
                </a:pathLst>
              </a:custGeom>
              <a:solidFill>
                <a:srgbClr val="96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84" name="Line 234">
                <a:extLst>
                  <a:ext uri="{FF2B5EF4-FFF2-40B4-BE49-F238E27FC236}">
                    <a16:creationId xmlns:a16="http://schemas.microsoft.com/office/drawing/2014/main" id="{5F380EAF-79AC-4319-85A9-8A13C52AC92D}"/>
                  </a:ext>
                </a:extLst>
              </p:cNvPr>
              <p:cNvSpPr>
                <a:spLocks noChangeShapeType="1"/>
              </p:cNvSpPr>
              <p:nvPr/>
            </p:nvSpPr>
            <p:spPr bwMode="auto">
              <a:xfrm flipH="1" flipV="1">
                <a:off x="4492" y="1686"/>
                <a:ext cx="459" cy="152"/>
              </a:xfrm>
              <a:prstGeom prst="line">
                <a:avLst/>
              </a:prstGeom>
              <a:noFill/>
              <a:ln w="0">
                <a:solidFill>
                  <a:srgbClr val="964B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85" name="Freeform 235">
                <a:extLst>
                  <a:ext uri="{FF2B5EF4-FFF2-40B4-BE49-F238E27FC236}">
                    <a16:creationId xmlns:a16="http://schemas.microsoft.com/office/drawing/2014/main" id="{E589081E-640D-4CF5-AE42-0F16B0121DC9}"/>
                  </a:ext>
                </a:extLst>
              </p:cNvPr>
              <p:cNvSpPr>
                <a:spLocks/>
              </p:cNvSpPr>
              <p:nvPr/>
            </p:nvSpPr>
            <p:spPr bwMode="auto">
              <a:xfrm>
                <a:off x="4951" y="1816"/>
                <a:ext cx="21" cy="32"/>
              </a:xfrm>
              <a:custGeom>
                <a:avLst/>
                <a:gdLst>
                  <a:gd name="T0" fmla="*/ 0 w 21"/>
                  <a:gd name="T1" fmla="*/ 25 h 32"/>
                  <a:gd name="T2" fmla="*/ 0 w 21"/>
                  <a:gd name="T3" fmla="*/ 28 h 32"/>
                  <a:gd name="T4" fmla="*/ 1 w 21"/>
                  <a:gd name="T5" fmla="*/ 30 h 32"/>
                  <a:gd name="T6" fmla="*/ 2 w 21"/>
                  <a:gd name="T7" fmla="*/ 31 h 32"/>
                  <a:gd name="T8" fmla="*/ 3 w 21"/>
                  <a:gd name="T9" fmla="*/ 32 h 32"/>
                  <a:gd name="T10" fmla="*/ 5 w 21"/>
                  <a:gd name="T11" fmla="*/ 32 h 32"/>
                  <a:gd name="T12" fmla="*/ 7 w 21"/>
                  <a:gd name="T13" fmla="*/ 32 h 32"/>
                  <a:gd name="T14" fmla="*/ 9 w 21"/>
                  <a:gd name="T15" fmla="*/ 31 h 32"/>
                  <a:gd name="T16" fmla="*/ 11 w 21"/>
                  <a:gd name="T17" fmla="*/ 30 h 32"/>
                  <a:gd name="T18" fmla="*/ 13 w 21"/>
                  <a:gd name="T19" fmla="*/ 28 h 32"/>
                  <a:gd name="T20" fmla="*/ 15 w 21"/>
                  <a:gd name="T21" fmla="*/ 25 h 32"/>
                  <a:gd name="T22" fmla="*/ 16 w 21"/>
                  <a:gd name="T23" fmla="*/ 23 h 32"/>
                  <a:gd name="T24" fmla="*/ 18 w 21"/>
                  <a:gd name="T25" fmla="*/ 20 h 32"/>
                  <a:gd name="T26" fmla="*/ 19 w 21"/>
                  <a:gd name="T27" fmla="*/ 17 h 32"/>
                  <a:gd name="T28" fmla="*/ 20 w 21"/>
                  <a:gd name="T29" fmla="*/ 14 h 32"/>
                  <a:gd name="T30" fmla="*/ 20 w 21"/>
                  <a:gd name="T31" fmla="*/ 11 h 32"/>
                  <a:gd name="T32" fmla="*/ 21 w 21"/>
                  <a:gd name="T33" fmla="*/ 8 h 32"/>
                  <a:gd name="T34" fmla="*/ 20 w 21"/>
                  <a:gd name="T35" fmla="*/ 5 h 32"/>
                  <a:gd name="T36" fmla="*/ 20 w 21"/>
                  <a:gd name="T37" fmla="*/ 3 h 32"/>
                  <a:gd name="T38" fmla="*/ 19 w 21"/>
                  <a:gd name="T39" fmla="*/ 2 h 32"/>
                  <a:gd name="T40" fmla="*/ 17 w 21"/>
                  <a:gd name="T41" fmla="*/ 1 h 32"/>
                  <a:gd name="T42" fmla="*/ 16 w 21"/>
                  <a:gd name="T43" fmla="*/ 0 h 32"/>
                  <a:gd name="T44" fmla="*/ 14 w 21"/>
                  <a:gd name="T45" fmla="*/ 1 h 32"/>
                  <a:gd name="T46" fmla="*/ 12 w 21"/>
                  <a:gd name="T47" fmla="*/ 2 h 32"/>
                  <a:gd name="T48" fmla="*/ 10 w 21"/>
                  <a:gd name="T49" fmla="*/ 3 h 32"/>
                  <a:gd name="T50" fmla="*/ 8 w 21"/>
                  <a:gd name="T51" fmla="*/ 5 h 32"/>
                  <a:gd name="T52" fmla="*/ 6 w 21"/>
                  <a:gd name="T53" fmla="*/ 7 h 32"/>
                  <a:gd name="T54" fmla="*/ 5 w 21"/>
                  <a:gd name="T55" fmla="*/ 10 h 32"/>
                  <a:gd name="T56" fmla="*/ 3 w 21"/>
                  <a:gd name="T57" fmla="*/ 13 h 32"/>
                  <a:gd name="T58" fmla="*/ 2 w 21"/>
                  <a:gd name="T59" fmla="*/ 16 h 32"/>
                  <a:gd name="T60" fmla="*/ 1 w 21"/>
                  <a:gd name="T61" fmla="*/ 19 h 32"/>
                  <a:gd name="T62" fmla="*/ 0 w 21"/>
                  <a:gd name="T63" fmla="*/ 22 h 32"/>
                  <a:gd name="T64" fmla="*/ 0 w 21"/>
                  <a:gd name="T65" fmla="*/ 25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32"/>
                  <a:gd name="T101" fmla="*/ 21 w 21"/>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32">
                    <a:moveTo>
                      <a:pt x="0" y="25"/>
                    </a:moveTo>
                    <a:lnTo>
                      <a:pt x="0" y="28"/>
                    </a:lnTo>
                    <a:lnTo>
                      <a:pt x="1" y="30"/>
                    </a:lnTo>
                    <a:lnTo>
                      <a:pt x="2" y="31"/>
                    </a:lnTo>
                    <a:lnTo>
                      <a:pt x="3" y="32"/>
                    </a:lnTo>
                    <a:lnTo>
                      <a:pt x="5" y="32"/>
                    </a:lnTo>
                    <a:lnTo>
                      <a:pt x="7" y="32"/>
                    </a:lnTo>
                    <a:lnTo>
                      <a:pt x="9" y="31"/>
                    </a:lnTo>
                    <a:lnTo>
                      <a:pt x="11" y="30"/>
                    </a:lnTo>
                    <a:lnTo>
                      <a:pt x="13" y="28"/>
                    </a:lnTo>
                    <a:lnTo>
                      <a:pt x="15" y="25"/>
                    </a:lnTo>
                    <a:lnTo>
                      <a:pt x="16" y="23"/>
                    </a:lnTo>
                    <a:lnTo>
                      <a:pt x="18" y="20"/>
                    </a:lnTo>
                    <a:lnTo>
                      <a:pt x="19" y="17"/>
                    </a:lnTo>
                    <a:lnTo>
                      <a:pt x="20" y="14"/>
                    </a:lnTo>
                    <a:lnTo>
                      <a:pt x="20" y="11"/>
                    </a:lnTo>
                    <a:lnTo>
                      <a:pt x="21" y="8"/>
                    </a:lnTo>
                    <a:lnTo>
                      <a:pt x="20" y="5"/>
                    </a:lnTo>
                    <a:lnTo>
                      <a:pt x="20" y="3"/>
                    </a:lnTo>
                    <a:lnTo>
                      <a:pt x="19" y="2"/>
                    </a:lnTo>
                    <a:lnTo>
                      <a:pt x="17" y="1"/>
                    </a:lnTo>
                    <a:lnTo>
                      <a:pt x="16" y="0"/>
                    </a:lnTo>
                    <a:lnTo>
                      <a:pt x="14" y="1"/>
                    </a:lnTo>
                    <a:lnTo>
                      <a:pt x="12" y="2"/>
                    </a:lnTo>
                    <a:lnTo>
                      <a:pt x="10" y="3"/>
                    </a:lnTo>
                    <a:lnTo>
                      <a:pt x="8" y="5"/>
                    </a:lnTo>
                    <a:lnTo>
                      <a:pt x="6" y="7"/>
                    </a:lnTo>
                    <a:lnTo>
                      <a:pt x="5" y="10"/>
                    </a:lnTo>
                    <a:lnTo>
                      <a:pt x="3" y="13"/>
                    </a:lnTo>
                    <a:lnTo>
                      <a:pt x="2" y="16"/>
                    </a:lnTo>
                    <a:lnTo>
                      <a:pt x="1" y="19"/>
                    </a:lnTo>
                    <a:lnTo>
                      <a:pt x="0" y="22"/>
                    </a:lnTo>
                    <a:lnTo>
                      <a:pt x="0" y="25"/>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86" name="Line 236">
                <a:extLst>
                  <a:ext uri="{FF2B5EF4-FFF2-40B4-BE49-F238E27FC236}">
                    <a16:creationId xmlns:a16="http://schemas.microsoft.com/office/drawing/2014/main" id="{2EA3A97D-FDB4-4870-800B-3D8B8BF822A0}"/>
                  </a:ext>
                </a:extLst>
              </p:cNvPr>
              <p:cNvSpPr>
                <a:spLocks noChangeShapeType="1"/>
              </p:cNvSpPr>
              <p:nvPr/>
            </p:nvSpPr>
            <p:spPr bwMode="auto">
              <a:xfrm>
                <a:off x="4951" y="1841"/>
                <a:ext cx="0" cy="3"/>
              </a:xfrm>
              <a:prstGeom prst="line">
                <a:avLst/>
              </a:prstGeom>
              <a:noFill/>
              <a:ln w="4763">
                <a:solidFill>
                  <a:srgbClr val="AF57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87" name="Line 237">
                <a:extLst>
                  <a:ext uri="{FF2B5EF4-FFF2-40B4-BE49-F238E27FC236}">
                    <a16:creationId xmlns:a16="http://schemas.microsoft.com/office/drawing/2014/main" id="{CBDC25E4-CE9F-4D3D-B8AB-25651EFABB4B}"/>
                  </a:ext>
                </a:extLst>
              </p:cNvPr>
              <p:cNvSpPr>
                <a:spLocks noChangeShapeType="1"/>
              </p:cNvSpPr>
              <p:nvPr/>
            </p:nvSpPr>
            <p:spPr bwMode="auto">
              <a:xfrm>
                <a:off x="4951" y="1844"/>
                <a:ext cx="1" cy="2"/>
              </a:xfrm>
              <a:prstGeom prst="line">
                <a:avLst/>
              </a:prstGeom>
              <a:noFill/>
              <a:ln w="4763">
                <a:solidFill>
                  <a:srgbClr val="AD5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88" name="Line 238">
                <a:extLst>
                  <a:ext uri="{FF2B5EF4-FFF2-40B4-BE49-F238E27FC236}">
                    <a16:creationId xmlns:a16="http://schemas.microsoft.com/office/drawing/2014/main" id="{D3A4807F-D741-4F59-B40D-272CD32D1D9E}"/>
                  </a:ext>
                </a:extLst>
              </p:cNvPr>
              <p:cNvSpPr>
                <a:spLocks noChangeShapeType="1"/>
              </p:cNvSpPr>
              <p:nvPr/>
            </p:nvSpPr>
            <p:spPr bwMode="auto">
              <a:xfrm>
                <a:off x="4952" y="1846"/>
                <a:ext cx="1" cy="1"/>
              </a:xfrm>
              <a:prstGeom prst="line">
                <a:avLst/>
              </a:prstGeom>
              <a:noFill/>
              <a:ln w="4763">
                <a:solidFill>
                  <a:srgbClr val="AA55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89" name="Line 239">
                <a:extLst>
                  <a:ext uri="{FF2B5EF4-FFF2-40B4-BE49-F238E27FC236}">
                    <a16:creationId xmlns:a16="http://schemas.microsoft.com/office/drawing/2014/main" id="{33AD2528-7851-4F76-9617-EB1D61026E82}"/>
                  </a:ext>
                </a:extLst>
              </p:cNvPr>
              <p:cNvSpPr>
                <a:spLocks noChangeShapeType="1"/>
              </p:cNvSpPr>
              <p:nvPr/>
            </p:nvSpPr>
            <p:spPr bwMode="auto">
              <a:xfrm>
                <a:off x="4953" y="1847"/>
                <a:ext cx="1" cy="1"/>
              </a:xfrm>
              <a:prstGeom prst="line">
                <a:avLst/>
              </a:prstGeom>
              <a:noFill/>
              <a:ln w="4763">
                <a:solidFill>
                  <a:srgbClr val="A854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90" name="Line 240">
                <a:extLst>
                  <a:ext uri="{FF2B5EF4-FFF2-40B4-BE49-F238E27FC236}">
                    <a16:creationId xmlns:a16="http://schemas.microsoft.com/office/drawing/2014/main" id="{AC7E3D03-C923-478C-BAAF-93F5DD0F12AF}"/>
                  </a:ext>
                </a:extLst>
              </p:cNvPr>
              <p:cNvSpPr>
                <a:spLocks noChangeShapeType="1"/>
              </p:cNvSpPr>
              <p:nvPr/>
            </p:nvSpPr>
            <p:spPr bwMode="auto">
              <a:xfrm>
                <a:off x="4954" y="1848"/>
                <a:ext cx="2" cy="0"/>
              </a:xfrm>
              <a:prstGeom prst="line">
                <a:avLst/>
              </a:prstGeom>
              <a:noFill/>
              <a:ln w="4763">
                <a:solidFill>
                  <a:srgbClr val="A552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91" name="Line 241">
                <a:extLst>
                  <a:ext uri="{FF2B5EF4-FFF2-40B4-BE49-F238E27FC236}">
                    <a16:creationId xmlns:a16="http://schemas.microsoft.com/office/drawing/2014/main" id="{22F07B37-3425-4078-9EDA-EA4062C77A08}"/>
                  </a:ext>
                </a:extLst>
              </p:cNvPr>
              <p:cNvSpPr>
                <a:spLocks noChangeShapeType="1"/>
              </p:cNvSpPr>
              <p:nvPr/>
            </p:nvSpPr>
            <p:spPr bwMode="auto">
              <a:xfrm>
                <a:off x="4956" y="1848"/>
                <a:ext cx="2" cy="0"/>
              </a:xfrm>
              <a:prstGeom prst="line">
                <a:avLst/>
              </a:prstGeom>
              <a:noFill/>
              <a:ln w="4763">
                <a:solidFill>
                  <a:srgbClr val="A25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92" name="Line 242">
                <a:extLst>
                  <a:ext uri="{FF2B5EF4-FFF2-40B4-BE49-F238E27FC236}">
                    <a16:creationId xmlns:a16="http://schemas.microsoft.com/office/drawing/2014/main" id="{563EB7A5-3BFD-4C30-8AB9-E327DCB501FF}"/>
                  </a:ext>
                </a:extLst>
              </p:cNvPr>
              <p:cNvSpPr>
                <a:spLocks noChangeShapeType="1"/>
              </p:cNvSpPr>
              <p:nvPr/>
            </p:nvSpPr>
            <p:spPr bwMode="auto">
              <a:xfrm flipV="1">
                <a:off x="4958" y="1847"/>
                <a:ext cx="2" cy="1"/>
              </a:xfrm>
              <a:prstGeom prst="line">
                <a:avLst/>
              </a:prstGeom>
              <a:noFill/>
              <a:ln w="4763">
                <a:solidFill>
                  <a:srgbClr val="A050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93" name="Line 243">
                <a:extLst>
                  <a:ext uri="{FF2B5EF4-FFF2-40B4-BE49-F238E27FC236}">
                    <a16:creationId xmlns:a16="http://schemas.microsoft.com/office/drawing/2014/main" id="{6F159D7E-C3C2-4D8B-8AC7-45F2AA83B192}"/>
                  </a:ext>
                </a:extLst>
              </p:cNvPr>
              <p:cNvSpPr>
                <a:spLocks noChangeShapeType="1"/>
              </p:cNvSpPr>
              <p:nvPr/>
            </p:nvSpPr>
            <p:spPr bwMode="auto">
              <a:xfrm flipV="1">
                <a:off x="4960" y="1846"/>
                <a:ext cx="2" cy="1"/>
              </a:xfrm>
              <a:prstGeom prst="line">
                <a:avLst/>
              </a:prstGeom>
              <a:noFill/>
              <a:ln w="4763">
                <a:solidFill>
                  <a:srgbClr val="9E4F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94" name="Line 244">
                <a:extLst>
                  <a:ext uri="{FF2B5EF4-FFF2-40B4-BE49-F238E27FC236}">
                    <a16:creationId xmlns:a16="http://schemas.microsoft.com/office/drawing/2014/main" id="{4DF15DF8-7E07-4019-B4FA-FE66750DBFD2}"/>
                  </a:ext>
                </a:extLst>
              </p:cNvPr>
              <p:cNvSpPr>
                <a:spLocks noChangeShapeType="1"/>
              </p:cNvSpPr>
              <p:nvPr/>
            </p:nvSpPr>
            <p:spPr bwMode="auto">
              <a:xfrm flipV="1">
                <a:off x="4962" y="1844"/>
                <a:ext cx="2" cy="2"/>
              </a:xfrm>
              <a:prstGeom prst="line">
                <a:avLst/>
              </a:prstGeom>
              <a:noFill/>
              <a:ln w="4763">
                <a:solidFill>
                  <a:srgbClr val="9C4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95" name="Line 245">
                <a:extLst>
                  <a:ext uri="{FF2B5EF4-FFF2-40B4-BE49-F238E27FC236}">
                    <a16:creationId xmlns:a16="http://schemas.microsoft.com/office/drawing/2014/main" id="{35C7517E-B797-4762-903F-6A5752925F71}"/>
                  </a:ext>
                </a:extLst>
              </p:cNvPr>
              <p:cNvSpPr>
                <a:spLocks noChangeShapeType="1"/>
              </p:cNvSpPr>
              <p:nvPr/>
            </p:nvSpPr>
            <p:spPr bwMode="auto">
              <a:xfrm flipV="1">
                <a:off x="4964" y="1841"/>
                <a:ext cx="2" cy="3"/>
              </a:xfrm>
              <a:prstGeom prst="line">
                <a:avLst/>
              </a:prstGeom>
              <a:noFill/>
              <a:ln w="4763">
                <a:solidFill>
                  <a:srgbClr val="9B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96" name="Line 246">
                <a:extLst>
                  <a:ext uri="{FF2B5EF4-FFF2-40B4-BE49-F238E27FC236}">
                    <a16:creationId xmlns:a16="http://schemas.microsoft.com/office/drawing/2014/main" id="{53363304-3E55-4348-A9D8-C98BF99CDB52}"/>
                  </a:ext>
                </a:extLst>
              </p:cNvPr>
              <p:cNvSpPr>
                <a:spLocks noChangeShapeType="1"/>
              </p:cNvSpPr>
              <p:nvPr/>
            </p:nvSpPr>
            <p:spPr bwMode="auto">
              <a:xfrm flipV="1">
                <a:off x="4966" y="1839"/>
                <a:ext cx="1" cy="2"/>
              </a:xfrm>
              <a:prstGeom prst="line">
                <a:avLst/>
              </a:prstGeom>
              <a:noFill/>
              <a:ln w="4763">
                <a:solidFill>
                  <a:srgbClr val="9A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97" name="Line 247">
                <a:extLst>
                  <a:ext uri="{FF2B5EF4-FFF2-40B4-BE49-F238E27FC236}">
                    <a16:creationId xmlns:a16="http://schemas.microsoft.com/office/drawing/2014/main" id="{CD133506-58FF-40CE-A3C9-6A379861A33B}"/>
                  </a:ext>
                </a:extLst>
              </p:cNvPr>
              <p:cNvSpPr>
                <a:spLocks noChangeShapeType="1"/>
              </p:cNvSpPr>
              <p:nvPr/>
            </p:nvSpPr>
            <p:spPr bwMode="auto">
              <a:xfrm flipV="1">
                <a:off x="4967" y="1836"/>
                <a:ext cx="2" cy="3"/>
              </a:xfrm>
              <a:prstGeom prst="line">
                <a:avLst/>
              </a:prstGeom>
              <a:noFill/>
              <a:ln w="4763">
                <a:solidFill>
                  <a:srgbClr val="9A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98" name="Line 248">
                <a:extLst>
                  <a:ext uri="{FF2B5EF4-FFF2-40B4-BE49-F238E27FC236}">
                    <a16:creationId xmlns:a16="http://schemas.microsoft.com/office/drawing/2014/main" id="{37E0890F-A2B3-4EF3-89B8-B3737CC078B2}"/>
                  </a:ext>
                </a:extLst>
              </p:cNvPr>
              <p:cNvSpPr>
                <a:spLocks noChangeShapeType="1"/>
              </p:cNvSpPr>
              <p:nvPr/>
            </p:nvSpPr>
            <p:spPr bwMode="auto">
              <a:xfrm flipV="1">
                <a:off x="4969" y="1833"/>
                <a:ext cx="1" cy="3"/>
              </a:xfrm>
              <a:prstGeom prst="line">
                <a:avLst/>
              </a:prstGeom>
              <a:noFill/>
              <a:ln w="4763">
                <a:solidFill>
                  <a:srgbClr val="9A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99" name="Line 249">
                <a:extLst>
                  <a:ext uri="{FF2B5EF4-FFF2-40B4-BE49-F238E27FC236}">
                    <a16:creationId xmlns:a16="http://schemas.microsoft.com/office/drawing/2014/main" id="{7B4026E8-206D-40C3-A41A-62AA17E34526}"/>
                  </a:ext>
                </a:extLst>
              </p:cNvPr>
              <p:cNvSpPr>
                <a:spLocks noChangeShapeType="1"/>
              </p:cNvSpPr>
              <p:nvPr/>
            </p:nvSpPr>
            <p:spPr bwMode="auto">
              <a:xfrm flipV="1">
                <a:off x="4970" y="1830"/>
                <a:ext cx="1" cy="3"/>
              </a:xfrm>
              <a:prstGeom prst="line">
                <a:avLst/>
              </a:prstGeom>
              <a:noFill/>
              <a:ln w="4763">
                <a:solidFill>
                  <a:srgbClr val="9B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00" name="Line 250">
                <a:extLst>
                  <a:ext uri="{FF2B5EF4-FFF2-40B4-BE49-F238E27FC236}">
                    <a16:creationId xmlns:a16="http://schemas.microsoft.com/office/drawing/2014/main" id="{C69E90E8-AA64-45FC-B949-DE1E49D7E7EF}"/>
                  </a:ext>
                </a:extLst>
              </p:cNvPr>
              <p:cNvSpPr>
                <a:spLocks noChangeShapeType="1"/>
              </p:cNvSpPr>
              <p:nvPr/>
            </p:nvSpPr>
            <p:spPr bwMode="auto">
              <a:xfrm flipV="1">
                <a:off x="4971" y="1827"/>
                <a:ext cx="0" cy="3"/>
              </a:xfrm>
              <a:prstGeom prst="line">
                <a:avLst/>
              </a:prstGeom>
              <a:noFill/>
              <a:ln w="4763">
                <a:solidFill>
                  <a:srgbClr val="9C4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01" name="Line 251">
                <a:extLst>
                  <a:ext uri="{FF2B5EF4-FFF2-40B4-BE49-F238E27FC236}">
                    <a16:creationId xmlns:a16="http://schemas.microsoft.com/office/drawing/2014/main" id="{024A20E4-5FA6-41AB-9CF8-7A748F995E46}"/>
                  </a:ext>
                </a:extLst>
              </p:cNvPr>
              <p:cNvSpPr>
                <a:spLocks noChangeShapeType="1"/>
              </p:cNvSpPr>
              <p:nvPr/>
            </p:nvSpPr>
            <p:spPr bwMode="auto">
              <a:xfrm flipV="1">
                <a:off x="4971" y="1824"/>
                <a:ext cx="1" cy="3"/>
              </a:xfrm>
              <a:prstGeom prst="line">
                <a:avLst/>
              </a:prstGeom>
              <a:noFill/>
              <a:ln w="4763">
                <a:solidFill>
                  <a:srgbClr val="9D4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02" name="Line 252">
                <a:extLst>
                  <a:ext uri="{FF2B5EF4-FFF2-40B4-BE49-F238E27FC236}">
                    <a16:creationId xmlns:a16="http://schemas.microsoft.com/office/drawing/2014/main" id="{04FACC90-0AFA-41B6-B662-4E646EC5BF67}"/>
                  </a:ext>
                </a:extLst>
              </p:cNvPr>
              <p:cNvSpPr>
                <a:spLocks noChangeShapeType="1"/>
              </p:cNvSpPr>
              <p:nvPr/>
            </p:nvSpPr>
            <p:spPr bwMode="auto">
              <a:xfrm flipH="1" flipV="1">
                <a:off x="4971" y="1821"/>
                <a:ext cx="1" cy="3"/>
              </a:xfrm>
              <a:prstGeom prst="line">
                <a:avLst/>
              </a:prstGeom>
              <a:noFill/>
              <a:ln w="4763">
                <a:solidFill>
                  <a:srgbClr val="A050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03" name="Line 253">
                <a:extLst>
                  <a:ext uri="{FF2B5EF4-FFF2-40B4-BE49-F238E27FC236}">
                    <a16:creationId xmlns:a16="http://schemas.microsoft.com/office/drawing/2014/main" id="{0DEC8F47-9B0C-4834-9F62-2D8E50A1DFAC}"/>
                  </a:ext>
                </a:extLst>
              </p:cNvPr>
              <p:cNvSpPr>
                <a:spLocks noChangeShapeType="1"/>
              </p:cNvSpPr>
              <p:nvPr/>
            </p:nvSpPr>
            <p:spPr bwMode="auto">
              <a:xfrm flipV="1">
                <a:off x="4971" y="1819"/>
                <a:ext cx="0" cy="2"/>
              </a:xfrm>
              <a:prstGeom prst="line">
                <a:avLst/>
              </a:prstGeom>
              <a:noFill/>
              <a:ln w="4763">
                <a:solidFill>
                  <a:srgbClr val="A25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04" name="Line 254">
                <a:extLst>
                  <a:ext uri="{FF2B5EF4-FFF2-40B4-BE49-F238E27FC236}">
                    <a16:creationId xmlns:a16="http://schemas.microsoft.com/office/drawing/2014/main" id="{D1238F01-E472-4CB4-8CC6-2732FD2F5AA9}"/>
                  </a:ext>
                </a:extLst>
              </p:cNvPr>
              <p:cNvSpPr>
                <a:spLocks noChangeShapeType="1"/>
              </p:cNvSpPr>
              <p:nvPr/>
            </p:nvSpPr>
            <p:spPr bwMode="auto">
              <a:xfrm flipH="1" flipV="1">
                <a:off x="4970" y="1818"/>
                <a:ext cx="1" cy="1"/>
              </a:xfrm>
              <a:prstGeom prst="line">
                <a:avLst/>
              </a:prstGeom>
              <a:noFill/>
              <a:ln w="4763">
                <a:solidFill>
                  <a:srgbClr val="A552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05" name="Line 255">
                <a:extLst>
                  <a:ext uri="{FF2B5EF4-FFF2-40B4-BE49-F238E27FC236}">
                    <a16:creationId xmlns:a16="http://schemas.microsoft.com/office/drawing/2014/main" id="{9950305E-A962-48E8-81C5-C678BB156D17}"/>
                  </a:ext>
                </a:extLst>
              </p:cNvPr>
              <p:cNvSpPr>
                <a:spLocks noChangeShapeType="1"/>
              </p:cNvSpPr>
              <p:nvPr/>
            </p:nvSpPr>
            <p:spPr bwMode="auto">
              <a:xfrm flipH="1" flipV="1">
                <a:off x="4968" y="1817"/>
                <a:ext cx="2" cy="1"/>
              </a:xfrm>
              <a:prstGeom prst="line">
                <a:avLst/>
              </a:prstGeom>
              <a:noFill/>
              <a:ln w="4763">
                <a:solidFill>
                  <a:srgbClr val="A753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06" name="Line 256">
                <a:extLst>
                  <a:ext uri="{FF2B5EF4-FFF2-40B4-BE49-F238E27FC236}">
                    <a16:creationId xmlns:a16="http://schemas.microsoft.com/office/drawing/2014/main" id="{ABF0F6F0-9D82-4F66-B1F6-EA39274EA054}"/>
                  </a:ext>
                </a:extLst>
              </p:cNvPr>
              <p:cNvSpPr>
                <a:spLocks noChangeShapeType="1"/>
              </p:cNvSpPr>
              <p:nvPr/>
            </p:nvSpPr>
            <p:spPr bwMode="auto">
              <a:xfrm flipH="1" flipV="1">
                <a:off x="4967" y="1816"/>
                <a:ext cx="1" cy="1"/>
              </a:xfrm>
              <a:prstGeom prst="line">
                <a:avLst/>
              </a:prstGeom>
              <a:noFill/>
              <a:ln w="4763">
                <a:solidFill>
                  <a:srgbClr val="AA55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07" name="Line 257">
                <a:extLst>
                  <a:ext uri="{FF2B5EF4-FFF2-40B4-BE49-F238E27FC236}">
                    <a16:creationId xmlns:a16="http://schemas.microsoft.com/office/drawing/2014/main" id="{5CB3C74D-4A92-4038-998A-1B6FAA37A982}"/>
                  </a:ext>
                </a:extLst>
              </p:cNvPr>
              <p:cNvSpPr>
                <a:spLocks noChangeShapeType="1"/>
              </p:cNvSpPr>
              <p:nvPr/>
            </p:nvSpPr>
            <p:spPr bwMode="auto">
              <a:xfrm flipH="1">
                <a:off x="4965" y="1816"/>
                <a:ext cx="2" cy="1"/>
              </a:xfrm>
              <a:prstGeom prst="line">
                <a:avLst/>
              </a:prstGeom>
              <a:noFill/>
              <a:ln w="4763">
                <a:solidFill>
                  <a:srgbClr val="AC5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08" name="Line 258">
                <a:extLst>
                  <a:ext uri="{FF2B5EF4-FFF2-40B4-BE49-F238E27FC236}">
                    <a16:creationId xmlns:a16="http://schemas.microsoft.com/office/drawing/2014/main" id="{E790A6B8-99D9-45DC-B5BF-0EC406A987EC}"/>
                  </a:ext>
                </a:extLst>
              </p:cNvPr>
              <p:cNvSpPr>
                <a:spLocks noChangeShapeType="1"/>
              </p:cNvSpPr>
              <p:nvPr/>
            </p:nvSpPr>
            <p:spPr bwMode="auto">
              <a:xfrm flipH="1">
                <a:off x="4963" y="1817"/>
                <a:ext cx="2" cy="1"/>
              </a:xfrm>
              <a:prstGeom prst="line">
                <a:avLst/>
              </a:prstGeom>
              <a:noFill/>
              <a:ln w="4763">
                <a:solidFill>
                  <a:srgbClr val="AF57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09" name="Line 259">
                <a:extLst>
                  <a:ext uri="{FF2B5EF4-FFF2-40B4-BE49-F238E27FC236}">
                    <a16:creationId xmlns:a16="http://schemas.microsoft.com/office/drawing/2014/main" id="{5793D7BB-B86A-42B9-844A-7849C38E7C10}"/>
                  </a:ext>
                </a:extLst>
              </p:cNvPr>
              <p:cNvSpPr>
                <a:spLocks noChangeShapeType="1"/>
              </p:cNvSpPr>
              <p:nvPr/>
            </p:nvSpPr>
            <p:spPr bwMode="auto">
              <a:xfrm flipH="1">
                <a:off x="4961" y="1818"/>
                <a:ext cx="2" cy="1"/>
              </a:xfrm>
              <a:prstGeom prst="line">
                <a:avLst/>
              </a:prstGeom>
              <a:noFill/>
              <a:ln w="4763">
                <a:solidFill>
                  <a:srgbClr val="B158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10" name="Line 260">
                <a:extLst>
                  <a:ext uri="{FF2B5EF4-FFF2-40B4-BE49-F238E27FC236}">
                    <a16:creationId xmlns:a16="http://schemas.microsoft.com/office/drawing/2014/main" id="{C7CD1FF1-A1B4-4833-B68E-924BB5B0219D}"/>
                  </a:ext>
                </a:extLst>
              </p:cNvPr>
              <p:cNvSpPr>
                <a:spLocks noChangeShapeType="1"/>
              </p:cNvSpPr>
              <p:nvPr/>
            </p:nvSpPr>
            <p:spPr bwMode="auto">
              <a:xfrm flipH="1">
                <a:off x="4959" y="1819"/>
                <a:ext cx="2" cy="2"/>
              </a:xfrm>
              <a:prstGeom prst="line">
                <a:avLst/>
              </a:prstGeom>
              <a:noFill/>
              <a:ln w="4763">
                <a:solidFill>
                  <a:srgbClr val="B359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11" name="Line 261">
                <a:extLst>
                  <a:ext uri="{FF2B5EF4-FFF2-40B4-BE49-F238E27FC236}">
                    <a16:creationId xmlns:a16="http://schemas.microsoft.com/office/drawing/2014/main" id="{A43EDD20-2385-45B0-9CF8-50FE8117A634}"/>
                  </a:ext>
                </a:extLst>
              </p:cNvPr>
              <p:cNvSpPr>
                <a:spLocks noChangeShapeType="1"/>
              </p:cNvSpPr>
              <p:nvPr/>
            </p:nvSpPr>
            <p:spPr bwMode="auto">
              <a:xfrm flipH="1">
                <a:off x="4957" y="1821"/>
                <a:ext cx="2" cy="2"/>
              </a:xfrm>
              <a:prstGeom prst="line">
                <a:avLst/>
              </a:prstGeom>
              <a:noFill/>
              <a:ln w="4763">
                <a:solidFill>
                  <a:srgbClr val="B4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12" name="Line 262">
                <a:extLst>
                  <a:ext uri="{FF2B5EF4-FFF2-40B4-BE49-F238E27FC236}">
                    <a16:creationId xmlns:a16="http://schemas.microsoft.com/office/drawing/2014/main" id="{12036E64-E688-4515-A6B7-F97590D5CDFD}"/>
                  </a:ext>
                </a:extLst>
              </p:cNvPr>
              <p:cNvSpPr>
                <a:spLocks noChangeShapeType="1"/>
              </p:cNvSpPr>
              <p:nvPr/>
            </p:nvSpPr>
            <p:spPr bwMode="auto">
              <a:xfrm flipH="1">
                <a:off x="4956" y="1823"/>
                <a:ext cx="1" cy="3"/>
              </a:xfrm>
              <a:prstGeom prst="line">
                <a:avLst/>
              </a:prstGeom>
              <a:noFill/>
              <a:ln w="4763">
                <a:solidFill>
                  <a:srgbClr val="B5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13" name="Line 263">
                <a:extLst>
                  <a:ext uri="{FF2B5EF4-FFF2-40B4-BE49-F238E27FC236}">
                    <a16:creationId xmlns:a16="http://schemas.microsoft.com/office/drawing/2014/main" id="{BC7951F0-7198-44DE-B566-3ABEA82B8E03}"/>
                  </a:ext>
                </a:extLst>
              </p:cNvPr>
              <p:cNvSpPr>
                <a:spLocks noChangeShapeType="1"/>
              </p:cNvSpPr>
              <p:nvPr/>
            </p:nvSpPr>
            <p:spPr bwMode="auto">
              <a:xfrm flipH="1">
                <a:off x="4954" y="1826"/>
                <a:ext cx="2" cy="3"/>
              </a:xfrm>
              <a:prstGeom prst="line">
                <a:avLst/>
              </a:prstGeom>
              <a:noFill/>
              <a:ln w="4763">
                <a:solidFill>
                  <a:srgbClr val="B5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14" name="Line 264">
                <a:extLst>
                  <a:ext uri="{FF2B5EF4-FFF2-40B4-BE49-F238E27FC236}">
                    <a16:creationId xmlns:a16="http://schemas.microsoft.com/office/drawing/2014/main" id="{E6B3FCA2-52ED-40E9-A14A-4E48DA6F27CB}"/>
                  </a:ext>
                </a:extLst>
              </p:cNvPr>
              <p:cNvSpPr>
                <a:spLocks noChangeShapeType="1"/>
              </p:cNvSpPr>
              <p:nvPr/>
            </p:nvSpPr>
            <p:spPr bwMode="auto">
              <a:xfrm flipH="1">
                <a:off x="4953" y="1829"/>
                <a:ext cx="1" cy="3"/>
              </a:xfrm>
              <a:prstGeom prst="line">
                <a:avLst/>
              </a:prstGeom>
              <a:noFill/>
              <a:ln w="4763">
                <a:solidFill>
                  <a:srgbClr val="B5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15" name="Line 265">
                <a:extLst>
                  <a:ext uri="{FF2B5EF4-FFF2-40B4-BE49-F238E27FC236}">
                    <a16:creationId xmlns:a16="http://schemas.microsoft.com/office/drawing/2014/main" id="{C4CA34BC-D419-4B9D-829C-82FD336BC4ED}"/>
                  </a:ext>
                </a:extLst>
              </p:cNvPr>
              <p:cNvSpPr>
                <a:spLocks noChangeShapeType="1"/>
              </p:cNvSpPr>
              <p:nvPr/>
            </p:nvSpPr>
            <p:spPr bwMode="auto">
              <a:xfrm flipH="1">
                <a:off x="4952" y="1832"/>
                <a:ext cx="1" cy="3"/>
              </a:xfrm>
              <a:prstGeom prst="line">
                <a:avLst/>
              </a:prstGeom>
              <a:noFill/>
              <a:ln w="4763">
                <a:solidFill>
                  <a:srgbClr val="B4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16" name="Line 266">
                <a:extLst>
                  <a:ext uri="{FF2B5EF4-FFF2-40B4-BE49-F238E27FC236}">
                    <a16:creationId xmlns:a16="http://schemas.microsoft.com/office/drawing/2014/main" id="{E8EBF551-0CCF-4190-AD06-9716AF24CAAB}"/>
                  </a:ext>
                </a:extLst>
              </p:cNvPr>
              <p:cNvSpPr>
                <a:spLocks noChangeShapeType="1"/>
              </p:cNvSpPr>
              <p:nvPr/>
            </p:nvSpPr>
            <p:spPr bwMode="auto">
              <a:xfrm flipH="1">
                <a:off x="4951" y="1835"/>
                <a:ext cx="1" cy="3"/>
              </a:xfrm>
              <a:prstGeom prst="line">
                <a:avLst/>
              </a:prstGeom>
              <a:noFill/>
              <a:ln w="4763">
                <a:solidFill>
                  <a:srgbClr val="B359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617" name="Line 267">
                <a:extLst>
                  <a:ext uri="{FF2B5EF4-FFF2-40B4-BE49-F238E27FC236}">
                    <a16:creationId xmlns:a16="http://schemas.microsoft.com/office/drawing/2014/main" id="{9A480C2E-24E2-4E89-B97C-815ED9F0C791}"/>
                  </a:ext>
                </a:extLst>
              </p:cNvPr>
              <p:cNvSpPr>
                <a:spLocks noChangeShapeType="1"/>
              </p:cNvSpPr>
              <p:nvPr/>
            </p:nvSpPr>
            <p:spPr bwMode="auto">
              <a:xfrm>
                <a:off x="4951" y="1838"/>
                <a:ext cx="0" cy="3"/>
              </a:xfrm>
              <a:prstGeom prst="line">
                <a:avLst/>
              </a:prstGeom>
              <a:noFill/>
              <a:ln w="4763">
                <a:solidFill>
                  <a:srgbClr val="B15800"/>
                </a:solidFill>
                <a:miter lim="800000"/>
                <a:headEnd/>
                <a:tailEnd/>
              </a:ln>
              <a:extLst>
                <a:ext uri="{909E8E84-426E-40DD-AFC4-6F175D3DCCD1}">
                  <a14:hiddenFill xmlns:a14="http://schemas.microsoft.com/office/drawing/2010/main">
                    <a:noFill/>
                  </a14:hiddenFill>
                </a:ext>
              </a:extLst>
            </p:spPr>
            <p:txBody>
              <a:bodyPr/>
              <a:lstStyle/>
              <a:p>
                <a:endParaRPr lang="pt-BR"/>
              </a:p>
            </p:txBody>
          </p:sp>
        </p:grpSp>
        <p:grpSp>
          <p:nvGrpSpPr>
            <p:cNvPr id="14384" name="Group 278">
              <a:extLst>
                <a:ext uri="{FF2B5EF4-FFF2-40B4-BE49-F238E27FC236}">
                  <a16:creationId xmlns:a16="http://schemas.microsoft.com/office/drawing/2014/main" id="{93D4D59B-C7BC-4EDD-912E-6AF82F425999}"/>
                </a:ext>
              </a:extLst>
            </p:cNvPr>
            <p:cNvGrpSpPr>
              <a:grpSpLocks/>
            </p:cNvGrpSpPr>
            <p:nvPr/>
          </p:nvGrpSpPr>
          <p:grpSpPr bwMode="auto">
            <a:xfrm>
              <a:off x="4942" y="1796"/>
              <a:ext cx="83" cy="68"/>
              <a:chOff x="4942" y="1796"/>
              <a:chExt cx="83" cy="68"/>
            </a:xfrm>
          </p:grpSpPr>
          <p:sp>
            <p:nvSpPr>
              <p:cNvPr id="14523" name="Freeform 269">
                <a:extLst>
                  <a:ext uri="{FF2B5EF4-FFF2-40B4-BE49-F238E27FC236}">
                    <a16:creationId xmlns:a16="http://schemas.microsoft.com/office/drawing/2014/main" id="{042050E1-07D0-4505-9114-3BF725E8BD19}"/>
                  </a:ext>
                </a:extLst>
              </p:cNvPr>
              <p:cNvSpPr>
                <a:spLocks/>
              </p:cNvSpPr>
              <p:nvPr/>
            </p:nvSpPr>
            <p:spPr bwMode="auto">
              <a:xfrm>
                <a:off x="4942" y="1796"/>
                <a:ext cx="26" cy="63"/>
              </a:xfrm>
              <a:custGeom>
                <a:avLst/>
                <a:gdLst>
                  <a:gd name="T0" fmla="*/ 21 w 26"/>
                  <a:gd name="T1" fmla="*/ 14 h 63"/>
                  <a:gd name="T2" fmla="*/ 0 w 26"/>
                  <a:gd name="T3" fmla="*/ 63 h 63"/>
                  <a:gd name="T4" fmla="*/ 4 w 26"/>
                  <a:gd name="T5" fmla="*/ 48 h 63"/>
                  <a:gd name="T6" fmla="*/ 26 w 26"/>
                  <a:gd name="T7" fmla="*/ 0 h 63"/>
                  <a:gd name="T8" fmla="*/ 21 w 26"/>
                  <a:gd name="T9" fmla="*/ 14 h 63"/>
                  <a:gd name="T10" fmla="*/ 0 60000 65536"/>
                  <a:gd name="T11" fmla="*/ 0 60000 65536"/>
                  <a:gd name="T12" fmla="*/ 0 60000 65536"/>
                  <a:gd name="T13" fmla="*/ 0 60000 65536"/>
                  <a:gd name="T14" fmla="*/ 0 60000 65536"/>
                  <a:gd name="T15" fmla="*/ 0 w 26"/>
                  <a:gd name="T16" fmla="*/ 0 h 63"/>
                  <a:gd name="T17" fmla="*/ 26 w 26"/>
                  <a:gd name="T18" fmla="*/ 63 h 63"/>
                </a:gdLst>
                <a:ahLst/>
                <a:cxnLst>
                  <a:cxn ang="T10">
                    <a:pos x="T0" y="T1"/>
                  </a:cxn>
                  <a:cxn ang="T11">
                    <a:pos x="T2" y="T3"/>
                  </a:cxn>
                  <a:cxn ang="T12">
                    <a:pos x="T4" y="T5"/>
                  </a:cxn>
                  <a:cxn ang="T13">
                    <a:pos x="T6" y="T7"/>
                  </a:cxn>
                  <a:cxn ang="T14">
                    <a:pos x="T8" y="T9"/>
                  </a:cxn>
                </a:cxnLst>
                <a:rect l="T15" t="T16" r="T17" b="T18"/>
                <a:pathLst>
                  <a:path w="26" h="63">
                    <a:moveTo>
                      <a:pt x="21" y="14"/>
                    </a:moveTo>
                    <a:lnTo>
                      <a:pt x="0" y="63"/>
                    </a:lnTo>
                    <a:lnTo>
                      <a:pt x="4" y="48"/>
                    </a:lnTo>
                    <a:lnTo>
                      <a:pt x="26" y="0"/>
                    </a:lnTo>
                    <a:lnTo>
                      <a:pt x="21" y="14"/>
                    </a:lnTo>
                    <a:close/>
                  </a:path>
                </a:pathLst>
              </a:custGeom>
              <a:solidFill>
                <a:srgbClr val="84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24" name="Line 270">
                <a:extLst>
                  <a:ext uri="{FF2B5EF4-FFF2-40B4-BE49-F238E27FC236}">
                    <a16:creationId xmlns:a16="http://schemas.microsoft.com/office/drawing/2014/main" id="{18F61887-1786-485E-8244-E30ED441C044}"/>
                  </a:ext>
                </a:extLst>
              </p:cNvPr>
              <p:cNvSpPr>
                <a:spLocks noChangeShapeType="1"/>
              </p:cNvSpPr>
              <p:nvPr/>
            </p:nvSpPr>
            <p:spPr bwMode="auto">
              <a:xfrm flipV="1">
                <a:off x="4963" y="1796"/>
                <a:ext cx="5" cy="14"/>
              </a:xfrm>
              <a:prstGeom prst="line">
                <a:avLst/>
              </a:prstGeom>
              <a:noFill/>
              <a:ln w="0">
                <a:solidFill>
                  <a:srgbClr val="84B0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25" name="Freeform 271">
                <a:extLst>
                  <a:ext uri="{FF2B5EF4-FFF2-40B4-BE49-F238E27FC236}">
                    <a16:creationId xmlns:a16="http://schemas.microsoft.com/office/drawing/2014/main" id="{34F10F8B-C521-44C0-8B17-C299A29DE3B1}"/>
                  </a:ext>
                </a:extLst>
              </p:cNvPr>
              <p:cNvSpPr>
                <a:spLocks/>
              </p:cNvSpPr>
              <p:nvPr/>
            </p:nvSpPr>
            <p:spPr bwMode="auto">
              <a:xfrm>
                <a:off x="4963" y="1796"/>
                <a:ext cx="62" cy="53"/>
              </a:xfrm>
              <a:custGeom>
                <a:avLst/>
                <a:gdLst>
                  <a:gd name="T0" fmla="*/ 57 w 62"/>
                  <a:gd name="T1" fmla="*/ 53 h 53"/>
                  <a:gd name="T2" fmla="*/ 0 w 62"/>
                  <a:gd name="T3" fmla="*/ 14 h 53"/>
                  <a:gd name="T4" fmla="*/ 5 w 62"/>
                  <a:gd name="T5" fmla="*/ 0 h 53"/>
                  <a:gd name="T6" fmla="*/ 62 w 62"/>
                  <a:gd name="T7" fmla="*/ 39 h 53"/>
                  <a:gd name="T8" fmla="*/ 57 w 62"/>
                  <a:gd name="T9" fmla="*/ 53 h 53"/>
                  <a:gd name="T10" fmla="*/ 0 60000 65536"/>
                  <a:gd name="T11" fmla="*/ 0 60000 65536"/>
                  <a:gd name="T12" fmla="*/ 0 60000 65536"/>
                  <a:gd name="T13" fmla="*/ 0 60000 65536"/>
                  <a:gd name="T14" fmla="*/ 0 60000 65536"/>
                  <a:gd name="T15" fmla="*/ 0 w 62"/>
                  <a:gd name="T16" fmla="*/ 0 h 53"/>
                  <a:gd name="T17" fmla="*/ 62 w 62"/>
                  <a:gd name="T18" fmla="*/ 53 h 53"/>
                </a:gdLst>
                <a:ahLst/>
                <a:cxnLst>
                  <a:cxn ang="T10">
                    <a:pos x="T0" y="T1"/>
                  </a:cxn>
                  <a:cxn ang="T11">
                    <a:pos x="T2" y="T3"/>
                  </a:cxn>
                  <a:cxn ang="T12">
                    <a:pos x="T4" y="T5"/>
                  </a:cxn>
                  <a:cxn ang="T13">
                    <a:pos x="T6" y="T7"/>
                  </a:cxn>
                  <a:cxn ang="T14">
                    <a:pos x="T8" y="T9"/>
                  </a:cxn>
                </a:cxnLst>
                <a:rect l="T15" t="T16" r="T17" b="T18"/>
                <a:pathLst>
                  <a:path w="62" h="53">
                    <a:moveTo>
                      <a:pt x="57" y="53"/>
                    </a:moveTo>
                    <a:lnTo>
                      <a:pt x="0" y="14"/>
                    </a:lnTo>
                    <a:lnTo>
                      <a:pt x="5" y="0"/>
                    </a:lnTo>
                    <a:lnTo>
                      <a:pt x="62" y="39"/>
                    </a:lnTo>
                    <a:lnTo>
                      <a:pt x="57" y="53"/>
                    </a:lnTo>
                    <a:close/>
                  </a:path>
                </a:pathLst>
              </a:custGeom>
              <a:solidFill>
                <a:srgbClr val="78A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26" name="Line 272">
                <a:extLst>
                  <a:ext uri="{FF2B5EF4-FFF2-40B4-BE49-F238E27FC236}">
                    <a16:creationId xmlns:a16="http://schemas.microsoft.com/office/drawing/2014/main" id="{4C27EC9E-595F-4CB6-96CD-677BAFA56364}"/>
                  </a:ext>
                </a:extLst>
              </p:cNvPr>
              <p:cNvSpPr>
                <a:spLocks noChangeShapeType="1"/>
              </p:cNvSpPr>
              <p:nvPr/>
            </p:nvSpPr>
            <p:spPr bwMode="auto">
              <a:xfrm flipV="1">
                <a:off x="5020" y="1835"/>
                <a:ext cx="5" cy="14"/>
              </a:xfrm>
              <a:prstGeom prst="line">
                <a:avLst/>
              </a:prstGeom>
              <a:noFill/>
              <a:ln w="0">
                <a:solidFill>
                  <a:srgbClr val="78A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27" name="Freeform 273">
                <a:extLst>
                  <a:ext uri="{FF2B5EF4-FFF2-40B4-BE49-F238E27FC236}">
                    <a16:creationId xmlns:a16="http://schemas.microsoft.com/office/drawing/2014/main" id="{B0652B90-FF15-4EFE-9C5C-875777AAD444}"/>
                  </a:ext>
                </a:extLst>
              </p:cNvPr>
              <p:cNvSpPr>
                <a:spLocks/>
              </p:cNvSpPr>
              <p:nvPr/>
            </p:nvSpPr>
            <p:spPr bwMode="auto">
              <a:xfrm>
                <a:off x="4942" y="1810"/>
                <a:ext cx="78" cy="54"/>
              </a:xfrm>
              <a:custGeom>
                <a:avLst/>
                <a:gdLst>
                  <a:gd name="T0" fmla="*/ 21 w 78"/>
                  <a:gd name="T1" fmla="*/ 0 h 54"/>
                  <a:gd name="T2" fmla="*/ 0 w 78"/>
                  <a:gd name="T3" fmla="*/ 49 h 54"/>
                  <a:gd name="T4" fmla="*/ 72 w 78"/>
                  <a:gd name="T5" fmla="*/ 54 h 54"/>
                  <a:gd name="T6" fmla="*/ 78 w 78"/>
                  <a:gd name="T7" fmla="*/ 39 h 54"/>
                  <a:gd name="T8" fmla="*/ 21 w 78"/>
                  <a:gd name="T9" fmla="*/ 0 h 54"/>
                  <a:gd name="T10" fmla="*/ 0 60000 65536"/>
                  <a:gd name="T11" fmla="*/ 0 60000 65536"/>
                  <a:gd name="T12" fmla="*/ 0 60000 65536"/>
                  <a:gd name="T13" fmla="*/ 0 60000 65536"/>
                  <a:gd name="T14" fmla="*/ 0 60000 65536"/>
                  <a:gd name="T15" fmla="*/ 0 w 78"/>
                  <a:gd name="T16" fmla="*/ 0 h 54"/>
                  <a:gd name="T17" fmla="*/ 78 w 78"/>
                  <a:gd name="T18" fmla="*/ 54 h 54"/>
                </a:gdLst>
                <a:ahLst/>
                <a:cxnLst>
                  <a:cxn ang="T10">
                    <a:pos x="T0" y="T1"/>
                  </a:cxn>
                  <a:cxn ang="T11">
                    <a:pos x="T2" y="T3"/>
                  </a:cxn>
                  <a:cxn ang="T12">
                    <a:pos x="T4" y="T5"/>
                  </a:cxn>
                  <a:cxn ang="T13">
                    <a:pos x="T6" y="T7"/>
                  </a:cxn>
                  <a:cxn ang="T14">
                    <a:pos x="T8" y="T9"/>
                  </a:cxn>
                </a:cxnLst>
                <a:rect l="T15" t="T16" r="T17" b="T18"/>
                <a:pathLst>
                  <a:path w="78" h="54">
                    <a:moveTo>
                      <a:pt x="21" y="0"/>
                    </a:moveTo>
                    <a:lnTo>
                      <a:pt x="0" y="49"/>
                    </a:lnTo>
                    <a:lnTo>
                      <a:pt x="72" y="54"/>
                    </a:lnTo>
                    <a:lnTo>
                      <a:pt x="78" y="39"/>
                    </a:lnTo>
                    <a:lnTo>
                      <a:pt x="21" y="0"/>
                    </a:lnTo>
                    <a:close/>
                  </a:path>
                </a:pathLst>
              </a:custGeom>
              <a:solidFill>
                <a:srgbClr val="7C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528" name="Line 274">
                <a:extLst>
                  <a:ext uri="{FF2B5EF4-FFF2-40B4-BE49-F238E27FC236}">
                    <a16:creationId xmlns:a16="http://schemas.microsoft.com/office/drawing/2014/main" id="{C4B51F9F-2EF3-4AEC-8A94-7D02907714BB}"/>
                  </a:ext>
                </a:extLst>
              </p:cNvPr>
              <p:cNvSpPr>
                <a:spLocks noChangeShapeType="1"/>
              </p:cNvSpPr>
              <p:nvPr/>
            </p:nvSpPr>
            <p:spPr bwMode="auto">
              <a:xfrm flipH="1">
                <a:off x="4942" y="1810"/>
                <a:ext cx="21" cy="49"/>
              </a:xfrm>
              <a:prstGeom prst="line">
                <a:avLst/>
              </a:prstGeom>
              <a:noFill/>
              <a:ln w="4763">
                <a:solidFill>
                  <a:srgbClr val="79A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29" name="Line 275">
                <a:extLst>
                  <a:ext uri="{FF2B5EF4-FFF2-40B4-BE49-F238E27FC236}">
                    <a16:creationId xmlns:a16="http://schemas.microsoft.com/office/drawing/2014/main" id="{6205084A-BC38-40A0-AC9C-622E51B5FCD5}"/>
                  </a:ext>
                </a:extLst>
              </p:cNvPr>
              <p:cNvSpPr>
                <a:spLocks noChangeShapeType="1"/>
              </p:cNvSpPr>
              <p:nvPr/>
            </p:nvSpPr>
            <p:spPr bwMode="auto">
              <a:xfrm>
                <a:off x="4942" y="1859"/>
                <a:ext cx="72" cy="5"/>
              </a:xfrm>
              <a:prstGeom prst="line">
                <a:avLst/>
              </a:prstGeom>
              <a:noFill/>
              <a:ln w="4763">
                <a:solidFill>
                  <a:srgbClr val="6A8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30" name="Line 276">
                <a:extLst>
                  <a:ext uri="{FF2B5EF4-FFF2-40B4-BE49-F238E27FC236}">
                    <a16:creationId xmlns:a16="http://schemas.microsoft.com/office/drawing/2014/main" id="{81FB68B9-65F0-4085-ABE7-3E11BB62CF96}"/>
                  </a:ext>
                </a:extLst>
              </p:cNvPr>
              <p:cNvSpPr>
                <a:spLocks noChangeShapeType="1"/>
              </p:cNvSpPr>
              <p:nvPr/>
            </p:nvSpPr>
            <p:spPr bwMode="auto">
              <a:xfrm flipV="1">
                <a:off x="5014" y="1849"/>
                <a:ext cx="6" cy="15"/>
              </a:xfrm>
              <a:prstGeom prst="line">
                <a:avLst/>
              </a:prstGeom>
              <a:noFill/>
              <a:ln w="4763">
                <a:solidFill>
                  <a:srgbClr val="8AB8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31" name="Line 277">
                <a:extLst>
                  <a:ext uri="{FF2B5EF4-FFF2-40B4-BE49-F238E27FC236}">
                    <a16:creationId xmlns:a16="http://schemas.microsoft.com/office/drawing/2014/main" id="{1EE8A374-37F0-4D56-809F-59B652499415}"/>
                  </a:ext>
                </a:extLst>
              </p:cNvPr>
              <p:cNvSpPr>
                <a:spLocks noChangeShapeType="1"/>
              </p:cNvSpPr>
              <p:nvPr/>
            </p:nvSpPr>
            <p:spPr bwMode="auto">
              <a:xfrm flipH="1" flipV="1">
                <a:off x="4963" y="1810"/>
                <a:ext cx="57" cy="39"/>
              </a:xfrm>
              <a:prstGeom prst="line">
                <a:avLst/>
              </a:prstGeom>
              <a:noFill/>
              <a:ln w="4763">
                <a:solidFill>
                  <a:srgbClr val="87B400"/>
                </a:solidFill>
                <a:miter lim="800000"/>
                <a:headEnd/>
                <a:tailEnd/>
              </a:ln>
              <a:extLst>
                <a:ext uri="{909E8E84-426E-40DD-AFC4-6F175D3DCCD1}">
                  <a14:hiddenFill xmlns:a14="http://schemas.microsoft.com/office/drawing/2010/main">
                    <a:noFill/>
                  </a14:hiddenFill>
                </a:ext>
              </a:extLst>
            </p:spPr>
            <p:txBody>
              <a:bodyPr/>
              <a:lstStyle/>
              <a:p>
                <a:endParaRPr lang="pt-BR"/>
              </a:p>
            </p:txBody>
          </p:sp>
        </p:grpSp>
        <p:grpSp>
          <p:nvGrpSpPr>
            <p:cNvPr id="14385" name="Group 287">
              <a:extLst>
                <a:ext uri="{FF2B5EF4-FFF2-40B4-BE49-F238E27FC236}">
                  <a16:creationId xmlns:a16="http://schemas.microsoft.com/office/drawing/2014/main" id="{69A2A098-14DC-4613-9571-59F7EE3949D9}"/>
                </a:ext>
              </a:extLst>
            </p:cNvPr>
            <p:cNvGrpSpPr>
              <a:grpSpLocks/>
            </p:cNvGrpSpPr>
            <p:nvPr/>
          </p:nvGrpSpPr>
          <p:grpSpPr bwMode="auto">
            <a:xfrm>
              <a:off x="4471" y="1696"/>
              <a:ext cx="139" cy="71"/>
              <a:chOff x="4471" y="1696"/>
              <a:chExt cx="139" cy="71"/>
            </a:xfrm>
          </p:grpSpPr>
          <p:grpSp>
            <p:nvGrpSpPr>
              <p:cNvPr id="14515" name="Group 281">
                <a:extLst>
                  <a:ext uri="{FF2B5EF4-FFF2-40B4-BE49-F238E27FC236}">
                    <a16:creationId xmlns:a16="http://schemas.microsoft.com/office/drawing/2014/main" id="{5E57CFA8-52AD-4F96-8FFD-F9EBC7729C6D}"/>
                  </a:ext>
                </a:extLst>
              </p:cNvPr>
              <p:cNvGrpSpPr>
                <a:grpSpLocks/>
              </p:cNvGrpSpPr>
              <p:nvPr/>
            </p:nvGrpSpPr>
            <p:grpSpPr bwMode="auto">
              <a:xfrm>
                <a:off x="4471" y="1696"/>
                <a:ext cx="139" cy="71"/>
                <a:chOff x="4471" y="1696"/>
                <a:chExt cx="139" cy="71"/>
              </a:xfrm>
            </p:grpSpPr>
            <p:pic>
              <p:nvPicPr>
                <p:cNvPr id="14521" name="Picture 279">
                  <a:extLst>
                    <a:ext uri="{FF2B5EF4-FFF2-40B4-BE49-F238E27FC236}">
                      <a16:creationId xmlns:a16="http://schemas.microsoft.com/office/drawing/2014/main" id="{886E7C81-EB11-420B-8320-BC237989BB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 y="1696"/>
                  <a:ext cx="13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22" name="Freeform 280">
                  <a:extLst>
                    <a:ext uri="{FF2B5EF4-FFF2-40B4-BE49-F238E27FC236}">
                      <a16:creationId xmlns:a16="http://schemas.microsoft.com/office/drawing/2014/main" id="{E0FA1143-27F4-48E1-9240-E8951E6B7558}"/>
                    </a:ext>
                  </a:extLst>
                </p:cNvPr>
                <p:cNvSpPr>
                  <a:spLocks/>
                </p:cNvSpPr>
                <p:nvPr/>
              </p:nvSpPr>
              <p:spPr bwMode="auto">
                <a:xfrm>
                  <a:off x="4471" y="1696"/>
                  <a:ext cx="139" cy="71"/>
                </a:xfrm>
                <a:custGeom>
                  <a:avLst/>
                  <a:gdLst>
                    <a:gd name="T0" fmla="*/ 29 w 139"/>
                    <a:gd name="T1" fmla="*/ 0 h 71"/>
                    <a:gd name="T2" fmla="*/ 139 w 139"/>
                    <a:gd name="T3" fmla="*/ 37 h 71"/>
                    <a:gd name="T4" fmla="*/ 107 w 139"/>
                    <a:gd name="T5" fmla="*/ 71 h 71"/>
                    <a:gd name="T6" fmla="*/ 0 w 139"/>
                    <a:gd name="T7" fmla="*/ 35 h 71"/>
                    <a:gd name="T8" fmla="*/ 29 w 139"/>
                    <a:gd name="T9" fmla="*/ 0 h 71"/>
                    <a:gd name="T10" fmla="*/ 0 60000 65536"/>
                    <a:gd name="T11" fmla="*/ 0 60000 65536"/>
                    <a:gd name="T12" fmla="*/ 0 60000 65536"/>
                    <a:gd name="T13" fmla="*/ 0 60000 65536"/>
                    <a:gd name="T14" fmla="*/ 0 60000 65536"/>
                    <a:gd name="T15" fmla="*/ 0 w 139"/>
                    <a:gd name="T16" fmla="*/ 0 h 71"/>
                    <a:gd name="T17" fmla="*/ 139 w 139"/>
                    <a:gd name="T18" fmla="*/ 71 h 71"/>
                  </a:gdLst>
                  <a:ahLst/>
                  <a:cxnLst>
                    <a:cxn ang="T10">
                      <a:pos x="T0" y="T1"/>
                    </a:cxn>
                    <a:cxn ang="T11">
                      <a:pos x="T2" y="T3"/>
                    </a:cxn>
                    <a:cxn ang="T12">
                      <a:pos x="T4" y="T5"/>
                    </a:cxn>
                    <a:cxn ang="T13">
                      <a:pos x="T6" y="T7"/>
                    </a:cxn>
                    <a:cxn ang="T14">
                      <a:pos x="T8" y="T9"/>
                    </a:cxn>
                  </a:cxnLst>
                  <a:rect l="T15" t="T16" r="T17" b="T18"/>
                  <a:pathLst>
                    <a:path w="139" h="71">
                      <a:moveTo>
                        <a:pt x="29" y="0"/>
                      </a:moveTo>
                      <a:lnTo>
                        <a:pt x="139" y="37"/>
                      </a:lnTo>
                      <a:lnTo>
                        <a:pt x="107" y="71"/>
                      </a:lnTo>
                      <a:lnTo>
                        <a:pt x="0" y="35"/>
                      </a:lnTo>
                      <a:lnTo>
                        <a:pt x="29" y="0"/>
                      </a:ln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4516" name="Line 282">
                <a:extLst>
                  <a:ext uri="{FF2B5EF4-FFF2-40B4-BE49-F238E27FC236}">
                    <a16:creationId xmlns:a16="http://schemas.microsoft.com/office/drawing/2014/main" id="{CEC57B6B-BAA9-4DDB-AC96-7753083A64AA}"/>
                  </a:ext>
                </a:extLst>
              </p:cNvPr>
              <p:cNvSpPr>
                <a:spLocks noChangeShapeType="1"/>
              </p:cNvSpPr>
              <p:nvPr/>
            </p:nvSpPr>
            <p:spPr bwMode="auto">
              <a:xfrm flipV="1">
                <a:off x="4561" y="1727"/>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517" name="Line 283">
                <a:extLst>
                  <a:ext uri="{FF2B5EF4-FFF2-40B4-BE49-F238E27FC236}">
                    <a16:creationId xmlns:a16="http://schemas.microsoft.com/office/drawing/2014/main" id="{9FC95B2C-8870-48C3-B5D8-1ACE38198EB7}"/>
                  </a:ext>
                </a:extLst>
              </p:cNvPr>
              <p:cNvSpPr>
                <a:spLocks noChangeShapeType="1"/>
              </p:cNvSpPr>
              <p:nvPr/>
            </p:nvSpPr>
            <p:spPr bwMode="auto">
              <a:xfrm flipV="1">
                <a:off x="4529" y="1717"/>
                <a:ext cx="29" cy="34"/>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518" name="Line 284">
                <a:extLst>
                  <a:ext uri="{FF2B5EF4-FFF2-40B4-BE49-F238E27FC236}">
                    <a16:creationId xmlns:a16="http://schemas.microsoft.com/office/drawing/2014/main" id="{A50A0E0F-9149-422E-9317-E9BA332EB460}"/>
                  </a:ext>
                </a:extLst>
              </p:cNvPr>
              <p:cNvSpPr>
                <a:spLocks noChangeShapeType="1"/>
              </p:cNvSpPr>
              <p:nvPr/>
            </p:nvSpPr>
            <p:spPr bwMode="auto">
              <a:xfrm flipV="1">
                <a:off x="4546" y="1722"/>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519" name="Line 285">
                <a:extLst>
                  <a:ext uri="{FF2B5EF4-FFF2-40B4-BE49-F238E27FC236}">
                    <a16:creationId xmlns:a16="http://schemas.microsoft.com/office/drawing/2014/main" id="{71DEB55F-B638-4928-BC44-24155502DA13}"/>
                  </a:ext>
                </a:extLst>
              </p:cNvPr>
              <p:cNvSpPr>
                <a:spLocks noChangeShapeType="1"/>
              </p:cNvSpPr>
              <p:nvPr/>
            </p:nvSpPr>
            <p:spPr bwMode="auto">
              <a:xfrm flipV="1">
                <a:off x="4513" y="1711"/>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520" name="Line 286">
                <a:extLst>
                  <a:ext uri="{FF2B5EF4-FFF2-40B4-BE49-F238E27FC236}">
                    <a16:creationId xmlns:a16="http://schemas.microsoft.com/office/drawing/2014/main" id="{BB0AE99D-F4D6-4E91-805C-5BF66B0260F1}"/>
                  </a:ext>
                </a:extLst>
              </p:cNvPr>
              <p:cNvSpPr>
                <a:spLocks noChangeShapeType="1"/>
              </p:cNvSpPr>
              <p:nvPr/>
            </p:nvSpPr>
            <p:spPr bwMode="auto">
              <a:xfrm flipV="1">
                <a:off x="4494" y="1705"/>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grpSp>
        <p:grpSp>
          <p:nvGrpSpPr>
            <p:cNvPr id="14386" name="Group 290">
              <a:extLst>
                <a:ext uri="{FF2B5EF4-FFF2-40B4-BE49-F238E27FC236}">
                  <a16:creationId xmlns:a16="http://schemas.microsoft.com/office/drawing/2014/main" id="{F66F4F24-3EAF-44AE-8A4D-2605EA833ED9}"/>
                </a:ext>
              </a:extLst>
            </p:cNvPr>
            <p:cNvGrpSpPr>
              <a:grpSpLocks/>
            </p:cNvGrpSpPr>
            <p:nvPr/>
          </p:nvGrpSpPr>
          <p:grpSpPr bwMode="auto">
            <a:xfrm>
              <a:off x="4506" y="1619"/>
              <a:ext cx="112" cy="83"/>
              <a:chOff x="4506" y="1619"/>
              <a:chExt cx="112" cy="83"/>
            </a:xfrm>
          </p:grpSpPr>
          <p:pic>
            <p:nvPicPr>
              <p:cNvPr id="14513" name="Picture 288">
                <a:extLst>
                  <a:ext uri="{FF2B5EF4-FFF2-40B4-BE49-F238E27FC236}">
                    <a16:creationId xmlns:a16="http://schemas.microsoft.com/office/drawing/2014/main" id="{E2D8F9F7-EF53-43D4-9304-41574D344E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 y="1619"/>
                <a:ext cx="11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14" name="Freeform 289">
                <a:extLst>
                  <a:ext uri="{FF2B5EF4-FFF2-40B4-BE49-F238E27FC236}">
                    <a16:creationId xmlns:a16="http://schemas.microsoft.com/office/drawing/2014/main" id="{9806F069-CCA8-43F4-8CA2-8C7090FAD3A4}"/>
                  </a:ext>
                </a:extLst>
              </p:cNvPr>
              <p:cNvSpPr>
                <a:spLocks/>
              </p:cNvSpPr>
              <p:nvPr/>
            </p:nvSpPr>
            <p:spPr bwMode="auto">
              <a:xfrm>
                <a:off x="4506" y="1619"/>
                <a:ext cx="112" cy="83"/>
              </a:xfrm>
              <a:custGeom>
                <a:avLst/>
                <a:gdLst>
                  <a:gd name="T0" fmla="*/ 2 w 112"/>
                  <a:gd name="T1" fmla="*/ 45 h 83"/>
                  <a:gd name="T2" fmla="*/ 112 w 112"/>
                  <a:gd name="T3" fmla="*/ 83 h 83"/>
                  <a:gd name="T4" fmla="*/ 107 w 112"/>
                  <a:gd name="T5" fmla="*/ 37 h 83"/>
                  <a:gd name="T6" fmla="*/ 0 w 112"/>
                  <a:gd name="T7" fmla="*/ 0 h 83"/>
                  <a:gd name="T8" fmla="*/ 2 w 112"/>
                  <a:gd name="T9" fmla="*/ 45 h 83"/>
                  <a:gd name="T10" fmla="*/ 0 60000 65536"/>
                  <a:gd name="T11" fmla="*/ 0 60000 65536"/>
                  <a:gd name="T12" fmla="*/ 0 60000 65536"/>
                  <a:gd name="T13" fmla="*/ 0 60000 65536"/>
                  <a:gd name="T14" fmla="*/ 0 60000 65536"/>
                  <a:gd name="T15" fmla="*/ 0 w 112"/>
                  <a:gd name="T16" fmla="*/ 0 h 83"/>
                  <a:gd name="T17" fmla="*/ 112 w 112"/>
                  <a:gd name="T18" fmla="*/ 83 h 83"/>
                </a:gdLst>
                <a:ahLst/>
                <a:cxnLst>
                  <a:cxn ang="T10">
                    <a:pos x="T0" y="T1"/>
                  </a:cxn>
                  <a:cxn ang="T11">
                    <a:pos x="T2" y="T3"/>
                  </a:cxn>
                  <a:cxn ang="T12">
                    <a:pos x="T4" y="T5"/>
                  </a:cxn>
                  <a:cxn ang="T13">
                    <a:pos x="T6" y="T7"/>
                  </a:cxn>
                  <a:cxn ang="T14">
                    <a:pos x="T8" y="T9"/>
                  </a:cxn>
                </a:cxnLst>
                <a:rect l="T15" t="T16" r="T17" b="T18"/>
                <a:pathLst>
                  <a:path w="112" h="83">
                    <a:moveTo>
                      <a:pt x="2" y="45"/>
                    </a:moveTo>
                    <a:lnTo>
                      <a:pt x="112" y="83"/>
                    </a:lnTo>
                    <a:lnTo>
                      <a:pt x="107" y="37"/>
                    </a:lnTo>
                    <a:lnTo>
                      <a:pt x="0" y="0"/>
                    </a:lnTo>
                    <a:lnTo>
                      <a:pt x="2" y="45"/>
                    </a:ln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4387" name="Line 291">
              <a:extLst>
                <a:ext uri="{FF2B5EF4-FFF2-40B4-BE49-F238E27FC236}">
                  <a16:creationId xmlns:a16="http://schemas.microsoft.com/office/drawing/2014/main" id="{00DD0108-2118-42B7-9C57-A71C6FA0026B}"/>
                </a:ext>
              </a:extLst>
            </p:cNvPr>
            <p:cNvSpPr>
              <a:spLocks noChangeShapeType="1"/>
            </p:cNvSpPr>
            <p:nvPr/>
          </p:nvSpPr>
          <p:spPr bwMode="auto">
            <a:xfrm>
              <a:off x="4596" y="1649"/>
              <a:ext cx="2"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88" name="Line 292">
              <a:extLst>
                <a:ext uri="{FF2B5EF4-FFF2-40B4-BE49-F238E27FC236}">
                  <a16:creationId xmlns:a16="http://schemas.microsoft.com/office/drawing/2014/main" id="{5F722C82-15E7-44DC-9468-6C672E0212B5}"/>
                </a:ext>
              </a:extLst>
            </p:cNvPr>
            <p:cNvSpPr>
              <a:spLocks noChangeShapeType="1"/>
            </p:cNvSpPr>
            <p:nvPr/>
          </p:nvSpPr>
          <p:spPr bwMode="auto">
            <a:xfrm>
              <a:off x="4565" y="1638"/>
              <a:ext cx="2"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89" name="Line 293">
              <a:extLst>
                <a:ext uri="{FF2B5EF4-FFF2-40B4-BE49-F238E27FC236}">
                  <a16:creationId xmlns:a16="http://schemas.microsoft.com/office/drawing/2014/main" id="{F7B33F68-B228-4C68-B487-5C61065A83F5}"/>
                </a:ext>
              </a:extLst>
            </p:cNvPr>
            <p:cNvSpPr>
              <a:spLocks noChangeShapeType="1"/>
            </p:cNvSpPr>
            <p:nvPr/>
          </p:nvSpPr>
          <p:spPr bwMode="auto">
            <a:xfrm>
              <a:off x="4582" y="1644"/>
              <a:ext cx="1"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90" name="Line 294">
              <a:extLst>
                <a:ext uri="{FF2B5EF4-FFF2-40B4-BE49-F238E27FC236}">
                  <a16:creationId xmlns:a16="http://schemas.microsoft.com/office/drawing/2014/main" id="{8414AB23-E54A-490A-AB45-BBD6BD05716C}"/>
                </a:ext>
              </a:extLst>
            </p:cNvPr>
            <p:cNvSpPr>
              <a:spLocks noChangeShapeType="1"/>
            </p:cNvSpPr>
            <p:nvPr/>
          </p:nvSpPr>
          <p:spPr bwMode="auto">
            <a:xfrm>
              <a:off x="4549" y="1633"/>
              <a:ext cx="1" cy="4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91" name="Line 295">
              <a:extLst>
                <a:ext uri="{FF2B5EF4-FFF2-40B4-BE49-F238E27FC236}">
                  <a16:creationId xmlns:a16="http://schemas.microsoft.com/office/drawing/2014/main" id="{177DAF5A-3A74-44FC-857F-0C3D8456F65A}"/>
                </a:ext>
              </a:extLst>
            </p:cNvPr>
            <p:cNvSpPr>
              <a:spLocks noChangeShapeType="1"/>
            </p:cNvSpPr>
            <p:nvPr/>
          </p:nvSpPr>
          <p:spPr bwMode="auto">
            <a:xfrm>
              <a:off x="4530" y="1626"/>
              <a:ext cx="2"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14392" name="Group 298">
              <a:extLst>
                <a:ext uri="{FF2B5EF4-FFF2-40B4-BE49-F238E27FC236}">
                  <a16:creationId xmlns:a16="http://schemas.microsoft.com/office/drawing/2014/main" id="{1ADD42B1-1D76-4486-A110-ED73C5FE39BF}"/>
                </a:ext>
              </a:extLst>
            </p:cNvPr>
            <p:cNvGrpSpPr>
              <a:grpSpLocks/>
            </p:cNvGrpSpPr>
            <p:nvPr/>
          </p:nvGrpSpPr>
          <p:grpSpPr bwMode="auto">
            <a:xfrm>
              <a:off x="4506" y="1619"/>
              <a:ext cx="112" cy="83"/>
              <a:chOff x="4506" y="1619"/>
              <a:chExt cx="112" cy="83"/>
            </a:xfrm>
          </p:grpSpPr>
          <p:pic>
            <p:nvPicPr>
              <p:cNvPr id="14511" name="Picture 296">
                <a:extLst>
                  <a:ext uri="{FF2B5EF4-FFF2-40B4-BE49-F238E27FC236}">
                    <a16:creationId xmlns:a16="http://schemas.microsoft.com/office/drawing/2014/main" id="{BB0D8FF6-F9C2-47FB-8078-8F3F56C3C1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 y="1619"/>
                <a:ext cx="112"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12" name="Freeform 297">
                <a:extLst>
                  <a:ext uri="{FF2B5EF4-FFF2-40B4-BE49-F238E27FC236}">
                    <a16:creationId xmlns:a16="http://schemas.microsoft.com/office/drawing/2014/main" id="{710AC373-3EBE-4CD1-8F43-1F3F802BEB34}"/>
                  </a:ext>
                </a:extLst>
              </p:cNvPr>
              <p:cNvSpPr>
                <a:spLocks/>
              </p:cNvSpPr>
              <p:nvPr/>
            </p:nvSpPr>
            <p:spPr bwMode="auto">
              <a:xfrm>
                <a:off x="4506" y="1619"/>
                <a:ext cx="112" cy="83"/>
              </a:xfrm>
              <a:custGeom>
                <a:avLst/>
                <a:gdLst>
                  <a:gd name="T0" fmla="*/ 2 w 112"/>
                  <a:gd name="T1" fmla="*/ 45 h 83"/>
                  <a:gd name="T2" fmla="*/ 112 w 112"/>
                  <a:gd name="T3" fmla="*/ 83 h 83"/>
                  <a:gd name="T4" fmla="*/ 107 w 112"/>
                  <a:gd name="T5" fmla="*/ 37 h 83"/>
                  <a:gd name="T6" fmla="*/ 0 w 112"/>
                  <a:gd name="T7" fmla="*/ 0 h 83"/>
                  <a:gd name="T8" fmla="*/ 2 w 112"/>
                  <a:gd name="T9" fmla="*/ 45 h 83"/>
                  <a:gd name="T10" fmla="*/ 0 60000 65536"/>
                  <a:gd name="T11" fmla="*/ 0 60000 65536"/>
                  <a:gd name="T12" fmla="*/ 0 60000 65536"/>
                  <a:gd name="T13" fmla="*/ 0 60000 65536"/>
                  <a:gd name="T14" fmla="*/ 0 60000 65536"/>
                  <a:gd name="T15" fmla="*/ 0 w 112"/>
                  <a:gd name="T16" fmla="*/ 0 h 83"/>
                  <a:gd name="T17" fmla="*/ 112 w 112"/>
                  <a:gd name="T18" fmla="*/ 83 h 83"/>
                </a:gdLst>
                <a:ahLst/>
                <a:cxnLst>
                  <a:cxn ang="T10">
                    <a:pos x="T0" y="T1"/>
                  </a:cxn>
                  <a:cxn ang="T11">
                    <a:pos x="T2" y="T3"/>
                  </a:cxn>
                  <a:cxn ang="T12">
                    <a:pos x="T4" y="T5"/>
                  </a:cxn>
                  <a:cxn ang="T13">
                    <a:pos x="T6" y="T7"/>
                  </a:cxn>
                  <a:cxn ang="T14">
                    <a:pos x="T8" y="T9"/>
                  </a:cxn>
                </a:cxnLst>
                <a:rect l="T15" t="T16" r="T17" b="T18"/>
                <a:pathLst>
                  <a:path w="112" h="83">
                    <a:moveTo>
                      <a:pt x="2" y="45"/>
                    </a:moveTo>
                    <a:lnTo>
                      <a:pt x="112" y="83"/>
                    </a:lnTo>
                    <a:lnTo>
                      <a:pt x="107" y="37"/>
                    </a:lnTo>
                    <a:lnTo>
                      <a:pt x="0" y="0"/>
                    </a:lnTo>
                    <a:lnTo>
                      <a:pt x="2" y="45"/>
                    </a:ln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4393" name="Line 299">
              <a:extLst>
                <a:ext uri="{FF2B5EF4-FFF2-40B4-BE49-F238E27FC236}">
                  <a16:creationId xmlns:a16="http://schemas.microsoft.com/office/drawing/2014/main" id="{7C19F7FD-C878-46C6-95C4-4DE4F648827E}"/>
                </a:ext>
              </a:extLst>
            </p:cNvPr>
            <p:cNvSpPr>
              <a:spLocks noChangeShapeType="1"/>
            </p:cNvSpPr>
            <p:nvPr/>
          </p:nvSpPr>
          <p:spPr bwMode="auto">
            <a:xfrm>
              <a:off x="4596" y="1649"/>
              <a:ext cx="2"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94" name="Line 300">
              <a:extLst>
                <a:ext uri="{FF2B5EF4-FFF2-40B4-BE49-F238E27FC236}">
                  <a16:creationId xmlns:a16="http://schemas.microsoft.com/office/drawing/2014/main" id="{250E9303-D2EA-499B-95DF-D26662BEA087}"/>
                </a:ext>
              </a:extLst>
            </p:cNvPr>
            <p:cNvSpPr>
              <a:spLocks noChangeShapeType="1"/>
            </p:cNvSpPr>
            <p:nvPr/>
          </p:nvSpPr>
          <p:spPr bwMode="auto">
            <a:xfrm>
              <a:off x="4565" y="1638"/>
              <a:ext cx="2"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95" name="Line 301">
              <a:extLst>
                <a:ext uri="{FF2B5EF4-FFF2-40B4-BE49-F238E27FC236}">
                  <a16:creationId xmlns:a16="http://schemas.microsoft.com/office/drawing/2014/main" id="{BEDCE0CF-314D-4273-9329-5874EB6864B2}"/>
                </a:ext>
              </a:extLst>
            </p:cNvPr>
            <p:cNvSpPr>
              <a:spLocks noChangeShapeType="1"/>
            </p:cNvSpPr>
            <p:nvPr/>
          </p:nvSpPr>
          <p:spPr bwMode="auto">
            <a:xfrm>
              <a:off x="4582" y="1644"/>
              <a:ext cx="1"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96" name="Line 302">
              <a:extLst>
                <a:ext uri="{FF2B5EF4-FFF2-40B4-BE49-F238E27FC236}">
                  <a16:creationId xmlns:a16="http://schemas.microsoft.com/office/drawing/2014/main" id="{44575BC8-E494-4F4B-8BA9-8921F2FBD025}"/>
                </a:ext>
              </a:extLst>
            </p:cNvPr>
            <p:cNvSpPr>
              <a:spLocks noChangeShapeType="1"/>
            </p:cNvSpPr>
            <p:nvPr/>
          </p:nvSpPr>
          <p:spPr bwMode="auto">
            <a:xfrm>
              <a:off x="4549" y="1633"/>
              <a:ext cx="1" cy="4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97" name="Line 303">
              <a:extLst>
                <a:ext uri="{FF2B5EF4-FFF2-40B4-BE49-F238E27FC236}">
                  <a16:creationId xmlns:a16="http://schemas.microsoft.com/office/drawing/2014/main" id="{44780098-F267-4EC9-8149-874E85C337E5}"/>
                </a:ext>
              </a:extLst>
            </p:cNvPr>
            <p:cNvSpPr>
              <a:spLocks noChangeShapeType="1"/>
            </p:cNvSpPr>
            <p:nvPr/>
          </p:nvSpPr>
          <p:spPr bwMode="auto">
            <a:xfrm>
              <a:off x="4530" y="1626"/>
              <a:ext cx="2" cy="46"/>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14398" name="Group 390">
              <a:extLst>
                <a:ext uri="{FF2B5EF4-FFF2-40B4-BE49-F238E27FC236}">
                  <a16:creationId xmlns:a16="http://schemas.microsoft.com/office/drawing/2014/main" id="{C64D3C72-D594-47E6-ADD4-96AE5B236388}"/>
                </a:ext>
              </a:extLst>
            </p:cNvPr>
            <p:cNvGrpSpPr>
              <a:grpSpLocks/>
            </p:cNvGrpSpPr>
            <p:nvPr/>
          </p:nvGrpSpPr>
          <p:grpSpPr bwMode="auto">
            <a:xfrm>
              <a:off x="4492" y="1665"/>
              <a:ext cx="480" cy="183"/>
              <a:chOff x="4492" y="1665"/>
              <a:chExt cx="480" cy="183"/>
            </a:xfrm>
          </p:grpSpPr>
          <p:sp>
            <p:nvSpPr>
              <p:cNvPr id="14425" name="Freeform 304">
                <a:extLst>
                  <a:ext uri="{FF2B5EF4-FFF2-40B4-BE49-F238E27FC236}">
                    <a16:creationId xmlns:a16="http://schemas.microsoft.com/office/drawing/2014/main" id="{E996CAA5-C16C-4649-A232-1BE4E776DCC2}"/>
                  </a:ext>
                </a:extLst>
              </p:cNvPr>
              <p:cNvSpPr>
                <a:spLocks/>
              </p:cNvSpPr>
              <p:nvPr/>
            </p:nvSpPr>
            <p:spPr bwMode="auto">
              <a:xfrm>
                <a:off x="4492" y="1689"/>
                <a:ext cx="459" cy="155"/>
              </a:xfrm>
              <a:custGeom>
                <a:avLst/>
                <a:gdLst>
                  <a:gd name="T0" fmla="*/ 459 w 459"/>
                  <a:gd name="T1" fmla="*/ 152 h 155"/>
                  <a:gd name="T2" fmla="*/ 459 w 459"/>
                  <a:gd name="T3" fmla="*/ 155 h 155"/>
                  <a:gd name="T4" fmla="*/ 0 w 459"/>
                  <a:gd name="T5" fmla="*/ 3 h 155"/>
                  <a:gd name="T6" fmla="*/ 0 w 459"/>
                  <a:gd name="T7" fmla="*/ 0 h 155"/>
                  <a:gd name="T8" fmla="*/ 459 w 459"/>
                  <a:gd name="T9" fmla="*/ 152 h 155"/>
                  <a:gd name="T10" fmla="*/ 0 60000 65536"/>
                  <a:gd name="T11" fmla="*/ 0 60000 65536"/>
                  <a:gd name="T12" fmla="*/ 0 60000 65536"/>
                  <a:gd name="T13" fmla="*/ 0 60000 65536"/>
                  <a:gd name="T14" fmla="*/ 0 60000 65536"/>
                  <a:gd name="T15" fmla="*/ 0 w 459"/>
                  <a:gd name="T16" fmla="*/ 0 h 155"/>
                  <a:gd name="T17" fmla="*/ 459 w 459"/>
                  <a:gd name="T18" fmla="*/ 155 h 155"/>
                </a:gdLst>
                <a:ahLst/>
                <a:cxnLst>
                  <a:cxn ang="T10">
                    <a:pos x="T0" y="T1"/>
                  </a:cxn>
                  <a:cxn ang="T11">
                    <a:pos x="T2" y="T3"/>
                  </a:cxn>
                  <a:cxn ang="T12">
                    <a:pos x="T4" y="T5"/>
                  </a:cxn>
                  <a:cxn ang="T13">
                    <a:pos x="T6" y="T7"/>
                  </a:cxn>
                  <a:cxn ang="T14">
                    <a:pos x="T8" y="T9"/>
                  </a:cxn>
                </a:cxnLst>
                <a:rect l="T15" t="T16" r="T17" b="T18"/>
                <a:pathLst>
                  <a:path w="459" h="155">
                    <a:moveTo>
                      <a:pt x="459" y="152"/>
                    </a:moveTo>
                    <a:lnTo>
                      <a:pt x="459" y="155"/>
                    </a:lnTo>
                    <a:lnTo>
                      <a:pt x="0" y="3"/>
                    </a:lnTo>
                    <a:lnTo>
                      <a:pt x="0" y="0"/>
                    </a:lnTo>
                    <a:lnTo>
                      <a:pt x="459" y="152"/>
                    </a:lnTo>
                    <a:close/>
                  </a:path>
                </a:pathLst>
              </a:custGeom>
              <a:solidFill>
                <a:srgbClr val="97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26" name="Line 305">
                <a:extLst>
                  <a:ext uri="{FF2B5EF4-FFF2-40B4-BE49-F238E27FC236}">
                    <a16:creationId xmlns:a16="http://schemas.microsoft.com/office/drawing/2014/main" id="{4B52A0C7-B63B-444D-9FB8-4446DE506483}"/>
                  </a:ext>
                </a:extLst>
              </p:cNvPr>
              <p:cNvSpPr>
                <a:spLocks noChangeShapeType="1"/>
              </p:cNvSpPr>
              <p:nvPr/>
            </p:nvSpPr>
            <p:spPr bwMode="auto">
              <a:xfrm flipH="1" flipV="1">
                <a:off x="4492" y="1689"/>
                <a:ext cx="459" cy="152"/>
              </a:xfrm>
              <a:prstGeom prst="line">
                <a:avLst/>
              </a:prstGeom>
              <a:noFill/>
              <a:ln w="0">
                <a:solidFill>
                  <a:srgbClr val="974B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27" name="Freeform 306">
                <a:extLst>
                  <a:ext uri="{FF2B5EF4-FFF2-40B4-BE49-F238E27FC236}">
                    <a16:creationId xmlns:a16="http://schemas.microsoft.com/office/drawing/2014/main" id="{D5ABEB5F-F91B-4B0B-9325-18D67F5F01D4}"/>
                  </a:ext>
                </a:extLst>
              </p:cNvPr>
              <p:cNvSpPr>
                <a:spLocks/>
              </p:cNvSpPr>
              <p:nvPr/>
            </p:nvSpPr>
            <p:spPr bwMode="auto">
              <a:xfrm>
                <a:off x="4492" y="1692"/>
                <a:ext cx="460" cy="154"/>
              </a:xfrm>
              <a:custGeom>
                <a:avLst/>
                <a:gdLst>
                  <a:gd name="T0" fmla="*/ 459 w 460"/>
                  <a:gd name="T1" fmla="*/ 152 h 154"/>
                  <a:gd name="T2" fmla="*/ 460 w 460"/>
                  <a:gd name="T3" fmla="*/ 154 h 154"/>
                  <a:gd name="T4" fmla="*/ 0 w 460"/>
                  <a:gd name="T5" fmla="*/ 2 h 154"/>
                  <a:gd name="T6" fmla="*/ 0 w 460"/>
                  <a:gd name="T7" fmla="*/ 0 h 154"/>
                  <a:gd name="T8" fmla="*/ 459 w 460"/>
                  <a:gd name="T9" fmla="*/ 152 h 154"/>
                  <a:gd name="T10" fmla="*/ 0 60000 65536"/>
                  <a:gd name="T11" fmla="*/ 0 60000 65536"/>
                  <a:gd name="T12" fmla="*/ 0 60000 65536"/>
                  <a:gd name="T13" fmla="*/ 0 60000 65536"/>
                  <a:gd name="T14" fmla="*/ 0 60000 65536"/>
                  <a:gd name="T15" fmla="*/ 0 w 460"/>
                  <a:gd name="T16" fmla="*/ 0 h 154"/>
                  <a:gd name="T17" fmla="*/ 460 w 460"/>
                  <a:gd name="T18" fmla="*/ 154 h 154"/>
                </a:gdLst>
                <a:ahLst/>
                <a:cxnLst>
                  <a:cxn ang="T10">
                    <a:pos x="T0" y="T1"/>
                  </a:cxn>
                  <a:cxn ang="T11">
                    <a:pos x="T2" y="T3"/>
                  </a:cxn>
                  <a:cxn ang="T12">
                    <a:pos x="T4" y="T5"/>
                  </a:cxn>
                  <a:cxn ang="T13">
                    <a:pos x="T6" y="T7"/>
                  </a:cxn>
                  <a:cxn ang="T14">
                    <a:pos x="T8" y="T9"/>
                  </a:cxn>
                </a:cxnLst>
                <a:rect l="T15" t="T16" r="T17" b="T18"/>
                <a:pathLst>
                  <a:path w="460" h="154">
                    <a:moveTo>
                      <a:pt x="459" y="152"/>
                    </a:moveTo>
                    <a:lnTo>
                      <a:pt x="460" y="154"/>
                    </a:lnTo>
                    <a:lnTo>
                      <a:pt x="0" y="2"/>
                    </a:lnTo>
                    <a:lnTo>
                      <a:pt x="0" y="0"/>
                    </a:lnTo>
                    <a:lnTo>
                      <a:pt x="459" y="152"/>
                    </a:lnTo>
                    <a:close/>
                  </a:path>
                </a:pathLst>
              </a:custGeom>
              <a:solidFill>
                <a:srgbClr val="97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28" name="Line 307">
                <a:extLst>
                  <a:ext uri="{FF2B5EF4-FFF2-40B4-BE49-F238E27FC236}">
                    <a16:creationId xmlns:a16="http://schemas.microsoft.com/office/drawing/2014/main" id="{41962BB6-EB5B-4D12-B31A-396FCD3A0288}"/>
                  </a:ext>
                </a:extLst>
              </p:cNvPr>
              <p:cNvSpPr>
                <a:spLocks noChangeShapeType="1"/>
              </p:cNvSpPr>
              <p:nvPr/>
            </p:nvSpPr>
            <p:spPr bwMode="auto">
              <a:xfrm flipH="1" flipV="1">
                <a:off x="4492" y="1692"/>
                <a:ext cx="459" cy="152"/>
              </a:xfrm>
              <a:prstGeom prst="line">
                <a:avLst/>
              </a:prstGeom>
              <a:noFill/>
              <a:ln w="0">
                <a:solidFill>
                  <a:srgbClr val="974B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29" name="Freeform 308">
                <a:extLst>
                  <a:ext uri="{FF2B5EF4-FFF2-40B4-BE49-F238E27FC236}">
                    <a16:creationId xmlns:a16="http://schemas.microsoft.com/office/drawing/2014/main" id="{9EF45EB9-DCC5-492C-8751-8A0386483BB3}"/>
                  </a:ext>
                </a:extLst>
              </p:cNvPr>
              <p:cNvSpPr>
                <a:spLocks/>
              </p:cNvSpPr>
              <p:nvPr/>
            </p:nvSpPr>
            <p:spPr bwMode="auto">
              <a:xfrm>
                <a:off x="4492" y="1694"/>
                <a:ext cx="461" cy="153"/>
              </a:xfrm>
              <a:custGeom>
                <a:avLst/>
                <a:gdLst>
                  <a:gd name="T0" fmla="*/ 460 w 461"/>
                  <a:gd name="T1" fmla="*/ 152 h 153"/>
                  <a:gd name="T2" fmla="*/ 461 w 461"/>
                  <a:gd name="T3" fmla="*/ 153 h 153"/>
                  <a:gd name="T4" fmla="*/ 1 w 461"/>
                  <a:gd name="T5" fmla="*/ 1 h 153"/>
                  <a:gd name="T6" fmla="*/ 0 w 461"/>
                  <a:gd name="T7" fmla="*/ 0 h 153"/>
                  <a:gd name="T8" fmla="*/ 460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0" y="152"/>
                    </a:moveTo>
                    <a:lnTo>
                      <a:pt x="461" y="153"/>
                    </a:lnTo>
                    <a:lnTo>
                      <a:pt x="1" y="1"/>
                    </a:lnTo>
                    <a:lnTo>
                      <a:pt x="0" y="0"/>
                    </a:lnTo>
                    <a:lnTo>
                      <a:pt x="460" y="152"/>
                    </a:lnTo>
                    <a:close/>
                  </a:path>
                </a:pathLst>
              </a:custGeom>
              <a:solidFill>
                <a:srgbClr val="96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30" name="Line 309">
                <a:extLst>
                  <a:ext uri="{FF2B5EF4-FFF2-40B4-BE49-F238E27FC236}">
                    <a16:creationId xmlns:a16="http://schemas.microsoft.com/office/drawing/2014/main" id="{A17DAF3D-1C36-44A1-B9D1-72D851353C2A}"/>
                  </a:ext>
                </a:extLst>
              </p:cNvPr>
              <p:cNvSpPr>
                <a:spLocks noChangeShapeType="1"/>
              </p:cNvSpPr>
              <p:nvPr/>
            </p:nvSpPr>
            <p:spPr bwMode="auto">
              <a:xfrm flipH="1" flipV="1">
                <a:off x="4492" y="1694"/>
                <a:ext cx="460" cy="152"/>
              </a:xfrm>
              <a:prstGeom prst="line">
                <a:avLst/>
              </a:prstGeom>
              <a:noFill/>
              <a:ln w="0">
                <a:solidFill>
                  <a:srgbClr val="964B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31" name="Freeform 310">
                <a:extLst>
                  <a:ext uri="{FF2B5EF4-FFF2-40B4-BE49-F238E27FC236}">
                    <a16:creationId xmlns:a16="http://schemas.microsoft.com/office/drawing/2014/main" id="{7EFED576-B6FC-4A7C-8E1C-20BEFB36A2C1}"/>
                  </a:ext>
                </a:extLst>
              </p:cNvPr>
              <p:cNvSpPr>
                <a:spLocks/>
              </p:cNvSpPr>
              <p:nvPr/>
            </p:nvSpPr>
            <p:spPr bwMode="auto">
              <a:xfrm>
                <a:off x="4492" y="1694"/>
                <a:ext cx="461" cy="153"/>
              </a:xfrm>
              <a:custGeom>
                <a:avLst/>
                <a:gdLst>
                  <a:gd name="T0" fmla="*/ 460 w 461"/>
                  <a:gd name="T1" fmla="*/ 152 h 153"/>
                  <a:gd name="T2" fmla="*/ 461 w 461"/>
                  <a:gd name="T3" fmla="*/ 153 h 153"/>
                  <a:gd name="T4" fmla="*/ 1 w 461"/>
                  <a:gd name="T5" fmla="*/ 1 h 153"/>
                  <a:gd name="T6" fmla="*/ 0 w 461"/>
                  <a:gd name="T7" fmla="*/ 0 h 153"/>
                  <a:gd name="T8" fmla="*/ 460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0" y="152"/>
                    </a:moveTo>
                    <a:lnTo>
                      <a:pt x="461" y="153"/>
                    </a:lnTo>
                    <a:lnTo>
                      <a:pt x="1" y="1"/>
                    </a:lnTo>
                    <a:lnTo>
                      <a:pt x="0" y="0"/>
                    </a:lnTo>
                    <a:lnTo>
                      <a:pt x="460" y="152"/>
                    </a:lnTo>
                    <a:close/>
                  </a:path>
                </a:pathLst>
              </a:custGeom>
              <a:solidFill>
                <a:srgbClr val="96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32" name="Freeform 311">
                <a:extLst>
                  <a:ext uri="{FF2B5EF4-FFF2-40B4-BE49-F238E27FC236}">
                    <a16:creationId xmlns:a16="http://schemas.microsoft.com/office/drawing/2014/main" id="{0BA8C88D-05BA-4B12-A925-BB5B69A9F50B}"/>
                  </a:ext>
                </a:extLst>
              </p:cNvPr>
              <p:cNvSpPr>
                <a:spLocks/>
              </p:cNvSpPr>
              <p:nvPr/>
            </p:nvSpPr>
            <p:spPr bwMode="auto">
              <a:xfrm>
                <a:off x="4493" y="1695"/>
                <a:ext cx="460" cy="152"/>
              </a:xfrm>
              <a:custGeom>
                <a:avLst/>
                <a:gdLst>
                  <a:gd name="T0" fmla="*/ 460 w 460"/>
                  <a:gd name="T1" fmla="*/ 152 h 152"/>
                  <a:gd name="T2" fmla="*/ 460 w 460"/>
                  <a:gd name="T3" fmla="*/ 152 h 152"/>
                  <a:gd name="T4" fmla="*/ 0 w 460"/>
                  <a:gd name="T5" fmla="*/ 0 h 152"/>
                  <a:gd name="T6" fmla="*/ 0 w 460"/>
                  <a:gd name="T7" fmla="*/ 0 h 152"/>
                  <a:gd name="T8" fmla="*/ 460 w 460"/>
                  <a:gd name="T9" fmla="*/ 152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2"/>
                    </a:moveTo>
                    <a:lnTo>
                      <a:pt x="460" y="152"/>
                    </a:lnTo>
                    <a:lnTo>
                      <a:pt x="0" y="0"/>
                    </a:lnTo>
                    <a:lnTo>
                      <a:pt x="460" y="152"/>
                    </a:lnTo>
                    <a:close/>
                  </a:path>
                </a:pathLst>
              </a:custGeom>
              <a:solidFill>
                <a:srgbClr val="94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33" name="Freeform 312">
                <a:extLst>
                  <a:ext uri="{FF2B5EF4-FFF2-40B4-BE49-F238E27FC236}">
                    <a16:creationId xmlns:a16="http://schemas.microsoft.com/office/drawing/2014/main" id="{8BE75089-6982-40DE-A76F-D08D628BB663}"/>
                  </a:ext>
                </a:extLst>
              </p:cNvPr>
              <p:cNvSpPr>
                <a:spLocks/>
              </p:cNvSpPr>
              <p:nvPr/>
            </p:nvSpPr>
            <p:spPr bwMode="auto">
              <a:xfrm>
                <a:off x="4493" y="1695"/>
                <a:ext cx="461" cy="153"/>
              </a:xfrm>
              <a:custGeom>
                <a:avLst/>
                <a:gdLst>
                  <a:gd name="T0" fmla="*/ 460 w 461"/>
                  <a:gd name="T1" fmla="*/ 152 h 153"/>
                  <a:gd name="T2" fmla="*/ 461 w 461"/>
                  <a:gd name="T3" fmla="*/ 153 h 153"/>
                  <a:gd name="T4" fmla="*/ 2 w 461"/>
                  <a:gd name="T5" fmla="*/ 1 h 153"/>
                  <a:gd name="T6" fmla="*/ 0 w 461"/>
                  <a:gd name="T7" fmla="*/ 0 h 153"/>
                  <a:gd name="T8" fmla="*/ 460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0" y="152"/>
                    </a:moveTo>
                    <a:lnTo>
                      <a:pt x="461" y="153"/>
                    </a:lnTo>
                    <a:lnTo>
                      <a:pt x="2" y="1"/>
                    </a:lnTo>
                    <a:lnTo>
                      <a:pt x="0" y="0"/>
                    </a:lnTo>
                    <a:lnTo>
                      <a:pt x="460" y="152"/>
                    </a:lnTo>
                    <a:close/>
                  </a:path>
                </a:pathLst>
              </a:custGeom>
              <a:solidFill>
                <a:srgbClr val="93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34" name="Line 313">
                <a:extLst>
                  <a:ext uri="{FF2B5EF4-FFF2-40B4-BE49-F238E27FC236}">
                    <a16:creationId xmlns:a16="http://schemas.microsoft.com/office/drawing/2014/main" id="{E98B7D46-D728-4D50-B950-6259A53FFB79}"/>
                  </a:ext>
                </a:extLst>
              </p:cNvPr>
              <p:cNvSpPr>
                <a:spLocks noChangeShapeType="1"/>
              </p:cNvSpPr>
              <p:nvPr/>
            </p:nvSpPr>
            <p:spPr bwMode="auto">
              <a:xfrm flipH="1" flipV="1">
                <a:off x="4493" y="1695"/>
                <a:ext cx="460" cy="152"/>
              </a:xfrm>
              <a:prstGeom prst="line">
                <a:avLst/>
              </a:prstGeom>
              <a:noFill/>
              <a:ln w="0">
                <a:solidFill>
                  <a:srgbClr val="9349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35" name="Freeform 314">
                <a:extLst>
                  <a:ext uri="{FF2B5EF4-FFF2-40B4-BE49-F238E27FC236}">
                    <a16:creationId xmlns:a16="http://schemas.microsoft.com/office/drawing/2014/main" id="{B29A8754-0A2A-410D-8C50-7E8AEA2FEEC0}"/>
                  </a:ext>
                </a:extLst>
              </p:cNvPr>
              <p:cNvSpPr>
                <a:spLocks/>
              </p:cNvSpPr>
              <p:nvPr/>
            </p:nvSpPr>
            <p:spPr bwMode="auto">
              <a:xfrm>
                <a:off x="4507" y="1665"/>
                <a:ext cx="461" cy="152"/>
              </a:xfrm>
              <a:custGeom>
                <a:avLst/>
                <a:gdLst>
                  <a:gd name="T0" fmla="*/ 461 w 461"/>
                  <a:gd name="T1" fmla="*/ 152 h 152"/>
                  <a:gd name="T2" fmla="*/ 460 w 461"/>
                  <a:gd name="T3" fmla="*/ 151 h 152"/>
                  <a:gd name="T4" fmla="*/ 0 w 461"/>
                  <a:gd name="T5" fmla="*/ 0 h 152"/>
                  <a:gd name="T6" fmla="*/ 2 w 461"/>
                  <a:gd name="T7" fmla="*/ 0 h 152"/>
                  <a:gd name="T8" fmla="*/ 461 w 461"/>
                  <a:gd name="T9" fmla="*/ 152 h 152"/>
                  <a:gd name="T10" fmla="*/ 0 60000 65536"/>
                  <a:gd name="T11" fmla="*/ 0 60000 65536"/>
                  <a:gd name="T12" fmla="*/ 0 60000 65536"/>
                  <a:gd name="T13" fmla="*/ 0 60000 65536"/>
                  <a:gd name="T14" fmla="*/ 0 60000 65536"/>
                  <a:gd name="T15" fmla="*/ 0 w 461"/>
                  <a:gd name="T16" fmla="*/ 0 h 152"/>
                  <a:gd name="T17" fmla="*/ 461 w 461"/>
                  <a:gd name="T18" fmla="*/ 152 h 152"/>
                </a:gdLst>
                <a:ahLst/>
                <a:cxnLst>
                  <a:cxn ang="T10">
                    <a:pos x="T0" y="T1"/>
                  </a:cxn>
                  <a:cxn ang="T11">
                    <a:pos x="T2" y="T3"/>
                  </a:cxn>
                  <a:cxn ang="T12">
                    <a:pos x="T4" y="T5"/>
                  </a:cxn>
                  <a:cxn ang="T13">
                    <a:pos x="T6" y="T7"/>
                  </a:cxn>
                  <a:cxn ang="T14">
                    <a:pos x="T8" y="T9"/>
                  </a:cxn>
                </a:cxnLst>
                <a:rect l="T15" t="T16" r="T17" b="T18"/>
                <a:pathLst>
                  <a:path w="461" h="152">
                    <a:moveTo>
                      <a:pt x="461" y="152"/>
                    </a:moveTo>
                    <a:lnTo>
                      <a:pt x="460" y="151"/>
                    </a:lnTo>
                    <a:lnTo>
                      <a:pt x="0" y="0"/>
                    </a:lnTo>
                    <a:lnTo>
                      <a:pt x="2" y="0"/>
                    </a:lnTo>
                    <a:lnTo>
                      <a:pt x="461" y="152"/>
                    </a:lnTo>
                    <a:close/>
                  </a:path>
                </a:pathLst>
              </a:custGeom>
              <a:solidFill>
                <a:srgbClr val="7C3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36" name="Line 315">
                <a:extLst>
                  <a:ext uri="{FF2B5EF4-FFF2-40B4-BE49-F238E27FC236}">
                    <a16:creationId xmlns:a16="http://schemas.microsoft.com/office/drawing/2014/main" id="{6FCE1513-0930-4B4A-BD21-FFE148796B95}"/>
                  </a:ext>
                </a:extLst>
              </p:cNvPr>
              <p:cNvSpPr>
                <a:spLocks noChangeShapeType="1"/>
              </p:cNvSpPr>
              <p:nvPr/>
            </p:nvSpPr>
            <p:spPr bwMode="auto">
              <a:xfrm flipH="1" flipV="1">
                <a:off x="4509" y="1665"/>
                <a:ext cx="459" cy="152"/>
              </a:xfrm>
              <a:prstGeom prst="line">
                <a:avLst/>
              </a:prstGeom>
              <a:noFill/>
              <a:ln w="0">
                <a:solidFill>
                  <a:srgbClr val="7C3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37" name="Freeform 316">
                <a:extLst>
                  <a:ext uri="{FF2B5EF4-FFF2-40B4-BE49-F238E27FC236}">
                    <a16:creationId xmlns:a16="http://schemas.microsoft.com/office/drawing/2014/main" id="{1E5C445D-6DFB-4F1D-8DFD-2CDC630E68D0}"/>
                  </a:ext>
                </a:extLst>
              </p:cNvPr>
              <p:cNvSpPr>
                <a:spLocks/>
              </p:cNvSpPr>
              <p:nvPr/>
            </p:nvSpPr>
            <p:spPr bwMode="auto">
              <a:xfrm>
                <a:off x="4506" y="1665"/>
                <a:ext cx="461" cy="152"/>
              </a:xfrm>
              <a:custGeom>
                <a:avLst/>
                <a:gdLst>
                  <a:gd name="T0" fmla="*/ 461 w 461"/>
                  <a:gd name="T1" fmla="*/ 151 h 152"/>
                  <a:gd name="T2" fmla="*/ 459 w 461"/>
                  <a:gd name="T3" fmla="*/ 152 h 152"/>
                  <a:gd name="T4" fmla="*/ 0 w 461"/>
                  <a:gd name="T5" fmla="*/ 0 h 152"/>
                  <a:gd name="T6" fmla="*/ 1 w 461"/>
                  <a:gd name="T7" fmla="*/ 0 h 152"/>
                  <a:gd name="T8" fmla="*/ 461 w 461"/>
                  <a:gd name="T9" fmla="*/ 151 h 152"/>
                  <a:gd name="T10" fmla="*/ 0 60000 65536"/>
                  <a:gd name="T11" fmla="*/ 0 60000 65536"/>
                  <a:gd name="T12" fmla="*/ 0 60000 65536"/>
                  <a:gd name="T13" fmla="*/ 0 60000 65536"/>
                  <a:gd name="T14" fmla="*/ 0 60000 65536"/>
                  <a:gd name="T15" fmla="*/ 0 w 461"/>
                  <a:gd name="T16" fmla="*/ 0 h 152"/>
                  <a:gd name="T17" fmla="*/ 461 w 461"/>
                  <a:gd name="T18" fmla="*/ 152 h 152"/>
                </a:gdLst>
                <a:ahLst/>
                <a:cxnLst>
                  <a:cxn ang="T10">
                    <a:pos x="T0" y="T1"/>
                  </a:cxn>
                  <a:cxn ang="T11">
                    <a:pos x="T2" y="T3"/>
                  </a:cxn>
                  <a:cxn ang="T12">
                    <a:pos x="T4" y="T5"/>
                  </a:cxn>
                  <a:cxn ang="T13">
                    <a:pos x="T6" y="T7"/>
                  </a:cxn>
                  <a:cxn ang="T14">
                    <a:pos x="T8" y="T9"/>
                  </a:cxn>
                </a:cxnLst>
                <a:rect l="T15" t="T16" r="T17" b="T18"/>
                <a:pathLst>
                  <a:path w="461" h="152">
                    <a:moveTo>
                      <a:pt x="461" y="151"/>
                    </a:moveTo>
                    <a:lnTo>
                      <a:pt x="459" y="152"/>
                    </a:lnTo>
                    <a:lnTo>
                      <a:pt x="0" y="0"/>
                    </a:lnTo>
                    <a:lnTo>
                      <a:pt x="1" y="0"/>
                    </a:lnTo>
                    <a:lnTo>
                      <a:pt x="461" y="151"/>
                    </a:lnTo>
                    <a:close/>
                  </a:path>
                </a:pathLst>
              </a:custGeom>
              <a:solidFill>
                <a:srgbClr val="7F3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38" name="Line 317">
                <a:extLst>
                  <a:ext uri="{FF2B5EF4-FFF2-40B4-BE49-F238E27FC236}">
                    <a16:creationId xmlns:a16="http://schemas.microsoft.com/office/drawing/2014/main" id="{77D3F615-2145-4B2E-9989-FE7764400F4E}"/>
                  </a:ext>
                </a:extLst>
              </p:cNvPr>
              <p:cNvSpPr>
                <a:spLocks noChangeShapeType="1"/>
              </p:cNvSpPr>
              <p:nvPr/>
            </p:nvSpPr>
            <p:spPr bwMode="auto">
              <a:xfrm flipH="1" flipV="1">
                <a:off x="4507" y="1665"/>
                <a:ext cx="460" cy="151"/>
              </a:xfrm>
              <a:prstGeom prst="line">
                <a:avLst/>
              </a:prstGeom>
              <a:noFill/>
              <a:ln w="0">
                <a:solidFill>
                  <a:srgbClr val="7F3F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39" name="Freeform 318">
                <a:extLst>
                  <a:ext uri="{FF2B5EF4-FFF2-40B4-BE49-F238E27FC236}">
                    <a16:creationId xmlns:a16="http://schemas.microsoft.com/office/drawing/2014/main" id="{E6C88013-3964-468E-8055-383EC3547F57}"/>
                  </a:ext>
                </a:extLst>
              </p:cNvPr>
              <p:cNvSpPr>
                <a:spLocks/>
              </p:cNvSpPr>
              <p:nvPr/>
            </p:nvSpPr>
            <p:spPr bwMode="auto">
              <a:xfrm>
                <a:off x="4504" y="1665"/>
                <a:ext cx="461" cy="153"/>
              </a:xfrm>
              <a:custGeom>
                <a:avLst/>
                <a:gdLst>
                  <a:gd name="T0" fmla="*/ 461 w 461"/>
                  <a:gd name="T1" fmla="*/ 152 h 153"/>
                  <a:gd name="T2" fmla="*/ 459 w 461"/>
                  <a:gd name="T3" fmla="*/ 153 h 153"/>
                  <a:gd name="T4" fmla="*/ 0 w 461"/>
                  <a:gd name="T5" fmla="*/ 1 h 153"/>
                  <a:gd name="T6" fmla="*/ 2 w 461"/>
                  <a:gd name="T7" fmla="*/ 0 h 153"/>
                  <a:gd name="T8" fmla="*/ 461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1" y="152"/>
                    </a:moveTo>
                    <a:lnTo>
                      <a:pt x="459" y="153"/>
                    </a:lnTo>
                    <a:lnTo>
                      <a:pt x="0" y="1"/>
                    </a:lnTo>
                    <a:lnTo>
                      <a:pt x="2" y="0"/>
                    </a:lnTo>
                    <a:lnTo>
                      <a:pt x="461" y="152"/>
                    </a:lnTo>
                    <a:close/>
                  </a:path>
                </a:pathLst>
              </a:custGeom>
              <a:solidFill>
                <a:srgbClr val="82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40" name="Line 319">
                <a:extLst>
                  <a:ext uri="{FF2B5EF4-FFF2-40B4-BE49-F238E27FC236}">
                    <a16:creationId xmlns:a16="http://schemas.microsoft.com/office/drawing/2014/main" id="{8E992F6E-0A2F-46F3-A1BB-B86EC474061D}"/>
                  </a:ext>
                </a:extLst>
              </p:cNvPr>
              <p:cNvSpPr>
                <a:spLocks noChangeShapeType="1"/>
              </p:cNvSpPr>
              <p:nvPr/>
            </p:nvSpPr>
            <p:spPr bwMode="auto">
              <a:xfrm flipH="1" flipV="1">
                <a:off x="4506" y="1665"/>
                <a:ext cx="459" cy="152"/>
              </a:xfrm>
              <a:prstGeom prst="line">
                <a:avLst/>
              </a:prstGeom>
              <a:noFill/>
              <a:ln w="0">
                <a:solidFill>
                  <a:srgbClr val="824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41" name="Freeform 320">
                <a:extLst>
                  <a:ext uri="{FF2B5EF4-FFF2-40B4-BE49-F238E27FC236}">
                    <a16:creationId xmlns:a16="http://schemas.microsoft.com/office/drawing/2014/main" id="{5C301C03-0D77-4A36-A281-B164B1E5873C}"/>
                  </a:ext>
                </a:extLst>
              </p:cNvPr>
              <p:cNvSpPr>
                <a:spLocks/>
              </p:cNvSpPr>
              <p:nvPr/>
            </p:nvSpPr>
            <p:spPr bwMode="auto">
              <a:xfrm>
                <a:off x="4505" y="1665"/>
                <a:ext cx="460" cy="152"/>
              </a:xfrm>
              <a:custGeom>
                <a:avLst/>
                <a:gdLst>
                  <a:gd name="T0" fmla="*/ 460 w 460"/>
                  <a:gd name="T1" fmla="*/ 152 h 152"/>
                  <a:gd name="T2" fmla="*/ 460 w 460"/>
                  <a:gd name="T3" fmla="*/ 152 h 152"/>
                  <a:gd name="T4" fmla="*/ 0 w 460"/>
                  <a:gd name="T5" fmla="*/ 0 h 152"/>
                  <a:gd name="T6" fmla="*/ 1 w 460"/>
                  <a:gd name="T7" fmla="*/ 0 h 152"/>
                  <a:gd name="T8" fmla="*/ 460 w 460"/>
                  <a:gd name="T9" fmla="*/ 152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2"/>
                    </a:moveTo>
                    <a:lnTo>
                      <a:pt x="460" y="152"/>
                    </a:lnTo>
                    <a:lnTo>
                      <a:pt x="0" y="0"/>
                    </a:lnTo>
                    <a:lnTo>
                      <a:pt x="1" y="0"/>
                    </a:lnTo>
                    <a:lnTo>
                      <a:pt x="460" y="152"/>
                    </a:lnTo>
                    <a:close/>
                  </a:path>
                </a:pathLst>
              </a:custGeom>
              <a:solidFill>
                <a:srgbClr val="82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42" name="Freeform 321">
                <a:extLst>
                  <a:ext uri="{FF2B5EF4-FFF2-40B4-BE49-F238E27FC236}">
                    <a16:creationId xmlns:a16="http://schemas.microsoft.com/office/drawing/2014/main" id="{A2A0F253-62F3-46B2-8F33-D57CA27EB207}"/>
                  </a:ext>
                </a:extLst>
              </p:cNvPr>
              <p:cNvSpPr>
                <a:spLocks/>
              </p:cNvSpPr>
              <p:nvPr/>
            </p:nvSpPr>
            <p:spPr bwMode="auto">
              <a:xfrm>
                <a:off x="4504" y="1665"/>
                <a:ext cx="461" cy="152"/>
              </a:xfrm>
              <a:custGeom>
                <a:avLst/>
                <a:gdLst>
                  <a:gd name="T0" fmla="*/ 461 w 461"/>
                  <a:gd name="T1" fmla="*/ 152 h 152"/>
                  <a:gd name="T2" fmla="*/ 460 w 461"/>
                  <a:gd name="T3" fmla="*/ 152 h 152"/>
                  <a:gd name="T4" fmla="*/ 0 w 461"/>
                  <a:gd name="T5" fmla="*/ 0 h 152"/>
                  <a:gd name="T6" fmla="*/ 1 w 461"/>
                  <a:gd name="T7" fmla="*/ 0 h 152"/>
                  <a:gd name="T8" fmla="*/ 461 w 461"/>
                  <a:gd name="T9" fmla="*/ 152 h 152"/>
                  <a:gd name="T10" fmla="*/ 0 60000 65536"/>
                  <a:gd name="T11" fmla="*/ 0 60000 65536"/>
                  <a:gd name="T12" fmla="*/ 0 60000 65536"/>
                  <a:gd name="T13" fmla="*/ 0 60000 65536"/>
                  <a:gd name="T14" fmla="*/ 0 60000 65536"/>
                  <a:gd name="T15" fmla="*/ 0 w 461"/>
                  <a:gd name="T16" fmla="*/ 0 h 152"/>
                  <a:gd name="T17" fmla="*/ 461 w 461"/>
                  <a:gd name="T18" fmla="*/ 152 h 152"/>
                </a:gdLst>
                <a:ahLst/>
                <a:cxnLst>
                  <a:cxn ang="T10">
                    <a:pos x="T0" y="T1"/>
                  </a:cxn>
                  <a:cxn ang="T11">
                    <a:pos x="T2" y="T3"/>
                  </a:cxn>
                  <a:cxn ang="T12">
                    <a:pos x="T4" y="T5"/>
                  </a:cxn>
                  <a:cxn ang="T13">
                    <a:pos x="T6" y="T7"/>
                  </a:cxn>
                  <a:cxn ang="T14">
                    <a:pos x="T8" y="T9"/>
                  </a:cxn>
                </a:cxnLst>
                <a:rect l="T15" t="T16" r="T17" b="T18"/>
                <a:pathLst>
                  <a:path w="461" h="152">
                    <a:moveTo>
                      <a:pt x="461" y="152"/>
                    </a:moveTo>
                    <a:lnTo>
                      <a:pt x="460" y="152"/>
                    </a:lnTo>
                    <a:lnTo>
                      <a:pt x="0" y="0"/>
                    </a:lnTo>
                    <a:lnTo>
                      <a:pt x="1" y="0"/>
                    </a:lnTo>
                    <a:lnTo>
                      <a:pt x="461" y="152"/>
                    </a:lnTo>
                    <a:close/>
                  </a:path>
                </a:pathLst>
              </a:custGeom>
              <a:solidFill>
                <a:srgbClr val="83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43" name="Freeform 322">
                <a:extLst>
                  <a:ext uri="{FF2B5EF4-FFF2-40B4-BE49-F238E27FC236}">
                    <a16:creationId xmlns:a16="http://schemas.microsoft.com/office/drawing/2014/main" id="{FEAEDD25-C948-48AB-A103-E0778B2E10E3}"/>
                  </a:ext>
                </a:extLst>
              </p:cNvPr>
              <p:cNvSpPr>
                <a:spLocks/>
              </p:cNvSpPr>
              <p:nvPr/>
            </p:nvSpPr>
            <p:spPr bwMode="auto">
              <a:xfrm>
                <a:off x="4504" y="1665"/>
                <a:ext cx="460" cy="153"/>
              </a:xfrm>
              <a:custGeom>
                <a:avLst/>
                <a:gdLst>
                  <a:gd name="T0" fmla="*/ 460 w 460"/>
                  <a:gd name="T1" fmla="*/ 152 h 153"/>
                  <a:gd name="T2" fmla="*/ 459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0" y="0"/>
                    </a:lnTo>
                    <a:lnTo>
                      <a:pt x="460" y="152"/>
                    </a:lnTo>
                    <a:close/>
                  </a:path>
                </a:pathLst>
              </a:custGeom>
              <a:solidFill>
                <a:srgbClr val="844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44" name="Freeform 323">
                <a:extLst>
                  <a:ext uri="{FF2B5EF4-FFF2-40B4-BE49-F238E27FC236}">
                    <a16:creationId xmlns:a16="http://schemas.microsoft.com/office/drawing/2014/main" id="{38BEE4E7-76C3-4132-958F-987EAB864DB2}"/>
                  </a:ext>
                </a:extLst>
              </p:cNvPr>
              <p:cNvSpPr>
                <a:spLocks/>
              </p:cNvSpPr>
              <p:nvPr/>
            </p:nvSpPr>
            <p:spPr bwMode="auto">
              <a:xfrm>
                <a:off x="4502" y="1666"/>
                <a:ext cx="461" cy="153"/>
              </a:xfrm>
              <a:custGeom>
                <a:avLst/>
                <a:gdLst>
                  <a:gd name="T0" fmla="*/ 461 w 461"/>
                  <a:gd name="T1" fmla="*/ 152 h 153"/>
                  <a:gd name="T2" fmla="*/ 459 w 461"/>
                  <a:gd name="T3" fmla="*/ 153 h 153"/>
                  <a:gd name="T4" fmla="*/ 0 w 461"/>
                  <a:gd name="T5" fmla="*/ 1 h 153"/>
                  <a:gd name="T6" fmla="*/ 2 w 461"/>
                  <a:gd name="T7" fmla="*/ 0 h 153"/>
                  <a:gd name="T8" fmla="*/ 461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1" y="152"/>
                    </a:moveTo>
                    <a:lnTo>
                      <a:pt x="459" y="153"/>
                    </a:lnTo>
                    <a:lnTo>
                      <a:pt x="0" y="1"/>
                    </a:lnTo>
                    <a:lnTo>
                      <a:pt x="2" y="0"/>
                    </a:lnTo>
                    <a:lnTo>
                      <a:pt x="461" y="152"/>
                    </a:lnTo>
                    <a:close/>
                  </a:path>
                </a:pathLst>
              </a:custGeom>
              <a:solidFill>
                <a:srgbClr val="85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45" name="Line 324">
                <a:extLst>
                  <a:ext uri="{FF2B5EF4-FFF2-40B4-BE49-F238E27FC236}">
                    <a16:creationId xmlns:a16="http://schemas.microsoft.com/office/drawing/2014/main" id="{0AC9B56D-8E72-43C7-810A-42DB1EE6D180}"/>
                  </a:ext>
                </a:extLst>
              </p:cNvPr>
              <p:cNvSpPr>
                <a:spLocks noChangeShapeType="1"/>
              </p:cNvSpPr>
              <p:nvPr/>
            </p:nvSpPr>
            <p:spPr bwMode="auto">
              <a:xfrm flipH="1" flipV="1">
                <a:off x="4504" y="1666"/>
                <a:ext cx="459" cy="152"/>
              </a:xfrm>
              <a:prstGeom prst="line">
                <a:avLst/>
              </a:prstGeom>
              <a:noFill/>
              <a:ln w="0">
                <a:solidFill>
                  <a:srgbClr val="8542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46" name="Freeform 325">
                <a:extLst>
                  <a:ext uri="{FF2B5EF4-FFF2-40B4-BE49-F238E27FC236}">
                    <a16:creationId xmlns:a16="http://schemas.microsoft.com/office/drawing/2014/main" id="{C8333EA8-1921-45E0-B85A-BDD60D18F4D7}"/>
                  </a:ext>
                </a:extLst>
              </p:cNvPr>
              <p:cNvSpPr>
                <a:spLocks/>
              </p:cNvSpPr>
              <p:nvPr/>
            </p:nvSpPr>
            <p:spPr bwMode="auto">
              <a:xfrm>
                <a:off x="4503" y="1666"/>
                <a:ext cx="460" cy="152"/>
              </a:xfrm>
              <a:custGeom>
                <a:avLst/>
                <a:gdLst>
                  <a:gd name="T0" fmla="*/ 460 w 460"/>
                  <a:gd name="T1" fmla="*/ 152 h 152"/>
                  <a:gd name="T2" fmla="*/ 460 w 460"/>
                  <a:gd name="T3" fmla="*/ 152 h 152"/>
                  <a:gd name="T4" fmla="*/ 0 w 460"/>
                  <a:gd name="T5" fmla="*/ 0 h 152"/>
                  <a:gd name="T6" fmla="*/ 1 w 460"/>
                  <a:gd name="T7" fmla="*/ 0 h 152"/>
                  <a:gd name="T8" fmla="*/ 460 w 460"/>
                  <a:gd name="T9" fmla="*/ 152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2"/>
                    </a:moveTo>
                    <a:lnTo>
                      <a:pt x="460" y="152"/>
                    </a:lnTo>
                    <a:lnTo>
                      <a:pt x="0" y="0"/>
                    </a:lnTo>
                    <a:lnTo>
                      <a:pt x="1" y="0"/>
                    </a:lnTo>
                    <a:lnTo>
                      <a:pt x="460" y="152"/>
                    </a:lnTo>
                    <a:close/>
                  </a:path>
                </a:pathLst>
              </a:custGeom>
              <a:solidFill>
                <a:srgbClr val="85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47" name="Freeform 326">
                <a:extLst>
                  <a:ext uri="{FF2B5EF4-FFF2-40B4-BE49-F238E27FC236}">
                    <a16:creationId xmlns:a16="http://schemas.microsoft.com/office/drawing/2014/main" id="{E9A5F273-BC1E-46E7-B9A4-1FA7C3F63704}"/>
                  </a:ext>
                </a:extLst>
              </p:cNvPr>
              <p:cNvSpPr>
                <a:spLocks/>
              </p:cNvSpPr>
              <p:nvPr/>
            </p:nvSpPr>
            <p:spPr bwMode="auto">
              <a:xfrm>
                <a:off x="4502" y="1666"/>
                <a:ext cx="461" cy="153"/>
              </a:xfrm>
              <a:custGeom>
                <a:avLst/>
                <a:gdLst>
                  <a:gd name="T0" fmla="*/ 461 w 461"/>
                  <a:gd name="T1" fmla="*/ 152 h 153"/>
                  <a:gd name="T2" fmla="*/ 460 w 461"/>
                  <a:gd name="T3" fmla="*/ 153 h 153"/>
                  <a:gd name="T4" fmla="*/ 0 w 461"/>
                  <a:gd name="T5" fmla="*/ 1 h 153"/>
                  <a:gd name="T6" fmla="*/ 1 w 461"/>
                  <a:gd name="T7" fmla="*/ 0 h 153"/>
                  <a:gd name="T8" fmla="*/ 461 w 461"/>
                  <a:gd name="T9" fmla="*/ 152 h 153"/>
                  <a:gd name="T10" fmla="*/ 0 60000 65536"/>
                  <a:gd name="T11" fmla="*/ 0 60000 65536"/>
                  <a:gd name="T12" fmla="*/ 0 60000 65536"/>
                  <a:gd name="T13" fmla="*/ 0 60000 65536"/>
                  <a:gd name="T14" fmla="*/ 0 60000 65536"/>
                  <a:gd name="T15" fmla="*/ 0 w 461"/>
                  <a:gd name="T16" fmla="*/ 0 h 153"/>
                  <a:gd name="T17" fmla="*/ 461 w 461"/>
                  <a:gd name="T18" fmla="*/ 153 h 153"/>
                </a:gdLst>
                <a:ahLst/>
                <a:cxnLst>
                  <a:cxn ang="T10">
                    <a:pos x="T0" y="T1"/>
                  </a:cxn>
                  <a:cxn ang="T11">
                    <a:pos x="T2" y="T3"/>
                  </a:cxn>
                  <a:cxn ang="T12">
                    <a:pos x="T4" y="T5"/>
                  </a:cxn>
                  <a:cxn ang="T13">
                    <a:pos x="T6" y="T7"/>
                  </a:cxn>
                  <a:cxn ang="T14">
                    <a:pos x="T8" y="T9"/>
                  </a:cxn>
                </a:cxnLst>
                <a:rect l="T15" t="T16" r="T17" b="T18"/>
                <a:pathLst>
                  <a:path w="461" h="153">
                    <a:moveTo>
                      <a:pt x="461" y="152"/>
                    </a:moveTo>
                    <a:lnTo>
                      <a:pt x="460" y="153"/>
                    </a:lnTo>
                    <a:lnTo>
                      <a:pt x="0" y="1"/>
                    </a:lnTo>
                    <a:lnTo>
                      <a:pt x="1" y="0"/>
                    </a:lnTo>
                    <a:lnTo>
                      <a:pt x="461" y="152"/>
                    </a:lnTo>
                    <a:close/>
                  </a:path>
                </a:pathLst>
              </a:custGeom>
              <a:solidFill>
                <a:srgbClr val="864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48" name="Freeform 327">
                <a:extLst>
                  <a:ext uri="{FF2B5EF4-FFF2-40B4-BE49-F238E27FC236}">
                    <a16:creationId xmlns:a16="http://schemas.microsoft.com/office/drawing/2014/main" id="{7784A121-C7D2-4C20-A77A-15BE235F8F73}"/>
                  </a:ext>
                </a:extLst>
              </p:cNvPr>
              <p:cNvSpPr>
                <a:spLocks/>
              </p:cNvSpPr>
              <p:nvPr/>
            </p:nvSpPr>
            <p:spPr bwMode="auto">
              <a:xfrm>
                <a:off x="4502" y="1667"/>
                <a:ext cx="460" cy="152"/>
              </a:xfrm>
              <a:custGeom>
                <a:avLst/>
                <a:gdLst>
                  <a:gd name="T0" fmla="*/ 460 w 460"/>
                  <a:gd name="T1" fmla="*/ 152 h 152"/>
                  <a:gd name="T2" fmla="*/ 459 w 460"/>
                  <a:gd name="T3" fmla="*/ 152 h 152"/>
                  <a:gd name="T4" fmla="*/ 0 w 460"/>
                  <a:gd name="T5" fmla="*/ 0 h 152"/>
                  <a:gd name="T6" fmla="*/ 0 w 460"/>
                  <a:gd name="T7" fmla="*/ 0 h 152"/>
                  <a:gd name="T8" fmla="*/ 460 w 460"/>
                  <a:gd name="T9" fmla="*/ 152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2"/>
                    </a:moveTo>
                    <a:lnTo>
                      <a:pt x="459" y="152"/>
                    </a:lnTo>
                    <a:lnTo>
                      <a:pt x="0" y="0"/>
                    </a:lnTo>
                    <a:lnTo>
                      <a:pt x="460" y="152"/>
                    </a:lnTo>
                    <a:close/>
                  </a:path>
                </a:pathLst>
              </a:custGeom>
              <a:solidFill>
                <a:srgbClr val="874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49" name="Freeform 328">
                <a:extLst>
                  <a:ext uri="{FF2B5EF4-FFF2-40B4-BE49-F238E27FC236}">
                    <a16:creationId xmlns:a16="http://schemas.microsoft.com/office/drawing/2014/main" id="{33F85ABD-A3DA-4EE9-B12C-99637B47C584}"/>
                  </a:ext>
                </a:extLst>
              </p:cNvPr>
              <p:cNvSpPr>
                <a:spLocks/>
              </p:cNvSpPr>
              <p:nvPr/>
            </p:nvSpPr>
            <p:spPr bwMode="auto">
              <a:xfrm>
                <a:off x="4500" y="1667"/>
                <a:ext cx="461" cy="154"/>
              </a:xfrm>
              <a:custGeom>
                <a:avLst/>
                <a:gdLst>
                  <a:gd name="T0" fmla="*/ 461 w 461"/>
                  <a:gd name="T1" fmla="*/ 152 h 154"/>
                  <a:gd name="T2" fmla="*/ 459 w 461"/>
                  <a:gd name="T3" fmla="*/ 154 h 154"/>
                  <a:gd name="T4" fmla="*/ 0 w 461"/>
                  <a:gd name="T5" fmla="*/ 2 h 154"/>
                  <a:gd name="T6" fmla="*/ 2 w 461"/>
                  <a:gd name="T7" fmla="*/ 0 h 154"/>
                  <a:gd name="T8" fmla="*/ 461 w 461"/>
                  <a:gd name="T9" fmla="*/ 152 h 154"/>
                  <a:gd name="T10" fmla="*/ 0 60000 65536"/>
                  <a:gd name="T11" fmla="*/ 0 60000 65536"/>
                  <a:gd name="T12" fmla="*/ 0 60000 65536"/>
                  <a:gd name="T13" fmla="*/ 0 60000 65536"/>
                  <a:gd name="T14" fmla="*/ 0 60000 65536"/>
                  <a:gd name="T15" fmla="*/ 0 w 461"/>
                  <a:gd name="T16" fmla="*/ 0 h 154"/>
                  <a:gd name="T17" fmla="*/ 461 w 461"/>
                  <a:gd name="T18" fmla="*/ 154 h 154"/>
                </a:gdLst>
                <a:ahLst/>
                <a:cxnLst>
                  <a:cxn ang="T10">
                    <a:pos x="T0" y="T1"/>
                  </a:cxn>
                  <a:cxn ang="T11">
                    <a:pos x="T2" y="T3"/>
                  </a:cxn>
                  <a:cxn ang="T12">
                    <a:pos x="T4" y="T5"/>
                  </a:cxn>
                  <a:cxn ang="T13">
                    <a:pos x="T6" y="T7"/>
                  </a:cxn>
                  <a:cxn ang="T14">
                    <a:pos x="T8" y="T9"/>
                  </a:cxn>
                </a:cxnLst>
                <a:rect l="T15" t="T16" r="T17" b="T18"/>
                <a:pathLst>
                  <a:path w="461" h="154">
                    <a:moveTo>
                      <a:pt x="461" y="152"/>
                    </a:moveTo>
                    <a:lnTo>
                      <a:pt x="459" y="154"/>
                    </a:lnTo>
                    <a:lnTo>
                      <a:pt x="0" y="2"/>
                    </a:lnTo>
                    <a:lnTo>
                      <a:pt x="2" y="0"/>
                    </a:lnTo>
                    <a:lnTo>
                      <a:pt x="461" y="152"/>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50" name="Line 329">
                <a:extLst>
                  <a:ext uri="{FF2B5EF4-FFF2-40B4-BE49-F238E27FC236}">
                    <a16:creationId xmlns:a16="http://schemas.microsoft.com/office/drawing/2014/main" id="{B7CFAB2C-0BBE-4D62-A4B2-F5410E634594}"/>
                  </a:ext>
                </a:extLst>
              </p:cNvPr>
              <p:cNvSpPr>
                <a:spLocks noChangeShapeType="1"/>
              </p:cNvSpPr>
              <p:nvPr/>
            </p:nvSpPr>
            <p:spPr bwMode="auto">
              <a:xfrm flipH="1" flipV="1">
                <a:off x="4502" y="1667"/>
                <a:ext cx="459" cy="152"/>
              </a:xfrm>
              <a:prstGeom prst="line">
                <a:avLst/>
              </a:prstGeom>
              <a:noFill/>
              <a:ln w="0">
                <a:solidFill>
                  <a:srgbClr val="8844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51" name="Freeform 330">
                <a:extLst>
                  <a:ext uri="{FF2B5EF4-FFF2-40B4-BE49-F238E27FC236}">
                    <a16:creationId xmlns:a16="http://schemas.microsoft.com/office/drawing/2014/main" id="{2975D5B7-4C06-4161-99C7-AB6946743FD0}"/>
                  </a:ext>
                </a:extLst>
              </p:cNvPr>
              <p:cNvSpPr>
                <a:spLocks/>
              </p:cNvSpPr>
              <p:nvPr/>
            </p:nvSpPr>
            <p:spPr bwMode="auto">
              <a:xfrm>
                <a:off x="4501" y="1667"/>
                <a:ext cx="460" cy="153"/>
              </a:xfrm>
              <a:custGeom>
                <a:avLst/>
                <a:gdLst>
                  <a:gd name="T0" fmla="*/ 460 w 460"/>
                  <a:gd name="T1" fmla="*/ 152 h 153"/>
                  <a:gd name="T2" fmla="*/ 459 w 460"/>
                  <a:gd name="T3" fmla="*/ 153 h 153"/>
                  <a:gd name="T4" fmla="*/ 0 w 460"/>
                  <a:gd name="T5" fmla="*/ 1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1" y="0"/>
                    </a:lnTo>
                    <a:lnTo>
                      <a:pt x="460" y="152"/>
                    </a:lnTo>
                    <a:close/>
                  </a:path>
                </a:pathLst>
              </a:custGeom>
              <a:solidFill>
                <a:srgbClr val="88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52" name="Freeform 331">
                <a:extLst>
                  <a:ext uri="{FF2B5EF4-FFF2-40B4-BE49-F238E27FC236}">
                    <a16:creationId xmlns:a16="http://schemas.microsoft.com/office/drawing/2014/main" id="{5DB2F310-95B2-4D07-85D4-02AA5FE43317}"/>
                  </a:ext>
                </a:extLst>
              </p:cNvPr>
              <p:cNvSpPr>
                <a:spLocks/>
              </p:cNvSpPr>
              <p:nvPr/>
            </p:nvSpPr>
            <p:spPr bwMode="auto">
              <a:xfrm>
                <a:off x="4500" y="1668"/>
                <a:ext cx="460" cy="153"/>
              </a:xfrm>
              <a:custGeom>
                <a:avLst/>
                <a:gdLst>
                  <a:gd name="T0" fmla="*/ 460 w 460"/>
                  <a:gd name="T1" fmla="*/ 152 h 153"/>
                  <a:gd name="T2" fmla="*/ 459 w 460"/>
                  <a:gd name="T3" fmla="*/ 153 h 153"/>
                  <a:gd name="T4" fmla="*/ 0 w 460"/>
                  <a:gd name="T5" fmla="*/ 1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1" y="0"/>
                    </a:lnTo>
                    <a:lnTo>
                      <a:pt x="460" y="152"/>
                    </a:lnTo>
                    <a:close/>
                  </a:path>
                </a:pathLst>
              </a:custGeom>
              <a:solidFill>
                <a:srgbClr val="894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53" name="Freeform 332">
                <a:extLst>
                  <a:ext uri="{FF2B5EF4-FFF2-40B4-BE49-F238E27FC236}">
                    <a16:creationId xmlns:a16="http://schemas.microsoft.com/office/drawing/2014/main" id="{41C7215E-3396-4466-837E-50BB01E95678}"/>
                  </a:ext>
                </a:extLst>
              </p:cNvPr>
              <p:cNvSpPr>
                <a:spLocks/>
              </p:cNvSpPr>
              <p:nvPr/>
            </p:nvSpPr>
            <p:spPr bwMode="auto">
              <a:xfrm>
                <a:off x="4498" y="1669"/>
                <a:ext cx="461" cy="154"/>
              </a:xfrm>
              <a:custGeom>
                <a:avLst/>
                <a:gdLst>
                  <a:gd name="T0" fmla="*/ 461 w 461"/>
                  <a:gd name="T1" fmla="*/ 152 h 154"/>
                  <a:gd name="T2" fmla="*/ 459 w 461"/>
                  <a:gd name="T3" fmla="*/ 154 h 154"/>
                  <a:gd name="T4" fmla="*/ 0 w 461"/>
                  <a:gd name="T5" fmla="*/ 3 h 154"/>
                  <a:gd name="T6" fmla="*/ 2 w 461"/>
                  <a:gd name="T7" fmla="*/ 0 h 154"/>
                  <a:gd name="T8" fmla="*/ 461 w 461"/>
                  <a:gd name="T9" fmla="*/ 152 h 154"/>
                  <a:gd name="T10" fmla="*/ 0 60000 65536"/>
                  <a:gd name="T11" fmla="*/ 0 60000 65536"/>
                  <a:gd name="T12" fmla="*/ 0 60000 65536"/>
                  <a:gd name="T13" fmla="*/ 0 60000 65536"/>
                  <a:gd name="T14" fmla="*/ 0 60000 65536"/>
                  <a:gd name="T15" fmla="*/ 0 w 461"/>
                  <a:gd name="T16" fmla="*/ 0 h 154"/>
                  <a:gd name="T17" fmla="*/ 461 w 461"/>
                  <a:gd name="T18" fmla="*/ 154 h 154"/>
                </a:gdLst>
                <a:ahLst/>
                <a:cxnLst>
                  <a:cxn ang="T10">
                    <a:pos x="T0" y="T1"/>
                  </a:cxn>
                  <a:cxn ang="T11">
                    <a:pos x="T2" y="T3"/>
                  </a:cxn>
                  <a:cxn ang="T12">
                    <a:pos x="T4" y="T5"/>
                  </a:cxn>
                  <a:cxn ang="T13">
                    <a:pos x="T6" y="T7"/>
                  </a:cxn>
                  <a:cxn ang="T14">
                    <a:pos x="T8" y="T9"/>
                  </a:cxn>
                </a:cxnLst>
                <a:rect l="T15" t="T16" r="T17" b="T18"/>
                <a:pathLst>
                  <a:path w="461" h="154">
                    <a:moveTo>
                      <a:pt x="461" y="152"/>
                    </a:moveTo>
                    <a:lnTo>
                      <a:pt x="459" y="154"/>
                    </a:lnTo>
                    <a:lnTo>
                      <a:pt x="0" y="3"/>
                    </a:lnTo>
                    <a:lnTo>
                      <a:pt x="2" y="0"/>
                    </a:lnTo>
                    <a:lnTo>
                      <a:pt x="461" y="152"/>
                    </a:lnTo>
                    <a:close/>
                  </a:path>
                </a:pathLst>
              </a:custGeom>
              <a:solidFill>
                <a:srgbClr val="8A4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54" name="Line 333">
                <a:extLst>
                  <a:ext uri="{FF2B5EF4-FFF2-40B4-BE49-F238E27FC236}">
                    <a16:creationId xmlns:a16="http://schemas.microsoft.com/office/drawing/2014/main" id="{6A3811D0-9A00-4183-B7EF-216BD16EA8B2}"/>
                  </a:ext>
                </a:extLst>
              </p:cNvPr>
              <p:cNvSpPr>
                <a:spLocks noChangeShapeType="1"/>
              </p:cNvSpPr>
              <p:nvPr/>
            </p:nvSpPr>
            <p:spPr bwMode="auto">
              <a:xfrm flipH="1" flipV="1">
                <a:off x="4500" y="1669"/>
                <a:ext cx="459" cy="152"/>
              </a:xfrm>
              <a:prstGeom prst="line">
                <a:avLst/>
              </a:prstGeom>
              <a:noFill/>
              <a:ln w="0">
                <a:solidFill>
                  <a:srgbClr val="8A45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55" name="Freeform 334">
                <a:extLst>
                  <a:ext uri="{FF2B5EF4-FFF2-40B4-BE49-F238E27FC236}">
                    <a16:creationId xmlns:a16="http://schemas.microsoft.com/office/drawing/2014/main" id="{F37F866C-A957-4F33-88DC-33013B2A9FF9}"/>
                  </a:ext>
                </a:extLst>
              </p:cNvPr>
              <p:cNvSpPr>
                <a:spLocks/>
              </p:cNvSpPr>
              <p:nvPr/>
            </p:nvSpPr>
            <p:spPr bwMode="auto">
              <a:xfrm>
                <a:off x="4499" y="1669"/>
                <a:ext cx="460" cy="153"/>
              </a:xfrm>
              <a:custGeom>
                <a:avLst/>
                <a:gdLst>
                  <a:gd name="T0" fmla="*/ 460 w 460"/>
                  <a:gd name="T1" fmla="*/ 152 h 153"/>
                  <a:gd name="T2" fmla="*/ 459 w 460"/>
                  <a:gd name="T3" fmla="*/ 153 h 153"/>
                  <a:gd name="T4" fmla="*/ 0 w 460"/>
                  <a:gd name="T5" fmla="*/ 1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1" y="0"/>
                    </a:lnTo>
                    <a:lnTo>
                      <a:pt x="460" y="152"/>
                    </a:lnTo>
                    <a:close/>
                  </a:path>
                </a:pathLst>
              </a:custGeom>
              <a:solidFill>
                <a:srgbClr val="8A4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56" name="Freeform 335">
                <a:extLst>
                  <a:ext uri="{FF2B5EF4-FFF2-40B4-BE49-F238E27FC236}">
                    <a16:creationId xmlns:a16="http://schemas.microsoft.com/office/drawing/2014/main" id="{065D2701-5854-43D9-B3C8-763174268E08}"/>
                  </a:ext>
                </a:extLst>
              </p:cNvPr>
              <p:cNvSpPr>
                <a:spLocks/>
              </p:cNvSpPr>
              <p:nvPr/>
            </p:nvSpPr>
            <p:spPr bwMode="auto">
              <a:xfrm>
                <a:off x="4498" y="1670"/>
                <a:ext cx="460" cy="153"/>
              </a:xfrm>
              <a:custGeom>
                <a:avLst/>
                <a:gdLst>
                  <a:gd name="T0" fmla="*/ 460 w 460"/>
                  <a:gd name="T1" fmla="*/ 152 h 153"/>
                  <a:gd name="T2" fmla="*/ 459 w 460"/>
                  <a:gd name="T3" fmla="*/ 153 h 153"/>
                  <a:gd name="T4" fmla="*/ 0 w 460"/>
                  <a:gd name="T5" fmla="*/ 2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2"/>
                    </a:lnTo>
                    <a:lnTo>
                      <a:pt x="1" y="0"/>
                    </a:lnTo>
                    <a:lnTo>
                      <a:pt x="460" y="152"/>
                    </a:lnTo>
                    <a:close/>
                  </a:path>
                </a:pathLst>
              </a:custGeom>
              <a:solidFill>
                <a:srgbClr val="8B4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57" name="Freeform 336">
                <a:extLst>
                  <a:ext uri="{FF2B5EF4-FFF2-40B4-BE49-F238E27FC236}">
                    <a16:creationId xmlns:a16="http://schemas.microsoft.com/office/drawing/2014/main" id="{034E458B-3902-425A-9EAD-93CF50358248}"/>
                  </a:ext>
                </a:extLst>
              </p:cNvPr>
              <p:cNvSpPr>
                <a:spLocks/>
              </p:cNvSpPr>
              <p:nvPr/>
            </p:nvSpPr>
            <p:spPr bwMode="auto">
              <a:xfrm>
                <a:off x="4496" y="1672"/>
                <a:ext cx="461" cy="154"/>
              </a:xfrm>
              <a:custGeom>
                <a:avLst/>
                <a:gdLst>
                  <a:gd name="T0" fmla="*/ 461 w 461"/>
                  <a:gd name="T1" fmla="*/ 151 h 154"/>
                  <a:gd name="T2" fmla="*/ 460 w 461"/>
                  <a:gd name="T3" fmla="*/ 154 h 154"/>
                  <a:gd name="T4" fmla="*/ 0 w 461"/>
                  <a:gd name="T5" fmla="*/ 2 h 154"/>
                  <a:gd name="T6" fmla="*/ 2 w 461"/>
                  <a:gd name="T7" fmla="*/ 0 h 154"/>
                  <a:gd name="T8" fmla="*/ 461 w 461"/>
                  <a:gd name="T9" fmla="*/ 151 h 154"/>
                  <a:gd name="T10" fmla="*/ 0 60000 65536"/>
                  <a:gd name="T11" fmla="*/ 0 60000 65536"/>
                  <a:gd name="T12" fmla="*/ 0 60000 65536"/>
                  <a:gd name="T13" fmla="*/ 0 60000 65536"/>
                  <a:gd name="T14" fmla="*/ 0 60000 65536"/>
                  <a:gd name="T15" fmla="*/ 0 w 461"/>
                  <a:gd name="T16" fmla="*/ 0 h 154"/>
                  <a:gd name="T17" fmla="*/ 461 w 461"/>
                  <a:gd name="T18" fmla="*/ 154 h 154"/>
                </a:gdLst>
                <a:ahLst/>
                <a:cxnLst>
                  <a:cxn ang="T10">
                    <a:pos x="T0" y="T1"/>
                  </a:cxn>
                  <a:cxn ang="T11">
                    <a:pos x="T2" y="T3"/>
                  </a:cxn>
                  <a:cxn ang="T12">
                    <a:pos x="T4" y="T5"/>
                  </a:cxn>
                  <a:cxn ang="T13">
                    <a:pos x="T6" y="T7"/>
                  </a:cxn>
                  <a:cxn ang="T14">
                    <a:pos x="T8" y="T9"/>
                  </a:cxn>
                </a:cxnLst>
                <a:rect l="T15" t="T16" r="T17" b="T18"/>
                <a:pathLst>
                  <a:path w="461" h="154">
                    <a:moveTo>
                      <a:pt x="461" y="151"/>
                    </a:moveTo>
                    <a:lnTo>
                      <a:pt x="460" y="154"/>
                    </a:lnTo>
                    <a:lnTo>
                      <a:pt x="0" y="2"/>
                    </a:lnTo>
                    <a:lnTo>
                      <a:pt x="2" y="0"/>
                    </a:lnTo>
                    <a:lnTo>
                      <a:pt x="461" y="151"/>
                    </a:lnTo>
                    <a:close/>
                  </a:path>
                </a:pathLst>
              </a:custGeom>
              <a:solidFill>
                <a:srgbClr val="8C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58" name="Line 337">
                <a:extLst>
                  <a:ext uri="{FF2B5EF4-FFF2-40B4-BE49-F238E27FC236}">
                    <a16:creationId xmlns:a16="http://schemas.microsoft.com/office/drawing/2014/main" id="{052DD203-9C6B-4CBA-8E14-569FF3220B6D}"/>
                  </a:ext>
                </a:extLst>
              </p:cNvPr>
              <p:cNvSpPr>
                <a:spLocks noChangeShapeType="1"/>
              </p:cNvSpPr>
              <p:nvPr/>
            </p:nvSpPr>
            <p:spPr bwMode="auto">
              <a:xfrm flipH="1" flipV="1">
                <a:off x="4498" y="1672"/>
                <a:ext cx="459" cy="151"/>
              </a:xfrm>
              <a:prstGeom prst="line">
                <a:avLst/>
              </a:prstGeom>
              <a:noFill/>
              <a:ln w="0">
                <a:solidFill>
                  <a:srgbClr val="8C4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59" name="Freeform 338">
                <a:extLst>
                  <a:ext uri="{FF2B5EF4-FFF2-40B4-BE49-F238E27FC236}">
                    <a16:creationId xmlns:a16="http://schemas.microsoft.com/office/drawing/2014/main" id="{0EDE2CFA-8AAD-4DA3-A44D-D7DF4D2B880D}"/>
                  </a:ext>
                </a:extLst>
              </p:cNvPr>
              <p:cNvSpPr>
                <a:spLocks/>
              </p:cNvSpPr>
              <p:nvPr/>
            </p:nvSpPr>
            <p:spPr bwMode="auto">
              <a:xfrm>
                <a:off x="4494" y="1674"/>
                <a:ext cx="462" cy="155"/>
              </a:xfrm>
              <a:custGeom>
                <a:avLst/>
                <a:gdLst>
                  <a:gd name="T0" fmla="*/ 462 w 462"/>
                  <a:gd name="T1" fmla="*/ 152 h 155"/>
                  <a:gd name="T2" fmla="*/ 460 w 462"/>
                  <a:gd name="T3" fmla="*/ 155 h 155"/>
                  <a:gd name="T4" fmla="*/ 0 w 462"/>
                  <a:gd name="T5" fmla="*/ 3 h 155"/>
                  <a:gd name="T6" fmla="*/ 2 w 462"/>
                  <a:gd name="T7" fmla="*/ 0 h 155"/>
                  <a:gd name="T8" fmla="*/ 462 w 462"/>
                  <a:gd name="T9" fmla="*/ 152 h 155"/>
                  <a:gd name="T10" fmla="*/ 0 60000 65536"/>
                  <a:gd name="T11" fmla="*/ 0 60000 65536"/>
                  <a:gd name="T12" fmla="*/ 0 60000 65536"/>
                  <a:gd name="T13" fmla="*/ 0 60000 65536"/>
                  <a:gd name="T14" fmla="*/ 0 60000 65536"/>
                  <a:gd name="T15" fmla="*/ 0 w 462"/>
                  <a:gd name="T16" fmla="*/ 0 h 155"/>
                  <a:gd name="T17" fmla="*/ 462 w 462"/>
                  <a:gd name="T18" fmla="*/ 155 h 155"/>
                </a:gdLst>
                <a:ahLst/>
                <a:cxnLst>
                  <a:cxn ang="T10">
                    <a:pos x="T0" y="T1"/>
                  </a:cxn>
                  <a:cxn ang="T11">
                    <a:pos x="T2" y="T3"/>
                  </a:cxn>
                  <a:cxn ang="T12">
                    <a:pos x="T4" y="T5"/>
                  </a:cxn>
                  <a:cxn ang="T13">
                    <a:pos x="T6" y="T7"/>
                  </a:cxn>
                  <a:cxn ang="T14">
                    <a:pos x="T8" y="T9"/>
                  </a:cxn>
                </a:cxnLst>
                <a:rect l="T15" t="T16" r="T17" b="T18"/>
                <a:pathLst>
                  <a:path w="462" h="155">
                    <a:moveTo>
                      <a:pt x="462" y="152"/>
                    </a:moveTo>
                    <a:lnTo>
                      <a:pt x="460" y="155"/>
                    </a:lnTo>
                    <a:lnTo>
                      <a:pt x="0" y="3"/>
                    </a:lnTo>
                    <a:lnTo>
                      <a:pt x="2" y="0"/>
                    </a:lnTo>
                    <a:lnTo>
                      <a:pt x="462" y="152"/>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60" name="Line 339">
                <a:extLst>
                  <a:ext uri="{FF2B5EF4-FFF2-40B4-BE49-F238E27FC236}">
                    <a16:creationId xmlns:a16="http://schemas.microsoft.com/office/drawing/2014/main" id="{EBF55F6E-DE45-4163-9BF9-30411BB88702}"/>
                  </a:ext>
                </a:extLst>
              </p:cNvPr>
              <p:cNvSpPr>
                <a:spLocks noChangeShapeType="1"/>
              </p:cNvSpPr>
              <p:nvPr/>
            </p:nvSpPr>
            <p:spPr bwMode="auto">
              <a:xfrm flipH="1" flipV="1">
                <a:off x="4496" y="1674"/>
                <a:ext cx="460" cy="152"/>
              </a:xfrm>
              <a:prstGeom prst="line">
                <a:avLst/>
              </a:prstGeom>
              <a:noFill/>
              <a:ln w="0">
                <a:solidFill>
                  <a:srgbClr val="8D4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61" name="Freeform 340">
                <a:extLst>
                  <a:ext uri="{FF2B5EF4-FFF2-40B4-BE49-F238E27FC236}">
                    <a16:creationId xmlns:a16="http://schemas.microsoft.com/office/drawing/2014/main" id="{C8F131EF-140D-4AF8-85D8-06489F04E92D}"/>
                  </a:ext>
                </a:extLst>
              </p:cNvPr>
              <p:cNvSpPr>
                <a:spLocks/>
              </p:cNvSpPr>
              <p:nvPr/>
            </p:nvSpPr>
            <p:spPr bwMode="auto">
              <a:xfrm>
                <a:off x="4493" y="1677"/>
                <a:ext cx="461" cy="155"/>
              </a:xfrm>
              <a:custGeom>
                <a:avLst/>
                <a:gdLst>
                  <a:gd name="T0" fmla="*/ 461 w 461"/>
                  <a:gd name="T1" fmla="*/ 152 h 155"/>
                  <a:gd name="T2" fmla="*/ 460 w 461"/>
                  <a:gd name="T3" fmla="*/ 155 h 155"/>
                  <a:gd name="T4" fmla="*/ 0 w 461"/>
                  <a:gd name="T5" fmla="*/ 3 h 155"/>
                  <a:gd name="T6" fmla="*/ 1 w 461"/>
                  <a:gd name="T7" fmla="*/ 0 h 155"/>
                  <a:gd name="T8" fmla="*/ 461 w 461"/>
                  <a:gd name="T9" fmla="*/ 152 h 155"/>
                  <a:gd name="T10" fmla="*/ 0 60000 65536"/>
                  <a:gd name="T11" fmla="*/ 0 60000 65536"/>
                  <a:gd name="T12" fmla="*/ 0 60000 65536"/>
                  <a:gd name="T13" fmla="*/ 0 60000 65536"/>
                  <a:gd name="T14" fmla="*/ 0 60000 65536"/>
                  <a:gd name="T15" fmla="*/ 0 w 461"/>
                  <a:gd name="T16" fmla="*/ 0 h 155"/>
                  <a:gd name="T17" fmla="*/ 461 w 461"/>
                  <a:gd name="T18" fmla="*/ 155 h 155"/>
                </a:gdLst>
                <a:ahLst/>
                <a:cxnLst>
                  <a:cxn ang="T10">
                    <a:pos x="T0" y="T1"/>
                  </a:cxn>
                  <a:cxn ang="T11">
                    <a:pos x="T2" y="T3"/>
                  </a:cxn>
                  <a:cxn ang="T12">
                    <a:pos x="T4" y="T5"/>
                  </a:cxn>
                  <a:cxn ang="T13">
                    <a:pos x="T6" y="T7"/>
                  </a:cxn>
                  <a:cxn ang="T14">
                    <a:pos x="T8" y="T9"/>
                  </a:cxn>
                </a:cxnLst>
                <a:rect l="T15" t="T16" r="T17" b="T18"/>
                <a:pathLst>
                  <a:path w="461" h="155">
                    <a:moveTo>
                      <a:pt x="461" y="152"/>
                    </a:moveTo>
                    <a:lnTo>
                      <a:pt x="460" y="155"/>
                    </a:lnTo>
                    <a:lnTo>
                      <a:pt x="0" y="3"/>
                    </a:lnTo>
                    <a:lnTo>
                      <a:pt x="1" y="0"/>
                    </a:lnTo>
                    <a:lnTo>
                      <a:pt x="461" y="152"/>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62" name="Line 341">
                <a:extLst>
                  <a:ext uri="{FF2B5EF4-FFF2-40B4-BE49-F238E27FC236}">
                    <a16:creationId xmlns:a16="http://schemas.microsoft.com/office/drawing/2014/main" id="{03D7DE3A-879B-4D8A-8227-C57155856472}"/>
                  </a:ext>
                </a:extLst>
              </p:cNvPr>
              <p:cNvSpPr>
                <a:spLocks noChangeShapeType="1"/>
              </p:cNvSpPr>
              <p:nvPr/>
            </p:nvSpPr>
            <p:spPr bwMode="auto">
              <a:xfrm flipH="1" flipV="1">
                <a:off x="4494" y="1677"/>
                <a:ext cx="460" cy="152"/>
              </a:xfrm>
              <a:prstGeom prst="line">
                <a:avLst/>
              </a:prstGeom>
              <a:noFill/>
              <a:ln w="0">
                <a:solidFill>
                  <a:srgbClr val="8D4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63" name="Freeform 342">
                <a:extLst>
                  <a:ext uri="{FF2B5EF4-FFF2-40B4-BE49-F238E27FC236}">
                    <a16:creationId xmlns:a16="http://schemas.microsoft.com/office/drawing/2014/main" id="{3298BDC0-9EBE-4E3E-9347-92EAA8D583A8}"/>
                  </a:ext>
                </a:extLst>
              </p:cNvPr>
              <p:cNvSpPr>
                <a:spLocks/>
              </p:cNvSpPr>
              <p:nvPr/>
            </p:nvSpPr>
            <p:spPr bwMode="auto">
              <a:xfrm>
                <a:off x="4494" y="1677"/>
                <a:ext cx="460" cy="153"/>
              </a:xfrm>
              <a:custGeom>
                <a:avLst/>
                <a:gdLst>
                  <a:gd name="T0" fmla="*/ 460 w 460"/>
                  <a:gd name="T1" fmla="*/ 152 h 153"/>
                  <a:gd name="T2" fmla="*/ 460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60" y="153"/>
                    </a:lnTo>
                    <a:lnTo>
                      <a:pt x="0" y="1"/>
                    </a:lnTo>
                    <a:lnTo>
                      <a:pt x="0" y="0"/>
                    </a:lnTo>
                    <a:lnTo>
                      <a:pt x="460" y="152"/>
                    </a:lnTo>
                    <a:close/>
                  </a:path>
                </a:pathLst>
              </a:custGeom>
              <a:solidFill>
                <a:srgbClr val="8D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64" name="Freeform 343">
                <a:extLst>
                  <a:ext uri="{FF2B5EF4-FFF2-40B4-BE49-F238E27FC236}">
                    <a16:creationId xmlns:a16="http://schemas.microsoft.com/office/drawing/2014/main" id="{44B857AD-1087-4A66-BBEB-BBB0FF1F0498}"/>
                  </a:ext>
                </a:extLst>
              </p:cNvPr>
              <p:cNvSpPr>
                <a:spLocks/>
              </p:cNvSpPr>
              <p:nvPr/>
            </p:nvSpPr>
            <p:spPr bwMode="auto">
              <a:xfrm>
                <a:off x="4494" y="1678"/>
                <a:ext cx="460" cy="153"/>
              </a:xfrm>
              <a:custGeom>
                <a:avLst/>
                <a:gdLst>
                  <a:gd name="T0" fmla="*/ 460 w 460"/>
                  <a:gd name="T1" fmla="*/ 152 h 153"/>
                  <a:gd name="T2" fmla="*/ 459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0" y="0"/>
                    </a:lnTo>
                    <a:lnTo>
                      <a:pt x="460" y="152"/>
                    </a:lnTo>
                    <a:close/>
                  </a:path>
                </a:pathLst>
              </a:custGeom>
              <a:solidFill>
                <a:srgbClr val="8E4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65" name="Freeform 344">
                <a:extLst>
                  <a:ext uri="{FF2B5EF4-FFF2-40B4-BE49-F238E27FC236}">
                    <a16:creationId xmlns:a16="http://schemas.microsoft.com/office/drawing/2014/main" id="{C0291825-E307-4FB4-A763-0B20CA0F5B8A}"/>
                  </a:ext>
                </a:extLst>
              </p:cNvPr>
              <p:cNvSpPr>
                <a:spLocks/>
              </p:cNvSpPr>
              <p:nvPr/>
            </p:nvSpPr>
            <p:spPr bwMode="auto">
              <a:xfrm>
                <a:off x="4494" y="1679"/>
                <a:ext cx="459" cy="152"/>
              </a:xfrm>
              <a:custGeom>
                <a:avLst/>
                <a:gdLst>
                  <a:gd name="T0" fmla="*/ 459 w 459"/>
                  <a:gd name="T1" fmla="*/ 152 h 152"/>
                  <a:gd name="T2" fmla="*/ 459 w 459"/>
                  <a:gd name="T3" fmla="*/ 152 h 152"/>
                  <a:gd name="T4" fmla="*/ 0 w 459"/>
                  <a:gd name="T5" fmla="*/ 1 h 152"/>
                  <a:gd name="T6" fmla="*/ 0 w 459"/>
                  <a:gd name="T7" fmla="*/ 0 h 152"/>
                  <a:gd name="T8" fmla="*/ 459 w 459"/>
                  <a:gd name="T9" fmla="*/ 152 h 152"/>
                  <a:gd name="T10" fmla="*/ 0 60000 65536"/>
                  <a:gd name="T11" fmla="*/ 0 60000 65536"/>
                  <a:gd name="T12" fmla="*/ 0 60000 65536"/>
                  <a:gd name="T13" fmla="*/ 0 60000 65536"/>
                  <a:gd name="T14" fmla="*/ 0 60000 65536"/>
                  <a:gd name="T15" fmla="*/ 0 w 459"/>
                  <a:gd name="T16" fmla="*/ 0 h 152"/>
                  <a:gd name="T17" fmla="*/ 459 w 459"/>
                  <a:gd name="T18" fmla="*/ 152 h 152"/>
                </a:gdLst>
                <a:ahLst/>
                <a:cxnLst>
                  <a:cxn ang="T10">
                    <a:pos x="T0" y="T1"/>
                  </a:cxn>
                  <a:cxn ang="T11">
                    <a:pos x="T2" y="T3"/>
                  </a:cxn>
                  <a:cxn ang="T12">
                    <a:pos x="T4" y="T5"/>
                  </a:cxn>
                  <a:cxn ang="T13">
                    <a:pos x="T6" y="T7"/>
                  </a:cxn>
                  <a:cxn ang="T14">
                    <a:pos x="T8" y="T9"/>
                  </a:cxn>
                </a:cxnLst>
                <a:rect l="T15" t="T16" r="T17" b="T18"/>
                <a:pathLst>
                  <a:path w="459" h="152">
                    <a:moveTo>
                      <a:pt x="459" y="152"/>
                    </a:moveTo>
                    <a:lnTo>
                      <a:pt x="459" y="152"/>
                    </a:lnTo>
                    <a:lnTo>
                      <a:pt x="0" y="1"/>
                    </a:lnTo>
                    <a:lnTo>
                      <a:pt x="0" y="0"/>
                    </a:lnTo>
                    <a:lnTo>
                      <a:pt x="459" y="152"/>
                    </a:lnTo>
                    <a:close/>
                  </a:path>
                </a:pathLst>
              </a:custGeom>
              <a:solidFill>
                <a:srgbClr val="8F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66" name="Freeform 345">
                <a:extLst>
                  <a:ext uri="{FF2B5EF4-FFF2-40B4-BE49-F238E27FC236}">
                    <a16:creationId xmlns:a16="http://schemas.microsoft.com/office/drawing/2014/main" id="{F2F168CA-0A08-49BC-AE00-7DBDB296F589}"/>
                  </a:ext>
                </a:extLst>
              </p:cNvPr>
              <p:cNvSpPr>
                <a:spLocks/>
              </p:cNvSpPr>
              <p:nvPr/>
            </p:nvSpPr>
            <p:spPr bwMode="auto">
              <a:xfrm>
                <a:off x="4493" y="1680"/>
                <a:ext cx="460" cy="152"/>
              </a:xfrm>
              <a:custGeom>
                <a:avLst/>
                <a:gdLst>
                  <a:gd name="T0" fmla="*/ 460 w 460"/>
                  <a:gd name="T1" fmla="*/ 151 h 152"/>
                  <a:gd name="T2" fmla="*/ 460 w 460"/>
                  <a:gd name="T3" fmla="*/ 152 h 152"/>
                  <a:gd name="T4" fmla="*/ 0 w 460"/>
                  <a:gd name="T5" fmla="*/ 0 h 152"/>
                  <a:gd name="T6" fmla="*/ 1 w 460"/>
                  <a:gd name="T7" fmla="*/ 0 h 152"/>
                  <a:gd name="T8" fmla="*/ 460 w 460"/>
                  <a:gd name="T9" fmla="*/ 151 h 152"/>
                  <a:gd name="T10" fmla="*/ 0 60000 65536"/>
                  <a:gd name="T11" fmla="*/ 0 60000 65536"/>
                  <a:gd name="T12" fmla="*/ 0 60000 65536"/>
                  <a:gd name="T13" fmla="*/ 0 60000 65536"/>
                  <a:gd name="T14" fmla="*/ 0 60000 65536"/>
                  <a:gd name="T15" fmla="*/ 0 w 460"/>
                  <a:gd name="T16" fmla="*/ 0 h 152"/>
                  <a:gd name="T17" fmla="*/ 460 w 460"/>
                  <a:gd name="T18" fmla="*/ 152 h 152"/>
                </a:gdLst>
                <a:ahLst/>
                <a:cxnLst>
                  <a:cxn ang="T10">
                    <a:pos x="T0" y="T1"/>
                  </a:cxn>
                  <a:cxn ang="T11">
                    <a:pos x="T2" y="T3"/>
                  </a:cxn>
                  <a:cxn ang="T12">
                    <a:pos x="T4" y="T5"/>
                  </a:cxn>
                  <a:cxn ang="T13">
                    <a:pos x="T6" y="T7"/>
                  </a:cxn>
                  <a:cxn ang="T14">
                    <a:pos x="T8" y="T9"/>
                  </a:cxn>
                </a:cxnLst>
                <a:rect l="T15" t="T16" r="T17" b="T18"/>
                <a:pathLst>
                  <a:path w="460" h="152">
                    <a:moveTo>
                      <a:pt x="460" y="151"/>
                    </a:moveTo>
                    <a:lnTo>
                      <a:pt x="460" y="152"/>
                    </a:lnTo>
                    <a:lnTo>
                      <a:pt x="0" y="0"/>
                    </a:lnTo>
                    <a:lnTo>
                      <a:pt x="1" y="0"/>
                    </a:lnTo>
                    <a:lnTo>
                      <a:pt x="460" y="151"/>
                    </a:lnTo>
                    <a:close/>
                  </a:path>
                </a:pathLst>
              </a:custGeom>
              <a:solidFill>
                <a:srgbClr val="904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67" name="Freeform 346">
                <a:extLst>
                  <a:ext uri="{FF2B5EF4-FFF2-40B4-BE49-F238E27FC236}">
                    <a16:creationId xmlns:a16="http://schemas.microsoft.com/office/drawing/2014/main" id="{28F8B2A7-3941-4EC0-A2E7-34A4B7ACDBA9}"/>
                  </a:ext>
                </a:extLst>
              </p:cNvPr>
              <p:cNvSpPr>
                <a:spLocks/>
              </p:cNvSpPr>
              <p:nvPr/>
            </p:nvSpPr>
            <p:spPr bwMode="auto">
              <a:xfrm>
                <a:off x="4492" y="1680"/>
                <a:ext cx="461" cy="155"/>
              </a:xfrm>
              <a:custGeom>
                <a:avLst/>
                <a:gdLst>
                  <a:gd name="T0" fmla="*/ 461 w 461"/>
                  <a:gd name="T1" fmla="*/ 152 h 155"/>
                  <a:gd name="T2" fmla="*/ 460 w 461"/>
                  <a:gd name="T3" fmla="*/ 155 h 155"/>
                  <a:gd name="T4" fmla="*/ 0 w 461"/>
                  <a:gd name="T5" fmla="*/ 3 h 155"/>
                  <a:gd name="T6" fmla="*/ 1 w 461"/>
                  <a:gd name="T7" fmla="*/ 0 h 155"/>
                  <a:gd name="T8" fmla="*/ 461 w 461"/>
                  <a:gd name="T9" fmla="*/ 152 h 155"/>
                  <a:gd name="T10" fmla="*/ 0 60000 65536"/>
                  <a:gd name="T11" fmla="*/ 0 60000 65536"/>
                  <a:gd name="T12" fmla="*/ 0 60000 65536"/>
                  <a:gd name="T13" fmla="*/ 0 60000 65536"/>
                  <a:gd name="T14" fmla="*/ 0 60000 65536"/>
                  <a:gd name="T15" fmla="*/ 0 w 461"/>
                  <a:gd name="T16" fmla="*/ 0 h 155"/>
                  <a:gd name="T17" fmla="*/ 461 w 461"/>
                  <a:gd name="T18" fmla="*/ 155 h 155"/>
                </a:gdLst>
                <a:ahLst/>
                <a:cxnLst>
                  <a:cxn ang="T10">
                    <a:pos x="T0" y="T1"/>
                  </a:cxn>
                  <a:cxn ang="T11">
                    <a:pos x="T2" y="T3"/>
                  </a:cxn>
                  <a:cxn ang="T12">
                    <a:pos x="T4" y="T5"/>
                  </a:cxn>
                  <a:cxn ang="T13">
                    <a:pos x="T6" y="T7"/>
                  </a:cxn>
                  <a:cxn ang="T14">
                    <a:pos x="T8" y="T9"/>
                  </a:cxn>
                </a:cxnLst>
                <a:rect l="T15" t="T16" r="T17" b="T18"/>
                <a:pathLst>
                  <a:path w="461" h="155">
                    <a:moveTo>
                      <a:pt x="461" y="152"/>
                    </a:moveTo>
                    <a:lnTo>
                      <a:pt x="460" y="155"/>
                    </a:lnTo>
                    <a:lnTo>
                      <a:pt x="0" y="3"/>
                    </a:lnTo>
                    <a:lnTo>
                      <a:pt x="1" y="0"/>
                    </a:lnTo>
                    <a:lnTo>
                      <a:pt x="461" y="152"/>
                    </a:lnTo>
                    <a:close/>
                  </a:path>
                </a:pathLst>
              </a:custGeom>
              <a:solidFill>
                <a:srgbClr val="91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68" name="Line 347">
                <a:extLst>
                  <a:ext uri="{FF2B5EF4-FFF2-40B4-BE49-F238E27FC236}">
                    <a16:creationId xmlns:a16="http://schemas.microsoft.com/office/drawing/2014/main" id="{4B6B3431-BE51-4CD8-B88D-B7E86FD46F98}"/>
                  </a:ext>
                </a:extLst>
              </p:cNvPr>
              <p:cNvSpPr>
                <a:spLocks noChangeShapeType="1"/>
              </p:cNvSpPr>
              <p:nvPr/>
            </p:nvSpPr>
            <p:spPr bwMode="auto">
              <a:xfrm flipH="1" flipV="1">
                <a:off x="4493" y="1680"/>
                <a:ext cx="460" cy="152"/>
              </a:xfrm>
              <a:prstGeom prst="line">
                <a:avLst/>
              </a:prstGeom>
              <a:noFill/>
              <a:ln w="0">
                <a:solidFill>
                  <a:srgbClr val="9148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69" name="Freeform 348">
                <a:extLst>
                  <a:ext uri="{FF2B5EF4-FFF2-40B4-BE49-F238E27FC236}">
                    <a16:creationId xmlns:a16="http://schemas.microsoft.com/office/drawing/2014/main" id="{8E60A6F4-CCEF-4CAB-91EB-62F0D2EC437E}"/>
                  </a:ext>
                </a:extLst>
              </p:cNvPr>
              <p:cNvSpPr>
                <a:spLocks/>
              </p:cNvSpPr>
              <p:nvPr/>
            </p:nvSpPr>
            <p:spPr bwMode="auto">
              <a:xfrm>
                <a:off x="4493" y="1680"/>
                <a:ext cx="460" cy="153"/>
              </a:xfrm>
              <a:custGeom>
                <a:avLst/>
                <a:gdLst>
                  <a:gd name="T0" fmla="*/ 460 w 460"/>
                  <a:gd name="T1" fmla="*/ 152 h 153"/>
                  <a:gd name="T2" fmla="*/ 459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0" y="0"/>
                    </a:lnTo>
                    <a:lnTo>
                      <a:pt x="460" y="152"/>
                    </a:lnTo>
                    <a:close/>
                  </a:path>
                </a:pathLst>
              </a:custGeom>
              <a:solidFill>
                <a:srgbClr val="91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70" name="Freeform 349">
                <a:extLst>
                  <a:ext uri="{FF2B5EF4-FFF2-40B4-BE49-F238E27FC236}">
                    <a16:creationId xmlns:a16="http://schemas.microsoft.com/office/drawing/2014/main" id="{00A7B660-EB02-44DB-9376-518A3851AAE3}"/>
                  </a:ext>
                </a:extLst>
              </p:cNvPr>
              <p:cNvSpPr>
                <a:spLocks/>
              </p:cNvSpPr>
              <p:nvPr/>
            </p:nvSpPr>
            <p:spPr bwMode="auto">
              <a:xfrm>
                <a:off x="4493" y="1681"/>
                <a:ext cx="459" cy="153"/>
              </a:xfrm>
              <a:custGeom>
                <a:avLst/>
                <a:gdLst>
                  <a:gd name="T0" fmla="*/ 459 w 459"/>
                  <a:gd name="T1" fmla="*/ 152 h 153"/>
                  <a:gd name="T2" fmla="*/ 459 w 459"/>
                  <a:gd name="T3" fmla="*/ 153 h 153"/>
                  <a:gd name="T4" fmla="*/ 0 w 459"/>
                  <a:gd name="T5" fmla="*/ 1 h 153"/>
                  <a:gd name="T6" fmla="*/ 0 w 459"/>
                  <a:gd name="T7" fmla="*/ 0 h 153"/>
                  <a:gd name="T8" fmla="*/ 459 w 459"/>
                  <a:gd name="T9" fmla="*/ 152 h 153"/>
                  <a:gd name="T10" fmla="*/ 0 60000 65536"/>
                  <a:gd name="T11" fmla="*/ 0 60000 65536"/>
                  <a:gd name="T12" fmla="*/ 0 60000 65536"/>
                  <a:gd name="T13" fmla="*/ 0 60000 65536"/>
                  <a:gd name="T14" fmla="*/ 0 60000 65536"/>
                  <a:gd name="T15" fmla="*/ 0 w 459"/>
                  <a:gd name="T16" fmla="*/ 0 h 153"/>
                  <a:gd name="T17" fmla="*/ 459 w 459"/>
                  <a:gd name="T18" fmla="*/ 153 h 153"/>
                </a:gdLst>
                <a:ahLst/>
                <a:cxnLst>
                  <a:cxn ang="T10">
                    <a:pos x="T0" y="T1"/>
                  </a:cxn>
                  <a:cxn ang="T11">
                    <a:pos x="T2" y="T3"/>
                  </a:cxn>
                  <a:cxn ang="T12">
                    <a:pos x="T4" y="T5"/>
                  </a:cxn>
                  <a:cxn ang="T13">
                    <a:pos x="T6" y="T7"/>
                  </a:cxn>
                  <a:cxn ang="T14">
                    <a:pos x="T8" y="T9"/>
                  </a:cxn>
                </a:cxnLst>
                <a:rect l="T15" t="T16" r="T17" b="T18"/>
                <a:pathLst>
                  <a:path w="459" h="153">
                    <a:moveTo>
                      <a:pt x="459" y="152"/>
                    </a:moveTo>
                    <a:lnTo>
                      <a:pt x="459" y="153"/>
                    </a:lnTo>
                    <a:lnTo>
                      <a:pt x="0" y="1"/>
                    </a:lnTo>
                    <a:lnTo>
                      <a:pt x="0" y="0"/>
                    </a:lnTo>
                    <a:lnTo>
                      <a:pt x="459" y="152"/>
                    </a:lnTo>
                    <a:close/>
                  </a:path>
                </a:pathLst>
              </a:custGeom>
              <a:solidFill>
                <a:srgbClr val="924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71" name="Freeform 350">
                <a:extLst>
                  <a:ext uri="{FF2B5EF4-FFF2-40B4-BE49-F238E27FC236}">
                    <a16:creationId xmlns:a16="http://schemas.microsoft.com/office/drawing/2014/main" id="{94CD968C-C55F-498C-8236-02ECF3732EF1}"/>
                  </a:ext>
                </a:extLst>
              </p:cNvPr>
              <p:cNvSpPr>
                <a:spLocks/>
              </p:cNvSpPr>
              <p:nvPr/>
            </p:nvSpPr>
            <p:spPr bwMode="auto">
              <a:xfrm>
                <a:off x="4492" y="1682"/>
                <a:ext cx="460" cy="153"/>
              </a:xfrm>
              <a:custGeom>
                <a:avLst/>
                <a:gdLst>
                  <a:gd name="T0" fmla="*/ 460 w 460"/>
                  <a:gd name="T1" fmla="*/ 152 h 153"/>
                  <a:gd name="T2" fmla="*/ 460 w 460"/>
                  <a:gd name="T3" fmla="*/ 153 h 153"/>
                  <a:gd name="T4" fmla="*/ 0 w 460"/>
                  <a:gd name="T5" fmla="*/ 1 h 153"/>
                  <a:gd name="T6" fmla="*/ 1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60" y="153"/>
                    </a:lnTo>
                    <a:lnTo>
                      <a:pt x="0" y="1"/>
                    </a:lnTo>
                    <a:lnTo>
                      <a:pt x="1" y="0"/>
                    </a:lnTo>
                    <a:lnTo>
                      <a:pt x="460" y="152"/>
                    </a:lnTo>
                    <a:close/>
                  </a:path>
                </a:pathLst>
              </a:custGeom>
              <a:solidFill>
                <a:srgbClr val="934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72" name="Freeform 351">
                <a:extLst>
                  <a:ext uri="{FF2B5EF4-FFF2-40B4-BE49-F238E27FC236}">
                    <a16:creationId xmlns:a16="http://schemas.microsoft.com/office/drawing/2014/main" id="{238D44E9-F160-4BCC-981F-23DFFD3BE64E}"/>
                  </a:ext>
                </a:extLst>
              </p:cNvPr>
              <p:cNvSpPr>
                <a:spLocks/>
              </p:cNvSpPr>
              <p:nvPr/>
            </p:nvSpPr>
            <p:spPr bwMode="auto">
              <a:xfrm>
                <a:off x="4492" y="1683"/>
                <a:ext cx="460" cy="155"/>
              </a:xfrm>
              <a:custGeom>
                <a:avLst/>
                <a:gdLst>
                  <a:gd name="T0" fmla="*/ 460 w 460"/>
                  <a:gd name="T1" fmla="*/ 152 h 155"/>
                  <a:gd name="T2" fmla="*/ 459 w 460"/>
                  <a:gd name="T3" fmla="*/ 155 h 155"/>
                  <a:gd name="T4" fmla="*/ 0 w 460"/>
                  <a:gd name="T5" fmla="*/ 3 h 155"/>
                  <a:gd name="T6" fmla="*/ 0 w 460"/>
                  <a:gd name="T7" fmla="*/ 0 h 155"/>
                  <a:gd name="T8" fmla="*/ 460 w 460"/>
                  <a:gd name="T9" fmla="*/ 152 h 155"/>
                  <a:gd name="T10" fmla="*/ 0 60000 65536"/>
                  <a:gd name="T11" fmla="*/ 0 60000 65536"/>
                  <a:gd name="T12" fmla="*/ 0 60000 65536"/>
                  <a:gd name="T13" fmla="*/ 0 60000 65536"/>
                  <a:gd name="T14" fmla="*/ 0 60000 65536"/>
                  <a:gd name="T15" fmla="*/ 0 w 460"/>
                  <a:gd name="T16" fmla="*/ 0 h 155"/>
                  <a:gd name="T17" fmla="*/ 460 w 460"/>
                  <a:gd name="T18" fmla="*/ 155 h 155"/>
                </a:gdLst>
                <a:ahLst/>
                <a:cxnLst>
                  <a:cxn ang="T10">
                    <a:pos x="T0" y="T1"/>
                  </a:cxn>
                  <a:cxn ang="T11">
                    <a:pos x="T2" y="T3"/>
                  </a:cxn>
                  <a:cxn ang="T12">
                    <a:pos x="T4" y="T5"/>
                  </a:cxn>
                  <a:cxn ang="T13">
                    <a:pos x="T6" y="T7"/>
                  </a:cxn>
                  <a:cxn ang="T14">
                    <a:pos x="T8" y="T9"/>
                  </a:cxn>
                </a:cxnLst>
                <a:rect l="T15" t="T16" r="T17" b="T18"/>
                <a:pathLst>
                  <a:path w="460" h="155">
                    <a:moveTo>
                      <a:pt x="460" y="152"/>
                    </a:moveTo>
                    <a:lnTo>
                      <a:pt x="459" y="155"/>
                    </a:lnTo>
                    <a:lnTo>
                      <a:pt x="0" y="3"/>
                    </a:lnTo>
                    <a:lnTo>
                      <a:pt x="0" y="0"/>
                    </a:lnTo>
                    <a:lnTo>
                      <a:pt x="460" y="152"/>
                    </a:lnTo>
                    <a:close/>
                  </a:path>
                </a:pathLst>
              </a:custGeom>
              <a:solidFill>
                <a:srgbClr val="94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73" name="Line 352">
                <a:extLst>
                  <a:ext uri="{FF2B5EF4-FFF2-40B4-BE49-F238E27FC236}">
                    <a16:creationId xmlns:a16="http://schemas.microsoft.com/office/drawing/2014/main" id="{42896566-B956-454C-8392-1B3E1C1E0ADA}"/>
                  </a:ext>
                </a:extLst>
              </p:cNvPr>
              <p:cNvSpPr>
                <a:spLocks noChangeShapeType="1"/>
              </p:cNvSpPr>
              <p:nvPr/>
            </p:nvSpPr>
            <p:spPr bwMode="auto">
              <a:xfrm flipH="1" flipV="1">
                <a:off x="4492" y="1683"/>
                <a:ext cx="460" cy="152"/>
              </a:xfrm>
              <a:prstGeom prst="line">
                <a:avLst/>
              </a:prstGeom>
              <a:noFill/>
              <a:ln w="0">
                <a:solidFill>
                  <a:srgbClr val="944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74" name="Freeform 353">
                <a:extLst>
                  <a:ext uri="{FF2B5EF4-FFF2-40B4-BE49-F238E27FC236}">
                    <a16:creationId xmlns:a16="http://schemas.microsoft.com/office/drawing/2014/main" id="{1117E5E8-5234-45B4-AF55-1C9483AC589B}"/>
                  </a:ext>
                </a:extLst>
              </p:cNvPr>
              <p:cNvSpPr>
                <a:spLocks/>
              </p:cNvSpPr>
              <p:nvPr/>
            </p:nvSpPr>
            <p:spPr bwMode="auto">
              <a:xfrm>
                <a:off x="4492" y="1683"/>
                <a:ext cx="460" cy="154"/>
              </a:xfrm>
              <a:custGeom>
                <a:avLst/>
                <a:gdLst>
                  <a:gd name="T0" fmla="*/ 460 w 460"/>
                  <a:gd name="T1" fmla="*/ 152 h 154"/>
                  <a:gd name="T2" fmla="*/ 460 w 460"/>
                  <a:gd name="T3" fmla="*/ 154 h 154"/>
                  <a:gd name="T4" fmla="*/ 0 w 460"/>
                  <a:gd name="T5" fmla="*/ 2 h 154"/>
                  <a:gd name="T6" fmla="*/ 0 w 460"/>
                  <a:gd name="T7" fmla="*/ 0 h 154"/>
                  <a:gd name="T8" fmla="*/ 460 w 460"/>
                  <a:gd name="T9" fmla="*/ 152 h 154"/>
                  <a:gd name="T10" fmla="*/ 0 60000 65536"/>
                  <a:gd name="T11" fmla="*/ 0 60000 65536"/>
                  <a:gd name="T12" fmla="*/ 0 60000 65536"/>
                  <a:gd name="T13" fmla="*/ 0 60000 65536"/>
                  <a:gd name="T14" fmla="*/ 0 60000 65536"/>
                  <a:gd name="T15" fmla="*/ 0 w 460"/>
                  <a:gd name="T16" fmla="*/ 0 h 154"/>
                  <a:gd name="T17" fmla="*/ 460 w 460"/>
                  <a:gd name="T18" fmla="*/ 154 h 154"/>
                </a:gdLst>
                <a:ahLst/>
                <a:cxnLst>
                  <a:cxn ang="T10">
                    <a:pos x="T0" y="T1"/>
                  </a:cxn>
                  <a:cxn ang="T11">
                    <a:pos x="T2" y="T3"/>
                  </a:cxn>
                  <a:cxn ang="T12">
                    <a:pos x="T4" y="T5"/>
                  </a:cxn>
                  <a:cxn ang="T13">
                    <a:pos x="T6" y="T7"/>
                  </a:cxn>
                  <a:cxn ang="T14">
                    <a:pos x="T8" y="T9"/>
                  </a:cxn>
                </a:cxnLst>
                <a:rect l="T15" t="T16" r="T17" b="T18"/>
                <a:pathLst>
                  <a:path w="460" h="154">
                    <a:moveTo>
                      <a:pt x="460" y="152"/>
                    </a:moveTo>
                    <a:lnTo>
                      <a:pt x="460" y="154"/>
                    </a:lnTo>
                    <a:lnTo>
                      <a:pt x="0" y="2"/>
                    </a:lnTo>
                    <a:lnTo>
                      <a:pt x="0" y="0"/>
                    </a:lnTo>
                    <a:lnTo>
                      <a:pt x="460" y="152"/>
                    </a:lnTo>
                    <a:close/>
                  </a:path>
                </a:pathLst>
              </a:custGeom>
              <a:solidFill>
                <a:srgbClr val="94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75" name="Freeform 354">
                <a:extLst>
                  <a:ext uri="{FF2B5EF4-FFF2-40B4-BE49-F238E27FC236}">
                    <a16:creationId xmlns:a16="http://schemas.microsoft.com/office/drawing/2014/main" id="{B791566F-181E-4804-AC2E-BA59ECB190DD}"/>
                  </a:ext>
                </a:extLst>
              </p:cNvPr>
              <p:cNvSpPr>
                <a:spLocks/>
              </p:cNvSpPr>
              <p:nvPr/>
            </p:nvSpPr>
            <p:spPr bwMode="auto">
              <a:xfrm>
                <a:off x="4492" y="1685"/>
                <a:ext cx="460" cy="153"/>
              </a:xfrm>
              <a:custGeom>
                <a:avLst/>
                <a:gdLst>
                  <a:gd name="T0" fmla="*/ 460 w 460"/>
                  <a:gd name="T1" fmla="*/ 152 h 153"/>
                  <a:gd name="T2" fmla="*/ 459 w 460"/>
                  <a:gd name="T3" fmla="*/ 153 h 153"/>
                  <a:gd name="T4" fmla="*/ 0 w 460"/>
                  <a:gd name="T5" fmla="*/ 1 h 153"/>
                  <a:gd name="T6" fmla="*/ 0 w 460"/>
                  <a:gd name="T7" fmla="*/ 0 h 153"/>
                  <a:gd name="T8" fmla="*/ 460 w 460"/>
                  <a:gd name="T9" fmla="*/ 152 h 153"/>
                  <a:gd name="T10" fmla="*/ 0 60000 65536"/>
                  <a:gd name="T11" fmla="*/ 0 60000 65536"/>
                  <a:gd name="T12" fmla="*/ 0 60000 65536"/>
                  <a:gd name="T13" fmla="*/ 0 60000 65536"/>
                  <a:gd name="T14" fmla="*/ 0 60000 65536"/>
                  <a:gd name="T15" fmla="*/ 0 w 460"/>
                  <a:gd name="T16" fmla="*/ 0 h 153"/>
                  <a:gd name="T17" fmla="*/ 460 w 460"/>
                  <a:gd name="T18" fmla="*/ 153 h 153"/>
                </a:gdLst>
                <a:ahLst/>
                <a:cxnLst>
                  <a:cxn ang="T10">
                    <a:pos x="T0" y="T1"/>
                  </a:cxn>
                  <a:cxn ang="T11">
                    <a:pos x="T2" y="T3"/>
                  </a:cxn>
                  <a:cxn ang="T12">
                    <a:pos x="T4" y="T5"/>
                  </a:cxn>
                  <a:cxn ang="T13">
                    <a:pos x="T6" y="T7"/>
                  </a:cxn>
                  <a:cxn ang="T14">
                    <a:pos x="T8" y="T9"/>
                  </a:cxn>
                </a:cxnLst>
                <a:rect l="T15" t="T16" r="T17" b="T18"/>
                <a:pathLst>
                  <a:path w="460" h="153">
                    <a:moveTo>
                      <a:pt x="460" y="152"/>
                    </a:moveTo>
                    <a:lnTo>
                      <a:pt x="459" y="153"/>
                    </a:lnTo>
                    <a:lnTo>
                      <a:pt x="0" y="1"/>
                    </a:lnTo>
                    <a:lnTo>
                      <a:pt x="0" y="0"/>
                    </a:lnTo>
                    <a:lnTo>
                      <a:pt x="460" y="152"/>
                    </a:lnTo>
                    <a:close/>
                  </a:path>
                </a:pathLst>
              </a:custGeom>
              <a:solidFill>
                <a:srgbClr val="954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76" name="Freeform 355">
                <a:extLst>
                  <a:ext uri="{FF2B5EF4-FFF2-40B4-BE49-F238E27FC236}">
                    <a16:creationId xmlns:a16="http://schemas.microsoft.com/office/drawing/2014/main" id="{FC42ADDB-A398-4F63-B842-FA1A78853CBF}"/>
                  </a:ext>
                </a:extLst>
              </p:cNvPr>
              <p:cNvSpPr>
                <a:spLocks/>
              </p:cNvSpPr>
              <p:nvPr/>
            </p:nvSpPr>
            <p:spPr bwMode="auto">
              <a:xfrm>
                <a:off x="4492" y="1686"/>
                <a:ext cx="459" cy="155"/>
              </a:xfrm>
              <a:custGeom>
                <a:avLst/>
                <a:gdLst>
                  <a:gd name="T0" fmla="*/ 459 w 459"/>
                  <a:gd name="T1" fmla="*/ 152 h 155"/>
                  <a:gd name="T2" fmla="*/ 459 w 459"/>
                  <a:gd name="T3" fmla="*/ 155 h 155"/>
                  <a:gd name="T4" fmla="*/ 0 w 459"/>
                  <a:gd name="T5" fmla="*/ 3 h 155"/>
                  <a:gd name="T6" fmla="*/ 0 w 459"/>
                  <a:gd name="T7" fmla="*/ 0 h 155"/>
                  <a:gd name="T8" fmla="*/ 459 w 459"/>
                  <a:gd name="T9" fmla="*/ 152 h 155"/>
                  <a:gd name="T10" fmla="*/ 0 60000 65536"/>
                  <a:gd name="T11" fmla="*/ 0 60000 65536"/>
                  <a:gd name="T12" fmla="*/ 0 60000 65536"/>
                  <a:gd name="T13" fmla="*/ 0 60000 65536"/>
                  <a:gd name="T14" fmla="*/ 0 60000 65536"/>
                  <a:gd name="T15" fmla="*/ 0 w 459"/>
                  <a:gd name="T16" fmla="*/ 0 h 155"/>
                  <a:gd name="T17" fmla="*/ 459 w 459"/>
                  <a:gd name="T18" fmla="*/ 155 h 155"/>
                </a:gdLst>
                <a:ahLst/>
                <a:cxnLst>
                  <a:cxn ang="T10">
                    <a:pos x="T0" y="T1"/>
                  </a:cxn>
                  <a:cxn ang="T11">
                    <a:pos x="T2" y="T3"/>
                  </a:cxn>
                  <a:cxn ang="T12">
                    <a:pos x="T4" y="T5"/>
                  </a:cxn>
                  <a:cxn ang="T13">
                    <a:pos x="T6" y="T7"/>
                  </a:cxn>
                  <a:cxn ang="T14">
                    <a:pos x="T8" y="T9"/>
                  </a:cxn>
                </a:cxnLst>
                <a:rect l="T15" t="T16" r="T17" b="T18"/>
                <a:pathLst>
                  <a:path w="459" h="155">
                    <a:moveTo>
                      <a:pt x="459" y="152"/>
                    </a:moveTo>
                    <a:lnTo>
                      <a:pt x="459" y="155"/>
                    </a:lnTo>
                    <a:lnTo>
                      <a:pt x="0" y="3"/>
                    </a:lnTo>
                    <a:lnTo>
                      <a:pt x="0" y="0"/>
                    </a:lnTo>
                    <a:lnTo>
                      <a:pt x="459" y="152"/>
                    </a:lnTo>
                    <a:close/>
                  </a:path>
                </a:pathLst>
              </a:custGeom>
              <a:solidFill>
                <a:srgbClr val="964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77" name="Line 356">
                <a:extLst>
                  <a:ext uri="{FF2B5EF4-FFF2-40B4-BE49-F238E27FC236}">
                    <a16:creationId xmlns:a16="http://schemas.microsoft.com/office/drawing/2014/main" id="{4475E4FD-A4DB-401E-A340-26CD414F38CD}"/>
                  </a:ext>
                </a:extLst>
              </p:cNvPr>
              <p:cNvSpPr>
                <a:spLocks noChangeShapeType="1"/>
              </p:cNvSpPr>
              <p:nvPr/>
            </p:nvSpPr>
            <p:spPr bwMode="auto">
              <a:xfrm flipH="1" flipV="1">
                <a:off x="4492" y="1686"/>
                <a:ext cx="459" cy="152"/>
              </a:xfrm>
              <a:prstGeom prst="line">
                <a:avLst/>
              </a:prstGeom>
              <a:noFill/>
              <a:ln w="0">
                <a:solidFill>
                  <a:srgbClr val="964B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78" name="Freeform 357">
                <a:extLst>
                  <a:ext uri="{FF2B5EF4-FFF2-40B4-BE49-F238E27FC236}">
                    <a16:creationId xmlns:a16="http://schemas.microsoft.com/office/drawing/2014/main" id="{7288968A-CB9C-4F03-880E-287D8438FC1D}"/>
                  </a:ext>
                </a:extLst>
              </p:cNvPr>
              <p:cNvSpPr>
                <a:spLocks/>
              </p:cNvSpPr>
              <p:nvPr/>
            </p:nvSpPr>
            <p:spPr bwMode="auto">
              <a:xfrm>
                <a:off x="4951" y="1816"/>
                <a:ext cx="21" cy="32"/>
              </a:xfrm>
              <a:custGeom>
                <a:avLst/>
                <a:gdLst>
                  <a:gd name="T0" fmla="*/ 0 w 21"/>
                  <a:gd name="T1" fmla="*/ 25 h 32"/>
                  <a:gd name="T2" fmla="*/ 0 w 21"/>
                  <a:gd name="T3" fmla="*/ 28 h 32"/>
                  <a:gd name="T4" fmla="*/ 1 w 21"/>
                  <a:gd name="T5" fmla="*/ 30 h 32"/>
                  <a:gd name="T6" fmla="*/ 2 w 21"/>
                  <a:gd name="T7" fmla="*/ 31 h 32"/>
                  <a:gd name="T8" fmla="*/ 3 w 21"/>
                  <a:gd name="T9" fmla="*/ 32 h 32"/>
                  <a:gd name="T10" fmla="*/ 5 w 21"/>
                  <a:gd name="T11" fmla="*/ 32 h 32"/>
                  <a:gd name="T12" fmla="*/ 7 w 21"/>
                  <a:gd name="T13" fmla="*/ 32 h 32"/>
                  <a:gd name="T14" fmla="*/ 9 w 21"/>
                  <a:gd name="T15" fmla="*/ 31 h 32"/>
                  <a:gd name="T16" fmla="*/ 11 w 21"/>
                  <a:gd name="T17" fmla="*/ 30 h 32"/>
                  <a:gd name="T18" fmla="*/ 13 w 21"/>
                  <a:gd name="T19" fmla="*/ 28 h 32"/>
                  <a:gd name="T20" fmla="*/ 15 w 21"/>
                  <a:gd name="T21" fmla="*/ 25 h 32"/>
                  <a:gd name="T22" fmla="*/ 16 w 21"/>
                  <a:gd name="T23" fmla="*/ 23 h 32"/>
                  <a:gd name="T24" fmla="*/ 18 w 21"/>
                  <a:gd name="T25" fmla="*/ 20 h 32"/>
                  <a:gd name="T26" fmla="*/ 19 w 21"/>
                  <a:gd name="T27" fmla="*/ 17 h 32"/>
                  <a:gd name="T28" fmla="*/ 20 w 21"/>
                  <a:gd name="T29" fmla="*/ 14 h 32"/>
                  <a:gd name="T30" fmla="*/ 20 w 21"/>
                  <a:gd name="T31" fmla="*/ 11 h 32"/>
                  <a:gd name="T32" fmla="*/ 21 w 21"/>
                  <a:gd name="T33" fmla="*/ 8 h 32"/>
                  <a:gd name="T34" fmla="*/ 20 w 21"/>
                  <a:gd name="T35" fmla="*/ 5 h 32"/>
                  <a:gd name="T36" fmla="*/ 20 w 21"/>
                  <a:gd name="T37" fmla="*/ 3 h 32"/>
                  <a:gd name="T38" fmla="*/ 19 w 21"/>
                  <a:gd name="T39" fmla="*/ 2 h 32"/>
                  <a:gd name="T40" fmla="*/ 17 w 21"/>
                  <a:gd name="T41" fmla="*/ 1 h 32"/>
                  <a:gd name="T42" fmla="*/ 16 w 21"/>
                  <a:gd name="T43" fmla="*/ 0 h 32"/>
                  <a:gd name="T44" fmla="*/ 14 w 21"/>
                  <a:gd name="T45" fmla="*/ 1 h 32"/>
                  <a:gd name="T46" fmla="*/ 12 w 21"/>
                  <a:gd name="T47" fmla="*/ 2 h 32"/>
                  <a:gd name="T48" fmla="*/ 10 w 21"/>
                  <a:gd name="T49" fmla="*/ 3 h 32"/>
                  <a:gd name="T50" fmla="*/ 8 w 21"/>
                  <a:gd name="T51" fmla="*/ 5 h 32"/>
                  <a:gd name="T52" fmla="*/ 6 w 21"/>
                  <a:gd name="T53" fmla="*/ 7 h 32"/>
                  <a:gd name="T54" fmla="*/ 5 w 21"/>
                  <a:gd name="T55" fmla="*/ 10 h 32"/>
                  <a:gd name="T56" fmla="*/ 3 w 21"/>
                  <a:gd name="T57" fmla="*/ 13 h 32"/>
                  <a:gd name="T58" fmla="*/ 2 w 21"/>
                  <a:gd name="T59" fmla="*/ 16 h 32"/>
                  <a:gd name="T60" fmla="*/ 1 w 21"/>
                  <a:gd name="T61" fmla="*/ 19 h 32"/>
                  <a:gd name="T62" fmla="*/ 0 w 21"/>
                  <a:gd name="T63" fmla="*/ 22 h 32"/>
                  <a:gd name="T64" fmla="*/ 0 w 21"/>
                  <a:gd name="T65" fmla="*/ 25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
                  <a:gd name="T100" fmla="*/ 0 h 32"/>
                  <a:gd name="T101" fmla="*/ 21 w 21"/>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 h="32">
                    <a:moveTo>
                      <a:pt x="0" y="25"/>
                    </a:moveTo>
                    <a:lnTo>
                      <a:pt x="0" y="28"/>
                    </a:lnTo>
                    <a:lnTo>
                      <a:pt x="1" y="30"/>
                    </a:lnTo>
                    <a:lnTo>
                      <a:pt x="2" y="31"/>
                    </a:lnTo>
                    <a:lnTo>
                      <a:pt x="3" y="32"/>
                    </a:lnTo>
                    <a:lnTo>
                      <a:pt x="5" y="32"/>
                    </a:lnTo>
                    <a:lnTo>
                      <a:pt x="7" y="32"/>
                    </a:lnTo>
                    <a:lnTo>
                      <a:pt x="9" y="31"/>
                    </a:lnTo>
                    <a:lnTo>
                      <a:pt x="11" y="30"/>
                    </a:lnTo>
                    <a:lnTo>
                      <a:pt x="13" y="28"/>
                    </a:lnTo>
                    <a:lnTo>
                      <a:pt x="15" y="25"/>
                    </a:lnTo>
                    <a:lnTo>
                      <a:pt x="16" y="23"/>
                    </a:lnTo>
                    <a:lnTo>
                      <a:pt x="18" y="20"/>
                    </a:lnTo>
                    <a:lnTo>
                      <a:pt x="19" y="17"/>
                    </a:lnTo>
                    <a:lnTo>
                      <a:pt x="20" y="14"/>
                    </a:lnTo>
                    <a:lnTo>
                      <a:pt x="20" y="11"/>
                    </a:lnTo>
                    <a:lnTo>
                      <a:pt x="21" y="8"/>
                    </a:lnTo>
                    <a:lnTo>
                      <a:pt x="20" y="5"/>
                    </a:lnTo>
                    <a:lnTo>
                      <a:pt x="20" y="3"/>
                    </a:lnTo>
                    <a:lnTo>
                      <a:pt x="19" y="2"/>
                    </a:lnTo>
                    <a:lnTo>
                      <a:pt x="17" y="1"/>
                    </a:lnTo>
                    <a:lnTo>
                      <a:pt x="16" y="0"/>
                    </a:lnTo>
                    <a:lnTo>
                      <a:pt x="14" y="1"/>
                    </a:lnTo>
                    <a:lnTo>
                      <a:pt x="12" y="2"/>
                    </a:lnTo>
                    <a:lnTo>
                      <a:pt x="10" y="3"/>
                    </a:lnTo>
                    <a:lnTo>
                      <a:pt x="8" y="5"/>
                    </a:lnTo>
                    <a:lnTo>
                      <a:pt x="6" y="7"/>
                    </a:lnTo>
                    <a:lnTo>
                      <a:pt x="5" y="10"/>
                    </a:lnTo>
                    <a:lnTo>
                      <a:pt x="3" y="13"/>
                    </a:lnTo>
                    <a:lnTo>
                      <a:pt x="2" y="16"/>
                    </a:lnTo>
                    <a:lnTo>
                      <a:pt x="1" y="19"/>
                    </a:lnTo>
                    <a:lnTo>
                      <a:pt x="0" y="22"/>
                    </a:lnTo>
                    <a:lnTo>
                      <a:pt x="0" y="25"/>
                    </a:lnTo>
                    <a:close/>
                  </a:path>
                </a:pathLst>
              </a:custGeom>
              <a:solidFill>
                <a:srgbClr val="BA5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79" name="Line 358">
                <a:extLst>
                  <a:ext uri="{FF2B5EF4-FFF2-40B4-BE49-F238E27FC236}">
                    <a16:creationId xmlns:a16="http://schemas.microsoft.com/office/drawing/2014/main" id="{6B5BED7A-42BB-4BE6-A561-75B69774E264}"/>
                  </a:ext>
                </a:extLst>
              </p:cNvPr>
              <p:cNvSpPr>
                <a:spLocks noChangeShapeType="1"/>
              </p:cNvSpPr>
              <p:nvPr/>
            </p:nvSpPr>
            <p:spPr bwMode="auto">
              <a:xfrm>
                <a:off x="4951" y="1841"/>
                <a:ext cx="0" cy="3"/>
              </a:xfrm>
              <a:prstGeom prst="line">
                <a:avLst/>
              </a:prstGeom>
              <a:noFill/>
              <a:ln w="4763">
                <a:solidFill>
                  <a:srgbClr val="AF57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80" name="Line 359">
                <a:extLst>
                  <a:ext uri="{FF2B5EF4-FFF2-40B4-BE49-F238E27FC236}">
                    <a16:creationId xmlns:a16="http://schemas.microsoft.com/office/drawing/2014/main" id="{1FAE5E65-CC03-4043-BDC7-20E1DC3268DB}"/>
                  </a:ext>
                </a:extLst>
              </p:cNvPr>
              <p:cNvSpPr>
                <a:spLocks noChangeShapeType="1"/>
              </p:cNvSpPr>
              <p:nvPr/>
            </p:nvSpPr>
            <p:spPr bwMode="auto">
              <a:xfrm>
                <a:off x="4951" y="1844"/>
                <a:ext cx="1" cy="2"/>
              </a:xfrm>
              <a:prstGeom prst="line">
                <a:avLst/>
              </a:prstGeom>
              <a:noFill/>
              <a:ln w="4763">
                <a:solidFill>
                  <a:srgbClr val="AD5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81" name="Line 360">
                <a:extLst>
                  <a:ext uri="{FF2B5EF4-FFF2-40B4-BE49-F238E27FC236}">
                    <a16:creationId xmlns:a16="http://schemas.microsoft.com/office/drawing/2014/main" id="{2747F925-22CF-4220-9630-DAC255FB1AD1}"/>
                  </a:ext>
                </a:extLst>
              </p:cNvPr>
              <p:cNvSpPr>
                <a:spLocks noChangeShapeType="1"/>
              </p:cNvSpPr>
              <p:nvPr/>
            </p:nvSpPr>
            <p:spPr bwMode="auto">
              <a:xfrm>
                <a:off x="4952" y="1846"/>
                <a:ext cx="1" cy="1"/>
              </a:xfrm>
              <a:prstGeom prst="line">
                <a:avLst/>
              </a:prstGeom>
              <a:noFill/>
              <a:ln w="4763">
                <a:solidFill>
                  <a:srgbClr val="AA55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82" name="Line 361">
                <a:extLst>
                  <a:ext uri="{FF2B5EF4-FFF2-40B4-BE49-F238E27FC236}">
                    <a16:creationId xmlns:a16="http://schemas.microsoft.com/office/drawing/2014/main" id="{37B6B73F-88F2-432E-AF83-0C562C3AC4A4}"/>
                  </a:ext>
                </a:extLst>
              </p:cNvPr>
              <p:cNvSpPr>
                <a:spLocks noChangeShapeType="1"/>
              </p:cNvSpPr>
              <p:nvPr/>
            </p:nvSpPr>
            <p:spPr bwMode="auto">
              <a:xfrm>
                <a:off x="4953" y="1847"/>
                <a:ext cx="1" cy="1"/>
              </a:xfrm>
              <a:prstGeom prst="line">
                <a:avLst/>
              </a:prstGeom>
              <a:noFill/>
              <a:ln w="4763">
                <a:solidFill>
                  <a:srgbClr val="A854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83" name="Line 362">
                <a:extLst>
                  <a:ext uri="{FF2B5EF4-FFF2-40B4-BE49-F238E27FC236}">
                    <a16:creationId xmlns:a16="http://schemas.microsoft.com/office/drawing/2014/main" id="{F6E1B041-C95E-492A-B437-54BDCEC8F50E}"/>
                  </a:ext>
                </a:extLst>
              </p:cNvPr>
              <p:cNvSpPr>
                <a:spLocks noChangeShapeType="1"/>
              </p:cNvSpPr>
              <p:nvPr/>
            </p:nvSpPr>
            <p:spPr bwMode="auto">
              <a:xfrm>
                <a:off x="4954" y="1848"/>
                <a:ext cx="2" cy="0"/>
              </a:xfrm>
              <a:prstGeom prst="line">
                <a:avLst/>
              </a:prstGeom>
              <a:noFill/>
              <a:ln w="4763">
                <a:solidFill>
                  <a:srgbClr val="A552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84" name="Line 363">
                <a:extLst>
                  <a:ext uri="{FF2B5EF4-FFF2-40B4-BE49-F238E27FC236}">
                    <a16:creationId xmlns:a16="http://schemas.microsoft.com/office/drawing/2014/main" id="{B214D4FC-4A07-4611-9D81-B0AACC221436}"/>
                  </a:ext>
                </a:extLst>
              </p:cNvPr>
              <p:cNvSpPr>
                <a:spLocks noChangeShapeType="1"/>
              </p:cNvSpPr>
              <p:nvPr/>
            </p:nvSpPr>
            <p:spPr bwMode="auto">
              <a:xfrm>
                <a:off x="4956" y="1848"/>
                <a:ext cx="2" cy="0"/>
              </a:xfrm>
              <a:prstGeom prst="line">
                <a:avLst/>
              </a:prstGeom>
              <a:noFill/>
              <a:ln w="4763">
                <a:solidFill>
                  <a:srgbClr val="A25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85" name="Line 364">
                <a:extLst>
                  <a:ext uri="{FF2B5EF4-FFF2-40B4-BE49-F238E27FC236}">
                    <a16:creationId xmlns:a16="http://schemas.microsoft.com/office/drawing/2014/main" id="{69BEAA6A-22EE-40AF-B822-C6546259C7D2}"/>
                  </a:ext>
                </a:extLst>
              </p:cNvPr>
              <p:cNvSpPr>
                <a:spLocks noChangeShapeType="1"/>
              </p:cNvSpPr>
              <p:nvPr/>
            </p:nvSpPr>
            <p:spPr bwMode="auto">
              <a:xfrm flipV="1">
                <a:off x="4958" y="1847"/>
                <a:ext cx="2" cy="1"/>
              </a:xfrm>
              <a:prstGeom prst="line">
                <a:avLst/>
              </a:prstGeom>
              <a:noFill/>
              <a:ln w="4763">
                <a:solidFill>
                  <a:srgbClr val="A050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86" name="Line 365">
                <a:extLst>
                  <a:ext uri="{FF2B5EF4-FFF2-40B4-BE49-F238E27FC236}">
                    <a16:creationId xmlns:a16="http://schemas.microsoft.com/office/drawing/2014/main" id="{47CC343D-5B60-4FA7-BC7D-CFAFC09FD100}"/>
                  </a:ext>
                </a:extLst>
              </p:cNvPr>
              <p:cNvSpPr>
                <a:spLocks noChangeShapeType="1"/>
              </p:cNvSpPr>
              <p:nvPr/>
            </p:nvSpPr>
            <p:spPr bwMode="auto">
              <a:xfrm flipV="1">
                <a:off x="4960" y="1846"/>
                <a:ext cx="2" cy="1"/>
              </a:xfrm>
              <a:prstGeom prst="line">
                <a:avLst/>
              </a:prstGeom>
              <a:noFill/>
              <a:ln w="4763">
                <a:solidFill>
                  <a:srgbClr val="9E4F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87" name="Line 366">
                <a:extLst>
                  <a:ext uri="{FF2B5EF4-FFF2-40B4-BE49-F238E27FC236}">
                    <a16:creationId xmlns:a16="http://schemas.microsoft.com/office/drawing/2014/main" id="{DE5598C9-2D2B-439B-AA9E-429393DDEA64}"/>
                  </a:ext>
                </a:extLst>
              </p:cNvPr>
              <p:cNvSpPr>
                <a:spLocks noChangeShapeType="1"/>
              </p:cNvSpPr>
              <p:nvPr/>
            </p:nvSpPr>
            <p:spPr bwMode="auto">
              <a:xfrm flipV="1">
                <a:off x="4962" y="1844"/>
                <a:ext cx="2" cy="2"/>
              </a:xfrm>
              <a:prstGeom prst="line">
                <a:avLst/>
              </a:prstGeom>
              <a:noFill/>
              <a:ln w="4763">
                <a:solidFill>
                  <a:srgbClr val="9C4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88" name="Line 367">
                <a:extLst>
                  <a:ext uri="{FF2B5EF4-FFF2-40B4-BE49-F238E27FC236}">
                    <a16:creationId xmlns:a16="http://schemas.microsoft.com/office/drawing/2014/main" id="{87AA3938-17FC-4FEE-8183-198C13F747FB}"/>
                  </a:ext>
                </a:extLst>
              </p:cNvPr>
              <p:cNvSpPr>
                <a:spLocks noChangeShapeType="1"/>
              </p:cNvSpPr>
              <p:nvPr/>
            </p:nvSpPr>
            <p:spPr bwMode="auto">
              <a:xfrm flipV="1">
                <a:off x="4964" y="1841"/>
                <a:ext cx="2" cy="3"/>
              </a:xfrm>
              <a:prstGeom prst="line">
                <a:avLst/>
              </a:prstGeom>
              <a:noFill/>
              <a:ln w="4763">
                <a:solidFill>
                  <a:srgbClr val="9B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89" name="Line 368">
                <a:extLst>
                  <a:ext uri="{FF2B5EF4-FFF2-40B4-BE49-F238E27FC236}">
                    <a16:creationId xmlns:a16="http://schemas.microsoft.com/office/drawing/2014/main" id="{EB9D1755-974E-4869-ABD3-5CA40FD61833}"/>
                  </a:ext>
                </a:extLst>
              </p:cNvPr>
              <p:cNvSpPr>
                <a:spLocks noChangeShapeType="1"/>
              </p:cNvSpPr>
              <p:nvPr/>
            </p:nvSpPr>
            <p:spPr bwMode="auto">
              <a:xfrm flipV="1">
                <a:off x="4966" y="1839"/>
                <a:ext cx="1" cy="2"/>
              </a:xfrm>
              <a:prstGeom prst="line">
                <a:avLst/>
              </a:prstGeom>
              <a:noFill/>
              <a:ln w="4763">
                <a:solidFill>
                  <a:srgbClr val="9A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90" name="Line 369">
                <a:extLst>
                  <a:ext uri="{FF2B5EF4-FFF2-40B4-BE49-F238E27FC236}">
                    <a16:creationId xmlns:a16="http://schemas.microsoft.com/office/drawing/2014/main" id="{42FD6B52-6093-4684-AB26-2E794DEA3CA0}"/>
                  </a:ext>
                </a:extLst>
              </p:cNvPr>
              <p:cNvSpPr>
                <a:spLocks noChangeShapeType="1"/>
              </p:cNvSpPr>
              <p:nvPr/>
            </p:nvSpPr>
            <p:spPr bwMode="auto">
              <a:xfrm flipV="1">
                <a:off x="4967" y="1836"/>
                <a:ext cx="2" cy="3"/>
              </a:xfrm>
              <a:prstGeom prst="line">
                <a:avLst/>
              </a:prstGeom>
              <a:noFill/>
              <a:ln w="4763">
                <a:solidFill>
                  <a:srgbClr val="9A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91" name="Line 370">
                <a:extLst>
                  <a:ext uri="{FF2B5EF4-FFF2-40B4-BE49-F238E27FC236}">
                    <a16:creationId xmlns:a16="http://schemas.microsoft.com/office/drawing/2014/main" id="{5958E60A-5AC3-4F0C-BD5C-987588CADE62}"/>
                  </a:ext>
                </a:extLst>
              </p:cNvPr>
              <p:cNvSpPr>
                <a:spLocks noChangeShapeType="1"/>
              </p:cNvSpPr>
              <p:nvPr/>
            </p:nvSpPr>
            <p:spPr bwMode="auto">
              <a:xfrm flipV="1">
                <a:off x="4969" y="1833"/>
                <a:ext cx="1" cy="3"/>
              </a:xfrm>
              <a:prstGeom prst="line">
                <a:avLst/>
              </a:prstGeom>
              <a:noFill/>
              <a:ln w="4763">
                <a:solidFill>
                  <a:srgbClr val="9A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92" name="Line 371">
                <a:extLst>
                  <a:ext uri="{FF2B5EF4-FFF2-40B4-BE49-F238E27FC236}">
                    <a16:creationId xmlns:a16="http://schemas.microsoft.com/office/drawing/2014/main" id="{34EE4A1B-EA2C-41C9-8668-042451F91CBA}"/>
                  </a:ext>
                </a:extLst>
              </p:cNvPr>
              <p:cNvSpPr>
                <a:spLocks noChangeShapeType="1"/>
              </p:cNvSpPr>
              <p:nvPr/>
            </p:nvSpPr>
            <p:spPr bwMode="auto">
              <a:xfrm flipV="1">
                <a:off x="4970" y="1830"/>
                <a:ext cx="1" cy="3"/>
              </a:xfrm>
              <a:prstGeom prst="line">
                <a:avLst/>
              </a:prstGeom>
              <a:noFill/>
              <a:ln w="4763">
                <a:solidFill>
                  <a:srgbClr val="9B4D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93" name="Line 372">
                <a:extLst>
                  <a:ext uri="{FF2B5EF4-FFF2-40B4-BE49-F238E27FC236}">
                    <a16:creationId xmlns:a16="http://schemas.microsoft.com/office/drawing/2014/main" id="{12306AF5-5086-45C6-A2E5-DDC2153B922E}"/>
                  </a:ext>
                </a:extLst>
              </p:cNvPr>
              <p:cNvSpPr>
                <a:spLocks noChangeShapeType="1"/>
              </p:cNvSpPr>
              <p:nvPr/>
            </p:nvSpPr>
            <p:spPr bwMode="auto">
              <a:xfrm flipV="1">
                <a:off x="4971" y="1827"/>
                <a:ext cx="0" cy="3"/>
              </a:xfrm>
              <a:prstGeom prst="line">
                <a:avLst/>
              </a:prstGeom>
              <a:noFill/>
              <a:ln w="4763">
                <a:solidFill>
                  <a:srgbClr val="9C4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94" name="Line 373">
                <a:extLst>
                  <a:ext uri="{FF2B5EF4-FFF2-40B4-BE49-F238E27FC236}">
                    <a16:creationId xmlns:a16="http://schemas.microsoft.com/office/drawing/2014/main" id="{C3DD221C-68AF-4B56-9AF5-339A51ECD7C9}"/>
                  </a:ext>
                </a:extLst>
              </p:cNvPr>
              <p:cNvSpPr>
                <a:spLocks noChangeShapeType="1"/>
              </p:cNvSpPr>
              <p:nvPr/>
            </p:nvSpPr>
            <p:spPr bwMode="auto">
              <a:xfrm flipV="1">
                <a:off x="4971" y="1824"/>
                <a:ext cx="1" cy="3"/>
              </a:xfrm>
              <a:prstGeom prst="line">
                <a:avLst/>
              </a:prstGeom>
              <a:noFill/>
              <a:ln w="4763">
                <a:solidFill>
                  <a:srgbClr val="9D4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95" name="Line 374">
                <a:extLst>
                  <a:ext uri="{FF2B5EF4-FFF2-40B4-BE49-F238E27FC236}">
                    <a16:creationId xmlns:a16="http://schemas.microsoft.com/office/drawing/2014/main" id="{89B2E6A0-6053-437A-9AE7-BFA93B75A1BE}"/>
                  </a:ext>
                </a:extLst>
              </p:cNvPr>
              <p:cNvSpPr>
                <a:spLocks noChangeShapeType="1"/>
              </p:cNvSpPr>
              <p:nvPr/>
            </p:nvSpPr>
            <p:spPr bwMode="auto">
              <a:xfrm flipH="1" flipV="1">
                <a:off x="4971" y="1821"/>
                <a:ext cx="1" cy="3"/>
              </a:xfrm>
              <a:prstGeom prst="line">
                <a:avLst/>
              </a:prstGeom>
              <a:noFill/>
              <a:ln w="4763">
                <a:solidFill>
                  <a:srgbClr val="A050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96" name="Line 375">
                <a:extLst>
                  <a:ext uri="{FF2B5EF4-FFF2-40B4-BE49-F238E27FC236}">
                    <a16:creationId xmlns:a16="http://schemas.microsoft.com/office/drawing/2014/main" id="{DC105556-5067-4705-8137-AAEAFDE29B69}"/>
                  </a:ext>
                </a:extLst>
              </p:cNvPr>
              <p:cNvSpPr>
                <a:spLocks noChangeShapeType="1"/>
              </p:cNvSpPr>
              <p:nvPr/>
            </p:nvSpPr>
            <p:spPr bwMode="auto">
              <a:xfrm flipV="1">
                <a:off x="4971" y="1819"/>
                <a:ext cx="0" cy="2"/>
              </a:xfrm>
              <a:prstGeom prst="line">
                <a:avLst/>
              </a:prstGeom>
              <a:noFill/>
              <a:ln w="4763">
                <a:solidFill>
                  <a:srgbClr val="A25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97" name="Line 376">
                <a:extLst>
                  <a:ext uri="{FF2B5EF4-FFF2-40B4-BE49-F238E27FC236}">
                    <a16:creationId xmlns:a16="http://schemas.microsoft.com/office/drawing/2014/main" id="{AB48202B-E9B8-4D99-BE13-2C89054C222B}"/>
                  </a:ext>
                </a:extLst>
              </p:cNvPr>
              <p:cNvSpPr>
                <a:spLocks noChangeShapeType="1"/>
              </p:cNvSpPr>
              <p:nvPr/>
            </p:nvSpPr>
            <p:spPr bwMode="auto">
              <a:xfrm flipH="1" flipV="1">
                <a:off x="4970" y="1818"/>
                <a:ext cx="1" cy="1"/>
              </a:xfrm>
              <a:prstGeom prst="line">
                <a:avLst/>
              </a:prstGeom>
              <a:noFill/>
              <a:ln w="4763">
                <a:solidFill>
                  <a:srgbClr val="A552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98" name="Line 377">
                <a:extLst>
                  <a:ext uri="{FF2B5EF4-FFF2-40B4-BE49-F238E27FC236}">
                    <a16:creationId xmlns:a16="http://schemas.microsoft.com/office/drawing/2014/main" id="{48F0C9F4-21E7-47B4-B38F-23737C08AAB8}"/>
                  </a:ext>
                </a:extLst>
              </p:cNvPr>
              <p:cNvSpPr>
                <a:spLocks noChangeShapeType="1"/>
              </p:cNvSpPr>
              <p:nvPr/>
            </p:nvSpPr>
            <p:spPr bwMode="auto">
              <a:xfrm flipH="1" flipV="1">
                <a:off x="4968" y="1817"/>
                <a:ext cx="2" cy="1"/>
              </a:xfrm>
              <a:prstGeom prst="line">
                <a:avLst/>
              </a:prstGeom>
              <a:noFill/>
              <a:ln w="4763">
                <a:solidFill>
                  <a:srgbClr val="A753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99" name="Line 378">
                <a:extLst>
                  <a:ext uri="{FF2B5EF4-FFF2-40B4-BE49-F238E27FC236}">
                    <a16:creationId xmlns:a16="http://schemas.microsoft.com/office/drawing/2014/main" id="{EE88713C-6E26-4545-B0F7-71CE2870825C}"/>
                  </a:ext>
                </a:extLst>
              </p:cNvPr>
              <p:cNvSpPr>
                <a:spLocks noChangeShapeType="1"/>
              </p:cNvSpPr>
              <p:nvPr/>
            </p:nvSpPr>
            <p:spPr bwMode="auto">
              <a:xfrm flipH="1" flipV="1">
                <a:off x="4967" y="1816"/>
                <a:ext cx="1" cy="1"/>
              </a:xfrm>
              <a:prstGeom prst="line">
                <a:avLst/>
              </a:prstGeom>
              <a:noFill/>
              <a:ln w="4763">
                <a:solidFill>
                  <a:srgbClr val="AA55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00" name="Line 379">
                <a:extLst>
                  <a:ext uri="{FF2B5EF4-FFF2-40B4-BE49-F238E27FC236}">
                    <a16:creationId xmlns:a16="http://schemas.microsoft.com/office/drawing/2014/main" id="{5CB1E847-1FCC-44A5-A2ED-DEF5D1ACF662}"/>
                  </a:ext>
                </a:extLst>
              </p:cNvPr>
              <p:cNvSpPr>
                <a:spLocks noChangeShapeType="1"/>
              </p:cNvSpPr>
              <p:nvPr/>
            </p:nvSpPr>
            <p:spPr bwMode="auto">
              <a:xfrm flipH="1">
                <a:off x="4965" y="1816"/>
                <a:ext cx="2" cy="1"/>
              </a:xfrm>
              <a:prstGeom prst="line">
                <a:avLst/>
              </a:prstGeom>
              <a:noFill/>
              <a:ln w="4763">
                <a:solidFill>
                  <a:srgbClr val="AC56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01" name="Line 380">
                <a:extLst>
                  <a:ext uri="{FF2B5EF4-FFF2-40B4-BE49-F238E27FC236}">
                    <a16:creationId xmlns:a16="http://schemas.microsoft.com/office/drawing/2014/main" id="{EB4DC534-F471-42CB-AADC-836A4488DB2A}"/>
                  </a:ext>
                </a:extLst>
              </p:cNvPr>
              <p:cNvSpPr>
                <a:spLocks noChangeShapeType="1"/>
              </p:cNvSpPr>
              <p:nvPr/>
            </p:nvSpPr>
            <p:spPr bwMode="auto">
              <a:xfrm flipH="1">
                <a:off x="4963" y="1817"/>
                <a:ext cx="2" cy="1"/>
              </a:xfrm>
              <a:prstGeom prst="line">
                <a:avLst/>
              </a:prstGeom>
              <a:noFill/>
              <a:ln w="4763">
                <a:solidFill>
                  <a:srgbClr val="AF57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02" name="Line 381">
                <a:extLst>
                  <a:ext uri="{FF2B5EF4-FFF2-40B4-BE49-F238E27FC236}">
                    <a16:creationId xmlns:a16="http://schemas.microsoft.com/office/drawing/2014/main" id="{5903CCB4-68BD-4633-A921-BF0B8B6BE0B7}"/>
                  </a:ext>
                </a:extLst>
              </p:cNvPr>
              <p:cNvSpPr>
                <a:spLocks noChangeShapeType="1"/>
              </p:cNvSpPr>
              <p:nvPr/>
            </p:nvSpPr>
            <p:spPr bwMode="auto">
              <a:xfrm flipH="1">
                <a:off x="4961" y="1818"/>
                <a:ext cx="2" cy="1"/>
              </a:xfrm>
              <a:prstGeom prst="line">
                <a:avLst/>
              </a:prstGeom>
              <a:noFill/>
              <a:ln w="4763">
                <a:solidFill>
                  <a:srgbClr val="B158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03" name="Line 382">
                <a:extLst>
                  <a:ext uri="{FF2B5EF4-FFF2-40B4-BE49-F238E27FC236}">
                    <a16:creationId xmlns:a16="http://schemas.microsoft.com/office/drawing/2014/main" id="{859A2BF7-885C-4958-83AA-F18C3E1E5700}"/>
                  </a:ext>
                </a:extLst>
              </p:cNvPr>
              <p:cNvSpPr>
                <a:spLocks noChangeShapeType="1"/>
              </p:cNvSpPr>
              <p:nvPr/>
            </p:nvSpPr>
            <p:spPr bwMode="auto">
              <a:xfrm flipH="1">
                <a:off x="4959" y="1819"/>
                <a:ext cx="2" cy="2"/>
              </a:xfrm>
              <a:prstGeom prst="line">
                <a:avLst/>
              </a:prstGeom>
              <a:noFill/>
              <a:ln w="4763">
                <a:solidFill>
                  <a:srgbClr val="B359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04" name="Line 383">
                <a:extLst>
                  <a:ext uri="{FF2B5EF4-FFF2-40B4-BE49-F238E27FC236}">
                    <a16:creationId xmlns:a16="http://schemas.microsoft.com/office/drawing/2014/main" id="{523A8227-1CF5-48B4-8205-6B95666C8C20}"/>
                  </a:ext>
                </a:extLst>
              </p:cNvPr>
              <p:cNvSpPr>
                <a:spLocks noChangeShapeType="1"/>
              </p:cNvSpPr>
              <p:nvPr/>
            </p:nvSpPr>
            <p:spPr bwMode="auto">
              <a:xfrm flipH="1">
                <a:off x="4957" y="1821"/>
                <a:ext cx="2" cy="2"/>
              </a:xfrm>
              <a:prstGeom prst="line">
                <a:avLst/>
              </a:prstGeom>
              <a:noFill/>
              <a:ln w="4763">
                <a:solidFill>
                  <a:srgbClr val="B4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05" name="Line 384">
                <a:extLst>
                  <a:ext uri="{FF2B5EF4-FFF2-40B4-BE49-F238E27FC236}">
                    <a16:creationId xmlns:a16="http://schemas.microsoft.com/office/drawing/2014/main" id="{A80A6065-AAD5-4A95-9194-A7E93486EBE9}"/>
                  </a:ext>
                </a:extLst>
              </p:cNvPr>
              <p:cNvSpPr>
                <a:spLocks noChangeShapeType="1"/>
              </p:cNvSpPr>
              <p:nvPr/>
            </p:nvSpPr>
            <p:spPr bwMode="auto">
              <a:xfrm flipH="1">
                <a:off x="4956" y="1823"/>
                <a:ext cx="1" cy="3"/>
              </a:xfrm>
              <a:prstGeom prst="line">
                <a:avLst/>
              </a:prstGeom>
              <a:noFill/>
              <a:ln w="4763">
                <a:solidFill>
                  <a:srgbClr val="B5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06" name="Line 385">
                <a:extLst>
                  <a:ext uri="{FF2B5EF4-FFF2-40B4-BE49-F238E27FC236}">
                    <a16:creationId xmlns:a16="http://schemas.microsoft.com/office/drawing/2014/main" id="{1E532024-C1CB-4050-A185-64BF3CDCCA5D}"/>
                  </a:ext>
                </a:extLst>
              </p:cNvPr>
              <p:cNvSpPr>
                <a:spLocks noChangeShapeType="1"/>
              </p:cNvSpPr>
              <p:nvPr/>
            </p:nvSpPr>
            <p:spPr bwMode="auto">
              <a:xfrm flipH="1">
                <a:off x="4954" y="1826"/>
                <a:ext cx="2" cy="3"/>
              </a:xfrm>
              <a:prstGeom prst="line">
                <a:avLst/>
              </a:prstGeom>
              <a:noFill/>
              <a:ln w="4763">
                <a:solidFill>
                  <a:srgbClr val="B5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07" name="Line 386">
                <a:extLst>
                  <a:ext uri="{FF2B5EF4-FFF2-40B4-BE49-F238E27FC236}">
                    <a16:creationId xmlns:a16="http://schemas.microsoft.com/office/drawing/2014/main" id="{CD541B69-F4FB-44B5-BFD5-3F426243A8D3}"/>
                  </a:ext>
                </a:extLst>
              </p:cNvPr>
              <p:cNvSpPr>
                <a:spLocks noChangeShapeType="1"/>
              </p:cNvSpPr>
              <p:nvPr/>
            </p:nvSpPr>
            <p:spPr bwMode="auto">
              <a:xfrm flipH="1">
                <a:off x="4953" y="1829"/>
                <a:ext cx="1" cy="3"/>
              </a:xfrm>
              <a:prstGeom prst="line">
                <a:avLst/>
              </a:prstGeom>
              <a:noFill/>
              <a:ln w="4763">
                <a:solidFill>
                  <a:srgbClr val="B5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08" name="Line 387">
                <a:extLst>
                  <a:ext uri="{FF2B5EF4-FFF2-40B4-BE49-F238E27FC236}">
                    <a16:creationId xmlns:a16="http://schemas.microsoft.com/office/drawing/2014/main" id="{0A49FB37-E59B-4E24-A520-510A0F456CD8}"/>
                  </a:ext>
                </a:extLst>
              </p:cNvPr>
              <p:cNvSpPr>
                <a:spLocks noChangeShapeType="1"/>
              </p:cNvSpPr>
              <p:nvPr/>
            </p:nvSpPr>
            <p:spPr bwMode="auto">
              <a:xfrm flipH="1">
                <a:off x="4952" y="1832"/>
                <a:ext cx="1" cy="3"/>
              </a:xfrm>
              <a:prstGeom prst="line">
                <a:avLst/>
              </a:prstGeom>
              <a:noFill/>
              <a:ln w="4763">
                <a:solidFill>
                  <a:srgbClr val="B45A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09" name="Line 388">
                <a:extLst>
                  <a:ext uri="{FF2B5EF4-FFF2-40B4-BE49-F238E27FC236}">
                    <a16:creationId xmlns:a16="http://schemas.microsoft.com/office/drawing/2014/main" id="{4B256C3E-2349-4FF7-AC07-6F63DC0FDB18}"/>
                  </a:ext>
                </a:extLst>
              </p:cNvPr>
              <p:cNvSpPr>
                <a:spLocks noChangeShapeType="1"/>
              </p:cNvSpPr>
              <p:nvPr/>
            </p:nvSpPr>
            <p:spPr bwMode="auto">
              <a:xfrm flipH="1">
                <a:off x="4951" y="1835"/>
                <a:ext cx="1" cy="3"/>
              </a:xfrm>
              <a:prstGeom prst="line">
                <a:avLst/>
              </a:prstGeom>
              <a:noFill/>
              <a:ln w="4763">
                <a:solidFill>
                  <a:srgbClr val="B359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510" name="Line 389">
                <a:extLst>
                  <a:ext uri="{FF2B5EF4-FFF2-40B4-BE49-F238E27FC236}">
                    <a16:creationId xmlns:a16="http://schemas.microsoft.com/office/drawing/2014/main" id="{9D8213BD-2847-4849-9EAD-CF315EB624DE}"/>
                  </a:ext>
                </a:extLst>
              </p:cNvPr>
              <p:cNvSpPr>
                <a:spLocks noChangeShapeType="1"/>
              </p:cNvSpPr>
              <p:nvPr/>
            </p:nvSpPr>
            <p:spPr bwMode="auto">
              <a:xfrm>
                <a:off x="4951" y="1838"/>
                <a:ext cx="0" cy="3"/>
              </a:xfrm>
              <a:prstGeom prst="line">
                <a:avLst/>
              </a:prstGeom>
              <a:noFill/>
              <a:ln w="4763">
                <a:solidFill>
                  <a:srgbClr val="B15800"/>
                </a:solidFill>
                <a:miter lim="800000"/>
                <a:headEnd/>
                <a:tailEnd/>
              </a:ln>
              <a:extLst>
                <a:ext uri="{909E8E84-426E-40DD-AFC4-6F175D3DCCD1}">
                  <a14:hiddenFill xmlns:a14="http://schemas.microsoft.com/office/drawing/2010/main">
                    <a:noFill/>
                  </a14:hiddenFill>
                </a:ext>
              </a:extLst>
            </p:spPr>
            <p:txBody>
              <a:bodyPr/>
              <a:lstStyle/>
              <a:p>
                <a:endParaRPr lang="pt-BR"/>
              </a:p>
            </p:txBody>
          </p:sp>
        </p:grpSp>
        <p:grpSp>
          <p:nvGrpSpPr>
            <p:cNvPr id="14399" name="Group 400">
              <a:extLst>
                <a:ext uri="{FF2B5EF4-FFF2-40B4-BE49-F238E27FC236}">
                  <a16:creationId xmlns:a16="http://schemas.microsoft.com/office/drawing/2014/main" id="{5A583334-937A-4270-81C7-40FB3B1FD5AB}"/>
                </a:ext>
              </a:extLst>
            </p:cNvPr>
            <p:cNvGrpSpPr>
              <a:grpSpLocks/>
            </p:cNvGrpSpPr>
            <p:nvPr/>
          </p:nvGrpSpPr>
          <p:grpSpPr bwMode="auto">
            <a:xfrm>
              <a:off x="4942" y="1796"/>
              <a:ext cx="83" cy="68"/>
              <a:chOff x="4942" y="1796"/>
              <a:chExt cx="83" cy="68"/>
            </a:xfrm>
          </p:grpSpPr>
          <p:sp>
            <p:nvSpPr>
              <p:cNvPr id="14416" name="Freeform 391">
                <a:extLst>
                  <a:ext uri="{FF2B5EF4-FFF2-40B4-BE49-F238E27FC236}">
                    <a16:creationId xmlns:a16="http://schemas.microsoft.com/office/drawing/2014/main" id="{8503E635-4BDD-4BAA-A976-0D8B58118A91}"/>
                  </a:ext>
                </a:extLst>
              </p:cNvPr>
              <p:cNvSpPr>
                <a:spLocks/>
              </p:cNvSpPr>
              <p:nvPr/>
            </p:nvSpPr>
            <p:spPr bwMode="auto">
              <a:xfrm>
                <a:off x="4942" y="1796"/>
                <a:ext cx="26" cy="63"/>
              </a:xfrm>
              <a:custGeom>
                <a:avLst/>
                <a:gdLst>
                  <a:gd name="T0" fmla="*/ 21 w 26"/>
                  <a:gd name="T1" fmla="*/ 14 h 63"/>
                  <a:gd name="T2" fmla="*/ 0 w 26"/>
                  <a:gd name="T3" fmla="*/ 63 h 63"/>
                  <a:gd name="T4" fmla="*/ 4 w 26"/>
                  <a:gd name="T5" fmla="*/ 48 h 63"/>
                  <a:gd name="T6" fmla="*/ 26 w 26"/>
                  <a:gd name="T7" fmla="*/ 0 h 63"/>
                  <a:gd name="T8" fmla="*/ 21 w 26"/>
                  <a:gd name="T9" fmla="*/ 14 h 63"/>
                  <a:gd name="T10" fmla="*/ 0 60000 65536"/>
                  <a:gd name="T11" fmla="*/ 0 60000 65536"/>
                  <a:gd name="T12" fmla="*/ 0 60000 65536"/>
                  <a:gd name="T13" fmla="*/ 0 60000 65536"/>
                  <a:gd name="T14" fmla="*/ 0 60000 65536"/>
                  <a:gd name="T15" fmla="*/ 0 w 26"/>
                  <a:gd name="T16" fmla="*/ 0 h 63"/>
                  <a:gd name="T17" fmla="*/ 26 w 26"/>
                  <a:gd name="T18" fmla="*/ 63 h 63"/>
                </a:gdLst>
                <a:ahLst/>
                <a:cxnLst>
                  <a:cxn ang="T10">
                    <a:pos x="T0" y="T1"/>
                  </a:cxn>
                  <a:cxn ang="T11">
                    <a:pos x="T2" y="T3"/>
                  </a:cxn>
                  <a:cxn ang="T12">
                    <a:pos x="T4" y="T5"/>
                  </a:cxn>
                  <a:cxn ang="T13">
                    <a:pos x="T6" y="T7"/>
                  </a:cxn>
                  <a:cxn ang="T14">
                    <a:pos x="T8" y="T9"/>
                  </a:cxn>
                </a:cxnLst>
                <a:rect l="T15" t="T16" r="T17" b="T18"/>
                <a:pathLst>
                  <a:path w="26" h="63">
                    <a:moveTo>
                      <a:pt x="21" y="14"/>
                    </a:moveTo>
                    <a:lnTo>
                      <a:pt x="0" y="63"/>
                    </a:lnTo>
                    <a:lnTo>
                      <a:pt x="4" y="48"/>
                    </a:lnTo>
                    <a:lnTo>
                      <a:pt x="26" y="0"/>
                    </a:lnTo>
                    <a:lnTo>
                      <a:pt x="21" y="14"/>
                    </a:lnTo>
                    <a:close/>
                  </a:path>
                </a:pathLst>
              </a:custGeom>
              <a:solidFill>
                <a:srgbClr val="84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17" name="Line 392">
                <a:extLst>
                  <a:ext uri="{FF2B5EF4-FFF2-40B4-BE49-F238E27FC236}">
                    <a16:creationId xmlns:a16="http://schemas.microsoft.com/office/drawing/2014/main" id="{128E16A7-4CFE-4774-8BDE-C62C04FA6B8E}"/>
                  </a:ext>
                </a:extLst>
              </p:cNvPr>
              <p:cNvSpPr>
                <a:spLocks noChangeShapeType="1"/>
              </p:cNvSpPr>
              <p:nvPr/>
            </p:nvSpPr>
            <p:spPr bwMode="auto">
              <a:xfrm flipV="1">
                <a:off x="4963" y="1796"/>
                <a:ext cx="5" cy="14"/>
              </a:xfrm>
              <a:prstGeom prst="line">
                <a:avLst/>
              </a:prstGeom>
              <a:noFill/>
              <a:ln w="0">
                <a:solidFill>
                  <a:srgbClr val="84B0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18" name="Freeform 393">
                <a:extLst>
                  <a:ext uri="{FF2B5EF4-FFF2-40B4-BE49-F238E27FC236}">
                    <a16:creationId xmlns:a16="http://schemas.microsoft.com/office/drawing/2014/main" id="{99E209A3-FDC0-4898-A510-CC29AE6B602B}"/>
                  </a:ext>
                </a:extLst>
              </p:cNvPr>
              <p:cNvSpPr>
                <a:spLocks/>
              </p:cNvSpPr>
              <p:nvPr/>
            </p:nvSpPr>
            <p:spPr bwMode="auto">
              <a:xfrm>
                <a:off x="4963" y="1796"/>
                <a:ext cx="62" cy="53"/>
              </a:xfrm>
              <a:custGeom>
                <a:avLst/>
                <a:gdLst>
                  <a:gd name="T0" fmla="*/ 57 w 62"/>
                  <a:gd name="T1" fmla="*/ 53 h 53"/>
                  <a:gd name="T2" fmla="*/ 0 w 62"/>
                  <a:gd name="T3" fmla="*/ 14 h 53"/>
                  <a:gd name="T4" fmla="*/ 5 w 62"/>
                  <a:gd name="T5" fmla="*/ 0 h 53"/>
                  <a:gd name="T6" fmla="*/ 62 w 62"/>
                  <a:gd name="T7" fmla="*/ 39 h 53"/>
                  <a:gd name="T8" fmla="*/ 57 w 62"/>
                  <a:gd name="T9" fmla="*/ 53 h 53"/>
                  <a:gd name="T10" fmla="*/ 0 60000 65536"/>
                  <a:gd name="T11" fmla="*/ 0 60000 65536"/>
                  <a:gd name="T12" fmla="*/ 0 60000 65536"/>
                  <a:gd name="T13" fmla="*/ 0 60000 65536"/>
                  <a:gd name="T14" fmla="*/ 0 60000 65536"/>
                  <a:gd name="T15" fmla="*/ 0 w 62"/>
                  <a:gd name="T16" fmla="*/ 0 h 53"/>
                  <a:gd name="T17" fmla="*/ 62 w 62"/>
                  <a:gd name="T18" fmla="*/ 53 h 53"/>
                </a:gdLst>
                <a:ahLst/>
                <a:cxnLst>
                  <a:cxn ang="T10">
                    <a:pos x="T0" y="T1"/>
                  </a:cxn>
                  <a:cxn ang="T11">
                    <a:pos x="T2" y="T3"/>
                  </a:cxn>
                  <a:cxn ang="T12">
                    <a:pos x="T4" y="T5"/>
                  </a:cxn>
                  <a:cxn ang="T13">
                    <a:pos x="T6" y="T7"/>
                  </a:cxn>
                  <a:cxn ang="T14">
                    <a:pos x="T8" y="T9"/>
                  </a:cxn>
                </a:cxnLst>
                <a:rect l="T15" t="T16" r="T17" b="T18"/>
                <a:pathLst>
                  <a:path w="62" h="53">
                    <a:moveTo>
                      <a:pt x="57" y="53"/>
                    </a:moveTo>
                    <a:lnTo>
                      <a:pt x="0" y="14"/>
                    </a:lnTo>
                    <a:lnTo>
                      <a:pt x="5" y="0"/>
                    </a:lnTo>
                    <a:lnTo>
                      <a:pt x="62" y="39"/>
                    </a:lnTo>
                    <a:lnTo>
                      <a:pt x="57" y="53"/>
                    </a:lnTo>
                    <a:close/>
                  </a:path>
                </a:pathLst>
              </a:custGeom>
              <a:solidFill>
                <a:srgbClr val="78A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19" name="Line 394">
                <a:extLst>
                  <a:ext uri="{FF2B5EF4-FFF2-40B4-BE49-F238E27FC236}">
                    <a16:creationId xmlns:a16="http://schemas.microsoft.com/office/drawing/2014/main" id="{3152F9BA-2BE1-4EE7-8005-D30B2BE4816C}"/>
                  </a:ext>
                </a:extLst>
              </p:cNvPr>
              <p:cNvSpPr>
                <a:spLocks noChangeShapeType="1"/>
              </p:cNvSpPr>
              <p:nvPr/>
            </p:nvSpPr>
            <p:spPr bwMode="auto">
              <a:xfrm flipV="1">
                <a:off x="5020" y="1835"/>
                <a:ext cx="5" cy="14"/>
              </a:xfrm>
              <a:prstGeom prst="line">
                <a:avLst/>
              </a:prstGeom>
              <a:noFill/>
              <a:ln w="0">
                <a:solidFill>
                  <a:srgbClr val="78A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20" name="Freeform 395">
                <a:extLst>
                  <a:ext uri="{FF2B5EF4-FFF2-40B4-BE49-F238E27FC236}">
                    <a16:creationId xmlns:a16="http://schemas.microsoft.com/office/drawing/2014/main" id="{5B22F532-039E-4C96-88B0-9276174E6EB4}"/>
                  </a:ext>
                </a:extLst>
              </p:cNvPr>
              <p:cNvSpPr>
                <a:spLocks/>
              </p:cNvSpPr>
              <p:nvPr/>
            </p:nvSpPr>
            <p:spPr bwMode="auto">
              <a:xfrm>
                <a:off x="4942" y="1810"/>
                <a:ext cx="78" cy="54"/>
              </a:xfrm>
              <a:custGeom>
                <a:avLst/>
                <a:gdLst>
                  <a:gd name="T0" fmla="*/ 21 w 78"/>
                  <a:gd name="T1" fmla="*/ 0 h 54"/>
                  <a:gd name="T2" fmla="*/ 0 w 78"/>
                  <a:gd name="T3" fmla="*/ 49 h 54"/>
                  <a:gd name="T4" fmla="*/ 72 w 78"/>
                  <a:gd name="T5" fmla="*/ 54 h 54"/>
                  <a:gd name="T6" fmla="*/ 78 w 78"/>
                  <a:gd name="T7" fmla="*/ 39 h 54"/>
                  <a:gd name="T8" fmla="*/ 21 w 78"/>
                  <a:gd name="T9" fmla="*/ 0 h 54"/>
                  <a:gd name="T10" fmla="*/ 0 60000 65536"/>
                  <a:gd name="T11" fmla="*/ 0 60000 65536"/>
                  <a:gd name="T12" fmla="*/ 0 60000 65536"/>
                  <a:gd name="T13" fmla="*/ 0 60000 65536"/>
                  <a:gd name="T14" fmla="*/ 0 60000 65536"/>
                  <a:gd name="T15" fmla="*/ 0 w 78"/>
                  <a:gd name="T16" fmla="*/ 0 h 54"/>
                  <a:gd name="T17" fmla="*/ 78 w 78"/>
                  <a:gd name="T18" fmla="*/ 54 h 54"/>
                </a:gdLst>
                <a:ahLst/>
                <a:cxnLst>
                  <a:cxn ang="T10">
                    <a:pos x="T0" y="T1"/>
                  </a:cxn>
                  <a:cxn ang="T11">
                    <a:pos x="T2" y="T3"/>
                  </a:cxn>
                  <a:cxn ang="T12">
                    <a:pos x="T4" y="T5"/>
                  </a:cxn>
                  <a:cxn ang="T13">
                    <a:pos x="T6" y="T7"/>
                  </a:cxn>
                  <a:cxn ang="T14">
                    <a:pos x="T8" y="T9"/>
                  </a:cxn>
                </a:cxnLst>
                <a:rect l="T15" t="T16" r="T17" b="T18"/>
                <a:pathLst>
                  <a:path w="78" h="54">
                    <a:moveTo>
                      <a:pt x="21" y="0"/>
                    </a:moveTo>
                    <a:lnTo>
                      <a:pt x="0" y="49"/>
                    </a:lnTo>
                    <a:lnTo>
                      <a:pt x="72" y="54"/>
                    </a:lnTo>
                    <a:lnTo>
                      <a:pt x="78" y="39"/>
                    </a:lnTo>
                    <a:lnTo>
                      <a:pt x="21" y="0"/>
                    </a:lnTo>
                    <a:close/>
                  </a:path>
                </a:pathLst>
              </a:custGeom>
              <a:solidFill>
                <a:srgbClr val="7C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BR"/>
              </a:p>
            </p:txBody>
          </p:sp>
          <p:sp>
            <p:nvSpPr>
              <p:cNvPr id="14421" name="Line 396">
                <a:extLst>
                  <a:ext uri="{FF2B5EF4-FFF2-40B4-BE49-F238E27FC236}">
                    <a16:creationId xmlns:a16="http://schemas.microsoft.com/office/drawing/2014/main" id="{716A4F0A-2F9B-41B9-9CD7-D41F13C31EF2}"/>
                  </a:ext>
                </a:extLst>
              </p:cNvPr>
              <p:cNvSpPr>
                <a:spLocks noChangeShapeType="1"/>
              </p:cNvSpPr>
              <p:nvPr/>
            </p:nvSpPr>
            <p:spPr bwMode="auto">
              <a:xfrm flipH="1">
                <a:off x="4942" y="1810"/>
                <a:ext cx="21" cy="49"/>
              </a:xfrm>
              <a:prstGeom prst="line">
                <a:avLst/>
              </a:prstGeom>
              <a:noFill/>
              <a:ln w="4763">
                <a:solidFill>
                  <a:srgbClr val="79A1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22" name="Line 397">
                <a:extLst>
                  <a:ext uri="{FF2B5EF4-FFF2-40B4-BE49-F238E27FC236}">
                    <a16:creationId xmlns:a16="http://schemas.microsoft.com/office/drawing/2014/main" id="{1EEF0BA7-85C0-4575-AD41-F371E6F9A594}"/>
                  </a:ext>
                </a:extLst>
              </p:cNvPr>
              <p:cNvSpPr>
                <a:spLocks noChangeShapeType="1"/>
              </p:cNvSpPr>
              <p:nvPr/>
            </p:nvSpPr>
            <p:spPr bwMode="auto">
              <a:xfrm>
                <a:off x="4942" y="1859"/>
                <a:ext cx="72" cy="5"/>
              </a:xfrm>
              <a:prstGeom prst="line">
                <a:avLst/>
              </a:prstGeom>
              <a:noFill/>
              <a:ln w="4763">
                <a:solidFill>
                  <a:srgbClr val="6A8E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23" name="Line 398">
                <a:extLst>
                  <a:ext uri="{FF2B5EF4-FFF2-40B4-BE49-F238E27FC236}">
                    <a16:creationId xmlns:a16="http://schemas.microsoft.com/office/drawing/2014/main" id="{FE70F675-77CE-4197-88F5-7BC404EE0D79}"/>
                  </a:ext>
                </a:extLst>
              </p:cNvPr>
              <p:cNvSpPr>
                <a:spLocks noChangeShapeType="1"/>
              </p:cNvSpPr>
              <p:nvPr/>
            </p:nvSpPr>
            <p:spPr bwMode="auto">
              <a:xfrm flipV="1">
                <a:off x="5014" y="1849"/>
                <a:ext cx="6" cy="15"/>
              </a:xfrm>
              <a:prstGeom prst="line">
                <a:avLst/>
              </a:prstGeom>
              <a:noFill/>
              <a:ln w="4763">
                <a:solidFill>
                  <a:srgbClr val="8AB800"/>
                </a:solidFill>
                <a:miter lim="800000"/>
                <a:headEnd/>
                <a:tailEnd/>
              </a:ln>
              <a:extLst>
                <a:ext uri="{909E8E84-426E-40DD-AFC4-6F175D3DCCD1}">
                  <a14:hiddenFill xmlns:a14="http://schemas.microsoft.com/office/drawing/2010/main">
                    <a:noFill/>
                  </a14:hiddenFill>
                </a:ext>
              </a:extLst>
            </p:spPr>
            <p:txBody>
              <a:bodyPr/>
              <a:lstStyle/>
              <a:p>
                <a:endParaRPr lang="pt-BR"/>
              </a:p>
            </p:txBody>
          </p:sp>
          <p:sp>
            <p:nvSpPr>
              <p:cNvPr id="14424" name="Line 399">
                <a:extLst>
                  <a:ext uri="{FF2B5EF4-FFF2-40B4-BE49-F238E27FC236}">
                    <a16:creationId xmlns:a16="http://schemas.microsoft.com/office/drawing/2014/main" id="{62947362-7A3A-4176-9449-1CFD6423E117}"/>
                  </a:ext>
                </a:extLst>
              </p:cNvPr>
              <p:cNvSpPr>
                <a:spLocks noChangeShapeType="1"/>
              </p:cNvSpPr>
              <p:nvPr/>
            </p:nvSpPr>
            <p:spPr bwMode="auto">
              <a:xfrm flipH="1" flipV="1">
                <a:off x="4963" y="1810"/>
                <a:ext cx="57" cy="39"/>
              </a:xfrm>
              <a:prstGeom prst="line">
                <a:avLst/>
              </a:prstGeom>
              <a:noFill/>
              <a:ln w="4763">
                <a:solidFill>
                  <a:srgbClr val="87B400"/>
                </a:solidFill>
                <a:miter lim="800000"/>
                <a:headEnd/>
                <a:tailEnd/>
              </a:ln>
              <a:extLst>
                <a:ext uri="{909E8E84-426E-40DD-AFC4-6F175D3DCCD1}">
                  <a14:hiddenFill xmlns:a14="http://schemas.microsoft.com/office/drawing/2010/main">
                    <a:noFill/>
                  </a14:hiddenFill>
                </a:ext>
              </a:extLst>
            </p:spPr>
            <p:txBody>
              <a:bodyPr/>
              <a:lstStyle/>
              <a:p>
                <a:endParaRPr lang="pt-BR"/>
              </a:p>
            </p:txBody>
          </p:sp>
        </p:grpSp>
        <p:grpSp>
          <p:nvGrpSpPr>
            <p:cNvPr id="14400" name="Group 403">
              <a:extLst>
                <a:ext uri="{FF2B5EF4-FFF2-40B4-BE49-F238E27FC236}">
                  <a16:creationId xmlns:a16="http://schemas.microsoft.com/office/drawing/2014/main" id="{AA0DBA92-19DB-4EC6-BE9E-E8D6F93A9258}"/>
                </a:ext>
              </a:extLst>
            </p:cNvPr>
            <p:cNvGrpSpPr>
              <a:grpSpLocks/>
            </p:cNvGrpSpPr>
            <p:nvPr/>
          </p:nvGrpSpPr>
          <p:grpSpPr bwMode="auto">
            <a:xfrm>
              <a:off x="4471" y="1696"/>
              <a:ext cx="139" cy="71"/>
              <a:chOff x="4471" y="1696"/>
              <a:chExt cx="139" cy="71"/>
            </a:xfrm>
          </p:grpSpPr>
          <p:pic>
            <p:nvPicPr>
              <p:cNvPr id="14414" name="Picture 401">
                <a:extLst>
                  <a:ext uri="{FF2B5EF4-FFF2-40B4-BE49-F238E27FC236}">
                    <a16:creationId xmlns:a16="http://schemas.microsoft.com/office/drawing/2014/main" id="{0E162FC0-79C1-4C1E-9ED3-280226F87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 y="1696"/>
                <a:ext cx="13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15" name="Freeform 402">
                <a:extLst>
                  <a:ext uri="{FF2B5EF4-FFF2-40B4-BE49-F238E27FC236}">
                    <a16:creationId xmlns:a16="http://schemas.microsoft.com/office/drawing/2014/main" id="{AB0116A4-C86B-4BC7-8BA6-7C5B3EA7E02E}"/>
                  </a:ext>
                </a:extLst>
              </p:cNvPr>
              <p:cNvSpPr>
                <a:spLocks/>
              </p:cNvSpPr>
              <p:nvPr/>
            </p:nvSpPr>
            <p:spPr bwMode="auto">
              <a:xfrm>
                <a:off x="4471" y="1696"/>
                <a:ext cx="139" cy="71"/>
              </a:xfrm>
              <a:custGeom>
                <a:avLst/>
                <a:gdLst>
                  <a:gd name="T0" fmla="*/ 29 w 139"/>
                  <a:gd name="T1" fmla="*/ 0 h 71"/>
                  <a:gd name="T2" fmla="*/ 139 w 139"/>
                  <a:gd name="T3" fmla="*/ 37 h 71"/>
                  <a:gd name="T4" fmla="*/ 107 w 139"/>
                  <a:gd name="T5" fmla="*/ 71 h 71"/>
                  <a:gd name="T6" fmla="*/ 0 w 139"/>
                  <a:gd name="T7" fmla="*/ 35 h 71"/>
                  <a:gd name="T8" fmla="*/ 29 w 139"/>
                  <a:gd name="T9" fmla="*/ 0 h 71"/>
                  <a:gd name="T10" fmla="*/ 0 60000 65536"/>
                  <a:gd name="T11" fmla="*/ 0 60000 65536"/>
                  <a:gd name="T12" fmla="*/ 0 60000 65536"/>
                  <a:gd name="T13" fmla="*/ 0 60000 65536"/>
                  <a:gd name="T14" fmla="*/ 0 60000 65536"/>
                  <a:gd name="T15" fmla="*/ 0 w 139"/>
                  <a:gd name="T16" fmla="*/ 0 h 71"/>
                  <a:gd name="T17" fmla="*/ 139 w 139"/>
                  <a:gd name="T18" fmla="*/ 71 h 71"/>
                </a:gdLst>
                <a:ahLst/>
                <a:cxnLst>
                  <a:cxn ang="T10">
                    <a:pos x="T0" y="T1"/>
                  </a:cxn>
                  <a:cxn ang="T11">
                    <a:pos x="T2" y="T3"/>
                  </a:cxn>
                  <a:cxn ang="T12">
                    <a:pos x="T4" y="T5"/>
                  </a:cxn>
                  <a:cxn ang="T13">
                    <a:pos x="T6" y="T7"/>
                  </a:cxn>
                  <a:cxn ang="T14">
                    <a:pos x="T8" y="T9"/>
                  </a:cxn>
                </a:cxnLst>
                <a:rect l="T15" t="T16" r="T17" b="T18"/>
                <a:pathLst>
                  <a:path w="139" h="71">
                    <a:moveTo>
                      <a:pt x="29" y="0"/>
                    </a:moveTo>
                    <a:lnTo>
                      <a:pt x="139" y="37"/>
                    </a:lnTo>
                    <a:lnTo>
                      <a:pt x="107" y="71"/>
                    </a:lnTo>
                    <a:lnTo>
                      <a:pt x="0" y="35"/>
                    </a:lnTo>
                    <a:lnTo>
                      <a:pt x="29" y="0"/>
                    </a:ln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4401" name="Line 404">
              <a:extLst>
                <a:ext uri="{FF2B5EF4-FFF2-40B4-BE49-F238E27FC236}">
                  <a16:creationId xmlns:a16="http://schemas.microsoft.com/office/drawing/2014/main" id="{A612C5B0-4039-4093-951A-C343FC403AA7}"/>
                </a:ext>
              </a:extLst>
            </p:cNvPr>
            <p:cNvSpPr>
              <a:spLocks noChangeShapeType="1"/>
            </p:cNvSpPr>
            <p:nvPr/>
          </p:nvSpPr>
          <p:spPr bwMode="auto">
            <a:xfrm flipV="1">
              <a:off x="4561" y="1727"/>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402" name="Line 405">
              <a:extLst>
                <a:ext uri="{FF2B5EF4-FFF2-40B4-BE49-F238E27FC236}">
                  <a16:creationId xmlns:a16="http://schemas.microsoft.com/office/drawing/2014/main" id="{B9F992AF-683E-4FC7-887E-1B57500274A2}"/>
                </a:ext>
              </a:extLst>
            </p:cNvPr>
            <p:cNvSpPr>
              <a:spLocks noChangeShapeType="1"/>
            </p:cNvSpPr>
            <p:nvPr/>
          </p:nvSpPr>
          <p:spPr bwMode="auto">
            <a:xfrm flipV="1">
              <a:off x="4529" y="1717"/>
              <a:ext cx="29" cy="34"/>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403" name="Line 406">
              <a:extLst>
                <a:ext uri="{FF2B5EF4-FFF2-40B4-BE49-F238E27FC236}">
                  <a16:creationId xmlns:a16="http://schemas.microsoft.com/office/drawing/2014/main" id="{2C8F5105-7FA4-451C-916B-987DF2AEF668}"/>
                </a:ext>
              </a:extLst>
            </p:cNvPr>
            <p:cNvSpPr>
              <a:spLocks noChangeShapeType="1"/>
            </p:cNvSpPr>
            <p:nvPr/>
          </p:nvSpPr>
          <p:spPr bwMode="auto">
            <a:xfrm flipV="1">
              <a:off x="4546" y="1722"/>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404" name="Line 407">
              <a:extLst>
                <a:ext uri="{FF2B5EF4-FFF2-40B4-BE49-F238E27FC236}">
                  <a16:creationId xmlns:a16="http://schemas.microsoft.com/office/drawing/2014/main" id="{5A3503E7-E247-4B87-9ABA-4B5975761203}"/>
                </a:ext>
              </a:extLst>
            </p:cNvPr>
            <p:cNvSpPr>
              <a:spLocks noChangeShapeType="1"/>
            </p:cNvSpPr>
            <p:nvPr/>
          </p:nvSpPr>
          <p:spPr bwMode="auto">
            <a:xfrm flipV="1">
              <a:off x="4513" y="1711"/>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405" name="Line 408">
              <a:extLst>
                <a:ext uri="{FF2B5EF4-FFF2-40B4-BE49-F238E27FC236}">
                  <a16:creationId xmlns:a16="http://schemas.microsoft.com/office/drawing/2014/main" id="{6FB06F66-5092-4AF8-BE55-DFBB503758F3}"/>
                </a:ext>
              </a:extLst>
            </p:cNvPr>
            <p:cNvSpPr>
              <a:spLocks noChangeShapeType="1"/>
            </p:cNvSpPr>
            <p:nvPr/>
          </p:nvSpPr>
          <p:spPr bwMode="auto">
            <a:xfrm flipV="1">
              <a:off x="4494" y="1705"/>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grpSp>
          <p:nvGrpSpPr>
            <p:cNvPr id="14406" name="Group 411">
              <a:extLst>
                <a:ext uri="{FF2B5EF4-FFF2-40B4-BE49-F238E27FC236}">
                  <a16:creationId xmlns:a16="http://schemas.microsoft.com/office/drawing/2014/main" id="{E2C3650A-2D85-4076-9165-2A972EA152AB}"/>
                </a:ext>
              </a:extLst>
            </p:cNvPr>
            <p:cNvGrpSpPr>
              <a:grpSpLocks/>
            </p:cNvGrpSpPr>
            <p:nvPr/>
          </p:nvGrpSpPr>
          <p:grpSpPr bwMode="auto">
            <a:xfrm>
              <a:off x="4471" y="1696"/>
              <a:ext cx="139" cy="71"/>
              <a:chOff x="4471" y="1696"/>
              <a:chExt cx="139" cy="71"/>
            </a:xfrm>
          </p:grpSpPr>
          <p:pic>
            <p:nvPicPr>
              <p:cNvPr id="14412" name="Picture 409">
                <a:extLst>
                  <a:ext uri="{FF2B5EF4-FFF2-40B4-BE49-F238E27FC236}">
                    <a16:creationId xmlns:a16="http://schemas.microsoft.com/office/drawing/2014/main" id="{7FC634BB-6E62-44FB-842E-256217D4E6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 y="1696"/>
                <a:ext cx="13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13" name="Freeform 410">
                <a:extLst>
                  <a:ext uri="{FF2B5EF4-FFF2-40B4-BE49-F238E27FC236}">
                    <a16:creationId xmlns:a16="http://schemas.microsoft.com/office/drawing/2014/main" id="{60D0EFB3-29A2-4F08-BD49-9BA8CD5E5244}"/>
                  </a:ext>
                </a:extLst>
              </p:cNvPr>
              <p:cNvSpPr>
                <a:spLocks/>
              </p:cNvSpPr>
              <p:nvPr/>
            </p:nvSpPr>
            <p:spPr bwMode="auto">
              <a:xfrm>
                <a:off x="4471" y="1696"/>
                <a:ext cx="139" cy="71"/>
              </a:xfrm>
              <a:custGeom>
                <a:avLst/>
                <a:gdLst>
                  <a:gd name="T0" fmla="*/ 29 w 139"/>
                  <a:gd name="T1" fmla="*/ 0 h 71"/>
                  <a:gd name="T2" fmla="*/ 139 w 139"/>
                  <a:gd name="T3" fmla="*/ 37 h 71"/>
                  <a:gd name="T4" fmla="*/ 107 w 139"/>
                  <a:gd name="T5" fmla="*/ 71 h 71"/>
                  <a:gd name="T6" fmla="*/ 0 w 139"/>
                  <a:gd name="T7" fmla="*/ 35 h 71"/>
                  <a:gd name="T8" fmla="*/ 29 w 139"/>
                  <a:gd name="T9" fmla="*/ 0 h 71"/>
                  <a:gd name="T10" fmla="*/ 0 60000 65536"/>
                  <a:gd name="T11" fmla="*/ 0 60000 65536"/>
                  <a:gd name="T12" fmla="*/ 0 60000 65536"/>
                  <a:gd name="T13" fmla="*/ 0 60000 65536"/>
                  <a:gd name="T14" fmla="*/ 0 60000 65536"/>
                  <a:gd name="T15" fmla="*/ 0 w 139"/>
                  <a:gd name="T16" fmla="*/ 0 h 71"/>
                  <a:gd name="T17" fmla="*/ 139 w 139"/>
                  <a:gd name="T18" fmla="*/ 71 h 71"/>
                </a:gdLst>
                <a:ahLst/>
                <a:cxnLst>
                  <a:cxn ang="T10">
                    <a:pos x="T0" y="T1"/>
                  </a:cxn>
                  <a:cxn ang="T11">
                    <a:pos x="T2" y="T3"/>
                  </a:cxn>
                  <a:cxn ang="T12">
                    <a:pos x="T4" y="T5"/>
                  </a:cxn>
                  <a:cxn ang="T13">
                    <a:pos x="T6" y="T7"/>
                  </a:cxn>
                  <a:cxn ang="T14">
                    <a:pos x="T8" y="T9"/>
                  </a:cxn>
                </a:cxnLst>
                <a:rect l="T15" t="T16" r="T17" b="T18"/>
                <a:pathLst>
                  <a:path w="139" h="71">
                    <a:moveTo>
                      <a:pt x="29" y="0"/>
                    </a:moveTo>
                    <a:lnTo>
                      <a:pt x="139" y="37"/>
                    </a:lnTo>
                    <a:lnTo>
                      <a:pt x="107" y="71"/>
                    </a:lnTo>
                    <a:lnTo>
                      <a:pt x="0" y="35"/>
                    </a:lnTo>
                    <a:lnTo>
                      <a:pt x="29" y="0"/>
                    </a:lnTo>
                    <a:close/>
                  </a:path>
                </a:pathLst>
              </a:cu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pt-BR"/>
              </a:p>
            </p:txBody>
          </p:sp>
        </p:grpSp>
        <p:sp>
          <p:nvSpPr>
            <p:cNvPr id="14407" name="Line 412">
              <a:extLst>
                <a:ext uri="{FF2B5EF4-FFF2-40B4-BE49-F238E27FC236}">
                  <a16:creationId xmlns:a16="http://schemas.microsoft.com/office/drawing/2014/main" id="{155EFED5-5061-47F0-AC01-807714FF6CD3}"/>
                </a:ext>
              </a:extLst>
            </p:cNvPr>
            <p:cNvSpPr>
              <a:spLocks noChangeShapeType="1"/>
            </p:cNvSpPr>
            <p:nvPr/>
          </p:nvSpPr>
          <p:spPr bwMode="auto">
            <a:xfrm flipV="1">
              <a:off x="4561" y="1727"/>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408" name="Line 413">
              <a:extLst>
                <a:ext uri="{FF2B5EF4-FFF2-40B4-BE49-F238E27FC236}">
                  <a16:creationId xmlns:a16="http://schemas.microsoft.com/office/drawing/2014/main" id="{3844F4A4-4160-4427-AA6A-2D298373871E}"/>
                </a:ext>
              </a:extLst>
            </p:cNvPr>
            <p:cNvSpPr>
              <a:spLocks noChangeShapeType="1"/>
            </p:cNvSpPr>
            <p:nvPr/>
          </p:nvSpPr>
          <p:spPr bwMode="auto">
            <a:xfrm flipV="1">
              <a:off x="4529" y="1717"/>
              <a:ext cx="29" cy="34"/>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409" name="Line 414">
              <a:extLst>
                <a:ext uri="{FF2B5EF4-FFF2-40B4-BE49-F238E27FC236}">
                  <a16:creationId xmlns:a16="http://schemas.microsoft.com/office/drawing/2014/main" id="{5325692E-0F65-475E-A0D2-A8F417214A8E}"/>
                </a:ext>
              </a:extLst>
            </p:cNvPr>
            <p:cNvSpPr>
              <a:spLocks noChangeShapeType="1"/>
            </p:cNvSpPr>
            <p:nvPr/>
          </p:nvSpPr>
          <p:spPr bwMode="auto">
            <a:xfrm flipV="1">
              <a:off x="4546" y="1722"/>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410" name="Line 415">
              <a:extLst>
                <a:ext uri="{FF2B5EF4-FFF2-40B4-BE49-F238E27FC236}">
                  <a16:creationId xmlns:a16="http://schemas.microsoft.com/office/drawing/2014/main" id="{D01FBAA5-936C-476F-AA15-5C571316664C}"/>
                </a:ext>
              </a:extLst>
            </p:cNvPr>
            <p:cNvSpPr>
              <a:spLocks noChangeShapeType="1"/>
            </p:cNvSpPr>
            <p:nvPr/>
          </p:nvSpPr>
          <p:spPr bwMode="auto">
            <a:xfrm flipV="1">
              <a:off x="4513" y="1711"/>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411" name="Line 416">
              <a:extLst>
                <a:ext uri="{FF2B5EF4-FFF2-40B4-BE49-F238E27FC236}">
                  <a16:creationId xmlns:a16="http://schemas.microsoft.com/office/drawing/2014/main" id="{984A9737-D220-447C-AE66-72DD20266237}"/>
                </a:ext>
              </a:extLst>
            </p:cNvPr>
            <p:cNvSpPr>
              <a:spLocks noChangeShapeType="1"/>
            </p:cNvSpPr>
            <p:nvPr/>
          </p:nvSpPr>
          <p:spPr bwMode="auto">
            <a:xfrm flipV="1">
              <a:off x="4494" y="1705"/>
              <a:ext cx="29" cy="35"/>
            </a:xfrm>
            <a:prstGeom prst="line">
              <a:avLst/>
            </a:prstGeom>
            <a:noFill/>
            <a:ln w="31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pt-BR"/>
            </a:p>
          </p:txBody>
        </p:sp>
      </p:grpSp>
      <p:sp>
        <p:nvSpPr>
          <p:cNvPr id="14339" name="Rectangle 2">
            <a:extLst>
              <a:ext uri="{FF2B5EF4-FFF2-40B4-BE49-F238E27FC236}">
                <a16:creationId xmlns:a16="http://schemas.microsoft.com/office/drawing/2014/main" id="{CD7BE960-0AB1-41E4-ACC3-3BBBB8EB7E1F}"/>
              </a:ext>
            </a:extLst>
          </p:cNvPr>
          <p:cNvSpPr>
            <a:spLocks noChangeArrowheads="1"/>
          </p:cNvSpPr>
          <p:nvPr/>
        </p:nvSpPr>
        <p:spPr bwMode="auto">
          <a:xfrm>
            <a:off x="1360488" y="5049838"/>
            <a:ext cx="5200650" cy="931862"/>
          </a:xfrm>
          <a:prstGeom prst="rect">
            <a:avLst/>
          </a:prstGeom>
          <a:gradFill rotWithShape="1">
            <a:gsLst>
              <a:gs pos="0">
                <a:srgbClr val="B6CE8D"/>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4340" name="Text Box 3">
            <a:extLst>
              <a:ext uri="{FF2B5EF4-FFF2-40B4-BE49-F238E27FC236}">
                <a16:creationId xmlns:a16="http://schemas.microsoft.com/office/drawing/2014/main" id="{FBF4E0FB-919D-4F67-917D-D269510F6ACE}"/>
              </a:ext>
            </a:extLst>
          </p:cNvPr>
          <p:cNvSpPr txBox="1">
            <a:spLocks noChangeArrowheads="1"/>
          </p:cNvSpPr>
          <p:nvPr/>
        </p:nvSpPr>
        <p:spPr bwMode="auto">
          <a:xfrm>
            <a:off x="0" y="1179513"/>
            <a:ext cx="1692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i="1">
                <a:solidFill>
                  <a:srgbClr val="FF0000"/>
                </a:solidFill>
                <a:latin typeface="Arial" panose="020B0604020202020204" pitchFamily="34" charset="0"/>
              </a:rPr>
              <a:t>Consistência </a:t>
            </a:r>
          </a:p>
        </p:txBody>
      </p:sp>
      <p:grpSp>
        <p:nvGrpSpPr>
          <p:cNvPr id="14341" name="Group 4">
            <a:extLst>
              <a:ext uri="{FF2B5EF4-FFF2-40B4-BE49-F238E27FC236}">
                <a16:creationId xmlns:a16="http://schemas.microsoft.com/office/drawing/2014/main" id="{D9872ABC-5A94-44E1-8664-85F88C4B196D}"/>
              </a:ext>
            </a:extLst>
          </p:cNvPr>
          <p:cNvGrpSpPr>
            <a:grpSpLocks/>
          </p:cNvGrpSpPr>
          <p:nvPr/>
        </p:nvGrpSpPr>
        <p:grpSpPr bwMode="auto">
          <a:xfrm>
            <a:off x="315913" y="1628775"/>
            <a:ext cx="690562" cy="3222625"/>
            <a:chOff x="199" y="1026"/>
            <a:chExt cx="435" cy="2030"/>
          </a:xfrm>
        </p:grpSpPr>
        <p:sp>
          <p:nvSpPr>
            <p:cNvPr id="14376" name="Rectangle 5">
              <a:extLst>
                <a:ext uri="{FF2B5EF4-FFF2-40B4-BE49-F238E27FC236}">
                  <a16:creationId xmlns:a16="http://schemas.microsoft.com/office/drawing/2014/main" id="{66C16E87-1A52-48DD-8CC9-46B8522AB476}"/>
                </a:ext>
              </a:extLst>
            </p:cNvPr>
            <p:cNvSpPr>
              <a:spLocks noChangeArrowheads="1"/>
            </p:cNvSpPr>
            <p:nvPr/>
          </p:nvSpPr>
          <p:spPr bwMode="auto">
            <a:xfrm>
              <a:off x="199" y="1026"/>
              <a:ext cx="435" cy="1545"/>
            </a:xfrm>
            <a:prstGeom prst="rect">
              <a:avLst/>
            </a:prstGeom>
            <a:solidFill>
              <a:srgbClr val="CCECFF"/>
            </a:solidFill>
            <a:ln>
              <a:noFill/>
            </a:ln>
            <a:extLst>
              <a:ext uri="{91240B29-F687-4F45-9708-019B960494DF}">
                <a14:hiddenLine xmlns:a14="http://schemas.microsoft.com/office/drawing/2010/main" w="50800"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4377" name="Rectangle 6">
              <a:extLst>
                <a:ext uri="{FF2B5EF4-FFF2-40B4-BE49-F238E27FC236}">
                  <a16:creationId xmlns:a16="http://schemas.microsoft.com/office/drawing/2014/main" id="{B2D34C6F-C1B2-4E5E-99DC-F9C06C5C06B1}"/>
                </a:ext>
              </a:extLst>
            </p:cNvPr>
            <p:cNvSpPr>
              <a:spLocks noChangeArrowheads="1"/>
            </p:cNvSpPr>
            <p:nvPr/>
          </p:nvSpPr>
          <p:spPr bwMode="auto">
            <a:xfrm>
              <a:off x="199" y="2208"/>
              <a:ext cx="435" cy="848"/>
            </a:xfrm>
            <a:prstGeom prst="rect">
              <a:avLst/>
            </a:prstGeom>
            <a:gradFill rotWithShape="1">
              <a:gsLst>
                <a:gs pos="0">
                  <a:srgbClr val="CCECFF"/>
                </a:gs>
                <a:gs pos="100000">
                  <a:schemeClr val="bg1"/>
                </a:gs>
              </a:gsLst>
              <a:lin ang="54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14342" name="Rectangle 7">
            <a:extLst>
              <a:ext uri="{FF2B5EF4-FFF2-40B4-BE49-F238E27FC236}">
                <a16:creationId xmlns:a16="http://schemas.microsoft.com/office/drawing/2014/main" id="{CF68AEFD-454F-4305-9EAF-4FF092105E11}"/>
              </a:ext>
            </a:extLst>
          </p:cNvPr>
          <p:cNvSpPr>
            <a:spLocks noGrp="1" noChangeArrowheads="1"/>
          </p:cNvSpPr>
          <p:nvPr>
            <p:ph type="title"/>
          </p:nvPr>
        </p:nvSpPr>
        <p:spPr>
          <a:noFill/>
        </p:spPr>
        <p:txBody>
          <a:bodyPr/>
          <a:lstStyle/>
          <a:p>
            <a:pPr eaLnBrk="1" hangingPunct="1"/>
            <a:r>
              <a:rPr lang="pt-BR" altLang="pt-BR" sz="3200"/>
              <a:t>As Práticas de PM devem oferecer</a:t>
            </a:r>
            <a:br>
              <a:rPr lang="pt-BR" altLang="pt-BR" sz="3200"/>
            </a:br>
            <a:r>
              <a:rPr lang="pt-BR" altLang="pt-BR" sz="3200"/>
              <a:t>consistência e flexibilidade operacional</a:t>
            </a:r>
          </a:p>
        </p:txBody>
      </p:sp>
      <p:grpSp>
        <p:nvGrpSpPr>
          <p:cNvPr id="14343" name="Group 8">
            <a:extLst>
              <a:ext uri="{FF2B5EF4-FFF2-40B4-BE49-F238E27FC236}">
                <a16:creationId xmlns:a16="http://schemas.microsoft.com/office/drawing/2014/main" id="{B8451318-0234-4FB6-A6FF-F079EB0103C6}"/>
              </a:ext>
            </a:extLst>
          </p:cNvPr>
          <p:cNvGrpSpPr>
            <a:grpSpLocks/>
          </p:cNvGrpSpPr>
          <p:nvPr/>
        </p:nvGrpSpPr>
        <p:grpSpPr bwMode="auto">
          <a:xfrm>
            <a:off x="1403350" y="4041775"/>
            <a:ext cx="5113338" cy="1008063"/>
            <a:chOff x="884" y="2546"/>
            <a:chExt cx="3221" cy="635"/>
          </a:xfrm>
        </p:grpSpPr>
        <p:sp>
          <p:nvSpPr>
            <p:cNvPr id="14374" name="Freeform 9">
              <a:extLst>
                <a:ext uri="{FF2B5EF4-FFF2-40B4-BE49-F238E27FC236}">
                  <a16:creationId xmlns:a16="http://schemas.microsoft.com/office/drawing/2014/main" id="{1052C97A-7410-4ED0-924D-547C9280CC89}"/>
                </a:ext>
              </a:extLst>
            </p:cNvPr>
            <p:cNvSpPr>
              <a:spLocks/>
            </p:cNvSpPr>
            <p:nvPr/>
          </p:nvSpPr>
          <p:spPr bwMode="auto">
            <a:xfrm>
              <a:off x="884" y="2546"/>
              <a:ext cx="3221" cy="635"/>
            </a:xfrm>
            <a:custGeom>
              <a:avLst/>
              <a:gdLst>
                <a:gd name="T0" fmla="*/ 206 w 3932"/>
                <a:gd name="T1" fmla="*/ 0 h 764"/>
                <a:gd name="T2" fmla="*/ 0 w 3932"/>
                <a:gd name="T3" fmla="*/ 303 h 764"/>
                <a:gd name="T4" fmla="*/ 1451 w 3932"/>
                <a:gd name="T5" fmla="*/ 303 h 764"/>
                <a:gd name="T6" fmla="*/ 1245 w 3932"/>
                <a:gd name="T7" fmla="*/ 0 h 764"/>
                <a:gd name="T8" fmla="*/ 206 w 3932"/>
                <a:gd name="T9" fmla="*/ 0 h 764"/>
                <a:gd name="T10" fmla="*/ 0 60000 65536"/>
                <a:gd name="T11" fmla="*/ 0 60000 65536"/>
                <a:gd name="T12" fmla="*/ 0 60000 65536"/>
                <a:gd name="T13" fmla="*/ 0 60000 65536"/>
                <a:gd name="T14" fmla="*/ 0 60000 65536"/>
                <a:gd name="T15" fmla="*/ 0 w 3932"/>
                <a:gd name="T16" fmla="*/ 0 h 764"/>
                <a:gd name="T17" fmla="*/ 3932 w 3932"/>
                <a:gd name="T18" fmla="*/ 764 h 764"/>
              </a:gdLst>
              <a:ahLst/>
              <a:cxnLst>
                <a:cxn ang="T10">
                  <a:pos x="T0" y="T1"/>
                </a:cxn>
                <a:cxn ang="T11">
                  <a:pos x="T2" y="T3"/>
                </a:cxn>
                <a:cxn ang="T12">
                  <a:pos x="T4" y="T5"/>
                </a:cxn>
                <a:cxn ang="T13">
                  <a:pos x="T6" y="T7"/>
                </a:cxn>
                <a:cxn ang="T14">
                  <a:pos x="T8" y="T9"/>
                </a:cxn>
              </a:cxnLst>
              <a:rect l="T15" t="T16" r="T17" b="T18"/>
              <a:pathLst>
                <a:path w="3932" h="764">
                  <a:moveTo>
                    <a:pt x="558" y="0"/>
                  </a:moveTo>
                  <a:lnTo>
                    <a:pt x="0" y="764"/>
                  </a:lnTo>
                  <a:lnTo>
                    <a:pt x="3932" y="764"/>
                  </a:lnTo>
                  <a:lnTo>
                    <a:pt x="3374" y="0"/>
                  </a:lnTo>
                  <a:lnTo>
                    <a:pt x="558" y="0"/>
                  </a:lnTo>
                  <a:close/>
                </a:path>
              </a:pathLst>
            </a:custGeom>
            <a:gradFill rotWithShape="1">
              <a:gsLst>
                <a:gs pos="0">
                  <a:srgbClr val="CCECFF"/>
                </a:gs>
                <a:gs pos="100000">
                  <a:srgbClr val="B6A6C9"/>
                </a:gs>
              </a:gsLst>
              <a:lin ang="5400000" scaled="1"/>
            </a:gradFill>
            <a:ln>
              <a:noFill/>
            </a:ln>
            <a:extLst>
              <a:ext uri="{91240B29-F687-4F45-9708-019B960494DF}">
                <a14:hiddenLine xmlns:a14="http://schemas.microsoft.com/office/drawing/2010/main" w="25400">
                  <a:solidFill>
                    <a:srgbClr val="000000"/>
                  </a:solidFill>
                  <a:round/>
                  <a:headEnd/>
                  <a:tailEnd/>
                </a14:hiddenLine>
              </a:ext>
            </a:extLst>
          </p:spPr>
          <p:txBody>
            <a:bodyPr/>
            <a:lstStyle/>
            <a:p>
              <a:endParaRPr lang="pt-BR"/>
            </a:p>
          </p:txBody>
        </p:sp>
        <p:sp>
          <p:nvSpPr>
            <p:cNvPr id="14375" name="Text Box 10">
              <a:extLst>
                <a:ext uri="{FF2B5EF4-FFF2-40B4-BE49-F238E27FC236}">
                  <a16:creationId xmlns:a16="http://schemas.microsoft.com/office/drawing/2014/main" id="{29D971EA-6448-4352-BA22-418BCC2EC0BF}"/>
                </a:ext>
              </a:extLst>
            </p:cNvPr>
            <p:cNvSpPr txBox="1">
              <a:spLocks noChangeArrowheads="1"/>
            </p:cNvSpPr>
            <p:nvPr/>
          </p:nvSpPr>
          <p:spPr bwMode="auto">
            <a:xfrm>
              <a:off x="1085" y="2728"/>
              <a:ext cx="2841"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latin typeface="Arial" panose="020B0604020202020204" pitchFamily="34" charset="0"/>
                </a:rPr>
                <a:t>Procedimentos e Planilhas</a:t>
              </a:r>
            </a:p>
            <a:p>
              <a:pPr algn="ctr" eaLnBrk="1" hangingPunct="1">
                <a:spcBef>
                  <a:spcPct val="0"/>
                </a:spcBef>
                <a:buFontTx/>
                <a:buNone/>
              </a:pPr>
              <a:r>
                <a:rPr lang="es-AR" altLang="pt-BR" sz="1600" i="1" u="none">
                  <a:solidFill>
                    <a:srgbClr val="0089C0"/>
                  </a:solidFill>
                  <a:latin typeface="Arial" panose="020B0604020202020204" pitchFamily="34" charset="0"/>
                </a:rPr>
                <a:t>O que? Como? – Escalabilidade Operacional</a:t>
              </a:r>
              <a:endParaRPr lang="es-AR" altLang="pt-BR" sz="1600" i="1">
                <a:solidFill>
                  <a:srgbClr val="FF0000"/>
                </a:solidFill>
                <a:latin typeface="Arial" panose="020B0604020202020204" pitchFamily="34" charset="0"/>
              </a:endParaRPr>
            </a:p>
          </p:txBody>
        </p:sp>
      </p:grpSp>
      <p:sp>
        <p:nvSpPr>
          <p:cNvPr id="14344" name="Text Box 11">
            <a:extLst>
              <a:ext uri="{FF2B5EF4-FFF2-40B4-BE49-F238E27FC236}">
                <a16:creationId xmlns:a16="http://schemas.microsoft.com/office/drawing/2014/main" id="{B15787C8-5392-4BEC-ACE5-CB03F6737437}"/>
              </a:ext>
            </a:extLst>
          </p:cNvPr>
          <p:cNvSpPr txBox="1">
            <a:spLocks noChangeArrowheads="1"/>
          </p:cNvSpPr>
          <p:nvPr/>
        </p:nvSpPr>
        <p:spPr bwMode="auto">
          <a:xfrm>
            <a:off x="-36513" y="5084763"/>
            <a:ext cx="147637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i="1">
                <a:solidFill>
                  <a:srgbClr val="FF0000"/>
                </a:solidFill>
                <a:latin typeface="Arial" panose="020B0604020202020204" pitchFamily="34" charset="0"/>
              </a:rPr>
              <a:t>Flexibilidade Operacional</a:t>
            </a:r>
          </a:p>
        </p:txBody>
      </p:sp>
      <p:sp>
        <p:nvSpPr>
          <p:cNvPr id="14345" name="Rectangle 12">
            <a:extLst>
              <a:ext uri="{FF2B5EF4-FFF2-40B4-BE49-F238E27FC236}">
                <a16:creationId xmlns:a16="http://schemas.microsoft.com/office/drawing/2014/main" id="{F8417551-C02B-4897-94C5-B67C37B27804}"/>
              </a:ext>
            </a:extLst>
          </p:cNvPr>
          <p:cNvSpPr>
            <a:spLocks noChangeArrowheads="1"/>
          </p:cNvSpPr>
          <p:nvPr/>
        </p:nvSpPr>
        <p:spPr bwMode="auto">
          <a:xfrm>
            <a:off x="315913" y="3865563"/>
            <a:ext cx="690562" cy="1231900"/>
          </a:xfrm>
          <a:prstGeom prst="rect">
            <a:avLst/>
          </a:prstGeom>
          <a:gradFill rotWithShape="1">
            <a:gsLst>
              <a:gs pos="0">
                <a:srgbClr val="F5F3F8">
                  <a:alpha val="0"/>
                </a:srgbClr>
              </a:gs>
              <a:gs pos="100000">
                <a:srgbClr val="B6A6C9"/>
              </a:gs>
            </a:gsLst>
            <a:lin ang="5400000" scaled="1"/>
          </a:gradFill>
          <a:ln>
            <a:noFill/>
          </a:ln>
          <a:extLst>
            <a:ext uri="{91240B29-F687-4F45-9708-019B960494DF}">
              <a14:hiddenLine xmlns:a14="http://schemas.microsoft.com/office/drawing/2010/main" w="25400" algn="ctr">
                <a:solidFill>
                  <a:srgbClr val="000000"/>
                </a:solidFill>
                <a:miter lim="800000"/>
                <a:headEnd/>
                <a:tailEnd/>
              </a14:hiddenLine>
            </a:ext>
          </a:extLst>
        </p:spPr>
        <p:txBody>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4346" name="AutoShape 15">
            <a:extLst>
              <a:ext uri="{FF2B5EF4-FFF2-40B4-BE49-F238E27FC236}">
                <a16:creationId xmlns:a16="http://schemas.microsoft.com/office/drawing/2014/main" id="{939A473D-D3FE-47BF-A63B-57835B24D317}"/>
              </a:ext>
            </a:extLst>
          </p:cNvPr>
          <p:cNvSpPr>
            <a:spLocks noChangeArrowheads="1"/>
          </p:cNvSpPr>
          <p:nvPr/>
        </p:nvSpPr>
        <p:spPr bwMode="auto">
          <a:xfrm>
            <a:off x="2162175" y="1628775"/>
            <a:ext cx="3605213" cy="2447925"/>
          </a:xfrm>
          <a:prstGeom prst="triangle">
            <a:avLst>
              <a:gd name="adj" fmla="val 50000"/>
            </a:avLst>
          </a:prstGeom>
          <a:solidFill>
            <a:srgbClr val="CCECFF"/>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4347" name="Text Box 16">
            <a:extLst>
              <a:ext uri="{FF2B5EF4-FFF2-40B4-BE49-F238E27FC236}">
                <a16:creationId xmlns:a16="http://schemas.microsoft.com/office/drawing/2014/main" id="{1A7A7EEF-A7AA-4BEA-8776-FF6D1643D869}"/>
              </a:ext>
            </a:extLst>
          </p:cNvPr>
          <p:cNvSpPr txBox="1">
            <a:spLocks noChangeArrowheads="1"/>
          </p:cNvSpPr>
          <p:nvPr/>
        </p:nvSpPr>
        <p:spPr bwMode="auto">
          <a:xfrm>
            <a:off x="2630488" y="3424238"/>
            <a:ext cx="2689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600" u="none">
                <a:latin typeface="Arial" panose="020B0604020202020204" pitchFamily="34" charset="0"/>
              </a:rPr>
              <a:t>Documento de Referência</a:t>
            </a:r>
          </a:p>
          <a:p>
            <a:pPr algn="ctr" eaLnBrk="1" hangingPunct="1">
              <a:spcBef>
                <a:spcPct val="0"/>
              </a:spcBef>
              <a:buFontTx/>
              <a:buNone/>
            </a:pPr>
            <a:r>
              <a:rPr lang="es-AR" altLang="pt-BR" sz="1600" i="1" u="none">
                <a:solidFill>
                  <a:srgbClr val="0089C0"/>
                </a:solidFill>
                <a:latin typeface="Arial" panose="020B0604020202020204" pitchFamily="34" charset="0"/>
              </a:rPr>
              <a:t>Como?</a:t>
            </a:r>
          </a:p>
        </p:txBody>
      </p:sp>
      <p:sp>
        <p:nvSpPr>
          <p:cNvPr id="14348" name="Line 17">
            <a:extLst>
              <a:ext uri="{FF2B5EF4-FFF2-40B4-BE49-F238E27FC236}">
                <a16:creationId xmlns:a16="http://schemas.microsoft.com/office/drawing/2014/main" id="{BF7FB78F-0B66-4581-B639-EBBCA9E6D500}"/>
              </a:ext>
            </a:extLst>
          </p:cNvPr>
          <p:cNvSpPr>
            <a:spLocks noChangeShapeType="1"/>
          </p:cNvSpPr>
          <p:nvPr/>
        </p:nvSpPr>
        <p:spPr bwMode="auto">
          <a:xfrm>
            <a:off x="2124075" y="4076700"/>
            <a:ext cx="3671888" cy="0"/>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49" name="AutoShape 20">
            <a:extLst>
              <a:ext uri="{FF2B5EF4-FFF2-40B4-BE49-F238E27FC236}">
                <a16:creationId xmlns:a16="http://schemas.microsoft.com/office/drawing/2014/main" id="{ADF477EC-5570-4DA6-93C7-41B02CF4127A}"/>
              </a:ext>
            </a:extLst>
          </p:cNvPr>
          <p:cNvSpPr>
            <a:spLocks noChangeArrowheads="1"/>
          </p:cNvSpPr>
          <p:nvPr/>
        </p:nvSpPr>
        <p:spPr bwMode="auto">
          <a:xfrm>
            <a:off x="2916238" y="1593850"/>
            <a:ext cx="2055812" cy="1433513"/>
          </a:xfrm>
          <a:prstGeom prst="triangle">
            <a:avLst>
              <a:gd name="adj" fmla="val 50000"/>
            </a:avLst>
          </a:prstGeom>
          <a:solidFill>
            <a:srgbClr val="CCECFF"/>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4350" name="Text Box 21">
            <a:extLst>
              <a:ext uri="{FF2B5EF4-FFF2-40B4-BE49-F238E27FC236}">
                <a16:creationId xmlns:a16="http://schemas.microsoft.com/office/drawing/2014/main" id="{435C65DE-4035-4EAB-B45B-0D24799D269C}"/>
              </a:ext>
            </a:extLst>
          </p:cNvPr>
          <p:cNvSpPr txBox="1">
            <a:spLocks noChangeArrowheads="1"/>
          </p:cNvSpPr>
          <p:nvPr/>
        </p:nvSpPr>
        <p:spPr bwMode="auto">
          <a:xfrm>
            <a:off x="3190875" y="1874838"/>
            <a:ext cx="16113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sz="1600" u="none">
              <a:latin typeface="Arial" panose="020B0604020202020204" pitchFamily="34" charset="0"/>
            </a:endParaRPr>
          </a:p>
          <a:p>
            <a:pPr algn="ctr" eaLnBrk="1" hangingPunct="1">
              <a:spcBef>
                <a:spcPct val="0"/>
              </a:spcBef>
              <a:buFontTx/>
              <a:buNone/>
            </a:pPr>
            <a:r>
              <a:rPr lang="es-AR" altLang="pt-BR" sz="1400" u="none">
                <a:latin typeface="Arial" panose="020B0604020202020204" pitchFamily="34" charset="0"/>
              </a:rPr>
              <a:t>Manual</a:t>
            </a:r>
          </a:p>
          <a:p>
            <a:pPr algn="ctr" eaLnBrk="1" hangingPunct="1">
              <a:spcBef>
                <a:spcPct val="0"/>
              </a:spcBef>
              <a:buFontTx/>
              <a:buNone/>
            </a:pPr>
            <a:r>
              <a:rPr lang="es-AR" altLang="pt-BR" sz="1400" u="none">
                <a:latin typeface="Arial" panose="020B0604020202020204" pitchFamily="34" charset="0"/>
              </a:rPr>
              <a:t>de Práticas</a:t>
            </a:r>
          </a:p>
          <a:p>
            <a:pPr algn="ctr" eaLnBrk="1" hangingPunct="1">
              <a:spcBef>
                <a:spcPct val="0"/>
              </a:spcBef>
              <a:buFontTx/>
              <a:buNone/>
            </a:pPr>
            <a:r>
              <a:rPr lang="es-AR" altLang="pt-BR" sz="1400" i="1" u="none">
                <a:solidFill>
                  <a:srgbClr val="0089C0"/>
                </a:solidFill>
                <a:latin typeface="Arial" panose="020B0604020202020204" pitchFamily="34" charset="0"/>
              </a:rPr>
              <a:t>O que? Por quê?</a:t>
            </a:r>
          </a:p>
          <a:p>
            <a:pPr algn="ctr" eaLnBrk="1" hangingPunct="1">
              <a:spcBef>
                <a:spcPct val="0"/>
              </a:spcBef>
              <a:buFontTx/>
              <a:buNone/>
            </a:pPr>
            <a:r>
              <a:rPr lang="es-AR" altLang="pt-BR" sz="1400" i="1" u="none">
                <a:solidFill>
                  <a:srgbClr val="0089C0"/>
                </a:solidFill>
                <a:latin typeface="Arial" panose="020B0604020202020204" pitchFamily="34" charset="0"/>
              </a:rPr>
              <a:t>Quando?</a:t>
            </a:r>
          </a:p>
        </p:txBody>
      </p:sp>
      <p:sp>
        <p:nvSpPr>
          <p:cNvPr id="14351" name="Line 22">
            <a:extLst>
              <a:ext uri="{FF2B5EF4-FFF2-40B4-BE49-F238E27FC236}">
                <a16:creationId xmlns:a16="http://schemas.microsoft.com/office/drawing/2014/main" id="{C1048DD8-D9B6-4447-833B-CEDF5CF34BAF}"/>
              </a:ext>
            </a:extLst>
          </p:cNvPr>
          <p:cNvSpPr>
            <a:spLocks noChangeShapeType="1"/>
          </p:cNvSpPr>
          <p:nvPr/>
        </p:nvSpPr>
        <p:spPr bwMode="auto">
          <a:xfrm>
            <a:off x="2924175" y="3033713"/>
            <a:ext cx="2120900" cy="0"/>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52" name="Text Box 23">
            <a:extLst>
              <a:ext uri="{FF2B5EF4-FFF2-40B4-BE49-F238E27FC236}">
                <a16:creationId xmlns:a16="http://schemas.microsoft.com/office/drawing/2014/main" id="{177C93D5-40D8-4194-A026-1738397CB4EF}"/>
              </a:ext>
            </a:extLst>
          </p:cNvPr>
          <p:cNvSpPr txBox="1">
            <a:spLocks noChangeArrowheads="1"/>
          </p:cNvSpPr>
          <p:nvPr/>
        </p:nvSpPr>
        <p:spPr bwMode="auto">
          <a:xfrm>
            <a:off x="2339975" y="5708650"/>
            <a:ext cx="3095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2400" u="none">
                <a:latin typeface="Arial" panose="020B0604020202020204" pitchFamily="34" charset="0"/>
              </a:rPr>
              <a:t>Sistema Global PDS</a:t>
            </a:r>
          </a:p>
        </p:txBody>
      </p:sp>
      <p:sp>
        <p:nvSpPr>
          <p:cNvPr id="14353" name="AutoShape 24">
            <a:extLst>
              <a:ext uri="{FF2B5EF4-FFF2-40B4-BE49-F238E27FC236}">
                <a16:creationId xmlns:a16="http://schemas.microsoft.com/office/drawing/2014/main" id="{9E2F2141-2172-48A3-81B8-45272751B77B}"/>
              </a:ext>
            </a:extLst>
          </p:cNvPr>
          <p:cNvSpPr>
            <a:spLocks noChangeArrowheads="1"/>
          </p:cNvSpPr>
          <p:nvPr/>
        </p:nvSpPr>
        <p:spPr bwMode="auto">
          <a:xfrm>
            <a:off x="1403350" y="1568450"/>
            <a:ext cx="5111750" cy="3481388"/>
          </a:xfrm>
          <a:prstGeom prst="triangle">
            <a:avLst>
              <a:gd name="adj" fmla="val 50000"/>
            </a:avLst>
          </a:prstGeom>
          <a:noFill/>
          <a:ln w="63500">
            <a:solidFill>
              <a:srgbClr val="B6CE8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nvGrpSpPr>
          <p:cNvPr id="14354" name="Group 25">
            <a:extLst>
              <a:ext uri="{FF2B5EF4-FFF2-40B4-BE49-F238E27FC236}">
                <a16:creationId xmlns:a16="http://schemas.microsoft.com/office/drawing/2014/main" id="{F9D0CBE2-06E5-47AA-B3C8-03FBE04F1BE6}"/>
              </a:ext>
            </a:extLst>
          </p:cNvPr>
          <p:cNvGrpSpPr>
            <a:grpSpLocks/>
          </p:cNvGrpSpPr>
          <p:nvPr/>
        </p:nvGrpSpPr>
        <p:grpSpPr bwMode="auto">
          <a:xfrm>
            <a:off x="1371600" y="5354638"/>
            <a:ext cx="5035550" cy="287337"/>
            <a:chOff x="883" y="3317"/>
            <a:chExt cx="3131" cy="181"/>
          </a:xfrm>
        </p:grpSpPr>
        <p:sp>
          <p:nvSpPr>
            <p:cNvPr id="14366" name="AutoShape 26">
              <a:extLst>
                <a:ext uri="{FF2B5EF4-FFF2-40B4-BE49-F238E27FC236}">
                  <a16:creationId xmlns:a16="http://schemas.microsoft.com/office/drawing/2014/main" id="{0010DE60-6EF9-40EC-B208-333AA70F3014}"/>
                </a:ext>
              </a:extLst>
            </p:cNvPr>
            <p:cNvSpPr>
              <a:spLocks noChangeArrowheads="1"/>
            </p:cNvSpPr>
            <p:nvPr/>
          </p:nvSpPr>
          <p:spPr bwMode="auto">
            <a:xfrm>
              <a:off x="1747" y="3317"/>
              <a:ext cx="635" cy="181"/>
            </a:xfrm>
            <a:prstGeom prst="homePlate">
              <a:avLst>
                <a:gd name="adj" fmla="val 51374"/>
              </a:avLst>
            </a:prstGeom>
            <a:solidFill>
              <a:srgbClr val="B6CE8D"/>
            </a:solidFill>
            <a:ln w="19050" algn="ctr">
              <a:solidFill>
                <a:schemeClr val="tx1"/>
              </a:solidFill>
              <a:miter lim="800000"/>
              <a:headEnd/>
              <a:tailEnd/>
            </a:ln>
          </p:spPr>
          <p:txBody>
            <a:bodyPr wrap="none" anchor="ctr"/>
            <a:lstStyle>
              <a:lvl1pPr marL="342900" indent="-342900">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buFontTx/>
                <a:buNone/>
              </a:pPr>
              <a:r>
                <a:rPr lang="es-AR" altLang="pt-BR" sz="1000" u="none">
                  <a:latin typeface="Arial" panose="020B0604020202020204" pitchFamily="34" charset="0"/>
                </a:rPr>
                <a:t>Planejamento</a:t>
              </a:r>
            </a:p>
          </p:txBody>
        </p:sp>
        <p:sp>
          <p:nvSpPr>
            <p:cNvPr id="14367" name="AutoShape 27">
              <a:extLst>
                <a:ext uri="{FF2B5EF4-FFF2-40B4-BE49-F238E27FC236}">
                  <a16:creationId xmlns:a16="http://schemas.microsoft.com/office/drawing/2014/main" id="{EA93D425-EC26-4401-A8C0-B2E8F793514A}"/>
                </a:ext>
              </a:extLst>
            </p:cNvPr>
            <p:cNvSpPr>
              <a:spLocks noChangeArrowheads="1"/>
            </p:cNvSpPr>
            <p:nvPr/>
          </p:nvSpPr>
          <p:spPr bwMode="auto">
            <a:xfrm>
              <a:off x="2518" y="3317"/>
              <a:ext cx="635" cy="181"/>
            </a:xfrm>
            <a:prstGeom prst="homePlate">
              <a:avLst>
                <a:gd name="adj" fmla="val 51374"/>
              </a:avLst>
            </a:prstGeom>
            <a:solidFill>
              <a:srgbClr val="B6CE8D"/>
            </a:solidFill>
            <a:ln w="19050" algn="ctr">
              <a:solidFill>
                <a:schemeClr val="tx1"/>
              </a:solidFill>
              <a:miter lim="800000"/>
              <a:headEnd/>
              <a:tailEnd/>
            </a:ln>
          </p:spPr>
          <p:txBody>
            <a:bodyPr wrap="none" anchor="ctr"/>
            <a:lstStyle>
              <a:lvl1pPr marL="342900" indent="-342900">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buFontTx/>
                <a:buNone/>
              </a:pPr>
              <a:r>
                <a:rPr lang="es-AR" altLang="pt-BR" sz="1000" u="none">
                  <a:latin typeface="Arial" panose="020B0604020202020204" pitchFamily="34" charset="0"/>
                </a:rPr>
                <a:t>Execução</a:t>
              </a:r>
            </a:p>
          </p:txBody>
        </p:sp>
        <p:sp>
          <p:nvSpPr>
            <p:cNvPr id="14368" name="AutoShape 28">
              <a:extLst>
                <a:ext uri="{FF2B5EF4-FFF2-40B4-BE49-F238E27FC236}">
                  <a16:creationId xmlns:a16="http://schemas.microsoft.com/office/drawing/2014/main" id="{061A0E44-C17D-4E36-8154-174524C0305A}"/>
                </a:ext>
              </a:extLst>
            </p:cNvPr>
            <p:cNvSpPr>
              <a:spLocks noChangeArrowheads="1"/>
            </p:cNvSpPr>
            <p:nvPr/>
          </p:nvSpPr>
          <p:spPr bwMode="auto">
            <a:xfrm>
              <a:off x="883" y="3317"/>
              <a:ext cx="734" cy="155"/>
            </a:xfrm>
            <a:prstGeom prst="homePlate">
              <a:avLst>
                <a:gd name="adj" fmla="val 51367"/>
              </a:avLst>
            </a:prstGeom>
            <a:solidFill>
              <a:srgbClr val="B6CE8D"/>
            </a:solidFill>
            <a:ln w="19050" algn="ctr">
              <a:solidFill>
                <a:schemeClr val="tx1"/>
              </a:solidFill>
              <a:miter lim="800000"/>
              <a:headEnd/>
              <a:tailEnd/>
            </a:ln>
          </p:spPr>
          <p:txBody>
            <a:bodyPr wrap="none" anchor="ctr"/>
            <a:lstStyle>
              <a:lvl1pPr marL="342900" indent="-342900">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buFontTx/>
                <a:buNone/>
              </a:pPr>
              <a:r>
                <a:rPr lang="es-AR" altLang="pt-BR" sz="1000" u="none">
                  <a:latin typeface="Arial" panose="020B0604020202020204" pitchFamily="34" charset="0"/>
                </a:rPr>
                <a:t>Comercialização</a:t>
              </a:r>
            </a:p>
          </p:txBody>
        </p:sp>
        <p:sp>
          <p:nvSpPr>
            <p:cNvPr id="14369" name="AutoShape 29">
              <a:extLst>
                <a:ext uri="{FF2B5EF4-FFF2-40B4-BE49-F238E27FC236}">
                  <a16:creationId xmlns:a16="http://schemas.microsoft.com/office/drawing/2014/main" id="{3A2A399D-8DFA-48DC-B143-EE7231725130}"/>
                </a:ext>
              </a:extLst>
            </p:cNvPr>
            <p:cNvSpPr>
              <a:spLocks noChangeArrowheads="1"/>
            </p:cNvSpPr>
            <p:nvPr/>
          </p:nvSpPr>
          <p:spPr bwMode="auto">
            <a:xfrm>
              <a:off x="3289" y="3317"/>
              <a:ext cx="635" cy="181"/>
            </a:xfrm>
            <a:prstGeom prst="homePlate">
              <a:avLst>
                <a:gd name="adj" fmla="val 51374"/>
              </a:avLst>
            </a:prstGeom>
            <a:solidFill>
              <a:srgbClr val="B6CE8D"/>
            </a:solidFill>
            <a:ln w="19050" algn="ctr">
              <a:solidFill>
                <a:schemeClr val="tx1"/>
              </a:solidFill>
              <a:miter lim="800000"/>
              <a:headEnd/>
              <a:tailEnd/>
            </a:ln>
          </p:spPr>
          <p:txBody>
            <a:bodyPr wrap="none" anchor="ctr"/>
            <a:lstStyle>
              <a:lvl1pPr marL="342900" indent="-342900">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eaLnBrk="1" hangingPunct="1">
                <a:buFontTx/>
                <a:buNone/>
              </a:pPr>
              <a:r>
                <a:rPr lang="es-AR" altLang="pt-BR" sz="1000" u="none">
                  <a:latin typeface="Arial" panose="020B0604020202020204" pitchFamily="34" charset="0"/>
                </a:rPr>
                <a:t>Encerramento</a:t>
              </a:r>
            </a:p>
          </p:txBody>
        </p:sp>
        <p:sp>
          <p:nvSpPr>
            <p:cNvPr id="14370" name="AutoShape 30">
              <a:extLst>
                <a:ext uri="{FF2B5EF4-FFF2-40B4-BE49-F238E27FC236}">
                  <a16:creationId xmlns:a16="http://schemas.microsoft.com/office/drawing/2014/main" id="{CB4D4FF9-A47E-4D50-901A-5705EC5BECB1}"/>
                </a:ext>
              </a:extLst>
            </p:cNvPr>
            <p:cNvSpPr>
              <a:spLocks noChangeArrowheads="1"/>
            </p:cNvSpPr>
            <p:nvPr/>
          </p:nvSpPr>
          <p:spPr bwMode="auto">
            <a:xfrm>
              <a:off x="1626" y="3363"/>
              <a:ext cx="91" cy="91"/>
            </a:xfrm>
            <a:prstGeom prst="diamond">
              <a:avLst/>
            </a:prstGeom>
            <a:solidFill>
              <a:srgbClr val="FF0000"/>
            </a:solidFill>
            <a:ln w="9525" algn="ctr">
              <a:solidFill>
                <a:srgbClr val="FF0000"/>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4371" name="AutoShape 31">
              <a:extLst>
                <a:ext uri="{FF2B5EF4-FFF2-40B4-BE49-F238E27FC236}">
                  <a16:creationId xmlns:a16="http://schemas.microsoft.com/office/drawing/2014/main" id="{906EA104-2F57-44D2-BC5B-E257366CDFD0}"/>
                </a:ext>
              </a:extLst>
            </p:cNvPr>
            <p:cNvSpPr>
              <a:spLocks noChangeArrowheads="1"/>
            </p:cNvSpPr>
            <p:nvPr/>
          </p:nvSpPr>
          <p:spPr bwMode="auto">
            <a:xfrm>
              <a:off x="2402" y="3363"/>
              <a:ext cx="91" cy="91"/>
            </a:xfrm>
            <a:prstGeom prst="diamond">
              <a:avLst/>
            </a:prstGeom>
            <a:solidFill>
              <a:srgbClr val="FF0000"/>
            </a:solidFill>
            <a:ln w="9525" algn="ctr">
              <a:solidFill>
                <a:srgbClr val="FF0000"/>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4372" name="AutoShape 32">
              <a:extLst>
                <a:ext uri="{FF2B5EF4-FFF2-40B4-BE49-F238E27FC236}">
                  <a16:creationId xmlns:a16="http://schemas.microsoft.com/office/drawing/2014/main" id="{BBA552C4-65BF-440B-B880-7D233F0C0527}"/>
                </a:ext>
              </a:extLst>
            </p:cNvPr>
            <p:cNvSpPr>
              <a:spLocks noChangeArrowheads="1"/>
            </p:cNvSpPr>
            <p:nvPr/>
          </p:nvSpPr>
          <p:spPr bwMode="auto">
            <a:xfrm>
              <a:off x="3170" y="3363"/>
              <a:ext cx="91" cy="91"/>
            </a:xfrm>
            <a:prstGeom prst="diamond">
              <a:avLst/>
            </a:prstGeom>
            <a:solidFill>
              <a:srgbClr val="FF0000"/>
            </a:solidFill>
            <a:ln w="9525" algn="ctr">
              <a:solidFill>
                <a:srgbClr val="FF0000"/>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4373" name="AutoShape 33">
              <a:extLst>
                <a:ext uri="{FF2B5EF4-FFF2-40B4-BE49-F238E27FC236}">
                  <a16:creationId xmlns:a16="http://schemas.microsoft.com/office/drawing/2014/main" id="{903152BE-EB1B-4CB3-B466-54B2F5EA8577}"/>
                </a:ext>
              </a:extLst>
            </p:cNvPr>
            <p:cNvSpPr>
              <a:spLocks noChangeArrowheads="1"/>
            </p:cNvSpPr>
            <p:nvPr/>
          </p:nvSpPr>
          <p:spPr bwMode="auto">
            <a:xfrm>
              <a:off x="3923" y="3363"/>
              <a:ext cx="91" cy="91"/>
            </a:xfrm>
            <a:prstGeom prst="diamond">
              <a:avLst/>
            </a:prstGeom>
            <a:solidFill>
              <a:srgbClr val="FF0000"/>
            </a:solidFill>
            <a:ln w="9525" algn="ctr">
              <a:solidFill>
                <a:srgbClr val="FF0000"/>
              </a:solidFill>
              <a:miter lim="800000"/>
              <a:headEnd/>
              <a:tailEnd/>
            </a:ln>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sp>
        <p:nvSpPr>
          <p:cNvPr id="14355" name="AutoShape 34">
            <a:extLst>
              <a:ext uri="{FF2B5EF4-FFF2-40B4-BE49-F238E27FC236}">
                <a16:creationId xmlns:a16="http://schemas.microsoft.com/office/drawing/2014/main" id="{38257E51-36A3-4E6D-A49B-43D4E110C6E4}"/>
              </a:ext>
            </a:extLst>
          </p:cNvPr>
          <p:cNvSpPr>
            <a:spLocks noChangeArrowheads="1"/>
          </p:cNvSpPr>
          <p:nvPr/>
        </p:nvSpPr>
        <p:spPr bwMode="auto">
          <a:xfrm>
            <a:off x="7381875" y="4724400"/>
            <a:ext cx="1366838" cy="1266825"/>
          </a:xfrm>
          <a:prstGeom prst="flowChartMultidocument">
            <a:avLst/>
          </a:prstGeom>
          <a:solidFill>
            <a:srgbClr val="FF0000"/>
          </a:solidFill>
          <a:ln w="9525" algn="ctr">
            <a:solidFill>
              <a:schemeClr val="tx1"/>
            </a:solidFill>
            <a:miter lim="800000"/>
            <a:headEnd/>
            <a:tailEnd/>
          </a:ln>
        </p:spPr>
        <p:txBody>
          <a:bodyPr wrap="none" anchor="ctr"/>
          <a:lstStyle>
            <a:lvl1pPr marL="342900" indent="-342900">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buFontTx/>
              <a:buNone/>
            </a:pPr>
            <a:r>
              <a:rPr lang="es-AR" altLang="pt-BR" sz="1500" u="none">
                <a:solidFill>
                  <a:schemeClr val="bg1"/>
                </a:solidFill>
              </a:rPr>
              <a:t>Plano de</a:t>
            </a:r>
          </a:p>
          <a:p>
            <a:pPr algn="ctr" eaLnBrk="1" hangingPunct="1">
              <a:buFontTx/>
              <a:buNone/>
            </a:pPr>
            <a:r>
              <a:rPr lang="es-AR" altLang="pt-BR" sz="1500" u="none">
                <a:solidFill>
                  <a:schemeClr val="bg1"/>
                </a:solidFill>
              </a:rPr>
              <a:t>Execução</a:t>
            </a:r>
          </a:p>
          <a:p>
            <a:pPr algn="ctr" eaLnBrk="1" hangingPunct="1">
              <a:buFontTx/>
              <a:buNone/>
            </a:pPr>
            <a:r>
              <a:rPr lang="es-AR" altLang="pt-BR" sz="1500" u="none">
                <a:solidFill>
                  <a:schemeClr val="bg1"/>
                </a:solidFill>
              </a:rPr>
              <a:t>do Projeto</a:t>
            </a:r>
          </a:p>
        </p:txBody>
      </p:sp>
      <p:sp>
        <p:nvSpPr>
          <p:cNvPr id="14356" name="AutoShape 36">
            <a:extLst>
              <a:ext uri="{FF2B5EF4-FFF2-40B4-BE49-F238E27FC236}">
                <a16:creationId xmlns:a16="http://schemas.microsoft.com/office/drawing/2014/main" id="{5AA8EB91-E9A8-4778-9F72-FC993D00A825}"/>
              </a:ext>
            </a:extLst>
          </p:cNvPr>
          <p:cNvSpPr>
            <a:spLocks noChangeArrowheads="1"/>
          </p:cNvSpPr>
          <p:nvPr/>
        </p:nvSpPr>
        <p:spPr bwMode="auto">
          <a:xfrm>
            <a:off x="6659563" y="5084763"/>
            <a:ext cx="574675" cy="792162"/>
          </a:xfrm>
          <a:prstGeom prst="rightArrow">
            <a:avLst>
              <a:gd name="adj1" fmla="val 61926"/>
              <a:gd name="adj2" fmla="val 49843"/>
            </a:avLst>
          </a:prstGeom>
          <a:gradFill rotWithShape="1">
            <a:gsLst>
              <a:gs pos="0">
                <a:srgbClr val="FFA9A9"/>
              </a:gs>
              <a:gs pos="100000">
                <a:srgbClr val="FF0000"/>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4357" name="AutoShape 37">
            <a:extLst>
              <a:ext uri="{FF2B5EF4-FFF2-40B4-BE49-F238E27FC236}">
                <a16:creationId xmlns:a16="http://schemas.microsoft.com/office/drawing/2014/main" id="{C518DC63-4293-4623-BDA1-B786E71381CF}"/>
              </a:ext>
            </a:extLst>
          </p:cNvPr>
          <p:cNvSpPr>
            <a:spLocks noChangeArrowheads="1"/>
          </p:cNvSpPr>
          <p:nvPr/>
        </p:nvSpPr>
        <p:spPr bwMode="auto">
          <a:xfrm rot="-5400000">
            <a:off x="7847806" y="3894932"/>
            <a:ext cx="574675" cy="792162"/>
          </a:xfrm>
          <a:prstGeom prst="rightArrow">
            <a:avLst>
              <a:gd name="adj1" fmla="val 61926"/>
              <a:gd name="adj2" fmla="val 49843"/>
            </a:avLst>
          </a:prstGeom>
          <a:gradFill rotWithShape="1">
            <a:gsLst>
              <a:gs pos="0">
                <a:srgbClr val="FFA9A9"/>
              </a:gs>
              <a:gs pos="100000">
                <a:srgbClr val="FF0000"/>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grpSp>
        <p:nvGrpSpPr>
          <p:cNvPr id="14358" name="Group 38">
            <a:extLst>
              <a:ext uri="{FF2B5EF4-FFF2-40B4-BE49-F238E27FC236}">
                <a16:creationId xmlns:a16="http://schemas.microsoft.com/office/drawing/2014/main" id="{29F3B3D7-EE69-4290-AAFC-51B7AEA60709}"/>
              </a:ext>
            </a:extLst>
          </p:cNvPr>
          <p:cNvGrpSpPr>
            <a:grpSpLocks/>
          </p:cNvGrpSpPr>
          <p:nvPr/>
        </p:nvGrpSpPr>
        <p:grpSpPr bwMode="auto">
          <a:xfrm>
            <a:off x="1087438" y="5084763"/>
            <a:ext cx="5227637" cy="360362"/>
            <a:chOff x="685" y="3203"/>
            <a:chExt cx="3293" cy="227"/>
          </a:xfrm>
        </p:grpSpPr>
        <p:sp>
          <p:nvSpPr>
            <p:cNvPr id="14360" name="Text Box 39">
              <a:extLst>
                <a:ext uri="{FF2B5EF4-FFF2-40B4-BE49-F238E27FC236}">
                  <a16:creationId xmlns:a16="http://schemas.microsoft.com/office/drawing/2014/main" id="{BE411B31-A397-49F7-A40D-A12AC21878D8}"/>
                </a:ext>
              </a:extLst>
            </p:cNvPr>
            <p:cNvSpPr txBox="1">
              <a:spLocks noChangeArrowheads="1"/>
            </p:cNvSpPr>
            <p:nvPr/>
          </p:nvSpPr>
          <p:spPr bwMode="auto">
            <a:xfrm>
              <a:off x="685" y="3203"/>
              <a:ext cx="93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r>
                <a:rPr lang="es-AR" altLang="pt-BR" sz="1200" u="none">
                  <a:solidFill>
                    <a:srgbClr val="FF0000"/>
                  </a:solidFill>
                  <a:latin typeface="Arial" panose="020B0604020202020204" pitchFamily="34" charset="0"/>
                </a:rPr>
                <a:t>Passes:</a:t>
              </a:r>
            </a:p>
          </p:txBody>
        </p:sp>
        <p:sp>
          <p:nvSpPr>
            <p:cNvPr id="14361" name="Line 40">
              <a:extLst>
                <a:ext uri="{FF2B5EF4-FFF2-40B4-BE49-F238E27FC236}">
                  <a16:creationId xmlns:a16="http://schemas.microsoft.com/office/drawing/2014/main" id="{D518F1E0-7D42-4F0D-B39D-42026A939EF5}"/>
                </a:ext>
              </a:extLst>
            </p:cNvPr>
            <p:cNvSpPr>
              <a:spLocks noChangeShapeType="1"/>
            </p:cNvSpPr>
            <p:nvPr/>
          </p:nvSpPr>
          <p:spPr bwMode="auto">
            <a:xfrm>
              <a:off x="1406" y="3291"/>
              <a:ext cx="2572"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62" name="Line 41">
              <a:extLst>
                <a:ext uri="{FF2B5EF4-FFF2-40B4-BE49-F238E27FC236}">
                  <a16:creationId xmlns:a16="http://schemas.microsoft.com/office/drawing/2014/main" id="{E9D945C3-4D31-4014-8823-861D4E9814D0}"/>
                </a:ext>
              </a:extLst>
            </p:cNvPr>
            <p:cNvSpPr>
              <a:spLocks noChangeShapeType="1"/>
            </p:cNvSpPr>
            <p:nvPr/>
          </p:nvSpPr>
          <p:spPr bwMode="auto">
            <a:xfrm>
              <a:off x="1672" y="3294"/>
              <a:ext cx="0" cy="13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63" name="Line 42">
              <a:extLst>
                <a:ext uri="{FF2B5EF4-FFF2-40B4-BE49-F238E27FC236}">
                  <a16:creationId xmlns:a16="http://schemas.microsoft.com/office/drawing/2014/main" id="{E65690F4-11BB-47A8-9F91-3F30D20FA94B}"/>
                </a:ext>
              </a:extLst>
            </p:cNvPr>
            <p:cNvSpPr>
              <a:spLocks noChangeShapeType="1"/>
            </p:cNvSpPr>
            <p:nvPr/>
          </p:nvSpPr>
          <p:spPr bwMode="auto">
            <a:xfrm>
              <a:off x="2449" y="3294"/>
              <a:ext cx="0" cy="13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64" name="Line 43">
              <a:extLst>
                <a:ext uri="{FF2B5EF4-FFF2-40B4-BE49-F238E27FC236}">
                  <a16:creationId xmlns:a16="http://schemas.microsoft.com/office/drawing/2014/main" id="{F663CA99-FCF6-4DDD-930D-41BA87E03468}"/>
                </a:ext>
              </a:extLst>
            </p:cNvPr>
            <p:cNvSpPr>
              <a:spLocks noChangeShapeType="1"/>
            </p:cNvSpPr>
            <p:nvPr/>
          </p:nvSpPr>
          <p:spPr bwMode="auto">
            <a:xfrm>
              <a:off x="3217" y="3294"/>
              <a:ext cx="0" cy="13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sp>
          <p:nvSpPr>
            <p:cNvPr id="14365" name="Line 44">
              <a:extLst>
                <a:ext uri="{FF2B5EF4-FFF2-40B4-BE49-F238E27FC236}">
                  <a16:creationId xmlns:a16="http://schemas.microsoft.com/office/drawing/2014/main" id="{29EBBDE5-C5C9-4765-94CC-1551DBE1E365}"/>
                </a:ext>
              </a:extLst>
            </p:cNvPr>
            <p:cNvSpPr>
              <a:spLocks noChangeShapeType="1"/>
            </p:cNvSpPr>
            <p:nvPr/>
          </p:nvSpPr>
          <p:spPr bwMode="auto">
            <a:xfrm>
              <a:off x="3970" y="3294"/>
              <a:ext cx="0" cy="13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pt-BR"/>
            </a:p>
          </p:txBody>
        </p:sp>
      </p:grpSp>
      <p:sp>
        <p:nvSpPr>
          <p:cNvPr id="149549" name="WordArt 45">
            <a:extLst>
              <a:ext uri="{FF2B5EF4-FFF2-40B4-BE49-F238E27FC236}">
                <a16:creationId xmlns:a16="http://schemas.microsoft.com/office/drawing/2014/main" id="{688E0E12-FC9E-44C5-822B-F2F388BBF8DF}"/>
              </a:ext>
            </a:extLst>
          </p:cNvPr>
          <p:cNvSpPr>
            <a:spLocks noChangeArrowheads="1" noChangeShapeType="1" noTextEdit="1"/>
          </p:cNvSpPr>
          <p:nvPr/>
        </p:nvSpPr>
        <p:spPr bwMode="auto">
          <a:xfrm>
            <a:off x="7235825" y="2276475"/>
            <a:ext cx="1601788" cy="1295400"/>
          </a:xfrm>
          <a:prstGeom prst="rect">
            <a:avLst/>
          </a:prstGeom>
        </p:spPr>
        <p:txBody>
          <a:bodyPr wrap="none" fromWordArt="1">
            <a:prstTxWarp prst="textSlantUp">
              <a:avLst>
                <a:gd name="adj" fmla="val 55556"/>
              </a:avLst>
            </a:prstTxWarp>
          </a:bodyPr>
          <a:lstStyle/>
          <a:p>
            <a:pPr algn="ctr" eaLnBrk="1" hangingPunct="1">
              <a:defRPr/>
            </a:pPr>
            <a:r>
              <a:rPr lang="pt-BR" sz="1400" kern="10" dirty="0">
                <a:ln w="9525">
                  <a:noFill/>
                  <a:round/>
                  <a:headEnd/>
                  <a:tailEnd/>
                </a:ln>
                <a:solidFill>
                  <a:srgbClr val="000000"/>
                </a:solidFill>
                <a:latin typeface="Arial Black"/>
              </a:rPr>
              <a:t>Satisfação</a:t>
            </a:r>
          </a:p>
          <a:p>
            <a:pPr algn="ctr" eaLnBrk="1" hangingPunct="1">
              <a:defRPr/>
            </a:pPr>
            <a:r>
              <a:rPr lang="pt-BR" sz="1400" kern="10" dirty="0">
                <a:ln w="9525">
                  <a:noFill/>
                  <a:round/>
                  <a:headEnd/>
                  <a:tailEnd/>
                </a:ln>
                <a:solidFill>
                  <a:srgbClr val="000000"/>
                </a:solidFill>
                <a:latin typeface="Arial Black"/>
              </a:rPr>
              <a:t>do Cliente</a:t>
            </a:r>
          </a:p>
        </p:txBody>
      </p:sp>
    </p:spTree>
    <p:extLst>
      <p:ext uri="{BB962C8B-B14F-4D97-AF65-F5344CB8AC3E}">
        <p14:creationId xmlns:p14="http://schemas.microsoft.com/office/powerpoint/2010/main" val="1287751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a:extLst>
              <a:ext uri="{FF2B5EF4-FFF2-40B4-BE49-F238E27FC236}">
                <a16:creationId xmlns:a16="http://schemas.microsoft.com/office/drawing/2014/main" id="{F3300E23-4E74-4499-A45A-BB8C1C22BCEC}"/>
              </a:ext>
            </a:extLst>
          </p:cNvPr>
          <p:cNvSpPr>
            <a:spLocks noGrp="1" noChangeArrowheads="1"/>
          </p:cNvSpPr>
          <p:nvPr>
            <p:ph type="title"/>
          </p:nvPr>
        </p:nvSpPr>
        <p:spPr>
          <a:xfrm>
            <a:off x="0" y="122238"/>
            <a:ext cx="9144000" cy="893762"/>
          </a:xfrm>
        </p:spPr>
        <p:txBody>
          <a:bodyPr>
            <a:normAutofit fontScale="90000"/>
          </a:bodyPr>
          <a:lstStyle/>
          <a:p>
            <a:pPr eaLnBrk="1" hangingPunct="1"/>
            <a:r>
              <a:rPr lang="pt-BR" altLang="pt-BR" sz="3200"/>
              <a:t>Práticas alinhadas às necessidades de negócios e aos padrões industriais</a:t>
            </a:r>
          </a:p>
        </p:txBody>
      </p:sp>
      <p:pic>
        <p:nvPicPr>
          <p:cNvPr id="16387" name="Picture 1905">
            <a:extLst>
              <a:ext uri="{FF2B5EF4-FFF2-40B4-BE49-F238E27FC236}">
                <a16:creationId xmlns:a16="http://schemas.microsoft.com/office/drawing/2014/main" id="{3CE89884-EECD-4533-8553-F610A1621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198563"/>
            <a:ext cx="7300913"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8838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5">
            <a:extLst>
              <a:ext uri="{FF2B5EF4-FFF2-40B4-BE49-F238E27FC236}">
                <a16:creationId xmlns:a16="http://schemas.microsoft.com/office/drawing/2014/main" id="{6A9B7D09-F760-4EB0-BFE9-3D09BE5A7228}"/>
              </a:ext>
            </a:extLst>
          </p:cNvPr>
          <p:cNvSpPr>
            <a:spLocks noGrp="1" noChangeArrowheads="1"/>
          </p:cNvSpPr>
          <p:nvPr>
            <p:ph type="title"/>
          </p:nvPr>
        </p:nvSpPr>
        <p:spPr/>
        <p:txBody>
          <a:bodyPr/>
          <a:lstStyle/>
          <a:p>
            <a:pPr eaLnBrk="1" hangingPunct="1"/>
            <a:r>
              <a:rPr lang="pt-BR" altLang="pt-BR" sz="2800"/>
              <a:t>Nesta etapa cobriremos quatro práticas-chave de Gerenciamento de Projetos</a:t>
            </a:r>
          </a:p>
        </p:txBody>
      </p:sp>
      <p:pic>
        <p:nvPicPr>
          <p:cNvPr id="18435" name="Picture 501">
            <a:extLst>
              <a:ext uri="{FF2B5EF4-FFF2-40B4-BE49-F238E27FC236}">
                <a16:creationId xmlns:a16="http://schemas.microsoft.com/office/drawing/2014/main" id="{940B77C8-5AA7-4688-8142-23B8FC234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198563"/>
            <a:ext cx="7300913"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502">
            <a:extLst>
              <a:ext uri="{FF2B5EF4-FFF2-40B4-BE49-F238E27FC236}">
                <a16:creationId xmlns:a16="http://schemas.microsoft.com/office/drawing/2014/main" id="{3B1E89FB-E283-4AFE-A7C8-023319EA8C6F}"/>
              </a:ext>
            </a:extLst>
          </p:cNvPr>
          <p:cNvSpPr>
            <a:spLocks noChangeArrowheads="1"/>
          </p:cNvSpPr>
          <p:nvPr/>
        </p:nvSpPr>
        <p:spPr bwMode="auto">
          <a:xfrm>
            <a:off x="4356100" y="2420938"/>
            <a:ext cx="1023938" cy="246062"/>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8437" name="Rectangle 503">
            <a:extLst>
              <a:ext uri="{FF2B5EF4-FFF2-40B4-BE49-F238E27FC236}">
                <a16:creationId xmlns:a16="http://schemas.microsoft.com/office/drawing/2014/main" id="{43DCEC8B-F278-4033-9AFA-E118DCC87CA5}"/>
              </a:ext>
            </a:extLst>
          </p:cNvPr>
          <p:cNvSpPr>
            <a:spLocks noChangeArrowheads="1"/>
          </p:cNvSpPr>
          <p:nvPr/>
        </p:nvSpPr>
        <p:spPr bwMode="auto">
          <a:xfrm>
            <a:off x="4356100" y="2781300"/>
            <a:ext cx="1023938" cy="246063"/>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8438" name="Rectangle 504">
            <a:extLst>
              <a:ext uri="{FF2B5EF4-FFF2-40B4-BE49-F238E27FC236}">
                <a16:creationId xmlns:a16="http://schemas.microsoft.com/office/drawing/2014/main" id="{5A63B129-D2CA-48C9-9632-14BD4C71A1E5}"/>
              </a:ext>
            </a:extLst>
          </p:cNvPr>
          <p:cNvSpPr>
            <a:spLocks noChangeArrowheads="1"/>
          </p:cNvSpPr>
          <p:nvPr/>
        </p:nvSpPr>
        <p:spPr bwMode="auto">
          <a:xfrm>
            <a:off x="4356100" y="3111500"/>
            <a:ext cx="1023938" cy="246063"/>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8439" name="Rectangle 505">
            <a:extLst>
              <a:ext uri="{FF2B5EF4-FFF2-40B4-BE49-F238E27FC236}">
                <a16:creationId xmlns:a16="http://schemas.microsoft.com/office/drawing/2014/main" id="{8ECDCCC6-1DFF-485B-A2C8-F30DA0E3169C}"/>
              </a:ext>
            </a:extLst>
          </p:cNvPr>
          <p:cNvSpPr>
            <a:spLocks noChangeArrowheads="1"/>
          </p:cNvSpPr>
          <p:nvPr/>
        </p:nvSpPr>
        <p:spPr bwMode="auto">
          <a:xfrm>
            <a:off x="4356100" y="3470275"/>
            <a:ext cx="1023938" cy="246063"/>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8440" name="Rectangle 506">
            <a:extLst>
              <a:ext uri="{FF2B5EF4-FFF2-40B4-BE49-F238E27FC236}">
                <a16:creationId xmlns:a16="http://schemas.microsoft.com/office/drawing/2014/main" id="{D6E9EEF3-1DFE-4CB2-A9A4-DE71727AC6A7}"/>
              </a:ext>
            </a:extLst>
          </p:cNvPr>
          <p:cNvSpPr>
            <a:spLocks noChangeArrowheads="1"/>
          </p:cNvSpPr>
          <p:nvPr/>
        </p:nvSpPr>
        <p:spPr bwMode="auto">
          <a:xfrm>
            <a:off x="5651500" y="3470275"/>
            <a:ext cx="1023938" cy="246063"/>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8441" name="Rectangle 507">
            <a:extLst>
              <a:ext uri="{FF2B5EF4-FFF2-40B4-BE49-F238E27FC236}">
                <a16:creationId xmlns:a16="http://schemas.microsoft.com/office/drawing/2014/main" id="{64893CF6-75A2-401C-A1B8-5865749CC139}"/>
              </a:ext>
            </a:extLst>
          </p:cNvPr>
          <p:cNvSpPr>
            <a:spLocks noChangeArrowheads="1"/>
          </p:cNvSpPr>
          <p:nvPr/>
        </p:nvSpPr>
        <p:spPr bwMode="auto">
          <a:xfrm>
            <a:off x="5635625" y="2420938"/>
            <a:ext cx="1023938" cy="246062"/>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8442" name="Rectangle 508">
            <a:extLst>
              <a:ext uri="{FF2B5EF4-FFF2-40B4-BE49-F238E27FC236}">
                <a16:creationId xmlns:a16="http://schemas.microsoft.com/office/drawing/2014/main" id="{01B4E049-3222-43C0-865F-4C004D99A9EB}"/>
              </a:ext>
            </a:extLst>
          </p:cNvPr>
          <p:cNvSpPr>
            <a:spLocks noChangeArrowheads="1"/>
          </p:cNvSpPr>
          <p:nvPr/>
        </p:nvSpPr>
        <p:spPr bwMode="auto">
          <a:xfrm>
            <a:off x="5635625" y="2781300"/>
            <a:ext cx="1023938" cy="246063"/>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18443" name="Rectangle 509">
            <a:extLst>
              <a:ext uri="{FF2B5EF4-FFF2-40B4-BE49-F238E27FC236}">
                <a16:creationId xmlns:a16="http://schemas.microsoft.com/office/drawing/2014/main" id="{FD08F34C-572B-4504-A0FC-5A0FC5514697}"/>
              </a:ext>
            </a:extLst>
          </p:cNvPr>
          <p:cNvSpPr>
            <a:spLocks noChangeArrowheads="1"/>
          </p:cNvSpPr>
          <p:nvPr/>
        </p:nvSpPr>
        <p:spPr bwMode="auto">
          <a:xfrm>
            <a:off x="5635625" y="3111500"/>
            <a:ext cx="1023938" cy="246063"/>
          </a:xfrm>
          <a:prstGeom prst="rect">
            <a:avLst/>
          </a:prstGeom>
          <a:noFill/>
          <a:ln w="317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Tree>
    <p:extLst>
      <p:ext uri="{BB962C8B-B14F-4D97-AF65-F5344CB8AC3E}">
        <p14:creationId xmlns:p14="http://schemas.microsoft.com/office/powerpoint/2010/main" val="23813958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70478CA-2BD4-450F-A772-A34EBD42EBAE}"/>
              </a:ext>
            </a:extLst>
          </p:cNvPr>
          <p:cNvSpPr>
            <a:spLocks noGrp="1" noChangeArrowheads="1"/>
          </p:cNvSpPr>
          <p:nvPr>
            <p:ph type="title"/>
          </p:nvPr>
        </p:nvSpPr>
        <p:spPr/>
        <p:txBody>
          <a:bodyPr/>
          <a:lstStyle/>
          <a:p>
            <a:pPr eaLnBrk="1" hangingPunct="1"/>
            <a:r>
              <a:rPr lang="pt-BR" altLang="pt-BR" sz="3200"/>
              <a:t>O restante será coberto mais adiante</a:t>
            </a:r>
            <a:endParaRPr lang="pt-BR" altLang="pt-BR" sz="3200">
              <a:solidFill>
                <a:srgbClr val="FF0000"/>
              </a:solidFill>
            </a:endParaRPr>
          </a:p>
        </p:txBody>
      </p:sp>
      <p:pic>
        <p:nvPicPr>
          <p:cNvPr id="20483" name="Picture 1027">
            <a:extLst>
              <a:ext uri="{FF2B5EF4-FFF2-40B4-BE49-F238E27FC236}">
                <a16:creationId xmlns:a16="http://schemas.microsoft.com/office/drawing/2014/main" id="{D46A12E7-7CEE-49D8-8DA3-1650B0991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198563"/>
            <a:ext cx="7300913"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1028">
            <a:extLst>
              <a:ext uri="{FF2B5EF4-FFF2-40B4-BE49-F238E27FC236}">
                <a16:creationId xmlns:a16="http://schemas.microsoft.com/office/drawing/2014/main" id="{EC124CA8-5A6A-4D15-8049-B2476EBD54F5}"/>
              </a:ext>
            </a:extLst>
          </p:cNvPr>
          <p:cNvSpPr>
            <a:spLocks noChangeArrowheads="1"/>
          </p:cNvSpPr>
          <p:nvPr/>
        </p:nvSpPr>
        <p:spPr bwMode="auto">
          <a:xfrm>
            <a:off x="4356100" y="2070100"/>
            <a:ext cx="10239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85" name="Rectangle 1036">
            <a:extLst>
              <a:ext uri="{FF2B5EF4-FFF2-40B4-BE49-F238E27FC236}">
                <a16:creationId xmlns:a16="http://schemas.microsoft.com/office/drawing/2014/main" id="{F733FB3C-E0C6-4E9A-81D2-F2F9FBCEA382}"/>
              </a:ext>
            </a:extLst>
          </p:cNvPr>
          <p:cNvSpPr>
            <a:spLocks noChangeArrowheads="1"/>
          </p:cNvSpPr>
          <p:nvPr/>
        </p:nvSpPr>
        <p:spPr bwMode="auto">
          <a:xfrm>
            <a:off x="4356100" y="1743075"/>
            <a:ext cx="10239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86" name="Rectangle 1037">
            <a:extLst>
              <a:ext uri="{FF2B5EF4-FFF2-40B4-BE49-F238E27FC236}">
                <a16:creationId xmlns:a16="http://schemas.microsoft.com/office/drawing/2014/main" id="{C49088EF-DF0B-4450-A034-399398B890B6}"/>
              </a:ext>
            </a:extLst>
          </p:cNvPr>
          <p:cNvSpPr>
            <a:spLocks noChangeArrowheads="1"/>
          </p:cNvSpPr>
          <p:nvPr/>
        </p:nvSpPr>
        <p:spPr bwMode="auto">
          <a:xfrm>
            <a:off x="5651500" y="1743075"/>
            <a:ext cx="10239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87" name="Rectangle 1038">
            <a:extLst>
              <a:ext uri="{FF2B5EF4-FFF2-40B4-BE49-F238E27FC236}">
                <a16:creationId xmlns:a16="http://schemas.microsoft.com/office/drawing/2014/main" id="{C5568BF4-1850-4770-9C3D-63AF93CEC0F9}"/>
              </a:ext>
            </a:extLst>
          </p:cNvPr>
          <p:cNvSpPr>
            <a:spLocks noChangeArrowheads="1"/>
          </p:cNvSpPr>
          <p:nvPr/>
        </p:nvSpPr>
        <p:spPr bwMode="auto">
          <a:xfrm>
            <a:off x="5651500" y="3830638"/>
            <a:ext cx="1023938" cy="246062"/>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88" name="Rectangle 1039">
            <a:extLst>
              <a:ext uri="{FF2B5EF4-FFF2-40B4-BE49-F238E27FC236}">
                <a16:creationId xmlns:a16="http://schemas.microsoft.com/office/drawing/2014/main" id="{1A55C630-901D-4DAC-97C5-F08EBDF1491C}"/>
              </a:ext>
            </a:extLst>
          </p:cNvPr>
          <p:cNvSpPr>
            <a:spLocks noChangeArrowheads="1"/>
          </p:cNvSpPr>
          <p:nvPr/>
        </p:nvSpPr>
        <p:spPr bwMode="auto">
          <a:xfrm>
            <a:off x="5651500" y="2070100"/>
            <a:ext cx="10239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89" name="Rectangle 1040">
            <a:extLst>
              <a:ext uri="{FF2B5EF4-FFF2-40B4-BE49-F238E27FC236}">
                <a16:creationId xmlns:a16="http://schemas.microsoft.com/office/drawing/2014/main" id="{756DAB21-9368-4721-8EE9-674436E1FA21}"/>
              </a:ext>
            </a:extLst>
          </p:cNvPr>
          <p:cNvSpPr>
            <a:spLocks noChangeArrowheads="1"/>
          </p:cNvSpPr>
          <p:nvPr/>
        </p:nvSpPr>
        <p:spPr bwMode="auto">
          <a:xfrm>
            <a:off x="4356100" y="3830638"/>
            <a:ext cx="1023938" cy="246062"/>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90" name="Rectangle 1041">
            <a:extLst>
              <a:ext uri="{FF2B5EF4-FFF2-40B4-BE49-F238E27FC236}">
                <a16:creationId xmlns:a16="http://schemas.microsoft.com/office/drawing/2014/main" id="{D14CDB29-5DDE-4975-9843-BFF86772EADC}"/>
              </a:ext>
            </a:extLst>
          </p:cNvPr>
          <p:cNvSpPr>
            <a:spLocks noChangeArrowheads="1"/>
          </p:cNvSpPr>
          <p:nvPr/>
        </p:nvSpPr>
        <p:spPr bwMode="auto">
          <a:xfrm>
            <a:off x="4356100" y="4149725"/>
            <a:ext cx="10239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91" name="Rectangle 1042">
            <a:extLst>
              <a:ext uri="{FF2B5EF4-FFF2-40B4-BE49-F238E27FC236}">
                <a16:creationId xmlns:a16="http://schemas.microsoft.com/office/drawing/2014/main" id="{6DFE2238-0D08-4F1B-B761-4F65046FFB75}"/>
              </a:ext>
            </a:extLst>
          </p:cNvPr>
          <p:cNvSpPr>
            <a:spLocks noChangeArrowheads="1"/>
          </p:cNvSpPr>
          <p:nvPr/>
        </p:nvSpPr>
        <p:spPr bwMode="auto">
          <a:xfrm>
            <a:off x="5651500" y="4149725"/>
            <a:ext cx="10239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92" name="Rectangle 1043">
            <a:extLst>
              <a:ext uri="{FF2B5EF4-FFF2-40B4-BE49-F238E27FC236}">
                <a16:creationId xmlns:a16="http://schemas.microsoft.com/office/drawing/2014/main" id="{5CFD9EDF-09C4-426E-9099-D91C91C21C81}"/>
              </a:ext>
            </a:extLst>
          </p:cNvPr>
          <p:cNvSpPr>
            <a:spLocks noChangeArrowheads="1"/>
          </p:cNvSpPr>
          <p:nvPr/>
        </p:nvSpPr>
        <p:spPr bwMode="auto">
          <a:xfrm>
            <a:off x="4356100" y="4508500"/>
            <a:ext cx="10239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93" name="Rectangle 1044">
            <a:extLst>
              <a:ext uri="{FF2B5EF4-FFF2-40B4-BE49-F238E27FC236}">
                <a16:creationId xmlns:a16="http://schemas.microsoft.com/office/drawing/2014/main" id="{54634F3E-5449-4815-B4B7-04C7969D91EC}"/>
              </a:ext>
            </a:extLst>
          </p:cNvPr>
          <p:cNvSpPr>
            <a:spLocks noChangeArrowheads="1"/>
          </p:cNvSpPr>
          <p:nvPr/>
        </p:nvSpPr>
        <p:spPr bwMode="auto">
          <a:xfrm>
            <a:off x="5651500" y="4508500"/>
            <a:ext cx="10239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94" name="Rectangle 1045">
            <a:extLst>
              <a:ext uri="{FF2B5EF4-FFF2-40B4-BE49-F238E27FC236}">
                <a16:creationId xmlns:a16="http://schemas.microsoft.com/office/drawing/2014/main" id="{59981B02-CEDD-4B58-A753-1EE01C8BBF70}"/>
              </a:ext>
            </a:extLst>
          </p:cNvPr>
          <p:cNvSpPr>
            <a:spLocks noChangeArrowheads="1"/>
          </p:cNvSpPr>
          <p:nvPr/>
        </p:nvSpPr>
        <p:spPr bwMode="auto">
          <a:xfrm>
            <a:off x="4356100" y="4838700"/>
            <a:ext cx="10239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95" name="Rectangle 1046">
            <a:extLst>
              <a:ext uri="{FF2B5EF4-FFF2-40B4-BE49-F238E27FC236}">
                <a16:creationId xmlns:a16="http://schemas.microsoft.com/office/drawing/2014/main" id="{17686A71-DAB9-4514-A1D9-33204070BB34}"/>
              </a:ext>
            </a:extLst>
          </p:cNvPr>
          <p:cNvSpPr>
            <a:spLocks noChangeArrowheads="1"/>
          </p:cNvSpPr>
          <p:nvPr/>
        </p:nvSpPr>
        <p:spPr bwMode="auto">
          <a:xfrm>
            <a:off x="5651500" y="4838700"/>
            <a:ext cx="10239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96" name="Rectangle 1047">
            <a:extLst>
              <a:ext uri="{FF2B5EF4-FFF2-40B4-BE49-F238E27FC236}">
                <a16:creationId xmlns:a16="http://schemas.microsoft.com/office/drawing/2014/main" id="{C281497E-BBCE-4A17-B218-4B188BDE47DB}"/>
              </a:ext>
            </a:extLst>
          </p:cNvPr>
          <p:cNvSpPr>
            <a:spLocks noChangeArrowheads="1"/>
          </p:cNvSpPr>
          <p:nvPr/>
        </p:nvSpPr>
        <p:spPr bwMode="auto">
          <a:xfrm>
            <a:off x="4356100" y="5199063"/>
            <a:ext cx="1023938" cy="246062"/>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97" name="Rectangle 1048">
            <a:extLst>
              <a:ext uri="{FF2B5EF4-FFF2-40B4-BE49-F238E27FC236}">
                <a16:creationId xmlns:a16="http://schemas.microsoft.com/office/drawing/2014/main" id="{5EDEE964-C115-4FA2-BAA2-B9982297D1B6}"/>
              </a:ext>
            </a:extLst>
          </p:cNvPr>
          <p:cNvSpPr>
            <a:spLocks noChangeArrowheads="1"/>
          </p:cNvSpPr>
          <p:nvPr/>
        </p:nvSpPr>
        <p:spPr bwMode="auto">
          <a:xfrm>
            <a:off x="5651500" y="5199063"/>
            <a:ext cx="1023938" cy="246062"/>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98" name="Rectangle 1049">
            <a:extLst>
              <a:ext uri="{FF2B5EF4-FFF2-40B4-BE49-F238E27FC236}">
                <a16:creationId xmlns:a16="http://schemas.microsoft.com/office/drawing/2014/main" id="{0E25D530-CE95-4105-BC9B-F88383884955}"/>
              </a:ext>
            </a:extLst>
          </p:cNvPr>
          <p:cNvSpPr>
            <a:spLocks noChangeArrowheads="1"/>
          </p:cNvSpPr>
          <p:nvPr/>
        </p:nvSpPr>
        <p:spPr bwMode="auto">
          <a:xfrm>
            <a:off x="4356100" y="5559425"/>
            <a:ext cx="1050925"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499" name="Rectangle 1050">
            <a:extLst>
              <a:ext uri="{FF2B5EF4-FFF2-40B4-BE49-F238E27FC236}">
                <a16:creationId xmlns:a16="http://schemas.microsoft.com/office/drawing/2014/main" id="{1467D18A-0A22-46F3-909B-BE48AB45EF35}"/>
              </a:ext>
            </a:extLst>
          </p:cNvPr>
          <p:cNvSpPr>
            <a:spLocks noChangeArrowheads="1"/>
          </p:cNvSpPr>
          <p:nvPr/>
        </p:nvSpPr>
        <p:spPr bwMode="auto">
          <a:xfrm>
            <a:off x="5651500" y="5559425"/>
            <a:ext cx="10239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500" name="Rectangle 1051">
            <a:extLst>
              <a:ext uri="{FF2B5EF4-FFF2-40B4-BE49-F238E27FC236}">
                <a16:creationId xmlns:a16="http://schemas.microsoft.com/office/drawing/2014/main" id="{C2EECB0E-4551-4693-80BF-85FA50B8CFD1}"/>
              </a:ext>
            </a:extLst>
          </p:cNvPr>
          <p:cNvSpPr>
            <a:spLocks noChangeArrowheads="1"/>
          </p:cNvSpPr>
          <p:nvPr/>
        </p:nvSpPr>
        <p:spPr bwMode="auto">
          <a:xfrm>
            <a:off x="6811963" y="5559425"/>
            <a:ext cx="639762"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u="none"/>
          </a:p>
        </p:txBody>
      </p:sp>
      <p:sp>
        <p:nvSpPr>
          <p:cNvPr id="20501" name="Rectangle 1052">
            <a:extLst>
              <a:ext uri="{FF2B5EF4-FFF2-40B4-BE49-F238E27FC236}">
                <a16:creationId xmlns:a16="http://schemas.microsoft.com/office/drawing/2014/main" id="{67D3ED37-A0CA-4AA3-B479-E0F4E8B76547}"/>
              </a:ext>
            </a:extLst>
          </p:cNvPr>
          <p:cNvSpPr>
            <a:spLocks noChangeArrowheads="1"/>
          </p:cNvSpPr>
          <p:nvPr/>
        </p:nvSpPr>
        <p:spPr bwMode="auto">
          <a:xfrm>
            <a:off x="7534275" y="5559425"/>
            <a:ext cx="5667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502" name="Rectangle 1053">
            <a:extLst>
              <a:ext uri="{FF2B5EF4-FFF2-40B4-BE49-F238E27FC236}">
                <a16:creationId xmlns:a16="http://schemas.microsoft.com/office/drawing/2014/main" id="{6FB1C3C3-A6EE-4C1B-842D-9A39FA2468FA}"/>
              </a:ext>
            </a:extLst>
          </p:cNvPr>
          <p:cNvSpPr>
            <a:spLocks noChangeArrowheads="1"/>
          </p:cNvSpPr>
          <p:nvPr/>
        </p:nvSpPr>
        <p:spPr bwMode="auto">
          <a:xfrm>
            <a:off x="6858000" y="1733550"/>
            <a:ext cx="5667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u="none"/>
          </a:p>
        </p:txBody>
      </p:sp>
      <p:sp>
        <p:nvSpPr>
          <p:cNvPr id="20503" name="Rectangle 1054">
            <a:extLst>
              <a:ext uri="{FF2B5EF4-FFF2-40B4-BE49-F238E27FC236}">
                <a16:creationId xmlns:a16="http://schemas.microsoft.com/office/drawing/2014/main" id="{1CAC53B5-4FD6-4D76-8DB7-5B6E95D63F20}"/>
              </a:ext>
            </a:extLst>
          </p:cNvPr>
          <p:cNvSpPr>
            <a:spLocks noChangeArrowheads="1"/>
          </p:cNvSpPr>
          <p:nvPr/>
        </p:nvSpPr>
        <p:spPr bwMode="auto">
          <a:xfrm>
            <a:off x="7515225" y="1733550"/>
            <a:ext cx="5667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u="none"/>
          </a:p>
        </p:txBody>
      </p:sp>
      <p:sp>
        <p:nvSpPr>
          <p:cNvPr id="20504" name="Rectangle 1055">
            <a:extLst>
              <a:ext uri="{FF2B5EF4-FFF2-40B4-BE49-F238E27FC236}">
                <a16:creationId xmlns:a16="http://schemas.microsoft.com/office/drawing/2014/main" id="{4A0A1F9E-2BAE-4962-ADAC-48B63C81DD4F}"/>
              </a:ext>
            </a:extLst>
          </p:cNvPr>
          <p:cNvSpPr>
            <a:spLocks noChangeArrowheads="1"/>
          </p:cNvSpPr>
          <p:nvPr/>
        </p:nvSpPr>
        <p:spPr bwMode="auto">
          <a:xfrm>
            <a:off x="3276600" y="5559425"/>
            <a:ext cx="822325"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pt-BR" altLang="pt-BR"/>
          </a:p>
        </p:txBody>
      </p:sp>
      <p:sp>
        <p:nvSpPr>
          <p:cNvPr id="20505" name="Rectangle 1056">
            <a:extLst>
              <a:ext uri="{FF2B5EF4-FFF2-40B4-BE49-F238E27FC236}">
                <a16:creationId xmlns:a16="http://schemas.microsoft.com/office/drawing/2014/main" id="{18E916CB-CD52-4D27-A572-C3C49280B6C3}"/>
              </a:ext>
            </a:extLst>
          </p:cNvPr>
          <p:cNvSpPr>
            <a:spLocks noChangeArrowheads="1"/>
          </p:cNvSpPr>
          <p:nvPr/>
        </p:nvSpPr>
        <p:spPr bwMode="auto">
          <a:xfrm>
            <a:off x="2339975" y="1743075"/>
            <a:ext cx="474663"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u="none"/>
          </a:p>
        </p:txBody>
      </p:sp>
      <p:sp>
        <p:nvSpPr>
          <p:cNvPr id="20506" name="Rectangle 1057">
            <a:extLst>
              <a:ext uri="{FF2B5EF4-FFF2-40B4-BE49-F238E27FC236}">
                <a16:creationId xmlns:a16="http://schemas.microsoft.com/office/drawing/2014/main" id="{165CDFCD-6CA3-44EF-B94F-3DBF9E94C0AF}"/>
              </a:ext>
            </a:extLst>
          </p:cNvPr>
          <p:cNvSpPr>
            <a:spLocks noChangeArrowheads="1"/>
          </p:cNvSpPr>
          <p:nvPr/>
        </p:nvSpPr>
        <p:spPr bwMode="auto">
          <a:xfrm>
            <a:off x="2378075" y="2070100"/>
            <a:ext cx="474663"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u="none"/>
          </a:p>
        </p:txBody>
      </p:sp>
      <p:sp>
        <p:nvSpPr>
          <p:cNvPr id="20507" name="Rectangle 1058">
            <a:extLst>
              <a:ext uri="{FF2B5EF4-FFF2-40B4-BE49-F238E27FC236}">
                <a16:creationId xmlns:a16="http://schemas.microsoft.com/office/drawing/2014/main" id="{967A5D6F-ACF6-49A5-AB4A-BAFD17F3B9EB}"/>
              </a:ext>
            </a:extLst>
          </p:cNvPr>
          <p:cNvSpPr>
            <a:spLocks noChangeArrowheads="1"/>
          </p:cNvSpPr>
          <p:nvPr/>
        </p:nvSpPr>
        <p:spPr bwMode="auto">
          <a:xfrm>
            <a:off x="2873375" y="1743075"/>
            <a:ext cx="438150"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u="none"/>
          </a:p>
        </p:txBody>
      </p:sp>
      <p:sp>
        <p:nvSpPr>
          <p:cNvPr id="20508" name="Rectangle 1059">
            <a:extLst>
              <a:ext uri="{FF2B5EF4-FFF2-40B4-BE49-F238E27FC236}">
                <a16:creationId xmlns:a16="http://schemas.microsoft.com/office/drawing/2014/main" id="{CEDEA507-D295-4115-AD5E-054586E1F2B2}"/>
              </a:ext>
            </a:extLst>
          </p:cNvPr>
          <p:cNvSpPr>
            <a:spLocks noChangeArrowheads="1"/>
          </p:cNvSpPr>
          <p:nvPr/>
        </p:nvSpPr>
        <p:spPr bwMode="auto">
          <a:xfrm>
            <a:off x="3360738" y="1743075"/>
            <a:ext cx="457200"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u="none"/>
          </a:p>
        </p:txBody>
      </p:sp>
      <p:sp>
        <p:nvSpPr>
          <p:cNvPr id="20509" name="Rectangle 1060">
            <a:extLst>
              <a:ext uri="{FF2B5EF4-FFF2-40B4-BE49-F238E27FC236}">
                <a16:creationId xmlns:a16="http://schemas.microsoft.com/office/drawing/2014/main" id="{C5A25078-95FA-4090-AE50-8C8421776F04}"/>
              </a:ext>
            </a:extLst>
          </p:cNvPr>
          <p:cNvSpPr>
            <a:spLocks noChangeArrowheads="1"/>
          </p:cNvSpPr>
          <p:nvPr/>
        </p:nvSpPr>
        <p:spPr bwMode="auto">
          <a:xfrm>
            <a:off x="3863975" y="1743075"/>
            <a:ext cx="338138"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u="none"/>
          </a:p>
        </p:txBody>
      </p:sp>
      <p:sp>
        <p:nvSpPr>
          <p:cNvPr id="20510" name="Rectangle 1061">
            <a:extLst>
              <a:ext uri="{FF2B5EF4-FFF2-40B4-BE49-F238E27FC236}">
                <a16:creationId xmlns:a16="http://schemas.microsoft.com/office/drawing/2014/main" id="{F8256566-35C6-4F0E-A6CD-687CCCC7C1CD}"/>
              </a:ext>
            </a:extLst>
          </p:cNvPr>
          <p:cNvSpPr>
            <a:spLocks noChangeArrowheads="1"/>
          </p:cNvSpPr>
          <p:nvPr/>
        </p:nvSpPr>
        <p:spPr bwMode="auto">
          <a:xfrm>
            <a:off x="3179763" y="2070100"/>
            <a:ext cx="466725"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u="none"/>
          </a:p>
        </p:txBody>
      </p:sp>
      <p:sp>
        <p:nvSpPr>
          <p:cNvPr id="20511" name="Rectangle 1062">
            <a:extLst>
              <a:ext uri="{FF2B5EF4-FFF2-40B4-BE49-F238E27FC236}">
                <a16:creationId xmlns:a16="http://schemas.microsoft.com/office/drawing/2014/main" id="{AFBCECAA-2947-42F8-A281-BC9832F64B13}"/>
              </a:ext>
            </a:extLst>
          </p:cNvPr>
          <p:cNvSpPr>
            <a:spLocks noChangeArrowheads="1"/>
          </p:cNvSpPr>
          <p:nvPr/>
        </p:nvSpPr>
        <p:spPr bwMode="auto">
          <a:xfrm>
            <a:off x="3700463" y="2070100"/>
            <a:ext cx="476250" cy="2460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u="none"/>
          </a:p>
        </p:txBody>
      </p:sp>
      <p:sp>
        <p:nvSpPr>
          <p:cNvPr id="20512" name="Rectangle 1063">
            <a:extLst>
              <a:ext uri="{FF2B5EF4-FFF2-40B4-BE49-F238E27FC236}">
                <a16:creationId xmlns:a16="http://schemas.microsoft.com/office/drawing/2014/main" id="{EC237BA5-7068-4226-B6EA-56ECE17E5F75}"/>
              </a:ext>
            </a:extLst>
          </p:cNvPr>
          <p:cNvSpPr>
            <a:spLocks noChangeArrowheads="1"/>
          </p:cNvSpPr>
          <p:nvPr/>
        </p:nvSpPr>
        <p:spPr bwMode="auto">
          <a:xfrm>
            <a:off x="2898775" y="2070100"/>
            <a:ext cx="233363" cy="3725863"/>
          </a:xfrm>
          <a:prstGeom prst="rect">
            <a:avLst/>
          </a:prstGeom>
          <a:noFill/>
          <a:ln w="3175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a:solidFill>
                  <a:schemeClr val="tx1"/>
                </a:solidFill>
                <a:latin typeface="Trebuchet MS" panose="020B0603020202020204" pitchFamily="34" charset="0"/>
              </a:defRPr>
            </a:lvl9pPr>
          </a:lstStyle>
          <a:p>
            <a:pPr algn="ctr" eaLnBrk="1" hangingPunct="1">
              <a:spcBef>
                <a:spcPct val="0"/>
              </a:spcBef>
              <a:buFontTx/>
              <a:buNone/>
            </a:pPr>
            <a:endParaRPr lang="es-AR" altLang="pt-BR" u="none"/>
          </a:p>
        </p:txBody>
      </p:sp>
    </p:spTree>
    <p:extLst>
      <p:ext uri="{BB962C8B-B14F-4D97-AF65-F5344CB8AC3E}">
        <p14:creationId xmlns:p14="http://schemas.microsoft.com/office/powerpoint/2010/main" val="4249105295"/>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1658</TotalTime>
  <Words>8251</Words>
  <Application>Microsoft Office PowerPoint</Application>
  <PresentationFormat>Apresentação na tela (4:3)</PresentationFormat>
  <Paragraphs>2828</Paragraphs>
  <Slides>153</Slides>
  <Notes>64</Notes>
  <HiddenSlides>17</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153</vt:i4>
      </vt:variant>
    </vt:vector>
  </HeadingPairs>
  <TitlesOfParts>
    <vt:vector size="163" baseType="lpstr">
      <vt:lpstr>Arial</vt:lpstr>
      <vt:lpstr>Arial</vt:lpstr>
      <vt:lpstr>Arial Black</vt:lpstr>
      <vt:lpstr>Arial Narrow</vt:lpstr>
      <vt:lpstr>Calibri</vt:lpstr>
      <vt:lpstr>Tahoma</vt:lpstr>
      <vt:lpstr>Trebuchet MS</vt:lpstr>
      <vt:lpstr>Verdana</vt:lpstr>
      <vt:lpstr>Wingdings</vt:lpstr>
      <vt:lpstr>Tema do Office</vt:lpstr>
      <vt:lpstr>Processo de Contratação de Obras e Serviços na Construção Civil</vt:lpstr>
      <vt:lpstr>Etapas do Processo Licitatório</vt:lpstr>
      <vt:lpstr>Fases de uma obra tradicional</vt:lpstr>
      <vt:lpstr>Fases de uma obra tradicional</vt:lpstr>
      <vt:lpstr>Licitação de Obras </vt:lpstr>
      <vt:lpstr>Licitação de Obras </vt:lpstr>
      <vt:lpstr>Licitação de Obras </vt:lpstr>
      <vt:lpstr>Licitação de Obras </vt:lpstr>
      <vt:lpstr>Licitação de Obras </vt:lpstr>
      <vt:lpstr>Licitação de Obras </vt:lpstr>
      <vt:lpstr>Apresentação do PowerPoint</vt:lpstr>
      <vt:lpstr>Licitação de Obras </vt:lpstr>
      <vt:lpstr>Licitação de Obras </vt:lpstr>
      <vt:lpstr>Licitação de Obras </vt:lpstr>
      <vt:lpstr>Licitação de Obras </vt:lpstr>
      <vt:lpstr>Licitação de Obras - LEI Nº 13.303, DE 30 DE JUNHO DE 2016. </vt:lpstr>
      <vt:lpstr>Principais Irregularidades em obra Públicas</vt:lpstr>
      <vt:lpstr>Processos de contratação</vt:lpstr>
      <vt:lpstr>inputs do Mercado</vt:lpstr>
      <vt:lpstr>Agentes de Mercado</vt:lpstr>
      <vt:lpstr>Processos de contratação</vt:lpstr>
      <vt:lpstr>Estratégias e Métodos de Contratação</vt:lpstr>
      <vt:lpstr>Estratégias e Métodos de Contratação</vt:lpstr>
      <vt:lpstr>Estratégias e Métodos de Contratação</vt:lpstr>
      <vt:lpstr>Estratégias e Métodos de Contratação</vt:lpstr>
      <vt:lpstr>Estratégias e Métodos de Contratação</vt:lpstr>
      <vt:lpstr>Métodos de contratação de Obras</vt:lpstr>
      <vt:lpstr>Métodos de Contratação</vt:lpstr>
      <vt:lpstr>Regime de Execução ou Atuação</vt:lpstr>
      <vt:lpstr>Apresentação do PowerPoint</vt:lpstr>
      <vt:lpstr>Métodos de contratação de Obras</vt:lpstr>
      <vt:lpstr>Estratégias e Métodos de Contratação</vt:lpstr>
      <vt:lpstr>Estratégias e Métodos de Contratação</vt:lpstr>
      <vt:lpstr>Estratégias e Métodos de Contratação</vt:lpstr>
      <vt:lpstr>Estratégias e Métodos de Contratação</vt:lpstr>
      <vt:lpstr>Estratégias e Métodos de Contratação</vt:lpstr>
      <vt:lpstr>Estratégias e Métodos de Contratação</vt:lpstr>
      <vt:lpstr>Métodos de contratação de Obras</vt:lpstr>
      <vt:lpstr>Projeto do tipo EPC</vt:lpstr>
      <vt:lpstr>Projeto do tipo EPC</vt:lpstr>
      <vt:lpstr>Projeto do tipo EPC</vt:lpstr>
      <vt:lpstr>Estratégias e Métodos de Contratação</vt:lpstr>
      <vt:lpstr>Estratégias e Métodos de Contratação</vt:lpstr>
      <vt:lpstr>Estratégias e Métodos de Contratação</vt:lpstr>
      <vt:lpstr>Métodos de contratação de Obras</vt:lpstr>
      <vt:lpstr>Métodos de contratação de Obras</vt:lpstr>
      <vt:lpstr>Métodos de contratação de Obras</vt:lpstr>
      <vt:lpstr>Métodos de contratação de Obras</vt:lpstr>
      <vt:lpstr>Métodos de contratação de Obras</vt:lpstr>
      <vt:lpstr>Métodos de contratação de Obras</vt:lpstr>
      <vt:lpstr>Métodos de contratação de Obras</vt:lpstr>
      <vt:lpstr>Métodos de contratação de Obras</vt:lpstr>
      <vt:lpstr>Métodos de contratação de Obras</vt:lpstr>
      <vt:lpstr>Aliança...</vt:lpstr>
      <vt:lpstr>Aliança...</vt:lpstr>
      <vt:lpstr>Aliança...</vt:lpstr>
      <vt:lpstr>Aliança...</vt:lpstr>
      <vt:lpstr>Tipos de contratação ...</vt:lpstr>
      <vt:lpstr>Obras Públicas X Privadas...</vt:lpstr>
      <vt:lpstr>Obras Públicas X Privadas...</vt:lpstr>
      <vt:lpstr>Obras Públicas X Privadas...</vt:lpstr>
      <vt:lpstr>Obras Públicas ... Lei 8.666</vt:lpstr>
      <vt:lpstr>Obras Públicas ... Lei 8.666</vt:lpstr>
      <vt:lpstr>Obras Públicas ... Lei 8.666</vt:lpstr>
      <vt:lpstr>Obras Públicas ... Lei 8.666</vt:lpstr>
      <vt:lpstr>Obras Públicas ... Lei 8.666</vt:lpstr>
      <vt:lpstr>Obras Públicas ... Lei 8.666</vt:lpstr>
      <vt:lpstr>Obras Públicas ... Lei 8.666</vt:lpstr>
      <vt:lpstr>Obras Públicas ... Lei 8.666</vt:lpstr>
      <vt:lpstr>Obras Públicas ... Lei 8.666</vt:lpstr>
      <vt:lpstr>Regimes de Pagamentos....</vt:lpstr>
      <vt:lpstr>Remuneração</vt:lpstr>
      <vt:lpstr>Regimes de Pagamentos ...</vt:lpstr>
      <vt:lpstr>Regimes de Pagamento</vt:lpstr>
      <vt:lpstr>Preço Global ou Empreitada Global</vt:lpstr>
      <vt:lpstr>Preço Global ou Empreitada Global</vt:lpstr>
      <vt:lpstr>Apresentação do PowerPoint</vt:lpstr>
      <vt:lpstr>Apresentação do PowerPoint</vt:lpstr>
      <vt:lpstr>Apresentação do PowerPoint</vt:lpstr>
      <vt:lpstr>Tipos de contratação ... Obras Privadas</vt:lpstr>
      <vt:lpstr>Contratação por Administração: outros</vt:lpstr>
      <vt:lpstr>Apresentação do PowerPoint</vt:lpstr>
      <vt:lpstr>Apresentação do PowerPoint</vt:lpstr>
      <vt:lpstr>Tipos de Pagamentos</vt:lpstr>
      <vt:lpstr>Tipos de contratação ... Resumo</vt:lpstr>
      <vt:lpstr>Modalidades de Contratos</vt:lpstr>
      <vt:lpstr>Regimes de Contratação</vt:lpstr>
      <vt:lpstr>Regimes de Contratação</vt:lpstr>
      <vt:lpstr>Outras Modalidades  de Contratos</vt:lpstr>
      <vt:lpstr>Exercício</vt:lpstr>
      <vt:lpstr>Splash slide</vt:lpstr>
      <vt:lpstr>Apresentação do PowerPoint</vt:lpstr>
      <vt:lpstr>As Práticas Consistentes definem  o caminho a ser seguido por todos os PMs</vt:lpstr>
      <vt:lpstr>Passes</vt:lpstr>
      <vt:lpstr>Plano de Execução de Projetos (PXP)</vt:lpstr>
      <vt:lpstr>As Práticas de PM devem oferecer consistência e flexibilidade operacional</vt:lpstr>
      <vt:lpstr>Práticas alinhadas às necessidades de negócios e aos padrões industriais</vt:lpstr>
      <vt:lpstr>Nesta etapa cobriremos quatro práticas-chave de Gerenciamento de Projetos</vt:lpstr>
      <vt:lpstr>O restante será coberto mais adiante</vt:lpstr>
      <vt:lpstr>Antes de começar o planejamento do projeto, é preciso registrar sua entrada no sistema contábil</vt:lpstr>
      <vt:lpstr>Cada prática é apresentada em forma linear. Porém, na realidade, estão inter-relacionadas. </vt:lpstr>
      <vt:lpstr>Project Delivery System</vt:lpstr>
      <vt:lpstr>O objetivo de Planejar o Escopo é …</vt:lpstr>
      <vt:lpstr>O PM segue quatro processos durante o Planejamento do Escopo</vt:lpstr>
      <vt:lpstr>O Planejamento do Escopo começa  com a revisão do Contrato</vt:lpstr>
      <vt:lpstr>O Contrato deve ser revisado pelos seguintes motivos:</vt:lpstr>
      <vt:lpstr>A declaração do Escopo incorpora resultados de Pré-Planejamento e o escopo do Contrato</vt:lpstr>
      <vt:lpstr>A Declaração do Escopo esclarece o escopo do projeto</vt:lpstr>
      <vt:lpstr>O passo seguinte é Validar a Declaração do Escopo</vt:lpstr>
      <vt:lpstr>O PM validada a Declaração do Escopo com a Diretoria e depois com o Cliente</vt:lpstr>
      <vt:lpstr>Com a Declaração do Escopo Validada,  é criada a Estrutura Analítica do Projeto (WBS)</vt:lpstr>
      <vt:lpstr>A EAP (WBS) é a ferramenta  mais importante do PM </vt:lpstr>
      <vt:lpstr>A EAP (WBS) é a ferramenta  mais importante do PM </vt:lpstr>
      <vt:lpstr>A WBS decompõe o escopo  em pacotes de trabalho manejáveis</vt:lpstr>
      <vt:lpstr>O número de níveis da WBS depende da complexidade do projeto</vt:lpstr>
      <vt:lpstr>O número de níveis da WBS depende da complexidade do projeto</vt:lpstr>
      <vt:lpstr>O Dicionário da WBS permite entender melhor a WBS</vt:lpstr>
      <vt:lpstr>Resumindo, o objetivo é…</vt:lpstr>
      <vt:lpstr>EXERCÍCIO “A”</vt:lpstr>
      <vt:lpstr>EXERCÍCIO “B”</vt:lpstr>
      <vt:lpstr>Project Delivery System</vt:lpstr>
      <vt:lpstr>O objetivo de  Planejar o Cronograma é …</vt:lpstr>
      <vt:lpstr>O PM segue quatro processos durante o Planejamento do Cronograma</vt:lpstr>
      <vt:lpstr>A Declaração do Escopo e a EAP são usadas para definir as atividades do projeto</vt:lpstr>
      <vt:lpstr>A descrição das atividades permite determinar sua seqüência lógica</vt:lpstr>
      <vt:lpstr>Com a descrição das atividades são definidos os recursos requeridos</vt:lpstr>
      <vt:lpstr>O PM estima tipos e quantidades de recursos requeridos e durações das atividades</vt:lpstr>
      <vt:lpstr>O desenvolvimento do Cronograma usa vários resultados de outras Práticas</vt:lpstr>
      <vt:lpstr>Dois passos para desenvolver o Cronograma</vt:lpstr>
      <vt:lpstr>O  seqüenciamento de atividades requer a identificação de dependências entre elas</vt:lpstr>
      <vt:lpstr>O desenvolvimento do Cronograma é um processo iterativo</vt:lpstr>
      <vt:lpstr>As atividades sem Folga  definem o Caminho Crítico</vt:lpstr>
      <vt:lpstr>O Cronograma Base é preparado logo após terem sido  resolvidas as questões contratuais, de recursos e de orçamento</vt:lpstr>
      <vt:lpstr>Os quatro passos para finalizar  o  Cronograma Base</vt:lpstr>
      <vt:lpstr>Resumindo, o objetivo é …</vt:lpstr>
      <vt:lpstr>EXERCÍCIO “C”</vt:lpstr>
      <vt:lpstr>Project Delivery System</vt:lpstr>
      <vt:lpstr>O objetivo de  Planejar os Recursos é …</vt:lpstr>
      <vt:lpstr>O PM segue quatro processos durante  o Planejamento de Recursos</vt:lpstr>
      <vt:lpstr>Os recursos necessários são identificados com base na demanda de recursos e na WBS</vt:lpstr>
      <vt:lpstr>O PM identifica  o recurso adequado para a tarefa</vt:lpstr>
      <vt:lpstr>A Tabela de Recursos Requeridos ou o Histograma de Recursos permite identificar o pico das necessidades dos recursos</vt:lpstr>
      <vt:lpstr>A Equipe do Projeto é formada com base nos requisitos, o conceito “Pessoa Certa na Função Certa” e a disponibilidade</vt:lpstr>
      <vt:lpstr>O PM confirma a disponibilidade de recursos com a Direção</vt:lpstr>
      <vt:lpstr>A Matriz de Responsabilidades (RAM) ajuda a comunicar as funções no projeto</vt:lpstr>
      <vt:lpstr>As designações de trabalho comunicam claramente as funções e responsabilidades da Equipe do Projeto</vt:lpstr>
      <vt:lpstr>O PM compila as designações de trabalho para a Equipe do Projeto</vt:lpstr>
      <vt:lpstr>O Organograma do Projeto conecta  os processos anteriores</vt:lpstr>
      <vt:lpstr>O organograma exibe as responsabilidades funcionais e linhas de comando</vt:lpstr>
      <vt:lpstr>Resumindo, o objetivo é …</vt:lpstr>
      <vt:lpstr>EXERCÍCIO “D”</vt:lpstr>
      <vt:lpstr>EXERCÍCIO “E”</vt:lpstr>
      <vt:lpstr>Debate em Grupo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VALIDADOR SEFIP</dc:title>
  <dc:creator>DIINF</dc:creator>
  <cp:lastModifiedBy>flavio maranhao</cp:lastModifiedBy>
  <cp:revision>13260057</cp:revision>
  <cp:lastPrinted>2000-05-04T10:30:08Z</cp:lastPrinted>
  <dcterms:created xsi:type="dcterms:W3CDTF">1998-07-23T20:45:10Z</dcterms:created>
  <dcterms:modified xsi:type="dcterms:W3CDTF">2019-02-27T19:28:09Z</dcterms:modified>
</cp:coreProperties>
</file>