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301" r:id="rId2"/>
    <p:sldId id="343" r:id="rId3"/>
    <p:sldId id="350" r:id="rId4"/>
    <p:sldId id="341" r:id="rId5"/>
    <p:sldId id="324" r:id="rId6"/>
    <p:sldId id="344" r:id="rId7"/>
    <p:sldId id="351" r:id="rId8"/>
    <p:sldId id="352" r:id="rId9"/>
    <p:sldId id="348" r:id="rId10"/>
    <p:sldId id="335" r:id="rId11"/>
    <p:sldId id="308" r:id="rId12"/>
    <p:sldId id="325" r:id="rId13"/>
    <p:sldId id="331" r:id="rId14"/>
    <p:sldId id="332" r:id="rId15"/>
    <p:sldId id="334" r:id="rId16"/>
    <p:sldId id="336" r:id="rId17"/>
    <p:sldId id="333" r:id="rId18"/>
    <p:sldId id="337" r:id="rId19"/>
    <p:sldId id="342" r:id="rId20"/>
    <p:sldId id="346" r:id="rId21"/>
    <p:sldId id="338" r:id="rId22"/>
    <p:sldId id="339"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FA5CB66E-423C-4035-AF7B-DB21EA09C742}">
          <p14:sldIdLst>
            <p14:sldId id="301"/>
            <p14:sldId id="343"/>
            <p14:sldId id="350"/>
            <p14:sldId id="341"/>
            <p14:sldId id="324"/>
            <p14:sldId id="344"/>
            <p14:sldId id="351"/>
            <p14:sldId id="352"/>
            <p14:sldId id="348"/>
            <p14:sldId id="335"/>
            <p14:sldId id="308"/>
            <p14:sldId id="325"/>
            <p14:sldId id="331"/>
            <p14:sldId id="332"/>
            <p14:sldId id="334"/>
            <p14:sldId id="336"/>
            <p14:sldId id="333"/>
            <p14:sldId id="337"/>
            <p14:sldId id="342"/>
            <p14:sldId id="346"/>
          </p14:sldIdLst>
        </p14:section>
        <p14:section name="Golpes de Estado e Ditaduras Militares" id="{0601E1C0-D7F5-4DFD-B2E1-68A7AC3BF5BE}">
          <p14:sldIdLst>
            <p14:sldId id="338"/>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75" d="100"/>
          <a:sy n="75" d="100"/>
        </p:scale>
        <p:origin x="8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779D668-852C-4BB6-BBB2-290A3BC58091}" type="doc">
      <dgm:prSet loTypeId="urn:microsoft.com/office/officeart/2005/8/layout/process1" loCatId="process" qsTypeId="urn:microsoft.com/office/officeart/2005/8/quickstyle/simple1" qsCatId="simple" csTypeId="urn:microsoft.com/office/officeart/2005/8/colors/accent1_2" csCatId="accent1" phldr="1"/>
      <dgm:spPr/>
    </dgm:pt>
    <dgm:pt modelId="{C62097FE-3B32-4591-B0D4-FD87521F262D}">
      <dgm:prSet phldrT="[Texto]"/>
      <dgm:spPr/>
      <dgm:t>
        <a:bodyPr/>
        <a:lstStyle/>
        <a:p>
          <a:r>
            <a:rPr lang="pt-BR" dirty="0"/>
            <a:t>Regime </a:t>
          </a:r>
          <a:r>
            <a:rPr lang="pt-BR" dirty="0" err="1"/>
            <a:t>Não-Poliarquico</a:t>
          </a:r>
          <a:endParaRPr lang="pt-BR" dirty="0"/>
        </a:p>
      </dgm:t>
    </dgm:pt>
    <dgm:pt modelId="{9777361C-BD4F-41B4-A275-8487C2326D47}" type="parTrans" cxnId="{ABDDE298-4480-4B93-9678-1784E6FB7A4C}">
      <dgm:prSet/>
      <dgm:spPr/>
      <dgm:t>
        <a:bodyPr/>
        <a:lstStyle/>
        <a:p>
          <a:endParaRPr lang="pt-BR"/>
        </a:p>
      </dgm:t>
    </dgm:pt>
    <dgm:pt modelId="{8EB8678E-CDAF-48A7-8487-37B80D100ED2}" type="sibTrans" cxnId="{ABDDE298-4480-4B93-9678-1784E6FB7A4C}">
      <dgm:prSet/>
      <dgm:spPr/>
      <dgm:t>
        <a:bodyPr/>
        <a:lstStyle/>
        <a:p>
          <a:endParaRPr lang="pt-BR"/>
        </a:p>
      </dgm:t>
    </dgm:pt>
    <dgm:pt modelId="{58E2A7F8-B9B3-42FD-809D-4DE722CF59A4}">
      <dgm:prSet phldrT="[Texto]"/>
      <dgm:spPr/>
      <dgm:t>
        <a:bodyPr/>
        <a:lstStyle/>
        <a:p>
          <a:r>
            <a:rPr lang="pt-BR" dirty="0"/>
            <a:t>Transição em condições Favoráveis</a:t>
          </a:r>
        </a:p>
      </dgm:t>
    </dgm:pt>
    <dgm:pt modelId="{2F1150B8-CAEF-4B33-988C-C57C6FD7E9FE}" type="parTrans" cxnId="{4A4A9C48-D1EE-435E-A30A-8A5CDDAACA9D}">
      <dgm:prSet/>
      <dgm:spPr/>
      <dgm:t>
        <a:bodyPr/>
        <a:lstStyle/>
        <a:p>
          <a:endParaRPr lang="pt-BR"/>
        </a:p>
      </dgm:t>
    </dgm:pt>
    <dgm:pt modelId="{9DA4A071-7C47-4D23-BCCC-AA7CC7E84CB5}" type="sibTrans" cxnId="{4A4A9C48-D1EE-435E-A30A-8A5CDDAACA9D}">
      <dgm:prSet/>
      <dgm:spPr/>
      <dgm:t>
        <a:bodyPr/>
        <a:lstStyle/>
        <a:p>
          <a:endParaRPr lang="pt-BR"/>
        </a:p>
      </dgm:t>
    </dgm:pt>
    <dgm:pt modelId="{1BCBDCED-C7CC-410F-9C6A-A0A665144443}">
      <dgm:prSet phldrT="[Texto]"/>
      <dgm:spPr/>
      <dgm:t>
        <a:bodyPr/>
        <a:lstStyle/>
        <a:p>
          <a:r>
            <a:rPr lang="pt-BR" dirty="0" err="1"/>
            <a:t>Poliarquia</a:t>
          </a:r>
          <a:r>
            <a:rPr lang="pt-BR" dirty="0"/>
            <a:t> Estável</a:t>
          </a:r>
        </a:p>
      </dgm:t>
    </dgm:pt>
    <dgm:pt modelId="{6B8DEA90-BD00-47B9-904B-946021A3B49A}" type="parTrans" cxnId="{A4612ED4-C95C-45CE-978D-D68AA725E52C}">
      <dgm:prSet/>
      <dgm:spPr/>
      <dgm:t>
        <a:bodyPr/>
        <a:lstStyle/>
        <a:p>
          <a:endParaRPr lang="pt-BR"/>
        </a:p>
      </dgm:t>
    </dgm:pt>
    <dgm:pt modelId="{41AFE0E6-44DE-428C-9552-B590E9EBC8EE}" type="sibTrans" cxnId="{A4612ED4-C95C-45CE-978D-D68AA725E52C}">
      <dgm:prSet/>
      <dgm:spPr/>
      <dgm:t>
        <a:bodyPr/>
        <a:lstStyle/>
        <a:p>
          <a:endParaRPr lang="pt-BR"/>
        </a:p>
      </dgm:t>
    </dgm:pt>
    <dgm:pt modelId="{537E37FA-BD30-4A41-B9F7-2BF39DB12C4F}" type="pres">
      <dgm:prSet presAssocID="{3779D668-852C-4BB6-BBB2-290A3BC58091}" presName="Name0" presStyleCnt="0">
        <dgm:presLayoutVars>
          <dgm:dir/>
          <dgm:resizeHandles val="exact"/>
        </dgm:presLayoutVars>
      </dgm:prSet>
      <dgm:spPr/>
    </dgm:pt>
    <dgm:pt modelId="{0BF38E0B-0642-4B63-A514-97C1089E9274}" type="pres">
      <dgm:prSet presAssocID="{C62097FE-3B32-4591-B0D4-FD87521F262D}" presName="node" presStyleLbl="node1" presStyleIdx="0" presStyleCnt="3">
        <dgm:presLayoutVars>
          <dgm:bulletEnabled val="1"/>
        </dgm:presLayoutVars>
      </dgm:prSet>
      <dgm:spPr/>
    </dgm:pt>
    <dgm:pt modelId="{7A4FE107-C119-43C3-ABDF-1C309500F55C}" type="pres">
      <dgm:prSet presAssocID="{8EB8678E-CDAF-48A7-8487-37B80D100ED2}" presName="sibTrans" presStyleLbl="sibTrans2D1" presStyleIdx="0" presStyleCnt="2"/>
      <dgm:spPr/>
    </dgm:pt>
    <dgm:pt modelId="{65A9F0BE-668D-4283-9D17-FD04C3F2A693}" type="pres">
      <dgm:prSet presAssocID="{8EB8678E-CDAF-48A7-8487-37B80D100ED2}" presName="connectorText" presStyleLbl="sibTrans2D1" presStyleIdx="0" presStyleCnt="2"/>
      <dgm:spPr/>
    </dgm:pt>
    <dgm:pt modelId="{5856F989-A173-4492-86C7-9B5BE92FBE25}" type="pres">
      <dgm:prSet presAssocID="{58E2A7F8-B9B3-42FD-809D-4DE722CF59A4}" presName="node" presStyleLbl="node1" presStyleIdx="1" presStyleCnt="3">
        <dgm:presLayoutVars>
          <dgm:bulletEnabled val="1"/>
        </dgm:presLayoutVars>
      </dgm:prSet>
      <dgm:spPr/>
    </dgm:pt>
    <dgm:pt modelId="{28F7D236-CD42-4FCF-A4B2-57E7600727E9}" type="pres">
      <dgm:prSet presAssocID="{9DA4A071-7C47-4D23-BCCC-AA7CC7E84CB5}" presName="sibTrans" presStyleLbl="sibTrans2D1" presStyleIdx="1" presStyleCnt="2"/>
      <dgm:spPr/>
    </dgm:pt>
    <dgm:pt modelId="{B602AB3E-3DC2-4AA9-B917-65FF7C9937E8}" type="pres">
      <dgm:prSet presAssocID="{9DA4A071-7C47-4D23-BCCC-AA7CC7E84CB5}" presName="connectorText" presStyleLbl="sibTrans2D1" presStyleIdx="1" presStyleCnt="2"/>
      <dgm:spPr/>
    </dgm:pt>
    <dgm:pt modelId="{B2107E1B-345A-4C3D-B3CC-CEC0E04AC983}" type="pres">
      <dgm:prSet presAssocID="{1BCBDCED-C7CC-410F-9C6A-A0A665144443}" presName="node" presStyleLbl="node1" presStyleIdx="2" presStyleCnt="3" custLinFactNeighborX="-9382">
        <dgm:presLayoutVars>
          <dgm:bulletEnabled val="1"/>
        </dgm:presLayoutVars>
      </dgm:prSet>
      <dgm:spPr/>
    </dgm:pt>
  </dgm:ptLst>
  <dgm:cxnLst>
    <dgm:cxn modelId="{8DBFBB0A-5D9F-46D3-9581-18FB32D1E5DE}" type="presOf" srcId="{9DA4A071-7C47-4D23-BCCC-AA7CC7E84CB5}" destId="{28F7D236-CD42-4FCF-A4B2-57E7600727E9}" srcOrd="0" destOrd="0" presId="urn:microsoft.com/office/officeart/2005/8/layout/process1"/>
    <dgm:cxn modelId="{4512CB5E-C930-4959-A602-D08C85D8197B}" type="presOf" srcId="{8EB8678E-CDAF-48A7-8487-37B80D100ED2}" destId="{65A9F0BE-668D-4283-9D17-FD04C3F2A693}" srcOrd="1" destOrd="0" presId="urn:microsoft.com/office/officeart/2005/8/layout/process1"/>
    <dgm:cxn modelId="{4A4A9C48-D1EE-435E-A30A-8A5CDDAACA9D}" srcId="{3779D668-852C-4BB6-BBB2-290A3BC58091}" destId="{58E2A7F8-B9B3-42FD-809D-4DE722CF59A4}" srcOrd="1" destOrd="0" parTransId="{2F1150B8-CAEF-4B33-988C-C57C6FD7E9FE}" sibTransId="{9DA4A071-7C47-4D23-BCCC-AA7CC7E84CB5}"/>
    <dgm:cxn modelId="{4F89DD4B-1CDF-4FD7-AD47-E62939EC5D94}" type="presOf" srcId="{58E2A7F8-B9B3-42FD-809D-4DE722CF59A4}" destId="{5856F989-A173-4492-86C7-9B5BE92FBE25}" srcOrd="0" destOrd="0" presId="urn:microsoft.com/office/officeart/2005/8/layout/process1"/>
    <dgm:cxn modelId="{6730E66B-B0BF-4DBA-8A4F-C663B3F45AA6}" type="presOf" srcId="{1BCBDCED-C7CC-410F-9C6A-A0A665144443}" destId="{B2107E1B-345A-4C3D-B3CC-CEC0E04AC983}" srcOrd="0" destOrd="0" presId="urn:microsoft.com/office/officeart/2005/8/layout/process1"/>
    <dgm:cxn modelId="{4B9DC76F-D477-4965-8381-835D71C732B8}" type="presOf" srcId="{C62097FE-3B32-4591-B0D4-FD87521F262D}" destId="{0BF38E0B-0642-4B63-A514-97C1089E9274}" srcOrd="0" destOrd="0" presId="urn:microsoft.com/office/officeart/2005/8/layout/process1"/>
    <dgm:cxn modelId="{EDCAC15A-7163-4C1C-BDEF-8B2CB2C7A3C0}" type="presOf" srcId="{3779D668-852C-4BB6-BBB2-290A3BC58091}" destId="{537E37FA-BD30-4A41-B9F7-2BF39DB12C4F}" srcOrd="0" destOrd="0" presId="urn:microsoft.com/office/officeart/2005/8/layout/process1"/>
    <dgm:cxn modelId="{482AEA7A-0996-4E86-A520-963E79E4D26F}" type="presOf" srcId="{8EB8678E-CDAF-48A7-8487-37B80D100ED2}" destId="{7A4FE107-C119-43C3-ABDF-1C309500F55C}" srcOrd="0" destOrd="0" presId="urn:microsoft.com/office/officeart/2005/8/layout/process1"/>
    <dgm:cxn modelId="{ABDDE298-4480-4B93-9678-1784E6FB7A4C}" srcId="{3779D668-852C-4BB6-BBB2-290A3BC58091}" destId="{C62097FE-3B32-4591-B0D4-FD87521F262D}" srcOrd="0" destOrd="0" parTransId="{9777361C-BD4F-41B4-A275-8487C2326D47}" sibTransId="{8EB8678E-CDAF-48A7-8487-37B80D100ED2}"/>
    <dgm:cxn modelId="{A4612ED4-C95C-45CE-978D-D68AA725E52C}" srcId="{3779D668-852C-4BB6-BBB2-290A3BC58091}" destId="{1BCBDCED-C7CC-410F-9C6A-A0A665144443}" srcOrd="2" destOrd="0" parTransId="{6B8DEA90-BD00-47B9-904B-946021A3B49A}" sibTransId="{41AFE0E6-44DE-428C-9552-B590E9EBC8EE}"/>
    <dgm:cxn modelId="{8757EBED-D9CF-452F-ADC8-3D4B8B3A768E}" type="presOf" srcId="{9DA4A071-7C47-4D23-BCCC-AA7CC7E84CB5}" destId="{B602AB3E-3DC2-4AA9-B917-65FF7C9937E8}" srcOrd="1" destOrd="0" presId="urn:microsoft.com/office/officeart/2005/8/layout/process1"/>
    <dgm:cxn modelId="{E366072C-FED8-4306-BB2E-74BB955E4CCB}" type="presParOf" srcId="{537E37FA-BD30-4A41-B9F7-2BF39DB12C4F}" destId="{0BF38E0B-0642-4B63-A514-97C1089E9274}" srcOrd="0" destOrd="0" presId="urn:microsoft.com/office/officeart/2005/8/layout/process1"/>
    <dgm:cxn modelId="{64DAC2A5-CC29-4FA2-B3F8-3E5E7B3CDFF7}" type="presParOf" srcId="{537E37FA-BD30-4A41-B9F7-2BF39DB12C4F}" destId="{7A4FE107-C119-43C3-ABDF-1C309500F55C}" srcOrd="1" destOrd="0" presId="urn:microsoft.com/office/officeart/2005/8/layout/process1"/>
    <dgm:cxn modelId="{DB7AC8B9-3500-4A32-8F42-33186829D7D6}" type="presParOf" srcId="{7A4FE107-C119-43C3-ABDF-1C309500F55C}" destId="{65A9F0BE-668D-4283-9D17-FD04C3F2A693}" srcOrd="0" destOrd="0" presId="urn:microsoft.com/office/officeart/2005/8/layout/process1"/>
    <dgm:cxn modelId="{49BE4010-246F-4B53-90D7-E633FBD0F33E}" type="presParOf" srcId="{537E37FA-BD30-4A41-B9F7-2BF39DB12C4F}" destId="{5856F989-A173-4492-86C7-9B5BE92FBE25}" srcOrd="2" destOrd="0" presId="urn:microsoft.com/office/officeart/2005/8/layout/process1"/>
    <dgm:cxn modelId="{1A9DFEC9-0A84-414E-B5C7-B6B3E1F77489}" type="presParOf" srcId="{537E37FA-BD30-4A41-B9F7-2BF39DB12C4F}" destId="{28F7D236-CD42-4FCF-A4B2-57E7600727E9}" srcOrd="3" destOrd="0" presId="urn:microsoft.com/office/officeart/2005/8/layout/process1"/>
    <dgm:cxn modelId="{483F97D8-1AE5-400D-B747-BFB23217160D}" type="presParOf" srcId="{28F7D236-CD42-4FCF-A4B2-57E7600727E9}" destId="{B602AB3E-3DC2-4AA9-B917-65FF7C9937E8}" srcOrd="0" destOrd="0" presId="urn:microsoft.com/office/officeart/2005/8/layout/process1"/>
    <dgm:cxn modelId="{0E6BD203-AF43-45DF-88ED-E08FBEB1330D}" type="presParOf" srcId="{537E37FA-BD30-4A41-B9F7-2BF39DB12C4F}" destId="{B2107E1B-345A-4C3D-B3CC-CEC0E04AC98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A91E2-1B2E-4D55-AE15-783A8E656A7E}" type="doc">
      <dgm:prSet loTypeId="urn:microsoft.com/office/officeart/2005/8/layout/process1" loCatId="process" qsTypeId="urn:microsoft.com/office/officeart/2005/8/quickstyle/simple1" qsCatId="simple" csTypeId="urn:microsoft.com/office/officeart/2005/8/colors/accent1_2" csCatId="accent1" phldr="1"/>
      <dgm:spPr/>
    </dgm:pt>
    <dgm:pt modelId="{BE2840B4-69F9-4D03-A7A3-DABA99B47783}">
      <dgm:prSet phldrT="[Texto]"/>
      <dgm:spPr/>
      <dgm:t>
        <a:bodyPr/>
        <a:lstStyle/>
        <a:p>
          <a:r>
            <a:rPr lang="pt-BR" dirty="0"/>
            <a:t>Regime </a:t>
          </a:r>
          <a:r>
            <a:rPr lang="pt-BR" dirty="0" err="1"/>
            <a:t>Não-Poliarquico</a:t>
          </a:r>
          <a:endParaRPr lang="pt-BR" dirty="0"/>
        </a:p>
      </dgm:t>
    </dgm:pt>
    <dgm:pt modelId="{E3BA4A6B-EA4D-4EFA-A506-C44250719C94}" type="parTrans" cxnId="{73CE957A-B7C1-415B-8BAA-2C9DA4468EA2}">
      <dgm:prSet/>
      <dgm:spPr/>
      <dgm:t>
        <a:bodyPr/>
        <a:lstStyle/>
        <a:p>
          <a:endParaRPr lang="pt-BR"/>
        </a:p>
      </dgm:t>
    </dgm:pt>
    <dgm:pt modelId="{8B2E7E7A-F9F7-4838-94A1-9292863A9748}" type="sibTrans" cxnId="{73CE957A-B7C1-415B-8BAA-2C9DA4468EA2}">
      <dgm:prSet/>
      <dgm:spPr/>
      <dgm:t>
        <a:bodyPr/>
        <a:lstStyle/>
        <a:p>
          <a:endParaRPr lang="pt-BR"/>
        </a:p>
      </dgm:t>
    </dgm:pt>
    <dgm:pt modelId="{98B3A1A0-B12B-4C2C-9ACD-29544C44DE68}">
      <dgm:prSet phldrT="[Texto]"/>
      <dgm:spPr/>
      <dgm:t>
        <a:bodyPr/>
        <a:lstStyle/>
        <a:p>
          <a:r>
            <a:rPr lang="pt-BR" dirty="0"/>
            <a:t>Condições Mistas ou Parcialmente Favoráveis</a:t>
          </a:r>
        </a:p>
      </dgm:t>
    </dgm:pt>
    <dgm:pt modelId="{25F5D916-31C7-4176-8086-5E78C4F45E3B}" type="parTrans" cxnId="{13631534-9533-4F9C-B0D7-DFB6597ADF8C}">
      <dgm:prSet/>
      <dgm:spPr/>
      <dgm:t>
        <a:bodyPr/>
        <a:lstStyle/>
        <a:p>
          <a:endParaRPr lang="pt-BR"/>
        </a:p>
      </dgm:t>
    </dgm:pt>
    <dgm:pt modelId="{5A457B98-2B44-4A82-8FC3-8E78106B5BE0}" type="sibTrans" cxnId="{13631534-9533-4F9C-B0D7-DFB6597ADF8C}">
      <dgm:prSet/>
      <dgm:spPr/>
      <dgm:t>
        <a:bodyPr/>
        <a:lstStyle/>
        <a:p>
          <a:endParaRPr lang="pt-BR"/>
        </a:p>
      </dgm:t>
    </dgm:pt>
    <dgm:pt modelId="{226F11CE-85D8-42A2-98DA-CF186C9B1B1A}">
      <dgm:prSet phldrT="[Texto]"/>
      <dgm:spPr/>
      <dgm:t>
        <a:bodyPr/>
        <a:lstStyle/>
        <a:p>
          <a:r>
            <a:rPr lang="pt-BR" dirty="0"/>
            <a:t>Alternância entre </a:t>
          </a:r>
          <a:r>
            <a:rPr lang="pt-BR" dirty="0" err="1"/>
            <a:t>Poliarquia</a:t>
          </a:r>
          <a:r>
            <a:rPr lang="pt-BR" dirty="0"/>
            <a:t> e Colapso</a:t>
          </a:r>
        </a:p>
      </dgm:t>
    </dgm:pt>
    <dgm:pt modelId="{48638A48-AF5B-4C30-A78B-F3FC11C26486}" type="parTrans" cxnId="{7C80E7CB-F49B-46AC-8E43-C199BC10F55E}">
      <dgm:prSet/>
      <dgm:spPr/>
      <dgm:t>
        <a:bodyPr/>
        <a:lstStyle/>
        <a:p>
          <a:endParaRPr lang="pt-BR"/>
        </a:p>
      </dgm:t>
    </dgm:pt>
    <dgm:pt modelId="{05B90D27-387A-4A9C-8436-A371C76DC1E4}" type="sibTrans" cxnId="{7C80E7CB-F49B-46AC-8E43-C199BC10F55E}">
      <dgm:prSet/>
      <dgm:spPr/>
      <dgm:t>
        <a:bodyPr/>
        <a:lstStyle/>
        <a:p>
          <a:endParaRPr lang="pt-BR"/>
        </a:p>
      </dgm:t>
    </dgm:pt>
    <dgm:pt modelId="{C9FA6330-6772-4F3A-8FC3-C22D3F78E0A5}" type="pres">
      <dgm:prSet presAssocID="{475A91E2-1B2E-4D55-AE15-783A8E656A7E}" presName="Name0" presStyleCnt="0">
        <dgm:presLayoutVars>
          <dgm:dir/>
          <dgm:resizeHandles val="exact"/>
        </dgm:presLayoutVars>
      </dgm:prSet>
      <dgm:spPr/>
    </dgm:pt>
    <dgm:pt modelId="{7704E3AE-AED7-4BA0-8F9A-315CEF90AC36}" type="pres">
      <dgm:prSet presAssocID="{BE2840B4-69F9-4D03-A7A3-DABA99B47783}" presName="node" presStyleLbl="node1" presStyleIdx="0" presStyleCnt="3">
        <dgm:presLayoutVars>
          <dgm:bulletEnabled val="1"/>
        </dgm:presLayoutVars>
      </dgm:prSet>
      <dgm:spPr/>
    </dgm:pt>
    <dgm:pt modelId="{DA67406A-4DAF-49E6-B785-71BDF081786B}" type="pres">
      <dgm:prSet presAssocID="{8B2E7E7A-F9F7-4838-94A1-9292863A9748}" presName="sibTrans" presStyleLbl="sibTrans2D1" presStyleIdx="0" presStyleCnt="2"/>
      <dgm:spPr/>
    </dgm:pt>
    <dgm:pt modelId="{1ECF4695-2A56-478C-8605-E1D0A2D9849B}" type="pres">
      <dgm:prSet presAssocID="{8B2E7E7A-F9F7-4838-94A1-9292863A9748}" presName="connectorText" presStyleLbl="sibTrans2D1" presStyleIdx="0" presStyleCnt="2"/>
      <dgm:spPr/>
    </dgm:pt>
    <dgm:pt modelId="{86159309-1706-4619-8341-0D0B44260A0E}" type="pres">
      <dgm:prSet presAssocID="{98B3A1A0-B12B-4C2C-9ACD-29544C44DE68}" presName="node" presStyleLbl="node1" presStyleIdx="1" presStyleCnt="3">
        <dgm:presLayoutVars>
          <dgm:bulletEnabled val="1"/>
        </dgm:presLayoutVars>
      </dgm:prSet>
      <dgm:spPr/>
    </dgm:pt>
    <dgm:pt modelId="{947F4982-7AC2-4768-B95A-AFC50FD3874F}" type="pres">
      <dgm:prSet presAssocID="{5A457B98-2B44-4A82-8FC3-8E78106B5BE0}" presName="sibTrans" presStyleLbl="sibTrans2D1" presStyleIdx="1" presStyleCnt="2"/>
      <dgm:spPr/>
    </dgm:pt>
    <dgm:pt modelId="{8FBA7CD9-F6EA-45DB-8E06-40FBE62E30E0}" type="pres">
      <dgm:prSet presAssocID="{5A457B98-2B44-4A82-8FC3-8E78106B5BE0}" presName="connectorText" presStyleLbl="sibTrans2D1" presStyleIdx="1" presStyleCnt="2"/>
      <dgm:spPr/>
    </dgm:pt>
    <dgm:pt modelId="{4BDDBA22-1526-4215-B6D9-CEAA34276829}" type="pres">
      <dgm:prSet presAssocID="{226F11CE-85D8-42A2-98DA-CF186C9B1B1A}" presName="node" presStyleLbl="node1" presStyleIdx="2" presStyleCnt="3">
        <dgm:presLayoutVars>
          <dgm:bulletEnabled val="1"/>
        </dgm:presLayoutVars>
      </dgm:prSet>
      <dgm:spPr/>
    </dgm:pt>
  </dgm:ptLst>
  <dgm:cxnLst>
    <dgm:cxn modelId="{6B916B00-99FE-4FC2-B052-D29E9F6B04D5}" type="presOf" srcId="{8B2E7E7A-F9F7-4838-94A1-9292863A9748}" destId="{DA67406A-4DAF-49E6-B785-71BDF081786B}" srcOrd="0" destOrd="0" presId="urn:microsoft.com/office/officeart/2005/8/layout/process1"/>
    <dgm:cxn modelId="{1A54F307-2CE9-4D74-A273-F7119DFA606E}" type="presOf" srcId="{5A457B98-2B44-4A82-8FC3-8E78106B5BE0}" destId="{947F4982-7AC2-4768-B95A-AFC50FD3874F}" srcOrd="0" destOrd="0" presId="urn:microsoft.com/office/officeart/2005/8/layout/process1"/>
    <dgm:cxn modelId="{13631534-9533-4F9C-B0D7-DFB6597ADF8C}" srcId="{475A91E2-1B2E-4D55-AE15-783A8E656A7E}" destId="{98B3A1A0-B12B-4C2C-9ACD-29544C44DE68}" srcOrd="1" destOrd="0" parTransId="{25F5D916-31C7-4176-8086-5E78C4F45E3B}" sibTransId="{5A457B98-2B44-4A82-8FC3-8E78106B5BE0}"/>
    <dgm:cxn modelId="{31BB215C-1D6F-45D9-94CD-80703000E60E}" type="presOf" srcId="{8B2E7E7A-F9F7-4838-94A1-9292863A9748}" destId="{1ECF4695-2A56-478C-8605-E1D0A2D9849B}" srcOrd="1" destOrd="0" presId="urn:microsoft.com/office/officeart/2005/8/layout/process1"/>
    <dgm:cxn modelId="{2535EF60-8037-4DB1-A12F-410A5730A108}" type="presOf" srcId="{226F11CE-85D8-42A2-98DA-CF186C9B1B1A}" destId="{4BDDBA22-1526-4215-B6D9-CEAA34276829}" srcOrd="0" destOrd="0" presId="urn:microsoft.com/office/officeart/2005/8/layout/process1"/>
    <dgm:cxn modelId="{F494C070-486A-43A1-B489-B9F4B9CDB8C2}" type="presOf" srcId="{98B3A1A0-B12B-4C2C-9ACD-29544C44DE68}" destId="{86159309-1706-4619-8341-0D0B44260A0E}" srcOrd="0" destOrd="0" presId="urn:microsoft.com/office/officeart/2005/8/layout/process1"/>
    <dgm:cxn modelId="{73CE957A-B7C1-415B-8BAA-2C9DA4468EA2}" srcId="{475A91E2-1B2E-4D55-AE15-783A8E656A7E}" destId="{BE2840B4-69F9-4D03-A7A3-DABA99B47783}" srcOrd="0" destOrd="0" parTransId="{E3BA4A6B-EA4D-4EFA-A506-C44250719C94}" sibTransId="{8B2E7E7A-F9F7-4838-94A1-9292863A9748}"/>
    <dgm:cxn modelId="{B1BCDF9C-A03E-4750-9BCB-A0FD882F1E58}" type="presOf" srcId="{475A91E2-1B2E-4D55-AE15-783A8E656A7E}" destId="{C9FA6330-6772-4F3A-8FC3-C22D3F78E0A5}" srcOrd="0" destOrd="0" presId="urn:microsoft.com/office/officeart/2005/8/layout/process1"/>
    <dgm:cxn modelId="{77F9BEBF-C512-4083-B1BE-6B8F3FB77F07}" type="presOf" srcId="{BE2840B4-69F9-4D03-A7A3-DABA99B47783}" destId="{7704E3AE-AED7-4BA0-8F9A-315CEF90AC36}" srcOrd="0" destOrd="0" presId="urn:microsoft.com/office/officeart/2005/8/layout/process1"/>
    <dgm:cxn modelId="{7C80E7CB-F49B-46AC-8E43-C199BC10F55E}" srcId="{475A91E2-1B2E-4D55-AE15-783A8E656A7E}" destId="{226F11CE-85D8-42A2-98DA-CF186C9B1B1A}" srcOrd="2" destOrd="0" parTransId="{48638A48-AF5B-4C30-A78B-F3FC11C26486}" sibTransId="{05B90D27-387A-4A9C-8436-A371C76DC1E4}"/>
    <dgm:cxn modelId="{3F60B0E2-E974-47DF-B9E9-C01C76387777}" type="presOf" srcId="{5A457B98-2B44-4A82-8FC3-8E78106B5BE0}" destId="{8FBA7CD9-F6EA-45DB-8E06-40FBE62E30E0}" srcOrd="1" destOrd="0" presId="urn:microsoft.com/office/officeart/2005/8/layout/process1"/>
    <dgm:cxn modelId="{3B487182-6136-45F6-AF0D-5C547AFAE72B}" type="presParOf" srcId="{C9FA6330-6772-4F3A-8FC3-C22D3F78E0A5}" destId="{7704E3AE-AED7-4BA0-8F9A-315CEF90AC36}" srcOrd="0" destOrd="0" presId="urn:microsoft.com/office/officeart/2005/8/layout/process1"/>
    <dgm:cxn modelId="{1F7D9175-61C7-400A-B0ED-DD86B31B76EA}" type="presParOf" srcId="{C9FA6330-6772-4F3A-8FC3-C22D3F78E0A5}" destId="{DA67406A-4DAF-49E6-B785-71BDF081786B}" srcOrd="1" destOrd="0" presId="urn:microsoft.com/office/officeart/2005/8/layout/process1"/>
    <dgm:cxn modelId="{FF51CE17-44F4-4454-8446-90871721CFC7}" type="presParOf" srcId="{DA67406A-4DAF-49E6-B785-71BDF081786B}" destId="{1ECF4695-2A56-478C-8605-E1D0A2D9849B}" srcOrd="0" destOrd="0" presId="urn:microsoft.com/office/officeart/2005/8/layout/process1"/>
    <dgm:cxn modelId="{84EE3037-62BB-487A-92CC-BC5F001EC8DD}" type="presParOf" srcId="{C9FA6330-6772-4F3A-8FC3-C22D3F78E0A5}" destId="{86159309-1706-4619-8341-0D0B44260A0E}" srcOrd="2" destOrd="0" presId="urn:microsoft.com/office/officeart/2005/8/layout/process1"/>
    <dgm:cxn modelId="{0F5B14C9-7541-4B5F-8AD5-96F28A95E4AD}" type="presParOf" srcId="{C9FA6330-6772-4F3A-8FC3-C22D3F78E0A5}" destId="{947F4982-7AC2-4768-B95A-AFC50FD3874F}" srcOrd="3" destOrd="0" presId="urn:microsoft.com/office/officeart/2005/8/layout/process1"/>
    <dgm:cxn modelId="{B63F2E8B-7F34-4553-B21F-C138A14791E2}" type="presParOf" srcId="{947F4982-7AC2-4768-B95A-AFC50FD3874F}" destId="{8FBA7CD9-F6EA-45DB-8E06-40FBE62E30E0}" srcOrd="0" destOrd="0" presId="urn:microsoft.com/office/officeart/2005/8/layout/process1"/>
    <dgm:cxn modelId="{4C843A1F-F144-4DA9-B588-6A1BFE94FB90}" type="presParOf" srcId="{C9FA6330-6772-4F3A-8FC3-C22D3F78E0A5}" destId="{4BDDBA22-1526-4215-B6D9-CEAA3427682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99E6C-32AE-4E78-B90D-7AB984AFC530}" type="doc">
      <dgm:prSet loTypeId="urn:microsoft.com/office/officeart/2005/8/layout/process1" loCatId="process" qsTypeId="urn:microsoft.com/office/officeart/2005/8/quickstyle/simple1" qsCatId="simple" csTypeId="urn:microsoft.com/office/officeart/2005/8/colors/accent1_2" csCatId="accent1" phldr="1"/>
      <dgm:spPr/>
    </dgm:pt>
    <dgm:pt modelId="{B9859337-E844-480E-95A6-E100D7FC8A8E}">
      <dgm:prSet phldrT="[Texto]"/>
      <dgm:spPr/>
      <dgm:t>
        <a:bodyPr/>
        <a:lstStyle/>
        <a:p>
          <a:r>
            <a:rPr lang="pt-BR" dirty="0"/>
            <a:t>Regime </a:t>
          </a:r>
          <a:r>
            <a:rPr lang="pt-BR" dirty="0" err="1"/>
            <a:t>Não-Poliarquico</a:t>
          </a:r>
          <a:endParaRPr lang="pt-BR" dirty="0"/>
        </a:p>
      </dgm:t>
    </dgm:pt>
    <dgm:pt modelId="{3A3D95B9-1358-4251-9FD4-CDB12C88B98A}" type="parTrans" cxnId="{922D7E6F-4E2F-44C9-B509-D89B3137A1C6}">
      <dgm:prSet/>
      <dgm:spPr/>
      <dgm:t>
        <a:bodyPr/>
        <a:lstStyle/>
        <a:p>
          <a:endParaRPr lang="pt-BR"/>
        </a:p>
      </dgm:t>
    </dgm:pt>
    <dgm:pt modelId="{9E21232C-B39B-4E18-90C2-D6B6EA700A08}" type="sibTrans" cxnId="{922D7E6F-4E2F-44C9-B509-D89B3137A1C6}">
      <dgm:prSet/>
      <dgm:spPr/>
      <dgm:t>
        <a:bodyPr/>
        <a:lstStyle/>
        <a:p>
          <a:endParaRPr lang="pt-BR"/>
        </a:p>
      </dgm:t>
    </dgm:pt>
    <dgm:pt modelId="{B6B99268-9699-4C67-8C64-D2E57AFAFA98}">
      <dgm:prSet phldrT="[Texto]"/>
      <dgm:spPr/>
      <dgm:t>
        <a:bodyPr/>
        <a:lstStyle/>
        <a:p>
          <a:r>
            <a:rPr lang="pt-BR" dirty="0"/>
            <a:t>Transição em Condições Desfavoráveis</a:t>
          </a:r>
        </a:p>
      </dgm:t>
    </dgm:pt>
    <dgm:pt modelId="{A3F56ACA-77A7-4F77-BE1A-51156917B0B1}" type="parTrans" cxnId="{2B221559-0CC1-4FD8-A4D1-1F692C420895}">
      <dgm:prSet/>
      <dgm:spPr/>
      <dgm:t>
        <a:bodyPr/>
        <a:lstStyle/>
        <a:p>
          <a:endParaRPr lang="pt-BR"/>
        </a:p>
      </dgm:t>
    </dgm:pt>
    <dgm:pt modelId="{A40F84B8-5748-41C9-8FE0-8FD2C7484257}" type="sibTrans" cxnId="{2B221559-0CC1-4FD8-A4D1-1F692C420895}">
      <dgm:prSet/>
      <dgm:spPr/>
      <dgm:t>
        <a:bodyPr/>
        <a:lstStyle/>
        <a:p>
          <a:endParaRPr lang="pt-BR"/>
        </a:p>
      </dgm:t>
    </dgm:pt>
    <dgm:pt modelId="{B2096F22-B8A9-430F-9616-5BE12CA54BEA}">
      <dgm:prSet phldrT="[Texto]"/>
      <dgm:spPr/>
      <dgm:t>
        <a:bodyPr/>
        <a:lstStyle/>
        <a:p>
          <a:r>
            <a:rPr lang="pt-BR" dirty="0"/>
            <a:t>Regime </a:t>
          </a:r>
          <a:r>
            <a:rPr lang="pt-BR" dirty="0" err="1"/>
            <a:t>Não-Poliarquico</a:t>
          </a:r>
          <a:endParaRPr lang="pt-BR" dirty="0"/>
        </a:p>
      </dgm:t>
    </dgm:pt>
    <dgm:pt modelId="{C8DBA289-6882-4690-89B3-F39135F3CCFC}" type="parTrans" cxnId="{F26F8E09-AD8C-4337-BAD9-68A760C89F9E}">
      <dgm:prSet/>
      <dgm:spPr/>
      <dgm:t>
        <a:bodyPr/>
        <a:lstStyle/>
        <a:p>
          <a:endParaRPr lang="pt-BR"/>
        </a:p>
      </dgm:t>
    </dgm:pt>
    <dgm:pt modelId="{6E2B3096-E8D6-4F1A-A962-ED1D18A0F347}" type="sibTrans" cxnId="{F26F8E09-AD8C-4337-BAD9-68A760C89F9E}">
      <dgm:prSet/>
      <dgm:spPr/>
      <dgm:t>
        <a:bodyPr/>
        <a:lstStyle/>
        <a:p>
          <a:endParaRPr lang="pt-BR"/>
        </a:p>
      </dgm:t>
    </dgm:pt>
    <dgm:pt modelId="{C6319843-927E-4CDA-A256-A58FEB786043}" type="pres">
      <dgm:prSet presAssocID="{D6799E6C-32AE-4E78-B90D-7AB984AFC530}" presName="Name0" presStyleCnt="0">
        <dgm:presLayoutVars>
          <dgm:dir/>
          <dgm:resizeHandles val="exact"/>
        </dgm:presLayoutVars>
      </dgm:prSet>
      <dgm:spPr/>
    </dgm:pt>
    <dgm:pt modelId="{C25E8A03-F828-4C26-B5D2-F9F63F28B61C}" type="pres">
      <dgm:prSet presAssocID="{B9859337-E844-480E-95A6-E100D7FC8A8E}" presName="node" presStyleLbl="node1" presStyleIdx="0" presStyleCnt="3">
        <dgm:presLayoutVars>
          <dgm:bulletEnabled val="1"/>
        </dgm:presLayoutVars>
      </dgm:prSet>
      <dgm:spPr/>
    </dgm:pt>
    <dgm:pt modelId="{1C698601-E12F-4250-81A4-E676BA34C234}" type="pres">
      <dgm:prSet presAssocID="{9E21232C-B39B-4E18-90C2-D6B6EA700A08}" presName="sibTrans" presStyleLbl="sibTrans2D1" presStyleIdx="0" presStyleCnt="2"/>
      <dgm:spPr/>
    </dgm:pt>
    <dgm:pt modelId="{CEE348A1-DB74-4ED2-AAE8-B58727B74C25}" type="pres">
      <dgm:prSet presAssocID="{9E21232C-B39B-4E18-90C2-D6B6EA700A08}" presName="connectorText" presStyleLbl="sibTrans2D1" presStyleIdx="0" presStyleCnt="2"/>
      <dgm:spPr/>
    </dgm:pt>
    <dgm:pt modelId="{1D826BA9-9E86-4B2A-8309-B632DE5C0C07}" type="pres">
      <dgm:prSet presAssocID="{B6B99268-9699-4C67-8C64-D2E57AFAFA98}" presName="node" presStyleLbl="node1" presStyleIdx="1" presStyleCnt="3">
        <dgm:presLayoutVars>
          <dgm:bulletEnabled val="1"/>
        </dgm:presLayoutVars>
      </dgm:prSet>
      <dgm:spPr/>
    </dgm:pt>
    <dgm:pt modelId="{D6F6BC4A-284E-4BBE-B12E-2B7E8F28BA1B}" type="pres">
      <dgm:prSet presAssocID="{A40F84B8-5748-41C9-8FE0-8FD2C7484257}" presName="sibTrans" presStyleLbl="sibTrans2D1" presStyleIdx="1" presStyleCnt="2"/>
      <dgm:spPr/>
    </dgm:pt>
    <dgm:pt modelId="{9A12D399-A1DB-469B-B8D9-2CC2E660CDE9}" type="pres">
      <dgm:prSet presAssocID="{A40F84B8-5748-41C9-8FE0-8FD2C7484257}" presName="connectorText" presStyleLbl="sibTrans2D1" presStyleIdx="1" presStyleCnt="2"/>
      <dgm:spPr/>
    </dgm:pt>
    <dgm:pt modelId="{485D6AE2-57B7-4505-B99E-7F6E3291F89E}" type="pres">
      <dgm:prSet presAssocID="{B2096F22-B8A9-430F-9616-5BE12CA54BEA}" presName="node" presStyleLbl="node1" presStyleIdx="2" presStyleCnt="3">
        <dgm:presLayoutVars>
          <dgm:bulletEnabled val="1"/>
        </dgm:presLayoutVars>
      </dgm:prSet>
      <dgm:spPr/>
    </dgm:pt>
  </dgm:ptLst>
  <dgm:cxnLst>
    <dgm:cxn modelId="{DDFCDD05-5F31-4B31-AAD9-8F29C8C18DED}" type="presOf" srcId="{B6B99268-9699-4C67-8C64-D2E57AFAFA98}" destId="{1D826BA9-9E86-4B2A-8309-B632DE5C0C07}" srcOrd="0" destOrd="0" presId="urn:microsoft.com/office/officeart/2005/8/layout/process1"/>
    <dgm:cxn modelId="{F26F8E09-AD8C-4337-BAD9-68A760C89F9E}" srcId="{D6799E6C-32AE-4E78-B90D-7AB984AFC530}" destId="{B2096F22-B8A9-430F-9616-5BE12CA54BEA}" srcOrd="2" destOrd="0" parTransId="{C8DBA289-6882-4690-89B3-F39135F3CCFC}" sibTransId="{6E2B3096-E8D6-4F1A-A962-ED1D18A0F347}"/>
    <dgm:cxn modelId="{E5CD4025-F671-423E-8241-A3633C7EC0FB}" type="presOf" srcId="{9E21232C-B39B-4E18-90C2-D6B6EA700A08}" destId="{CEE348A1-DB74-4ED2-AAE8-B58727B74C25}" srcOrd="1" destOrd="0" presId="urn:microsoft.com/office/officeart/2005/8/layout/process1"/>
    <dgm:cxn modelId="{33317438-9D84-4AD2-A624-825537BBC251}" type="presOf" srcId="{9E21232C-B39B-4E18-90C2-D6B6EA700A08}" destId="{1C698601-E12F-4250-81A4-E676BA34C234}" srcOrd="0" destOrd="0" presId="urn:microsoft.com/office/officeart/2005/8/layout/process1"/>
    <dgm:cxn modelId="{922D7E6F-4E2F-44C9-B509-D89B3137A1C6}" srcId="{D6799E6C-32AE-4E78-B90D-7AB984AFC530}" destId="{B9859337-E844-480E-95A6-E100D7FC8A8E}" srcOrd="0" destOrd="0" parTransId="{3A3D95B9-1358-4251-9FD4-CDB12C88B98A}" sibTransId="{9E21232C-B39B-4E18-90C2-D6B6EA700A08}"/>
    <dgm:cxn modelId="{46436051-6BDD-47D9-B546-1ACE0A1E5478}" type="presOf" srcId="{D6799E6C-32AE-4E78-B90D-7AB984AFC530}" destId="{C6319843-927E-4CDA-A256-A58FEB786043}" srcOrd="0" destOrd="0" presId="urn:microsoft.com/office/officeart/2005/8/layout/process1"/>
    <dgm:cxn modelId="{AF438357-0511-4194-8A68-19D90DC6EE3F}" type="presOf" srcId="{A40F84B8-5748-41C9-8FE0-8FD2C7484257}" destId="{9A12D399-A1DB-469B-B8D9-2CC2E660CDE9}" srcOrd="1" destOrd="0" presId="urn:microsoft.com/office/officeart/2005/8/layout/process1"/>
    <dgm:cxn modelId="{2B221559-0CC1-4FD8-A4D1-1F692C420895}" srcId="{D6799E6C-32AE-4E78-B90D-7AB984AFC530}" destId="{B6B99268-9699-4C67-8C64-D2E57AFAFA98}" srcOrd="1" destOrd="0" parTransId="{A3F56ACA-77A7-4F77-BE1A-51156917B0B1}" sibTransId="{A40F84B8-5748-41C9-8FE0-8FD2C7484257}"/>
    <dgm:cxn modelId="{2A8669B0-A684-48FF-96B1-DE33CDD4F3D5}" type="presOf" srcId="{B2096F22-B8A9-430F-9616-5BE12CA54BEA}" destId="{485D6AE2-57B7-4505-B99E-7F6E3291F89E}" srcOrd="0" destOrd="0" presId="urn:microsoft.com/office/officeart/2005/8/layout/process1"/>
    <dgm:cxn modelId="{20B498C2-DA71-4727-ACD1-9D278A37B954}" type="presOf" srcId="{A40F84B8-5748-41C9-8FE0-8FD2C7484257}" destId="{D6F6BC4A-284E-4BBE-B12E-2B7E8F28BA1B}" srcOrd="0" destOrd="0" presId="urn:microsoft.com/office/officeart/2005/8/layout/process1"/>
    <dgm:cxn modelId="{9CF533FB-85C6-4DDD-999B-E8C152CB0F0D}" type="presOf" srcId="{B9859337-E844-480E-95A6-E100D7FC8A8E}" destId="{C25E8A03-F828-4C26-B5D2-F9F63F28B61C}" srcOrd="0" destOrd="0" presId="urn:microsoft.com/office/officeart/2005/8/layout/process1"/>
    <dgm:cxn modelId="{F63A080C-F385-436C-9924-7B918A2476E9}" type="presParOf" srcId="{C6319843-927E-4CDA-A256-A58FEB786043}" destId="{C25E8A03-F828-4C26-B5D2-F9F63F28B61C}" srcOrd="0" destOrd="0" presId="urn:microsoft.com/office/officeart/2005/8/layout/process1"/>
    <dgm:cxn modelId="{B5F9826A-459F-4870-BCFE-8A2F3852F0E5}" type="presParOf" srcId="{C6319843-927E-4CDA-A256-A58FEB786043}" destId="{1C698601-E12F-4250-81A4-E676BA34C234}" srcOrd="1" destOrd="0" presId="urn:microsoft.com/office/officeart/2005/8/layout/process1"/>
    <dgm:cxn modelId="{63BF1377-48D4-4915-88F8-9A99802CBFC9}" type="presParOf" srcId="{1C698601-E12F-4250-81A4-E676BA34C234}" destId="{CEE348A1-DB74-4ED2-AAE8-B58727B74C25}" srcOrd="0" destOrd="0" presId="urn:microsoft.com/office/officeart/2005/8/layout/process1"/>
    <dgm:cxn modelId="{2093D88B-756C-4021-9210-753C37AA0B7C}" type="presParOf" srcId="{C6319843-927E-4CDA-A256-A58FEB786043}" destId="{1D826BA9-9E86-4B2A-8309-B632DE5C0C07}" srcOrd="2" destOrd="0" presId="urn:microsoft.com/office/officeart/2005/8/layout/process1"/>
    <dgm:cxn modelId="{84396551-8B6E-4686-8E09-7B1469A03251}" type="presParOf" srcId="{C6319843-927E-4CDA-A256-A58FEB786043}" destId="{D6F6BC4A-284E-4BBE-B12E-2B7E8F28BA1B}" srcOrd="3" destOrd="0" presId="urn:microsoft.com/office/officeart/2005/8/layout/process1"/>
    <dgm:cxn modelId="{8ED84E4D-0A8D-4A1D-993E-09150D0457D3}" type="presParOf" srcId="{D6F6BC4A-284E-4BBE-B12E-2B7E8F28BA1B}" destId="{9A12D399-A1DB-469B-B8D9-2CC2E660CDE9}" srcOrd="0" destOrd="0" presId="urn:microsoft.com/office/officeart/2005/8/layout/process1"/>
    <dgm:cxn modelId="{205CF605-F421-4D54-911A-23291E642CE1}" type="presParOf" srcId="{C6319843-927E-4CDA-A256-A58FEB786043}" destId="{485D6AE2-57B7-4505-B99E-7F6E3291F89E}"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43871-97D4-4100-B886-FEE25AE8584A}"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9645CC7-3FB8-4B28-92FF-5928C36E769C}">
      <dgm:prSet/>
      <dgm:spPr/>
      <dgm:t>
        <a:bodyPr/>
        <a:lstStyle/>
        <a:p>
          <a:pPr>
            <a:defRPr cap="all"/>
          </a:pPr>
          <a:r>
            <a:rPr lang="pt-BR"/>
            <a:t>Regimes Autoritários</a:t>
          </a:r>
          <a:endParaRPr lang="en-US"/>
        </a:p>
      </dgm:t>
    </dgm:pt>
    <dgm:pt modelId="{31AD1147-E9C9-46EC-BB12-386616895939}" type="parTrans" cxnId="{3027BB14-6005-40EC-AFF3-BB04D81F6755}">
      <dgm:prSet/>
      <dgm:spPr/>
      <dgm:t>
        <a:bodyPr/>
        <a:lstStyle/>
        <a:p>
          <a:endParaRPr lang="en-US"/>
        </a:p>
      </dgm:t>
    </dgm:pt>
    <dgm:pt modelId="{D876F0A9-9FC7-4B0E-97AB-8F09C4EE81C7}" type="sibTrans" cxnId="{3027BB14-6005-40EC-AFF3-BB04D81F6755}">
      <dgm:prSet/>
      <dgm:spPr/>
      <dgm:t>
        <a:bodyPr/>
        <a:lstStyle/>
        <a:p>
          <a:endParaRPr lang="en-US"/>
        </a:p>
      </dgm:t>
    </dgm:pt>
    <dgm:pt modelId="{EB62192A-4E07-48FB-BEA6-0C165E91ADA3}">
      <dgm:prSet/>
      <dgm:spPr/>
      <dgm:t>
        <a:bodyPr/>
        <a:lstStyle/>
        <a:p>
          <a:pPr>
            <a:defRPr cap="all"/>
          </a:pPr>
          <a:r>
            <a:rPr lang="pt-BR"/>
            <a:t>Regimes Totalitários</a:t>
          </a:r>
          <a:endParaRPr lang="en-US"/>
        </a:p>
      </dgm:t>
    </dgm:pt>
    <dgm:pt modelId="{AA3579A9-4109-4F00-B851-B446668E8922}" type="parTrans" cxnId="{81895883-CB36-4309-9DBE-1D9FAE7B7E67}">
      <dgm:prSet/>
      <dgm:spPr/>
      <dgm:t>
        <a:bodyPr/>
        <a:lstStyle/>
        <a:p>
          <a:endParaRPr lang="en-US"/>
        </a:p>
      </dgm:t>
    </dgm:pt>
    <dgm:pt modelId="{FE034095-0A71-4B5F-B658-C5EEB81FD5FA}" type="sibTrans" cxnId="{81895883-CB36-4309-9DBE-1D9FAE7B7E67}">
      <dgm:prSet/>
      <dgm:spPr/>
      <dgm:t>
        <a:bodyPr/>
        <a:lstStyle/>
        <a:p>
          <a:endParaRPr lang="en-US"/>
        </a:p>
      </dgm:t>
    </dgm:pt>
    <dgm:pt modelId="{7D32C462-5940-484B-8E9E-68236F67AAC9}">
      <dgm:prSet/>
      <dgm:spPr/>
      <dgm:t>
        <a:bodyPr/>
        <a:lstStyle/>
        <a:p>
          <a:pPr>
            <a:defRPr cap="all"/>
          </a:pPr>
          <a:r>
            <a:rPr lang="pt-BR"/>
            <a:t>Regimes Pós-Totalitários</a:t>
          </a:r>
          <a:endParaRPr lang="en-US"/>
        </a:p>
      </dgm:t>
    </dgm:pt>
    <dgm:pt modelId="{8513A2CE-1B8C-4739-BF02-37D7E3BC545C}" type="parTrans" cxnId="{9489D60F-3148-41A1-B350-E1685113FAA1}">
      <dgm:prSet/>
      <dgm:spPr/>
      <dgm:t>
        <a:bodyPr/>
        <a:lstStyle/>
        <a:p>
          <a:endParaRPr lang="en-US"/>
        </a:p>
      </dgm:t>
    </dgm:pt>
    <dgm:pt modelId="{9A9ABBF1-E005-4D7A-98BE-D0261764365D}" type="sibTrans" cxnId="{9489D60F-3148-41A1-B350-E1685113FAA1}">
      <dgm:prSet/>
      <dgm:spPr/>
      <dgm:t>
        <a:bodyPr/>
        <a:lstStyle/>
        <a:p>
          <a:endParaRPr lang="en-US"/>
        </a:p>
      </dgm:t>
    </dgm:pt>
    <dgm:pt modelId="{36708FB3-055C-402E-B269-AECA3EF13708}">
      <dgm:prSet/>
      <dgm:spPr/>
      <dgm:t>
        <a:bodyPr/>
        <a:lstStyle/>
        <a:p>
          <a:pPr>
            <a:defRPr cap="all"/>
          </a:pPr>
          <a:r>
            <a:rPr lang="pt-BR"/>
            <a:t>Regimes Sultânicos</a:t>
          </a:r>
          <a:endParaRPr lang="en-US"/>
        </a:p>
      </dgm:t>
    </dgm:pt>
    <dgm:pt modelId="{8502A47E-D708-49CB-9C3A-E2C1CB7A156E}" type="parTrans" cxnId="{5D421401-F939-437B-B192-6400C4FD2BBE}">
      <dgm:prSet/>
      <dgm:spPr/>
      <dgm:t>
        <a:bodyPr/>
        <a:lstStyle/>
        <a:p>
          <a:endParaRPr lang="en-US"/>
        </a:p>
      </dgm:t>
    </dgm:pt>
    <dgm:pt modelId="{80BCD07F-540B-461A-AF69-96BD882C2984}" type="sibTrans" cxnId="{5D421401-F939-437B-B192-6400C4FD2BBE}">
      <dgm:prSet/>
      <dgm:spPr/>
      <dgm:t>
        <a:bodyPr/>
        <a:lstStyle/>
        <a:p>
          <a:endParaRPr lang="en-US"/>
        </a:p>
      </dgm:t>
    </dgm:pt>
    <dgm:pt modelId="{B62E7178-BDB7-46C2-B687-A2AF8ABBEA10}" type="pres">
      <dgm:prSet presAssocID="{8B243871-97D4-4100-B886-FEE25AE8584A}" presName="root" presStyleCnt="0">
        <dgm:presLayoutVars>
          <dgm:dir/>
          <dgm:resizeHandles val="exact"/>
        </dgm:presLayoutVars>
      </dgm:prSet>
      <dgm:spPr/>
    </dgm:pt>
    <dgm:pt modelId="{F6515638-CFAB-477C-A139-FC5ACB8FBAB1}" type="pres">
      <dgm:prSet presAssocID="{F9645CC7-3FB8-4B28-92FF-5928C36E769C}" presName="compNode" presStyleCnt="0"/>
      <dgm:spPr/>
    </dgm:pt>
    <dgm:pt modelId="{1C109A32-C3B3-444C-B2CD-C9C01AD70FFA}" type="pres">
      <dgm:prSet presAssocID="{F9645CC7-3FB8-4B28-92FF-5928C36E769C}" presName="iconBgRect" presStyleLbl="bgShp" presStyleIdx="0" presStyleCnt="4" custScaleX="163888" custScaleY="152134"/>
      <dgm:spPr>
        <a:prstGeom prst="round2DiagRect">
          <a:avLst>
            <a:gd name="adj1" fmla="val 29727"/>
            <a:gd name="adj2" fmla="val 0"/>
          </a:avLst>
        </a:prstGeom>
      </dgm:spPr>
    </dgm:pt>
    <dgm:pt modelId="{68301284-015C-41DA-B57A-5B8DA613A720}" type="pres">
      <dgm:prSet presAssocID="{F9645CC7-3FB8-4B28-92FF-5928C36E769C}" presName="iconRect" presStyleLbl="node1" presStyleIdx="0" presStyleCnt="4" custScaleX="219582" custScaleY="188352"/>
      <dgm:spPr>
        <a:blipFill rotWithShape="1">
          <a:blip xmlns:r="http://schemas.openxmlformats.org/officeDocument/2006/relationships" r:embed="rId1"/>
          <a:srcRect/>
          <a:stretch>
            <a:fillRect t="-17000" b="-17000"/>
          </a:stretch>
        </a:blipFill>
        <a:ln>
          <a:noFill/>
        </a:ln>
      </dgm:spPr>
    </dgm:pt>
    <dgm:pt modelId="{1BAA70EB-15E4-49D3-9679-C785F4AB04A9}" type="pres">
      <dgm:prSet presAssocID="{F9645CC7-3FB8-4B28-92FF-5928C36E769C}" presName="spaceRect" presStyleCnt="0"/>
      <dgm:spPr/>
    </dgm:pt>
    <dgm:pt modelId="{F293B474-5DEC-40C2-B2C4-5EA411E19889}" type="pres">
      <dgm:prSet presAssocID="{F9645CC7-3FB8-4B28-92FF-5928C36E769C}" presName="textRect" presStyleLbl="revTx" presStyleIdx="0" presStyleCnt="4">
        <dgm:presLayoutVars>
          <dgm:chMax val="1"/>
          <dgm:chPref val="1"/>
        </dgm:presLayoutVars>
      </dgm:prSet>
      <dgm:spPr/>
    </dgm:pt>
    <dgm:pt modelId="{DA7F98BC-32CD-428C-9703-580BFE38191C}" type="pres">
      <dgm:prSet presAssocID="{D876F0A9-9FC7-4B0E-97AB-8F09C4EE81C7}" presName="sibTrans" presStyleCnt="0"/>
      <dgm:spPr/>
    </dgm:pt>
    <dgm:pt modelId="{B9AAACDF-1A87-4DC0-BB7A-A56967646A3B}" type="pres">
      <dgm:prSet presAssocID="{EB62192A-4E07-48FB-BEA6-0C165E91ADA3}" presName="compNode" presStyleCnt="0"/>
      <dgm:spPr/>
    </dgm:pt>
    <dgm:pt modelId="{76CEAAB0-B1BE-42E6-8008-8055BAD2BC49}" type="pres">
      <dgm:prSet presAssocID="{EB62192A-4E07-48FB-BEA6-0C165E91ADA3}" presName="iconBgRect" presStyleLbl="bgShp" presStyleIdx="1" presStyleCnt="4" custScaleX="168579" custScaleY="154448"/>
      <dgm:spPr>
        <a:prstGeom prst="round2DiagRect">
          <a:avLst>
            <a:gd name="adj1" fmla="val 29727"/>
            <a:gd name="adj2" fmla="val 0"/>
          </a:avLst>
        </a:prstGeom>
      </dgm:spPr>
    </dgm:pt>
    <dgm:pt modelId="{8519DF07-E929-43C6-94BF-3850D2FE5714}" type="pres">
      <dgm:prSet presAssocID="{EB62192A-4E07-48FB-BEA6-0C165E91ADA3}" presName="iconRect" presStyleLbl="node1" presStyleIdx="1" presStyleCnt="4" custScaleX="207557" custScaleY="224256"/>
      <dgm:spPr>
        <a:blipFill rotWithShape="1">
          <a:blip xmlns:r="http://schemas.openxmlformats.org/officeDocument/2006/relationships" r:embed="rId2"/>
          <a:srcRect/>
          <a:stretch>
            <a:fillRect l="-25000" r="-25000"/>
          </a:stretch>
        </a:blipFill>
        <a:ln>
          <a:noFill/>
        </a:ln>
      </dgm:spPr>
    </dgm:pt>
    <dgm:pt modelId="{674DA09F-2FDD-4975-9DE9-5B98C9682B6A}" type="pres">
      <dgm:prSet presAssocID="{EB62192A-4E07-48FB-BEA6-0C165E91ADA3}" presName="spaceRect" presStyleCnt="0"/>
      <dgm:spPr/>
    </dgm:pt>
    <dgm:pt modelId="{18521288-B8E7-496C-AEE1-B83F0C7FAB79}" type="pres">
      <dgm:prSet presAssocID="{EB62192A-4E07-48FB-BEA6-0C165E91ADA3}" presName="textRect" presStyleLbl="revTx" presStyleIdx="1" presStyleCnt="4">
        <dgm:presLayoutVars>
          <dgm:chMax val="1"/>
          <dgm:chPref val="1"/>
        </dgm:presLayoutVars>
      </dgm:prSet>
      <dgm:spPr/>
    </dgm:pt>
    <dgm:pt modelId="{6EAB2ED7-3BE8-4179-926C-9C0B4F6A2D63}" type="pres">
      <dgm:prSet presAssocID="{FE034095-0A71-4B5F-B658-C5EEB81FD5FA}" presName="sibTrans" presStyleCnt="0"/>
      <dgm:spPr/>
    </dgm:pt>
    <dgm:pt modelId="{035CB548-59E9-47CB-B9B8-720CAAFC02DF}" type="pres">
      <dgm:prSet presAssocID="{7D32C462-5940-484B-8E9E-68236F67AAC9}" presName="compNode" presStyleCnt="0"/>
      <dgm:spPr/>
    </dgm:pt>
    <dgm:pt modelId="{C7A8428E-54B9-48AF-824D-A82AF5A1F19C}" type="pres">
      <dgm:prSet presAssocID="{7D32C462-5940-484B-8E9E-68236F67AAC9}" presName="iconBgRect" presStyleLbl="bgShp" presStyleIdx="2" presStyleCnt="4" custScaleX="168579" custScaleY="154448"/>
      <dgm:spPr>
        <a:prstGeom prst="round2DiagRect">
          <a:avLst>
            <a:gd name="adj1" fmla="val 29727"/>
            <a:gd name="adj2" fmla="val 0"/>
          </a:avLst>
        </a:prstGeom>
      </dgm:spPr>
    </dgm:pt>
    <dgm:pt modelId="{B6BA3DE1-7BEF-4757-93F1-0F88B901BEB5}" type="pres">
      <dgm:prSet presAssocID="{7D32C462-5940-484B-8E9E-68236F67AAC9}" presName="iconRect" presStyleLbl="node1" presStyleIdx="2" presStyleCnt="4" custScaleX="241675" custScaleY="218615"/>
      <dgm:spPr>
        <a:blipFill rotWithShape="1">
          <a:blip xmlns:r="http://schemas.openxmlformats.org/officeDocument/2006/relationships" r:embed="rId3"/>
          <a:srcRect/>
          <a:stretch>
            <a:fillRect t="-12000" b="-12000"/>
          </a:stretch>
        </a:blipFill>
        <a:ln>
          <a:noFill/>
        </a:ln>
      </dgm:spPr>
    </dgm:pt>
    <dgm:pt modelId="{9F1F55AC-9AA6-4382-9442-B7BC0155AA27}" type="pres">
      <dgm:prSet presAssocID="{7D32C462-5940-484B-8E9E-68236F67AAC9}" presName="spaceRect" presStyleCnt="0"/>
      <dgm:spPr/>
    </dgm:pt>
    <dgm:pt modelId="{254A35A8-53E3-4BD3-A9CF-89F690674109}" type="pres">
      <dgm:prSet presAssocID="{7D32C462-5940-484B-8E9E-68236F67AAC9}" presName="textRect" presStyleLbl="revTx" presStyleIdx="2" presStyleCnt="4">
        <dgm:presLayoutVars>
          <dgm:chMax val="1"/>
          <dgm:chPref val="1"/>
        </dgm:presLayoutVars>
      </dgm:prSet>
      <dgm:spPr/>
    </dgm:pt>
    <dgm:pt modelId="{E78FB8E3-0FA0-4ABB-A40B-4F3CBEC47107}" type="pres">
      <dgm:prSet presAssocID="{9A9ABBF1-E005-4D7A-98BE-D0261764365D}" presName="sibTrans" presStyleCnt="0"/>
      <dgm:spPr/>
    </dgm:pt>
    <dgm:pt modelId="{0E71CF4A-E355-4D90-AEAB-E6CE93F42A53}" type="pres">
      <dgm:prSet presAssocID="{36708FB3-055C-402E-B269-AECA3EF13708}" presName="compNode" presStyleCnt="0"/>
      <dgm:spPr/>
    </dgm:pt>
    <dgm:pt modelId="{B589D253-CE22-414A-B519-99191F81D107}" type="pres">
      <dgm:prSet presAssocID="{36708FB3-055C-402E-B269-AECA3EF13708}" presName="iconBgRect" presStyleLbl="bgShp" presStyleIdx="3" presStyleCnt="4" custScaleX="168579" custScaleY="154448"/>
      <dgm:spPr>
        <a:prstGeom prst="round2DiagRect">
          <a:avLst>
            <a:gd name="adj1" fmla="val 29727"/>
            <a:gd name="adj2" fmla="val 0"/>
          </a:avLst>
        </a:prstGeom>
      </dgm:spPr>
    </dgm:pt>
    <dgm:pt modelId="{7F8ADD0A-72C5-4539-BC5C-F8BAE3DB497C}" type="pres">
      <dgm:prSet presAssocID="{36708FB3-055C-402E-B269-AECA3EF13708}" presName="iconRect" presStyleLbl="node1" presStyleIdx="3" presStyleCnt="4" custScaleX="227678" custScaleY="224256"/>
      <dgm:spPr>
        <a:blipFill rotWithShape="1">
          <a:blip xmlns:r="http://schemas.openxmlformats.org/officeDocument/2006/relationships" r:embed="rId4"/>
          <a:srcRect/>
          <a:stretch>
            <a:fillRect t="-24000" b="-24000"/>
          </a:stretch>
        </a:blipFill>
        <a:ln>
          <a:noFill/>
        </a:ln>
      </dgm:spPr>
    </dgm:pt>
    <dgm:pt modelId="{056250DE-1E96-45A3-8430-C0866FDF21F2}" type="pres">
      <dgm:prSet presAssocID="{36708FB3-055C-402E-B269-AECA3EF13708}" presName="spaceRect" presStyleCnt="0"/>
      <dgm:spPr/>
    </dgm:pt>
    <dgm:pt modelId="{6F677CEE-1EEF-4CC5-9020-780E380A44D5}" type="pres">
      <dgm:prSet presAssocID="{36708FB3-055C-402E-B269-AECA3EF13708}" presName="textRect" presStyleLbl="revTx" presStyleIdx="3" presStyleCnt="4">
        <dgm:presLayoutVars>
          <dgm:chMax val="1"/>
          <dgm:chPref val="1"/>
        </dgm:presLayoutVars>
      </dgm:prSet>
      <dgm:spPr/>
    </dgm:pt>
  </dgm:ptLst>
  <dgm:cxnLst>
    <dgm:cxn modelId="{5D421401-F939-437B-B192-6400C4FD2BBE}" srcId="{8B243871-97D4-4100-B886-FEE25AE8584A}" destId="{36708FB3-055C-402E-B269-AECA3EF13708}" srcOrd="3" destOrd="0" parTransId="{8502A47E-D708-49CB-9C3A-E2C1CB7A156E}" sibTransId="{80BCD07F-540B-461A-AF69-96BD882C2984}"/>
    <dgm:cxn modelId="{9489D60F-3148-41A1-B350-E1685113FAA1}" srcId="{8B243871-97D4-4100-B886-FEE25AE8584A}" destId="{7D32C462-5940-484B-8E9E-68236F67AAC9}" srcOrd="2" destOrd="0" parTransId="{8513A2CE-1B8C-4739-BF02-37D7E3BC545C}" sibTransId="{9A9ABBF1-E005-4D7A-98BE-D0261764365D}"/>
    <dgm:cxn modelId="{3027BB14-6005-40EC-AFF3-BB04D81F6755}" srcId="{8B243871-97D4-4100-B886-FEE25AE8584A}" destId="{F9645CC7-3FB8-4B28-92FF-5928C36E769C}" srcOrd="0" destOrd="0" parTransId="{31AD1147-E9C9-46EC-BB12-386616895939}" sibTransId="{D876F0A9-9FC7-4B0E-97AB-8F09C4EE81C7}"/>
    <dgm:cxn modelId="{DAE6F35E-CCCE-426D-8090-93E066D8C02D}" type="presOf" srcId="{8B243871-97D4-4100-B886-FEE25AE8584A}" destId="{B62E7178-BDB7-46C2-B687-A2AF8ABBEA10}" srcOrd="0" destOrd="0" presId="urn:microsoft.com/office/officeart/2018/5/layout/IconLeafLabelList"/>
    <dgm:cxn modelId="{454F1848-C353-4F55-8BA6-245B676CDB97}" type="presOf" srcId="{7D32C462-5940-484B-8E9E-68236F67AAC9}" destId="{254A35A8-53E3-4BD3-A9CF-89F690674109}" srcOrd="0" destOrd="0" presId="urn:microsoft.com/office/officeart/2018/5/layout/IconLeafLabelList"/>
    <dgm:cxn modelId="{3B7B3B78-C66F-46F0-9457-343BBF84A3C7}" type="presOf" srcId="{F9645CC7-3FB8-4B28-92FF-5928C36E769C}" destId="{F293B474-5DEC-40C2-B2C4-5EA411E19889}" srcOrd="0" destOrd="0" presId="urn:microsoft.com/office/officeart/2018/5/layout/IconLeafLabelList"/>
    <dgm:cxn modelId="{81895883-CB36-4309-9DBE-1D9FAE7B7E67}" srcId="{8B243871-97D4-4100-B886-FEE25AE8584A}" destId="{EB62192A-4E07-48FB-BEA6-0C165E91ADA3}" srcOrd="1" destOrd="0" parTransId="{AA3579A9-4109-4F00-B851-B446668E8922}" sibTransId="{FE034095-0A71-4B5F-B658-C5EEB81FD5FA}"/>
    <dgm:cxn modelId="{9B3B029B-D282-49F8-BC54-137B3531D433}" type="presOf" srcId="{EB62192A-4E07-48FB-BEA6-0C165E91ADA3}" destId="{18521288-B8E7-496C-AEE1-B83F0C7FAB79}" srcOrd="0" destOrd="0" presId="urn:microsoft.com/office/officeart/2018/5/layout/IconLeafLabelList"/>
    <dgm:cxn modelId="{987021FA-1E14-413F-B564-2D460A680408}" type="presOf" srcId="{36708FB3-055C-402E-B269-AECA3EF13708}" destId="{6F677CEE-1EEF-4CC5-9020-780E380A44D5}" srcOrd="0" destOrd="0" presId="urn:microsoft.com/office/officeart/2018/5/layout/IconLeafLabelList"/>
    <dgm:cxn modelId="{F54D5FAE-A62E-405E-80AD-DF35C0F31401}" type="presParOf" srcId="{B62E7178-BDB7-46C2-B687-A2AF8ABBEA10}" destId="{F6515638-CFAB-477C-A139-FC5ACB8FBAB1}" srcOrd="0" destOrd="0" presId="urn:microsoft.com/office/officeart/2018/5/layout/IconLeafLabelList"/>
    <dgm:cxn modelId="{0E1F6048-D3A8-44F7-854A-E6958A9B22A8}" type="presParOf" srcId="{F6515638-CFAB-477C-A139-FC5ACB8FBAB1}" destId="{1C109A32-C3B3-444C-B2CD-C9C01AD70FFA}" srcOrd="0" destOrd="0" presId="urn:microsoft.com/office/officeart/2018/5/layout/IconLeafLabelList"/>
    <dgm:cxn modelId="{690A2E91-43CB-45E6-B874-58417E7FA7D3}" type="presParOf" srcId="{F6515638-CFAB-477C-A139-FC5ACB8FBAB1}" destId="{68301284-015C-41DA-B57A-5B8DA613A720}" srcOrd="1" destOrd="0" presId="urn:microsoft.com/office/officeart/2018/5/layout/IconLeafLabelList"/>
    <dgm:cxn modelId="{A2BB5846-3371-40F6-AD1B-45A1D34D0E71}" type="presParOf" srcId="{F6515638-CFAB-477C-A139-FC5ACB8FBAB1}" destId="{1BAA70EB-15E4-49D3-9679-C785F4AB04A9}" srcOrd="2" destOrd="0" presId="urn:microsoft.com/office/officeart/2018/5/layout/IconLeafLabelList"/>
    <dgm:cxn modelId="{3A9E5550-9F7F-434D-8C2B-FC490D437E81}" type="presParOf" srcId="{F6515638-CFAB-477C-A139-FC5ACB8FBAB1}" destId="{F293B474-5DEC-40C2-B2C4-5EA411E19889}" srcOrd="3" destOrd="0" presId="urn:microsoft.com/office/officeart/2018/5/layout/IconLeafLabelList"/>
    <dgm:cxn modelId="{4E647002-B5DD-466A-B840-51A8BFD83015}" type="presParOf" srcId="{B62E7178-BDB7-46C2-B687-A2AF8ABBEA10}" destId="{DA7F98BC-32CD-428C-9703-580BFE38191C}" srcOrd="1" destOrd="0" presId="urn:microsoft.com/office/officeart/2018/5/layout/IconLeafLabelList"/>
    <dgm:cxn modelId="{1EB990D2-9408-4E48-BEC9-7FECE934BAC6}" type="presParOf" srcId="{B62E7178-BDB7-46C2-B687-A2AF8ABBEA10}" destId="{B9AAACDF-1A87-4DC0-BB7A-A56967646A3B}" srcOrd="2" destOrd="0" presId="urn:microsoft.com/office/officeart/2018/5/layout/IconLeafLabelList"/>
    <dgm:cxn modelId="{C7FAEB98-D5BF-4B4F-96F7-A8BE7F33AFF1}" type="presParOf" srcId="{B9AAACDF-1A87-4DC0-BB7A-A56967646A3B}" destId="{76CEAAB0-B1BE-42E6-8008-8055BAD2BC49}" srcOrd="0" destOrd="0" presId="urn:microsoft.com/office/officeart/2018/5/layout/IconLeafLabelList"/>
    <dgm:cxn modelId="{4BD8CF30-7374-4FA1-9717-E79673A49AB6}" type="presParOf" srcId="{B9AAACDF-1A87-4DC0-BB7A-A56967646A3B}" destId="{8519DF07-E929-43C6-94BF-3850D2FE5714}" srcOrd="1" destOrd="0" presId="urn:microsoft.com/office/officeart/2018/5/layout/IconLeafLabelList"/>
    <dgm:cxn modelId="{89A812E8-87B1-496B-B8D6-DA4D06F3B2A0}" type="presParOf" srcId="{B9AAACDF-1A87-4DC0-BB7A-A56967646A3B}" destId="{674DA09F-2FDD-4975-9DE9-5B98C9682B6A}" srcOrd="2" destOrd="0" presId="urn:microsoft.com/office/officeart/2018/5/layout/IconLeafLabelList"/>
    <dgm:cxn modelId="{4D1EE135-CE8C-4D40-8AC9-0250CB984951}" type="presParOf" srcId="{B9AAACDF-1A87-4DC0-BB7A-A56967646A3B}" destId="{18521288-B8E7-496C-AEE1-B83F0C7FAB79}" srcOrd="3" destOrd="0" presId="urn:microsoft.com/office/officeart/2018/5/layout/IconLeafLabelList"/>
    <dgm:cxn modelId="{165F2609-3C41-4F67-9412-9450A8DD1F4D}" type="presParOf" srcId="{B62E7178-BDB7-46C2-B687-A2AF8ABBEA10}" destId="{6EAB2ED7-3BE8-4179-926C-9C0B4F6A2D63}" srcOrd="3" destOrd="0" presId="urn:microsoft.com/office/officeart/2018/5/layout/IconLeafLabelList"/>
    <dgm:cxn modelId="{69809D6F-C469-430D-B29D-7492647FC0FB}" type="presParOf" srcId="{B62E7178-BDB7-46C2-B687-A2AF8ABBEA10}" destId="{035CB548-59E9-47CB-B9B8-720CAAFC02DF}" srcOrd="4" destOrd="0" presId="urn:microsoft.com/office/officeart/2018/5/layout/IconLeafLabelList"/>
    <dgm:cxn modelId="{F459CBA5-B973-4149-9E64-D05FA210AF33}" type="presParOf" srcId="{035CB548-59E9-47CB-B9B8-720CAAFC02DF}" destId="{C7A8428E-54B9-48AF-824D-A82AF5A1F19C}" srcOrd="0" destOrd="0" presId="urn:microsoft.com/office/officeart/2018/5/layout/IconLeafLabelList"/>
    <dgm:cxn modelId="{B05BD407-B9A7-442A-96D8-2F7580466240}" type="presParOf" srcId="{035CB548-59E9-47CB-B9B8-720CAAFC02DF}" destId="{B6BA3DE1-7BEF-4757-93F1-0F88B901BEB5}" srcOrd="1" destOrd="0" presId="urn:microsoft.com/office/officeart/2018/5/layout/IconLeafLabelList"/>
    <dgm:cxn modelId="{A6E38099-FD87-4872-8066-0F4A3589144F}" type="presParOf" srcId="{035CB548-59E9-47CB-B9B8-720CAAFC02DF}" destId="{9F1F55AC-9AA6-4382-9442-B7BC0155AA27}" srcOrd="2" destOrd="0" presId="urn:microsoft.com/office/officeart/2018/5/layout/IconLeafLabelList"/>
    <dgm:cxn modelId="{9AD68D29-AE24-41AB-A841-2E7B1978948D}" type="presParOf" srcId="{035CB548-59E9-47CB-B9B8-720CAAFC02DF}" destId="{254A35A8-53E3-4BD3-A9CF-89F690674109}" srcOrd="3" destOrd="0" presId="urn:microsoft.com/office/officeart/2018/5/layout/IconLeafLabelList"/>
    <dgm:cxn modelId="{F22B32C4-169C-4933-BE86-02284B4825BA}" type="presParOf" srcId="{B62E7178-BDB7-46C2-B687-A2AF8ABBEA10}" destId="{E78FB8E3-0FA0-4ABB-A40B-4F3CBEC47107}" srcOrd="5" destOrd="0" presId="urn:microsoft.com/office/officeart/2018/5/layout/IconLeafLabelList"/>
    <dgm:cxn modelId="{13639AD7-3F48-48A2-8D54-196BF25BBF70}" type="presParOf" srcId="{B62E7178-BDB7-46C2-B687-A2AF8ABBEA10}" destId="{0E71CF4A-E355-4D90-AEAB-E6CE93F42A53}" srcOrd="6" destOrd="0" presId="urn:microsoft.com/office/officeart/2018/5/layout/IconLeafLabelList"/>
    <dgm:cxn modelId="{749C5839-3526-4765-BB1C-5D51CD36C354}" type="presParOf" srcId="{0E71CF4A-E355-4D90-AEAB-E6CE93F42A53}" destId="{B589D253-CE22-414A-B519-99191F81D107}" srcOrd="0" destOrd="0" presId="urn:microsoft.com/office/officeart/2018/5/layout/IconLeafLabelList"/>
    <dgm:cxn modelId="{9803CB1B-8EE0-4731-8952-5D5C899CCD43}" type="presParOf" srcId="{0E71CF4A-E355-4D90-AEAB-E6CE93F42A53}" destId="{7F8ADD0A-72C5-4539-BC5C-F8BAE3DB497C}" srcOrd="1" destOrd="0" presId="urn:microsoft.com/office/officeart/2018/5/layout/IconLeafLabelList"/>
    <dgm:cxn modelId="{16C79463-DDDB-42B3-B62C-38A7E97607B5}" type="presParOf" srcId="{0E71CF4A-E355-4D90-AEAB-E6CE93F42A53}" destId="{056250DE-1E96-45A3-8430-C0866FDF21F2}" srcOrd="2" destOrd="0" presId="urn:microsoft.com/office/officeart/2018/5/layout/IconLeafLabelList"/>
    <dgm:cxn modelId="{6D343D8B-B427-4535-8FB1-B142081ED978}" type="presParOf" srcId="{0E71CF4A-E355-4D90-AEAB-E6CE93F42A53}" destId="{6F677CEE-1EEF-4CC5-9020-780E380A44D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8E0B-0642-4B63-A514-97C1089E9274}">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Regime </a:t>
          </a:r>
          <a:r>
            <a:rPr lang="pt-BR" sz="1800" kern="1200" dirty="0" err="1"/>
            <a:t>Não-Poliarquico</a:t>
          </a:r>
          <a:endParaRPr lang="pt-BR" sz="1800" kern="1200" dirty="0"/>
        </a:p>
      </dsp:txBody>
      <dsp:txXfrm>
        <a:off x="33499" y="1579724"/>
        <a:ext cx="1545106" cy="904550"/>
      </dsp:txXfrm>
    </dsp:sp>
    <dsp:sp modelId="{7A4FE107-C119-43C3-ABDF-1C309500F55C}">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1766887" y="1912856"/>
        <a:ext cx="237646" cy="238286"/>
      </dsp:txXfrm>
    </dsp:sp>
    <dsp:sp modelId="{5856F989-A173-4492-86C7-9B5BE92FBE25}">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Transição em condições Favoráveis</a:t>
          </a:r>
        </a:p>
      </dsp:txBody>
      <dsp:txXfrm>
        <a:off x="2275446" y="1579724"/>
        <a:ext cx="1545106" cy="904550"/>
      </dsp:txXfrm>
    </dsp:sp>
    <dsp:sp modelId="{28F7D236-CD42-4FCF-A4B2-57E7600727E9}">
      <dsp:nvSpPr>
        <dsp:cNvPr id="0" name=""/>
        <dsp:cNvSpPr/>
      </dsp:nvSpPr>
      <dsp:spPr>
        <a:xfrm>
          <a:off x="3993810" y="1833427"/>
          <a:ext cx="307643"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3993810" y="1912856"/>
        <a:ext cx="215350" cy="238286"/>
      </dsp:txXfrm>
    </dsp:sp>
    <dsp:sp modelId="{B2107E1B-345A-4C3D-B3CC-CEC0E04AC983}">
      <dsp:nvSpPr>
        <dsp:cNvPr id="0" name=""/>
        <dsp:cNvSpPr/>
      </dsp:nvSpPr>
      <dsp:spPr>
        <a:xfrm>
          <a:off x="4429154"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err="1"/>
            <a:t>Poliarquia</a:t>
          </a:r>
          <a:r>
            <a:rPr lang="pt-BR" sz="1800" kern="1200" dirty="0"/>
            <a:t> Estável</a:t>
          </a:r>
        </a:p>
      </dsp:txBody>
      <dsp:txXfrm>
        <a:off x="4457296" y="15797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E3AE-AED7-4BA0-8F9A-315CEF90AC36}">
      <dsp:nvSpPr>
        <dsp:cNvPr id="0" name=""/>
        <dsp:cNvSpPr/>
      </dsp:nvSpPr>
      <dsp:spPr>
        <a:xfrm>
          <a:off x="5357" y="1416465"/>
          <a:ext cx="1601390" cy="1231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Regime </a:t>
          </a:r>
          <a:r>
            <a:rPr lang="pt-BR" sz="1800" kern="1200" dirty="0" err="1"/>
            <a:t>Não-Poliarquico</a:t>
          </a:r>
          <a:endParaRPr lang="pt-BR" sz="1800" kern="1200" dirty="0"/>
        </a:p>
      </dsp:txBody>
      <dsp:txXfrm>
        <a:off x="41414" y="1452522"/>
        <a:ext cx="1529276" cy="1158955"/>
      </dsp:txXfrm>
    </dsp:sp>
    <dsp:sp modelId="{DA67406A-4DAF-49E6-B785-71BDF081786B}">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1766887" y="1912856"/>
        <a:ext cx="237646" cy="238286"/>
      </dsp:txXfrm>
    </dsp:sp>
    <dsp:sp modelId="{86159309-1706-4619-8341-0D0B44260A0E}">
      <dsp:nvSpPr>
        <dsp:cNvPr id="0" name=""/>
        <dsp:cNvSpPr/>
      </dsp:nvSpPr>
      <dsp:spPr>
        <a:xfrm>
          <a:off x="2247304" y="1416465"/>
          <a:ext cx="1601390" cy="1231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Condições Mistas ou Parcialmente Favoráveis</a:t>
          </a:r>
        </a:p>
      </dsp:txBody>
      <dsp:txXfrm>
        <a:off x="2283361" y="1452522"/>
        <a:ext cx="1529276" cy="1158955"/>
      </dsp:txXfrm>
    </dsp:sp>
    <dsp:sp modelId="{947F4982-7AC2-4768-B95A-AFC50FD3874F}">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4008834" y="1912856"/>
        <a:ext cx="237646" cy="238286"/>
      </dsp:txXfrm>
    </dsp:sp>
    <dsp:sp modelId="{4BDDBA22-1526-4215-B6D9-CEAA34276829}">
      <dsp:nvSpPr>
        <dsp:cNvPr id="0" name=""/>
        <dsp:cNvSpPr/>
      </dsp:nvSpPr>
      <dsp:spPr>
        <a:xfrm>
          <a:off x="4489251" y="1416465"/>
          <a:ext cx="1601390" cy="1231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Alternância entre </a:t>
          </a:r>
          <a:r>
            <a:rPr lang="pt-BR" sz="1800" kern="1200" dirty="0" err="1"/>
            <a:t>Poliarquia</a:t>
          </a:r>
          <a:r>
            <a:rPr lang="pt-BR" sz="1800" kern="1200" dirty="0"/>
            <a:t> e Colapso</a:t>
          </a:r>
        </a:p>
      </dsp:txBody>
      <dsp:txXfrm>
        <a:off x="4525308" y="1452522"/>
        <a:ext cx="1529276" cy="1158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E8A03-F828-4C26-B5D2-F9F63F28B61C}">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Regime </a:t>
          </a:r>
          <a:r>
            <a:rPr lang="pt-BR" sz="1800" kern="1200" dirty="0" err="1"/>
            <a:t>Não-Poliarquico</a:t>
          </a:r>
          <a:endParaRPr lang="pt-BR" sz="1800" kern="1200" dirty="0"/>
        </a:p>
      </dsp:txBody>
      <dsp:txXfrm>
        <a:off x="33499" y="1579724"/>
        <a:ext cx="1545106" cy="904550"/>
      </dsp:txXfrm>
    </dsp:sp>
    <dsp:sp modelId="{1C698601-E12F-4250-81A4-E676BA34C234}">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1766887" y="1912856"/>
        <a:ext cx="237646" cy="238286"/>
      </dsp:txXfrm>
    </dsp:sp>
    <dsp:sp modelId="{1D826BA9-9E86-4B2A-8309-B632DE5C0C07}">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Transição em Condições Desfavoráveis</a:t>
          </a:r>
        </a:p>
      </dsp:txBody>
      <dsp:txXfrm>
        <a:off x="2275446" y="1579724"/>
        <a:ext cx="1545106" cy="904550"/>
      </dsp:txXfrm>
    </dsp:sp>
    <dsp:sp modelId="{D6F6BC4A-284E-4BBE-B12E-2B7E8F28BA1B}">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4008834" y="1912856"/>
        <a:ext cx="237646" cy="238286"/>
      </dsp:txXfrm>
    </dsp:sp>
    <dsp:sp modelId="{485D6AE2-57B7-4505-B99E-7F6E3291F89E}">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Regime </a:t>
          </a:r>
          <a:r>
            <a:rPr lang="pt-BR" sz="1800" kern="1200" dirty="0" err="1"/>
            <a:t>Não-Poliarquico</a:t>
          </a:r>
          <a:endParaRPr lang="pt-BR" sz="1800" kern="1200" dirty="0"/>
        </a:p>
      </dsp:txBody>
      <dsp:txXfrm>
        <a:off x="4517393" y="1579724"/>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09A32-C3B3-444C-B2CD-C9C01AD70FFA}">
      <dsp:nvSpPr>
        <dsp:cNvPr id="0" name=""/>
        <dsp:cNvSpPr/>
      </dsp:nvSpPr>
      <dsp:spPr>
        <a:xfrm>
          <a:off x="1235" y="1013477"/>
          <a:ext cx="1709867" cy="1587236"/>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01284-015C-41DA-B57A-5B8DA613A720}">
      <dsp:nvSpPr>
        <dsp:cNvPr id="0" name=""/>
        <dsp:cNvSpPr/>
      </dsp:nvSpPr>
      <dsp:spPr>
        <a:xfrm>
          <a:off x="198934" y="1243336"/>
          <a:ext cx="1314468" cy="1127518"/>
        </a:xfrm>
        <a:prstGeom prst="rect">
          <a:avLst/>
        </a:prstGeom>
        <a:blipFill rotWithShape="1">
          <a:blip xmlns:r="http://schemas.openxmlformats.org/officeDocument/2006/relationships" r:embed="rId1"/>
          <a:srcRect/>
          <a:stretch>
            <a:fillRect t="-17000" b="-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93B474-5DEC-40C2-B2C4-5EA411E19889}">
      <dsp:nvSpPr>
        <dsp:cNvPr id="0" name=""/>
        <dsp:cNvSpPr/>
      </dsp:nvSpPr>
      <dsp:spPr>
        <a:xfrm>
          <a:off x="993" y="2653719"/>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pt-BR" sz="2200" kern="1200"/>
            <a:t>Regimes Autoritários</a:t>
          </a:r>
          <a:endParaRPr lang="en-US" sz="2200" kern="1200"/>
        </a:p>
      </dsp:txBody>
      <dsp:txXfrm>
        <a:off x="993" y="2653719"/>
        <a:ext cx="1710351" cy="684140"/>
      </dsp:txXfrm>
    </dsp:sp>
    <dsp:sp modelId="{76CEAAB0-B1BE-42E6-8008-8055BAD2BC49}">
      <dsp:nvSpPr>
        <dsp:cNvPr id="0" name=""/>
        <dsp:cNvSpPr/>
      </dsp:nvSpPr>
      <dsp:spPr>
        <a:xfrm>
          <a:off x="2010656" y="1007442"/>
          <a:ext cx="1758809" cy="1611378"/>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9DF07-E929-43C6-94BF-3850D2FE5714}">
      <dsp:nvSpPr>
        <dsp:cNvPr id="0" name=""/>
        <dsp:cNvSpPr/>
      </dsp:nvSpPr>
      <dsp:spPr>
        <a:xfrm>
          <a:off x="2268818" y="1141907"/>
          <a:ext cx="1242484" cy="1342448"/>
        </a:xfrm>
        <a:prstGeom prst="rect">
          <a:avLst/>
        </a:prstGeom>
        <a:blipFill rotWithShape="1">
          <a:blip xmlns:r="http://schemas.openxmlformats.org/officeDocument/2006/relationships" r:embed="rId2"/>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521288-B8E7-496C-AEE1-B83F0C7FAB79}">
      <dsp:nvSpPr>
        <dsp:cNvPr id="0" name=""/>
        <dsp:cNvSpPr/>
      </dsp:nvSpPr>
      <dsp:spPr>
        <a:xfrm>
          <a:off x="2034885" y="2659755"/>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pt-BR" sz="2200" kern="1200"/>
            <a:t>Regimes Totalitários</a:t>
          </a:r>
          <a:endParaRPr lang="en-US" sz="2200" kern="1200"/>
        </a:p>
      </dsp:txBody>
      <dsp:txXfrm>
        <a:off x="2034885" y="2659755"/>
        <a:ext cx="1710351" cy="684140"/>
      </dsp:txXfrm>
    </dsp:sp>
    <dsp:sp modelId="{C7A8428E-54B9-48AF-824D-A82AF5A1F19C}">
      <dsp:nvSpPr>
        <dsp:cNvPr id="0" name=""/>
        <dsp:cNvSpPr/>
      </dsp:nvSpPr>
      <dsp:spPr>
        <a:xfrm>
          <a:off x="4068777" y="1007442"/>
          <a:ext cx="1758809" cy="1611378"/>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A3DE1-7BEF-4757-93F1-0F88B901BEB5}">
      <dsp:nvSpPr>
        <dsp:cNvPr id="0" name=""/>
        <dsp:cNvSpPr/>
      </dsp:nvSpPr>
      <dsp:spPr>
        <a:xfrm>
          <a:off x="4224820" y="1158791"/>
          <a:ext cx="1446722" cy="1308679"/>
        </a:xfrm>
        <a:prstGeom prst="rect">
          <a:avLst/>
        </a:prstGeom>
        <a:blipFill rotWithShape="1">
          <a:blip xmlns:r="http://schemas.openxmlformats.org/officeDocument/2006/relationships" r:embed="rId3"/>
          <a:srcRect/>
          <a:stretch>
            <a:fillRect t="-12000" b="-1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A35A8-53E3-4BD3-A9CF-89F690674109}">
      <dsp:nvSpPr>
        <dsp:cNvPr id="0" name=""/>
        <dsp:cNvSpPr/>
      </dsp:nvSpPr>
      <dsp:spPr>
        <a:xfrm>
          <a:off x="4093005" y="2659755"/>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pt-BR" sz="2200" kern="1200"/>
            <a:t>Regimes Pós-Totalitários</a:t>
          </a:r>
          <a:endParaRPr lang="en-US" sz="2200" kern="1200"/>
        </a:p>
      </dsp:txBody>
      <dsp:txXfrm>
        <a:off x="4093005" y="2659755"/>
        <a:ext cx="1710351" cy="684140"/>
      </dsp:txXfrm>
    </dsp:sp>
    <dsp:sp modelId="{B589D253-CE22-414A-B519-99191F81D107}">
      <dsp:nvSpPr>
        <dsp:cNvPr id="0" name=""/>
        <dsp:cNvSpPr/>
      </dsp:nvSpPr>
      <dsp:spPr>
        <a:xfrm>
          <a:off x="6126897" y="1007442"/>
          <a:ext cx="1758809" cy="1611378"/>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ADD0A-72C5-4539-BC5C-F8BAE3DB497C}">
      <dsp:nvSpPr>
        <dsp:cNvPr id="0" name=""/>
        <dsp:cNvSpPr/>
      </dsp:nvSpPr>
      <dsp:spPr>
        <a:xfrm>
          <a:off x="6324835" y="1141907"/>
          <a:ext cx="1362932" cy="1342448"/>
        </a:xfrm>
        <a:prstGeom prst="rect">
          <a:avLst/>
        </a:prstGeom>
        <a:blipFill rotWithShape="1">
          <a:blip xmlns:r="http://schemas.openxmlformats.org/officeDocument/2006/relationships" r:embed="rId4"/>
          <a:srcRect/>
          <a:stretch>
            <a:fillRect t="-24000" b="-2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77CEE-1EEF-4CC5-9020-780E380A44D5}">
      <dsp:nvSpPr>
        <dsp:cNvPr id="0" name=""/>
        <dsp:cNvSpPr/>
      </dsp:nvSpPr>
      <dsp:spPr>
        <a:xfrm>
          <a:off x="6151126" y="2659755"/>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pt-BR" sz="2200" kern="1200"/>
            <a:t>Regimes Sultânicos</a:t>
          </a:r>
          <a:endParaRPr lang="en-US" sz="2200" kern="1200"/>
        </a:p>
      </dsp:txBody>
      <dsp:txXfrm>
        <a:off x="6151126" y="2659755"/>
        <a:ext cx="1710351" cy="6841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Times New Roman" pitchFamily="18" charset="0"/>
              </a:defRPr>
            </a:lvl1pPr>
          </a:lstStyle>
          <a:p>
            <a:endParaRPr lang="pt-BR"/>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Times New Roman" pitchFamily="18" charset="0"/>
              </a:defRPr>
            </a:lvl1pPr>
          </a:lstStyle>
          <a:p>
            <a:endParaRPr lang="pt-B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Times New Roman" pitchFamily="18" charset="0"/>
              </a:defRPr>
            </a:lvl1pPr>
          </a:lstStyle>
          <a:p>
            <a:endParaRPr lang="pt-BR"/>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Times New Roman" pitchFamily="18" charset="0"/>
              </a:defRPr>
            </a:lvl1pPr>
          </a:lstStyle>
          <a:p>
            <a:fld id="{73C6507A-09E1-46FF-A2E8-8BAEA89C713F}" type="slidenum">
              <a:rPr lang="pt-BR"/>
              <a:pPr/>
              <a:t>‹nº›</a:t>
            </a:fld>
            <a:endParaRPr lang="pt-BR"/>
          </a:p>
        </p:txBody>
      </p:sp>
    </p:spTree>
    <p:extLst>
      <p:ext uri="{BB962C8B-B14F-4D97-AF65-F5344CB8AC3E}">
        <p14:creationId xmlns:p14="http://schemas.microsoft.com/office/powerpoint/2010/main" val="3042679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C62EA-59FF-47DD-9E6E-4C20136CD6E5}" type="slidenum">
              <a:rPr lang="pt-BR"/>
              <a:pPr/>
              <a:t>1</a:t>
            </a:fld>
            <a:endParaRPr lang="pt-BR"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16</a:t>
            </a:fld>
            <a:endParaRPr lang="pt-BR"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17</a:t>
            </a:fld>
            <a:endParaRPr lang="pt-BR"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3C6507A-09E1-46FF-A2E8-8BAEA89C713F}" type="slidenum">
              <a:rPr lang="pt-BR" smtClean="0"/>
              <a:pPr/>
              <a:t>18</a:t>
            </a:fld>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21</a:t>
            </a:fld>
            <a:endParaRPr lang="pt-B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22</a:t>
            </a:fld>
            <a:endParaRPr lang="pt-B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6D0F3-5BA0-44AD-A39A-100320E81242}" type="slidenum">
              <a:rPr lang="pt-BR"/>
              <a:pPr/>
              <a:t>2</a:t>
            </a:fld>
            <a:endParaRPr lang="pt-BR"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6D0F3-5BA0-44AD-A39A-100320E81242}" type="slidenum">
              <a:rPr lang="pt-BR"/>
              <a:pPr/>
              <a:t>5</a:t>
            </a:fld>
            <a:endParaRPr lang="pt-BR"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10</a:t>
            </a:fld>
            <a:endParaRPr lang="pt-B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35663-88C9-4559-8FC6-B6492BC03CD5}" type="slidenum">
              <a:rPr lang="pt-BR"/>
              <a:pPr/>
              <a:t>11</a:t>
            </a:fld>
            <a:endParaRPr lang="pt-BR"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12</a:t>
            </a:fld>
            <a:endParaRPr lang="pt-B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13</a:t>
            </a:fld>
            <a:endParaRPr lang="pt-BR"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14</a:t>
            </a:fld>
            <a:endParaRPr lang="pt-BR"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D9C4-1A89-407D-B361-0C4AA5B24587}" type="slidenum">
              <a:rPr lang="pt-BR"/>
              <a:pPr/>
              <a:t>15</a:t>
            </a:fld>
            <a:endParaRPr lang="pt-BR"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95209-426D-43BC-9631-DB5E83EAE837}"/>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2130410E-084A-4200-B333-DDAF10B870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ADFBD16-F727-4E82-9D82-1625117B8B0B}"/>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23DAA91F-8AA5-48DF-8E43-B1EC465F0FD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41216F-C868-4541-80A4-CDE5BC6C1ABD}"/>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154547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4FDFD-722E-4FFC-A87C-202F59075FB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E4BF82E-BB5A-42ED-BD7D-04355C3726B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6BA363-A939-427C-B4A2-BC9452F28651}"/>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3C69485D-AB28-415C-BC3C-828CDEAA33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6C88B6-7A51-4F18-99F4-E598BDD537EB}"/>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184580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95015C5-7FB6-4BA3-BBA1-6B0E1DEDAECD}"/>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1F34876-C64D-4B9B-8032-0930559D7EBE}"/>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70A951B-BB47-433B-981B-D055C992F70D}"/>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F96635D3-611B-46FE-A9F7-4F801441C4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A125AEB-DCFD-4A06-8573-367E66B40125}"/>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20198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C5AEB-E3BC-487E-AE86-C0F20D6499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3D2BD77-3B20-45FD-B94B-3C4A80059B3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93011D-807D-481B-BFCD-18CF1EC00267}"/>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ABBC16C7-1BFF-4797-B143-E5B6308A0A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9AEEED-50D1-44FE-AF75-B78AC0AAB5E5}"/>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4623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5B719-D285-4186-9FF8-400EC4162E2B}"/>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24E79668-9EBF-4AF5-9082-D88D02E9A4E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3F2D9BD-B1DE-435C-B764-1FCABBADB015}"/>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1E6F9587-7F0C-4E72-BF40-CEF78162F6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CD4209-D474-43FD-9AA4-0532F3DC5E72}"/>
              </a:ext>
            </a:extLst>
          </p:cNvPr>
          <p:cNvSpPr>
            <a:spLocks noGrp="1"/>
          </p:cNvSpPr>
          <p:nvPr>
            <p:ph type="sldNum" sz="quarter" idx="12"/>
          </p:nvPr>
        </p:nvSpPr>
        <p:spPr/>
        <p:txBody>
          <a:bodyPr/>
          <a:lstStyle/>
          <a:p>
            <a:fld id="{DB5E9753-9059-42FD-A9B8-A2FD95FC2E0D}" type="slidenum">
              <a:rPr lang="pt-BR" smtClean="0"/>
              <a:pPr/>
              <a:t>‹nº›</a:t>
            </a:fld>
            <a:endParaRPr lang="pt-BR"/>
          </a:p>
        </p:txBody>
      </p:sp>
    </p:spTree>
    <p:extLst>
      <p:ext uri="{BB962C8B-B14F-4D97-AF65-F5344CB8AC3E}">
        <p14:creationId xmlns:p14="http://schemas.microsoft.com/office/powerpoint/2010/main" val="230881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B8FEE-6BEF-4679-BD8C-4E225FE9980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53BA64E-C95A-42C2-AE24-D307089816C7}"/>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E6AFB80-EE34-421E-A9D0-2AD56C811F1B}"/>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E29DD38-8963-4DD9-A83F-7ACB05E501B9}"/>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A5873C16-710A-44CD-9982-A5EB853E347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32A9B1-4397-47F2-8E38-83216EDC237E}"/>
              </a:ext>
            </a:extLst>
          </p:cNvPr>
          <p:cNvSpPr>
            <a:spLocks noGrp="1"/>
          </p:cNvSpPr>
          <p:nvPr>
            <p:ph type="sldNum" sz="quarter" idx="12"/>
          </p:nvPr>
        </p:nvSpPr>
        <p:spPr/>
        <p:txBody>
          <a:bodyPr/>
          <a:lstStyle/>
          <a:p>
            <a:fld id="{09C00170-D168-449E-B1D3-C395145390F9}" type="slidenum">
              <a:rPr lang="pt-BR" smtClean="0"/>
              <a:pPr/>
              <a:t>‹nº›</a:t>
            </a:fld>
            <a:endParaRPr lang="pt-BR"/>
          </a:p>
        </p:txBody>
      </p:sp>
    </p:spTree>
    <p:extLst>
      <p:ext uri="{BB962C8B-B14F-4D97-AF65-F5344CB8AC3E}">
        <p14:creationId xmlns:p14="http://schemas.microsoft.com/office/powerpoint/2010/main" val="250817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80CCD-BC82-40A6-A630-2A4710A4E9E1}"/>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A8020BF-6745-469C-9D02-AA1E2FD96D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9135E9B-69C3-488E-A670-65916091416F}"/>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E0A2EF-E9AA-4640-BE36-B645714BDF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5BB6FEC-E55B-47B4-B241-5ED76F6C1E13}"/>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DD0BF13-9AE0-408B-BE3B-ACC47F17A6BC}"/>
              </a:ext>
            </a:extLst>
          </p:cNvPr>
          <p:cNvSpPr>
            <a:spLocks noGrp="1"/>
          </p:cNvSpPr>
          <p:nvPr>
            <p:ph type="dt" sz="half" idx="10"/>
          </p:nvPr>
        </p:nvSpPr>
        <p:spPr/>
        <p:txBody>
          <a:bodyPr/>
          <a:lstStyle/>
          <a:p>
            <a:endParaRPr lang="pt-BR"/>
          </a:p>
        </p:txBody>
      </p:sp>
      <p:sp>
        <p:nvSpPr>
          <p:cNvPr id="8" name="Espaço Reservado para Rodapé 7">
            <a:extLst>
              <a:ext uri="{FF2B5EF4-FFF2-40B4-BE49-F238E27FC236}">
                <a16:creationId xmlns:a16="http://schemas.microsoft.com/office/drawing/2014/main" id="{EE81A84B-9B59-4AEA-BA05-DDFE077CF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9FED1B8-E220-4345-A882-0F1C042C4DB1}"/>
              </a:ext>
            </a:extLst>
          </p:cNvPr>
          <p:cNvSpPr>
            <a:spLocks noGrp="1"/>
          </p:cNvSpPr>
          <p:nvPr>
            <p:ph type="sldNum" sz="quarter" idx="12"/>
          </p:nvPr>
        </p:nvSpPr>
        <p:spPr/>
        <p:txBody>
          <a:bodyPr/>
          <a:lstStyle/>
          <a:p>
            <a:fld id="{F5AE5194-B3AC-4A47-99C4-BB7618A228CF}" type="slidenum">
              <a:rPr lang="pt-BR" smtClean="0"/>
              <a:pPr/>
              <a:t>‹nº›</a:t>
            </a:fld>
            <a:endParaRPr lang="pt-BR"/>
          </a:p>
        </p:txBody>
      </p:sp>
    </p:spTree>
    <p:extLst>
      <p:ext uri="{BB962C8B-B14F-4D97-AF65-F5344CB8AC3E}">
        <p14:creationId xmlns:p14="http://schemas.microsoft.com/office/powerpoint/2010/main" val="16721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D114F-E9AC-4B65-8E70-76824EB5FBD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4A91B58-FF49-4355-ABB9-25E8A0846B1D}"/>
              </a:ext>
            </a:extLst>
          </p:cNvPr>
          <p:cNvSpPr>
            <a:spLocks noGrp="1"/>
          </p:cNvSpPr>
          <p:nvPr>
            <p:ph type="dt" sz="half" idx="10"/>
          </p:nvPr>
        </p:nvSpPr>
        <p:spPr/>
        <p:txBody>
          <a:bodyPr/>
          <a:lstStyle/>
          <a:p>
            <a:endParaRPr lang="pt-BR"/>
          </a:p>
        </p:txBody>
      </p:sp>
      <p:sp>
        <p:nvSpPr>
          <p:cNvPr id="4" name="Espaço Reservado para Rodapé 3">
            <a:extLst>
              <a:ext uri="{FF2B5EF4-FFF2-40B4-BE49-F238E27FC236}">
                <a16:creationId xmlns:a16="http://schemas.microsoft.com/office/drawing/2014/main" id="{1993F17D-62BD-4C7A-942C-958AFE52864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5C9C8BB-8BC9-4233-9AB2-A6FBD55D8332}"/>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28580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F0323F-0C40-4E93-A79A-F8118CCF7FE4}"/>
              </a:ext>
            </a:extLst>
          </p:cNvPr>
          <p:cNvSpPr>
            <a:spLocks noGrp="1"/>
          </p:cNvSpPr>
          <p:nvPr>
            <p:ph type="dt" sz="half" idx="10"/>
          </p:nvPr>
        </p:nvSpPr>
        <p:spPr/>
        <p:txBody>
          <a:bodyPr/>
          <a:lstStyle/>
          <a:p>
            <a:endParaRPr lang="pt-BR"/>
          </a:p>
        </p:txBody>
      </p:sp>
      <p:sp>
        <p:nvSpPr>
          <p:cNvPr id="3" name="Espaço Reservado para Rodapé 2">
            <a:extLst>
              <a:ext uri="{FF2B5EF4-FFF2-40B4-BE49-F238E27FC236}">
                <a16:creationId xmlns:a16="http://schemas.microsoft.com/office/drawing/2014/main" id="{549AFD94-37A3-44D3-8873-6ABDE98D6EC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596BBBD-0ED1-4437-990E-3DEC48CB8B3C}"/>
              </a:ext>
            </a:extLst>
          </p:cNvPr>
          <p:cNvSpPr>
            <a:spLocks noGrp="1"/>
          </p:cNvSpPr>
          <p:nvPr>
            <p:ph type="sldNum" sz="quarter" idx="12"/>
          </p:nvPr>
        </p:nvSpPr>
        <p:spPr/>
        <p:txBody>
          <a:bodyPr/>
          <a:lstStyle/>
          <a:p>
            <a:fld id="{76B5AB2A-A92F-4681-97A0-2D8B4AC6E1C6}" type="slidenum">
              <a:rPr lang="pt-BR" smtClean="0"/>
              <a:pPr/>
              <a:t>‹nº›</a:t>
            </a:fld>
            <a:endParaRPr lang="pt-BR"/>
          </a:p>
        </p:txBody>
      </p:sp>
    </p:spTree>
    <p:extLst>
      <p:ext uri="{BB962C8B-B14F-4D97-AF65-F5344CB8AC3E}">
        <p14:creationId xmlns:p14="http://schemas.microsoft.com/office/powerpoint/2010/main" val="22406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17179-9E27-4956-A90B-7931150BA5E8}"/>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7617C47-52A5-4D4B-A05F-506D56328E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56A5746-5170-4AA0-91F2-84A43B6A44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F896FD4-B62E-4EEE-B701-48363D7E0ED9}"/>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2CCE2822-9DCF-4CA3-8E50-C57AF2B4052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BD6BCF-C086-46C4-97AB-EE593A6DF0D3}"/>
              </a:ext>
            </a:extLst>
          </p:cNvPr>
          <p:cNvSpPr>
            <a:spLocks noGrp="1"/>
          </p:cNvSpPr>
          <p:nvPr>
            <p:ph type="sldNum" sz="quarter" idx="12"/>
          </p:nvPr>
        </p:nvSpPr>
        <p:spPr/>
        <p:txBody>
          <a:bodyPr/>
          <a:lstStyle/>
          <a:p>
            <a:fld id="{39CF6236-BA7D-4B31-9808-D59EEDEEFC5D}" type="slidenum">
              <a:rPr lang="pt-BR" smtClean="0"/>
              <a:pPr/>
              <a:t>‹nº›</a:t>
            </a:fld>
            <a:endParaRPr lang="pt-BR"/>
          </a:p>
        </p:txBody>
      </p:sp>
    </p:spTree>
    <p:extLst>
      <p:ext uri="{BB962C8B-B14F-4D97-AF65-F5344CB8AC3E}">
        <p14:creationId xmlns:p14="http://schemas.microsoft.com/office/powerpoint/2010/main" val="299213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68600-CF49-4DB1-B847-254DAE06E56C}"/>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4609C2C3-8CBE-43E9-AA56-0E42E7F664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CEA3BDC5-C8C2-4FC8-8E0D-14FCD7C81C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20C70F5-9673-41A1-BB2F-C3B05147DF1B}"/>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BC1C7B8E-CC36-4C46-8669-E135CF3FC25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A6BE15-051A-45A0-807B-A32956FFDE3A}"/>
              </a:ext>
            </a:extLst>
          </p:cNvPr>
          <p:cNvSpPr>
            <a:spLocks noGrp="1"/>
          </p:cNvSpPr>
          <p:nvPr>
            <p:ph type="sldNum" sz="quarter" idx="12"/>
          </p:nvPr>
        </p:nvSpPr>
        <p:spPr/>
        <p:txBody>
          <a:bodyPr/>
          <a:lstStyle/>
          <a:p>
            <a:fld id="{9B92D3D3-1145-4F62-A81A-E88F9EA6EF03}" type="slidenum">
              <a:rPr lang="pt-BR" smtClean="0"/>
              <a:pPr/>
              <a:t>‹nº›</a:t>
            </a:fld>
            <a:endParaRPr lang="pt-BR"/>
          </a:p>
        </p:txBody>
      </p:sp>
    </p:spTree>
    <p:extLst>
      <p:ext uri="{BB962C8B-B14F-4D97-AF65-F5344CB8AC3E}">
        <p14:creationId xmlns:p14="http://schemas.microsoft.com/office/powerpoint/2010/main" val="313134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DC0EBE4-8323-4D4B-B8B6-8345EDD7A8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9819E1F-8C39-45CD-B20A-01A9645AEF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36EF0A-4008-4469-89A5-8580D22AA05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5" name="Espaço Reservado para Rodapé 4">
            <a:extLst>
              <a:ext uri="{FF2B5EF4-FFF2-40B4-BE49-F238E27FC236}">
                <a16:creationId xmlns:a16="http://schemas.microsoft.com/office/drawing/2014/main" id="{BE60E3EB-0BC3-49DD-BEF6-3AD2AEFA92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F356610-280E-44E2-8B4E-B9B2EF22B8C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B5AB2A-A92F-4681-97A0-2D8B4AC6E1C6}" type="slidenum">
              <a:rPr lang="pt-BR" smtClean="0"/>
              <a:pPr/>
              <a:t>‹nº›</a:t>
            </a:fld>
            <a:endParaRPr lang="pt-BR"/>
          </a:p>
        </p:txBody>
      </p:sp>
    </p:spTree>
    <p:extLst>
      <p:ext uri="{BB962C8B-B14F-4D97-AF65-F5344CB8AC3E}">
        <p14:creationId xmlns:p14="http://schemas.microsoft.com/office/powerpoint/2010/main" val="16470073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533400" y="882650"/>
            <a:ext cx="7772400" cy="1403350"/>
          </a:xfrm>
        </p:spPr>
        <p:txBody>
          <a:bodyPr/>
          <a:lstStyle/>
          <a:p>
            <a:r>
              <a:rPr lang="pt-BR" sz="4000" b="1" dirty="0">
                <a:solidFill>
                  <a:schemeClr val="tx2"/>
                </a:solidFill>
                <a:latin typeface="+mj-lt"/>
                <a:ea typeface="+mj-ea"/>
                <a:cs typeface="+mj-cs"/>
              </a:rPr>
              <a:t>Regimes políticos no mundo contemporâneo: Autocracias</a:t>
            </a:r>
            <a:endParaRPr lang="pt-BR" sz="4000" dirty="0"/>
          </a:p>
        </p:txBody>
      </p:sp>
      <p:sp>
        <p:nvSpPr>
          <p:cNvPr id="171011" name="Rectangle 3"/>
          <p:cNvSpPr>
            <a:spLocks noGrp="1" noChangeArrowheads="1"/>
          </p:cNvSpPr>
          <p:nvPr>
            <p:ph type="subTitle" idx="1"/>
          </p:nvPr>
        </p:nvSpPr>
        <p:spPr>
          <a:xfrm>
            <a:off x="1214414" y="2643182"/>
            <a:ext cx="6400800" cy="2235200"/>
          </a:xfrm>
        </p:spPr>
        <p:txBody>
          <a:bodyPr/>
          <a:lstStyle/>
          <a:p>
            <a:pPr>
              <a:lnSpc>
                <a:spcPct val="90000"/>
              </a:lnSpc>
            </a:pPr>
            <a:r>
              <a:rPr lang="pt-BR" b="1" dirty="0">
                <a:cs typeface="Times New Roman" pitchFamily="18" charset="0"/>
              </a:rPr>
              <a:t>Aula  12 </a:t>
            </a:r>
          </a:p>
          <a:p>
            <a:pPr>
              <a:lnSpc>
                <a:spcPct val="90000"/>
              </a:lnSpc>
            </a:pPr>
            <a:endParaRPr lang="pt-BR" b="1" dirty="0">
              <a:cs typeface="Times New Roman" pitchFamily="18" charset="0"/>
            </a:endParaRPr>
          </a:p>
          <a:p>
            <a:pPr>
              <a:lnSpc>
                <a:spcPct val="90000"/>
              </a:lnSpc>
            </a:pPr>
            <a:r>
              <a:rPr lang="pt-BR" dirty="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28650" y="365125"/>
            <a:ext cx="7886700" cy="1325563"/>
          </a:xfrm>
        </p:spPr>
        <p:txBody>
          <a:bodyPr>
            <a:normAutofit/>
          </a:bodyPr>
          <a:lstStyle/>
          <a:p>
            <a:r>
              <a:rPr lang="pt-BR" dirty="0"/>
              <a:t>Uma classificação (Linz e Stepan, 1996):</a:t>
            </a:r>
          </a:p>
        </p:txBody>
      </p:sp>
      <p:graphicFrame>
        <p:nvGraphicFramePr>
          <p:cNvPr id="222213" name="Rectangle 3">
            <a:extLst>
              <a:ext uri="{FF2B5EF4-FFF2-40B4-BE49-F238E27FC236}">
                <a16:creationId xmlns:a16="http://schemas.microsoft.com/office/drawing/2014/main" id="{398EC6C9-BAC8-44BC-AFF5-BAAE0321099F}"/>
              </a:ext>
            </a:extLst>
          </p:cNvPr>
          <p:cNvGraphicFramePr>
            <a:graphicFrameLocks noGrp="1"/>
          </p:cNvGraphicFramePr>
          <p:nvPr>
            <p:ph idx="1"/>
            <p:extLst>
              <p:ext uri="{D42A27DB-BD31-4B8C-83A1-F6EECF244321}">
                <p14:modId xmlns:p14="http://schemas.microsoft.com/office/powerpoint/2010/main" val="10863187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517525" y="220663"/>
            <a:ext cx="8596313" cy="1403350"/>
          </a:xfrm>
        </p:spPr>
        <p:txBody>
          <a:bodyPr/>
          <a:lstStyle/>
          <a:p>
            <a:r>
              <a:rPr lang="pt-BR" sz="3800" kern="0" dirty="0">
                <a:solidFill>
                  <a:schemeClr val="tx2"/>
                </a:solidFill>
              </a:rPr>
              <a:t>Regimes Autoritários:</a:t>
            </a:r>
            <a:br>
              <a:rPr lang="en-US" dirty="0">
                <a:cs typeface="Times New Roman" pitchFamily="18" charset="0"/>
              </a:rPr>
            </a:br>
            <a:endParaRPr lang="pt-BR" dirty="0">
              <a:cs typeface="Times New Roman" pitchFamily="18" charset="0"/>
            </a:endParaRPr>
          </a:p>
        </p:txBody>
      </p:sp>
      <p:sp>
        <p:nvSpPr>
          <p:cNvPr id="2" name="CaixaDeTexto 1">
            <a:extLst>
              <a:ext uri="{FF2B5EF4-FFF2-40B4-BE49-F238E27FC236}">
                <a16:creationId xmlns:a16="http://schemas.microsoft.com/office/drawing/2014/main" id="{05A4FC3C-F28F-4C2F-91F4-220E18606E20}"/>
              </a:ext>
            </a:extLst>
          </p:cNvPr>
          <p:cNvSpPr txBox="1"/>
          <p:nvPr/>
        </p:nvSpPr>
        <p:spPr>
          <a:xfrm>
            <a:off x="683568" y="1624013"/>
            <a:ext cx="7776864" cy="3385542"/>
          </a:xfrm>
          <a:prstGeom prst="rect">
            <a:avLst/>
          </a:prstGeom>
          <a:noFill/>
        </p:spPr>
        <p:txBody>
          <a:bodyPr wrap="square" rtlCol="0">
            <a:spAutoFit/>
          </a:bodyPr>
          <a:lstStyle/>
          <a:p>
            <a:r>
              <a:rPr lang="pt-BR" sz="2800" dirty="0"/>
              <a:t>“Sistemas de pluralismo político limitado, cuja classe política não presta contas de seus atos, que não se baseiam numa ideologia de referência devidamente articulada, mas se caracterizam por mentalidades próprias, onde não existe uma mobilização política disseminada e em larga escala, salvo em momentos do seu desenvolvimento..” ( Linz, 1964) </a:t>
            </a:r>
          </a:p>
          <a:p>
            <a:endParaRPr lang="pt-BR"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defTabSz="914400" fontAlgn="base">
              <a:lnSpc>
                <a:spcPct val="100000"/>
              </a:lnSpc>
              <a:spcAft>
                <a:spcPct val="0"/>
              </a:spcAft>
              <a:defRPr/>
            </a:pPr>
            <a:r>
              <a:rPr lang="pt-BR" sz="3800" kern="0" dirty="0">
                <a:solidFill>
                  <a:schemeClr val="tx2"/>
                </a:solidFill>
              </a:rPr>
              <a:t>Pluralismo limitado:</a:t>
            </a:r>
          </a:p>
        </p:txBody>
      </p:sp>
      <p:sp>
        <p:nvSpPr>
          <p:cNvPr id="222211" name="Rectangle 3"/>
          <p:cNvSpPr>
            <a:spLocks noGrp="1" noChangeArrowheads="1"/>
          </p:cNvSpPr>
          <p:nvPr>
            <p:ph idx="1"/>
          </p:nvPr>
        </p:nvSpPr>
        <p:spPr>
          <a:xfrm>
            <a:off x="457200" y="1600201"/>
            <a:ext cx="8229600" cy="1066800"/>
          </a:xfrm>
        </p:spPr>
        <p:txBody>
          <a:bodyPr/>
          <a:lstStyle/>
          <a:p>
            <a:pPr>
              <a:lnSpc>
                <a:spcPct val="90000"/>
              </a:lnSpc>
              <a:buFont typeface="Wingdings" pitchFamily="2" charset="2"/>
              <a:buNone/>
            </a:pPr>
            <a:r>
              <a:rPr lang="pt-BR" sz="2400" dirty="0"/>
              <a:t> Organizações não competem e devem ser reconhecidas pelo líder político</a:t>
            </a:r>
            <a:endParaRPr lang="el-GR" sz="2400" dirty="0"/>
          </a:p>
        </p:txBody>
      </p:sp>
      <p:sp>
        <p:nvSpPr>
          <p:cNvPr id="8" name="Rectangle 2"/>
          <p:cNvSpPr txBox="1">
            <a:spLocks noChangeArrowheads="1"/>
          </p:cNvSpPr>
          <p:nvPr/>
        </p:nvSpPr>
        <p:spPr bwMode="auto">
          <a:xfrm>
            <a:off x="533400" y="2743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800" b="0" i="0" u="none" strike="noStrike" kern="0" cap="none" spc="0" normalizeH="0" baseline="0" noProof="0" dirty="0">
                <a:ln>
                  <a:noFill/>
                </a:ln>
                <a:solidFill>
                  <a:schemeClr val="tx2"/>
                </a:solidFill>
                <a:effectLst/>
                <a:uLnTx/>
                <a:uFillTx/>
                <a:latin typeface="+mj-lt"/>
                <a:ea typeface="+mj-ea"/>
                <a:cs typeface="+mj-cs"/>
              </a:rPr>
              <a:t>Ausência de Responsabilidade:</a:t>
            </a:r>
          </a:p>
        </p:txBody>
      </p:sp>
      <p:sp>
        <p:nvSpPr>
          <p:cNvPr id="9" name="Rectangle 3"/>
          <p:cNvSpPr txBox="1">
            <a:spLocks noChangeArrowheads="1"/>
          </p:cNvSpPr>
          <p:nvPr/>
        </p:nvSpPr>
        <p:spPr bwMode="auto">
          <a:xfrm>
            <a:off x="609600" y="39624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pt-BR" sz="2400" b="0" i="0" u="none" strike="noStrike" kern="0" cap="none" spc="0" normalizeH="0" baseline="0" noProof="0" dirty="0">
                <a:ln>
                  <a:noFill/>
                </a:ln>
                <a:solidFill>
                  <a:schemeClr val="tx1"/>
                </a:solidFill>
                <a:effectLst/>
                <a:uLnTx/>
                <a:uFillTx/>
                <a:latin typeface="+mn-lt"/>
                <a:ea typeface="+mn-ea"/>
                <a:cs typeface="+mn-cs"/>
              </a:rPr>
              <a:t> Organizações não são responsáveis</a:t>
            </a:r>
            <a:r>
              <a:rPr kumimoji="0" lang="pt-BR" sz="2400" b="0" i="0" u="none" strike="noStrike" kern="0" cap="none" spc="0" normalizeH="0" noProof="0" dirty="0">
                <a:ln>
                  <a:noFill/>
                </a:ln>
                <a:solidFill>
                  <a:schemeClr val="tx1"/>
                </a:solidFill>
                <a:effectLst/>
                <a:uLnTx/>
                <a:uFillTx/>
                <a:latin typeface="+mn-lt"/>
                <a:ea typeface="+mn-ea"/>
                <a:cs typeface="+mn-cs"/>
              </a:rPr>
              <a:t> perante nenhum eleitorado, não </a:t>
            </a:r>
            <a:r>
              <a:rPr kumimoji="0" lang="pt-BR" sz="2400" b="0" i="1" u="none" strike="noStrike" kern="0" cap="none" spc="0" normalizeH="0" noProof="0" dirty="0">
                <a:ln>
                  <a:noFill/>
                </a:ln>
                <a:solidFill>
                  <a:schemeClr val="tx1"/>
                </a:solidFill>
                <a:effectLst/>
                <a:uLnTx/>
                <a:uFillTx/>
                <a:latin typeface="+mn-lt"/>
                <a:ea typeface="+mn-ea"/>
                <a:cs typeface="+mn-cs"/>
              </a:rPr>
              <a:t>representam interesses</a:t>
            </a:r>
            <a:endParaRPr kumimoji="0" lang="el-GR" sz="24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defTabSz="914400" fontAlgn="base">
              <a:lnSpc>
                <a:spcPct val="100000"/>
              </a:lnSpc>
              <a:spcAft>
                <a:spcPct val="0"/>
              </a:spcAft>
              <a:defRPr/>
            </a:pPr>
            <a:r>
              <a:rPr lang="pt-BR" sz="3800" kern="0" dirty="0">
                <a:solidFill>
                  <a:schemeClr val="tx2"/>
                </a:solidFill>
              </a:rPr>
              <a:t>Mentalidades x Ideologia:</a:t>
            </a:r>
          </a:p>
        </p:txBody>
      </p:sp>
      <p:sp>
        <p:nvSpPr>
          <p:cNvPr id="222211" name="Rectangle 3"/>
          <p:cNvSpPr>
            <a:spLocks noGrp="1" noChangeArrowheads="1"/>
          </p:cNvSpPr>
          <p:nvPr>
            <p:ph idx="1"/>
          </p:nvPr>
        </p:nvSpPr>
        <p:spPr>
          <a:xfrm>
            <a:off x="457200" y="1600200"/>
            <a:ext cx="8229600" cy="2209799"/>
          </a:xfrm>
        </p:spPr>
        <p:txBody>
          <a:bodyPr>
            <a:noAutofit/>
          </a:bodyPr>
          <a:lstStyle/>
          <a:p>
            <a:pPr>
              <a:lnSpc>
                <a:spcPct val="90000"/>
              </a:lnSpc>
              <a:buFont typeface="Arial" pitchFamily="34" charset="0"/>
              <a:buChar char="•"/>
            </a:pPr>
            <a:r>
              <a:rPr lang="pt-BR" sz="2800" dirty="0"/>
              <a:t>Conjunto de crenças menos codificadas do que  nas ideologias</a:t>
            </a:r>
          </a:p>
          <a:p>
            <a:pPr>
              <a:lnSpc>
                <a:spcPct val="90000"/>
              </a:lnSpc>
              <a:buFont typeface="Arial" pitchFamily="34" charset="0"/>
              <a:buChar char="•"/>
            </a:pPr>
            <a:r>
              <a:rPr lang="pt-BR" sz="2800" dirty="0"/>
              <a:t>Margem de “ambiguidade interpretativa”, mentalidades flexíveis</a:t>
            </a:r>
          </a:p>
          <a:p>
            <a:pPr>
              <a:lnSpc>
                <a:spcPct val="90000"/>
              </a:lnSpc>
              <a:buFont typeface="Arial" pitchFamily="34" charset="0"/>
              <a:buChar char="•"/>
            </a:pPr>
            <a:r>
              <a:rPr lang="pt-BR" sz="2800" dirty="0"/>
              <a:t>Regimes Totalitários por sua vez ostentam ideologias rígidas</a:t>
            </a:r>
          </a:p>
          <a:p>
            <a:pPr>
              <a:lnSpc>
                <a:spcPct val="90000"/>
              </a:lnSpc>
              <a:buFont typeface="Arial" pitchFamily="34" charset="0"/>
              <a:buChar char="•"/>
            </a:pPr>
            <a:r>
              <a:rPr lang="pt-BR" sz="2800" dirty="0"/>
              <a:t>Contraponto com regimes democráticos: não é imposto do alto, surge ‘organicamente’</a:t>
            </a:r>
            <a:endParaRPr lang="el-G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defTabSz="914400" fontAlgn="base">
              <a:lnSpc>
                <a:spcPct val="100000"/>
              </a:lnSpc>
              <a:spcAft>
                <a:spcPct val="0"/>
              </a:spcAft>
              <a:defRPr/>
            </a:pPr>
            <a:r>
              <a:rPr lang="pt-BR" sz="3800" kern="0" dirty="0">
                <a:solidFill>
                  <a:schemeClr val="tx2"/>
                </a:solidFill>
              </a:rPr>
              <a:t>O Papel da Mobilização:</a:t>
            </a:r>
          </a:p>
        </p:txBody>
      </p:sp>
      <p:sp>
        <p:nvSpPr>
          <p:cNvPr id="222211" name="Rectangle 3"/>
          <p:cNvSpPr>
            <a:spLocks noGrp="1" noChangeArrowheads="1"/>
          </p:cNvSpPr>
          <p:nvPr>
            <p:ph idx="1"/>
          </p:nvPr>
        </p:nvSpPr>
        <p:spPr>
          <a:xfrm>
            <a:off x="457200" y="1600201"/>
            <a:ext cx="8229600" cy="1066800"/>
          </a:xfrm>
        </p:spPr>
        <p:txBody>
          <a:bodyPr>
            <a:normAutofit fontScale="85000" lnSpcReduction="10000"/>
          </a:bodyPr>
          <a:lstStyle/>
          <a:p>
            <a:pPr>
              <a:lnSpc>
                <a:spcPct val="90000"/>
              </a:lnSpc>
              <a:buFont typeface="Wingdings" pitchFamily="2" charset="2"/>
              <a:buNone/>
            </a:pPr>
            <a:r>
              <a:rPr lang="pt-BR" sz="2400" dirty="0"/>
              <a:t> Mobilização ampla: fase inicial do franquismo espanhol, fascismo italiano</a:t>
            </a:r>
          </a:p>
          <a:p>
            <a:pPr>
              <a:lnSpc>
                <a:spcPct val="90000"/>
              </a:lnSpc>
              <a:buFont typeface="Wingdings" pitchFamily="2" charset="2"/>
              <a:buNone/>
            </a:pPr>
            <a:endParaRPr lang="pt-BR" sz="2400" dirty="0"/>
          </a:p>
          <a:p>
            <a:pPr>
              <a:lnSpc>
                <a:spcPct val="90000"/>
              </a:lnSpc>
              <a:buFont typeface="Wingdings" pitchFamily="2" charset="2"/>
              <a:buNone/>
            </a:pPr>
            <a:r>
              <a:rPr lang="pt-BR" sz="2400" dirty="0"/>
              <a:t>Regimes totalitários tendem a ser altamente mobilizadores</a:t>
            </a:r>
            <a:endParaRPr lang="el-GR" sz="2400" dirty="0"/>
          </a:p>
        </p:txBody>
      </p:sp>
      <p:sp>
        <p:nvSpPr>
          <p:cNvPr id="8" name="Rectangle 2"/>
          <p:cNvSpPr txBox="1">
            <a:spLocks noChangeArrowheads="1"/>
          </p:cNvSpPr>
          <p:nvPr/>
        </p:nvSpPr>
        <p:spPr bwMode="auto">
          <a:xfrm>
            <a:off x="533400" y="2743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800" b="0" i="0" u="none" strike="noStrike" kern="0" cap="none" spc="0" normalizeH="0" baseline="0" noProof="0" dirty="0">
                <a:ln>
                  <a:noFill/>
                </a:ln>
                <a:solidFill>
                  <a:schemeClr val="tx2"/>
                </a:solidFill>
                <a:effectLst/>
                <a:uLnTx/>
                <a:uFillTx/>
                <a:latin typeface="+mj-lt"/>
                <a:ea typeface="+mj-ea"/>
                <a:cs typeface="+mj-cs"/>
              </a:rPr>
              <a:t>Partido Único:</a:t>
            </a:r>
          </a:p>
        </p:txBody>
      </p:sp>
      <p:sp>
        <p:nvSpPr>
          <p:cNvPr id="9" name="Rectangle 3"/>
          <p:cNvSpPr txBox="1">
            <a:spLocks noChangeArrowheads="1"/>
          </p:cNvSpPr>
          <p:nvPr/>
        </p:nvSpPr>
        <p:spPr bwMode="auto">
          <a:xfrm>
            <a:off x="609600" y="39624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pt-BR" sz="2400" b="0" i="0" u="none" strike="noStrike" kern="0" cap="none" spc="0" normalizeH="0" baseline="0" noProof="0" dirty="0">
                <a:ln>
                  <a:noFill/>
                </a:ln>
                <a:solidFill>
                  <a:schemeClr val="tx1"/>
                </a:solidFill>
                <a:effectLst/>
                <a:uLnTx/>
                <a:uFillTx/>
                <a:latin typeface="+mn-lt"/>
                <a:ea typeface="+mn-ea"/>
                <a:cs typeface="+mn-cs"/>
              </a:rPr>
              <a:t> Nos regimes totalitários,</a:t>
            </a:r>
            <a:r>
              <a:rPr kumimoji="0" lang="pt-BR" sz="2400" b="0" i="0" u="none" strike="noStrike" kern="0" cap="none" spc="0" normalizeH="0" noProof="0" dirty="0">
                <a:ln>
                  <a:noFill/>
                </a:ln>
                <a:solidFill>
                  <a:schemeClr val="tx1"/>
                </a:solidFill>
                <a:effectLst/>
                <a:uLnTx/>
                <a:uFillTx/>
                <a:latin typeface="+mn-lt"/>
                <a:ea typeface="+mn-ea"/>
                <a:cs typeface="+mn-cs"/>
              </a:rPr>
              <a:t> o partido único é o instrumento principal para aquisição e exercício do poder</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endParaRPr kumimoji="0" lang="el-GR" sz="24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28650" y="365126"/>
            <a:ext cx="8058150" cy="1325563"/>
          </a:xfrm>
        </p:spPr>
        <p:txBody>
          <a:bodyPr/>
          <a:lstStyle/>
          <a:p>
            <a:r>
              <a:rPr lang="pt-BR" sz="3800" kern="0" dirty="0">
                <a:solidFill>
                  <a:schemeClr val="tx2"/>
                </a:solidFill>
              </a:rPr>
              <a:t>Características dos Regimes Totalitários</a:t>
            </a:r>
            <a:r>
              <a:rPr lang="pt-BR" dirty="0"/>
              <a:t>:</a:t>
            </a:r>
          </a:p>
        </p:txBody>
      </p:sp>
      <p:sp>
        <p:nvSpPr>
          <p:cNvPr id="222211" name="Rectangle 3"/>
          <p:cNvSpPr>
            <a:spLocks noGrp="1" noChangeArrowheads="1"/>
          </p:cNvSpPr>
          <p:nvPr>
            <p:ph idx="1"/>
          </p:nvPr>
        </p:nvSpPr>
        <p:spPr>
          <a:xfrm>
            <a:off x="457200" y="1600200"/>
            <a:ext cx="8229600" cy="2209799"/>
          </a:xfrm>
        </p:spPr>
        <p:txBody>
          <a:bodyPr/>
          <a:lstStyle/>
          <a:p>
            <a:pPr>
              <a:lnSpc>
                <a:spcPct val="90000"/>
              </a:lnSpc>
              <a:buFont typeface="Arial" pitchFamily="34" charset="0"/>
              <a:buChar char="•"/>
            </a:pPr>
            <a:r>
              <a:rPr lang="pt-BR" sz="2400" dirty="0"/>
              <a:t>Presença de partido único</a:t>
            </a:r>
          </a:p>
          <a:p>
            <a:pPr>
              <a:lnSpc>
                <a:spcPct val="90000"/>
              </a:lnSpc>
              <a:buFont typeface="Arial" pitchFamily="34" charset="0"/>
              <a:buChar char="•"/>
            </a:pPr>
            <a:r>
              <a:rPr lang="pt-BR" sz="2400" dirty="0"/>
              <a:t>Repressão violenta da oposição</a:t>
            </a:r>
          </a:p>
          <a:p>
            <a:pPr>
              <a:lnSpc>
                <a:spcPct val="90000"/>
              </a:lnSpc>
              <a:buFont typeface="Arial" pitchFamily="34" charset="0"/>
              <a:buChar char="•"/>
            </a:pPr>
            <a:r>
              <a:rPr lang="pt-BR" sz="2400" dirty="0"/>
              <a:t>Monopólio estatal dos meios de comunicação</a:t>
            </a:r>
          </a:p>
          <a:p>
            <a:pPr>
              <a:lnSpc>
                <a:spcPct val="90000"/>
              </a:lnSpc>
              <a:buFont typeface="Arial" pitchFamily="34" charset="0"/>
              <a:buChar char="•"/>
            </a:pPr>
            <a:r>
              <a:rPr lang="pt-BR" sz="2400" dirty="0"/>
              <a:t>Controle centralizado das organizações políticas</a:t>
            </a:r>
          </a:p>
          <a:p>
            <a:pPr>
              <a:lnSpc>
                <a:spcPct val="90000"/>
              </a:lnSpc>
              <a:buFont typeface="Arial" pitchFamily="34" charset="0"/>
              <a:buChar char="•"/>
            </a:pPr>
            <a:r>
              <a:rPr lang="pt-BR" sz="2400" dirty="0"/>
              <a:t>Subordinação das Forças Armadas ao Poder Político</a:t>
            </a: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09600" y="1524000"/>
            <a:ext cx="8229600" cy="1143000"/>
          </a:xfrm>
        </p:spPr>
        <p:txBody>
          <a:bodyPr/>
          <a:lstStyle/>
          <a:p>
            <a:r>
              <a:rPr lang="pt-BR" dirty="0"/>
              <a:t>Características dos Regimes Sultânicos:</a:t>
            </a:r>
          </a:p>
        </p:txBody>
      </p:sp>
      <p:sp>
        <p:nvSpPr>
          <p:cNvPr id="222211" name="Rectangle 3"/>
          <p:cNvSpPr>
            <a:spLocks noGrp="1" noChangeArrowheads="1"/>
          </p:cNvSpPr>
          <p:nvPr>
            <p:ph idx="1"/>
          </p:nvPr>
        </p:nvSpPr>
        <p:spPr>
          <a:xfrm>
            <a:off x="685800" y="3352800"/>
            <a:ext cx="8229600" cy="1752600"/>
          </a:xfrm>
        </p:spPr>
        <p:txBody>
          <a:bodyPr/>
          <a:lstStyle/>
          <a:p>
            <a:pPr>
              <a:lnSpc>
                <a:spcPct val="90000"/>
              </a:lnSpc>
              <a:buFont typeface="Arial" pitchFamily="34" charset="0"/>
              <a:buChar char="•"/>
            </a:pPr>
            <a:r>
              <a:rPr lang="pt-BR" sz="2400" dirty="0"/>
              <a:t>Anulam a diferença entre o público e o privado no que respeita a atividade patrimonial do líder</a:t>
            </a:r>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pt-BR" sz="3800" kern="0" dirty="0">
                <a:solidFill>
                  <a:schemeClr val="tx2"/>
                </a:solidFill>
              </a:rPr>
              <a:t>A Repressão política:</a:t>
            </a:r>
          </a:p>
        </p:txBody>
      </p:sp>
      <p:pic>
        <p:nvPicPr>
          <p:cNvPr id="4098" name="Picture 2">
            <a:extLst>
              <a:ext uri="{FF2B5EF4-FFF2-40B4-BE49-F238E27FC236}">
                <a16:creationId xmlns:a16="http://schemas.microsoft.com/office/drawing/2014/main" id="{4B747D6B-4AF3-48CD-9862-64A0ED1B6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30" y="2743200"/>
            <a:ext cx="1123950" cy="108585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E921A51C-A765-4241-BDD1-311B4FBBD209}"/>
              </a:ext>
            </a:extLst>
          </p:cNvPr>
          <p:cNvSpPr txBox="1"/>
          <p:nvPr/>
        </p:nvSpPr>
        <p:spPr>
          <a:xfrm>
            <a:off x="415148" y="4050751"/>
            <a:ext cx="2185392" cy="646331"/>
          </a:xfrm>
          <a:prstGeom prst="rect">
            <a:avLst/>
          </a:prstGeom>
          <a:noFill/>
        </p:spPr>
        <p:txBody>
          <a:bodyPr wrap="square" rtlCol="0">
            <a:spAutoFit/>
          </a:bodyPr>
          <a:lstStyle/>
          <a:p>
            <a:r>
              <a:rPr lang="pt-BR" dirty="0"/>
              <a:t>PIDE – Portugal 1933- 1969</a:t>
            </a:r>
          </a:p>
        </p:txBody>
      </p:sp>
      <p:pic>
        <p:nvPicPr>
          <p:cNvPr id="4100" name="Picture 4">
            <a:extLst>
              <a:ext uri="{FF2B5EF4-FFF2-40B4-BE49-F238E27FC236}">
                <a16:creationId xmlns:a16="http://schemas.microsoft.com/office/drawing/2014/main" id="{603F278A-2F48-409C-8BF8-848AE6825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667001"/>
            <a:ext cx="993111" cy="119835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9BC3994-670C-4B57-969A-BF050EF6F2AD}"/>
              </a:ext>
            </a:extLst>
          </p:cNvPr>
          <p:cNvSpPr txBox="1"/>
          <p:nvPr/>
        </p:nvSpPr>
        <p:spPr>
          <a:xfrm>
            <a:off x="2288565" y="4030740"/>
            <a:ext cx="2185392" cy="646331"/>
          </a:xfrm>
          <a:prstGeom prst="rect">
            <a:avLst/>
          </a:prstGeom>
          <a:noFill/>
        </p:spPr>
        <p:txBody>
          <a:bodyPr wrap="square" rtlCol="0">
            <a:spAutoFit/>
          </a:bodyPr>
          <a:lstStyle/>
          <a:p>
            <a:r>
              <a:rPr lang="pt-BR" dirty="0"/>
              <a:t>CGP – Espanha 1941- 1978</a:t>
            </a:r>
          </a:p>
        </p:txBody>
      </p:sp>
      <p:pic>
        <p:nvPicPr>
          <p:cNvPr id="4102" name="Picture 6">
            <a:extLst>
              <a:ext uri="{FF2B5EF4-FFF2-40B4-BE49-F238E27FC236}">
                <a16:creationId xmlns:a16="http://schemas.microsoft.com/office/drawing/2014/main" id="{5F69CDE4-9EF9-42D7-AC93-61FCEA7382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916" y="2579737"/>
            <a:ext cx="733204" cy="1412775"/>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472AAA85-6112-4C70-B73D-8C241919F4A3}"/>
              </a:ext>
            </a:extLst>
          </p:cNvPr>
          <p:cNvSpPr txBox="1"/>
          <p:nvPr/>
        </p:nvSpPr>
        <p:spPr>
          <a:xfrm>
            <a:off x="4497567" y="4031578"/>
            <a:ext cx="2185392" cy="646331"/>
          </a:xfrm>
          <a:prstGeom prst="rect">
            <a:avLst/>
          </a:prstGeom>
          <a:noFill/>
        </p:spPr>
        <p:txBody>
          <a:bodyPr wrap="square" rtlCol="0">
            <a:spAutoFit/>
          </a:bodyPr>
          <a:lstStyle/>
          <a:p>
            <a:r>
              <a:rPr lang="pt-BR" dirty="0"/>
              <a:t>KGB– URSS 1954- 1991</a:t>
            </a:r>
          </a:p>
        </p:txBody>
      </p:sp>
      <p:pic>
        <p:nvPicPr>
          <p:cNvPr id="4104" name="Picture 8" descr="Logotipo">
            <a:extLst>
              <a:ext uri="{FF2B5EF4-FFF2-40B4-BE49-F238E27FC236}">
                <a16:creationId xmlns:a16="http://schemas.microsoft.com/office/drawing/2014/main" id="{767ACDEA-BF6F-4292-B79C-28E54F5F9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906" y="2880300"/>
            <a:ext cx="2097092" cy="908740"/>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B6D0F525-BE12-44ED-8F22-D97EA4675190}"/>
              </a:ext>
            </a:extLst>
          </p:cNvPr>
          <p:cNvSpPr txBox="1"/>
          <p:nvPr/>
        </p:nvSpPr>
        <p:spPr>
          <a:xfrm>
            <a:off x="6329958" y="4029819"/>
            <a:ext cx="2185392" cy="646331"/>
          </a:xfrm>
          <a:prstGeom prst="rect">
            <a:avLst/>
          </a:prstGeom>
          <a:noFill/>
        </p:spPr>
        <p:txBody>
          <a:bodyPr wrap="square" rtlCol="0">
            <a:spAutoFit/>
          </a:bodyPr>
          <a:lstStyle/>
          <a:p>
            <a:r>
              <a:rPr lang="pt-BR" dirty="0"/>
              <a:t>SNI – Brasil 1964- 1990</a:t>
            </a:r>
          </a:p>
        </p:txBody>
      </p:sp>
      <p:sp>
        <p:nvSpPr>
          <p:cNvPr id="4" name="Espaço Reservado para Conteúdo 3">
            <a:extLst>
              <a:ext uri="{FF2B5EF4-FFF2-40B4-BE49-F238E27FC236}">
                <a16:creationId xmlns:a16="http://schemas.microsoft.com/office/drawing/2014/main" id="{A2E1174A-6D7D-4710-801E-D0B74CE8F91D}"/>
              </a:ext>
            </a:extLst>
          </p:cNvPr>
          <p:cNvSpPr>
            <a:spLocks noGrp="1"/>
          </p:cNvSpPr>
          <p:nvPr>
            <p:ph idx="1"/>
          </p:nvPr>
        </p:nvSpPr>
        <p:spPr>
          <a:xfrm>
            <a:off x="628650" y="1484784"/>
            <a:ext cx="7886700" cy="4692179"/>
          </a:xfrm>
        </p:spPr>
        <p:txBody>
          <a:bodyPr/>
          <a:lstStyle/>
          <a:p>
            <a:pPr marL="0" indent="0">
              <a:buNone/>
            </a:pP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Resumo das Características dos </a:t>
            </a:r>
            <a:r>
              <a:rPr lang="pt-BR"/>
              <a:t>Regimes Não </a:t>
            </a:r>
            <a:r>
              <a:rPr lang="pt-BR" dirty="0"/>
              <a:t>Democráticos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98451160"/>
              </p:ext>
            </p:extLst>
          </p:nvPr>
        </p:nvGraphicFramePr>
        <p:xfrm>
          <a:off x="628650" y="1825625"/>
          <a:ext cx="7886700" cy="235712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a:txBody>
                    <a:bodyPr/>
                    <a:lstStyle/>
                    <a:p>
                      <a:endParaRPr lang="pt-BR" dirty="0"/>
                    </a:p>
                  </a:txBody>
                  <a:tcPr marL="87630" marR="87630"/>
                </a:tc>
                <a:tc>
                  <a:txBody>
                    <a:bodyPr/>
                    <a:lstStyle/>
                    <a:p>
                      <a:r>
                        <a:rPr lang="pt-BR" dirty="0"/>
                        <a:t>autoritários</a:t>
                      </a:r>
                    </a:p>
                  </a:txBody>
                  <a:tcPr marL="87630" marR="87630"/>
                </a:tc>
                <a:tc>
                  <a:txBody>
                    <a:bodyPr/>
                    <a:lstStyle/>
                    <a:p>
                      <a:r>
                        <a:rPr lang="pt-BR" dirty="0"/>
                        <a:t>Totalitários</a:t>
                      </a:r>
                    </a:p>
                  </a:txBody>
                  <a:tcPr marL="87630" marR="87630"/>
                </a:tc>
                <a:tc>
                  <a:txBody>
                    <a:bodyPr/>
                    <a:lstStyle/>
                    <a:p>
                      <a:r>
                        <a:rPr lang="pt-BR" dirty="0"/>
                        <a:t>Pós-Total.</a:t>
                      </a:r>
                    </a:p>
                  </a:txBody>
                  <a:tcPr marL="87630" marR="87630"/>
                </a:tc>
                <a:tc>
                  <a:txBody>
                    <a:bodyPr/>
                    <a:lstStyle/>
                    <a:p>
                      <a:r>
                        <a:rPr lang="pt-BR" dirty="0"/>
                        <a:t>Sultânicos</a:t>
                      </a:r>
                    </a:p>
                  </a:txBody>
                  <a:tcPr marL="87630" marR="87630"/>
                </a:tc>
                <a:extLst>
                  <a:ext uri="{0D108BD9-81ED-4DB2-BD59-A6C34878D82A}">
                    <a16:rowId xmlns:a16="http://schemas.microsoft.com/office/drawing/2014/main" val="10000"/>
                  </a:ext>
                </a:extLst>
              </a:tr>
              <a:tr h="370840">
                <a:tc>
                  <a:txBody>
                    <a:bodyPr/>
                    <a:lstStyle/>
                    <a:p>
                      <a:r>
                        <a:rPr lang="pt-BR" dirty="0"/>
                        <a:t>Pluralismo</a:t>
                      </a:r>
                    </a:p>
                  </a:txBody>
                  <a:tcPr marL="87630" marR="87630"/>
                </a:tc>
                <a:tc>
                  <a:txBody>
                    <a:bodyPr/>
                    <a:lstStyle/>
                    <a:p>
                      <a:r>
                        <a:rPr lang="pt-BR" dirty="0"/>
                        <a:t>limitado</a:t>
                      </a:r>
                    </a:p>
                  </a:txBody>
                  <a:tcPr marL="87630" marR="87630"/>
                </a:tc>
                <a:tc>
                  <a:txBody>
                    <a:bodyPr/>
                    <a:lstStyle/>
                    <a:p>
                      <a:r>
                        <a:rPr lang="pt-BR" dirty="0"/>
                        <a:t>inexistente</a:t>
                      </a:r>
                    </a:p>
                  </a:txBody>
                  <a:tcPr marL="87630" marR="87630"/>
                </a:tc>
                <a:tc>
                  <a:txBody>
                    <a:bodyPr/>
                    <a:lstStyle/>
                    <a:p>
                      <a:r>
                        <a:rPr lang="pt-BR" dirty="0"/>
                        <a:t>emergente</a:t>
                      </a:r>
                    </a:p>
                  </a:txBody>
                  <a:tcPr marL="87630" marR="87630"/>
                </a:tc>
                <a:tc>
                  <a:txBody>
                    <a:bodyPr/>
                    <a:lstStyle/>
                    <a:p>
                      <a:r>
                        <a:rPr lang="pt-BR" dirty="0"/>
                        <a:t>disperso</a:t>
                      </a:r>
                    </a:p>
                  </a:txBody>
                  <a:tcPr marL="87630" marR="87630"/>
                </a:tc>
                <a:extLst>
                  <a:ext uri="{0D108BD9-81ED-4DB2-BD59-A6C34878D82A}">
                    <a16:rowId xmlns:a16="http://schemas.microsoft.com/office/drawing/2014/main" val="10001"/>
                  </a:ext>
                </a:extLst>
              </a:tr>
              <a:tr h="370840">
                <a:tc>
                  <a:txBody>
                    <a:bodyPr/>
                    <a:lstStyle/>
                    <a:p>
                      <a:r>
                        <a:rPr lang="pt-BR" dirty="0"/>
                        <a:t>Ideologia</a:t>
                      </a:r>
                    </a:p>
                  </a:txBody>
                  <a:tcPr marL="87630" marR="87630"/>
                </a:tc>
                <a:tc>
                  <a:txBody>
                    <a:bodyPr/>
                    <a:lstStyle/>
                    <a:p>
                      <a:r>
                        <a:rPr lang="pt-BR" dirty="0"/>
                        <a:t>mentalidades</a:t>
                      </a:r>
                    </a:p>
                  </a:txBody>
                  <a:tcPr marL="87630" marR="87630"/>
                </a:tc>
                <a:tc>
                  <a:txBody>
                    <a:bodyPr/>
                    <a:lstStyle/>
                    <a:p>
                      <a:r>
                        <a:rPr lang="pt-BR" dirty="0"/>
                        <a:t>Rígida, forte</a:t>
                      </a:r>
                    </a:p>
                  </a:txBody>
                  <a:tcPr marL="87630" marR="87630"/>
                </a:tc>
                <a:tc>
                  <a:txBody>
                    <a:bodyPr/>
                    <a:lstStyle/>
                    <a:p>
                      <a:r>
                        <a:rPr lang="pt-BR" dirty="0"/>
                        <a:t>desgastada</a:t>
                      </a:r>
                    </a:p>
                  </a:txBody>
                  <a:tcPr marL="87630" marR="87630"/>
                </a:tc>
                <a:tc>
                  <a:txBody>
                    <a:bodyPr/>
                    <a:lstStyle/>
                    <a:p>
                      <a:r>
                        <a:rPr lang="pt-BR" dirty="0"/>
                        <a:t>arbitrariedade</a:t>
                      </a:r>
                    </a:p>
                  </a:txBody>
                  <a:tcPr marL="87630" marR="87630"/>
                </a:tc>
                <a:extLst>
                  <a:ext uri="{0D108BD9-81ED-4DB2-BD59-A6C34878D82A}">
                    <a16:rowId xmlns:a16="http://schemas.microsoft.com/office/drawing/2014/main" val="10002"/>
                  </a:ext>
                </a:extLst>
              </a:tr>
              <a:tr h="370840">
                <a:tc>
                  <a:txBody>
                    <a:bodyPr/>
                    <a:lstStyle/>
                    <a:p>
                      <a:r>
                        <a:rPr lang="pt-BR" dirty="0"/>
                        <a:t>Mobilização</a:t>
                      </a:r>
                    </a:p>
                  </a:txBody>
                  <a:tcPr marL="87630" marR="87630"/>
                </a:tc>
                <a:tc>
                  <a:txBody>
                    <a:bodyPr/>
                    <a:lstStyle/>
                    <a:p>
                      <a:r>
                        <a:rPr lang="pt-BR" dirty="0"/>
                        <a:t>mínima</a:t>
                      </a:r>
                    </a:p>
                  </a:txBody>
                  <a:tcPr marL="87630" marR="87630"/>
                </a:tc>
                <a:tc>
                  <a:txBody>
                    <a:bodyPr/>
                    <a:lstStyle/>
                    <a:p>
                      <a:r>
                        <a:rPr lang="pt-BR" dirty="0"/>
                        <a:t>capilar</a:t>
                      </a:r>
                    </a:p>
                  </a:txBody>
                  <a:tcPr marL="87630" marR="87630"/>
                </a:tc>
                <a:tc>
                  <a:txBody>
                    <a:bodyPr/>
                    <a:lstStyle/>
                    <a:p>
                      <a:r>
                        <a:rPr lang="pt-BR" dirty="0"/>
                        <a:t>ritual</a:t>
                      </a:r>
                    </a:p>
                  </a:txBody>
                  <a:tcPr marL="87630" marR="87630"/>
                </a:tc>
                <a:tc>
                  <a:txBody>
                    <a:bodyPr/>
                    <a:lstStyle/>
                    <a:p>
                      <a:r>
                        <a:rPr lang="pt-BR" dirty="0"/>
                        <a:t>manipulada</a:t>
                      </a:r>
                    </a:p>
                  </a:txBody>
                  <a:tcPr marL="87630" marR="87630"/>
                </a:tc>
                <a:extLst>
                  <a:ext uri="{0D108BD9-81ED-4DB2-BD59-A6C34878D82A}">
                    <a16:rowId xmlns:a16="http://schemas.microsoft.com/office/drawing/2014/main" val="10003"/>
                  </a:ext>
                </a:extLst>
              </a:tr>
              <a:tr h="370840">
                <a:tc>
                  <a:txBody>
                    <a:bodyPr/>
                    <a:lstStyle/>
                    <a:p>
                      <a:r>
                        <a:rPr lang="pt-BR" dirty="0"/>
                        <a:t>Liderança</a:t>
                      </a:r>
                    </a:p>
                  </a:txBody>
                  <a:tcPr marL="87630" marR="87630"/>
                </a:tc>
                <a:tc>
                  <a:txBody>
                    <a:bodyPr/>
                    <a:lstStyle/>
                    <a:p>
                      <a:r>
                        <a:rPr lang="pt-BR" dirty="0"/>
                        <a:t>fundadora</a:t>
                      </a:r>
                    </a:p>
                  </a:txBody>
                  <a:tcPr marL="87630" marR="87630"/>
                </a:tc>
                <a:tc>
                  <a:txBody>
                    <a:bodyPr/>
                    <a:lstStyle/>
                    <a:p>
                      <a:r>
                        <a:rPr lang="pt-BR" dirty="0"/>
                        <a:t>Carismática-partidária</a:t>
                      </a:r>
                    </a:p>
                  </a:txBody>
                  <a:tcPr marL="87630" marR="87630"/>
                </a:tc>
                <a:tc>
                  <a:txBody>
                    <a:bodyPr/>
                    <a:lstStyle/>
                    <a:p>
                      <a:r>
                        <a:rPr lang="pt-BR" dirty="0"/>
                        <a:t>burocrática</a:t>
                      </a:r>
                    </a:p>
                  </a:txBody>
                  <a:tcPr marL="87630" marR="87630"/>
                </a:tc>
                <a:tc>
                  <a:txBody>
                    <a:bodyPr/>
                    <a:lstStyle/>
                    <a:p>
                      <a:r>
                        <a:rPr lang="pt-BR" dirty="0"/>
                        <a:t>personalista</a:t>
                      </a:r>
                    </a:p>
                  </a:txBody>
                  <a:tcPr marL="87630" marR="87630"/>
                </a:tc>
                <a:extLst>
                  <a:ext uri="{0D108BD9-81ED-4DB2-BD59-A6C34878D82A}">
                    <a16:rowId xmlns:a16="http://schemas.microsoft.com/office/drawing/2014/main" val="10004"/>
                  </a:ext>
                </a:extLst>
              </a:tr>
              <a:tr h="370840">
                <a:tc>
                  <a:txBody>
                    <a:bodyPr/>
                    <a:lstStyle/>
                    <a:p>
                      <a:endParaRPr lang="pt-BR" dirty="0"/>
                    </a:p>
                  </a:txBody>
                  <a:tcPr marL="87630" marR="87630"/>
                </a:tc>
                <a:tc>
                  <a:txBody>
                    <a:bodyPr/>
                    <a:lstStyle/>
                    <a:p>
                      <a:endParaRPr lang="pt-BR" dirty="0"/>
                    </a:p>
                  </a:txBody>
                  <a:tcPr marL="87630" marR="87630"/>
                </a:tc>
                <a:tc>
                  <a:txBody>
                    <a:bodyPr/>
                    <a:lstStyle/>
                    <a:p>
                      <a:endParaRPr lang="pt-BR" dirty="0"/>
                    </a:p>
                  </a:txBody>
                  <a:tcPr marL="87630" marR="87630"/>
                </a:tc>
                <a:tc>
                  <a:txBody>
                    <a:bodyPr/>
                    <a:lstStyle/>
                    <a:p>
                      <a:endParaRPr lang="pt-BR" dirty="0"/>
                    </a:p>
                  </a:txBody>
                  <a:tcPr marL="87630" marR="87630"/>
                </a:tc>
                <a:tc>
                  <a:txBody>
                    <a:bodyPr/>
                    <a:lstStyle/>
                    <a:p>
                      <a:endParaRPr lang="pt-BR" dirty="0"/>
                    </a:p>
                  </a:txBody>
                  <a:tcPr marL="87630" marR="87630"/>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886700" cy="1325563"/>
          </a:xfrm>
        </p:spPr>
        <p:txBody>
          <a:bodyPr/>
          <a:lstStyle/>
          <a:p>
            <a:r>
              <a:rPr lang="pt-BR" sz="3800" kern="0" dirty="0">
                <a:solidFill>
                  <a:schemeClr val="tx2"/>
                </a:solidFill>
              </a:rPr>
              <a:t>O Dilema do Autoritarismo Moderno</a:t>
            </a:r>
            <a:endParaRPr lang="en-US" sz="3800" kern="0" dirty="0">
              <a:solidFill>
                <a:schemeClr val="tx2"/>
              </a:solidFill>
            </a:endParaRPr>
          </a:p>
        </p:txBody>
      </p:sp>
      <p:sp>
        <p:nvSpPr>
          <p:cNvPr id="3" name="Espaço Reservado para Conteúdo 2"/>
          <p:cNvSpPr>
            <a:spLocks noGrp="1"/>
          </p:cNvSpPr>
          <p:nvPr>
            <p:ph idx="1"/>
          </p:nvPr>
        </p:nvSpPr>
        <p:spPr/>
        <p:txBody>
          <a:bodyPr>
            <a:normAutofit/>
          </a:bodyPr>
          <a:lstStyle/>
          <a:p>
            <a:pPr>
              <a:buFontTx/>
              <a:buChar char="-"/>
            </a:pPr>
            <a:r>
              <a:rPr lang="pt-BR" sz="3200" dirty="0"/>
              <a:t>Constrangem a oposição, mas não a aniquilam</a:t>
            </a:r>
          </a:p>
          <a:p>
            <a:pPr>
              <a:buFontTx/>
              <a:buChar char="-"/>
            </a:pPr>
            <a:r>
              <a:rPr lang="pt-BR" sz="3200" dirty="0"/>
              <a:t>Desrespeitam o Estado de Direito, mantendo, no entanto, uma aparência de ordem, legitimidade e prosperidade.</a:t>
            </a:r>
          </a:p>
          <a:p>
            <a:pPr>
              <a:buFontTx/>
              <a:buChar char="-"/>
            </a:pPr>
            <a:r>
              <a:rPr lang="pt-BR" sz="3200" dirty="0"/>
              <a:t>O que fazer quando a prosperidade naufraga</a:t>
            </a:r>
            <a:r>
              <a:rPr lang="en-US" sz="3200" dirty="0"/>
              <a:t>?</a:t>
            </a:r>
            <a:endParaRPr lang="pt-BR" sz="3200" dirty="0"/>
          </a:p>
        </p:txBody>
      </p:sp>
    </p:spTree>
    <p:extLst>
      <p:ext uri="{BB962C8B-B14F-4D97-AF65-F5344CB8AC3E}">
        <p14:creationId xmlns:p14="http://schemas.microsoft.com/office/powerpoint/2010/main" val="227623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162" name="Rectangle 2"/>
          <p:cNvSpPr>
            <a:spLocks noGrp="1" noChangeArrowheads="1"/>
          </p:cNvSpPr>
          <p:nvPr>
            <p:ph type="title"/>
          </p:nvPr>
        </p:nvSpPr>
        <p:spPr>
          <a:xfrm>
            <a:off x="1143002" y="1999615"/>
            <a:ext cx="6858000" cy="2764028"/>
          </a:xfrm>
        </p:spPr>
        <p:txBody>
          <a:bodyPr vert="horz" lIns="91440" tIns="45720" rIns="91440" bIns="45720" rtlCol="0" anchor="ctr">
            <a:normAutofit/>
          </a:bodyPr>
          <a:lstStyle/>
          <a:p>
            <a:pPr algn="ctr" defTabSz="914400"/>
            <a:r>
              <a:rPr lang="en-US" sz="3000" kern="1200" dirty="0" err="1">
                <a:solidFill>
                  <a:schemeClr val="tx1"/>
                </a:solidFill>
                <a:latin typeface="+mj-lt"/>
                <a:ea typeface="+mj-ea"/>
                <a:cs typeface="+mj-cs"/>
              </a:rPr>
              <a:t>Os</a:t>
            </a:r>
            <a:r>
              <a:rPr lang="en-US" sz="3000" kern="1200" dirty="0">
                <a:solidFill>
                  <a:schemeClr val="tx1"/>
                </a:solidFill>
                <a:latin typeface="+mj-lt"/>
                <a:ea typeface="+mj-ea"/>
                <a:cs typeface="+mj-cs"/>
              </a:rPr>
              <a:t> regimes </a:t>
            </a:r>
            <a:r>
              <a:rPr lang="en-US" sz="3000" kern="1200" dirty="0" err="1">
                <a:solidFill>
                  <a:schemeClr val="tx1"/>
                </a:solidFill>
                <a:latin typeface="+mj-lt"/>
                <a:ea typeface="+mj-ea"/>
                <a:cs typeface="+mj-cs"/>
              </a:rPr>
              <a:t>não</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democráticos</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são</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mais</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numerosos</a:t>
            </a:r>
            <a:r>
              <a:rPr lang="en-US" sz="3000" kern="1200" dirty="0">
                <a:solidFill>
                  <a:schemeClr val="tx1"/>
                </a:solidFill>
                <a:latin typeface="+mj-lt"/>
                <a:ea typeface="+mj-ea"/>
                <a:cs typeface="+mj-cs"/>
              </a:rPr>
              <a:t> do que </a:t>
            </a:r>
            <a:r>
              <a:rPr lang="en-US" sz="3000" kern="1200" dirty="0" err="1">
                <a:solidFill>
                  <a:schemeClr val="tx1"/>
                </a:solidFill>
                <a:latin typeface="+mj-lt"/>
                <a:ea typeface="+mj-ea"/>
                <a:cs typeface="+mj-cs"/>
              </a:rPr>
              <a:t>os</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democrático</a:t>
            </a:r>
            <a:r>
              <a:rPr lang="en-US" sz="3000" kern="1200" dirty="0">
                <a:solidFill>
                  <a:schemeClr val="tx1"/>
                </a:solidFill>
                <a:latin typeface="+mj-lt"/>
                <a:ea typeface="+mj-ea"/>
                <a:cs typeface="+mj-cs"/>
              </a:rPr>
              <a:t>..</a:t>
            </a:r>
            <a:br>
              <a:rPr lang="en-US" sz="3000" kern="1200" dirty="0">
                <a:solidFill>
                  <a:schemeClr val="tx1"/>
                </a:solidFill>
                <a:latin typeface="+mj-lt"/>
                <a:ea typeface="+mj-ea"/>
                <a:cs typeface="+mj-cs"/>
              </a:rPr>
            </a:br>
            <a:br>
              <a:rPr lang="en-US" sz="3000" kern="1200" dirty="0">
                <a:solidFill>
                  <a:schemeClr val="tx1"/>
                </a:solidFill>
                <a:latin typeface="+mj-lt"/>
                <a:ea typeface="+mj-ea"/>
                <a:cs typeface="+mj-cs"/>
              </a:rPr>
            </a:br>
            <a:r>
              <a:rPr lang="en-US" sz="3000" kern="1200" dirty="0" err="1">
                <a:solidFill>
                  <a:schemeClr val="tx1"/>
                </a:solidFill>
                <a:latin typeface="+mj-lt"/>
                <a:ea typeface="+mj-ea"/>
                <a:cs typeface="+mj-cs"/>
              </a:rPr>
              <a:t>Além</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disso</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será</a:t>
            </a:r>
            <a:r>
              <a:rPr lang="en-US" sz="3000" kern="1200" dirty="0">
                <a:solidFill>
                  <a:schemeClr val="tx1"/>
                </a:solidFill>
                <a:latin typeface="+mj-lt"/>
                <a:ea typeface="+mj-ea"/>
                <a:cs typeface="+mj-cs"/>
              </a:rPr>
              <a:t> que </a:t>
            </a:r>
            <a:r>
              <a:rPr lang="en-US" sz="3000" kern="1200" dirty="0" err="1">
                <a:solidFill>
                  <a:schemeClr val="tx1"/>
                </a:solidFill>
                <a:latin typeface="+mj-lt"/>
                <a:ea typeface="+mj-ea"/>
                <a:cs typeface="+mj-cs"/>
              </a:rPr>
              <a:t>estão</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ganhado</a:t>
            </a:r>
            <a:r>
              <a:rPr lang="en-US" sz="3000" kern="1200" dirty="0">
                <a:solidFill>
                  <a:schemeClr val="tx1"/>
                </a:solidFill>
                <a:latin typeface="+mj-lt"/>
                <a:ea typeface="+mj-ea"/>
                <a:cs typeface="+mj-cs"/>
              </a:rPr>
              <a:t> </a:t>
            </a:r>
            <a:r>
              <a:rPr lang="en-US" sz="3000" i="1" kern="1200" dirty="0">
                <a:solidFill>
                  <a:schemeClr val="tx1"/>
                </a:solidFill>
                <a:latin typeface="+mj-lt"/>
                <a:ea typeface="+mj-ea"/>
                <a:cs typeface="+mj-cs"/>
              </a:rPr>
              <a:t>momentum?</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41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672" y="689273"/>
            <a:ext cx="24479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878236"/>
            <a:ext cx="24193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Eleições na Turquia: Vitória de Erdogan reforça uma era de ...">
            <a:extLst>
              <a:ext uri="{FF2B5EF4-FFF2-40B4-BE49-F238E27FC236}">
                <a16:creationId xmlns:a16="http://schemas.microsoft.com/office/drawing/2014/main" id="{B433CCEF-7737-4E87-98DE-F38E89968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48680"/>
            <a:ext cx="3284160" cy="19979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vo Morales – Wikipédia, a enciclopédia livre">
            <a:extLst>
              <a:ext uri="{FF2B5EF4-FFF2-40B4-BE49-F238E27FC236}">
                <a16:creationId xmlns:a16="http://schemas.microsoft.com/office/drawing/2014/main" id="{0C4DD708-6AEA-4AB6-8F77-8C67FD9320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765229"/>
            <a:ext cx="1949202" cy="280778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47BFD3C-D1EA-4F4E-801E-FADBDB1421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709862"/>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m para Foto de Putin">
            <a:extLst>
              <a:ext uri="{FF2B5EF4-FFF2-40B4-BE49-F238E27FC236}">
                <a16:creationId xmlns:a16="http://schemas.microsoft.com/office/drawing/2014/main" id="{47D69CCD-4D3A-41FA-B878-D74CE290E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567" y="4889300"/>
            <a:ext cx="30846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sultado de imagem para Foto de Orban">
            <a:extLst>
              <a:ext uri="{FF2B5EF4-FFF2-40B4-BE49-F238E27FC236}">
                <a16:creationId xmlns:a16="http://schemas.microsoft.com/office/drawing/2014/main" id="{BBAC71C9-877D-4F28-AD91-7C692D2876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0191" y="4941168"/>
            <a:ext cx="2984093" cy="179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0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pt-BR" dirty="0"/>
              <a:t>Governos e Regimes Militares:</a:t>
            </a:r>
          </a:p>
        </p:txBody>
      </p:sp>
      <p:sp>
        <p:nvSpPr>
          <p:cNvPr id="222211" name="Rectangle 3"/>
          <p:cNvSpPr>
            <a:spLocks noGrp="1" noChangeArrowheads="1"/>
          </p:cNvSpPr>
          <p:nvPr>
            <p:ph idx="1"/>
          </p:nvPr>
        </p:nvSpPr>
        <p:spPr>
          <a:xfrm>
            <a:off x="457200" y="1600201"/>
            <a:ext cx="8229600" cy="1066800"/>
          </a:xfrm>
        </p:spPr>
        <p:txBody>
          <a:bodyPr>
            <a:normAutofit fontScale="85000" lnSpcReduction="10000"/>
          </a:bodyPr>
          <a:lstStyle/>
          <a:p>
            <a:pPr>
              <a:lnSpc>
                <a:spcPct val="90000"/>
              </a:lnSpc>
              <a:buFont typeface="Wingdings" pitchFamily="2" charset="2"/>
              <a:buNone/>
            </a:pPr>
            <a:r>
              <a:rPr lang="pt-BR" sz="2800" dirty="0"/>
              <a:t> ‘O Golpe de Estado é uma criação latino-americana, como a salsa e a margarita, porém muito mais mortíferas que essas’</a:t>
            </a:r>
          </a:p>
          <a:p>
            <a:pPr>
              <a:lnSpc>
                <a:spcPct val="90000"/>
              </a:lnSpc>
              <a:buFont typeface="Wingdings" pitchFamily="2" charset="2"/>
              <a:buNone/>
            </a:pPr>
            <a:r>
              <a:rPr lang="pt-BR" sz="2400" dirty="0"/>
              <a:t>                    (Vargas-Llosa, 1992)</a:t>
            </a:r>
            <a:endParaRPr lang="el-GR" sz="2400" dirty="0"/>
          </a:p>
        </p:txBody>
      </p:sp>
      <p:sp>
        <p:nvSpPr>
          <p:cNvPr id="5" name="Rectangle 3"/>
          <p:cNvSpPr txBox="1">
            <a:spLocks noChangeArrowheads="1"/>
          </p:cNvSpPr>
          <p:nvPr/>
        </p:nvSpPr>
        <p:spPr bwMode="auto">
          <a:xfrm>
            <a:off x="609600" y="37338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pt-BR" sz="2800" b="0" i="0" u="none" strike="noStrike" kern="0" cap="none" spc="0" normalizeH="0" baseline="0" noProof="0" dirty="0">
                <a:ln>
                  <a:noFill/>
                </a:ln>
                <a:solidFill>
                  <a:schemeClr val="tx1"/>
                </a:solidFill>
                <a:effectLst/>
                <a:uLnTx/>
                <a:uFillTx/>
                <a:latin typeface="+mn-lt"/>
                <a:ea typeface="+mn-ea"/>
                <a:cs typeface="+mn-cs"/>
              </a:rPr>
              <a:t> Os golpes de Estado só são possíveis se a organização militar</a:t>
            </a:r>
            <a:r>
              <a:rPr kumimoji="0" lang="pt-BR" sz="2800" b="0" i="0" u="none" strike="noStrike" kern="0" cap="none" spc="0" normalizeH="0" noProof="0" dirty="0">
                <a:ln>
                  <a:noFill/>
                </a:ln>
                <a:solidFill>
                  <a:schemeClr val="tx1"/>
                </a:solidFill>
                <a:effectLst/>
                <a:uLnTx/>
                <a:uFillTx/>
                <a:latin typeface="+mn-lt"/>
                <a:ea typeface="+mn-ea"/>
                <a:cs typeface="+mn-cs"/>
              </a:rPr>
              <a:t> os compartilhar em larga medida</a:t>
            </a:r>
            <a:endParaRPr kumimoji="0" lang="pt-BR" sz="2800" b="0" i="0" u="none" strike="noStrike" kern="0" cap="none" spc="0" normalizeH="0" baseline="0" noProof="0" dirty="0">
              <a:ln>
                <a:noFill/>
              </a:ln>
              <a:solidFill>
                <a:schemeClr val="tx1"/>
              </a:solidFill>
              <a:effectLst/>
              <a:uLnTx/>
              <a:uFillTx/>
              <a:latin typeface="+mn-lt"/>
              <a:ea typeface="+mn-ea"/>
              <a:cs typeface="+mn-cs"/>
            </a:endParaRPr>
          </a:p>
          <a:p>
            <a:pPr marL="342900" lvl="0" indent="-342900">
              <a:lnSpc>
                <a:spcPct val="90000"/>
              </a:lnSpc>
              <a:spcBef>
                <a:spcPct val="20000"/>
              </a:spcBef>
              <a:buClr>
                <a:schemeClr val="accent1"/>
              </a:buClr>
              <a:defRPr/>
            </a:pPr>
            <a:r>
              <a:rPr kumimoji="0" lang="pt-BR" sz="2400" b="0" i="0" u="none" strike="noStrike" kern="0" cap="none" spc="0" normalizeH="0" baseline="0" noProof="0" dirty="0">
                <a:ln>
                  <a:noFill/>
                </a:ln>
                <a:solidFill>
                  <a:schemeClr val="tx1"/>
                </a:solidFill>
                <a:effectLst/>
                <a:uLnTx/>
                <a:uFillTx/>
                <a:latin typeface="+mn-lt"/>
                <a:ea typeface="+mn-ea"/>
                <a:cs typeface="+mn-cs"/>
              </a:rPr>
              <a:t>                    	</a:t>
            </a:r>
            <a:r>
              <a:rPr lang="pt-BR" sz="2400" kern="0" dirty="0" err="1">
                <a:latin typeface="+mn-lt"/>
              </a:rPr>
              <a:t>Pretorianismo</a:t>
            </a:r>
            <a:r>
              <a:rPr kumimoji="0" lang="pt-BR" sz="2400" b="0" i="0" u="none" strike="noStrike" kern="0" cap="none" spc="0" normalizeH="0" noProof="0" dirty="0">
                <a:ln>
                  <a:noFill/>
                </a:ln>
                <a:solidFill>
                  <a:schemeClr val="tx1"/>
                </a:solidFill>
                <a:effectLst/>
                <a:uLnTx/>
                <a:uFillTx/>
                <a:latin typeface="+mn-lt"/>
                <a:ea typeface="+mn-ea"/>
                <a:cs typeface="+mn-cs"/>
              </a:rPr>
              <a:t> oligárquico</a:t>
            </a:r>
          </a:p>
          <a:p>
            <a:pPr marL="342900" lvl="0" indent="-342900">
              <a:lnSpc>
                <a:spcPct val="90000"/>
              </a:lnSpc>
              <a:spcBef>
                <a:spcPct val="20000"/>
              </a:spcBef>
              <a:buClr>
                <a:schemeClr val="accent1"/>
              </a:buClr>
            </a:pPr>
            <a:r>
              <a:rPr lang="pt-BR" sz="2400" kern="0" dirty="0">
                <a:latin typeface="+mn-lt"/>
              </a:rPr>
              <a:t>		 	</a:t>
            </a:r>
            <a:r>
              <a:rPr lang="pt-BR" sz="2400" kern="0" dirty="0" err="1"/>
              <a:t>Pretorianismo</a:t>
            </a:r>
            <a:r>
              <a:rPr lang="pt-BR" sz="2400" kern="0" dirty="0"/>
              <a:t> radical</a:t>
            </a:r>
          </a:p>
          <a:p>
            <a:pPr marL="342900" lvl="0" indent="-342900">
              <a:lnSpc>
                <a:spcPct val="90000"/>
              </a:lnSpc>
              <a:spcBef>
                <a:spcPct val="20000"/>
              </a:spcBef>
              <a:buClr>
                <a:schemeClr val="accent1"/>
              </a:buClr>
            </a:pPr>
            <a:r>
              <a:rPr kumimoji="0" lang="pt-BR" sz="2400" b="0" i="0" u="none" strike="noStrike" kern="0" cap="none" spc="0" normalizeH="0" noProof="0" dirty="0">
                <a:ln>
                  <a:noFill/>
                </a:ln>
                <a:solidFill>
                  <a:schemeClr val="tx1"/>
                </a:solidFill>
                <a:effectLst/>
                <a:uLnTx/>
                <a:uFillTx/>
                <a:latin typeface="+mn-lt"/>
                <a:ea typeface="+mn-ea"/>
                <a:cs typeface="+mn-cs"/>
              </a:rPr>
              <a:t>			</a:t>
            </a:r>
            <a:r>
              <a:rPr lang="pt-BR" sz="2400" kern="0" dirty="0" err="1"/>
              <a:t>Pretorianismo</a:t>
            </a:r>
            <a:r>
              <a:rPr lang="pt-BR" sz="2400" kern="0" dirty="0"/>
              <a:t> </a:t>
            </a:r>
            <a:r>
              <a:rPr kumimoji="0" lang="pt-BR" sz="2400" b="0" i="0" u="none" strike="noStrike" kern="0" cap="none" spc="0" normalizeH="0" noProof="0" dirty="0">
                <a:ln>
                  <a:noFill/>
                </a:ln>
                <a:solidFill>
                  <a:schemeClr val="tx1"/>
                </a:solidFill>
                <a:effectLst/>
                <a:uLnTx/>
                <a:uFillTx/>
                <a:latin typeface="+mn-lt"/>
                <a:ea typeface="+mn-ea"/>
                <a:cs typeface="+mn-cs"/>
              </a:rPr>
              <a:t>de massas </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pt-BR" dirty="0"/>
              <a:t>O fim dos Regimes Militares (em particular) :</a:t>
            </a:r>
          </a:p>
        </p:txBody>
      </p:sp>
      <p:sp>
        <p:nvSpPr>
          <p:cNvPr id="222211" name="Rectangle 3"/>
          <p:cNvSpPr>
            <a:spLocks noGrp="1" noChangeArrowheads="1"/>
          </p:cNvSpPr>
          <p:nvPr>
            <p:ph idx="1"/>
          </p:nvPr>
        </p:nvSpPr>
        <p:spPr>
          <a:xfrm>
            <a:off x="467360" y="1593282"/>
            <a:ext cx="8382000" cy="1900807"/>
          </a:xfrm>
        </p:spPr>
        <p:txBody>
          <a:bodyPr>
            <a:normAutofit fontScale="25000" lnSpcReduction="20000"/>
          </a:bodyPr>
          <a:lstStyle/>
          <a:p>
            <a:pPr>
              <a:buNone/>
            </a:pPr>
            <a:r>
              <a:rPr lang="pt-BR" sz="2800" dirty="0"/>
              <a:t> </a:t>
            </a:r>
            <a:r>
              <a:rPr kumimoji="0" lang="pt-BR" sz="11200" b="0" i="0" u="none" strike="noStrike" kern="0" cap="none" spc="0" normalizeH="0" baseline="0" noProof="0" dirty="0">
                <a:ln>
                  <a:noFill/>
                </a:ln>
                <a:solidFill>
                  <a:schemeClr val="tx1"/>
                </a:solidFill>
                <a:effectLst/>
                <a:uLnTx/>
                <a:uFillTx/>
                <a:latin typeface="+mn-lt"/>
                <a:ea typeface="+mn-ea"/>
                <a:cs typeface="+mn-cs"/>
              </a:rPr>
              <a:t>A</a:t>
            </a:r>
            <a:r>
              <a:rPr kumimoji="0" lang="pt-BR" sz="11200" b="0" i="0" u="none" strike="noStrike" kern="0" cap="none" spc="0" normalizeH="0" noProof="0" dirty="0">
                <a:ln>
                  <a:noFill/>
                </a:ln>
                <a:solidFill>
                  <a:schemeClr val="tx1"/>
                </a:solidFill>
                <a:effectLst/>
                <a:uLnTx/>
                <a:uFillTx/>
                <a:latin typeface="+mn-lt"/>
                <a:ea typeface="+mn-ea"/>
                <a:cs typeface="+mn-cs"/>
              </a:rPr>
              <a:t> visão de O´Donnell: </a:t>
            </a:r>
            <a:r>
              <a:rPr lang="pt-BR" sz="11200" kern="0" dirty="0">
                <a:latin typeface="+mn-lt"/>
              </a:rPr>
              <a:t>Relação entre desenvolvimento e regime político.</a:t>
            </a:r>
          </a:p>
          <a:p>
            <a:pPr>
              <a:lnSpc>
                <a:spcPct val="90000"/>
              </a:lnSpc>
              <a:buFont typeface="Wingdings" pitchFamily="2" charset="2"/>
              <a:buNone/>
            </a:pPr>
            <a:endParaRPr lang="pt-BR" sz="11200" dirty="0"/>
          </a:p>
          <a:p>
            <a:pPr>
              <a:lnSpc>
                <a:spcPct val="90000"/>
              </a:lnSpc>
              <a:buFont typeface="Wingdings" pitchFamily="2" charset="2"/>
              <a:buNone/>
            </a:pPr>
            <a:r>
              <a:rPr lang="pt-BR" sz="11200" dirty="0"/>
              <a:t>Caminhos para a transição:</a:t>
            </a:r>
          </a:p>
          <a:p>
            <a:pPr>
              <a:lnSpc>
                <a:spcPct val="90000"/>
              </a:lnSpc>
              <a:buFont typeface="Wingdings" pitchFamily="2" charset="2"/>
              <a:buNone/>
            </a:pPr>
            <a:endParaRPr lang="pt-BR" sz="11200" dirty="0"/>
          </a:p>
          <a:p>
            <a:pPr marL="1798638" indent="-457200">
              <a:lnSpc>
                <a:spcPct val="90000"/>
              </a:lnSpc>
              <a:buFont typeface="Wingdings" pitchFamily="2" charset="2"/>
              <a:buAutoNum type="arabicPeriod"/>
            </a:pPr>
            <a:r>
              <a:rPr lang="pt-BR" sz="11200" dirty="0"/>
              <a:t>Derrota política</a:t>
            </a:r>
          </a:p>
          <a:p>
            <a:pPr marL="1798638" indent="-457200">
              <a:lnSpc>
                <a:spcPct val="90000"/>
              </a:lnSpc>
              <a:buFont typeface="Wingdings" pitchFamily="2" charset="2"/>
              <a:buAutoNum type="arabicPeriod"/>
            </a:pPr>
            <a:r>
              <a:rPr lang="pt-BR" sz="11200" dirty="0"/>
              <a:t>Afastamento voluntário</a:t>
            </a:r>
          </a:p>
          <a:p>
            <a:pPr marL="1798638" indent="-457200">
              <a:lnSpc>
                <a:spcPct val="90000"/>
              </a:lnSpc>
              <a:buFont typeface="Wingdings" pitchFamily="2" charset="2"/>
              <a:buAutoNum type="arabicPeriod"/>
            </a:pPr>
            <a:r>
              <a:rPr lang="pt-BR" sz="11200" dirty="0"/>
              <a:t>Um golpe de ‘legalistas’</a:t>
            </a:r>
            <a:endParaRPr lang="el-GR" sz="11200" dirty="0"/>
          </a:p>
        </p:txBody>
      </p:sp>
      <p:sp>
        <p:nvSpPr>
          <p:cNvPr id="5" name="Rectangle 3"/>
          <p:cNvSpPr txBox="1">
            <a:spLocks noChangeArrowheads="1"/>
          </p:cNvSpPr>
          <p:nvPr/>
        </p:nvSpPr>
        <p:spPr bwMode="auto">
          <a:xfrm>
            <a:off x="609600" y="37338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endParaRPr kumimoji="0" lang="pt-BR"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pt-BR" sz="2400" b="0" i="0" u="none" strike="noStrike" kern="0" cap="none" spc="0" normalizeH="0" noProof="0" dirty="0">
                <a:ln>
                  <a:noFill/>
                </a:ln>
                <a:solidFill>
                  <a:schemeClr val="tx1"/>
                </a:solidFill>
                <a:effectLst/>
                <a:uLnTx/>
                <a:uFillTx/>
                <a:latin typeface="+mn-lt"/>
                <a:ea typeface="+mn-ea"/>
                <a:cs typeface="+mn-cs"/>
              </a:rPr>
              <a:t> </a:t>
            </a:r>
            <a:endParaRPr kumimoji="0" lang="el-GR" sz="24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2"/>
          <p:cNvSpPr txBox="1">
            <a:spLocks noChangeArrowheads="1"/>
          </p:cNvSpPr>
          <p:nvPr/>
        </p:nvSpPr>
        <p:spPr bwMode="auto">
          <a:xfrm>
            <a:off x="609600" y="5257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3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FC309D3-602E-4383-B03F-200C33A9E7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68"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81000" y="152400"/>
            <a:ext cx="8382000" cy="677108"/>
          </a:xfrm>
          <a:prstGeom prst="rect">
            <a:avLst/>
          </a:prstGeom>
          <a:noFill/>
        </p:spPr>
        <p:txBody>
          <a:bodyPr wrap="square" rtlCol="0">
            <a:spAutoFit/>
          </a:bodyPr>
          <a:lstStyle/>
          <a:p>
            <a:r>
              <a:rPr lang="pt-BR" sz="3800" dirty="0">
                <a:solidFill>
                  <a:schemeClr val="tx2"/>
                </a:solidFill>
                <a:latin typeface="+mj-lt"/>
                <a:ea typeface="+mj-ea"/>
                <a:cs typeface="Courier New" pitchFamily="49" charset="0"/>
              </a:rPr>
              <a:t>Declínio da Liberdade</a:t>
            </a:r>
            <a:endParaRPr lang="en-US" sz="3800" dirty="0">
              <a:solidFill>
                <a:schemeClr val="tx2"/>
              </a:solidFill>
              <a:latin typeface="+mj-lt"/>
              <a:ea typeface="+mj-ea"/>
              <a:cs typeface="Courier New" pitchFamily="49" charset="0"/>
            </a:endParaRPr>
          </a:p>
        </p:txBody>
      </p:sp>
      <p:pic>
        <p:nvPicPr>
          <p:cNvPr id="2" name="Picture 2">
            <a:extLst>
              <a:ext uri="{FF2B5EF4-FFF2-40B4-BE49-F238E27FC236}">
                <a16:creationId xmlns:a16="http://schemas.microsoft.com/office/drawing/2014/main" id="{3C545244-464B-40B8-9C6A-8BD0D1D91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1705"/>
            <a:ext cx="9144000" cy="491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8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17525" y="1111250"/>
            <a:ext cx="8596313" cy="1403350"/>
          </a:xfrm>
        </p:spPr>
        <p:txBody>
          <a:bodyPr>
            <a:normAutofit fontScale="90000"/>
          </a:bodyPr>
          <a:lstStyle/>
          <a:p>
            <a:r>
              <a:rPr lang="pt-BR" dirty="0"/>
              <a:t>Não é a primeira vez em que em que as Democracias parecem fracas :</a:t>
            </a:r>
            <a:br>
              <a:rPr lang="pt-BR" dirty="0"/>
            </a:br>
            <a:endParaRPr lang="pt-BR" dirty="0">
              <a:cs typeface="Times New Roman" pitchFamily="18" charset="0"/>
            </a:endParaRPr>
          </a:p>
        </p:txBody>
      </p:sp>
      <p:sp>
        <p:nvSpPr>
          <p:cNvPr id="6" name="Espaço Reservado para Conteúdo 5"/>
          <p:cNvSpPr>
            <a:spLocks noGrp="1"/>
          </p:cNvSpPr>
          <p:nvPr>
            <p:ph idx="1"/>
          </p:nvPr>
        </p:nvSpPr>
        <p:spPr>
          <a:xfrm>
            <a:off x="457200" y="3505200"/>
            <a:ext cx="8229600" cy="2625725"/>
          </a:xfrm>
        </p:spPr>
        <p:txBody>
          <a:bodyPr/>
          <a:lstStyle/>
          <a:p>
            <a:pPr>
              <a:buNone/>
            </a:pPr>
            <a:r>
              <a:rPr lang="pt-BR" i="1" dirty="0"/>
              <a:t>“O mundo assiste ao início tumultuado e fecundo de uma nova era..” </a:t>
            </a:r>
          </a:p>
          <a:p>
            <a:pPr>
              <a:buNone/>
            </a:pPr>
            <a:endParaRPr lang="pt-BR" i="1" dirty="0"/>
          </a:p>
          <a:p>
            <a:pPr>
              <a:buNone/>
            </a:pPr>
            <a:r>
              <a:rPr lang="pt-BR" i="1" dirty="0"/>
              <a:t>Discurso de Getúlio Vargas, 11 de Junho de 1940 - discurso a bordo do Encouraçado Minas Gerais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609600"/>
            <a:ext cx="8229600" cy="4530725"/>
          </a:xfrm>
        </p:spPr>
        <p:txBody>
          <a:bodyPr>
            <a:normAutofit lnSpcReduction="10000"/>
          </a:bodyPr>
          <a:lstStyle/>
          <a:p>
            <a:pPr marL="0" indent="0">
              <a:buNone/>
            </a:pPr>
            <a:r>
              <a:rPr lang="pt-BR" sz="2800" dirty="0"/>
              <a:t>“Não marchamos para o fim da civilização mas para </a:t>
            </a:r>
            <a:r>
              <a:rPr lang="pt-BR" sz="2800" dirty="0">
                <a:solidFill>
                  <a:srgbClr val="FF0000"/>
                </a:solidFill>
              </a:rPr>
              <a:t>o início, tumultuoso e fecundo, de uma nova era. </a:t>
            </a:r>
            <a:endParaRPr lang="en-US" sz="2800" dirty="0">
              <a:solidFill>
                <a:srgbClr val="FF0000"/>
              </a:solidFill>
            </a:endParaRPr>
          </a:p>
          <a:p>
            <a:pPr marL="0" indent="0">
              <a:buNone/>
            </a:pPr>
            <a:r>
              <a:rPr lang="pt-BR" sz="2800" dirty="0"/>
              <a:t>A economia equilibrada e a riqueza na nova ordem social — Os pessimistas, </a:t>
            </a:r>
            <a:r>
              <a:rPr lang="pt-BR" sz="2800" dirty="0" err="1"/>
              <a:t>cassandras</a:t>
            </a:r>
            <a:r>
              <a:rPr lang="pt-BR" sz="2800" dirty="0"/>
              <a:t> de derrotismo — Não mais </a:t>
            </a:r>
            <a:r>
              <a:rPr lang="pt-BR" sz="2800" dirty="0">
                <a:solidFill>
                  <a:srgbClr val="FF0000"/>
                </a:solidFill>
              </a:rPr>
              <a:t>os liberalismos imprevidentes</a:t>
            </a:r>
            <a:r>
              <a:rPr lang="pt-BR" sz="2800" dirty="0"/>
              <a:t>, </a:t>
            </a:r>
            <a:r>
              <a:rPr lang="pt-BR" sz="2800" dirty="0">
                <a:solidFill>
                  <a:srgbClr val="FF0000"/>
                </a:solidFill>
              </a:rPr>
              <a:t>as demagogias estéreis, os personalismos semeadores de desordem </a:t>
            </a:r>
            <a:r>
              <a:rPr lang="pt-BR" sz="2800" dirty="0"/>
              <a:t>— </a:t>
            </a:r>
            <a:r>
              <a:rPr lang="pt-BR" sz="2800" dirty="0">
                <a:solidFill>
                  <a:srgbClr val="FF0000"/>
                </a:solidFill>
              </a:rPr>
              <a:t>A disciplina política</a:t>
            </a:r>
            <a:r>
              <a:rPr lang="pt-BR" sz="2800" dirty="0"/>
              <a:t>, baseada na justiça social, amparando o trabalhador — O proletário, elemento indispensável de colaboração social — </a:t>
            </a:r>
            <a:r>
              <a:rPr lang="pt-BR" sz="2800" dirty="0">
                <a:solidFill>
                  <a:srgbClr val="FF0000"/>
                </a:solidFill>
              </a:rPr>
              <a:t>A ordem criada pelas circunstâncias novas, incompatível com o individualismo”. </a:t>
            </a:r>
          </a:p>
          <a:p>
            <a:pPr marL="0" indent="0" algn="r">
              <a:buNone/>
            </a:pPr>
            <a:r>
              <a:rPr lang="pt-BR" sz="2400" dirty="0"/>
              <a:t>Getúlio Vargas</a:t>
            </a:r>
            <a:endParaRPr lang="en-US" sz="2400" dirty="0"/>
          </a:p>
          <a:p>
            <a:endParaRPr lang="en-US" dirty="0"/>
          </a:p>
        </p:txBody>
      </p:sp>
    </p:spTree>
    <p:extLst>
      <p:ext uri="{BB962C8B-B14F-4D97-AF65-F5344CB8AC3E}">
        <p14:creationId xmlns:p14="http://schemas.microsoft.com/office/powerpoint/2010/main" val="278443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animated map that explains the world - Vox">
            <a:extLst>
              <a:ext uri="{FF2B5EF4-FFF2-40B4-BE49-F238E27FC236}">
                <a16:creationId xmlns:a16="http://schemas.microsoft.com/office/drawing/2014/main" id="{9876C1E5-5162-49E1-B585-973531811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513"/>
            <a:ext cx="9144000" cy="526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9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Mapa colorido com texto preto sobre fundo branco&#10;&#10;Descrição gerada automaticamente">
            <a:extLst>
              <a:ext uri="{FF2B5EF4-FFF2-40B4-BE49-F238E27FC236}">
                <a16:creationId xmlns:a16="http://schemas.microsoft.com/office/drawing/2014/main" id="{071B9DB3-189F-4F0A-AEC7-988D9C96A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244362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571604" y="79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nvGraphicFramePr>
        <p:xfrm>
          <a:off x="1500166" y="264318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p:cNvGraphicFramePr/>
          <p:nvPr/>
        </p:nvGraphicFramePr>
        <p:xfrm>
          <a:off x="1500166" y="1214422"/>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TotalTime>
  <Words>679</Words>
  <Application>Microsoft Office PowerPoint</Application>
  <PresentationFormat>Apresentação na tela (4:3)</PresentationFormat>
  <Paragraphs>117</Paragraphs>
  <Slides>22</Slides>
  <Notes>14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Arial</vt:lpstr>
      <vt:lpstr>Calibri</vt:lpstr>
      <vt:lpstr>Calibri Light</vt:lpstr>
      <vt:lpstr>Times New Roman</vt:lpstr>
      <vt:lpstr>Wingdings</vt:lpstr>
      <vt:lpstr>Tema do Office</vt:lpstr>
      <vt:lpstr>Regimes políticos no mundo contemporâneo: Autocracias</vt:lpstr>
      <vt:lpstr>Os regimes não democráticos são mais numerosos do que os democrático..  Além disso, será que estão ganhado momentum? </vt:lpstr>
      <vt:lpstr>Apresentação do PowerPoint</vt:lpstr>
      <vt:lpstr>Apresentação do PowerPoint</vt:lpstr>
      <vt:lpstr>Não é a primeira vez em que em que as Democracias parecem fracas : </vt:lpstr>
      <vt:lpstr>Apresentação do PowerPoint</vt:lpstr>
      <vt:lpstr>Apresentação do PowerPoint</vt:lpstr>
      <vt:lpstr>Apresentação do PowerPoint</vt:lpstr>
      <vt:lpstr>Apresentação do PowerPoint</vt:lpstr>
      <vt:lpstr>Uma classificação (Linz e Stepan, 1996):</vt:lpstr>
      <vt:lpstr>Regimes Autoritários: </vt:lpstr>
      <vt:lpstr>Pluralismo limitado:</vt:lpstr>
      <vt:lpstr>Mentalidades x Ideologia:</vt:lpstr>
      <vt:lpstr>O Papel da Mobilização:</vt:lpstr>
      <vt:lpstr>Características dos Regimes Totalitários:</vt:lpstr>
      <vt:lpstr>Características dos Regimes Sultânicos:</vt:lpstr>
      <vt:lpstr>A Repressão política:</vt:lpstr>
      <vt:lpstr>Resumo das Características dos Regimes Não Democráticos</vt:lpstr>
      <vt:lpstr>O Dilema do Autoritarismo Moderno</vt:lpstr>
      <vt:lpstr>Apresentação do PowerPoint</vt:lpstr>
      <vt:lpstr>Governos e Regimes Militares:</vt:lpstr>
      <vt:lpstr>O fim dos Regimes Militares (em particular)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Regimes políticos no mundo contemporâneo: Autocracias</dc:title>
  <dc:creator>LEANDRO PIQUET</dc:creator>
  <cp:lastModifiedBy>LEANDRO PIQUET</cp:lastModifiedBy>
  <cp:revision>7</cp:revision>
  <dcterms:created xsi:type="dcterms:W3CDTF">2020-06-19T15:07:55Z</dcterms:created>
  <dcterms:modified xsi:type="dcterms:W3CDTF">2020-06-19T16:06:22Z</dcterms:modified>
</cp:coreProperties>
</file>