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7"/>
  </p:notesMasterIdLst>
  <p:sldIdLst>
    <p:sldId id="256" r:id="rId2"/>
    <p:sldId id="330" r:id="rId3"/>
    <p:sldId id="331" r:id="rId4"/>
    <p:sldId id="380" r:id="rId5"/>
    <p:sldId id="332" r:id="rId6"/>
    <p:sldId id="333" r:id="rId7"/>
    <p:sldId id="335" r:id="rId8"/>
    <p:sldId id="334" r:id="rId9"/>
    <p:sldId id="336" r:id="rId10"/>
    <p:sldId id="337" r:id="rId11"/>
    <p:sldId id="338" r:id="rId12"/>
    <p:sldId id="339" r:id="rId13"/>
    <p:sldId id="340" r:id="rId14"/>
    <p:sldId id="350" r:id="rId15"/>
    <p:sldId id="351" r:id="rId16"/>
    <p:sldId id="353" r:id="rId17"/>
    <p:sldId id="354" r:id="rId18"/>
    <p:sldId id="355" r:id="rId19"/>
    <p:sldId id="356" r:id="rId20"/>
    <p:sldId id="352" r:id="rId21"/>
    <p:sldId id="357" r:id="rId22"/>
    <p:sldId id="358" r:id="rId23"/>
    <p:sldId id="379" r:id="rId24"/>
    <p:sldId id="361" r:id="rId25"/>
    <p:sldId id="359" r:id="rId26"/>
    <p:sldId id="360" r:id="rId27"/>
    <p:sldId id="364" r:id="rId28"/>
    <p:sldId id="362" r:id="rId29"/>
    <p:sldId id="375" r:id="rId30"/>
    <p:sldId id="365" r:id="rId31"/>
    <p:sldId id="366" r:id="rId32"/>
    <p:sldId id="376" r:id="rId33"/>
    <p:sldId id="377" r:id="rId34"/>
    <p:sldId id="367" r:id="rId35"/>
    <p:sldId id="368" r:id="rId36"/>
    <p:sldId id="369" r:id="rId37"/>
    <p:sldId id="370" r:id="rId38"/>
    <p:sldId id="371" r:id="rId39"/>
    <p:sldId id="373" r:id="rId40"/>
    <p:sldId id="264" r:id="rId41"/>
    <p:sldId id="374" r:id="rId42"/>
    <p:sldId id="263" r:id="rId43"/>
    <p:sldId id="372" r:id="rId44"/>
    <p:sldId id="265" r:id="rId45"/>
    <p:sldId id="284" r:id="rId46"/>
    <p:sldId id="267" r:id="rId47"/>
    <p:sldId id="268" r:id="rId48"/>
    <p:sldId id="271" r:id="rId49"/>
    <p:sldId id="270" r:id="rId50"/>
    <p:sldId id="363" r:id="rId51"/>
    <p:sldId id="286" r:id="rId52"/>
    <p:sldId id="274" r:id="rId53"/>
    <p:sldId id="310" r:id="rId54"/>
    <p:sldId id="327" r:id="rId55"/>
    <p:sldId id="328" r:id="rId56"/>
    <p:sldId id="294" r:id="rId57"/>
    <p:sldId id="325" r:id="rId58"/>
    <p:sldId id="329" r:id="rId59"/>
    <p:sldId id="311" r:id="rId60"/>
    <p:sldId id="297" r:id="rId61"/>
    <p:sldId id="306" r:id="rId62"/>
    <p:sldId id="305" r:id="rId63"/>
    <p:sldId id="269" r:id="rId64"/>
    <p:sldId id="304" r:id="rId65"/>
    <p:sldId id="378" r:id="rId66"/>
    <p:sldId id="301" r:id="rId67"/>
    <p:sldId id="300" r:id="rId68"/>
    <p:sldId id="319" r:id="rId69"/>
    <p:sldId id="299" r:id="rId70"/>
    <p:sldId id="298" r:id="rId71"/>
    <p:sldId id="303" r:id="rId72"/>
    <p:sldId id="302" r:id="rId73"/>
    <p:sldId id="275" r:id="rId74"/>
    <p:sldId id="307" r:id="rId75"/>
    <p:sldId id="308" r:id="rId76"/>
    <p:sldId id="312" r:id="rId77"/>
    <p:sldId id="313" r:id="rId78"/>
    <p:sldId id="317" r:id="rId79"/>
    <p:sldId id="318" r:id="rId80"/>
    <p:sldId id="315" r:id="rId81"/>
    <p:sldId id="320" r:id="rId82"/>
    <p:sldId id="321" r:id="rId83"/>
    <p:sldId id="322" r:id="rId84"/>
    <p:sldId id="326" r:id="rId85"/>
    <p:sldId id="323" r:id="rId86"/>
  </p:sldIdLst>
  <p:sldSz cx="9144000" cy="6858000" type="overhead"/>
  <p:notesSz cx="6858000" cy="9144000"/>
  <p:defaultTextStyle>
    <a:defPPr>
      <a:defRPr lang="en-US"/>
    </a:defPPr>
    <a:lvl1pPr algn="l" rtl="0" fontAlgn="base">
      <a:spcBef>
        <a:spcPct val="0"/>
      </a:spcBef>
      <a:spcAft>
        <a:spcPct val="0"/>
      </a:spcAft>
      <a:defRPr sz="2000" kern="1200">
        <a:solidFill>
          <a:schemeClr val="tx1"/>
        </a:solidFill>
        <a:latin typeface="Arial" charset="0"/>
        <a:ea typeface="+mn-ea"/>
        <a:cs typeface="Arial" charset="0"/>
      </a:defRPr>
    </a:lvl1pPr>
    <a:lvl2pPr marL="457200" algn="l" rtl="0" fontAlgn="base">
      <a:spcBef>
        <a:spcPct val="0"/>
      </a:spcBef>
      <a:spcAft>
        <a:spcPct val="0"/>
      </a:spcAft>
      <a:defRPr sz="2000" kern="1200">
        <a:solidFill>
          <a:schemeClr val="tx1"/>
        </a:solidFill>
        <a:latin typeface="Arial" charset="0"/>
        <a:ea typeface="+mn-ea"/>
        <a:cs typeface="Arial" charset="0"/>
      </a:defRPr>
    </a:lvl2pPr>
    <a:lvl3pPr marL="914400" algn="l" rtl="0" fontAlgn="base">
      <a:spcBef>
        <a:spcPct val="0"/>
      </a:spcBef>
      <a:spcAft>
        <a:spcPct val="0"/>
      </a:spcAft>
      <a:defRPr sz="2000" kern="1200">
        <a:solidFill>
          <a:schemeClr val="tx1"/>
        </a:solidFill>
        <a:latin typeface="Arial" charset="0"/>
        <a:ea typeface="+mn-ea"/>
        <a:cs typeface="Arial" charset="0"/>
      </a:defRPr>
    </a:lvl3pPr>
    <a:lvl4pPr marL="1371600" algn="l" rtl="0" fontAlgn="base">
      <a:spcBef>
        <a:spcPct val="0"/>
      </a:spcBef>
      <a:spcAft>
        <a:spcPct val="0"/>
      </a:spcAft>
      <a:defRPr sz="2000" kern="1200">
        <a:solidFill>
          <a:schemeClr val="tx1"/>
        </a:solidFill>
        <a:latin typeface="Arial" charset="0"/>
        <a:ea typeface="+mn-ea"/>
        <a:cs typeface="Arial" charset="0"/>
      </a:defRPr>
    </a:lvl4pPr>
    <a:lvl5pPr marL="1828800" algn="l"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CC"/>
    <a:srgbClr val="F7FCFF"/>
    <a:srgbClr val="D9F1FF"/>
    <a:srgbClr val="0099CC"/>
    <a:srgbClr val="FFFFCC"/>
    <a:srgbClr val="EBF8FF"/>
    <a:srgbClr val="EAEAEA"/>
    <a:srgbClr val="2020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52" d="100"/>
          <a:sy n="52" d="100"/>
        </p:scale>
        <p:origin x="660"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38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iagrams/_rels/data1.xml.rels><?xml version="1.0" encoding="UTF-8" standalone="yes"?>
<Relationships xmlns="http://schemas.openxmlformats.org/package/2006/relationships"><Relationship Id="rId1" Type="http://schemas.openxmlformats.org/officeDocument/2006/relationships/image" Target="../media/image9.png"/></Relationships>
</file>

<file path=ppt/diagrams/_rels/drawing1.xml.rels><?xml version="1.0" encoding="UTF-8" standalone="yes"?>
<Relationships xmlns="http://schemas.openxmlformats.org/package/2006/relationships"><Relationship Id="rId1"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129C88-DFF3-489D-8237-A37FB2F7F39D}" type="doc">
      <dgm:prSet loTypeId="urn:microsoft.com/office/officeart/2005/8/layout/hProcess11" loCatId="process" qsTypeId="urn:microsoft.com/office/officeart/2005/8/quickstyle/simple1" qsCatId="simple" csTypeId="urn:microsoft.com/office/officeart/2005/8/colors/accent1_2" csCatId="accent1" phldr="1"/>
      <dgm:spPr/>
    </dgm:pt>
    <dgm:pt modelId="{A4FB0179-1FD2-4293-BE9B-39FA77CDE344}">
      <dgm:prSet phldrT="[Texto]" custT="1"/>
      <dgm:spPr/>
      <dgm:t>
        <a:bodyPr/>
        <a:lstStyle/>
        <a:p>
          <a:endParaRPr lang="pt-BR" sz="2000" dirty="0"/>
        </a:p>
      </dgm:t>
    </dgm:pt>
    <dgm:pt modelId="{1727619C-0935-4838-96EA-36D36AC14C2C}" type="parTrans" cxnId="{6210332A-1014-4920-937F-301C89988FD1}">
      <dgm:prSet/>
      <dgm:spPr/>
      <dgm:t>
        <a:bodyPr/>
        <a:lstStyle/>
        <a:p>
          <a:endParaRPr lang="pt-BR"/>
        </a:p>
      </dgm:t>
    </dgm:pt>
    <dgm:pt modelId="{7773F79A-119C-4210-9A25-A43759837301}" type="sibTrans" cxnId="{6210332A-1014-4920-937F-301C89988FD1}">
      <dgm:prSet/>
      <dgm:spPr/>
      <dgm:t>
        <a:bodyPr/>
        <a:lstStyle/>
        <a:p>
          <a:endParaRPr lang="pt-BR"/>
        </a:p>
      </dgm:t>
    </dgm:pt>
    <dgm:pt modelId="{A30A8352-BC0B-4E9C-929F-15AA985661E5}">
      <dgm:prSet phldrT="[Texto]" custT="1"/>
      <dgm:spPr/>
      <dgm:t>
        <a:bodyPr/>
        <a:lstStyle/>
        <a:p>
          <a:r>
            <a:rPr lang="pt-BR" sz="2400" dirty="0" err="1"/>
            <a:t>Horace</a:t>
          </a:r>
          <a:r>
            <a:rPr lang="pt-BR" sz="2400" dirty="0"/>
            <a:t> Lamb</a:t>
          </a:r>
        </a:p>
        <a:p>
          <a:r>
            <a:rPr lang="pt-BR" sz="2400" dirty="0" err="1"/>
            <a:t>Hydrodynamics</a:t>
          </a:r>
          <a:r>
            <a:rPr lang="pt-BR" sz="2400" dirty="0"/>
            <a:t> 1895</a:t>
          </a:r>
        </a:p>
      </dgm:t>
    </dgm:pt>
    <dgm:pt modelId="{EAF11239-37F4-4E1C-B9A3-E6D6A0DF023C}" type="parTrans" cxnId="{8D10ACF4-8832-4363-B817-9D438FB50E81}">
      <dgm:prSet/>
      <dgm:spPr/>
      <dgm:t>
        <a:bodyPr/>
        <a:lstStyle/>
        <a:p>
          <a:endParaRPr lang="pt-BR"/>
        </a:p>
      </dgm:t>
    </dgm:pt>
    <dgm:pt modelId="{84C76C16-FA7D-43D1-A152-4B53FE2DE93A}" type="sibTrans" cxnId="{8D10ACF4-8832-4363-B817-9D438FB50E81}">
      <dgm:prSet/>
      <dgm:spPr/>
      <dgm:t>
        <a:bodyPr/>
        <a:lstStyle/>
        <a:p>
          <a:endParaRPr lang="pt-BR"/>
        </a:p>
      </dgm:t>
    </dgm:pt>
    <dgm:pt modelId="{BEA82351-4D25-4BEA-BCFE-264DCF0E1A00}">
      <dgm:prSet phldrT="[Texto]"/>
      <dgm:spPr/>
      <dgm:t>
        <a:bodyPr/>
        <a:lstStyle/>
        <a:p>
          <a:r>
            <a:rPr lang="pt-BR" dirty="0"/>
            <a:t>F.W. </a:t>
          </a:r>
          <a:r>
            <a:rPr lang="pt-BR" dirty="0" err="1"/>
            <a:t>Lanchester</a:t>
          </a:r>
          <a:r>
            <a:rPr lang="pt-BR" dirty="0"/>
            <a:t> 1907</a:t>
          </a:r>
        </a:p>
      </dgm:t>
    </dgm:pt>
    <dgm:pt modelId="{15871623-01DB-4E90-976A-415D1CBBC8DC}" type="parTrans" cxnId="{C55198DB-B04D-46A8-8ACD-B4BA63AA529A}">
      <dgm:prSet/>
      <dgm:spPr/>
      <dgm:t>
        <a:bodyPr/>
        <a:lstStyle/>
        <a:p>
          <a:endParaRPr lang="pt-BR"/>
        </a:p>
      </dgm:t>
    </dgm:pt>
    <dgm:pt modelId="{5C936508-EF77-42AC-ACB6-1D75BCD99012}" type="sibTrans" cxnId="{C55198DB-B04D-46A8-8ACD-B4BA63AA529A}">
      <dgm:prSet/>
      <dgm:spPr/>
      <dgm:t>
        <a:bodyPr/>
        <a:lstStyle/>
        <a:p>
          <a:endParaRPr lang="pt-BR"/>
        </a:p>
      </dgm:t>
    </dgm:pt>
    <dgm:pt modelId="{934CC5B4-031A-45A4-85A1-D74D9983FC2C}" type="pres">
      <dgm:prSet presAssocID="{BB129C88-DFF3-489D-8237-A37FB2F7F39D}" presName="Name0" presStyleCnt="0">
        <dgm:presLayoutVars>
          <dgm:dir/>
          <dgm:resizeHandles val="exact"/>
        </dgm:presLayoutVars>
      </dgm:prSet>
      <dgm:spPr/>
    </dgm:pt>
    <dgm:pt modelId="{AB6921BF-B101-4D71-B46B-73163F4DC7C7}" type="pres">
      <dgm:prSet presAssocID="{BB129C88-DFF3-489D-8237-A37FB2F7F39D}" presName="arrow" presStyleLbl="bgShp" presStyleIdx="0" presStyleCnt="1"/>
      <dgm:spPr>
        <a:ln>
          <a:solidFill>
            <a:schemeClr val="tx1"/>
          </a:solidFill>
        </a:ln>
      </dgm:spPr>
    </dgm:pt>
    <dgm:pt modelId="{BDCB47EF-0165-4F9F-92C0-738DF9AFEFFD}" type="pres">
      <dgm:prSet presAssocID="{BB129C88-DFF3-489D-8237-A37FB2F7F39D}" presName="points" presStyleCnt="0"/>
      <dgm:spPr/>
    </dgm:pt>
    <dgm:pt modelId="{0030169D-AAE1-4732-A27E-F084524FC7FE}" type="pres">
      <dgm:prSet presAssocID="{A4FB0179-1FD2-4293-BE9B-39FA77CDE344}" presName="compositeA" presStyleCnt="0"/>
      <dgm:spPr/>
    </dgm:pt>
    <dgm:pt modelId="{96357C1E-EB12-46CE-BC3F-86F482601F26}" type="pres">
      <dgm:prSet presAssocID="{A4FB0179-1FD2-4293-BE9B-39FA77CDE344}" presName="textA" presStyleLbl="revTx" presStyleIdx="0" presStyleCnt="3">
        <dgm:presLayoutVars>
          <dgm:bulletEnabled val="1"/>
        </dgm:presLayoutVars>
      </dgm:prSet>
      <dgm:spPr/>
    </dgm:pt>
    <dgm:pt modelId="{23C21FFD-F69D-4DCF-90D5-7F1F35112512}" type="pres">
      <dgm:prSet presAssocID="{A4FB0179-1FD2-4293-BE9B-39FA77CDE344}" presName="circleA" presStyleLbl="node1" presStyleIdx="0" presStyleCnt="3" custLinFactNeighborX="-81538"/>
      <dgm:spPr/>
    </dgm:pt>
    <dgm:pt modelId="{801F40F6-5F8C-4E72-9E9F-0D294CC4ABD2}" type="pres">
      <dgm:prSet presAssocID="{A4FB0179-1FD2-4293-BE9B-39FA77CDE344}" presName="spaceA" presStyleCnt="0"/>
      <dgm:spPr/>
    </dgm:pt>
    <dgm:pt modelId="{3036CB64-767A-4F6E-BA01-9B3A4C24930D}" type="pres">
      <dgm:prSet presAssocID="{7773F79A-119C-4210-9A25-A43759837301}" presName="space" presStyleCnt="0"/>
      <dgm:spPr/>
    </dgm:pt>
    <dgm:pt modelId="{16A7CDE4-4B64-48A0-BD20-8E7AF34D633F}" type="pres">
      <dgm:prSet presAssocID="{A30A8352-BC0B-4E9C-929F-15AA985661E5}" presName="compositeB" presStyleCnt="0"/>
      <dgm:spPr/>
    </dgm:pt>
    <dgm:pt modelId="{547B2CFB-6FA1-4435-AC15-588772DD54DF}" type="pres">
      <dgm:prSet presAssocID="{A30A8352-BC0B-4E9C-929F-15AA985661E5}" presName="textB" presStyleLbl="revTx" presStyleIdx="1" presStyleCnt="3" custLinFactNeighborX="41237">
        <dgm:presLayoutVars>
          <dgm:bulletEnabled val="1"/>
        </dgm:presLayoutVars>
      </dgm:prSet>
      <dgm:spPr/>
    </dgm:pt>
    <dgm:pt modelId="{12596954-88D0-4E4E-AB94-71807046AB2A}" type="pres">
      <dgm:prSet presAssocID="{A30A8352-BC0B-4E9C-929F-15AA985661E5}" presName="circleB" presStyleLbl="node1" presStyleIdx="1" presStyleCnt="3" custLinFactX="100000" custLinFactNeighborX="165623"/>
      <dgm:spPr/>
    </dgm:pt>
    <dgm:pt modelId="{56E6F273-C6BB-409A-8BE8-EFCF1034E0B8}" type="pres">
      <dgm:prSet presAssocID="{A30A8352-BC0B-4E9C-929F-15AA985661E5}" presName="spaceB" presStyleCnt="0"/>
      <dgm:spPr/>
    </dgm:pt>
    <dgm:pt modelId="{BD164F06-9443-43B2-BF12-50CFFD4D2D37}" type="pres">
      <dgm:prSet presAssocID="{84C76C16-FA7D-43D1-A152-4B53FE2DE93A}" presName="space" presStyleCnt="0"/>
      <dgm:spPr/>
    </dgm:pt>
    <dgm:pt modelId="{C7DA2990-F8FC-4B4F-94E2-3B50A45333CA}" type="pres">
      <dgm:prSet presAssocID="{BEA82351-4D25-4BEA-BCFE-264DCF0E1A00}" presName="compositeA" presStyleCnt="0"/>
      <dgm:spPr/>
    </dgm:pt>
    <dgm:pt modelId="{7FC1DE11-8815-44B1-8583-59EE45F0E74E}" type="pres">
      <dgm:prSet presAssocID="{BEA82351-4D25-4BEA-BCFE-264DCF0E1A00}" presName="textA" presStyleLbl="revTx" presStyleIdx="2" presStyleCnt="3" custLinFactNeighborX="19652">
        <dgm:presLayoutVars>
          <dgm:bulletEnabled val="1"/>
        </dgm:presLayoutVars>
      </dgm:prSet>
      <dgm:spPr/>
    </dgm:pt>
    <dgm:pt modelId="{602E6DF3-B787-47DF-ABE7-F613194A4794}" type="pres">
      <dgm:prSet presAssocID="{BEA82351-4D25-4BEA-BCFE-264DCF0E1A00}" presName="circleA" presStyleLbl="node1" presStyleIdx="2" presStyleCnt="3" custLinFactX="28073" custLinFactNeighborX="100000"/>
      <dgm:spPr>
        <a:blipFill rotWithShape="0">
          <a:blip xmlns:r="http://schemas.openxmlformats.org/officeDocument/2006/relationships" r:embed="rId1"/>
          <a:stretch>
            <a:fillRect/>
          </a:stretch>
        </a:blipFill>
      </dgm:spPr>
    </dgm:pt>
    <dgm:pt modelId="{F01BF196-8FE0-4103-92DC-F9096B10E501}" type="pres">
      <dgm:prSet presAssocID="{BEA82351-4D25-4BEA-BCFE-264DCF0E1A00}" presName="spaceA" presStyleCnt="0"/>
      <dgm:spPr/>
    </dgm:pt>
  </dgm:ptLst>
  <dgm:cxnLst>
    <dgm:cxn modelId="{CF9A0125-53A8-4BBA-9353-A74C650CEBF2}" type="presOf" srcId="{A4FB0179-1FD2-4293-BE9B-39FA77CDE344}" destId="{96357C1E-EB12-46CE-BC3F-86F482601F26}" srcOrd="0" destOrd="0" presId="urn:microsoft.com/office/officeart/2005/8/layout/hProcess11"/>
    <dgm:cxn modelId="{6210332A-1014-4920-937F-301C89988FD1}" srcId="{BB129C88-DFF3-489D-8237-A37FB2F7F39D}" destId="{A4FB0179-1FD2-4293-BE9B-39FA77CDE344}" srcOrd="0" destOrd="0" parTransId="{1727619C-0935-4838-96EA-36D36AC14C2C}" sibTransId="{7773F79A-119C-4210-9A25-A43759837301}"/>
    <dgm:cxn modelId="{F9FBF249-964A-4748-A5DA-64058CD1AFF0}" type="presOf" srcId="{A30A8352-BC0B-4E9C-929F-15AA985661E5}" destId="{547B2CFB-6FA1-4435-AC15-588772DD54DF}" srcOrd="0" destOrd="0" presId="urn:microsoft.com/office/officeart/2005/8/layout/hProcess11"/>
    <dgm:cxn modelId="{C145366B-D89F-40B8-BDFF-0A3DFDA45C87}" type="presOf" srcId="{BEA82351-4D25-4BEA-BCFE-264DCF0E1A00}" destId="{7FC1DE11-8815-44B1-8583-59EE45F0E74E}" srcOrd="0" destOrd="0" presId="urn:microsoft.com/office/officeart/2005/8/layout/hProcess11"/>
    <dgm:cxn modelId="{1A7FCDCA-5DD5-49DD-A911-DD1B7028DB86}" type="presOf" srcId="{BB129C88-DFF3-489D-8237-A37FB2F7F39D}" destId="{934CC5B4-031A-45A4-85A1-D74D9983FC2C}" srcOrd="0" destOrd="0" presId="urn:microsoft.com/office/officeart/2005/8/layout/hProcess11"/>
    <dgm:cxn modelId="{C55198DB-B04D-46A8-8ACD-B4BA63AA529A}" srcId="{BB129C88-DFF3-489D-8237-A37FB2F7F39D}" destId="{BEA82351-4D25-4BEA-BCFE-264DCF0E1A00}" srcOrd="2" destOrd="0" parTransId="{15871623-01DB-4E90-976A-415D1CBBC8DC}" sibTransId="{5C936508-EF77-42AC-ACB6-1D75BCD99012}"/>
    <dgm:cxn modelId="{8D10ACF4-8832-4363-B817-9D438FB50E81}" srcId="{BB129C88-DFF3-489D-8237-A37FB2F7F39D}" destId="{A30A8352-BC0B-4E9C-929F-15AA985661E5}" srcOrd="1" destOrd="0" parTransId="{EAF11239-37F4-4E1C-B9A3-E6D6A0DF023C}" sibTransId="{84C76C16-FA7D-43D1-A152-4B53FE2DE93A}"/>
    <dgm:cxn modelId="{01E32036-C1F9-42C0-9737-730CCDAD4639}" type="presParOf" srcId="{934CC5B4-031A-45A4-85A1-D74D9983FC2C}" destId="{AB6921BF-B101-4D71-B46B-73163F4DC7C7}" srcOrd="0" destOrd="0" presId="urn:microsoft.com/office/officeart/2005/8/layout/hProcess11"/>
    <dgm:cxn modelId="{F557CCF9-D9C9-4B21-9B99-53512C16B743}" type="presParOf" srcId="{934CC5B4-031A-45A4-85A1-D74D9983FC2C}" destId="{BDCB47EF-0165-4F9F-92C0-738DF9AFEFFD}" srcOrd="1" destOrd="0" presId="urn:microsoft.com/office/officeart/2005/8/layout/hProcess11"/>
    <dgm:cxn modelId="{EF456CCB-16F9-4939-BCAD-E90B456AD003}" type="presParOf" srcId="{BDCB47EF-0165-4F9F-92C0-738DF9AFEFFD}" destId="{0030169D-AAE1-4732-A27E-F084524FC7FE}" srcOrd="0" destOrd="0" presId="urn:microsoft.com/office/officeart/2005/8/layout/hProcess11"/>
    <dgm:cxn modelId="{1FCF1852-0AF0-4065-B7D2-2551DC650EC6}" type="presParOf" srcId="{0030169D-AAE1-4732-A27E-F084524FC7FE}" destId="{96357C1E-EB12-46CE-BC3F-86F482601F26}" srcOrd="0" destOrd="0" presId="urn:microsoft.com/office/officeart/2005/8/layout/hProcess11"/>
    <dgm:cxn modelId="{5E906244-7BA4-47B1-BC2E-8075EE7CCCDC}" type="presParOf" srcId="{0030169D-AAE1-4732-A27E-F084524FC7FE}" destId="{23C21FFD-F69D-4DCF-90D5-7F1F35112512}" srcOrd="1" destOrd="0" presId="urn:microsoft.com/office/officeart/2005/8/layout/hProcess11"/>
    <dgm:cxn modelId="{585E9A18-ECA1-45A8-813A-85974866729B}" type="presParOf" srcId="{0030169D-AAE1-4732-A27E-F084524FC7FE}" destId="{801F40F6-5F8C-4E72-9E9F-0D294CC4ABD2}" srcOrd="2" destOrd="0" presId="urn:microsoft.com/office/officeart/2005/8/layout/hProcess11"/>
    <dgm:cxn modelId="{90C4AB37-913C-4AC2-AC4D-C8196F009330}" type="presParOf" srcId="{BDCB47EF-0165-4F9F-92C0-738DF9AFEFFD}" destId="{3036CB64-767A-4F6E-BA01-9B3A4C24930D}" srcOrd="1" destOrd="0" presId="urn:microsoft.com/office/officeart/2005/8/layout/hProcess11"/>
    <dgm:cxn modelId="{323164AF-3792-40EE-A9DC-A6FFEDF595A0}" type="presParOf" srcId="{BDCB47EF-0165-4F9F-92C0-738DF9AFEFFD}" destId="{16A7CDE4-4B64-48A0-BD20-8E7AF34D633F}" srcOrd="2" destOrd="0" presId="urn:microsoft.com/office/officeart/2005/8/layout/hProcess11"/>
    <dgm:cxn modelId="{C1400FEB-FE88-4B0A-8F88-CA7661BE85C9}" type="presParOf" srcId="{16A7CDE4-4B64-48A0-BD20-8E7AF34D633F}" destId="{547B2CFB-6FA1-4435-AC15-588772DD54DF}" srcOrd="0" destOrd="0" presId="urn:microsoft.com/office/officeart/2005/8/layout/hProcess11"/>
    <dgm:cxn modelId="{F1DC9753-D523-4434-A835-A66407395A30}" type="presParOf" srcId="{16A7CDE4-4B64-48A0-BD20-8E7AF34D633F}" destId="{12596954-88D0-4E4E-AB94-71807046AB2A}" srcOrd="1" destOrd="0" presId="urn:microsoft.com/office/officeart/2005/8/layout/hProcess11"/>
    <dgm:cxn modelId="{712063F7-46A5-45B6-B901-D40C5A9B5A5D}" type="presParOf" srcId="{16A7CDE4-4B64-48A0-BD20-8E7AF34D633F}" destId="{56E6F273-C6BB-409A-8BE8-EFCF1034E0B8}" srcOrd="2" destOrd="0" presId="urn:microsoft.com/office/officeart/2005/8/layout/hProcess11"/>
    <dgm:cxn modelId="{8323AC0B-28A7-4FAD-8DEF-84BCE843E49E}" type="presParOf" srcId="{BDCB47EF-0165-4F9F-92C0-738DF9AFEFFD}" destId="{BD164F06-9443-43B2-BF12-50CFFD4D2D37}" srcOrd="3" destOrd="0" presId="urn:microsoft.com/office/officeart/2005/8/layout/hProcess11"/>
    <dgm:cxn modelId="{E0AD7675-165A-41DC-9B37-B6292AC7DB36}" type="presParOf" srcId="{BDCB47EF-0165-4F9F-92C0-738DF9AFEFFD}" destId="{C7DA2990-F8FC-4B4F-94E2-3B50A45333CA}" srcOrd="4" destOrd="0" presId="urn:microsoft.com/office/officeart/2005/8/layout/hProcess11"/>
    <dgm:cxn modelId="{1D02DE70-4EF0-4E6C-999D-CDB33F17D254}" type="presParOf" srcId="{C7DA2990-F8FC-4B4F-94E2-3B50A45333CA}" destId="{7FC1DE11-8815-44B1-8583-59EE45F0E74E}" srcOrd="0" destOrd="0" presId="urn:microsoft.com/office/officeart/2005/8/layout/hProcess11"/>
    <dgm:cxn modelId="{B04A2F6D-0D08-4653-BE0D-B95D565FC0AB}" type="presParOf" srcId="{C7DA2990-F8FC-4B4F-94E2-3B50A45333CA}" destId="{602E6DF3-B787-47DF-ABE7-F613194A4794}" srcOrd="1" destOrd="0" presId="urn:microsoft.com/office/officeart/2005/8/layout/hProcess11"/>
    <dgm:cxn modelId="{AACF167E-4B25-44E9-8A98-5D6363C80EB7}" type="presParOf" srcId="{C7DA2990-F8FC-4B4F-94E2-3B50A45333CA}" destId="{F01BF196-8FE0-4103-92DC-F9096B10E501}"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6921BF-B101-4D71-B46B-73163F4DC7C7}">
      <dsp:nvSpPr>
        <dsp:cNvPr id="0" name=""/>
        <dsp:cNvSpPr/>
      </dsp:nvSpPr>
      <dsp:spPr>
        <a:xfrm>
          <a:off x="0" y="1219199"/>
          <a:ext cx="8928992" cy="1625600"/>
        </a:xfrm>
        <a:prstGeom prst="notchedRightArrow">
          <a:avLst/>
        </a:prstGeom>
        <a:solidFill>
          <a:schemeClr val="accent1">
            <a:tint val="40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96357C1E-EB12-46CE-BC3F-86F482601F26}">
      <dsp:nvSpPr>
        <dsp:cNvPr id="0" name=""/>
        <dsp:cNvSpPr/>
      </dsp:nvSpPr>
      <dsp:spPr>
        <a:xfrm>
          <a:off x="3923" y="0"/>
          <a:ext cx="2589756"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endParaRPr lang="pt-BR" sz="2000" kern="1200" dirty="0"/>
        </a:p>
      </dsp:txBody>
      <dsp:txXfrm>
        <a:off x="3923" y="0"/>
        <a:ext cx="2589756" cy="1625600"/>
      </dsp:txXfrm>
    </dsp:sp>
    <dsp:sp modelId="{23C21FFD-F69D-4DCF-90D5-7F1F35112512}">
      <dsp:nvSpPr>
        <dsp:cNvPr id="0" name=""/>
        <dsp:cNvSpPr/>
      </dsp:nvSpPr>
      <dsp:spPr>
        <a:xfrm>
          <a:off x="764231" y="1828800"/>
          <a:ext cx="406400" cy="4064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7B2CFB-6FA1-4435-AC15-588772DD54DF}">
      <dsp:nvSpPr>
        <dsp:cNvPr id="0" name=""/>
        <dsp:cNvSpPr/>
      </dsp:nvSpPr>
      <dsp:spPr>
        <a:xfrm>
          <a:off x="3791106" y="2438399"/>
          <a:ext cx="2589756"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pt-BR" sz="2400" kern="1200" dirty="0" err="1"/>
            <a:t>Horace</a:t>
          </a:r>
          <a:r>
            <a:rPr lang="pt-BR" sz="2400" kern="1200" dirty="0"/>
            <a:t> Lamb</a:t>
          </a:r>
        </a:p>
        <a:p>
          <a:pPr marL="0" lvl="0" indent="0" algn="ctr" defTabSz="1066800">
            <a:lnSpc>
              <a:spcPct val="90000"/>
            </a:lnSpc>
            <a:spcBef>
              <a:spcPct val="0"/>
            </a:spcBef>
            <a:spcAft>
              <a:spcPct val="35000"/>
            </a:spcAft>
            <a:buNone/>
          </a:pPr>
          <a:r>
            <a:rPr lang="pt-BR" sz="2400" kern="1200" dirty="0" err="1"/>
            <a:t>Hydrodynamics</a:t>
          </a:r>
          <a:r>
            <a:rPr lang="pt-BR" sz="2400" kern="1200" dirty="0"/>
            <a:t> 1895</a:t>
          </a:r>
        </a:p>
      </dsp:txBody>
      <dsp:txXfrm>
        <a:off x="3791106" y="2438399"/>
        <a:ext cx="2589756" cy="1625600"/>
      </dsp:txXfrm>
    </dsp:sp>
    <dsp:sp modelId="{12596954-88D0-4E4E-AB94-71807046AB2A}">
      <dsp:nvSpPr>
        <dsp:cNvPr id="0" name=""/>
        <dsp:cNvSpPr/>
      </dsp:nvSpPr>
      <dsp:spPr>
        <a:xfrm>
          <a:off x="4894338" y="1828800"/>
          <a:ext cx="406400" cy="4064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C1DE11-8815-44B1-8583-59EE45F0E74E}">
      <dsp:nvSpPr>
        <dsp:cNvPr id="0" name=""/>
        <dsp:cNvSpPr/>
      </dsp:nvSpPr>
      <dsp:spPr>
        <a:xfrm>
          <a:off x="5951351" y="0"/>
          <a:ext cx="2589756"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213360" numCol="1" spcCol="1270" anchor="b" anchorCtr="0">
          <a:noAutofit/>
        </a:bodyPr>
        <a:lstStyle/>
        <a:p>
          <a:pPr marL="0" lvl="0" indent="0" algn="ctr" defTabSz="1333500">
            <a:lnSpc>
              <a:spcPct val="90000"/>
            </a:lnSpc>
            <a:spcBef>
              <a:spcPct val="0"/>
            </a:spcBef>
            <a:spcAft>
              <a:spcPct val="35000"/>
            </a:spcAft>
            <a:buNone/>
          </a:pPr>
          <a:r>
            <a:rPr lang="pt-BR" sz="3000" kern="1200" dirty="0"/>
            <a:t>F.W. </a:t>
          </a:r>
          <a:r>
            <a:rPr lang="pt-BR" sz="3000" kern="1200" dirty="0" err="1"/>
            <a:t>Lanchester</a:t>
          </a:r>
          <a:r>
            <a:rPr lang="pt-BR" sz="3000" kern="1200" dirty="0"/>
            <a:t> 1907</a:t>
          </a:r>
        </a:p>
      </dsp:txBody>
      <dsp:txXfrm>
        <a:off x="5951351" y="0"/>
        <a:ext cx="2589756" cy="1625600"/>
      </dsp:txXfrm>
    </dsp:sp>
    <dsp:sp modelId="{602E6DF3-B787-47DF-ABE7-F613194A4794}">
      <dsp:nvSpPr>
        <dsp:cNvPr id="0" name=""/>
        <dsp:cNvSpPr/>
      </dsp:nvSpPr>
      <dsp:spPr>
        <a:xfrm>
          <a:off x="7054579" y="1828800"/>
          <a:ext cx="406400" cy="406400"/>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image" Target="../media/image173.png"/><Relationship Id="rId4" Type="http://schemas.openxmlformats.org/officeDocument/2006/relationships/image" Target="../media/image17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defRPr>
            </a:lvl1pPr>
          </a:lstStyle>
          <a:p>
            <a:endParaRPr lang="en-US"/>
          </a:p>
        </p:txBody>
      </p:sp>
      <p:sp>
        <p:nvSpPr>
          <p:cNvPr id="1126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defRPr>
            </a:lvl1pPr>
          </a:lstStyle>
          <a:p>
            <a:endParaRPr lang="en-US"/>
          </a:p>
        </p:txBody>
      </p:sp>
      <p:sp>
        <p:nvSpPr>
          <p:cNvPr id="112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126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Clique para editar os estilos do texto mestre</a:t>
            </a:r>
          </a:p>
          <a:p>
            <a:pPr lvl="1"/>
            <a:r>
              <a:rPr lang="en-US"/>
              <a:t>Segundo nível</a:t>
            </a:r>
          </a:p>
          <a:p>
            <a:pPr lvl="2"/>
            <a:r>
              <a:rPr lang="en-US"/>
              <a:t>Terceiro nível</a:t>
            </a:r>
          </a:p>
          <a:p>
            <a:pPr lvl="3"/>
            <a:r>
              <a:rPr lang="en-US"/>
              <a:t>Quarto nível</a:t>
            </a:r>
          </a:p>
          <a:p>
            <a:pPr lvl="4"/>
            <a:r>
              <a:rPr lang="en-US"/>
              <a:t>Quinto nível</a:t>
            </a:r>
          </a:p>
        </p:txBody>
      </p:sp>
      <p:sp>
        <p:nvSpPr>
          <p:cNvPr id="1127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defRPr>
            </a:lvl1pPr>
          </a:lstStyle>
          <a:p>
            <a:endParaRPr lang="en-US"/>
          </a:p>
        </p:txBody>
      </p:sp>
      <p:sp>
        <p:nvSpPr>
          <p:cNvPr id="1127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charset="0"/>
              </a:defRPr>
            </a:lvl1pPr>
          </a:lstStyle>
          <a:p>
            <a:fld id="{91239EFD-7A52-4CA9-A81B-80FEB88351AC}" type="slidenum">
              <a:rPr lang="en-US"/>
              <a:pPr/>
              <a:t>‹nº›</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charset="0"/>
        <a:ea typeface="+mn-ea"/>
        <a:cs typeface="+mn-cs"/>
      </a:defRPr>
    </a:lvl1pPr>
    <a:lvl2pPr marL="457200" algn="l" rtl="0" fontAlgn="base">
      <a:spcBef>
        <a:spcPct val="30000"/>
      </a:spcBef>
      <a:spcAft>
        <a:spcPct val="0"/>
      </a:spcAft>
      <a:defRPr sz="1200" kern="1200">
        <a:solidFill>
          <a:schemeClr val="tx1"/>
        </a:solidFill>
        <a:latin typeface="Times New Roman" charset="0"/>
        <a:ea typeface="+mn-ea"/>
        <a:cs typeface="+mn-cs"/>
      </a:defRPr>
    </a:lvl2pPr>
    <a:lvl3pPr marL="914400" algn="l" rtl="0" fontAlgn="base">
      <a:spcBef>
        <a:spcPct val="30000"/>
      </a:spcBef>
      <a:spcAft>
        <a:spcPct val="0"/>
      </a:spcAft>
      <a:defRPr sz="1200" kern="1200">
        <a:solidFill>
          <a:schemeClr val="tx1"/>
        </a:solidFill>
        <a:latin typeface="Times New Roman" charset="0"/>
        <a:ea typeface="+mn-ea"/>
        <a:cs typeface="+mn-cs"/>
      </a:defRPr>
    </a:lvl3pPr>
    <a:lvl4pPr marL="1371600" algn="l" rtl="0" fontAlgn="base">
      <a:spcBef>
        <a:spcPct val="30000"/>
      </a:spcBef>
      <a:spcAft>
        <a:spcPct val="0"/>
      </a:spcAft>
      <a:defRPr sz="1200" kern="1200">
        <a:solidFill>
          <a:schemeClr val="tx1"/>
        </a:solidFill>
        <a:latin typeface="Times New Roman" charset="0"/>
        <a:ea typeface="+mn-ea"/>
        <a:cs typeface="+mn-cs"/>
      </a:defRPr>
    </a:lvl4pPr>
    <a:lvl5pPr marL="1828800" algn="l" rtl="0" fontAlgn="base">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70BB0D-20C7-4CC0-AA1D-D486BE3058AC}" type="slidenum">
              <a:rPr lang="en-US"/>
              <a:pPr/>
              <a:t>1</a:t>
            </a:fld>
            <a:endParaRPr lang="en-US"/>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p:txBody>
          <a:bodyPr/>
          <a:lstStyle/>
          <a:p>
            <a:endParaRPr lang="pt-B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50E8CD7B-F803-4C22-BFED-91E746E5AB4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270E921-C7CE-4D9B-907B-607BA1BABD08}" type="slidenum">
              <a:rPr lang="en-US" altLang="pt-BR" sz="1300"/>
              <a:pPr>
                <a:spcBef>
                  <a:spcPct val="0"/>
                </a:spcBef>
              </a:pPr>
              <a:t>37</a:t>
            </a:fld>
            <a:endParaRPr lang="en-US" altLang="pt-BR" sz="1300"/>
          </a:p>
        </p:txBody>
      </p:sp>
      <p:sp>
        <p:nvSpPr>
          <p:cNvPr id="67587" name="Rectangle 2">
            <a:extLst>
              <a:ext uri="{FF2B5EF4-FFF2-40B4-BE49-F238E27FC236}">
                <a16:creationId xmlns:a16="http://schemas.microsoft.com/office/drawing/2014/main" id="{C2932B4C-93B0-4F42-934C-D4E07C30F7D4}"/>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D7112985-597B-4848-ADE2-E633AE73205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ltLang="pt-BR">
              <a:latin typeface="Times New Roman" panose="02020603050405020304" pitchFamily="18" charset="0"/>
            </a:endParaRPr>
          </a:p>
        </p:txBody>
      </p:sp>
    </p:spTree>
    <p:extLst>
      <p:ext uri="{BB962C8B-B14F-4D97-AF65-F5344CB8AC3E}">
        <p14:creationId xmlns:p14="http://schemas.microsoft.com/office/powerpoint/2010/main" val="3418611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7E115D9C-464B-4A27-AA31-FB374047908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F272459-4C85-4D32-9F79-FE30F897BC12}" type="slidenum">
              <a:rPr lang="en-US" altLang="pt-BR" sz="1300"/>
              <a:pPr>
                <a:spcBef>
                  <a:spcPct val="0"/>
                </a:spcBef>
              </a:pPr>
              <a:t>38</a:t>
            </a:fld>
            <a:endParaRPr lang="en-US" altLang="pt-BR" sz="1300"/>
          </a:p>
        </p:txBody>
      </p:sp>
      <p:sp>
        <p:nvSpPr>
          <p:cNvPr id="69635" name="Rectangle 2">
            <a:extLst>
              <a:ext uri="{FF2B5EF4-FFF2-40B4-BE49-F238E27FC236}">
                <a16:creationId xmlns:a16="http://schemas.microsoft.com/office/drawing/2014/main" id="{7E44D85C-87E6-4C25-98C1-6E562BCB3B0F}"/>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9B3D72E1-01D8-47A2-BFDE-31DEC86B05D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ltLang="pt-BR">
              <a:latin typeface="Times New Roman" panose="02020603050405020304" pitchFamily="18" charset="0"/>
            </a:endParaRPr>
          </a:p>
        </p:txBody>
      </p:sp>
    </p:spTree>
    <p:extLst>
      <p:ext uri="{BB962C8B-B14F-4D97-AF65-F5344CB8AC3E}">
        <p14:creationId xmlns:p14="http://schemas.microsoft.com/office/powerpoint/2010/main" val="2226308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B22F7138-68EB-4DE1-9E07-B68F014A23F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D0A7DAB-7E10-4F99-BD99-64059CABA493}" type="slidenum">
              <a:rPr lang="en-US" altLang="pt-BR" sz="1300"/>
              <a:pPr>
                <a:spcBef>
                  <a:spcPct val="0"/>
                </a:spcBef>
              </a:pPr>
              <a:t>39</a:t>
            </a:fld>
            <a:endParaRPr lang="en-US" altLang="pt-BR" sz="1300"/>
          </a:p>
        </p:txBody>
      </p:sp>
      <p:sp>
        <p:nvSpPr>
          <p:cNvPr id="73731" name="Rectangle 2">
            <a:extLst>
              <a:ext uri="{FF2B5EF4-FFF2-40B4-BE49-F238E27FC236}">
                <a16:creationId xmlns:a16="http://schemas.microsoft.com/office/drawing/2014/main" id="{4511DF8B-9AF4-44EF-A470-AB685C4AD05C}"/>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06BAE5D8-3E80-4704-B039-E8EE6737182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ltLang="pt-BR">
              <a:latin typeface="Times New Roman" panose="02020603050405020304" pitchFamily="18" charset="0"/>
            </a:endParaRPr>
          </a:p>
        </p:txBody>
      </p:sp>
    </p:spTree>
    <p:extLst>
      <p:ext uri="{BB962C8B-B14F-4D97-AF65-F5344CB8AC3E}">
        <p14:creationId xmlns:p14="http://schemas.microsoft.com/office/powerpoint/2010/main" val="1920803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BE4B9C-08CF-45EB-8B02-3D7396E7557F}" type="slidenum">
              <a:rPr lang="en-US"/>
              <a:pPr/>
              <a:t>40</a:t>
            </a:fld>
            <a:endParaRPr lang="en-US"/>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p:txBody>
          <a:bodyPr/>
          <a:lstStyle/>
          <a:p>
            <a:endParaRPr lang="pt-B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D4D3005D-90D2-4FDE-ABBE-E50679D9D01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F853557-8929-468A-A990-BB1D009F50C4}" type="slidenum">
              <a:rPr lang="en-US" altLang="pt-BR" sz="1300"/>
              <a:pPr>
                <a:spcBef>
                  <a:spcPct val="0"/>
                </a:spcBef>
              </a:pPr>
              <a:t>41</a:t>
            </a:fld>
            <a:endParaRPr lang="en-US" altLang="pt-BR" sz="1300"/>
          </a:p>
        </p:txBody>
      </p:sp>
      <p:sp>
        <p:nvSpPr>
          <p:cNvPr id="75779" name="Rectangle 2">
            <a:extLst>
              <a:ext uri="{FF2B5EF4-FFF2-40B4-BE49-F238E27FC236}">
                <a16:creationId xmlns:a16="http://schemas.microsoft.com/office/drawing/2014/main" id="{61876096-08D4-4744-8344-81329061734C}"/>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2E71C54A-E07D-4362-805D-85C52DB1C0A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ltLang="pt-BR">
              <a:latin typeface="Times New Roman" panose="02020603050405020304" pitchFamily="18" charset="0"/>
            </a:endParaRPr>
          </a:p>
        </p:txBody>
      </p:sp>
    </p:spTree>
    <p:extLst>
      <p:ext uri="{BB962C8B-B14F-4D97-AF65-F5344CB8AC3E}">
        <p14:creationId xmlns:p14="http://schemas.microsoft.com/office/powerpoint/2010/main" val="101903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B390E2-9D9F-4B12-A95E-9910E254F87B}" type="slidenum">
              <a:rPr lang="en-US"/>
              <a:pPr/>
              <a:t>42</a:t>
            </a:fld>
            <a:endParaRPr lang="en-US"/>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p:txBody>
          <a:bodyPr/>
          <a:lstStyle/>
          <a:p>
            <a:endParaRPr lang="pt-B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5C0DB8FE-BC4C-4717-ADFC-C058F690589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C58C553-CB0F-48FF-99DA-DC9ED061A1F8}" type="slidenum">
              <a:rPr lang="en-US" altLang="pt-BR" sz="1300"/>
              <a:pPr>
                <a:spcBef>
                  <a:spcPct val="0"/>
                </a:spcBef>
              </a:pPr>
              <a:t>43</a:t>
            </a:fld>
            <a:endParaRPr lang="en-US" altLang="pt-BR" sz="1300"/>
          </a:p>
        </p:txBody>
      </p:sp>
      <p:sp>
        <p:nvSpPr>
          <p:cNvPr id="71683" name="Rectangle 2">
            <a:extLst>
              <a:ext uri="{FF2B5EF4-FFF2-40B4-BE49-F238E27FC236}">
                <a16:creationId xmlns:a16="http://schemas.microsoft.com/office/drawing/2014/main" id="{29F73B4E-7BDB-4A73-8117-23D11CC4866B}"/>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54D8A4B8-FF05-4A7A-AE92-B9EA00CE4F2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ltLang="pt-BR">
              <a:latin typeface="Times New Roman" panose="02020603050405020304" pitchFamily="18" charset="0"/>
            </a:endParaRPr>
          </a:p>
        </p:txBody>
      </p:sp>
    </p:spTree>
    <p:extLst>
      <p:ext uri="{BB962C8B-B14F-4D97-AF65-F5344CB8AC3E}">
        <p14:creationId xmlns:p14="http://schemas.microsoft.com/office/powerpoint/2010/main" val="2964929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C6C79C-A4A9-4ED2-9035-A3469EF4BA38}" type="slidenum">
              <a:rPr lang="en-US"/>
              <a:pPr/>
              <a:t>44</a:t>
            </a:fld>
            <a:endParaRPr lang="en-US"/>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endParaRPr lang="pt-B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13DB43-BBF8-4CF9-9901-42600EA9422B}" type="slidenum">
              <a:rPr lang="en-US"/>
              <a:pPr/>
              <a:t>45</a:t>
            </a:fld>
            <a:endParaRPr lang="en-US"/>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endParaRPr lang="pt-B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03E78E-12A9-42F9-9428-5AC4B6E463E6}" type="slidenum">
              <a:rPr lang="en-US"/>
              <a:pPr/>
              <a:t>46</a:t>
            </a:fld>
            <a:endParaRPr lang="en-US"/>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endParaRPr 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5C03A347-DCB1-4ECC-B2D5-55DD8E11196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8785E65-7EF6-4FA7-ADBB-828C8C8A5F5F}" type="slidenum">
              <a:rPr lang="en-US" altLang="pt-BR" sz="1300"/>
              <a:pPr>
                <a:spcBef>
                  <a:spcPct val="0"/>
                </a:spcBef>
              </a:pPr>
              <a:t>29</a:t>
            </a:fld>
            <a:endParaRPr lang="en-US" altLang="pt-BR" sz="1300"/>
          </a:p>
        </p:txBody>
      </p:sp>
      <p:sp>
        <p:nvSpPr>
          <p:cNvPr id="8195" name="Rectangle 2">
            <a:extLst>
              <a:ext uri="{FF2B5EF4-FFF2-40B4-BE49-F238E27FC236}">
                <a16:creationId xmlns:a16="http://schemas.microsoft.com/office/drawing/2014/main" id="{2482524D-55F7-432E-9E2F-CDBBFA0768A8}"/>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FCD35EE0-E491-4208-B769-26AE7A0E1A6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ltLang="pt-BR">
              <a:latin typeface="Times New Roman" panose="02020603050405020304" pitchFamily="18" charset="0"/>
            </a:endParaRPr>
          </a:p>
        </p:txBody>
      </p:sp>
    </p:spTree>
    <p:extLst>
      <p:ext uri="{BB962C8B-B14F-4D97-AF65-F5344CB8AC3E}">
        <p14:creationId xmlns:p14="http://schemas.microsoft.com/office/powerpoint/2010/main" val="31624261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911FC0-1721-46BE-AA7D-1B359557D2E0}" type="slidenum">
              <a:rPr lang="en-US"/>
              <a:pPr/>
              <a:t>47</a:t>
            </a:fld>
            <a:endParaRPr lang="en-US"/>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endParaRPr lang="pt-B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ABD6BA-52AD-47B9-A2CD-905932DDDDFB}" type="slidenum">
              <a:rPr lang="en-US"/>
              <a:pPr/>
              <a:t>48</a:t>
            </a:fld>
            <a:endParaRPr lang="en-US"/>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pt-B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84D7AB-36F6-4AA8-9D96-75892D54BA28}" type="slidenum">
              <a:rPr lang="en-US"/>
              <a:pPr/>
              <a:t>49</a:t>
            </a:fld>
            <a:endParaRPr 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pt-B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CD4F00-1050-4429-BE46-CBF53FF83F22}" type="slidenum">
              <a:rPr lang="en-US"/>
              <a:pPr/>
              <a:t>51</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pt-B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358808-B7BC-4D09-8556-71A1D473D0BD}" type="slidenum">
              <a:rPr lang="en-US"/>
              <a:pPr/>
              <a:t>52</a:t>
            </a:fld>
            <a:endParaRPr lang="en-US"/>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pt-B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B8556A-E675-4E70-A90F-671FF5BB7DCA}" type="slidenum">
              <a:rPr lang="en-US"/>
              <a:pPr/>
              <a:t>53</a:t>
            </a:fld>
            <a:endParaRPr lang="en-US"/>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pt-B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07D640-1911-47C8-9A12-30DD0BDBCF6D}" type="slidenum">
              <a:rPr lang="en-US"/>
              <a:pPr/>
              <a:t>54</a:t>
            </a:fld>
            <a:endParaRPr lang="en-US"/>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p:txBody>
          <a:bodyPr/>
          <a:lstStyle/>
          <a:p>
            <a:endParaRPr lang="pt-B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F32B39-5161-4AF3-A5F2-E2C441464474}" type="slidenum">
              <a:rPr lang="en-US"/>
              <a:pPr/>
              <a:t>55</a:t>
            </a:fld>
            <a:endParaRPr lang="en-US"/>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p:txBody>
          <a:bodyPr/>
          <a:lstStyle/>
          <a:p>
            <a:endParaRPr lang="pt-B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815407-E845-4CB0-804B-6702C5F31BB1}" type="slidenum">
              <a:rPr lang="en-US"/>
              <a:pPr/>
              <a:t>56</a:t>
            </a:fld>
            <a:endParaRPr lang="en-US"/>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p:txBody>
          <a:bodyPr/>
          <a:lstStyle/>
          <a:p>
            <a:endParaRPr lang="pt-B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A149D2-4F65-473E-A16F-23D29DB82F45}" type="slidenum">
              <a:rPr lang="en-US"/>
              <a:pPr/>
              <a:t>57</a:t>
            </a:fld>
            <a:endParaRPr lang="en-US"/>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p:txBody>
          <a:bodyPr/>
          <a:lstStyle/>
          <a:p>
            <a:endParaRPr lang="pt-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9F2BF85A-F0E2-4D26-AB63-106C1499048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C61459F-C3B3-4E46-9599-FB54D0C5BABA}" type="slidenum">
              <a:rPr lang="en-US" altLang="pt-BR" sz="1300"/>
              <a:pPr>
                <a:spcBef>
                  <a:spcPct val="0"/>
                </a:spcBef>
              </a:pPr>
              <a:t>30</a:t>
            </a:fld>
            <a:endParaRPr lang="en-US" altLang="pt-BR" sz="1300"/>
          </a:p>
        </p:txBody>
      </p:sp>
      <p:sp>
        <p:nvSpPr>
          <p:cNvPr id="57347" name="Rectangle 2">
            <a:extLst>
              <a:ext uri="{FF2B5EF4-FFF2-40B4-BE49-F238E27FC236}">
                <a16:creationId xmlns:a16="http://schemas.microsoft.com/office/drawing/2014/main" id="{AAFDAA33-88C6-40D3-8CB5-A619E761956B}"/>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BA870BFE-4478-4F5F-B56F-E07B91D827B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ltLang="pt-BR">
              <a:latin typeface="Times New Roman" panose="02020603050405020304" pitchFamily="18" charset="0"/>
            </a:endParaRPr>
          </a:p>
        </p:txBody>
      </p:sp>
    </p:spTree>
    <p:extLst>
      <p:ext uri="{BB962C8B-B14F-4D97-AF65-F5344CB8AC3E}">
        <p14:creationId xmlns:p14="http://schemas.microsoft.com/office/powerpoint/2010/main" val="29168948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46B81F-B703-41D6-9A67-CD6C843C1328}" type="slidenum">
              <a:rPr lang="en-US"/>
              <a:pPr/>
              <a:t>58</a:t>
            </a:fld>
            <a:endParaRPr lang="en-US"/>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p:txBody>
          <a:bodyPr/>
          <a:lstStyle/>
          <a:p>
            <a:endParaRPr lang="pt-B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44CF9C-5870-427E-A903-EC40810B3F9C}" type="slidenum">
              <a:rPr lang="en-US"/>
              <a:pPr/>
              <a:t>59</a:t>
            </a:fld>
            <a:endParaRPr lang="en-US"/>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pt-B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A3CDE9-1984-4667-90FB-E525ADAB9339}" type="slidenum">
              <a:rPr lang="en-US"/>
              <a:pPr/>
              <a:t>60</a:t>
            </a:fld>
            <a:endParaRPr lang="en-US"/>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pt-B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323DF3-083B-447C-9049-0FF504DBF1A0}" type="slidenum">
              <a:rPr lang="en-US"/>
              <a:pPr/>
              <a:t>61</a:t>
            </a:fld>
            <a:endParaRPr lang="en-US"/>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endParaRPr lang="pt-B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3251AF-933A-4A4F-AA3A-EB60AE989C7F}" type="slidenum">
              <a:rPr lang="en-US"/>
              <a:pPr/>
              <a:t>62</a:t>
            </a:fld>
            <a:endParaRPr lang="en-US"/>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endParaRPr lang="pt-B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FC8F60-83E1-4759-A224-3DCF7A002407}" type="slidenum">
              <a:rPr lang="en-US"/>
              <a:pPr/>
              <a:t>63</a:t>
            </a:fld>
            <a:endParaRPr lang="en-US"/>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endParaRPr lang="pt-B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A0F814-9E3D-43CB-8385-893264E6F99E}" type="slidenum">
              <a:rPr lang="en-US"/>
              <a:pPr/>
              <a:t>64</a:t>
            </a:fld>
            <a:endParaRPr lang="en-US"/>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endParaRPr lang="pt-B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FE3202-6159-45B8-9FE8-542ED5D0EF73}" type="slidenum">
              <a:rPr lang="en-US"/>
              <a:pPr/>
              <a:t>66</a:t>
            </a:fld>
            <a:endParaRPr lang="en-US"/>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p:txBody>
          <a:bodyPr/>
          <a:lstStyle/>
          <a:p>
            <a:endParaRPr lang="pt-B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438142-312A-4739-A97C-1044AB31F322}" type="slidenum">
              <a:rPr lang="en-US"/>
              <a:pPr/>
              <a:t>67</a:t>
            </a:fld>
            <a:endParaRPr lang="en-US"/>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p:txBody>
          <a:bodyPr/>
          <a:lstStyle/>
          <a:p>
            <a:endParaRPr lang="pt-B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04E710-A51F-47C1-A3DC-8D053F0C8494}" type="slidenum">
              <a:rPr lang="en-US"/>
              <a:pPr/>
              <a:t>68</a:t>
            </a:fld>
            <a:endParaRPr lang="en-US"/>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endParaRPr lang="pt-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01FC967A-5485-4260-AB34-DE72E7032CF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C7946C5-0870-42BD-B8BF-3FB8D204DAE4}" type="slidenum">
              <a:rPr lang="en-US" altLang="pt-BR" sz="1300"/>
              <a:pPr>
                <a:spcBef>
                  <a:spcPct val="0"/>
                </a:spcBef>
              </a:pPr>
              <a:t>31</a:t>
            </a:fld>
            <a:endParaRPr lang="en-US" altLang="pt-BR" sz="1300"/>
          </a:p>
        </p:txBody>
      </p:sp>
      <p:sp>
        <p:nvSpPr>
          <p:cNvPr id="59395" name="Rectangle 2">
            <a:extLst>
              <a:ext uri="{FF2B5EF4-FFF2-40B4-BE49-F238E27FC236}">
                <a16:creationId xmlns:a16="http://schemas.microsoft.com/office/drawing/2014/main" id="{25A1DB43-E592-4482-AD23-0759E28BFD16}"/>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C2ED3839-2CE4-415B-9161-6E45D6F1DF9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ltLang="pt-BR">
              <a:latin typeface="Times New Roman" panose="02020603050405020304" pitchFamily="18" charset="0"/>
            </a:endParaRPr>
          </a:p>
        </p:txBody>
      </p:sp>
    </p:spTree>
    <p:extLst>
      <p:ext uri="{BB962C8B-B14F-4D97-AF65-F5344CB8AC3E}">
        <p14:creationId xmlns:p14="http://schemas.microsoft.com/office/powerpoint/2010/main" val="150447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CDECB3-FCE3-470F-9407-4CEAAE1D4738}" type="slidenum">
              <a:rPr lang="en-US"/>
              <a:pPr/>
              <a:t>69</a:t>
            </a:fld>
            <a:endParaRPr lang="en-US"/>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endParaRPr lang="pt-B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D99105-72D0-499E-BEE3-589A409ECB4D}" type="slidenum">
              <a:rPr lang="en-US"/>
              <a:pPr/>
              <a:t>70</a:t>
            </a:fld>
            <a:endParaRPr lang="en-US"/>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p:txBody>
          <a:bodyPr/>
          <a:lstStyle/>
          <a:p>
            <a:endParaRPr lang="pt-B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CE3C1E-1F28-4E22-B020-CEED96EE0413}" type="slidenum">
              <a:rPr lang="en-US"/>
              <a:pPr/>
              <a:t>71</a:t>
            </a:fld>
            <a:endParaRPr lang="en-US"/>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p:txBody>
          <a:bodyPr/>
          <a:lstStyle/>
          <a:p>
            <a:endParaRPr lang="pt-B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BD3887-8600-4AA1-84EE-3358D8D67737}" type="slidenum">
              <a:rPr lang="en-US"/>
              <a:pPr/>
              <a:t>72</a:t>
            </a:fld>
            <a:endParaRPr lang="en-US"/>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endParaRPr lang="pt-B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CE9CE4-E155-4870-9FC1-AE01BDD82ACD}" type="slidenum">
              <a:rPr lang="en-US"/>
              <a:pPr/>
              <a:t>73</a:t>
            </a:fld>
            <a:endParaRPr lang="en-US"/>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p:txBody>
          <a:bodyPr/>
          <a:lstStyle/>
          <a:p>
            <a:endParaRPr lang="pt-B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F0B2C2-D130-4C32-A930-1C004F544188}" type="slidenum">
              <a:rPr lang="en-US"/>
              <a:pPr/>
              <a:t>74</a:t>
            </a:fld>
            <a:endParaRPr lang="en-US"/>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endParaRPr lang="pt-B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A9152D-A305-496B-8F6D-7675C61F18EF}" type="slidenum">
              <a:rPr lang="en-US"/>
              <a:pPr/>
              <a:t>75</a:t>
            </a:fld>
            <a:endParaRPr lang="en-US"/>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p:txBody>
          <a:bodyPr/>
          <a:lstStyle/>
          <a:p>
            <a:endParaRPr lang="pt-B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533074-E80B-45A9-8228-15E6DF989A75}" type="slidenum">
              <a:rPr lang="en-US"/>
              <a:pPr/>
              <a:t>76</a:t>
            </a:fld>
            <a:endParaRPr lang="en-US"/>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endParaRPr lang="pt-B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108A45-3727-462A-9B09-F612176C9DD5}" type="slidenum">
              <a:rPr lang="en-US"/>
              <a:pPr/>
              <a:t>77</a:t>
            </a:fld>
            <a:endParaRPr lang="en-US"/>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pt-B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A64CFE-9304-45C5-A372-3E924583A6F0}" type="slidenum">
              <a:rPr lang="en-US"/>
              <a:pPr/>
              <a:t>78</a:t>
            </a:fld>
            <a:endParaRPr lang="en-US"/>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pt-B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DCB64786-A122-4182-BC91-4E954CAF95D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E88703A-81EB-4154-A377-581E7E516084}" type="slidenum">
              <a:rPr lang="en-US" altLang="pt-BR" sz="1300"/>
              <a:pPr>
                <a:spcBef>
                  <a:spcPct val="0"/>
                </a:spcBef>
              </a:pPr>
              <a:t>32</a:t>
            </a:fld>
            <a:endParaRPr lang="en-US" altLang="pt-BR" sz="1300"/>
          </a:p>
        </p:txBody>
      </p:sp>
      <p:sp>
        <p:nvSpPr>
          <p:cNvPr id="10243" name="Rectangle 2">
            <a:extLst>
              <a:ext uri="{FF2B5EF4-FFF2-40B4-BE49-F238E27FC236}">
                <a16:creationId xmlns:a16="http://schemas.microsoft.com/office/drawing/2014/main" id="{B859929C-42CC-45C2-B2DC-330BCEC328A7}"/>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6C636983-C611-4A01-8178-DC1AD5D21BC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ltLang="pt-BR">
              <a:latin typeface="Times New Roman" panose="02020603050405020304" pitchFamily="18" charset="0"/>
            </a:endParaRPr>
          </a:p>
        </p:txBody>
      </p:sp>
    </p:spTree>
    <p:extLst>
      <p:ext uri="{BB962C8B-B14F-4D97-AF65-F5344CB8AC3E}">
        <p14:creationId xmlns:p14="http://schemas.microsoft.com/office/powerpoint/2010/main" val="19672568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8E132E-2F6C-4EAF-A416-F349B35E9DDE}" type="slidenum">
              <a:rPr lang="en-US"/>
              <a:pPr/>
              <a:t>79</a:t>
            </a:fld>
            <a:endParaRPr lang="en-US"/>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endParaRPr lang="pt-B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7553C2-BD31-4A96-A17F-272F5EBEF6D3}" type="slidenum">
              <a:rPr lang="en-US"/>
              <a:pPr/>
              <a:t>80</a:t>
            </a:fld>
            <a:endParaRPr lang="en-US"/>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p:txBody>
          <a:bodyPr/>
          <a:lstStyle/>
          <a:p>
            <a:endParaRPr lang="pt-B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4C6FD5-F2BE-4CE5-A212-434D21288AB7}" type="slidenum">
              <a:rPr lang="en-US"/>
              <a:pPr/>
              <a:t>81</a:t>
            </a:fld>
            <a:endParaRPr lang="en-US"/>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p:txBody>
          <a:bodyPr/>
          <a:lstStyle/>
          <a:p>
            <a:endParaRPr lang="pt-B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501C8D-0D3B-4B98-AFFF-E38933181D74}" type="slidenum">
              <a:rPr lang="en-US"/>
              <a:pPr/>
              <a:t>82</a:t>
            </a:fld>
            <a:endParaRPr lang="en-US"/>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p:txBody>
          <a:bodyPr/>
          <a:lstStyle/>
          <a:p>
            <a:endParaRPr lang="pt-B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C4C289-477D-4B38-ADAC-ED5FEABAFE2B}" type="slidenum">
              <a:rPr lang="en-US"/>
              <a:pPr/>
              <a:t>83</a:t>
            </a:fld>
            <a:endParaRPr lang="en-US"/>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endParaRPr lang="pt-B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7453EE-97DA-4452-AFFB-D9802616F3D6}" type="slidenum">
              <a:rPr lang="en-US"/>
              <a:pPr/>
              <a:t>84</a:t>
            </a:fld>
            <a:endParaRPr lang="en-US"/>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pt-B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648D23-60F5-49BE-8DF6-395EFA31318E}" type="slidenum">
              <a:rPr lang="en-US"/>
              <a:pPr/>
              <a:t>85</a:t>
            </a:fld>
            <a:endParaRPr lang="en-US"/>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p:txBody>
          <a:bodyPr/>
          <a:lstStyle/>
          <a:p>
            <a:endParaRPr lang="pt-B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C956233A-09B8-4983-BAC2-F3BE73CA390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8F89BBE-4022-4364-846E-E10F5F7C2ABB}" type="slidenum">
              <a:rPr lang="en-US" altLang="pt-BR" sz="1300"/>
              <a:pPr>
                <a:spcBef>
                  <a:spcPct val="0"/>
                </a:spcBef>
              </a:pPr>
              <a:t>33</a:t>
            </a:fld>
            <a:endParaRPr lang="en-US" altLang="pt-BR" sz="1300"/>
          </a:p>
        </p:txBody>
      </p:sp>
      <p:sp>
        <p:nvSpPr>
          <p:cNvPr id="12291" name="Rectangle 2">
            <a:extLst>
              <a:ext uri="{FF2B5EF4-FFF2-40B4-BE49-F238E27FC236}">
                <a16:creationId xmlns:a16="http://schemas.microsoft.com/office/drawing/2014/main" id="{58A69D8D-9719-422B-BEF8-F839618DAE9D}"/>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9646CD86-2E1A-4600-9A3D-617C3F7134A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ltLang="pt-BR">
              <a:latin typeface="Times New Roman" panose="02020603050405020304" pitchFamily="18" charset="0"/>
            </a:endParaRPr>
          </a:p>
        </p:txBody>
      </p:sp>
    </p:spTree>
    <p:extLst>
      <p:ext uri="{BB962C8B-B14F-4D97-AF65-F5344CB8AC3E}">
        <p14:creationId xmlns:p14="http://schemas.microsoft.com/office/powerpoint/2010/main" val="514501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4695DE5E-BB44-4D42-B7C3-67EE943BB4F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81CF416-3752-440D-8BD1-B7FE743EAB66}" type="slidenum">
              <a:rPr lang="en-US" altLang="pt-BR" sz="1300"/>
              <a:pPr>
                <a:spcBef>
                  <a:spcPct val="0"/>
                </a:spcBef>
              </a:pPr>
              <a:t>34</a:t>
            </a:fld>
            <a:endParaRPr lang="en-US" altLang="pt-BR" sz="1300"/>
          </a:p>
        </p:txBody>
      </p:sp>
      <p:sp>
        <p:nvSpPr>
          <p:cNvPr id="61443" name="Rectangle 2">
            <a:extLst>
              <a:ext uri="{FF2B5EF4-FFF2-40B4-BE49-F238E27FC236}">
                <a16:creationId xmlns:a16="http://schemas.microsoft.com/office/drawing/2014/main" id="{3502CEEC-0936-43F5-80C4-E34FA8C2A6FE}"/>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01D07FEF-9379-4D7D-BC27-0000A5BD01A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ltLang="pt-BR">
              <a:latin typeface="Times New Roman" panose="02020603050405020304" pitchFamily="18" charset="0"/>
            </a:endParaRPr>
          </a:p>
        </p:txBody>
      </p:sp>
    </p:spTree>
    <p:extLst>
      <p:ext uri="{BB962C8B-B14F-4D97-AF65-F5344CB8AC3E}">
        <p14:creationId xmlns:p14="http://schemas.microsoft.com/office/powerpoint/2010/main" val="1608201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7106FDB6-0241-4E6D-9EDE-52B77336B73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8331D24-7E1B-4864-B278-78F0090B597C}" type="slidenum">
              <a:rPr lang="en-US" altLang="pt-BR" sz="1300"/>
              <a:pPr>
                <a:spcBef>
                  <a:spcPct val="0"/>
                </a:spcBef>
              </a:pPr>
              <a:t>35</a:t>
            </a:fld>
            <a:endParaRPr lang="en-US" altLang="pt-BR" sz="1300"/>
          </a:p>
        </p:txBody>
      </p:sp>
      <p:sp>
        <p:nvSpPr>
          <p:cNvPr id="63491" name="Rectangle 2">
            <a:extLst>
              <a:ext uri="{FF2B5EF4-FFF2-40B4-BE49-F238E27FC236}">
                <a16:creationId xmlns:a16="http://schemas.microsoft.com/office/drawing/2014/main" id="{C659DDF3-7E3C-485D-9C52-FEBCC79394AC}"/>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BDFDA826-4393-4CCF-A0BC-3957BF7B5D5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ltLang="pt-BR">
              <a:latin typeface="Times New Roman" panose="02020603050405020304" pitchFamily="18" charset="0"/>
            </a:endParaRPr>
          </a:p>
        </p:txBody>
      </p:sp>
    </p:spTree>
    <p:extLst>
      <p:ext uri="{BB962C8B-B14F-4D97-AF65-F5344CB8AC3E}">
        <p14:creationId xmlns:p14="http://schemas.microsoft.com/office/powerpoint/2010/main" val="568148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CC4220ED-A656-4995-8926-DE35E0AC935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7CAC6C7-EEF9-46F7-A840-8C8BE20D8608}" type="slidenum">
              <a:rPr lang="en-US" altLang="pt-BR" sz="1300"/>
              <a:pPr>
                <a:spcBef>
                  <a:spcPct val="0"/>
                </a:spcBef>
              </a:pPr>
              <a:t>36</a:t>
            </a:fld>
            <a:endParaRPr lang="en-US" altLang="pt-BR" sz="1300"/>
          </a:p>
        </p:txBody>
      </p:sp>
      <p:sp>
        <p:nvSpPr>
          <p:cNvPr id="65539" name="Rectangle 2">
            <a:extLst>
              <a:ext uri="{FF2B5EF4-FFF2-40B4-BE49-F238E27FC236}">
                <a16:creationId xmlns:a16="http://schemas.microsoft.com/office/drawing/2014/main" id="{68CAB823-754F-4ED2-8BA2-0606B9860BFC}"/>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70E7D342-DEA0-4D23-94B2-32B191FABBA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ltLang="pt-BR">
              <a:latin typeface="Times New Roman" panose="02020603050405020304" pitchFamily="18" charset="0"/>
            </a:endParaRPr>
          </a:p>
        </p:txBody>
      </p:sp>
    </p:spTree>
    <p:extLst>
      <p:ext uri="{BB962C8B-B14F-4D97-AF65-F5344CB8AC3E}">
        <p14:creationId xmlns:p14="http://schemas.microsoft.com/office/powerpoint/2010/main" val="2787788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lvl1pPr>
              <a:defRPr/>
            </a:lvl1pPr>
          </a:lstStyle>
          <a:p>
            <a:endParaRPr lang="en-US"/>
          </a:p>
        </p:txBody>
      </p:sp>
      <p:sp>
        <p:nvSpPr>
          <p:cNvPr id="5" name="Espaço Reservado para Rodapé 4"/>
          <p:cNvSpPr>
            <a:spLocks noGrp="1"/>
          </p:cNvSpPr>
          <p:nvPr>
            <p:ph type="ftr" sz="quarter" idx="11"/>
          </p:nvPr>
        </p:nvSpPr>
        <p:spPr/>
        <p:txBody>
          <a:bodyPr/>
          <a:lstStyle>
            <a:lvl1pPr>
              <a:defRPr/>
            </a:lvl1pPr>
          </a:lstStyle>
          <a:p>
            <a:endParaRPr lang="en-US"/>
          </a:p>
        </p:txBody>
      </p:sp>
      <p:sp>
        <p:nvSpPr>
          <p:cNvPr id="6" name="Espaço Reservado para Número de Slide 5"/>
          <p:cNvSpPr>
            <a:spLocks noGrp="1"/>
          </p:cNvSpPr>
          <p:nvPr>
            <p:ph type="sldNum" sz="quarter" idx="12"/>
          </p:nvPr>
        </p:nvSpPr>
        <p:spPr/>
        <p:txBody>
          <a:bodyPr/>
          <a:lstStyle>
            <a:lvl1pPr>
              <a:defRPr/>
            </a:lvl1pPr>
          </a:lstStyle>
          <a:p>
            <a:fld id="{11EDEFC2-41EB-40F3-AADA-1B848DE2FB8C}" type="slidenum">
              <a:rPr lang="en-US"/>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endParaRPr lang="en-US"/>
          </a:p>
        </p:txBody>
      </p:sp>
      <p:sp>
        <p:nvSpPr>
          <p:cNvPr id="5" name="Espaço Reservado para Rodapé 4"/>
          <p:cNvSpPr>
            <a:spLocks noGrp="1"/>
          </p:cNvSpPr>
          <p:nvPr>
            <p:ph type="ftr" sz="quarter" idx="11"/>
          </p:nvPr>
        </p:nvSpPr>
        <p:spPr/>
        <p:txBody>
          <a:bodyPr/>
          <a:lstStyle>
            <a:lvl1pPr>
              <a:defRPr/>
            </a:lvl1pPr>
          </a:lstStyle>
          <a:p>
            <a:endParaRPr lang="en-US"/>
          </a:p>
        </p:txBody>
      </p:sp>
      <p:sp>
        <p:nvSpPr>
          <p:cNvPr id="6" name="Espaço Reservado para Número de Slide 5"/>
          <p:cNvSpPr>
            <a:spLocks noGrp="1"/>
          </p:cNvSpPr>
          <p:nvPr>
            <p:ph type="sldNum" sz="quarter" idx="12"/>
          </p:nvPr>
        </p:nvSpPr>
        <p:spPr/>
        <p:txBody>
          <a:bodyPr/>
          <a:lstStyle>
            <a:lvl1pPr>
              <a:defRPr/>
            </a:lvl1pPr>
          </a:lstStyle>
          <a:p>
            <a:fld id="{9C145AE2-3394-4DBC-940B-C8B8C5DC869F}" type="slidenum">
              <a:rPr lang="en-US"/>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0" y="609600"/>
            <a:ext cx="1943100" cy="5486400"/>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685800" y="609600"/>
            <a:ext cx="5676900" cy="5486400"/>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endParaRPr lang="en-US"/>
          </a:p>
        </p:txBody>
      </p:sp>
      <p:sp>
        <p:nvSpPr>
          <p:cNvPr id="5" name="Espaço Reservado para Rodapé 4"/>
          <p:cNvSpPr>
            <a:spLocks noGrp="1"/>
          </p:cNvSpPr>
          <p:nvPr>
            <p:ph type="ftr" sz="quarter" idx="11"/>
          </p:nvPr>
        </p:nvSpPr>
        <p:spPr/>
        <p:txBody>
          <a:bodyPr/>
          <a:lstStyle>
            <a:lvl1pPr>
              <a:defRPr/>
            </a:lvl1pPr>
          </a:lstStyle>
          <a:p>
            <a:endParaRPr lang="en-US"/>
          </a:p>
        </p:txBody>
      </p:sp>
      <p:sp>
        <p:nvSpPr>
          <p:cNvPr id="6" name="Espaço Reservado para Número de Slide 5"/>
          <p:cNvSpPr>
            <a:spLocks noGrp="1"/>
          </p:cNvSpPr>
          <p:nvPr>
            <p:ph type="sldNum" sz="quarter" idx="12"/>
          </p:nvPr>
        </p:nvSpPr>
        <p:spPr/>
        <p:txBody>
          <a:bodyPr/>
          <a:lstStyle>
            <a:lvl1pPr>
              <a:defRPr/>
            </a:lvl1pPr>
          </a:lstStyle>
          <a:p>
            <a:fld id="{967754CF-6A8F-441D-9E80-689D33DB4FD8}" type="slidenum">
              <a:rPr lang="en-US"/>
              <a:pPr/>
              <a:t>‹nº›</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85800" y="609600"/>
            <a:ext cx="7772400" cy="1143000"/>
          </a:xfrm>
        </p:spPr>
        <p:txBody>
          <a:bodyPr/>
          <a:lstStyle/>
          <a:p>
            <a:r>
              <a:rPr lang="pt-BR"/>
              <a:t>Clique para editar o estilo do título mestre</a:t>
            </a:r>
          </a:p>
        </p:txBody>
      </p:sp>
      <p:sp>
        <p:nvSpPr>
          <p:cNvPr id="3" name="Espaço Reservado para Texto 2"/>
          <p:cNvSpPr>
            <a:spLocks noGrp="1"/>
          </p:cNvSpPr>
          <p:nvPr>
            <p:ph type="body" sz="half" idx="1"/>
          </p:nvPr>
        </p:nvSpPr>
        <p:spPr>
          <a:xfrm>
            <a:off x="685800" y="1981200"/>
            <a:ext cx="3810000" cy="41148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981200"/>
            <a:ext cx="3810000" cy="41148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a:xfrm>
            <a:off x="685800" y="6248400"/>
            <a:ext cx="1905000" cy="457200"/>
          </a:xfrm>
        </p:spPr>
        <p:txBody>
          <a:bodyPr/>
          <a:lstStyle>
            <a:lvl1pPr>
              <a:defRPr/>
            </a:lvl1pPr>
          </a:lstStyle>
          <a:p>
            <a:endParaRPr lang="en-US"/>
          </a:p>
        </p:txBody>
      </p:sp>
      <p:sp>
        <p:nvSpPr>
          <p:cNvPr id="6" name="Espaço Reservado para Rodapé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Espaço Reservado para Número de Slide 6"/>
          <p:cNvSpPr>
            <a:spLocks noGrp="1"/>
          </p:cNvSpPr>
          <p:nvPr>
            <p:ph type="sldNum" sz="quarter" idx="12"/>
          </p:nvPr>
        </p:nvSpPr>
        <p:spPr>
          <a:xfrm>
            <a:off x="6553200" y="6248400"/>
            <a:ext cx="1905000" cy="457200"/>
          </a:xfrm>
        </p:spPr>
        <p:txBody>
          <a:bodyPr/>
          <a:lstStyle>
            <a:lvl1pPr>
              <a:defRPr/>
            </a:lvl1pPr>
          </a:lstStyle>
          <a:p>
            <a:fld id="{2868CFB3-DA71-4B11-A7B3-B5BC79B9BAEA}" type="slidenum">
              <a:rPr lang="en-US"/>
              <a:pPr/>
              <a:t>‹nº›</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85800" y="609600"/>
            <a:ext cx="7772400" cy="54864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3" name="Espaço Reservado para Data 2"/>
          <p:cNvSpPr>
            <a:spLocks noGrp="1"/>
          </p:cNvSpPr>
          <p:nvPr>
            <p:ph type="dt" sz="half" idx="10"/>
          </p:nvPr>
        </p:nvSpPr>
        <p:spPr>
          <a:xfrm>
            <a:off x="685800" y="6248400"/>
            <a:ext cx="1905000" cy="457200"/>
          </a:xfrm>
        </p:spPr>
        <p:txBody>
          <a:bodyPr/>
          <a:lstStyle>
            <a:lvl1pPr>
              <a:defRPr/>
            </a:lvl1pPr>
          </a:lstStyle>
          <a:p>
            <a:endParaRPr lang="en-US"/>
          </a:p>
        </p:txBody>
      </p:sp>
      <p:sp>
        <p:nvSpPr>
          <p:cNvPr id="4" name="Espaço Reservado para Rodapé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Espaço Reservado para Número de Slide 4"/>
          <p:cNvSpPr>
            <a:spLocks noGrp="1"/>
          </p:cNvSpPr>
          <p:nvPr>
            <p:ph type="sldNum" sz="quarter" idx="12"/>
          </p:nvPr>
        </p:nvSpPr>
        <p:spPr>
          <a:xfrm>
            <a:off x="6553200" y="6248400"/>
            <a:ext cx="1905000" cy="457200"/>
          </a:xfrm>
        </p:spPr>
        <p:txBody>
          <a:bodyPr/>
          <a:lstStyle>
            <a:lvl1pPr>
              <a:defRPr/>
            </a:lvl1pPr>
          </a:lstStyle>
          <a:p>
            <a:fld id="{0005A770-B3E2-477B-A062-777E558C570F}" type="slidenum">
              <a:rPr lang="en-US"/>
              <a:pPr/>
              <a:t>‹nº›</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ítulo, conteúd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85800" y="609600"/>
            <a:ext cx="7772400" cy="1143000"/>
          </a:xfrm>
        </p:spPr>
        <p:txBody>
          <a:bodyPr/>
          <a:lstStyle/>
          <a:p>
            <a:r>
              <a:rPr lang="pt-BR"/>
              <a:t>Clique para editar o estilo do título mestre</a:t>
            </a:r>
          </a:p>
        </p:txBody>
      </p:sp>
      <p:sp>
        <p:nvSpPr>
          <p:cNvPr id="3" name="Espaço Reservado para Conteúdo 2"/>
          <p:cNvSpPr>
            <a:spLocks noGrp="1"/>
          </p:cNvSpPr>
          <p:nvPr>
            <p:ph sz="half" idx="1"/>
          </p:nvPr>
        </p:nvSpPr>
        <p:spPr>
          <a:xfrm>
            <a:off x="685800" y="1981200"/>
            <a:ext cx="3810000" cy="41148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quarter" idx="2"/>
          </p:nvPr>
        </p:nvSpPr>
        <p:spPr>
          <a:xfrm>
            <a:off x="4648200" y="1981200"/>
            <a:ext cx="3810000" cy="19812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Conteúdo 4"/>
          <p:cNvSpPr>
            <a:spLocks noGrp="1"/>
          </p:cNvSpPr>
          <p:nvPr>
            <p:ph sz="quarter" idx="3"/>
          </p:nvPr>
        </p:nvSpPr>
        <p:spPr>
          <a:xfrm>
            <a:off x="4648200" y="4114800"/>
            <a:ext cx="3810000" cy="19812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Data 5"/>
          <p:cNvSpPr>
            <a:spLocks noGrp="1"/>
          </p:cNvSpPr>
          <p:nvPr>
            <p:ph type="dt" sz="half" idx="10"/>
          </p:nvPr>
        </p:nvSpPr>
        <p:spPr>
          <a:xfrm>
            <a:off x="685800" y="6248400"/>
            <a:ext cx="1905000" cy="457200"/>
          </a:xfrm>
        </p:spPr>
        <p:txBody>
          <a:bodyPr/>
          <a:lstStyle>
            <a:lvl1pPr>
              <a:defRPr/>
            </a:lvl1pPr>
          </a:lstStyle>
          <a:p>
            <a:endParaRPr lang="en-US"/>
          </a:p>
        </p:txBody>
      </p:sp>
      <p:sp>
        <p:nvSpPr>
          <p:cNvPr id="7" name="Espaço Reservado para Rodapé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Espaço Reservado para Número de Slide 7"/>
          <p:cNvSpPr>
            <a:spLocks noGrp="1"/>
          </p:cNvSpPr>
          <p:nvPr>
            <p:ph type="sldNum" sz="quarter" idx="12"/>
          </p:nvPr>
        </p:nvSpPr>
        <p:spPr>
          <a:xfrm>
            <a:off x="6553200" y="6248400"/>
            <a:ext cx="1905000" cy="457200"/>
          </a:xfrm>
        </p:spPr>
        <p:txBody>
          <a:bodyPr/>
          <a:lstStyle>
            <a:lvl1pPr>
              <a:defRPr/>
            </a:lvl1pPr>
          </a:lstStyle>
          <a:p>
            <a:fld id="{66A93673-229D-47D1-9857-169B5D4A2446}" type="slidenum">
              <a:rPr lang="en-US"/>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endParaRPr lang="en-US"/>
          </a:p>
        </p:txBody>
      </p:sp>
      <p:sp>
        <p:nvSpPr>
          <p:cNvPr id="5" name="Espaço Reservado para Rodapé 4"/>
          <p:cNvSpPr>
            <a:spLocks noGrp="1"/>
          </p:cNvSpPr>
          <p:nvPr>
            <p:ph type="ftr" sz="quarter" idx="11"/>
          </p:nvPr>
        </p:nvSpPr>
        <p:spPr/>
        <p:txBody>
          <a:bodyPr/>
          <a:lstStyle>
            <a:lvl1pPr>
              <a:defRPr/>
            </a:lvl1pPr>
          </a:lstStyle>
          <a:p>
            <a:endParaRPr lang="en-US"/>
          </a:p>
        </p:txBody>
      </p:sp>
      <p:sp>
        <p:nvSpPr>
          <p:cNvPr id="6" name="Espaço Reservado para Número de Slide 5"/>
          <p:cNvSpPr>
            <a:spLocks noGrp="1"/>
          </p:cNvSpPr>
          <p:nvPr>
            <p:ph type="sldNum" sz="quarter" idx="12"/>
          </p:nvPr>
        </p:nvSpPr>
        <p:spPr/>
        <p:txBody>
          <a:bodyPr/>
          <a:lstStyle>
            <a:lvl1pPr>
              <a:defRPr/>
            </a:lvl1pPr>
          </a:lstStyle>
          <a:p>
            <a:fld id="{F8F68E98-7262-451D-A29C-2E8B0DCCD1E6}" type="slidenum">
              <a:rPr lang="en-US"/>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os estilos do texto mestre</a:t>
            </a:r>
          </a:p>
        </p:txBody>
      </p:sp>
      <p:sp>
        <p:nvSpPr>
          <p:cNvPr id="4" name="Espaço Reservado para Data 3"/>
          <p:cNvSpPr>
            <a:spLocks noGrp="1"/>
          </p:cNvSpPr>
          <p:nvPr>
            <p:ph type="dt" sz="half" idx="10"/>
          </p:nvPr>
        </p:nvSpPr>
        <p:spPr/>
        <p:txBody>
          <a:bodyPr/>
          <a:lstStyle>
            <a:lvl1pPr>
              <a:defRPr/>
            </a:lvl1pPr>
          </a:lstStyle>
          <a:p>
            <a:endParaRPr lang="en-US"/>
          </a:p>
        </p:txBody>
      </p:sp>
      <p:sp>
        <p:nvSpPr>
          <p:cNvPr id="5" name="Espaço Reservado para Rodapé 4"/>
          <p:cNvSpPr>
            <a:spLocks noGrp="1"/>
          </p:cNvSpPr>
          <p:nvPr>
            <p:ph type="ftr" sz="quarter" idx="11"/>
          </p:nvPr>
        </p:nvSpPr>
        <p:spPr/>
        <p:txBody>
          <a:bodyPr/>
          <a:lstStyle>
            <a:lvl1pPr>
              <a:defRPr/>
            </a:lvl1pPr>
          </a:lstStyle>
          <a:p>
            <a:endParaRPr lang="en-US"/>
          </a:p>
        </p:txBody>
      </p:sp>
      <p:sp>
        <p:nvSpPr>
          <p:cNvPr id="6" name="Espaço Reservado para Número de Slide 5"/>
          <p:cNvSpPr>
            <a:spLocks noGrp="1"/>
          </p:cNvSpPr>
          <p:nvPr>
            <p:ph type="sldNum" sz="quarter" idx="12"/>
          </p:nvPr>
        </p:nvSpPr>
        <p:spPr/>
        <p:txBody>
          <a:bodyPr/>
          <a:lstStyle>
            <a:lvl1pPr>
              <a:defRPr/>
            </a:lvl1pPr>
          </a:lstStyle>
          <a:p>
            <a:fld id="{0082ACC2-9788-4D97-9972-C10CA92AFA82}" type="slidenum">
              <a:rPr lang="en-US"/>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lvl1pPr>
              <a:defRPr/>
            </a:lvl1pPr>
          </a:lstStyle>
          <a:p>
            <a:endParaRPr lang="en-US"/>
          </a:p>
        </p:txBody>
      </p:sp>
      <p:sp>
        <p:nvSpPr>
          <p:cNvPr id="6" name="Espaço Reservado para Rodapé 5"/>
          <p:cNvSpPr>
            <a:spLocks noGrp="1"/>
          </p:cNvSpPr>
          <p:nvPr>
            <p:ph type="ftr" sz="quarter" idx="11"/>
          </p:nvPr>
        </p:nvSpPr>
        <p:spPr/>
        <p:txBody>
          <a:bodyPr/>
          <a:lstStyle>
            <a:lvl1pPr>
              <a:defRPr/>
            </a:lvl1pPr>
          </a:lstStyle>
          <a:p>
            <a:endParaRPr lang="en-US"/>
          </a:p>
        </p:txBody>
      </p:sp>
      <p:sp>
        <p:nvSpPr>
          <p:cNvPr id="7" name="Espaço Reservado para Número de Slide 6"/>
          <p:cNvSpPr>
            <a:spLocks noGrp="1"/>
          </p:cNvSpPr>
          <p:nvPr>
            <p:ph type="sldNum" sz="quarter" idx="12"/>
          </p:nvPr>
        </p:nvSpPr>
        <p:spPr/>
        <p:txBody>
          <a:bodyPr/>
          <a:lstStyle>
            <a:lvl1pPr>
              <a:defRPr/>
            </a:lvl1pPr>
          </a:lstStyle>
          <a:p>
            <a:fld id="{E5BE6BC9-5681-4B4F-9ECA-481B1E0BF855}" type="slidenum">
              <a:rPr lang="en-US"/>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lvl1pPr>
              <a:defRPr/>
            </a:lvl1pPr>
          </a:lstStyle>
          <a:p>
            <a:endParaRPr lang="en-US"/>
          </a:p>
        </p:txBody>
      </p:sp>
      <p:sp>
        <p:nvSpPr>
          <p:cNvPr id="8" name="Espaço Reservado para Rodapé 7"/>
          <p:cNvSpPr>
            <a:spLocks noGrp="1"/>
          </p:cNvSpPr>
          <p:nvPr>
            <p:ph type="ftr" sz="quarter" idx="11"/>
          </p:nvPr>
        </p:nvSpPr>
        <p:spPr/>
        <p:txBody>
          <a:bodyPr/>
          <a:lstStyle>
            <a:lvl1pPr>
              <a:defRPr/>
            </a:lvl1pPr>
          </a:lstStyle>
          <a:p>
            <a:endParaRPr lang="en-US"/>
          </a:p>
        </p:txBody>
      </p:sp>
      <p:sp>
        <p:nvSpPr>
          <p:cNvPr id="9" name="Espaço Reservado para Número de Slide 8"/>
          <p:cNvSpPr>
            <a:spLocks noGrp="1"/>
          </p:cNvSpPr>
          <p:nvPr>
            <p:ph type="sldNum" sz="quarter" idx="12"/>
          </p:nvPr>
        </p:nvSpPr>
        <p:spPr/>
        <p:txBody>
          <a:bodyPr/>
          <a:lstStyle>
            <a:lvl1pPr>
              <a:defRPr/>
            </a:lvl1pPr>
          </a:lstStyle>
          <a:p>
            <a:fld id="{A1B0EC9D-8BDF-4E31-A815-810BC1E8E86F}" type="slidenum">
              <a:rPr lang="en-US"/>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2"/>
          <p:cNvSpPr>
            <a:spLocks noGrp="1"/>
          </p:cNvSpPr>
          <p:nvPr>
            <p:ph type="dt" sz="half" idx="10"/>
          </p:nvPr>
        </p:nvSpPr>
        <p:spPr/>
        <p:txBody>
          <a:bodyPr/>
          <a:lstStyle>
            <a:lvl1pPr>
              <a:defRPr/>
            </a:lvl1pPr>
          </a:lstStyle>
          <a:p>
            <a:endParaRPr lang="en-US"/>
          </a:p>
        </p:txBody>
      </p:sp>
      <p:sp>
        <p:nvSpPr>
          <p:cNvPr id="4" name="Espaço Reservado para Rodapé 3"/>
          <p:cNvSpPr>
            <a:spLocks noGrp="1"/>
          </p:cNvSpPr>
          <p:nvPr>
            <p:ph type="ftr" sz="quarter" idx="11"/>
          </p:nvPr>
        </p:nvSpPr>
        <p:spPr/>
        <p:txBody>
          <a:bodyPr/>
          <a:lstStyle>
            <a:lvl1pPr>
              <a:defRPr/>
            </a:lvl1pPr>
          </a:lstStyle>
          <a:p>
            <a:endParaRPr lang="en-US"/>
          </a:p>
        </p:txBody>
      </p:sp>
      <p:sp>
        <p:nvSpPr>
          <p:cNvPr id="5" name="Espaço Reservado para Número de Slide 4"/>
          <p:cNvSpPr>
            <a:spLocks noGrp="1"/>
          </p:cNvSpPr>
          <p:nvPr>
            <p:ph type="sldNum" sz="quarter" idx="12"/>
          </p:nvPr>
        </p:nvSpPr>
        <p:spPr/>
        <p:txBody>
          <a:bodyPr/>
          <a:lstStyle>
            <a:lvl1pPr>
              <a:defRPr/>
            </a:lvl1pPr>
          </a:lstStyle>
          <a:p>
            <a:fld id="{692D8867-9CC5-4D2A-9961-379573D4CAF7}" type="slidenum">
              <a:rPr lang="en-US"/>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lvl1pPr>
              <a:defRPr/>
            </a:lvl1pPr>
          </a:lstStyle>
          <a:p>
            <a:endParaRPr lang="en-US"/>
          </a:p>
        </p:txBody>
      </p:sp>
      <p:sp>
        <p:nvSpPr>
          <p:cNvPr id="3" name="Espaço Reservado para Rodapé 2"/>
          <p:cNvSpPr>
            <a:spLocks noGrp="1"/>
          </p:cNvSpPr>
          <p:nvPr>
            <p:ph type="ftr" sz="quarter" idx="11"/>
          </p:nvPr>
        </p:nvSpPr>
        <p:spPr/>
        <p:txBody>
          <a:bodyPr/>
          <a:lstStyle>
            <a:lvl1pPr>
              <a:defRPr/>
            </a:lvl1pPr>
          </a:lstStyle>
          <a:p>
            <a:endParaRPr lang="en-US"/>
          </a:p>
        </p:txBody>
      </p:sp>
      <p:sp>
        <p:nvSpPr>
          <p:cNvPr id="4" name="Espaço Reservado para Número de Slide 3"/>
          <p:cNvSpPr>
            <a:spLocks noGrp="1"/>
          </p:cNvSpPr>
          <p:nvPr>
            <p:ph type="sldNum" sz="quarter" idx="12"/>
          </p:nvPr>
        </p:nvSpPr>
        <p:spPr/>
        <p:txBody>
          <a:bodyPr/>
          <a:lstStyle>
            <a:lvl1pPr>
              <a:defRPr/>
            </a:lvl1pPr>
          </a:lstStyle>
          <a:p>
            <a:fld id="{78EFB36C-9ADA-4818-B355-BA734D61B20F}" type="slidenum">
              <a:rPr lang="en-US"/>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lvl1pPr>
              <a:defRPr/>
            </a:lvl1pPr>
          </a:lstStyle>
          <a:p>
            <a:endParaRPr lang="en-US"/>
          </a:p>
        </p:txBody>
      </p:sp>
      <p:sp>
        <p:nvSpPr>
          <p:cNvPr id="6" name="Espaço Reservado para Rodapé 5"/>
          <p:cNvSpPr>
            <a:spLocks noGrp="1"/>
          </p:cNvSpPr>
          <p:nvPr>
            <p:ph type="ftr" sz="quarter" idx="11"/>
          </p:nvPr>
        </p:nvSpPr>
        <p:spPr/>
        <p:txBody>
          <a:bodyPr/>
          <a:lstStyle>
            <a:lvl1pPr>
              <a:defRPr/>
            </a:lvl1pPr>
          </a:lstStyle>
          <a:p>
            <a:endParaRPr lang="en-US"/>
          </a:p>
        </p:txBody>
      </p:sp>
      <p:sp>
        <p:nvSpPr>
          <p:cNvPr id="7" name="Espaço Reservado para Número de Slide 6"/>
          <p:cNvSpPr>
            <a:spLocks noGrp="1"/>
          </p:cNvSpPr>
          <p:nvPr>
            <p:ph type="sldNum" sz="quarter" idx="12"/>
          </p:nvPr>
        </p:nvSpPr>
        <p:spPr/>
        <p:txBody>
          <a:bodyPr/>
          <a:lstStyle>
            <a:lvl1pPr>
              <a:defRPr/>
            </a:lvl1pPr>
          </a:lstStyle>
          <a:p>
            <a:fld id="{44BFB203-DEF0-4F40-AC8B-A63D2F69EE86}" type="slidenum">
              <a:rPr lang="en-US"/>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lvl1pPr>
              <a:defRPr/>
            </a:lvl1pPr>
          </a:lstStyle>
          <a:p>
            <a:endParaRPr lang="en-US"/>
          </a:p>
        </p:txBody>
      </p:sp>
      <p:sp>
        <p:nvSpPr>
          <p:cNvPr id="6" name="Espaço Reservado para Rodapé 5"/>
          <p:cNvSpPr>
            <a:spLocks noGrp="1"/>
          </p:cNvSpPr>
          <p:nvPr>
            <p:ph type="ftr" sz="quarter" idx="11"/>
          </p:nvPr>
        </p:nvSpPr>
        <p:spPr/>
        <p:txBody>
          <a:bodyPr/>
          <a:lstStyle>
            <a:lvl1pPr>
              <a:defRPr/>
            </a:lvl1pPr>
          </a:lstStyle>
          <a:p>
            <a:endParaRPr lang="en-US"/>
          </a:p>
        </p:txBody>
      </p:sp>
      <p:sp>
        <p:nvSpPr>
          <p:cNvPr id="7" name="Espaço Reservado para Número de Slide 6"/>
          <p:cNvSpPr>
            <a:spLocks noGrp="1"/>
          </p:cNvSpPr>
          <p:nvPr>
            <p:ph type="sldNum" sz="quarter" idx="12"/>
          </p:nvPr>
        </p:nvSpPr>
        <p:spPr/>
        <p:txBody>
          <a:bodyPr/>
          <a:lstStyle>
            <a:lvl1pPr>
              <a:defRPr/>
            </a:lvl1pPr>
          </a:lstStyle>
          <a:p>
            <a:fld id="{ED278536-AC2D-4027-ADDD-CF4B3C460CB7}" type="slidenum">
              <a:rPr lang="en-US"/>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D9F1FF">
                <a:gamma/>
                <a:shade val="56078"/>
                <a:invGamma/>
              </a:srgbClr>
            </a:gs>
            <a:gs pos="50000">
              <a:srgbClr val="D9F1FF"/>
            </a:gs>
            <a:gs pos="100000">
              <a:srgbClr val="D9F1FF">
                <a:gamma/>
                <a:shade val="56078"/>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Clique para editar o estilo do título mestre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Clique para editar os estilos do texto mestre</a:t>
            </a:r>
          </a:p>
          <a:p>
            <a:pPr lvl="1"/>
            <a:r>
              <a:rPr lang="en-US"/>
              <a:t>Segundo nível</a:t>
            </a:r>
          </a:p>
          <a:p>
            <a:pPr lvl="2"/>
            <a:r>
              <a:rPr lang="en-US"/>
              <a:t>Terceiro nível</a:t>
            </a:r>
          </a:p>
          <a:p>
            <a:pPr lvl="3"/>
            <a:r>
              <a:rPr lang="en-US"/>
              <a:t>Quarto nível</a:t>
            </a:r>
          </a:p>
          <a:p>
            <a:pPr lvl="4"/>
            <a:r>
              <a:rPr lang="en-US"/>
              <a:t>Quinto nível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80E69F06-68D0-4673-B813-89EFAED6E52C}" type="slidenum">
              <a:rPr lang="en-US"/>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2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3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3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3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3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85.jpeg"/></Relationships>
</file>

<file path=ppt/slides/_rels/slide3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3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94.jpeg"/></Relationships>
</file>

<file path=ppt/slides/_rels/slide42.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95.jpeg"/></Relationships>
</file>

<file path=ppt/slides/_rels/slide4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4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01.jpeg"/></Relationships>
</file>

<file path=ppt/slides/_rels/slide4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106.jpeg"/><Relationship Id="rId4" Type="http://schemas.openxmlformats.org/officeDocument/2006/relationships/image" Target="../media/image105.jpeg"/></Relationships>
</file>

<file path=ppt/slides/_rels/slide5.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emf"/><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13.png"/><Relationship Id="rId5" Type="http://schemas.openxmlformats.org/officeDocument/2006/relationships/diagramQuickStyle" Target="../diagrams/quickStyle1.xml"/><Relationship Id="rId10" Type="http://schemas.openxmlformats.org/officeDocument/2006/relationships/image" Target="../media/image12.png"/><Relationship Id="rId4" Type="http://schemas.openxmlformats.org/officeDocument/2006/relationships/diagramLayout" Target="../diagrams/layout1.xml"/><Relationship Id="rId9" Type="http://schemas.openxmlformats.org/officeDocument/2006/relationships/image" Target="../media/image11.jpeg"/></Relationships>
</file>

<file path=ppt/slides/_rels/slide5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52.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jpeg"/><Relationship Id="rId7" Type="http://schemas.openxmlformats.org/officeDocument/2006/relationships/image" Target="../media/image116.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5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3.wmf"/><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22.wmf"/><Relationship Id="rId5" Type="http://schemas.openxmlformats.org/officeDocument/2006/relationships/image" Target="../media/image121.wmf"/><Relationship Id="rId4" Type="http://schemas.openxmlformats.org/officeDocument/2006/relationships/image" Target="../media/image120.png"/></Relationships>
</file>

<file path=ppt/slides/_rels/slide55.x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5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127.jpeg"/></Relationships>
</file>

<file path=ppt/slides/_rels/slide5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30.w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gif"/><Relationship Id="rId4" Type="http://schemas.openxmlformats.org/officeDocument/2006/relationships/image" Target="../media/image15.gif"/></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131.jpeg"/></Relationships>
</file>

<file path=ppt/slides/_rels/slide6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132.jpeg"/></Relationships>
</file>

<file path=ppt/slides/_rels/slide6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4.png"/><Relationship Id="rId4" Type="http://schemas.openxmlformats.org/officeDocument/2006/relationships/notesSlide" Target="../notesSlides/notesSlide36.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35.png"/></Relationships>
</file>

<file path=ppt/slides/_rels/slide6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37.jpeg"/></Relationships>
</file>

<file path=ppt/slides/_rels/slide6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42.jpeg"/><Relationship Id="rId4" Type="http://schemas.openxmlformats.org/officeDocument/2006/relationships/image" Target="../media/image141.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7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149.jpeg"/><Relationship Id="rId4" Type="http://schemas.openxmlformats.org/officeDocument/2006/relationships/image" Target="../media/image148.png"/></Relationships>
</file>

<file path=ppt/slides/_rels/slide7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jpeg"/></Relationships>
</file>

<file path=ppt/slides/_rels/slide7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47.xml"/><Relationship Id="rId1" Type="http://schemas.openxmlformats.org/officeDocument/2006/relationships/slideLayout" Target="../slideLayouts/slideLayout14.xml"/><Relationship Id="rId5" Type="http://schemas.openxmlformats.org/officeDocument/2006/relationships/image" Target="../media/image156.jpeg"/><Relationship Id="rId4" Type="http://schemas.openxmlformats.org/officeDocument/2006/relationships/image" Target="../media/image155.jpeg"/></Relationships>
</file>

<file path=ppt/slides/_rels/slide77.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158.jpeg"/></Relationships>
</file>

<file path=ppt/slides/_rels/slide7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160.jpeg"/></Relationships>
</file>

<file path=ppt/slides/_rels/slide79.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163.jpeg"/></Relationships>
</file>

<file path=ppt/slides/_rels/slide81.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65.jpeg"/></Relationships>
</file>

<file path=ppt/slides/_rels/slide8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168.png"/><Relationship Id="rId4" Type="http://schemas.openxmlformats.org/officeDocument/2006/relationships/image" Target="../media/image167.png"/></Relationships>
</file>

<file path=ppt/slides/_rels/slide83.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172.jpeg"/><Relationship Id="rId5" Type="http://schemas.openxmlformats.org/officeDocument/2006/relationships/image" Target="../media/image171.jpeg"/><Relationship Id="rId4" Type="http://schemas.openxmlformats.org/officeDocument/2006/relationships/image" Target="../media/image170.jpeg"/></Relationships>
</file>

<file path=ppt/slides/_rels/slide8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56.xml"/><Relationship Id="rId7" Type="http://schemas.openxmlformats.org/officeDocument/2006/relationships/image" Target="../media/image174.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76.png"/><Relationship Id="rId5" Type="http://schemas.openxmlformats.org/officeDocument/2006/relationships/image" Target="../media/image173.png"/><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175.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9" name="Picture 13"/>
          <p:cNvPicPr>
            <a:picLocks noChangeAspect="1" noChangeArrowheads="1"/>
          </p:cNvPicPr>
          <p:nvPr/>
        </p:nvPicPr>
        <p:blipFill>
          <a:blip r:embed="rId3" cstate="print"/>
          <a:srcRect/>
          <a:stretch>
            <a:fillRect/>
          </a:stretch>
        </p:blipFill>
        <p:spPr bwMode="auto">
          <a:xfrm>
            <a:off x="5202239" y="194942"/>
            <a:ext cx="3762375" cy="6515100"/>
          </a:xfrm>
          <a:prstGeom prst="rect">
            <a:avLst/>
          </a:prstGeom>
          <a:noFill/>
          <a:ln w="9525">
            <a:noFill/>
            <a:miter lim="800000"/>
            <a:headEnd/>
            <a:tailEnd/>
          </a:ln>
          <a:effectLst/>
        </p:spPr>
      </p:pic>
      <p:sp>
        <p:nvSpPr>
          <p:cNvPr id="4098" name="Rectangle 2"/>
          <p:cNvSpPr>
            <a:spLocks noGrp="1" noChangeArrowheads="1"/>
          </p:cNvSpPr>
          <p:nvPr>
            <p:ph type="ctrTitle"/>
          </p:nvPr>
        </p:nvSpPr>
        <p:spPr>
          <a:xfrm>
            <a:off x="315536" y="1700809"/>
            <a:ext cx="8142664" cy="1944092"/>
          </a:xfrm>
        </p:spPr>
        <p:txBody>
          <a:bodyPr/>
          <a:lstStyle/>
          <a:p>
            <a:r>
              <a:rPr lang="en-US" dirty="0">
                <a:solidFill>
                  <a:srgbClr val="0099CC"/>
                </a:solidFill>
                <a:effectLst>
                  <a:outerShdw blurRad="38100" dist="38100" dir="2700000" algn="tl">
                    <a:srgbClr val="000000"/>
                  </a:outerShdw>
                </a:effectLst>
                <a:latin typeface="Impact" pitchFamily="34" charset="0"/>
              </a:rPr>
              <a:t>Os </a:t>
            </a:r>
            <a:r>
              <a:rPr lang="en-US" dirty="0" err="1">
                <a:solidFill>
                  <a:srgbClr val="0099CC"/>
                </a:solidFill>
                <a:effectLst>
                  <a:outerShdw blurRad="38100" dist="38100" dir="2700000" algn="tl">
                    <a:srgbClr val="000000"/>
                  </a:outerShdw>
                </a:effectLst>
                <a:latin typeface="Impact" pitchFamily="34" charset="0"/>
              </a:rPr>
              <a:t>Voos</a:t>
            </a:r>
            <a:r>
              <a:rPr lang="en-US" dirty="0">
                <a:solidFill>
                  <a:srgbClr val="0099CC"/>
                </a:solidFill>
                <a:effectLst>
                  <a:outerShdw blurRad="38100" dist="38100" dir="2700000" algn="tl">
                    <a:srgbClr val="000000"/>
                  </a:outerShdw>
                </a:effectLst>
                <a:latin typeface="Impact" pitchFamily="34" charset="0"/>
              </a:rPr>
              <a:t> de Santos Dumont e Wright sob o Ponto de Vista da </a:t>
            </a:r>
            <a:r>
              <a:rPr lang="en-US" dirty="0" err="1">
                <a:solidFill>
                  <a:srgbClr val="0099CC"/>
                </a:solidFill>
                <a:effectLst>
                  <a:outerShdw blurRad="38100" dist="38100" dir="2700000" algn="tl">
                    <a:srgbClr val="000000"/>
                  </a:outerShdw>
                </a:effectLst>
                <a:latin typeface="Impact" pitchFamily="34" charset="0"/>
              </a:rPr>
              <a:t>Engenharia</a:t>
            </a:r>
            <a:r>
              <a:rPr lang="en-US" dirty="0">
                <a:solidFill>
                  <a:srgbClr val="0099CC"/>
                </a:solidFill>
                <a:effectLst>
                  <a:outerShdw blurRad="38100" dist="38100" dir="2700000" algn="tl">
                    <a:srgbClr val="000000"/>
                  </a:outerShdw>
                </a:effectLst>
                <a:latin typeface="Impact" pitchFamily="34" charset="0"/>
              </a:rPr>
              <a:t> </a:t>
            </a:r>
            <a:r>
              <a:rPr lang="en-US" dirty="0" err="1">
                <a:solidFill>
                  <a:srgbClr val="0099CC"/>
                </a:solidFill>
                <a:effectLst>
                  <a:outerShdw blurRad="38100" dist="38100" dir="2700000" algn="tl">
                    <a:srgbClr val="000000"/>
                  </a:outerShdw>
                </a:effectLst>
                <a:latin typeface="Impact" pitchFamily="34" charset="0"/>
              </a:rPr>
              <a:t>Aeronáutica</a:t>
            </a:r>
            <a:r>
              <a:rPr lang="en-US" dirty="0">
                <a:solidFill>
                  <a:srgbClr val="0099CC"/>
                </a:solidFill>
                <a:effectLst>
                  <a:outerShdw blurRad="38100" dist="38100" dir="2700000" algn="tl">
                    <a:srgbClr val="000000"/>
                  </a:outerShdw>
                </a:effectLst>
                <a:latin typeface="Impact" pitchFamily="34" charset="0"/>
              </a:rPr>
              <a:t>.</a:t>
            </a:r>
            <a:r>
              <a:rPr lang="pt-BR" b="1" dirty="0">
                <a:solidFill>
                  <a:srgbClr val="0070C0"/>
                </a:solidFill>
                <a:latin typeface="Impact" panose="020B0806030902050204" pitchFamily="34" charset="0"/>
              </a:rPr>
              <a:t> </a:t>
            </a:r>
            <a:endParaRPr lang="en-US" dirty="0">
              <a:solidFill>
                <a:srgbClr val="0099CC"/>
              </a:solidFill>
              <a:effectLst>
                <a:outerShdw blurRad="38100" dist="38100" dir="2700000" algn="tl">
                  <a:srgbClr val="000000"/>
                </a:outerShdw>
              </a:effectLst>
              <a:latin typeface="Impact" pitchFamily="34" charset="0"/>
            </a:endParaRPr>
          </a:p>
        </p:txBody>
      </p:sp>
      <p:sp>
        <p:nvSpPr>
          <p:cNvPr id="4099" name="Rectangle 3"/>
          <p:cNvSpPr>
            <a:spLocks noGrp="1" noChangeArrowheads="1"/>
          </p:cNvSpPr>
          <p:nvPr>
            <p:ph type="subTitle" idx="1"/>
          </p:nvPr>
        </p:nvSpPr>
        <p:spPr>
          <a:xfrm>
            <a:off x="315536" y="4581128"/>
            <a:ext cx="4602018" cy="1008360"/>
          </a:xfrm>
        </p:spPr>
        <p:txBody>
          <a:bodyPr/>
          <a:lstStyle/>
          <a:p>
            <a:pPr algn="l">
              <a:lnSpc>
                <a:spcPct val="80000"/>
              </a:lnSpc>
            </a:pPr>
            <a:r>
              <a:rPr lang="en-US" sz="1800" dirty="0">
                <a:latin typeface="Arial" charset="0"/>
              </a:rPr>
              <a:t>Fernando M. Catalano, PhD</a:t>
            </a:r>
          </a:p>
          <a:p>
            <a:pPr algn="l">
              <a:lnSpc>
                <a:spcPct val="80000"/>
              </a:lnSpc>
            </a:pPr>
            <a:r>
              <a:rPr lang="en-US" sz="1800" dirty="0" err="1">
                <a:latin typeface="Arial" charset="0"/>
              </a:rPr>
              <a:t>Departamento</a:t>
            </a:r>
            <a:r>
              <a:rPr lang="en-US" sz="1800" dirty="0">
                <a:latin typeface="Arial" charset="0"/>
              </a:rPr>
              <a:t> de </a:t>
            </a:r>
            <a:r>
              <a:rPr lang="en-US" sz="1800" dirty="0" err="1">
                <a:latin typeface="Arial" charset="0"/>
              </a:rPr>
              <a:t>Engenharia</a:t>
            </a:r>
            <a:r>
              <a:rPr lang="en-US" sz="1800" dirty="0">
                <a:latin typeface="Arial" charset="0"/>
              </a:rPr>
              <a:t> </a:t>
            </a:r>
            <a:r>
              <a:rPr lang="en-US" sz="1800" dirty="0" err="1">
                <a:latin typeface="Arial" charset="0"/>
              </a:rPr>
              <a:t>Aeronáutica</a:t>
            </a:r>
            <a:endParaRPr lang="en-US" sz="1800" dirty="0">
              <a:latin typeface="Arial" charset="0"/>
            </a:endParaRPr>
          </a:p>
          <a:p>
            <a:pPr algn="l">
              <a:lnSpc>
                <a:spcPct val="80000"/>
              </a:lnSpc>
            </a:pPr>
            <a:r>
              <a:rPr lang="en-US" sz="1800" b="1" dirty="0">
                <a:latin typeface="Arial" charset="0"/>
              </a:rPr>
              <a:t>Escola de </a:t>
            </a:r>
            <a:r>
              <a:rPr lang="en-US" sz="1800" b="1" dirty="0" err="1">
                <a:latin typeface="Arial" charset="0"/>
              </a:rPr>
              <a:t>Engenharia</a:t>
            </a:r>
            <a:r>
              <a:rPr lang="en-US" sz="1800" b="1" dirty="0">
                <a:latin typeface="Arial" charset="0"/>
              </a:rPr>
              <a:t> de São Carlos</a:t>
            </a:r>
          </a:p>
          <a:p>
            <a:pPr algn="l">
              <a:lnSpc>
                <a:spcPct val="80000"/>
              </a:lnSpc>
            </a:pPr>
            <a:endParaRPr lang="en-US" sz="1800" dirty="0">
              <a:latin typeface="Arial" charset="0"/>
            </a:endParaRPr>
          </a:p>
        </p:txBody>
      </p:sp>
      <p:grpSp>
        <p:nvGrpSpPr>
          <p:cNvPr id="4114" name="Group 18"/>
          <p:cNvGrpSpPr>
            <a:grpSpLocks/>
          </p:cNvGrpSpPr>
          <p:nvPr/>
        </p:nvGrpSpPr>
        <p:grpSpPr bwMode="auto">
          <a:xfrm>
            <a:off x="315536" y="176213"/>
            <a:ext cx="792163" cy="936625"/>
            <a:chOff x="2368" y="2640"/>
            <a:chExt cx="1024" cy="1296"/>
          </a:xfrm>
        </p:grpSpPr>
        <p:sp>
          <p:nvSpPr>
            <p:cNvPr id="4115" name="Oval 19"/>
            <p:cNvSpPr>
              <a:spLocks noChangeArrowheads="1"/>
            </p:cNvSpPr>
            <p:nvPr/>
          </p:nvSpPr>
          <p:spPr bwMode="auto">
            <a:xfrm>
              <a:off x="2736" y="2928"/>
              <a:ext cx="528" cy="672"/>
            </a:xfrm>
            <a:prstGeom prst="ellipse">
              <a:avLst/>
            </a:prstGeom>
            <a:solidFill>
              <a:schemeClr val="bg1"/>
            </a:solidFill>
            <a:ln w="9525">
              <a:noFill/>
              <a:round/>
              <a:headEnd/>
              <a:tailEnd/>
            </a:ln>
            <a:effectLst/>
          </p:spPr>
          <p:txBody>
            <a:bodyPr wrap="none" anchor="ctr"/>
            <a:lstStyle/>
            <a:p>
              <a:endParaRPr lang="pt-BR"/>
            </a:p>
          </p:txBody>
        </p:sp>
        <p:pic>
          <p:nvPicPr>
            <p:cNvPr id="4116" name="Picture 20" descr="NPAPEQ"/>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368" y="2640"/>
              <a:ext cx="1024" cy="1296"/>
            </a:xfrm>
            <a:prstGeom prst="rect">
              <a:avLst/>
            </a:prstGeom>
            <a:noFill/>
          </p:spPr>
        </p:pic>
      </p:grpSp>
      <p:pic>
        <p:nvPicPr>
          <p:cNvPr id="4117" name="Picture 21"/>
          <p:cNvPicPr>
            <a:picLocks noChangeAspect="1" noChangeArrowheads="1"/>
          </p:cNvPicPr>
          <p:nvPr/>
        </p:nvPicPr>
        <p:blipFill>
          <a:blip r:embed="rId5" cstate="print"/>
          <a:srcRect/>
          <a:stretch>
            <a:fillRect/>
          </a:stretch>
        </p:blipFill>
        <p:spPr bwMode="auto">
          <a:xfrm>
            <a:off x="3779838" y="260350"/>
            <a:ext cx="1227137" cy="852488"/>
          </a:xfrm>
          <a:prstGeom prst="rect">
            <a:avLst/>
          </a:prstGeom>
          <a:noFill/>
          <a:ln w="9525">
            <a:noFill/>
            <a:miter lim="800000"/>
            <a:headEnd/>
            <a:tailEnd/>
          </a:ln>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p:cNvSpPr txBox="1">
            <a:spLocks noChangeArrowheads="1"/>
          </p:cNvSpPr>
          <p:nvPr/>
        </p:nvSpPr>
        <p:spPr bwMode="auto">
          <a:xfrm>
            <a:off x="107504" y="188640"/>
            <a:ext cx="5486400" cy="706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449263" rtl="0" fontAlgn="base">
              <a:spcBef>
                <a:spcPct val="0"/>
              </a:spcBef>
              <a:spcAft>
                <a:spcPct val="0"/>
              </a:spcAft>
              <a:buClr>
                <a:srgbClr val="E5FFFF"/>
              </a:buClr>
              <a:buSzPct val="100000"/>
              <a:buFont typeface="Arial" panose="020B0604020202020204" pitchFamily="34" charset="0"/>
              <a:defRPr sz="4400" kern="1200">
                <a:solidFill>
                  <a:srgbClr val="E5FFFF"/>
                </a:solidFill>
                <a:effectLst>
                  <a:outerShdw blurRad="38100" dist="38100" dir="2700000" algn="tl">
                    <a:srgbClr val="000000"/>
                  </a:outerShdw>
                </a:effectLst>
                <a:latin typeface="+mj-lt"/>
                <a:ea typeface="+mj-ea"/>
                <a:cs typeface="+mj-cs"/>
              </a:defRPr>
            </a:lvl1pPr>
            <a:lvl2pPr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2pPr>
            <a:lvl3pPr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3pPr>
            <a:lvl4pPr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4pPr>
            <a:lvl5pPr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5pPr>
            <a:lvl6pPr marL="4572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6pPr>
            <a:lvl7pPr marL="9144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7pPr>
            <a:lvl8pPr marL="13716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8pPr>
            <a:lvl9pPr marL="18288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9pPr>
          </a:lstStyle>
          <a:p>
            <a:pPr marL="0" marR="0" lvl="0" indent="0" algn="l" defTabSz="449263" rtl="0" eaLnBrk="1" fontAlgn="base" latinLnBrk="0" hangingPunct="1">
              <a:lnSpc>
                <a:spcPct val="100000"/>
              </a:lnSpc>
              <a:spcBef>
                <a:spcPct val="0"/>
              </a:spcBef>
              <a:spcAft>
                <a:spcPct val="0"/>
              </a:spcAft>
              <a:buClr>
                <a:srgbClr val="E5FFFF"/>
              </a:buClr>
              <a:buSzPct val="73000"/>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pt-BR" sz="4000" b="0" i="0" u="none" strike="noStrike" kern="1200" cap="none" spc="0" normalizeH="0" baseline="0" noProof="0">
                <a:ln>
                  <a:noFill/>
                </a:ln>
                <a:solidFill>
                  <a:srgbClr val="E5FFFF"/>
                </a:solidFill>
                <a:effectLst>
                  <a:outerShdw blurRad="38100" dist="38100" dir="2700000" algn="tl">
                    <a:srgbClr val="000000"/>
                  </a:outerShdw>
                </a:effectLst>
                <a:uLnTx/>
                <a:uFillTx/>
                <a:latin typeface="Tahoma"/>
                <a:ea typeface="+mj-ea"/>
                <a:cs typeface="+mj-cs"/>
              </a:rPr>
              <a:t>Samuel Henson - 1840</a:t>
            </a:r>
            <a:endParaRPr kumimoji="0" lang="en-GB" altLang="pt-BR" sz="4000" b="0" i="0" u="none" strike="noStrike" kern="1200" cap="none" spc="0" normalizeH="0" baseline="0" noProof="0" dirty="0">
              <a:ln>
                <a:noFill/>
              </a:ln>
              <a:solidFill>
                <a:srgbClr val="E5FFFF"/>
              </a:solidFill>
              <a:effectLst>
                <a:outerShdw blurRad="38100" dist="38100" dir="2700000" algn="tl">
                  <a:srgbClr val="000000"/>
                </a:outerShdw>
              </a:effectLst>
              <a:uLnTx/>
              <a:uFillTx/>
              <a:latin typeface="Tahoma"/>
              <a:ea typeface="+mj-ea"/>
              <a:cs typeface="+mj-cs"/>
            </a:endParaRPr>
          </a:p>
        </p:txBody>
      </p:sp>
      <p:sp>
        <p:nvSpPr>
          <p:cNvPr id="4" name="Retângulo 3"/>
          <p:cNvSpPr/>
          <p:nvPr/>
        </p:nvSpPr>
        <p:spPr>
          <a:xfrm>
            <a:off x="755576" y="920621"/>
            <a:ext cx="7704856" cy="2862322"/>
          </a:xfrm>
          <a:prstGeom prst="rect">
            <a:avLst/>
          </a:prstGeom>
        </p:spPr>
        <p:txBody>
          <a:bodyPr wrap="square">
            <a:spAutoFit/>
          </a:bodyPr>
          <a:lstStyle/>
          <a:p>
            <a:pPr algn="just"/>
            <a:r>
              <a:rPr lang="pt-PT" dirty="0"/>
              <a:t>Os inventores britânicos John Stringfellow e William Samuel Henson, colaboraram para criar o primeiro modelo de um avião em 1840. Eles chamaram este modelo a Transporte Aéreo a Vapor. Este modelo era alimentado por um motor a vapor e lançado a partir de um cabo. Este modelo tinha hélices, fuselagem, trem de pouso com rodas e controle de vôo por meio de um elevador traseiro e leme. O modelo não foi bem sucedido porque não conseguiu subir. No entanto, este modelo foi o primeiro a se assemelhar às aeronaves modernas atuais.</a:t>
            </a:r>
            <a:endParaRPr lang="pt-BR" dirty="0"/>
          </a:p>
        </p:txBody>
      </p:sp>
      <p:pic>
        <p:nvPicPr>
          <p:cNvPr id="5" name="Imagem 4"/>
          <p:cNvPicPr>
            <a:picLocks noChangeAspect="1"/>
          </p:cNvPicPr>
          <p:nvPr/>
        </p:nvPicPr>
        <p:blipFill>
          <a:blip r:embed="rId2" cstate="print"/>
          <a:stretch>
            <a:fillRect/>
          </a:stretch>
        </p:blipFill>
        <p:spPr>
          <a:xfrm>
            <a:off x="755576" y="3866735"/>
            <a:ext cx="2737341" cy="2889754"/>
          </a:xfrm>
          <a:prstGeom prst="rect">
            <a:avLst/>
          </a:prstGeom>
        </p:spPr>
      </p:pic>
      <p:pic>
        <p:nvPicPr>
          <p:cNvPr id="9" name="Imagem 8"/>
          <p:cNvPicPr>
            <a:picLocks noChangeAspect="1"/>
          </p:cNvPicPr>
          <p:nvPr/>
        </p:nvPicPr>
        <p:blipFill rotWithShape="1">
          <a:blip r:embed="rId3" cstate="print"/>
          <a:srcRect l="45165"/>
          <a:stretch/>
        </p:blipFill>
        <p:spPr>
          <a:xfrm>
            <a:off x="4355976" y="3899933"/>
            <a:ext cx="4536504" cy="2834241"/>
          </a:xfrm>
          <a:prstGeom prst="rect">
            <a:avLst/>
          </a:prstGeom>
        </p:spPr>
      </p:pic>
      <p:pic>
        <p:nvPicPr>
          <p:cNvPr id="10" name="Imagem 9"/>
          <p:cNvPicPr>
            <a:picLocks noChangeAspect="1"/>
          </p:cNvPicPr>
          <p:nvPr/>
        </p:nvPicPr>
        <p:blipFill rotWithShape="1">
          <a:blip r:embed="rId3" cstate="print"/>
          <a:srcRect t="34039" r="57291" b="33829"/>
          <a:stretch/>
        </p:blipFill>
        <p:spPr>
          <a:xfrm>
            <a:off x="5769513" y="3573016"/>
            <a:ext cx="3374487" cy="869783"/>
          </a:xfrm>
          <a:prstGeom prst="rect">
            <a:avLst/>
          </a:prstGeom>
        </p:spPr>
      </p:pic>
    </p:spTree>
    <p:extLst>
      <p:ext uri="{BB962C8B-B14F-4D97-AF65-F5344CB8AC3E}">
        <p14:creationId xmlns:p14="http://schemas.microsoft.com/office/powerpoint/2010/main" val="896398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p:cNvSpPr txBox="1">
            <a:spLocks noChangeArrowheads="1"/>
          </p:cNvSpPr>
          <p:nvPr/>
        </p:nvSpPr>
        <p:spPr bwMode="auto">
          <a:xfrm>
            <a:off x="179512" y="116632"/>
            <a:ext cx="4648200" cy="706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449263" rtl="0" fontAlgn="base">
              <a:spcBef>
                <a:spcPct val="0"/>
              </a:spcBef>
              <a:spcAft>
                <a:spcPct val="0"/>
              </a:spcAft>
              <a:buClr>
                <a:srgbClr val="E5FFFF"/>
              </a:buClr>
              <a:buSzPct val="100000"/>
              <a:buFont typeface="Arial" panose="020B0604020202020204" pitchFamily="34" charset="0"/>
              <a:defRPr sz="4400" kern="1200">
                <a:solidFill>
                  <a:srgbClr val="E5FFFF"/>
                </a:solidFill>
                <a:effectLst>
                  <a:outerShdw blurRad="38100" dist="38100" dir="2700000" algn="tl">
                    <a:srgbClr val="000000"/>
                  </a:outerShdw>
                </a:effectLst>
                <a:latin typeface="+mj-lt"/>
                <a:ea typeface="+mj-ea"/>
                <a:cs typeface="+mj-cs"/>
              </a:defRPr>
            </a:lvl1pPr>
            <a:lvl2pPr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2pPr>
            <a:lvl3pPr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3pPr>
            <a:lvl4pPr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4pPr>
            <a:lvl5pPr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5pPr>
            <a:lvl6pPr marL="4572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6pPr>
            <a:lvl7pPr marL="9144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7pPr>
            <a:lvl8pPr marL="13716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8pPr>
            <a:lvl9pPr marL="18288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9pPr>
          </a:lstStyle>
          <a:p>
            <a:pPr marL="0" marR="0" lvl="0" indent="0" algn="l" defTabSz="449263" rtl="0" eaLnBrk="1" fontAlgn="base" latinLnBrk="0" hangingPunct="1">
              <a:lnSpc>
                <a:spcPct val="100000"/>
              </a:lnSpc>
              <a:spcBef>
                <a:spcPct val="0"/>
              </a:spcBef>
              <a:spcAft>
                <a:spcPct val="0"/>
              </a:spcAft>
              <a:buClr>
                <a:srgbClr val="E5FFFF"/>
              </a:buClr>
              <a:buSzPct val="73000"/>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pt-BR" sz="4000" b="0" i="0" u="none" strike="noStrike" kern="1200" cap="none" spc="0" normalizeH="0" baseline="0" noProof="0">
                <a:ln>
                  <a:noFill/>
                </a:ln>
                <a:solidFill>
                  <a:srgbClr val="E5FFFF"/>
                </a:solidFill>
                <a:effectLst>
                  <a:outerShdw blurRad="38100" dist="38100" dir="2700000" algn="tl">
                    <a:srgbClr val="000000"/>
                  </a:outerShdw>
                </a:effectLst>
                <a:uLnTx/>
                <a:uFillTx/>
                <a:latin typeface="Tahoma"/>
                <a:ea typeface="+mj-ea"/>
                <a:cs typeface="+mj-cs"/>
              </a:rPr>
              <a:t>Sir George Cayley </a:t>
            </a:r>
            <a:endParaRPr kumimoji="0" lang="en-GB" altLang="pt-BR" sz="4000" b="0" i="0" u="none" strike="noStrike" kern="1200" cap="none" spc="0" normalizeH="0" baseline="0" noProof="0" dirty="0">
              <a:ln>
                <a:noFill/>
              </a:ln>
              <a:solidFill>
                <a:srgbClr val="E5FFFF"/>
              </a:solidFill>
              <a:effectLst>
                <a:outerShdw blurRad="38100" dist="38100" dir="2700000" algn="tl">
                  <a:srgbClr val="000000"/>
                </a:outerShdw>
              </a:effectLst>
              <a:uLnTx/>
              <a:uFillTx/>
              <a:latin typeface="Tahoma"/>
              <a:ea typeface="+mj-ea"/>
              <a:cs typeface="+mj-cs"/>
            </a:endParaRPr>
          </a:p>
        </p:txBody>
      </p:sp>
      <p:sp>
        <p:nvSpPr>
          <p:cNvPr id="4" name="Retângulo 3"/>
          <p:cNvSpPr/>
          <p:nvPr/>
        </p:nvSpPr>
        <p:spPr>
          <a:xfrm>
            <a:off x="539552" y="980728"/>
            <a:ext cx="6246440" cy="2308324"/>
          </a:xfrm>
          <a:prstGeom prst="rect">
            <a:avLst/>
          </a:prstGeom>
        </p:spPr>
        <p:txBody>
          <a:bodyPr wrap="square">
            <a:spAutoFit/>
          </a:bodyPr>
          <a:lstStyle/>
          <a:p>
            <a:r>
              <a:rPr lang="en-GB" altLang="pt-BR" sz="2400" i="1" dirty="0">
                <a:solidFill>
                  <a:srgbClr val="FFFFFF"/>
                </a:solidFill>
                <a:effectLst>
                  <a:outerShdw blurRad="38100" dist="38100" dir="2700000" algn="tl">
                    <a:srgbClr val="000000">
                      <a:alpha val="43137"/>
                    </a:srgbClr>
                  </a:outerShdw>
                </a:effectLst>
                <a:latin typeface="Tahoma" panose="020B0604030504040204" pitchFamily="34" charset="0"/>
              </a:rPr>
              <a:t>I am apt to think that the more concave the wing to a certain extent, the more it gives support, and that for slow flights a long thin wing is necessary, whereas for short quick flights a short broad wing is better adapted</a:t>
            </a:r>
            <a:r>
              <a:rPr lang="en-GB" altLang="pt-BR" sz="2400" dirty="0">
                <a:solidFill>
                  <a:srgbClr val="FFFFFF"/>
                </a:solidFill>
                <a:effectLst>
                  <a:outerShdw blurRad="38100" dist="38100" dir="2700000" algn="tl">
                    <a:srgbClr val="000000">
                      <a:alpha val="43137"/>
                    </a:srgbClr>
                  </a:outerShdw>
                </a:effectLst>
                <a:latin typeface="Tahoma" panose="020B0604030504040204" pitchFamily="34" charset="0"/>
              </a:rPr>
              <a:t>. </a:t>
            </a:r>
            <a:r>
              <a:rPr lang="en-GB" altLang="pt-BR" sz="2400" dirty="0">
                <a:solidFill>
                  <a:srgbClr val="FFFFFF"/>
                </a:solidFill>
                <a:latin typeface="Tahoma" panose="020B0604030504040204" pitchFamily="34" charset="0"/>
              </a:rPr>
              <a:t>“</a:t>
            </a:r>
            <a:endParaRPr lang="pt-BR" sz="2400" dirty="0"/>
          </a:p>
        </p:txBody>
      </p:sp>
      <p:pic>
        <p:nvPicPr>
          <p:cNvPr id="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5992" y="659854"/>
            <a:ext cx="2316405" cy="2950072"/>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grpSp>
        <p:nvGrpSpPr>
          <p:cNvPr id="6" name="Group 2"/>
          <p:cNvGrpSpPr>
            <a:grpSpLocks/>
          </p:cNvGrpSpPr>
          <p:nvPr/>
        </p:nvGrpSpPr>
        <p:grpSpPr bwMode="auto">
          <a:xfrm>
            <a:off x="548704" y="3115963"/>
            <a:ext cx="6237288" cy="3709988"/>
            <a:chOff x="1008" y="1536"/>
            <a:chExt cx="3929" cy="2337"/>
          </a:xfrm>
        </p:grpSpPr>
        <p:grpSp>
          <p:nvGrpSpPr>
            <p:cNvPr id="7" name="Group 3"/>
            <p:cNvGrpSpPr>
              <a:grpSpLocks/>
            </p:cNvGrpSpPr>
            <p:nvPr/>
          </p:nvGrpSpPr>
          <p:grpSpPr bwMode="auto">
            <a:xfrm>
              <a:off x="1008" y="1536"/>
              <a:ext cx="3929" cy="1067"/>
              <a:chOff x="1008" y="1536"/>
              <a:chExt cx="3929" cy="1067"/>
            </a:xfrm>
          </p:grpSpPr>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8" y="1536"/>
                <a:ext cx="3930" cy="1068"/>
              </a:xfrm>
              <a:prstGeom prst="rect">
                <a:avLst/>
              </a:prstGeom>
              <a:noFill/>
              <a:effectLst>
                <a:outerShdw dist="152735" dir="2700000" algn="ctr" rotWithShape="0">
                  <a:srgbClr val="333333"/>
                </a:outerShdw>
              </a:effectLst>
              <a:extLst>
                <a:ext uri="{909E8E84-426E-40DD-AFC4-6F175D3DCCD1}">
                  <a14:hiddenFill xmlns:a14="http://schemas.microsoft.com/office/drawing/2010/main">
                    <a:blipFill dpi="0" rotWithShape="0">
                      <a:blip/>
                      <a:srcRect/>
                      <a:stretch>
                        <a:fillRect/>
                      </a:stretch>
                    </a:blipFill>
                  </a14:hiddenFill>
                </a:ext>
              </a:extLst>
            </p:spPr>
          </p:pic>
          <p:sp>
            <p:nvSpPr>
              <p:cNvPr id="10" name="AutoShape 5"/>
              <p:cNvSpPr>
                <a:spLocks noChangeArrowheads="1"/>
              </p:cNvSpPr>
              <p:nvPr/>
            </p:nvSpPr>
            <p:spPr bwMode="auto">
              <a:xfrm>
                <a:off x="1008" y="1536"/>
                <a:ext cx="3930" cy="1068"/>
              </a:xfrm>
              <a:prstGeom prst="roundRect">
                <a:avLst>
                  <a:gd name="adj" fmla="val 9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pt-BR"/>
              </a:p>
            </p:txBody>
          </p:sp>
        </p:grpSp>
        <p:sp>
          <p:nvSpPr>
            <p:cNvPr id="8" name="Text Box 6"/>
            <p:cNvSpPr txBox="1">
              <a:spLocks noChangeArrowheads="1"/>
            </p:cNvSpPr>
            <p:nvPr/>
          </p:nvSpPr>
          <p:spPr bwMode="auto">
            <a:xfrm>
              <a:off x="1056" y="2779"/>
              <a:ext cx="3840" cy="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1pPr>
              <a:lvl2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2pPr>
              <a:lvl3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3pPr>
              <a:lvl4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4pPr>
              <a:lvl5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9pPr>
            </a:lstStyle>
            <a:p>
              <a:pPr>
                <a:buClr>
                  <a:srgbClr val="FFFFFF"/>
                </a:buClr>
                <a:buSzPct val="100000"/>
                <a:buFont typeface="Arial" panose="020B0604020202020204" pitchFamily="34" charset="0"/>
                <a:buNone/>
              </a:pPr>
              <a:r>
                <a:rPr lang="en-GB" altLang="pt-BR" sz="1800">
                  <a:solidFill>
                    <a:srgbClr val="FFFFFF"/>
                  </a:solidFill>
                  <a:latin typeface="Tahoma" panose="020B0604030504040204" pitchFamily="34" charset="0"/>
                </a:rPr>
                <a:t>A drawing of an airfoil (streamlined body) based on the contour of a trout. This idea failed to influence later scientists, until aerodynamic theories in the early 20th century evidenced the benefits of thick airfoil sections. (This shape is not too different from a symmetrical NACA airfoil). </a:t>
              </a:r>
            </a:p>
          </p:txBody>
        </p:sp>
      </p:grpSp>
      <p:sp>
        <p:nvSpPr>
          <p:cNvPr id="2" name="CaixaDeTexto 1">
            <a:extLst>
              <a:ext uri="{FF2B5EF4-FFF2-40B4-BE49-F238E27FC236}">
                <a16:creationId xmlns:a16="http://schemas.microsoft.com/office/drawing/2014/main" id="{F3720203-BE1A-4CA6-B449-2FC8E4BFD4B5}"/>
              </a:ext>
            </a:extLst>
          </p:cNvPr>
          <p:cNvSpPr txBox="1"/>
          <p:nvPr/>
        </p:nvSpPr>
        <p:spPr>
          <a:xfrm>
            <a:off x="6948264" y="6165304"/>
            <a:ext cx="1656184" cy="261610"/>
          </a:xfrm>
          <a:prstGeom prst="rect">
            <a:avLst/>
          </a:prstGeom>
          <a:noFill/>
        </p:spPr>
        <p:txBody>
          <a:bodyPr wrap="square" rtlCol="0">
            <a:spAutoFit/>
          </a:bodyPr>
          <a:lstStyle/>
          <a:p>
            <a:r>
              <a:rPr lang="pt-BR" sz="1100" dirty="0"/>
              <a:t>Fonte Bento Matos</a:t>
            </a:r>
          </a:p>
        </p:txBody>
      </p:sp>
    </p:spTree>
    <p:extLst>
      <p:ext uri="{BB962C8B-B14F-4D97-AF65-F5344CB8AC3E}">
        <p14:creationId xmlns:p14="http://schemas.microsoft.com/office/powerpoint/2010/main" val="635115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26"/>
          <p:cNvSpPr txBox="1">
            <a:spLocks noChangeArrowheads="1"/>
          </p:cNvSpPr>
          <p:nvPr/>
        </p:nvSpPr>
        <p:spPr bwMode="auto">
          <a:xfrm>
            <a:off x="683568" y="188640"/>
            <a:ext cx="7772400" cy="71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449263" rtl="0" fontAlgn="base">
              <a:spcBef>
                <a:spcPct val="0"/>
              </a:spcBef>
              <a:spcAft>
                <a:spcPct val="0"/>
              </a:spcAft>
              <a:buClr>
                <a:srgbClr val="E5FFFF"/>
              </a:buClr>
              <a:buSzPct val="100000"/>
              <a:buFont typeface="Arial" panose="020B0604020202020204" pitchFamily="34" charset="0"/>
              <a:defRPr sz="4400" kern="1200">
                <a:solidFill>
                  <a:srgbClr val="E5FFFF"/>
                </a:solidFill>
                <a:effectLst>
                  <a:outerShdw blurRad="38100" dist="38100" dir="2700000" algn="tl">
                    <a:srgbClr val="000000"/>
                  </a:outerShdw>
                </a:effectLst>
                <a:latin typeface="+mj-lt"/>
                <a:ea typeface="+mj-ea"/>
                <a:cs typeface="+mj-cs"/>
              </a:defRPr>
            </a:lvl1pPr>
            <a:lvl2pPr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2pPr>
            <a:lvl3pPr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3pPr>
            <a:lvl4pPr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4pPr>
            <a:lvl5pPr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5pPr>
            <a:lvl6pPr marL="4572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6pPr>
            <a:lvl7pPr marL="9144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7pPr>
            <a:lvl8pPr marL="13716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8pPr>
            <a:lvl9pPr marL="18288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9pPr>
          </a:lstStyle>
          <a:p>
            <a:pPr marL="0" marR="0" lvl="0" indent="0" algn="ctr" defTabSz="449263" rtl="0" eaLnBrk="1" fontAlgn="base" latinLnBrk="0" hangingPunct="1">
              <a:lnSpc>
                <a:spcPct val="95000"/>
              </a:lnSpc>
              <a:spcBef>
                <a:spcPct val="0"/>
              </a:spcBef>
              <a:spcAft>
                <a:spcPct val="0"/>
              </a:spcAft>
              <a:buClr>
                <a:srgbClr val="FFFF99"/>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altLang="pt-BR" sz="4400" b="0" i="0" u="none" strike="noStrike" kern="1200" cap="none" spc="0" normalizeH="0" baseline="0" noProof="0" dirty="0">
                <a:ln>
                  <a:noFill/>
                </a:ln>
                <a:solidFill>
                  <a:srgbClr val="FFFF99"/>
                </a:solidFill>
                <a:effectLst>
                  <a:outerShdw blurRad="38100" dist="38100" dir="2700000" algn="tl">
                    <a:srgbClr val="000000"/>
                  </a:outerShdw>
                </a:effectLst>
                <a:uLnTx/>
                <a:uFillTx/>
                <a:latin typeface="Tahoma"/>
                <a:ea typeface="+mj-ea"/>
                <a:cs typeface="+mj-cs"/>
              </a:rPr>
              <a:t>Hiram Stevens Maxim - 1894</a:t>
            </a:r>
          </a:p>
        </p:txBody>
      </p:sp>
      <p:grpSp>
        <p:nvGrpSpPr>
          <p:cNvPr id="4" name="Group 1042"/>
          <p:cNvGrpSpPr>
            <a:grpSpLocks/>
          </p:cNvGrpSpPr>
          <p:nvPr/>
        </p:nvGrpSpPr>
        <p:grpSpPr bwMode="auto">
          <a:xfrm>
            <a:off x="228600" y="3860055"/>
            <a:ext cx="5027613" cy="2881313"/>
            <a:chOff x="144" y="2160"/>
            <a:chExt cx="3167" cy="1815"/>
          </a:xfrm>
        </p:grpSpPr>
        <p:grpSp>
          <p:nvGrpSpPr>
            <p:cNvPr id="5" name="Group 1027"/>
            <p:cNvGrpSpPr>
              <a:grpSpLocks/>
            </p:cNvGrpSpPr>
            <p:nvPr/>
          </p:nvGrpSpPr>
          <p:grpSpPr bwMode="auto">
            <a:xfrm>
              <a:off x="144" y="2160"/>
              <a:ext cx="3167" cy="1799"/>
              <a:chOff x="144" y="2304"/>
              <a:chExt cx="3167" cy="1799"/>
            </a:xfrm>
          </p:grpSpPr>
          <p:grpSp>
            <p:nvGrpSpPr>
              <p:cNvPr id="7" name="Group 1028"/>
              <p:cNvGrpSpPr>
                <a:grpSpLocks/>
              </p:cNvGrpSpPr>
              <p:nvPr/>
            </p:nvGrpSpPr>
            <p:grpSpPr bwMode="auto">
              <a:xfrm>
                <a:off x="144" y="2304"/>
                <a:ext cx="3167" cy="1799"/>
                <a:chOff x="144" y="2304"/>
                <a:chExt cx="3167" cy="1799"/>
              </a:xfrm>
            </p:grpSpPr>
            <p:pic>
              <p:nvPicPr>
                <p:cNvPr id="9" name="Picture 102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 y="2304"/>
                  <a:ext cx="3168" cy="1800"/>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sp>
              <p:nvSpPr>
                <p:cNvPr id="10" name="AutoShape 1030"/>
                <p:cNvSpPr>
                  <a:spLocks noChangeArrowheads="1"/>
                </p:cNvSpPr>
                <p:nvPr/>
              </p:nvSpPr>
              <p:spPr bwMode="auto">
                <a:xfrm>
                  <a:off x="144" y="2304"/>
                  <a:ext cx="3168" cy="1800"/>
                </a:xfrm>
                <a:prstGeom prst="roundRect">
                  <a:avLst>
                    <a:gd name="adj" fmla="val 56"/>
                  </a:avLst>
                </a:prstGeom>
                <a:noFill/>
                <a:ln w="2844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pt-BR"/>
                </a:p>
              </p:txBody>
            </p:sp>
          </p:grpSp>
          <p:sp>
            <p:nvSpPr>
              <p:cNvPr id="8" name="Text Box 1031"/>
              <p:cNvSpPr txBox="1">
                <a:spLocks noChangeArrowheads="1"/>
              </p:cNvSpPr>
              <p:nvPr/>
            </p:nvSpPr>
            <p:spPr bwMode="auto">
              <a:xfrm>
                <a:off x="240" y="2400"/>
                <a:ext cx="2976"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lgn="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1pPr>
                <a:lvl2pPr algn="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2pPr>
                <a:lvl3pPr algn="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3pPr>
                <a:lvl4pPr algn="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4pPr>
                <a:lvl5pPr algn="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9pPr>
              </a:lstStyle>
              <a:p>
                <a:pPr algn="ctr" eaLnBrk="1" hangingPunct="1">
                  <a:lnSpc>
                    <a:spcPct val="95000"/>
                  </a:lnSpc>
                  <a:buClr>
                    <a:srgbClr val="000080"/>
                  </a:buClr>
                  <a:buSzPct val="58000"/>
                  <a:buFont typeface="Times New Roman" panose="02020603050405020304" pitchFamily="18" charset="0"/>
                  <a:buNone/>
                </a:pPr>
                <a:r>
                  <a:rPr lang="en-GB" altLang="pt-BR" sz="1400" b="1">
                    <a:solidFill>
                      <a:srgbClr val="000080"/>
                    </a:solidFill>
                  </a:rPr>
                  <a:t>The Maxim Pentaplane Test-Rig With All Lifting And Control Surfaces Attached - ca. 1894 </a:t>
                </a:r>
              </a:p>
            </p:txBody>
          </p:sp>
        </p:grpSp>
        <p:sp>
          <p:nvSpPr>
            <p:cNvPr id="6" name="Text Box 1041"/>
            <p:cNvSpPr txBox="1">
              <a:spLocks noChangeArrowheads="1"/>
            </p:cNvSpPr>
            <p:nvPr/>
          </p:nvSpPr>
          <p:spPr bwMode="auto">
            <a:xfrm>
              <a:off x="144" y="3744"/>
              <a:ext cx="2229" cy="231"/>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altLang="pt-BR">
                  <a:solidFill>
                    <a:schemeClr val="bg1"/>
                  </a:solidFill>
                  <a:effectLst>
                    <a:outerShdw blurRad="38100" dist="38100" dir="2700000" algn="tl">
                      <a:srgbClr val="000000"/>
                    </a:outerShdw>
                  </a:effectLst>
                </a:rPr>
                <a:t>Overall lifting surface area = 300 m</a:t>
              </a:r>
              <a:r>
                <a:rPr lang="en-US" altLang="pt-BR" baseline="30000">
                  <a:solidFill>
                    <a:schemeClr val="bg1"/>
                  </a:solidFill>
                  <a:effectLst>
                    <a:outerShdw blurRad="38100" dist="38100" dir="2700000" algn="tl">
                      <a:srgbClr val="000000"/>
                    </a:outerShdw>
                  </a:effectLst>
                </a:rPr>
                <a:t>2</a:t>
              </a:r>
              <a:endParaRPr lang="en-US" altLang="pt-BR">
                <a:solidFill>
                  <a:schemeClr val="bg1"/>
                </a:solidFill>
                <a:effectLst>
                  <a:outerShdw blurRad="38100" dist="38100" dir="2700000" algn="tl">
                    <a:srgbClr val="000000"/>
                  </a:outerShdw>
                </a:effectLst>
              </a:endParaRPr>
            </a:p>
          </p:txBody>
        </p:sp>
      </p:grpSp>
      <p:grpSp>
        <p:nvGrpSpPr>
          <p:cNvPr id="11" name="Group 1036"/>
          <p:cNvGrpSpPr>
            <a:grpSpLocks/>
          </p:cNvGrpSpPr>
          <p:nvPr/>
        </p:nvGrpSpPr>
        <p:grpSpPr bwMode="auto">
          <a:xfrm>
            <a:off x="5580112" y="4446289"/>
            <a:ext cx="3351212" cy="2151063"/>
            <a:chOff x="3504" y="2640"/>
            <a:chExt cx="2111" cy="1355"/>
          </a:xfrm>
        </p:grpSpPr>
        <p:grpSp>
          <p:nvGrpSpPr>
            <p:cNvPr id="12" name="Group 1037"/>
            <p:cNvGrpSpPr>
              <a:grpSpLocks/>
            </p:cNvGrpSpPr>
            <p:nvPr/>
          </p:nvGrpSpPr>
          <p:grpSpPr bwMode="auto">
            <a:xfrm>
              <a:off x="3504" y="2640"/>
              <a:ext cx="2111" cy="1355"/>
              <a:chOff x="3504" y="2640"/>
              <a:chExt cx="2111" cy="1355"/>
            </a:xfrm>
          </p:grpSpPr>
          <p:pic>
            <p:nvPicPr>
              <p:cNvPr id="14" name="Picture 103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4" y="2640"/>
                <a:ext cx="2112" cy="1356"/>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sp>
            <p:nvSpPr>
              <p:cNvPr id="15" name="AutoShape 1039"/>
              <p:cNvSpPr>
                <a:spLocks noChangeArrowheads="1"/>
              </p:cNvSpPr>
              <p:nvPr/>
            </p:nvSpPr>
            <p:spPr bwMode="auto">
              <a:xfrm>
                <a:off x="3504" y="2640"/>
                <a:ext cx="2112" cy="1356"/>
              </a:xfrm>
              <a:prstGeom prst="roundRect">
                <a:avLst>
                  <a:gd name="adj" fmla="val 69"/>
                </a:avLst>
              </a:prstGeom>
              <a:noFill/>
              <a:ln w="2844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pt-BR"/>
              </a:p>
            </p:txBody>
          </p:sp>
        </p:grpSp>
        <p:sp>
          <p:nvSpPr>
            <p:cNvPr id="13" name="Text Box 1040"/>
            <p:cNvSpPr txBox="1">
              <a:spLocks noChangeArrowheads="1"/>
            </p:cNvSpPr>
            <p:nvPr/>
          </p:nvSpPr>
          <p:spPr bwMode="auto">
            <a:xfrm>
              <a:off x="3600" y="2736"/>
              <a:ext cx="1920"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lgn="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1pPr>
              <a:lvl2pPr algn="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2pPr>
              <a:lvl3pPr algn="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3pPr>
              <a:lvl4pPr algn="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4pPr>
              <a:lvl5pPr algn="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9pPr>
            </a:lstStyle>
            <a:p>
              <a:pPr algn="ctr" eaLnBrk="1" hangingPunct="1">
                <a:lnSpc>
                  <a:spcPct val="95000"/>
                </a:lnSpc>
                <a:buClr>
                  <a:srgbClr val="000080"/>
                </a:buClr>
                <a:buSzPct val="58000"/>
                <a:buFont typeface="Times New Roman" panose="02020603050405020304" pitchFamily="18" charset="0"/>
                <a:buNone/>
              </a:pPr>
              <a:r>
                <a:rPr lang="en-GB" altLang="pt-BR" sz="1400" b="1">
                  <a:solidFill>
                    <a:srgbClr val="000080"/>
                  </a:solidFill>
                </a:rPr>
                <a:t>The Maxim Biplane Test-Rig, Track and Building - ca. 1894 </a:t>
              </a:r>
            </a:p>
          </p:txBody>
        </p:sp>
      </p:grpSp>
      <p:sp>
        <p:nvSpPr>
          <p:cNvPr id="16" name="Retângulo 15"/>
          <p:cNvSpPr/>
          <p:nvPr/>
        </p:nvSpPr>
        <p:spPr>
          <a:xfrm>
            <a:off x="0" y="926718"/>
            <a:ext cx="9144000" cy="2862322"/>
          </a:xfrm>
          <a:prstGeom prst="rect">
            <a:avLst/>
          </a:prstGeom>
        </p:spPr>
        <p:txBody>
          <a:bodyPr wrap="square">
            <a:spAutoFit/>
          </a:bodyPr>
          <a:lstStyle/>
          <a:p>
            <a:pPr algn="just"/>
            <a:r>
              <a:rPr lang="pt-PT" dirty="0"/>
              <a:t>Hiram Maxim fez uma fortuna com sua invenção da metralhadora Maxim, e ele usou um bom bocado de que a fortuna para explorar vôo mais pesado que o ar. Maxim começou seus experimentos aéreos na Baldwyns Park, Inglaterra, no final dos anos 1880, levando à construção em 1893 de seu biplano enorme como um Test-Rig, que pesava cerca de 3,0 ton. Com dois motores a vapor  cada um produzindo 180 cv, acionando duas hélices com 5,5 metros de diâmetro cada. Uma vez que o dispositivo foi concebido para ser um veículo de teste,  atentativa de voo foi realizada num cabo, impedindo-a de subir mais do que uns dois metros. </a:t>
            </a:r>
            <a:endParaRPr lang="pt-BR" dirty="0"/>
          </a:p>
        </p:txBody>
      </p:sp>
      <p:sp>
        <p:nvSpPr>
          <p:cNvPr id="17" name="CaixaDeTexto 16">
            <a:extLst>
              <a:ext uri="{FF2B5EF4-FFF2-40B4-BE49-F238E27FC236}">
                <a16:creationId xmlns:a16="http://schemas.microsoft.com/office/drawing/2014/main" id="{C6E5B751-B411-4284-A8E4-EA77AEB2116A}"/>
              </a:ext>
            </a:extLst>
          </p:cNvPr>
          <p:cNvSpPr txBox="1"/>
          <p:nvPr/>
        </p:nvSpPr>
        <p:spPr>
          <a:xfrm>
            <a:off x="6948264" y="6586751"/>
            <a:ext cx="1656184" cy="261610"/>
          </a:xfrm>
          <a:prstGeom prst="rect">
            <a:avLst/>
          </a:prstGeom>
          <a:noFill/>
        </p:spPr>
        <p:txBody>
          <a:bodyPr wrap="square" rtlCol="0">
            <a:spAutoFit/>
          </a:bodyPr>
          <a:lstStyle/>
          <a:p>
            <a:r>
              <a:rPr lang="pt-BR" sz="1100" dirty="0"/>
              <a:t>Fonte Bento Matos</a:t>
            </a:r>
          </a:p>
        </p:txBody>
      </p:sp>
    </p:spTree>
    <p:extLst>
      <p:ext uri="{BB962C8B-B14F-4D97-AF65-F5344CB8AC3E}">
        <p14:creationId xmlns:p14="http://schemas.microsoft.com/office/powerpoint/2010/main" val="3938003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609600" y="46584"/>
            <a:ext cx="8229600" cy="646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449263" rtl="0" fontAlgn="base">
              <a:spcBef>
                <a:spcPct val="0"/>
              </a:spcBef>
              <a:spcAft>
                <a:spcPct val="0"/>
              </a:spcAft>
              <a:buClr>
                <a:srgbClr val="E5FFFF"/>
              </a:buClr>
              <a:buSzPct val="100000"/>
              <a:buFont typeface="Arial" panose="020B0604020202020204" pitchFamily="34" charset="0"/>
              <a:defRPr sz="4400" kern="1200">
                <a:solidFill>
                  <a:srgbClr val="E5FFFF"/>
                </a:solidFill>
                <a:effectLst>
                  <a:outerShdw blurRad="38100" dist="38100" dir="2700000" algn="tl">
                    <a:srgbClr val="000000"/>
                  </a:outerShdw>
                </a:effectLst>
                <a:latin typeface="+mj-lt"/>
                <a:ea typeface="+mj-ea"/>
                <a:cs typeface="+mj-cs"/>
              </a:defRPr>
            </a:lvl1pPr>
            <a:lvl2pPr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2pPr>
            <a:lvl3pPr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3pPr>
            <a:lvl4pPr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4pPr>
            <a:lvl5pPr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5pPr>
            <a:lvl6pPr marL="4572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6pPr>
            <a:lvl7pPr marL="9144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7pPr>
            <a:lvl8pPr marL="13716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8pPr>
            <a:lvl9pPr marL="18288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9pPr>
          </a:lstStyle>
          <a:p>
            <a:pPr marL="0" marR="0" lvl="0" indent="0" algn="ctr" defTabSz="449263" rtl="0" eaLnBrk="1" fontAlgn="base" latinLnBrk="0" hangingPunct="1">
              <a:lnSpc>
                <a:spcPct val="100000"/>
              </a:lnSpc>
              <a:spcBef>
                <a:spcPct val="0"/>
              </a:spcBef>
              <a:spcAft>
                <a:spcPct val="0"/>
              </a:spcAft>
              <a:buClr>
                <a:srgbClr val="E5FFFF"/>
              </a:buClr>
              <a:buSzPct val="54000"/>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pt-BR" sz="3600" b="0" i="0" u="none" strike="noStrike" kern="1200" cap="none" spc="0" normalizeH="0" baseline="0" noProof="0" dirty="0">
                <a:ln>
                  <a:noFill/>
                </a:ln>
                <a:solidFill>
                  <a:srgbClr val="E5FFFF"/>
                </a:solidFill>
                <a:effectLst>
                  <a:outerShdw blurRad="38100" dist="38100" dir="2700000" algn="tl">
                    <a:srgbClr val="000000"/>
                  </a:outerShdw>
                </a:effectLst>
                <a:uLnTx/>
                <a:uFillTx/>
                <a:latin typeface="Tahoma"/>
                <a:ea typeface="+mj-ea"/>
                <a:cs typeface="+mj-cs"/>
              </a:rPr>
              <a:t>Samuel P. Langley </a:t>
            </a:r>
          </a:p>
        </p:txBody>
      </p:sp>
      <p:sp>
        <p:nvSpPr>
          <p:cNvPr id="4" name="Retângulo 3"/>
          <p:cNvSpPr/>
          <p:nvPr/>
        </p:nvSpPr>
        <p:spPr>
          <a:xfrm>
            <a:off x="395536" y="612845"/>
            <a:ext cx="8568952" cy="3170099"/>
          </a:xfrm>
          <a:prstGeom prst="rect">
            <a:avLst/>
          </a:prstGeom>
        </p:spPr>
        <p:txBody>
          <a:bodyPr wrap="square">
            <a:spAutoFit/>
          </a:bodyPr>
          <a:lstStyle/>
          <a:p>
            <a:r>
              <a:rPr lang="pt-PT" dirty="0"/>
              <a:t>Em 11 de novembro de 1896 o seu modelo número 6 voou mais de 5.000 pés (1.500 m). Em 1898, com base no sucesso de seus modelos, Langley recebeu uma doação de departamento de guerra de US $ 50.000 e US $ 20.000 a partir do Smithsonian para desenvolver um avião pilotado, que ele chamou de um "Aeródrome" (oriundo de palavras gregas traduzido aproximadamente como "corredor de ar") . Langley contratou Charles M. Manly (1876-1927) como engenheiro e piloto de testes. Quando Langley recebeu a notícia de seu amigo Octave Chanute do sucesso dos irmãos Wright com o seu planador  de 1902, ele tentou reunir com os Wrights, mas eles educadamente recusaram seu pedido.</a:t>
            </a:r>
            <a:endParaRPr lang="pt-BR" dirty="0"/>
          </a:p>
        </p:txBody>
      </p:sp>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463" y="3933056"/>
            <a:ext cx="1800200" cy="2356625"/>
          </a:xfrm>
          <a:prstGeom prst="rect">
            <a:avLst/>
          </a:prstGeom>
        </p:spPr>
      </p:pic>
      <p:pic>
        <p:nvPicPr>
          <p:cNvPr id="6" name="Picture 161" descr="SD-11PC-4"/>
          <p:cNvPicPr>
            <a:picLocks noChangeAspect="1" noChangeArrowheads="1"/>
          </p:cNvPicPr>
          <p:nvPr/>
        </p:nvPicPr>
        <p:blipFill>
          <a:blip r:embed="rId3" cstate="print"/>
          <a:srcRect/>
          <a:stretch>
            <a:fillRect/>
          </a:stretch>
        </p:blipFill>
        <p:spPr bwMode="auto">
          <a:xfrm>
            <a:off x="3419872" y="3847421"/>
            <a:ext cx="4032447" cy="3010579"/>
          </a:xfrm>
          <a:prstGeom prst="rect">
            <a:avLst/>
          </a:prstGeom>
          <a:noFill/>
        </p:spPr>
      </p:pic>
      <p:sp>
        <p:nvSpPr>
          <p:cNvPr id="7" name="CaixaDeTexto 6"/>
          <p:cNvSpPr txBox="1"/>
          <p:nvPr/>
        </p:nvSpPr>
        <p:spPr>
          <a:xfrm>
            <a:off x="6876256" y="3861048"/>
            <a:ext cx="1512168" cy="1015663"/>
          </a:xfrm>
          <a:prstGeom prst="rect">
            <a:avLst/>
          </a:prstGeom>
          <a:noFill/>
        </p:spPr>
        <p:txBody>
          <a:bodyPr wrap="square" rtlCol="0">
            <a:spAutoFit/>
          </a:bodyPr>
          <a:lstStyle/>
          <a:p>
            <a:r>
              <a:rPr lang="pt-BR" dirty="0" err="1"/>
              <a:t>Langley</a:t>
            </a:r>
            <a:r>
              <a:rPr lang="pt-BR" dirty="0"/>
              <a:t> ?</a:t>
            </a:r>
          </a:p>
          <a:p>
            <a:endParaRPr lang="pt-BR" dirty="0"/>
          </a:p>
          <a:p>
            <a:r>
              <a:rPr lang="pt-BR" dirty="0"/>
              <a:t>S Dumont</a:t>
            </a:r>
          </a:p>
        </p:txBody>
      </p:sp>
      <p:cxnSp>
        <p:nvCxnSpPr>
          <p:cNvPr id="9" name="Conector de seta reta 8"/>
          <p:cNvCxnSpPr/>
          <p:nvPr/>
        </p:nvCxnSpPr>
        <p:spPr bwMode="auto">
          <a:xfrm flipH="1">
            <a:off x="5364088" y="4077072"/>
            <a:ext cx="1512168" cy="1152128"/>
          </a:xfrm>
          <a:prstGeom prst="straightConnector1">
            <a:avLst/>
          </a:prstGeom>
          <a:noFill/>
          <a:ln w="9525" cap="flat" cmpd="sng" algn="ctr">
            <a:solidFill>
              <a:schemeClr val="tx1"/>
            </a:solidFill>
            <a:prstDash val="solid"/>
            <a:round/>
            <a:headEnd type="none" w="med" len="med"/>
            <a:tailEnd type="arrow"/>
          </a:ln>
          <a:effectLst/>
        </p:spPr>
      </p:cxnSp>
      <p:cxnSp>
        <p:nvCxnSpPr>
          <p:cNvPr id="11" name="Conector de seta reta 10"/>
          <p:cNvCxnSpPr/>
          <p:nvPr/>
        </p:nvCxnSpPr>
        <p:spPr bwMode="auto">
          <a:xfrm flipH="1">
            <a:off x="6084168" y="4725144"/>
            <a:ext cx="792088" cy="432048"/>
          </a:xfrm>
          <a:prstGeom prst="straightConnector1">
            <a:avLst/>
          </a:prstGeom>
          <a:no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746528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609600" y="46584"/>
            <a:ext cx="8229600" cy="646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449263" rtl="0" fontAlgn="base">
              <a:spcBef>
                <a:spcPct val="0"/>
              </a:spcBef>
              <a:spcAft>
                <a:spcPct val="0"/>
              </a:spcAft>
              <a:buClr>
                <a:srgbClr val="E5FFFF"/>
              </a:buClr>
              <a:buSzPct val="100000"/>
              <a:buFont typeface="Arial" panose="020B0604020202020204" pitchFamily="34" charset="0"/>
              <a:defRPr sz="4400" kern="1200">
                <a:solidFill>
                  <a:srgbClr val="E5FFFF"/>
                </a:solidFill>
                <a:effectLst>
                  <a:outerShdw blurRad="38100" dist="38100" dir="2700000" algn="tl">
                    <a:srgbClr val="000000"/>
                  </a:outerShdw>
                </a:effectLst>
                <a:latin typeface="+mj-lt"/>
                <a:ea typeface="+mj-ea"/>
                <a:cs typeface="+mj-cs"/>
              </a:defRPr>
            </a:lvl1pPr>
            <a:lvl2pPr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2pPr>
            <a:lvl3pPr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3pPr>
            <a:lvl4pPr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4pPr>
            <a:lvl5pPr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5pPr>
            <a:lvl6pPr marL="4572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6pPr>
            <a:lvl7pPr marL="9144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7pPr>
            <a:lvl8pPr marL="13716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8pPr>
            <a:lvl9pPr marL="18288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9pPr>
          </a:lstStyle>
          <a:p>
            <a:pPr marL="0" marR="0" lvl="0" indent="0" algn="ctr" defTabSz="449263" rtl="0" eaLnBrk="1" fontAlgn="base" latinLnBrk="0" hangingPunct="1">
              <a:lnSpc>
                <a:spcPct val="100000"/>
              </a:lnSpc>
              <a:spcBef>
                <a:spcPct val="0"/>
              </a:spcBef>
              <a:spcAft>
                <a:spcPct val="0"/>
              </a:spcAft>
              <a:buClr>
                <a:srgbClr val="E5FFFF"/>
              </a:buClr>
              <a:buSzPct val="54000"/>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pt-BR" sz="3600" b="0" i="0" u="none" strike="noStrike" kern="1200" cap="none" spc="0" normalizeH="0" baseline="0" noProof="0" dirty="0">
                <a:ln>
                  <a:noFill/>
                </a:ln>
                <a:solidFill>
                  <a:srgbClr val="E5FFFF"/>
                </a:solidFill>
                <a:effectLst>
                  <a:outerShdw blurRad="38100" dist="38100" dir="2700000" algn="tl">
                    <a:srgbClr val="000000"/>
                  </a:outerShdw>
                </a:effectLst>
                <a:uLnTx/>
                <a:uFillTx/>
                <a:latin typeface="Tahoma"/>
                <a:ea typeface="+mj-ea"/>
                <a:cs typeface="+mj-cs"/>
              </a:rPr>
              <a:t>Samuel P. Langley </a:t>
            </a:r>
          </a:p>
        </p:txBody>
      </p:sp>
      <p:pic>
        <p:nvPicPr>
          <p:cNvPr id="3" name="Image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620688"/>
            <a:ext cx="4055396" cy="2952328"/>
          </a:xfrm>
          <a:prstGeom prst="rect">
            <a:avLst/>
          </a:prstGeom>
        </p:spPr>
      </p:pic>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3673827"/>
            <a:ext cx="5472608" cy="3283565"/>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8144" y="743669"/>
            <a:ext cx="3238500" cy="5781675"/>
          </a:xfrm>
          <a:prstGeom prst="rect">
            <a:avLst/>
          </a:prstGeom>
        </p:spPr>
      </p:pic>
    </p:spTree>
    <p:extLst>
      <p:ext uri="{BB962C8B-B14F-4D97-AF65-F5344CB8AC3E}">
        <p14:creationId xmlns:p14="http://schemas.microsoft.com/office/powerpoint/2010/main" val="1658023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609600" y="46584"/>
            <a:ext cx="8229600" cy="646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449263" rtl="0" fontAlgn="base">
              <a:spcBef>
                <a:spcPct val="0"/>
              </a:spcBef>
              <a:spcAft>
                <a:spcPct val="0"/>
              </a:spcAft>
              <a:buClr>
                <a:srgbClr val="E5FFFF"/>
              </a:buClr>
              <a:buSzPct val="100000"/>
              <a:buFont typeface="Arial" panose="020B0604020202020204" pitchFamily="34" charset="0"/>
              <a:defRPr sz="4400" kern="1200">
                <a:solidFill>
                  <a:srgbClr val="E5FFFF"/>
                </a:solidFill>
                <a:effectLst>
                  <a:outerShdw blurRad="38100" dist="38100" dir="2700000" algn="tl">
                    <a:srgbClr val="000000"/>
                  </a:outerShdw>
                </a:effectLst>
                <a:latin typeface="+mj-lt"/>
                <a:ea typeface="+mj-ea"/>
                <a:cs typeface="+mj-cs"/>
              </a:defRPr>
            </a:lvl1pPr>
            <a:lvl2pPr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2pPr>
            <a:lvl3pPr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3pPr>
            <a:lvl4pPr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4pPr>
            <a:lvl5pPr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5pPr>
            <a:lvl6pPr marL="4572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6pPr>
            <a:lvl7pPr marL="9144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7pPr>
            <a:lvl8pPr marL="13716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8pPr>
            <a:lvl9pPr marL="18288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9pPr>
          </a:lstStyle>
          <a:p>
            <a:pPr marL="0" marR="0" lvl="0" indent="0" algn="ctr" defTabSz="449263" rtl="0" eaLnBrk="1" fontAlgn="base" latinLnBrk="0" hangingPunct="1">
              <a:lnSpc>
                <a:spcPct val="100000"/>
              </a:lnSpc>
              <a:spcBef>
                <a:spcPct val="0"/>
              </a:spcBef>
              <a:spcAft>
                <a:spcPct val="0"/>
              </a:spcAft>
              <a:buClr>
                <a:srgbClr val="E5FFFF"/>
              </a:buClr>
              <a:buSzPct val="54000"/>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pt-BR" sz="3600" b="0" i="0" u="none" strike="noStrike" kern="1200" cap="none" spc="0" normalizeH="0" baseline="0" noProof="0" dirty="0">
                <a:ln>
                  <a:noFill/>
                </a:ln>
                <a:solidFill>
                  <a:srgbClr val="E5FFFF"/>
                </a:solidFill>
                <a:effectLst>
                  <a:outerShdw blurRad="38100" dist="38100" dir="2700000" algn="tl">
                    <a:srgbClr val="000000"/>
                  </a:outerShdw>
                </a:effectLst>
                <a:uLnTx/>
                <a:uFillTx/>
                <a:latin typeface="Tahoma"/>
                <a:ea typeface="+mj-ea"/>
                <a:cs typeface="+mj-cs"/>
              </a:rPr>
              <a:t>Samuel P. Langley </a:t>
            </a:r>
          </a:p>
        </p:txBody>
      </p:sp>
      <p:pic>
        <p:nvPicPr>
          <p:cNvPr id="7" name="Imagem 6"/>
          <p:cNvPicPr>
            <a:picLocks noChangeAspect="1"/>
          </p:cNvPicPr>
          <p:nvPr/>
        </p:nvPicPr>
        <p:blipFill>
          <a:blip r:embed="rId2" cstate="print"/>
          <a:stretch>
            <a:fillRect/>
          </a:stretch>
        </p:blipFill>
        <p:spPr>
          <a:xfrm>
            <a:off x="578160" y="697699"/>
            <a:ext cx="8158841" cy="5184576"/>
          </a:xfrm>
          <a:prstGeom prst="rect">
            <a:avLst/>
          </a:prstGeom>
        </p:spPr>
      </p:pic>
      <p:sp>
        <p:nvSpPr>
          <p:cNvPr id="3" name="CaixaDeTexto 2"/>
          <p:cNvSpPr txBox="1"/>
          <p:nvPr/>
        </p:nvSpPr>
        <p:spPr>
          <a:xfrm>
            <a:off x="609600" y="6237312"/>
            <a:ext cx="7562800" cy="400110"/>
          </a:xfrm>
          <a:prstGeom prst="rect">
            <a:avLst/>
          </a:prstGeom>
          <a:noFill/>
        </p:spPr>
        <p:txBody>
          <a:bodyPr wrap="square" rtlCol="0">
            <a:spAutoFit/>
          </a:bodyPr>
          <a:lstStyle/>
          <a:p>
            <a:r>
              <a:rPr lang="pt-BR" dirty="0" err="1"/>
              <a:t>Langley</a:t>
            </a:r>
            <a:r>
              <a:rPr lang="pt-BR" dirty="0"/>
              <a:t> </a:t>
            </a:r>
            <a:r>
              <a:rPr lang="pt-BR" dirty="0" err="1"/>
              <a:t>was</a:t>
            </a:r>
            <a:r>
              <a:rPr lang="pt-BR" dirty="0"/>
              <a:t> </a:t>
            </a:r>
            <a:r>
              <a:rPr lang="pt-BR" dirty="0" err="1"/>
              <a:t>the</a:t>
            </a:r>
            <a:r>
              <a:rPr lang="pt-BR" dirty="0"/>
              <a:t> </a:t>
            </a:r>
            <a:r>
              <a:rPr lang="pt-BR" dirty="0" err="1"/>
              <a:t>first</a:t>
            </a:r>
            <a:r>
              <a:rPr lang="pt-BR" dirty="0"/>
              <a:t> </a:t>
            </a:r>
            <a:r>
              <a:rPr lang="pt-BR" dirty="0" err="1"/>
              <a:t>to</a:t>
            </a:r>
            <a:r>
              <a:rPr lang="pt-BR" dirty="0"/>
              <a:t> </a:t>
            </a:r>
            <a:r>
              <a:rPr lang="pt-BR" dirty="0" err="1"/>
              <a:t>indicate</a:t>
            </a:r>
            <a:r>
              <a:rPr lang="pt-BR" dirty="0"/>
              <a:t> </a:t>
            </a:r>
            <a:r>
              <a:rPr lang="pt-BR" dirty="0" err="1"/>
              <a:t>the</a:t>
            </a:r>
            <a:r>
              <a:rPr lang="pt-BR" dirty="0"/>
              <a:t> </a:t>
            </a:r>
            <a:r>
              <a:rPr lang="pt-BR" dirty="0" err="1"/>
              <a:t>power</a:t>
            </a:r>
            <a:r>
              <a:rPr lang="pt-BR" dirty="0"/>
              <a:t> x </a:t>
            </a:r>
            <a:r>
              <a:rPr lang="pt-BR" dirty="0" err="1"/>
              <a:t>speed</a:t>
            </a:r>
            <a:r>
              <a:rPr lang="pt-BR" dirty="0"/>
              <a:t> curve</a:t>
            </a:r>
          </a:p>
        </p:txBody>
      </p:sp>
    </p:spTree>
    <p:extLst>
      <p:ext uri="{BB962C8B-B14F-4D97-AF65-F5344CB8AC3E}">
        <p14:creationId xmlns:p14="http://schemas.microsoft.com/office/powerpoint/2010/main" val="1684409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p:cNvSpPr txBox="1">
            <a:spLocks noChangeArrowheads="1"/>
          </p:cNvSpPr>
          <p:nvPr/>
        </p:nvSpPr>
        <p:spPr bwMode="auto">
          <a:xfrm>
            <a:off x="2590800" y="838200"/>
            <a:ext cx="441960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449263" rtl="0" fontAlgn="base">
              <a:spcBef>
                <a:spcPct val="0"/>
              </a:spcBef>
              <a:spcAft>
                <a:spcPct val="0"/>
              </a:spcAft>
              <a:buClr>
                <a:srgbClr val="E5FFFF"/>
              </a:buClr>
              <a:buSzPct val="100000"/>
              <a:buFont typeface="Arial" panose="020B0604020202020204" pitchFamily="34" charset="0"/>
              <a:defRPr sz="4400" kern="1200">
                <a:solidFill>
                  <a:srgbClr val="E5FFFF"/>
                </a:solidFill>
                <a:effectLst>
                  <a:outerShdw blurRad="38100" dist="38100" dir="2700000" algn="tl">
                    <a:srgbClr val="000000"/>
                  </a:outerShdw>
                </a:effectLst>
                <a:latin typeface="+mj-lt"/>
                <a:ea typeface="+mj-ea"/>
                <a:cs typeface="+mj-cs"/>
              </a:defRPr>
            </a:lvl1pPr>
            <a:lvl2pPr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2pPr>
            <a:lvl3pPr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3pPr>
            <a:lvl4pPr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4pPr>
            <a:lvl5pPr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5pPr>
            <a:lvl6pPr marL="4572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6pPr>
            <a:lvl7pPr marL="9144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7pPr>
            <a:lvl8pPr marL="13716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8pPr>
            <a:lvl9pPr marL="18288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9pPr>
          </a:lstStyle>
          <a:p>
            <a:pPr marL="0" marR="0" lvl="0" indent="0" algn="l" defTabSz="449263" rtl="0" eaLnBrk="1" fontAlgn="base" latinLnBrk="0" hangingPunct="1">
              <a:lnSpc>
                <a:spcPct val="100000"/>
              </a:lnSpc>
              <a:spcBef>
                <a:spcPct val="0"/>
              </a:spcBef>
              <a:spcAft>
                <a:spcPct val="0"/>
              </a:spcAft>
              <a:buClr>
                <a:srgbClr val="E5FFFF"/>
              </a:buClr>
              <a:buSzPct val="100000"/>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pt-BR" sz="4400" b="0" i="0" u="none" strike="noStrike" kern="1200" cap="none" spc="0" normalizeH="0" baseline="0" noProof="0" dirty="0">
                <a:ln>
                  <a:noFill/>
                </a:ln>
                <a:solidFill>
                  <a:srgbClr val="E5FFFF"/>
                </a:solidFill>
                <a:effectLst>
                  <a:outerShdw blurRad="38100" dist="38100" dir="2700000" algn="tl">
                    <a:srgbClr val="000000"/>
                  </a:outerShdw>
                </a:effectLst>
                <a:uLnTx/>
                <a:uFillTx/>
                <a:latin typeface="Tahoma"/>
                <a:ea typeface="+mj-ea"/>
                <a:cs typeface="+mj-cs"/>
              </a:rPr>
              <a:t>Creation of Lift</a:t>
            </a:r>
          </a:p>
        </p:txBody>
      </p:sp>
      <p:grpSp>
        <p:nvGrpSpPr>
          <p:cNvPr id="25" name="Group 18"/>
          <p:cNvGrpSpPr>
            <a:grpSpLocks/>
          </p:cNvGrpSpPr>
          <p:nvPr/>
        </p:nvGrpSpPr>
        <p:grpSpPr bwMode="auto">
          <a:xfrm>
            <a:off x="152400" y="1524000"/>
            <a:ext cx="3125788" cy="1468438"/>
            <a:chOff x="144" y="3024"/>
            <a:chExt cx="1969" cy="925"/>
          </a:xfrm>
        </p:grpSpPr>
        <p:grpSp>
          <p:nvGrpSpPr>
            <p:cNvPr id="26" name="Group 7"/>
            <p:cNvGrpSpPr>
              <a:grpSpLocks/>
            </p:cNvGrpSpPr>
            <p:nvPr/>
          </p:nvGrpSpPr>
          <p:grpSpPr bwMode="auto">
            <a:xfrm>
              <a:off x="144" y="3024"/>
              <a:ext cx="1969" cy="925"/>
              <a:chOff x="144" y="3024"/>
              <a:chExt cx="1969" cy="925"/>
            </a:xfrm>
          </p:grpSpPr>
          <p:pic>
            <p:nvPicPr>
              <p:cNvPr id="28"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 y="3024"/>
                <a:ext cx="1970" cy="926"/>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sp>
            <p:nvSpPr>
              <p:cNvPr id="29" name="AutoShape 9"/>
              <p:cNvSpPr>
                <a:spLocks/>
              </p:cNvSpPr>
              <p:nvPr/>
            </p:nvSpPr>
            <p:spPr bwMode="auto">
              <a:xfrm>
                <a:off x="144" y="3024"/>
                <a:ext cx="1970" cy="926"/>
              </a:xfrm>
              <a:prstGeom prst="roundRect">
                <a:avLst>
                  <a:gd name="adj" fmla="val 106"/>
                </a:avLst>
              </a:prstGeom>
              <a:noFill/>
              <a:ln w="28440">
                <a:solidFill>
                  <a:srgbClr val="000000"/>
                </a:solidFill>
                <a:round/>
                <a:headEnd/>
                <a:tailEnd type="triangle" w="lg" len="lg"/>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pt-BR" sz="1800">
                  <a:solidFill>
                    <a:srgbClr val="FFFFFF"/>
                  </a:solidFill>
                  <a:latin typeface="Times New Roman" panose="02020603050405020304" pitchFamily="18" charset="0"/>
                  <a:cs typeface="+mn-cs"/>
                </a:endParaRPr>
              </a:p>
            </p:txBody>
          </p:sp>
        </p:grpSp>
        <p:sp>
          <p:nvSpPr>
            <p:cNvPr id="27" name="Text Box 17"/>
            <p:cNvSpPr txBox="1">
              <a:spLocks noChangeArrowheads="1"/>
            </p:cNvSpPr>
            <p:nvPr/>
          </p:nvSpPr>
          <p:spPr bwMode="auto">
            <a:xfrm>
              <a:off x="938" y="3672"/>
              <a:ext cx="428" cy="231"/>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eaLnBrk="0" hangingPunct="0"/>
              <a:r>
                <a:rPr lang="en-US" altLang="pt-BR" sz="1800">
                  <a:solidFill>
                    <a:srgbClr val="000000"/>
                  </a:solidFill>
                  <a:effectLst>
                    <a:outerShdw blurRad="38100" dist="38100" dir="2700000" algn="tl">
                      <a:srgbClr val="FFFFFF"/>
                    </a:outerShdw>
                  </a:effectLst>
                  <a:latin typeface="Times New Roman" panose="02020603050405020304" pitchFamily="18" charset="0"/>
                  <a:cs typeface="+mn-cs"/>
                </a:rPr>
                <a:t>Flaps</a:t>
              </a:r>
            </a:p>
          </p:txBody>
        </p:sp>
      </p:grpSp>
      <p:grpSp>
        <p:nvGrpSpPr>
          <p:cNvPr id="30" name="Group 20"/>
          <p:cNvGrpSpPr>
            <a:grpSpLocks/>
          </p:cNvGrpSpPr>
          <p:nvPr/>
        </p:nvGrpSpPr>
        <p:grpSpPr bwMode="auto">
          <a:xfrm>
            <a:off x="5715000" y="1676400"/>
            <a:ext cx="3048000" cy="1677988"/>
            <a:chOff x="144" y="1056"/>
            <a:chExt cx="1968" cy="1105"/>
          </a:xfrm>
        </p:grpSpPr>
        <p:grpSp>
          <p:nvGrpSpPr>
            <p:cNvPr id="31" name="Group 13"/>
            <p:cNvGrpSpPr>
              <a:grpSpLocks/>
            </p:cNvGrpSpPr>
            <p:nvPr/>
          </p:nvGrpSpPr>
          <p:grpSpPr bwMode="auto">
            <a:xfrm>
              <a:off x="144" y="1056"/>
              <a:ext cx="1968" cy="1104"/>
              <a:chOff x="144" y="1824"/>
              <a:chExt cx="1828" cy="993"/>
            </a:xfrm>
          </p:grpSpPr>
          <p:pic>
            <p:nvPicPr>
              <p:cNvPr id="33"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 y="1824"/>
                <a:ext cx="1829" cy="994"/>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sp>
            <p:nvSpPr>
              <p:cNvPr id="34" name="AutoShape 15"/>
              <p:cNvSpPr>
                <a:spLocks/>
              </p:cNvSpPr>
              <p:nvPr/>
            </p:nvSpPr>
            <p:spPr bwMode="auto">
              <a:xfrm>
                <a:off x="144" y="1824"/>
                <a:ext cx="1829" cy="994"/>
              </a:xfrm>
              <a:prstGeom prst="roundRect">
                <a:avLst>
                  <a:gd name="adj" fmla="val 97"/>
                </a:avLst>
              </a:prstGeom>
              <a:noFill/>
              <a:ln w="28440">
                <a:solidFill>
                  <a:srgbClr val="000000"/>
                </a:solidFill>
                <a:round/>
                <a:headEnd/>
                <a:tailEnd type="triangle" w="lg" len="lg"/>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pt-BR" sz="1800">
                  <a:solidFill>
                    <a:srgbClr val="FFFFFF"/>
                  </a:solidFill>
                  <a:latin typeface="Times New Roman" panose="02020603050405020304" pitchFamily="18" charset="0"/>
                  <a:cs typeface="+mn-cs"/>
                </a:endParaRPr>
              </a:p>
            </p:txBody>
          </p:sp>
        </p:grpSp>
        <p:sp>
          <p:nvSpPr>
            <p:cNvPr id="32" name="Text Box 19"/>
            <p:cNvSpPr txBox="1">
              <a:spLocks noChangeArrowheads="1"/>
            </p:cNvSpPr>
            <p:nvPr/>
          </p:nvSpPr>
          <p:spPr bwMode="auto">
            <a:xfrm>
              <a:off x="1578" y="1920"/>
              <a:ext cx="512" cy="241"/>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eaLnBrk="0" hangingPunct="0"/>
              <a:r>
                <a:rPr lang="en-US" altLang="pt-BR" sz="1800">
                  <a:solidFill>
                    <a:srgbClr val="000000"/>
                  </a:solidFill>
                  <a:effectLst>
                    <a:outerShdw blurRad="38100" dist="38100" dir="2700000" algn="tl">
                      <a:srgbClr val="FFFFFF"/>
                    </a:outerShdw>
                  </a:effectLst>
                  <a:latin typeface="Times New Roman" panose="02020603050405020304" pitchFamily="18" charset="0"/>
                  <a:cs typeface="+mn-cs"/>
                </a:rPr>
                <a:t>Rotors</a:t>
              </a:r>
            </a:p>
          </p:txBody>
        </p:sp>
      </p:grpSp>
      <p:grpSp>
        <p:nvGrpSpPr>
          <p:cNvPr id="35" name="Group 24"/>
          <p:cNvGrpSpPr>
            <a:grpSpLocks/>
          </p:cNvGrpSpPr>
          <p:nvPr/>
        </p:nvGrpSpPr>
        <p:grpSpPr bwMode="auto">
          <a:xfrm>
            <a:off x="5867400" y="4267200"/>
            <a:ext cx="2971800" cy="2362200"/>
            <a:chOff x="3696" y="1008"/>
            <a:chExt cx="1832" cy="1499"/>
          </a:xfrm>
        </p:grpSpPr>
        <p:pic>
          <p:nvPicPr>
            <p:cNvPr id="36" name="Picture 22" descr="supers_bla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96" y="1008"/>
              <a:ext cx="1832" cy="1499"/>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 name="Text Box 21"/>
            <p:cNvSpPr txBox="1">
              <a:spLocks noChangeArrowheads="1"/>
            </p:cNvSpPr>
            <p:nvPr/>
          </p:nvSpPr>
          <p:spPr bwMode="auto">
            <a:xfrm>
              <a:off x="3888" y="1152"/>
              <a:ext cx="808" cy="233"/>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0" hangingPunct="0"/>
              <a:r>
                <a:rPr lang="en-US" altLang="pt-BR" sz="1800">
                  <a:solidFill>
                    <a:srgbClr val="000000"/>
                  </a:solidFill>
                  <a:effectLst>
                    <a:outerShdw blurRad="38100" dist="38100" dir="2700000" algn="tl">
                      <a:srgbClr val="FFFFFF"/>
                    </a:outerShdw>
                  </a:effectLst>
                  <a:latin typeface="Times New Roman" panose="02020603050405020304" pitchFamily="18" charset="0"/>
                  <a:cs typeface="+mn-cs"/>
                </a:rPr>
                <a:t>Delta</a:t>
              </a:r>
              <a:r>
                <a:rPr lang="en-US" altLang="pt-BR" sz="1800">
                  <a:solidFill>
                    <a:srgbClr val="000000"/>
                  </a:solidFill>
                  <a:latin typeface="Times New Roman" panose="02020603050405020304" pitchFamily="18" charset="0"/>
                  <a:cs typeface="+mn-cs"/>
                </a:rPr>
                <a:t> </a:t>
              </a:r>
              <a:r>
                <a:rPr lang="en-US" altLang="pt-BR" sz="1800">
                  <a:solidFill>
                    <a:srgbClr val="000000"/>
                  </a:solidFill>
                  <a:effectLst>
                    <a:outerShdw blurRad="38100" dist="38100" dir="2700000" algn="tl">
                      <a:srgbClr val="FFFFFF"/>
                    </a:outerShdw>
                  </a:effectLst>
                  <a:latin typeface="Times New Roman" panose="02020603050405020304" pitchFamily="18" charset="0"/>
                  <a:cs typeface="+mn-cs"/>
                </a:rPr>
                <a:t>wings</a:t>
              </a:r>
            </a:p>
          </p:txBody>
        </p:sp>
      </p:grpSp>
      <p:grpSp>
        <p:nvGrpSpPr>
          <p:cNvPr id="38" name="Group 26"/>
          <p:cNvGrpSpPr>
            <a:grpSpLocks/>
          </p:cNvGrpSpPr>
          <p:nvPr/>
        </p:nvGrpSpPr>
        <p:grpSpPr bwMode="auto">
          <a:xfrm>
            <a:off x="228600" y="4724400"/>
            <a:ext cx="2667000" cy="1828800"/>
            <a:chOff x="288" y="3072"/>
            <a:chExt cx="1680" cy="1152"/>
          </a:xfrm>
        </p:grpSpPr>
        <p:grpSp>
          <p:nvGrpSpPr>
            <p:cNvPr id="39" name="Group 4"/>
            <p:cNvGrpSpPr>
              <a:grpSpLocks/>
            </p:cNvGrpSpPr>
            <p:nvPr/>
          </p:nvGrpSpPr>
          <p:grpSpPr bwMode="auto">
            <a:xfrm>
              <a:off x="288" y="3072"/>
              <a:ext cx="1680" cy="1152"/>
              <a:chOff x="1392" y="1008"/>
              <a:chExt cx="4169" cy="3156"/>
            </a:xfrm>
          </p:grpSpPr>
          <p:pic>
            <p:nvPicPr>
              <p:cNvPr id="4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92" y="1008"/>
                <a:ext cx="4170" cy="3157"/>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sp>
            <p:nvSpPr>
              <p:cNvPr id="42" name="AutoShape 6"/>
              <p:cNvSpPr>
                <a:spLocks/>
              </p:cNvSpPr>
              <p:nvPr/>
            </p:nvSpPr>
            <p:spPr bwMode="auto">
              <a:xfrm>
                <a:off x="1392" y="1008"/>
                <a:ext cx="4170" cy="3157"/>
              </a:xfrm>
              <a:prstGeom prst="roundRect">
                <a:avLst>
                  <a:gd name="adj" fmla="val 28"/>
                </a:avLst>
              </a:prstGeom>
              <a:noFill/>
              <a:ln w="28440">
                <a:solidFill>
                  <a:srgbClr val="000000"/>
                </a:solidFill>
                <a:round/>
                <a:headEnd/>
                <a:tailEnd type="triangle" w="lg" len="lg"/>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endParaRPr lang="pt-BR" sz="1800">
                  <a:solidFill>
                    <a:srgbClr val="FFFFFF"/>
                  </a:solidFill>
                  <a:latin typeface="Times New Roman" panose="02020603050405020304" pitchFamily="18" charset="0"/>
                  <a:cs typeface="+mn-cs"/>
                </a:endParaRPr>
              </a:p>
            </p:txBody>
          </p:sp>
        </p:grpSp>
        <p:sp>
          <p:nvSpPr>
            <p:cNvPr id="40" name="Text Box 25"/>
            <p:cNvSpPr txBox="1">
              <a:spLocks noChangeArrowheads="1"/>
            </p:cNvSpPr>
            <p:nvPr/>
          </p:nvSpPr>
          <p:spPr bwMode="auto">
            <a:xfrm>
              <a:off x="672" y="3216"/>
              <a:ext cx="1216" cy="231"/>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eaLnBrk="0" hangingPunct="0"/>
              <a:r>
                <a:rPr lang="en-US" altLang="pt-BR" sz="1800">
                  <a:solidFill>
                    <a:srgbClr val="000000"/>
                  </a:solidFill>
                  <a:effectLst>
                    <a:outerShdw blurRad="38100" dist="38100" dir="2700000" algn="tl">
                      <a:srgbClr val="FFFFFF"/>
                    </a:outerShdw>
                  </a:effectLst>
                  <a:latin typeface="Times New Roman" panose="02020603050405020304" pitchFamily="18" charset="0"/>
                  <a:cs typeface="+mn-cs"/>
                </a:rPr>
                <a:t>Trapezoidal Wings</a:t>
              </a:r>
            </a:p>
          </p:txBody>
        </p:sp>
      </p:grpSp>
      <p:grpSp>
        <p:nvGrpSpPr>
          <p:cNvPr id="43" name="Group 30"/>
          <p:cNvGrpSpPr>
            <a:grpSpLocks/>
          </p:cNvGrpSpPr>
          <p:nvPr/>
        </p:nvGrpSpPr>
        <p:grpSpPr bwMode="auto">
          <a:xfrm>
            <a:off x="2743200" y="2743200"/>
            <a:ext cx="3276600" cy="2282825"/>
            <a:chOff x="3312" y="2640"/>
            <a:chExt cx="2168" cy="1486"/>
          </a:xfrm>
        </p:grpSpPr>
        <p:pic>
          <p:nvPicPr>
            <p:cNvPr id="44" name="Picture 27" descr="starting-vortex"/>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12" y="2640"/>
              <a:ext cx="2168" cy="1486"/>
            </a:xfrm>
            <a:prstGeom prst="rect">
              <a:avLst/>
            </a:prstGeom>
            <a:noFill/>
            <a:ln w="19050" cmpd="sng">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 name="Text Box 29"/>
            <p:cNvSpPr txBox="1">
              <a:spLocks noChangeArrowheads="1"/>
            </p:cNvSpPr>
            <p:nvPr/>
          </p:nvSpPr>
          <p:spPr bwMode="auto">
            <a:xfrm>
              <a:off x="3527" y="3792"/>
              <a:ext cx="1026" cy="239"/>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eaLnBrk="0" hangingPunct="0"/>
              <a:r>
                <a:rPr lang="en-US" altLang="pt-BR" sz="1800">
                  <a:solidFill>
                    <a:srgbClr val="FFFF66"/>
                  </a:solidFill>
                  <a:effectLst>
                    <a:outerShdw blurRad="38100" dist="38100" dir="2700000" algn="tl">
                      <a:srgbClr val="000000"/>
                    </a:outerShdw>
                  </a:effectLst>
                  <a:latin typeface="Times New Roman" panose="02020603050405020304" pitchFamily="18" charset="0"/>
                  <a:cs typeface="+mn-cs"/>
                </a:rPr>
                <a:t>Starting vortex</a:t>
              </a:r>
            </a:p>
          </p:txBody>
        </p:sp>
      </p:grpSp>
      <p:sp>
        <p:nvSpPr>
          <p:cNvPr id="46" name="CaixaDeTexto 45">
            <a:extLst>
              <a:ext uri="{FF2B5EF4-FFF2-40B4-BE49-F238E27FC236}">
                <a16:creationId xmlns:a16="http://schemas.microsoft.com/office/drawing/2014/main" id="{57697090-5D80-42B0-A9C8-BECD056DAD60}"/>
              </a:ext>
            </a:extLst>
          </p:cNvPr>
          <p:cNvSpPr txBox="1"/>
          <p:nvPr/>
        </p:nvSpPr>
        <p:spPr>
          <a:xfrm>
            <a:off x="3790690" y="6563689"/>
            <a:ext cx="1656184" cy="261610"/>
          </a:xfrm>
          <a:prstGeom prst="rect">
            <a:avLst/>
          </a:prstGeom>
          <a:noFill/>
        </p:spPr>
        <p:txBody>
          <a:bodyPr wrap="square" rtlCol="0">
            <a:spAutoFit/>
          </a:bodyPr>
          <a:lstStyle/>
          <a:p>
            <a:r>
              <a:rPr lang="pt-BR" sz="1100" dirty="0"/>
              <a:t>Fonte Bento Matos</a:t>
            </a:r>
          </a:p>
        </p:txBody>
      </p:sp>
    </p:spTree>
    <p:extLst>
      <p:ext uri="{BB962C8B-B14F-4D97-AF65-F5344CB8AC3E}">
        <p14:creationId xmlns:p14="http://schemas.microsoft.com/office/powerpoint/2010/main" val="33377236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2"/>
          <p:cNvSpPr txBox="1">
            <a:spLocks noChangeArrowheads="1"/>
          </p:cNvSpPr>
          <p:nvPr/>
        </p:nvSpPr>
        <p:spPr bwMode="auto">
          <a:xfrm>
            <a:off x="2555776" y="188640"/>
            <a:ext cx="441960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449263" rtl="0" fontAlgn="base">
              <a:spcBef>
                <a:spcPct val="0"/>
              </a:spcBef>
              <a:spcAft>
                <a:spcPct val="0"/>
              </a:spcAft>
              <a:buClr>
                <a:srgbClr val="E5FFFF"/>
              </a:buClr>
              <a:buSzPct val="100000"/>
              <a:buFont typeface="Arial" panose="020B0604020202020204" pitchFamily="34" charset="0"/>
              <a:defRPr sz="4400" kern="1200">
                <a:solidFill>
                  <a:srgbClr val="E5FFFF"/>
                </a:solidFill>
                <a:effectLst>
                  <a:outerShdw blurRad="38100" dist="38100" dir="2700000" algn="tl">
                    <a:srgbClr val="000000"/>
                  </a:outerShdw>
                </a:effectLst>
                <a:latin typeface="+mj-lt"/>
                <a:ea typeface="+mj-ea"/>
                <a:cs typeface="+mj-cs"/>
              </a:defRPr>
            </a:lvl1pPr>
            <a:lvl2pPr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2pPr>
            <a:lvl3pPr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3pPr>
            <a:lvl4pPr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4pPr>
            <a:lvl5pPr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5pPr>
            <a:lvl6pPr marL="4572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6pPr>
            <a:lvl7pPr marL="9144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7pPr>
            <a:lvl8pPr marL="13716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8pPr>
            <a:lvl9pPr marL="18288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9pPr>
          </a:lstStyle>
          <a:p>
            <a:pPr marL="0" marR="0" lvl="0" indent="0" algn="l" defTabSz="449263" rtl="0" eaLnBrk="1" fontAlgn="base" latinLnBrk="0" hangingPunct="1">
              <a:lnSpc>
                <a:spcPct val="100000"/>
              </a:lnSpc>
              <a:spcBef>
                <a:spcPct val="0"/>
              </a:spcBef>
              <a:spcAft>
                <a:spcPct val="0"/>
              </a:spcAft>
              <a:buClr>
                <a:srgbClr val="E5FFFF"/>
              </a:buClr>
              <a:buSzPct val="100000"/>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pt-BR" sz="4400" b="0" i="0" u="none" strike="noStrike" kern="1200" cap="none" spc="0" normalizeH="0" baseline="0" noProof="0" dirty="0">
                <a:ln>
                  <a:noFill/>
                </a:ln>
                <a:solidFill>
                  <a:srgbClr val="E5FFFF"/>
                </a:solidFill>
                <a:effectLst>
                  <a:outerShdw blurRad="38100" dist="38100" dir="2700000" algn="tl">
                    <a:srgbClr val="000000"/>
                  </a:outerShdw>
                </a:effectLst>
                <a:uLnTx/>
                <a:uFillTx/>
                <a:latin typeface="Tahoma"/>
                <a:ea typeface="+mj-ea"/>
                <a:cs typeface="+mj-cs"/>
              </a:rPr>
              <a:t>Creation of Lift</a:t>
            </a:r>
          </a:p>
        </p:txBody>
      </p:sp>
      <p:pic>
        <p:nvPicPr>
          <p:cNvPr id="47" name="Imagem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648" y="3789040"/>
            <a:ext cx="5955792" cy="2846832"/>
          </a:xfrm>
          <a:prstGeom prst="rect">
            <a:avLst/>
          </a:prstGeom>
        </p:spPr>
      </p:pic>
      <p:pic>
        <p:nvPicPr>
          <p:cNvPr id="48" name="Imagem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1" y="908720"/>
            <a:ext cx="1762807" cy="2376264"/>
          </a:xfrm>
          <a:prstGeom prst="rect">
            <a:avLst/>
          </a:prstGeom>
        </p:spPr>
      </p:pic>
      <p:pic>
        <p:nvPicPr>
          <p:cNvPr id="49" name="Imagem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240" y="615813"/>
            <a:ext cx="1932432" cy="2743200"/>
          </a:xfrm>
          <a:prstGeom prst="rect">
            <a:avLst/>
          </a:prstGeom>
        </p:spPr>
      </p:pic>
      <p:sp>
        <p:nvSpPr>
          <p:cNvPr id="51" name="AutoShape 1" descr="L^{\prime }=-\rho _{\infty }V_{\infty }\Gamma ,\,"/>
          <p:cNvSpPr>
            <a:spLocks noChangeAspect="1" noChangeArrowheads="1"/>
          </p:cNvSpPr>
          <p:nvPr/>
        </p:nvSpPr>
        <p:spPr bwMode="auto">
          <a:xfrm>
            <a:off x="714375" y="37385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55" name="Imagem 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1931" y="1383345"/>
            <a:ext cx="3279226" cy="604068"/>
          </a:xfrm>
          <a:prstGeom prst="rect">
            <a:avLst/>
          </a:prstGeom>
        </p:spPr>
      </p:pic>
      <p:sp>
        <p:nvSpPr>
          <p:cNvPr id="56" name="CaixaDeTexto 55"/>
          <p:cNvSpPr txBox="1"/>
          <p:nvPr/>
        </p:nvSpPr>
        <p:spPr>
          <a:xfrm>
            <a:off x="866775" y="3472339"/>
            <a:ext cx="824905" cy="400110"/>
          </a:xfrm>
          <a:prstGeom prst="rect">
            <a:avLst/>
          </a:prstGeom>
          <a:noFill/>
        </p:spPr>
        <p:txBody>
          <a:bodyPr wrap="square" rtlCol="0">
            <a:spAutoFit/>
          </a:bodyPr>
          <a:lstStyle/>
          <a:p>
            <a:r>
              <a:rPr lang="pt-BR" dirty="0" err="1"/>
              <a:t>Kutta</a:t>
            </a:r>
            <a:endParaRPr lang="pt-BR" dirty="0"/>
          </a:p>
        </p:txBody>
      </p:sp>
      <p:sp>
        <p:nvSpPr>
          <p:cNvPr id="57" name="CaixaDeTexto 56"/>
          <p:cNvSpPr txBox="1"/>
          <p:nvPr/>
        </p:nvSpPr>
        <p:spPr>
          <a:xfrm>
            <a:off x="6948264" y="3356992"/>
            <a:ext cx="1368152" cy="400110"/>
          </a:xfrm>
          <a:prstGeom prst="rect">
            <a:avLst/>
          </a:prstGeom>
          <a:noFill/>
        </p:spPr>
        <p:txBody>
          <a:bodyPr wrap="square" rtlCol="0">
            <a:spAutoFit/>
          </a:bodyPr>
          <a:lstStyle/>
          <a:p>
            <a:r>
              <a:rPr lang="pt-BR" dirty="0" err="1"/>
              <a:t>Joukovski</a:t>
            </a:r>
            <a:endParaRPr lang="pt-BR" dirty="0"/>
          </a:p>
        </p:txBody>
      </p:sp>
      <p:cxnSp>
        <p:nvCxnSpPr>
          <p:cNvPr id="3" name="Conector de Seta Reta 2">
            <a:extLst>
              <a:ext uri="{FF2B5EF4-FFF2-40B4-BE49-F238E27FC236}">
                <a16:creationId xmlns:a16="http://schemas.microsoft.com/office/drawing/2014/main" id="{D3E16D1E-05D4-4DAA-938D-164C74AEA0C5}"/>
              </a:ext>
            </a:extLst>
          </p:cNvPr>
          <p:cNvCxnSpPr>
            <a:cxnSpLocks/>
          </p:cNvCxnSpPr>
          <p:nvPr/>
        </p:nvCxnSpPr>
        <p:spPr bwMode="auto">
          <a:xfrm flipV="1">
            <a:off x="3275856" y="1916832"/>
            <a:ext cx="2376264" cy="2304257"/>
          </a:xfrm>
          <a:prstGeom prst="straightConnector1">
            <a:avLst/>
          </a:prstGeom>
          <a:noFill/>
          <a:ln w="9525" cap="flat" cmpd="sng" algn="ctr">
            <a:solidFill>
              <a:schemeClr val="tx1"/>
            </a:solidFill>
            <a:prstDash val="solid"/>
            <a:round/>
            <a:headEnd type="none" w="med" len="med"/>
            <a:tailEnd type="triangle"/>
          </a:ln>
          <a:effectLst/>
        </p:spPr>
      </p:cxnSp>
      <p:cxnSp>
        <p:nvCxnSpPr>
          <p:cNvPr id="6" name="Conector de Seta Reta 5">
            <a:extLst>
              <a:ext uri="{FF2B5EF4-FFF2-40B4-BE49-F238E27FC236}">
                <a16:creationId xmlns:a16="http://schemas.microsoft.com/office/drawing/2014/main" id="{5E4595C2-D343-4BD8-B6AA-C277986A806F}"/>
              </a:ext>
            </a:extLst>
          </p:cNvPr>
          <p:cNvCxnSpPr/>
          <p:nvPr/>
        </p:nvCxnSpPr>
        <p:spPr bwMode="auto">
          <a:xfrm>
            <a:off x="866775" y="5013176"/>
            <a:ext cx="968921" cy="0"/>
          </a:xfrm>
          <a:prstGeom prst="straightConnector1">
            <a:avLst/>
          </a:prstGeom>
          <a:noFill/>
          <a:ln w="9525" cap="flat" cmpd="sng" algn="ctr">
            <a:solidFill>
              <a:schemeClr val="tx1"/>
            </a:solidFill>
            <a:prstDash val="solid"/>
            <a:round/>
            <a:headEnd type="none" w="med" len="med"/>
            <a:tailEnd type="triangle"/>
          </a:ln>
          <a:effectLst/>
        </p:spPr>
      </p:cxnSp>
      <p:sp>
        <p:nvSpPr>
          <p:cNvPr id="7" name="CaixaDeTexto 6">
            <a:extLst>
              <a:ext uri="{FF2B5EF4-FFF2-40B4-BE49-F238E27FC236}">
                <a16:creationId xmlns:a16="http://schemas.microsoft.com/office/drawing/2014/main" id="{D4B510B9-E680-4610-B1EC-5591473D951B}"/>
              </a:ext>
            </a:extLst>
          </p:cNvPr>
          <p:cNvSpPr txBox="1"/>
          <p:nvPr/>
        </p:nvSpPr>
        <p:spPr>
          <a:xfrm>
            <a:off x="323528" y="4509120"/>
            <a:ext cx="543247" cy="400110"/>
          </a:xfrm>
          <a:prstGeom prst="rect">
            <a:avLst/>
          </a:prstGeom>
          <a:noFill/>
        </p:spPr>
        <p:txBody>
          <a:bodyPr wrap="square" rtlCol="0">
            <a:spAutoFit/>
          </a:bodyPr>
          <a:lstStyle/>
          <a:p>
            <a:r>
              <a:rPr lang="pt-BR" dirty="0"/>
              <a:t>V∞</a:t>
            </a:r>
          </a:p>
        </p:txBody>
      </p:sp>
    </p:spTree>
    <p:extLst>
      <p:ext uri="{BB962C8B-B14F-4D97-AF65-F5344CB8AC3E}">
        <p14:creationId xmlns:p14="http://schemas.microsoft.com/office/powerpoint/2010/main" val="1260766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aerospaceweb.org/question/aerodynamics/systems/airfoil.jpg"/>
          <p:cNvPicPr>
            <a:picLocks noChangeAspect="1" noChangeArrowheads="1"/>
          </p:cNvPicPr>
          <p:nvPr/>
        </p:nvPicPr>
        <p:blipFill>
          <a:blip r:embed="rId2" cstate="print"/>
          <a:srcRect/>
          <a:stretch>
            <a:fillRect/>
          </a:stretch>
        </p:blipFill>
        <p:spPr bwMode="auto">
          <a:xfrm>
            <a:off x="539552" y="3140968"/>
            <a:ext cx="5238750" cy="3095625"/>
          </a:xfrm>
          <a:prstGeom prst="rect">
            <a:avLst/>
          </a:prstGeom>
          <a:noFill/>
        </p:spPr>
      </p:pic>
      <p:pic>
        <p:nvPicPr>
          <p:cNvPr id="3"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95536" y="1384841"/>
            <a:ext cx="1794275" cy="1145282"/>
          </a:xfrm>
          <a:prstGeom prst="rect">
            <a:avLst/>
          </a:prstGeom>
          <a:noFill/>
        </p:spPr>
      </p:pic>
      <p:pic>
        <p:nvPicPr>
          <p:cNvPr id="4" name="Picture 6"/>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793949" y="1257444"/>
            <a:ext cx="1843405" cy="1152128"/>
          </a:xfrm>
          <a:prstGeom prst="rect">
            <a:avLst/>
          </a:prstGeom>
          <a:noFill/>
        </p:spPr>
      </p:pic>
      <p:sp>
        <p:nvSpPr>
          <p:cNvPr id="5" name="CaixaDeTexto 4"/>
          <p:cNvSpPr txBox="1"/>
          <p:nvPr/>
        </p:nvSpPr>
        <p:spPr>
          <a:xfrm>
            <a:off x="2538823" y="1588150"/>
            <a:ext cx="2088232" cy="369332"/>
          </a:xfrm>
          <a:prstGeom prst="rect">
            <a:avLst/>
          </a:prstGeom>
          <a:noFill/>
        </p:spPr>
        <p:txBody>
          <a:bodyPr wrap="square" rtlCol="0">
            <a:spAutoFit/>
          </a:bodyPr>
          <a:lstStyle/>
          <a:p>
            <a:r>
              <a:rPr lang="en-US" dirty="0"/>
              <a:t>Lift coefficient</a:t>
            </a:r>
          </a:p>
        </p:txBody>
      </p:sp>
      <p:sp>
        <p:nvSpPr>
          <p:cNvPr id="6" name="CaixaDeTexto 5"/>
          <p:cNvSpPr txBox="1"/>
          <p:nvPr/>
        </p:nvSpPr>
        <p:spPr>
          <a:xfrm>
            <a:off x="6804248" y="1491806"/>
            <a:ext cx="2016224" cy="369332"/>
          </a:xfrm>
          <a:prstGeom prst="rect">
            <a:avLst/>
          </a:prstGeom>
          <a:noFill/>
        </p:spPr>
        <p:txBody>
          <a:bodyPr wrap="square" rtlCol="0">
            <a:spAutoFit/>
          </a:bodyPr>
          <a:lstStyle/>
          <a:p>
            <a:r>
              <a:rPr lang="en-US" dirty="0"/>
              <a:t>Drag coefficient</a:t>
            </a:r>
          </a:p>
        </p:txBody>
      </p:sp>
      <p:sp>
        <p:nvSpPr>
          <p:cNvPr id="7" name="Rectangle 2"/>
          <p:cNvSpPr txBox="1">
            <a:spLocks noChangeArrowheads="1"/>
          </p:cNvSpPr>
          <p:nvPr/>
        </p:nvSpPr>
        <p:spPr bwMode="auto">
          <a:xfrm>
            <a:off x="1115616" y="188640"/>
            <a:ext cx="7272808"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449263" rtl="0" fontAlgn="base">
              <a:spcBef>
                <a:spcPct val="0"/>
              </a:spcBef>
              <a:spcAft>
                <a:spcPct val="0"/>
              </a:spcAft>
              <a:buClr>
                <a:srgbClr val="E5FFFF"/>
              </a:buClr>
              <a:buSzPct val="100000"/>
              <a:buFont typeface="Arial" panose="020B0604020202020204" pitchFamily="34" charset="0"/>
              <a:defRPr sz="4400" kern="1200">
                <a:solidFill>
                  <a:srgbClr val="E5FFFF"/>
                </a:solidFill>
                <a:effectLst>
                  <a:outerShdw blurRad="38100" dist="38100" dir="2700000" algn="tl">
                    <a:srgbClr val="000000"/>
                  </a:outerShdw>
                </a:effectLst>
                <a:latin typeface="+mj-lt"/>
                <a:ea typeface="+mj-ea"/>
                <a:cs typeface="+mj-cs"/>
              </a:defRPr>
            </a:lvl1pPr>
            <a:lvl2pPr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2pPr>
            <a:lvl3pPr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3pPr>
            <a:lvl4pPr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4pPr>
            <a:lvl5pPr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5pPr>
            <a:lvl6pPr marL="4572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6pPr>
            <a:lvl7pPr marL="9144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7pPr>
            <a:lvl8pPr marL="13716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8pPr>
            <a:lvl9pPr marL="18288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9pPr>
          </a:lstStyle>
          <a:p>
            <a:pPr marL="0" marR="0" lvl="0" indent="0" algn="l" defTabSz="449263" rtl="0" eaLnBrk="1" fontAlgn="base" latinLnBrk="0" hangingPunct="1">
              <a:lnSpc>
                <a:spcPct val="100000"/>
              </a:lnSpc>
              <a:spcBef>
                <a:spcPct val="0"/>
              </a:spcBef>
              <a:spcAft>
                <a:spcPct val="0"/>
              </a:spcAft>
              <a:buClr>
                <a:srgbClr val="E5FFFF"/>
              </a:buClr>
              <a:buSzPct val="100000"/>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pt-BR" sz="4400" b="0" i="0" u="none" strike="noStrike" kern="1200" cap="none" spc="0" normalizeH="0" baseline="0" noProof="0" dirty="0">
                <a:ln>
                  <a:noFill/>
                </a:ln>
                <a:solidFill>
                  <a:srgbClr val="E5FFFF"/>
                </a:solidFill>
                <a:effectLst>
                  <a:outerShdw blurRad="38100" dist="38100" dir="2700000" algn="tl">
                    <a:srgbClr val="000000"/>
                  </a:outerShdw>
                </a:effectLst>
                <a:uLnTx/>
                <a:uFillTx/>
                <a:latin typeface="Tahoma"/>
                <a:ea typeface="+mj-ea"/>
                <a:cs typeface="+mj-cs"/>
              </a:rPr>
              <a:t>Aerodynamic </a:t>
            </a:r>
            <a:r>
              <a:rPr kumimoji="0" lang="en-GB" altLang="pt-BR" sz="4400" b="0" i="0" u="none" strike="noStrike" kern="1200" cap="none" spc="0" normalizeH="0" baseline="0" noProof="0" dirty="0" err="1">
                <a:ln>
                  <a:noFill/>
                </a:ln>
                <a:solidFill>
                  <a:srgbClr val="E5FFFF"/>
                </a:solidFill>
                <a:effectLst>
                  <a:outerShdw blurRad="38100" dist="38100" dir="2700000" algn="tl">
                    <a:srgbClr val="000000"/>
                  </a:outerShdw>
                </a:effectLst>
                <a:uLnTx/>
                <a:uFillTx/>
                <a:latin typeface="Tahoma"/>
                <a:ea typeface="+mj-ea"/>
                <a:cs typeface="+mj-cs"/>
              </a:rPr>
              <a:t>Coeficients</a:t>
            </a:r>
            <a:endParaRPr kumimoji="0" lang="en-GB" altLang="pt-BR" sz="4400" b="0" i="0" u="none" strike="noStrike" kern="1200" cap="none" spc="0" normalizeH="0" baseline="0" noProof="0" dirty="0">
              <a:ln>
                <a:noFill/>
              </a:ln>
              <a:solidFill>
                <a:srgbClr val="E5FFFF"/>
              </a:solidFill>
              <a:effectLst>
                <a:outerShdw blurRad="38100" dist="38100" dir="2700000" algn="tl">
                  <a:srgbClr val="000000"/>
                </a:outerShdw>
              </a:effectLst>
              <a:uLnTx/>
              <a:uFillTx/>
              <a:latin typeface="Tahoma"/>
              <a:ea typeface="+mj-ea"/>
              <a:cs typeface="+mj-cs"/>
            </a:endParaRPr>
          </a:p>
        </p:txBody>
      </p:sp>
      <p:pic>
        <p:nvPicPr>
          <p:cNvPr id="8" name="Picture 2"/>
          <p:cNvPicPr>
            <a:picLocks noChangeAspect="1" noChangeArrowheads="1"/>
          </p:cNvPicPr>
          <p:nvPr/>
        </p:nvPicPr>
        <p:blipFill>
          <a:blip r:embed="rId5" cstate="print"/>
          <a:srcRect/>
          <a:stretch>
            <a:fillRect/>
          </a:stretch>
        </p:blipFill>
        <p:spPr bwMode="auto">
          <a:xfrm>
            <a:off x="6051652" y="2530123"/>
            <a:ext cx="2768820" cy="4032351"/>
          </a:xfrm>
          <a:prstGeom prst="rect">
            <a:avLst/>
          </a:prstGeom>
          <a:noFill/>
          <a:ln w="9525">
            <a:noFill/>
            <a:miter lim="800000"/>
            <a:headEnd/>
            <a:tailEnd/>
          </a:ln>
        </p:spPr>
      </p:pic>
    </p:spTree>
    <p:extLst>
      <p:ext uri="{BB962C8B-B14F-4D97-AF65-F5344CB8AC3E}">
        <p14:creationId xmlns:p14="http://schemas.microsoft.com/office/powerpoint/2010/main" val="4204417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t1.gstatic.com/images?q=tbn:ANd9GcS0eaRZI6laInMtLAsz98zd_vgTUBC7reIJrrhO4IRXcAZ2cys4ug&amp;t=1"/>
          <p:cNvPicPr>
            <a:picLocks noChangeAspect="1" noChangeArrowheads="1"/>
          </p:cNvPicPr>
          <p:nvPr/>
        </p:nvPicPr>
        <p:blipFill rotWithShape="1">
          <a:blip r:embed="rId2" cstate="print"/>
          <a:srcRect b="10900"/>
          <a:stretch/>
        </p:blipFill>
        <p:spPr bwMode="auto">
          <a:xfrm>
            <a:off x="323528" y="1700808"/>
            <a:ext cx="3958664" cy="2887165"/>
          </a:xfrm>
          <a:prstGeom prst="rect">
            <a:avLst/>
          </a:prstGeom>
          <a:noFill/>
        </p:spPr>
      </p:pic>
      <p:pic>
        <p:nvPicPr>
          <p:cNvPr id="3"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788024" y="1700808"/>
            <a:ext cx="2447472" cy="1368152"/>
          </a:xfrm>
          <a:prstGeom prst="rect">
            <a:avLst/>
          </a:prstGeom>
          <a:noFill/>
        </p:spPr>
      </p:pic>
      <p:sp>
        <p:nvSpPr>
          <p:cNvPr id="4" name="CaixaDeTexto 3"/>
          <p:cNvSpPr txBox="1"/>
          <p:nvPr/>
        </p:nvSpPr>
        <p:spPr>
          <a:xfrm>
            <a:off x="4499992" y="3789040"/>
            <a:ext cx="4320480" cy="646331"/>
          </a:xfrm>
          <a:prstGeom prst="rect">
            <a:avLst/>
          </a:prstGeom>
          <a:noFill/>
        </p:spPr>
        <p:txBody>
          <a:bodyPr wrap="square" rtlCol="0">
            <a:spAutoFit/>
          </a:bodyPr>
          <a:lstStyle/>
          <a:p>
            <a:r>
              <a:rPr lang="en-US" b="1" dirty="0"/>
              <a:t>Centro </a:t>
            </a:r>
            <a:r>
              <a:rPr lang="en-US" b="1" dirty="0" err="1"/>
              <a:t>aerodinâmico</a:t>
            </a:r>
            <a:r>
              <a:rPr lang="en-US" b="1" dirty="0"/>
              <a:t> </a:t>
            </a:r>
            <a:r>
              <a:rPr lang="en-US" dirty="0"/>
              <a:t>: local  </a:t>
            </a:r>
            <a:r>
              <a:rPr lang="en-US" dirty="0" err="1"/>
              <a:t>onde</a:t>
            </a:r>
            <a:r>
              <a:rPr lang="en-US" dirty="0"/>
              <a:t>  Cm = </a:t>
            </a:r>
            <a:r>
              <a:rPr lang="en-US" dirty="0" err="1"/>
              <a:t>cte</a:t>
            </a:r>
            <a:r>
              <a:rPr lang="en-US" dirty="0"/>
              <a:t> </a:t>
            </a:r>
            <a:r>
              <a:rPr lang="en-US" dirty="0" err="1"/>
              <a:t>independentemente</a:t>
            </a:r>
            <a:r>
              <a:rPr lang="en-US" dirty="0"/>
              <a:t> de </a:t>
            </a:r>
            <a:r>
              <a:rPr lang="en-US" dirty="0">
                <a:latin typeface="Symbol" pitchFamily="18" charset="2"/>
              </a:rPr>
              <a:t>a</a:t>
            </a:r>
          </a:p>
        </p:txBody>
      </p:sp>
      <p:sp>
        <p:nvSpPr>
          <p:cNvPr id="5" name="CaixaDeTexto 4"/>
          <p:cNvSpPr txBox="1"/>
          <p:nvPr/>
        </p:nvSpPr>
        <p:spPr>
          <a:xfrm>
            <a:off x="467544" y="5445224"/>
            <a:ext cx="7920880" cy="369332"/>
          </a:xfrm>
          <a:prstGeom prst="rect">
            <a:avLst/>
          </a:prstGeom>
          <a:noFill/>
        </p:spPr>
        <p:txBody>
          <a:bodyPr wrap="square" rtlCol="0">
            <a:spAutoFit/>
          </a:bodyPr>
          <a:lstStyle/>
          <a:p>
            <a:r>
              <a:rPr lang="en-US" b="1" dirty="0"/>
              <a:t>Centro de </a:t>
            </a:r>
            <a:r>
              <a:rPr lang="en-US" b="1" dirty="0" err="1"/>
              <a:t>pressão</a:t>
            </a:r>
            <a:r>
              <a:rPr lang="en-US" dirty="0"/>
              <a:t>: local </a:t>
            </a:r>
            <a:r>
              <a:rPr lang="en-US" dirty="0" err="1"/>
              <a:t>onde</a:t>
            </a:r>
            <a:r>
              <a:rPr lang="en-US" dirty="0"/>
              <a:t> Cm=0 e </a:t>
            </a:r>
            <a:r>
              <a:rPr lang="en-US" dirty="0" err="1"/>
              <a:t>depende</a:t>
            </a:r>
            <a:r>
              <a:rPr lang="en-US" dirty="0"/>
              <a:t> de </a:t>
            </a:r>
            <a:r>
              <a:rPr lang="en-US" dirty="0">
                <a:latin typeface="Symbol" pitchFamily="18" charset="2"/>
              </a:rPr>
              <a:t>a</a:t>
            </a:r>
          </a:p>
        </p:txBody>
      </p:sp>
      <p:sp>
        <p:nvSpPr>
          <p:cNvPr id="6" name="Rectangle 2"/>
          <p:cNvSpPr txBox="1">
            <a:spLocks noChangeArrowheads="1"/>
          </p:cNvSpPr>
          <p:nvPr/>
        </p:nvSpPr>
        <p:spPr bwMode="auto">
          <a:xfrm>
            <a:off x="1115616" y="188640"/>
            <a:ext cx="7272808"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449263" rtl="0" fontAlgn="base">
              <a:spcBef>
                <a:spcPct val="0"/>
              </a:spcBef>
              <a:spcAft>
                <a:spcPct val="0"/>
              </a:spcAft>
              <a:buClr>
                <a:srgbClr val="E5FFFF"/>
              </a:buClr>
              <a:buSzPct val="100000"/>
              <a:buFont typeface="Arial" panose="020B0604020202020204" pitchFamily="34" charset="0"/>
              <a:defRPr sz="4400" kern="1200">
                <a:solidFill>
                  <a:srgbClr val="E5FFFF"/>
                </a:solidFill>
                <a:effectLst>
                  <a:outerShdw blurRad="38100" dist="38100" dir="2700000" algn="tl">
                    <a:srgbClr val="000000"/>
                  </a:outerShdw>
                </a:effectLst>
                <a:latin typeface="+mj-lt"/>
                <a:ea typeface="+mj-ea"/>
                <a:cs typeface="+mj-cs"/>
              </a:defRPr>
            </a:lvl1pPr>
            <a:lvl2pPr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2pPr>
            <a:lvl3pPr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3pPr>
            <a:lvl4pPr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4pPr>
            <a:lvl5pPr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5pPr>
            <a:lvl6pPr marL="4572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6pPr>
            <a:lvl7pPr marL="9144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7pPr>
            <a:lvl8pPr marL="13716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8pPr>
            <a:lvl9pPr marL="18288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9pPr>
          </a:lstStyle>
          <a:p>
            <a:pPr marL="0" marR="0" lvl="0" indent="0" algn="l" defTabSz="449263" rtl="0" eaLnBrk="1" fontAlgn="base" latinLnBrk="0" hangingPunct="1">
              <a:lnSpc>
                <a:spcPct val="100000"/>
              </a:lnSpc>
              <a:spcBef>
                <a:spcPct val="0"/>
              </a:spcBef>
              <a:spcAft>
                <a:spcPct val="0"/>
              </a:spcAft>
              <a:buClr>
                <a:srgbClr val="E5FFFF"/>
              </a:buClr>
              <a:buSzPct val="100000"/>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pt-BR" sz="4400" b="0" i="0" u="none" strike="noStrike" kern="1200" cap="none" spc="0" normalizeH="0" baseline="0" noProof="0" dirty="0">
                <a:ln>
                  <a:noFill/>
                </a:ln>
                <a:solidFill>
                  <a:srgbClr val="E5FFFF"/>
                </a:solidFill>
                <a:effectLst>
                  <a:outerShdw blurRad="38100" dist="38100" dir="2700000" algn="tl">
                    <a:srgbClr val="000000"/>
                  </a:outerShdw>
                </a:effectLst>
                <a:uLnTx/>
                <a:uFillTx/>
                <a:latin typeface="Tahoma"/>
                <a:ea typeface="+mj-ea"/>
                <a:cs typeface="+mj-cs"/>
              </a:rPr>
              <a:t>Aerodynamic </a:t>
            </a:r>
            <a:r>
              <a:rPr kumimoji="0" lang="en-GB" altLang="pt-BR" sz="4400" b="0" i="0" u="none" strike="noStrike" kern="1200" cap="none" spc="0" normalizeH="0" baseline="0" noProof="0" dirty="0" err="1">
                <a:ln>
                  <a:noFill/>
                </a:ln>
                <a:solidFill>
                  <a:srgbClr val="E5FFFF"/>
                </a:solidFill>
                <a:effectLst>
                  <a:outerShdw blurRad="38100" dist="38100" dir="2700000" algn="tl">
                    <a:srgbClr val="000000"/>
                  </a:outerShdw>
                </a:effectLst>
                <a:uLnTx/>
                <a:uFillTx/>
                <a:latin typeface="Tahoma"/>
                <a:ea typeface="+mj-ea"/>
                <a:cs typeface="+mj-cs"/>
              </a:rPr>
              <a:t>Coeficients</a:t>
            </a:r>
            <a:endParaRPr kumimoji="0" lang="en-GB" altLang="pt-BR" sz="4400" b="0" i="0" u="none" strike="noStrike" kern="1200" cap="none" spc="0" normalizeH="0" baseline="0" noProof="0" dirty="0">
              <a:ln>
                <a:noFill/>
              </a:ln>
              <a:solidFill>
                <a:srgbClr val="E5FFFF"/>
              </a:solidFill>
              <a:effectLst>
                <a:outerShdw blurRad="38100" dist="38100" dir="2700000" algn="tl">
                  <a:srgbClr val="000000"/>
                </a:outerShdw>
              </a:effectLst>
              <a:uLnTx/>
              <a:uFillTx/>
              <a:latin typeface="Tahoma"/>
              <a:ea typeface="+mj-ea"/>
              <a:cs typeface="+mj-cs"/>
            </a:endParaRPr>
          </a:p>
        </p:txBody>
      </p:sp>
    </p:spTree>
    <p:extLst>
      <p:ext uri="{BB962C8B-B14F-4D97-AF65-F5344CB8AC3E}">
        <p14:creationId xmlns:p14="http://schemas.microsoft.com/office/powerpoint/2010/main" val="695565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bwMode="auto">
          <a:xfrm>
            <a:off x="228600" y="990600"/>
            <a:ext cx="342900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449263" rtl="0" fontAlgn="base">
              <a:spcBef>
                <a:spcPct val="0"/>
              </a:spcBef>
              <a:spcAft>
                <a:spcPct val="0"/>
              </a:spcAft>
              <a:buClr>
                <a:srgbClr val="E5FFFF"/>
              </a:buClr>
              <a:buSzPct val="100000"/>
              <a:buFont typeface="Arial" panose="020B0604020202020204" pitchFamily="34" charset="0"/>
              <a:defRPr sz="4400" kern="1200">
                <a:solidFill>
                  <a:srgbClr val="E5FFFF"/>
                </a:solidFill>
                <a:effectLst>
                  <a:outerShdw blurRad="38100" dist="38100" dir="2700000" algn="tl">
                    <a:srgbClr val="000000"/>
                  </a:outerShdw>
                </a:effectLst>
                <a:latin typeface="+mj-lt"/>
                <a:ea typeface="+mj-ea"/>
                <a:cs typeface="+mj-cs"/>
              </a:defRPr>
            </a:lvl1pPr>
            <a:lvl2pPr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2pPr>
            <a:lvl3pPr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3pPr>
            <a:lvl4pPr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4pPr>
            <a:lvl5pPr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5pPr>
            <a:lvl6pPr marL="4572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6pPr>
            <a:lvl7pPr marL="9144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7pPr>
            <a:lvl8pPr marL="13716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8pPr>
            <a:lvl9pPr marL="18288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9pPr>
          </a:lstStyle>
          <a:p>
            <a:pPr marL="0" marR="0" lvl="0" indent="0" algn="l" defTabSz="449263" rtl="0" eaLnBrk="1" fontAlgn="base" latinLnBrk="0" hangingPunct="1">
              <a:lnSpc>
                <a:spcPct val="100000"/>
              </a:lnSpc>
              <a:spcBef>
                <a:spcPct val="0"/>
              </a:spcBef>
              <a:spcAft>
                <a:spcPct val="0"/>
              </a:spcAft>
              <a:buClr>
                <a:srgbClr val="E5FFFF"/>
              </a:buClr>
              <a:buSzPct val="100000"/>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pt-BR" sz="4400" b="0" i="0" u="none" strike="noStrike" kern="1200" cap="none" spc="0" normalizeH="0" baseline="0" noProof="0">
                <a:ln>
                  <a:noFill/>
                </a:ln>
                <a:solidFill>
                  <a:srgbClr val="E5FFFF"/>
                </a:solidFill>
                <a:effectLst>
                  <a:outerShdw blurRad="38100" dist="38100" dir="2700000" algn="tl">
                    <a:srgbClr val="000000"/>
                  </a:outerShdw>
                </a:effectLst>
                <a:uLnTx/>
                <a:uFillTx/>
                <a:latin typeface="Tahoma"/>
                <a:ea typeface="+mj-ea"/>
                <a:cs typeface="+mj-cs"/>
              </a:rPr>
              <a:t>Quotes</a:t>
            </a:r>
            <a:endParaRPr kumimoji="0" lang="en-GB" altLang="pt-BR" sz="4400" b="0" i="0" u="none" strike="noStrike" kern="1200" cap="none" spc="0" normalizeH="0" baseline="0" noProof="0" dirty="0">
              <a:ln>
                <a:noFill/>
              </a:ln>
              <a:solidFill>
                <a:srgbClr val="E5FFFF"/>
              </a:solidFill>
              <a:effectLst>
                <a:outerShdw blurRad="38100" dist="38100" dir="2700000" algn="tl">
                  <a:srgbClr val="000000"/>
                </a:outerShdw>
              </a:effectLst>
              <a:uLnTx/>
              <a:uFillTx/>
              <a:latin typeface="Tahoma"/>
              <a:ea typeface="+mj-ea"/>
              <a:cs typeface="+mj-cs"/>
            </a:endParaRPr>
          </a:p>
        </p:txBody>
      </p:sp>
      <p:sp>
        <p:nvSpPr>
          <p:cNvPr id="5" name="Text Box 2"/>
          <p:cNvSpPr txBox="1">
            <a:spLocks noChangeArrowheads="1"/>
          </p:cNvSpPr>
          <p:nvPr/>
        </p:nvSpPr>
        <p:spPr bwMode="auto">
          <a:xfrm>
            <a:off x="533400" y="1981200"/>
            <a:ext cx="7566992" cy="1017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1pPr>
            <a:lvl2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2pPr>
            <a:lvl3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3pPr>
            <a:lvl4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4pPr>
            <a:lvl5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9pPr>
          </a:lstStyle>
          <a:p>
            <a:pPr eaLnBrk="0" hangingPunct="0">
              <a:buClr>
                <a:srgbClr val="FFFFFF"/>
              </a:buClr>
              <a:buSzPct val="42000"/>
              <a:buFont typeface="Arial" panose="020B0604020202020204" pitchFamily="34" charset="0"/>
              <a:buNone/>
            </a:pPr>
            <a:r>
              <a:rPr lang="en-GB" altLang="pt-BR" sz="2000" b="1" dirty="0">
                <a:solidFill>
                  <a:schemeClr val="accent6">
                    <a:lumMod val="50000"/>
                  </a:schemeClr>
                </a:solidFill>
                <a:latin typeface="Century Schoolbook" pitchFamily="18" charset="0"/>
                <a:cs typeface="+mn-cs"/>
              </a:rPr>
              <a:t>Airplanes are interesting toys but of no military value.</a:t>
            </a:r>
          </a:p>
          <a:p>
            <a:pPr eaLnBrk="0" hangingPunct="0">
              <a:buClr>
                <a:srgbClr val="FFFFFF"/>
              </a:buClr>
              <a:buSzPct val="42000"/>
              <a:buFont typeface="Arial" panose="020B0604020202020204" pitchFamily="34" charset="0"/>
              <a:buNone/>
            </a:pPr>
            <a:r>
              <a:rPr lang="en-GB" altLang="pt-BR" sz="2000" i="1" dirty="0">
                <a:solidFill>
                  <a:schemeClr val="accent6">
                    <a:lumMod val="50000"/>
                  </a:schemeClr>
                </a:solidFill>
                <a:latin typeface="Arial" panose="020B0604020202020204" pitchFamily="34" charset="0"/>
                <a:cs typeface="Arial" panose="020B0604020202020204" pitchFamily="34" charset="0"/>
              </a:rPr>
              <a:t>— Marshal Ferdinand Foch, professor of strategy, Ecole </a:t>
            </a:r>
            <a:r>
              <a:rPr lang="en-GB" altLang="pt-BR" sz="2000" i="1" dirty="0" err="1">
                <a:solidFill>
                  <a:schemeClr val="accent6">
                    <a:lumMod val="50000"/>
                  </a:schemeClr>
                </a:solidFill>
                <a:latin typeface="Arial" panose="020B0604020202020204" pitchFamily="34" charset="0"/>
                <a:cs typeface="Arial" panose="020B0604020202020204" pitchFamily="34" charset="0"/>
              </a:rPr>
              <a:t>Superiure</a:t>
            </a:r>
            <a:r>
              <a:rPr lang="en-GB" altLang="pt-BR" sz="2000" i="1" dirty="0">
                <a:solidFill>
                  <a:schemeClr val="accent6">
                    <a:lumMod val="50000"/>
                  </a:schemeClr>
                </a:solidFill>
                <a:latin typeface="Arial" panose="020B0604020202020204" pitchFamily="34" charset="0"/>
                <a:cs typeface="Arial" panose="020B0604020202020204" pitchFamily="34" charset="0"/>
              </a:rPr>
              <a:t> de Guerre, 1911</a:t>
            </a:r>
          </a:p>
        </p:txBody>
      </p:sp>
      <p:sp>
        <p:nvSpPr>
          <p:cNvPr id="6" name="Text Box 3"/>
          <p:cNvSpPr txBox="1">
            <a:spLocks noChangeArrowheads="1"/>
          </p:cNvSpPr>
          <p:nvPr/>
        </p:nvSpPr>
        <p:spPr bwMode="auto">
          <a:xfrm>
            <a:off x="381000" y="3048000"/>
            <a:ext cx="8223448" cy="64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1pPr>
            <a:lvl2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2pPr>
            <a:lvl3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3pPr>
            <a:lvl4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4pPr>
            <a:lvl5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9pPr>
          </a:lstStyle>
          <a:p>
            <a:pPr eaLnBrk="0" hangingPunct="0">
              <a:buClr>
                <a:srgbClr val="FFFFFF"/>
              </a:buClr>
              <a:buSzPct val="42000"/>
              <a:buFont typeface="Arial" panose="020B0604020202020204" pitchFamily="34" charset="0"/>
              <a:buNone/>
            </a:pPr>
            <a:r>
              <a:rPr lang="en-GB" altLang="pt-BR" sz="1800" b="1" dirty="0">
                <a:solidFill>
                  <a:srgbClr val="002060"/>
                </a:solidFill>
                <a:latin typeface="Century Schoolbook" pitchFamily="18" charset="0"/>
                <a:cs typeface="+mn-cs"/>
              </a:rPr>
              <a:t>Inventions reached their limit long ago, and I see no hope for further development.</a:t>
            </a:r>
          </a:p>
          <a:p>
            <a:pPr eaLnBrk="0" hangingPunct="0">
              <a:buClr>
                <a:srgbClr val="FFFFFF"/>
              </a:buClr>
              <a:buSzPct val="42000"/>
              <a:buFont typeface="Arial" panose="020B0604020202020204" pitchFamily="34" charset="0"/>
              <a:buNone/>
            </a:pPr>
            <a:r>
              <a:rPr lang="en-GB" altLang="pt-BR" sz="1800" b="1" dirty="0">
                <a:solidFill>
                  <a:srgbClr val="002060"/>
                </a:solidFill>
                <a:latin typeface="Arial" panose="020B0604020202020204" pitchFamily="34" charset="0"/>
                <a:cs typeface="Arial" panose="020B0604020202020204" pitchFamily="34" charset="0"/>
              </a:rPr>
              <a:t>- </a:t>
            </a:r>
            <a:r>
              <a:rPr lang="en-GB" altLang="pt-BR" sz="1800" i="1" dirty="0">
                <a:solidFill>
                  <a:srgbClr val="002060"/>
                </a:solidFill>
                <a:latin typeface="Arial" panose="020B0604020202020204" pitchFamily="34" charset="0"/>
                <a:cs typeface="Arial" panose="020B0604020202020204" pitchFamily="34" charset="0"/>
              </a:rPr>
              <a:t>Julius </a:t>
            </a:r>
            <a:r>
              <a:rPr lang="en-GB" altLang="pt-BR" sz="1800" i="1" dirty="0" err="1">
                <a:solidFill>
                  <a:srgbClr val="002060"/>
                </a:solidFill>
                <a:latin typeface="Arial" panose="020B0604020202020204" pitchFamily="34" charset="0"/>
                <a:cs typeface="Arial" panose="020B0604020202020204" pitchFamily="34" charset="0"/>
              </a:rPr>
              <a:t>Frontinus</a:t>
            </a:r>
            <a:r>
              <a:rPr lang="en-GB" altLang="pt-BR" sz="1800" i="1" dirty="0">
                <a:solidFill>
                  <a:srgbClr val="002060"/>
                </a:solidFill>
                <a:latin typeface="Arial" panose="020B0604020202020204" pitchFamily="34" charset="0"/>
                <a:cs typeface="Arial" panose="020B0604020202020204" pitchFamily="34" charset="0"/>
              </a:rPr>
              <a:t>, 1st century A.D.</a:t>
            </a:r>
          </a:p>
        </p:txBody>
      </p:sp>
      <p:sp>
        <p:nvSpPr>
          <p:cNvPr id="7" name="Text Box 4"/>
          <p:cNvSpPr txBox="1">
            <a:spLocks noChangeArrowheads="1"/>
          </p:cNvSpPr>
          <p:nvPr/>
        </p:nvSpPr>
        <p:spPr bwMode="auto">
          <a:xfrm>
            <a:off x="457200" y="4038600"/>
            <a:ext cx="7931224" cy="688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1pPr>
            <a:lvl2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2pPr>
            <a:lvl3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3pPr>
            <a:lvl4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4pPr>
            <a:lvl5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9pPr>
          </a:lstStyle>
          <a:p>
            <a:pPr eaLnBrk="0" hangingPunct="0">
              <a:lnSpc>
                <a:spcPct val="93000"/>
              </a:lnSpc>
              <a:buClr>
                <a:srgbClr val="FFFFFF"/>
              </a:buClr>
              <a:buSzPct val="133000"/>
              <a:buFont typeface="Arial" panose="020B0604020202020204" pitchFamily="34" charset="0"/>
              <a:buNone/>
            </a:pPr>
            <a:r>
              <a:rPr lang="en-GB" altLang="pt-BR" sz="1800" dirty="0">
                <a:solidFill>
                  <a:srgbClr val="FFFFFF"/>
                </a:solidFill>
                <a:latin typeface="Arial" panose="020B0604020202020204" pitchFamily="34" charset="0"/>
                <a:cs typeface="+mn-cs"/>
              </a:rPr>
              <a:t> </a:t>
            </a:r>
            <a:r>
              <a:rPr lang="en-GB" altLang="pt-BR" sz="2000" b="1" dirty="0">
                <a:solidFill>
                  <a:srgbClr val="002060"/>
                </a:solidFill>
                <a:latin typeface="Century Schoolbook" pitchFamily="18" charset="0"/>
                <a:cs typeface="+mn-cs"/>
              </a:rPr>
              <a:t>Heavier-than-air flying machines are impossible</a:t>
            </a:r>
          </a:p>
          <a:p>
            <a:pPr eaLnBrk="0" hangingPunct="0">
              <a:buClr>
                <a:srgbClr val="FFFFFF"/>
              </a:buClr>
              <a:buSzPct val="42000"/>
              <a:buFont typeface="Arial" panose="020B0604020202020204" pitchFamily="34" charset="0"/>
              <a:buNone/>
            </a:pPr>
            <a:r>
              <a:rPr lang="en-GB" altLang="pt-BR" sz="2000" i="1" dirty="0">
                <a:solidFill>
                  <a:srgbClr val="002060"/>
                </a:solidFill>
                <a:latin typeface="Arial" panose="020B0604020202020204" pitchFamily="34" charset="0"/>
                <a:cs typeface="Arial" panose="020B0604020202020204" pitchFamily="34" charset="0"/>
              </a:rPr>
              <a:t>- Physicist, Lord Kelvin, President, Royal Society, [ENGLAND] 1885.</a:t>
            </a:r>
          </a:p>
        </p:txBody>
      </p:sp>
      <p:sp>
        <p:nvSpPr>
          <p:cNvPr id="8" name="Text Box 5"/>
          <p:cNvSpPr txBox="1">
            <a:spLocks noChangeArrowheads="1"/>
          </p:cNvSpPr>
          <p:nvPr/>
        </p:nvSpPr>
        <p:spPr bwMode="auto">
          <a:xfrm>
            <a:off x="457200" y="5257800"/>
            <a:ext cx="7931224"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1pPr>
            <a:lvl2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2pPr>
            <a:lvl3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3pPr>
            <a:lvl4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4pPr>
            <a:lvl5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anose="02020603050405020304" pitchFamily="18" charset="0"/>
              </a:defRPr>
            </a:lvl9pPr>
          </a:lstStyle>
          <a:p>
            <a:pPr eaLnBrk="0" hangingPunct="0">
              <a:lnSpc>
                <a:spcPct val="93000"/>
              </a:lnSpc>
              <a:spcBef>
                <a:spcPts val="913"/>
              </a:spcBef>
              <a:buClr>
                <a:srgbClr val="FFFFFF"/>
              </a:buClr>
              <a:buSzPct val="42000"/>
              <a:buFont typeface="Arial" panose="020B0604020202020204" pitchFamily="34" charset="0"/>
              <a:buNone/>
            </a:pPr>
            <a:r>
              <a:rPr lang="en-GB" altLang="pt-BR" sz="1600" b="1" dirty="0">
                <a:solidFill>
                  <a:srgbClr val="002060"/>
                </a:solidFill>
                <a:latin typeface="Arial" panose="020B0604020202020204" pitchFamily="34" charset="0"/>
                <a:cs typeface="Arial" panose="020B0604020202020204" pitchFamily="34" charset="0"/>
              </a:rPr>
              <a:t>All attempts at artificial aviation are not only dangerous to life but doomed to failure from an engineering standpoint.</a:t>
            </a:r>
          </a:p>
          <a:p>
            <a:pPr eaLnBrk="0" hangingPunct="0">
              <a:spcBef>
                <a:spcPts val="913"/>
              </a:spcBef>
              <a:buClr>
                <a:srgbClr val="FFFFFF"/>
              </a:buClr>
              <a:buSzPct val="42000"/>
              <a:buFont typeface="Arial" panose="020B0604020202020204" pitchFamily="34" charset="0"/>
              <a:buNone/>
            </a:pPr>
            <a:r>
              <a:rPr lang="en-GB" altLang="pt-BR" sz="1600" i="1" dirty="0">
                <a:solidFill>
                  <a:srgbClr val="002060"/>
                </a:solidFill>
                <a:latin typeface="Arial" panose="020B0604020202020204" pitchFamily="34" charset="0"/>
                <a:cs typeface="Arial" panose="020B0604020202020204" pitchFamily="34" charset="0"/>
              </a:rPr>
              <a:t>— editor of 'The Times' of London, 1905</a:t>
            </a:r>
          </a:p>
        </p:txBody>
      </p:sp>
      <p:pic>
        <p:nvPicPr>
          <p:cNvPr id="2" name="Imagem 1">
            <a:extLst>
              <a:ext uri="{FF2B5EF4-FFF2-40B4-BE49-F238E27FC236}">
                <a16:creationId xmlns:a16="http://schemas.microsoft.com/office/drawing/2014/main" id="{95311104-309D-4610-B81F-FCA120CCC0BA}"/>
              </a:ext>
            </a:extLst>
          </p:cNvPr>
          <p:cNvPicPr>
            <a:picLocks noChangeAspect="1"/>
          </p:cNvPicPr>
          <p:nvPr/>
        </p:nvPicPr>
        <p:blipFill>
          <a:blip r:embed="rId2"/>
          <a:stretch>
            <a:fillRect/>
          </a:stretch>
        </p:blipFill>
        <p:spPr>
          <a:xfrm>
            <a:off x="6952289" y="6354957"/>
            <a:ext cx="1652159" cy="304826"/>
          </a:xfrm>
          <a:prstGeom prst="rect">
            <a:avLst/>
          </a:prstGeom>
        </p:spPr>
      </p:pic>
    </p:spTree>
    <p:extLst>
      <p:ext uri="{BB962C8B-B14F-4D97-AF65-F5344CB8AC3E}">
        <p14:creationId xmlns:p14="http://schemas.microsoft.com/office/powerpoint/2010/main" val="3869508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611560" y="332656"/>
            <a:ext cx="8229600" cy="646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449263" rtl="0" fontAlgn="base">
              <a:spcBef>
                <a:spcPct val="0"/>
              </a:spcBef>
              <a:spcAft>
                <a:spcPct val="0"/>
              </a:spcAft>
              <a:buClr>
                <a:srgbClr val="E5FFFF"/>
              </a:buClr>
              <a:buSzPct val="100000"/>
              <a:buFont typeface="Arial" panose="020B0604020202020204" pitchFamily="34" charset="0"/>
              <a:defRPr sz="4400" kern="1200">
                <a:solidFill>
                  <a:srgbClr val="E5FFFF"/>
                </a:solidFill>
                <a:effectLst>
                  <a:outerShdw blurRad="38100" dist="38100" dir="2700000" algn="tl">
                    <a:srgbClr val="000000"/>
                  </a:outerShdw>
                </a:effectLst>
                <a:latin typeface="+mj-lt"/>
                <a:ea typeface="+mj-ea"/>
                <a:cs typeface="+mj-cs"/>
              </a:defRPr>
            </a:lvl1pPr>
            <a:lvl2pPr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2pPr>
            <a:lvl3pPr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3pPr>
            <a:lvl4pPr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4pPr>
            <a:lvl5pPr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5pPr>
            <a:lvl6pPr marL="4572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6pPr>
            <a:lvl7pPr marL="9144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7pPr>
            <a:lvl8pPr marL="13716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8pPr>
            <a:lvl9pPr marL="18288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9pPr>
          </a:lstStyle>
          <a:p>
            <a:pPr marL="0" marR="0" lvl="0" indent="0" algn="ctr" defTabSz="449263" rtl="0" eaLnBrk="1" fontAlgn="base" latinLnBrk="0" hangingPunct="1">
              <a:lnSpc>
                <a:spcPct val="100000"/>
              </a:lnSpc>
              <a:spcBef>
                <a:spcPct val="0"/>
              </a:spcBef>
              <a:spcAft>
                <a:spcPct val="0"/>
              </a:spcAft>
              <a:buClr>
                <a:srgbClr val="E5FFFF"/>
              </a:buClr>
              <a:buSzPct val="54000"/>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pt-BR" sz="3600" b="0" i="0" u="none" strike="noStrike" kern="1200" cap="none" spc="0" normalizeH="0" baseline="0" noProof="0" dirty="0">
                <a:ln>
                  <a:noFill/>
                </a:ln>
                <a:solidFill>
                  <a:srgbClr val="E5FFFF"/>
                </a:solidFill>
                <a:effectLst>
                  <a:outerShdw blurRad="38100" dist="38100" dir="2700000" algn="tl">
                    <a:srgbClr val="000000"/>
                  </a:outerShdw>
                </a:effectLst>
                <a:uLnTx/>
                <a:uFillTx/>
                <a:latin typeface="Tahoma"/>
                <a:ea typeface="+mj-ea"/>
                <a:cs typeface="+mj-cs"/>
              </a:rPr>
              <a:t>A </a:t>
            </a:r>
            <a:r>
              <a:rPr kumimoji="0" lang="en-GB" altLang="pt-BR" sz="3600" b="0" i="0" u="none" strike="noStrike" kern="1200" cap="none" spc="0" normalizeH="0" baseline="0" noProof="0" dirty="0" err="1">
                <a:ln>
                  <a:noFill/>
                </a:ln>
                <a:solidFill>
                  <a:srgbClr val="E5FFFF"/>
                </a:solidFill>
                <a:effectLst>
                  <a:outerShdw blurRad="38100" dist="38100" dir="2700000" algn="tl">
                    <a:srgbClr val="000000"/>
                  </a:outerShdw>
                </a:effectLst>
                <a:uLnTx/>
                <a:uFillTx/>
                <a:latin typeface="Tahoma"/>
                <a:ea typeface="+mj-ea"/>
                <a:cs typeface="+mj-cs"/>
              </a:rPr>
              <a:t>questão</a:t>
            </a:r>
            <a:r>
              <a:rPr kumimoji="0" lang="en-GB" altLang="pt-BR" sz="3600" b="0" i="0" u="none" strike="noStrike" kern="1200" cap="none" spc="0" normalizeH="0" baseline="0" noProof="0" dirty="0">
                <a:ln>
                  <a:noFill/>
                </a:ln>
                <a:solidFill>
                  <a:srgbClr val="E5FFFF"/>
                </a:solidFill>
                <a:effectLst>
                  <a:outerShdw blurRad="38100" dist="38100" dir="2700000" algn="tl">
                    <a:srgbClr val="000000"/>
                  </a:outerShdw>
                </a:effectLst>
                <a:uLnTx/>
                <a:uFillTx/>
                <a:latin typeface="Tahoma"/>
                <a:ea typeface="+mj-ea"/>
                <a:cs typeface="+mj-cs"/>
              </a:rPr>
              <a:t> da </a:t>
            </a:r>
            <a:r>
              <a:rPr kumimoji="0" lang="en-GB" altLang="pt-BR" sz="3600" b="0" i="0" u="none" strike="noStrike" kern="1200" cap="none" spc="0" normalizeH="0" baseline="0" noProof="0" dirty="0" err="1">
                <a:ln>
                  <a:noFill/>
                </a:ln>
                <a:solidFill>
                  <a:srgbClr val="E5FFFF"/>
                </a:solidFill>
                <a:effectLst>
                  <a:outerShdw blurRad="38100" dist="38100" dir="2700000" algn="tl">
                    <a:srgbClr val="000000"/>
                  </a:outerShdw>
                </a:effectLst>
                <a:uLnTx/>
                <a:uFillTx/>
                <a:latin typeface="Tahoma"/>
                <a:ea typeface="+mj-ea"/>
                <a:cs typeface="+mj-cs"/>
              </a:rPr>
              <a:t>aeronavegabilidade</a:t>
            </a:r>
            <a:r>
              <a:rPr kumimoji="0" lang="en-GB" altLang="pt-BR" sz="3600" b="0" i="0" u="none" strike="noStrike" kern="1200" cap="none" spc="0" normalizeH="0" baseline="0" noProof="0" dirty="0">
                <a:ln>
                  <a:noFill/>
                </a:ln>
                <a:solidFill>
                  <a:srgbClr val="E5FFFF"/>
                </a:solidFill>
                <a:effectLst>
                  <a:outerShdw blurRad="38100" dist="38100" dir="2700000" algn="tl">
                    <a:srgbClr val="000000"/>
                  </a:outerShdw>
                </a:effectLst>
                <a:uLnTx/>
                <a:uFillTx/>
                <a:latin typeface="Tahoma"/>
                <a:ea typeface="+mj-ea"/>
                <a:cs typeface="+mj-cs"/>
              </a:rPr>
              <a:t> e a </a:t>
            </a:r>
            <a:r>
              <a:rPr kumimoji="0" lang="en-GB" altLang="pt-BR" sz="3600" b="0" i="0" u="none" strike="noStrike" kern="1200" cap="none" spc="0" normalizeH="0" baseline="0" noProof="0" dirty="0" err="1">
                <a:ln>
                  <a:noFill/>
                </a:ln>
                <a:solidFill>
                  <a:srgbClr val="E5FFFF"/>
                </a:solidFill>
                <a:effectLst>
                  <a:outerShdw blurRad="38100" dist="38100" dir="2700000" algn="tl">
                    <a:srgbClr val="000000"/>
                  </a:outerShdw>
                </a:effectLst>
                <a:uLnTx/>
                <a:uFillTx/>
                <a:latin typeface="Tahoma"/>
                <a:ea typeface="+mj-ea"/>
                <a:cs typeface="+mj-cs"/>
              </a:rPr>
              <a:t>dinâmica</a:t>
            </a:r>
            <a:r>
              <a:rPr kumimoji="0" lang="en-GB" altLang="pt-BR" sz="3600" b="0" i="0" u="none" strike="noStrike" kern="1200" cap="none" spc="0" normalizeH="0" baseline="0" noProof="0" dirty="0">
                <a:ln>
                  <a:noFill/>
                </a:ln>
                <a:solidFill>
                  <a:srgbClr val="E5FFFF"/>
                </a:solidFill>
                <a:effectLst>
                  <a:outerShdw blurRad="38100" dist="38100" dir="2700000" algn="tl">
                    <a:srgbClr val="000000"/>
                  </a:outerShdw>
                </a:effectLst>
                <a:uLnTx/>
                <a:uFillTx/>
                <a:latin typeface="Tahoma"/>
                <a:ea typeface="+mj-ea"/>
                <a:cs typeface="+mj-cs"/>
              </a:rPr>
              <a:t> de </a:t>
            </a:r>
            <a:r>
              <a:rPr kumimoji="0" lang="en-GB" altLang="pt-BR" sz="3600" b="0" i="0" u="none" strike="noStrike" kern="1200" cap="none" spc="0" normalizeH="0" baseline="0" noProof="0" dirty="0" err="1">
                <a:ln>
                  <a:noFill/>
                </a:ln>
                <a:solidFill>
                  <a:srgbClr val="E5FFFF"/>
                </a:solidFill>
                <a:effectLst>
                  <a:outerShdw blurRad="38100" dist="38100" dir="2700000" algn="tl">
                    <a:srgbClr val="000000"/>
                  </a:outerShdw>
                </a:effectLst>
                <a:uLnTx/>
                <a:uFillTx/>
                <a:latin typeface="Tahoma"/>
                <a:ea typeface="+mj-ea"/>
                <a:cs typeface="+mj-cs"/>
              </a:rPr>
              <a:t>voo</a:t>
            </a:r>
            <a:r>
              <a:rPr kumimoji="0" lang="en-GB" altLang="pt-BR" sz="3600" b="0" i="0" u="none" strike="noStrike" kern="1200" cap="none" spc="0" normalizeH="0" baseline="0" noProof="0" dirty="0">
                <a:ln>
                  <a:noFill/>
                </a:ln>
                <a:solidFill>
                  <a:srgbClr val="E5FFFF"/>
                </a:solidFill>
                <a:effectLst>
                  <a:outerShdw blurRad="38100" dist="38100" dir="2700000" algn="tl">
                    <a:srgbClr val="000000"/>
                  </a:outerShdw>
                </a:effectLst>
                <a:uLnTx/>
                <a:uFillTx/>
                <a:latin typeface="Tahoma"/>
                <a:ea typeface="+mj-ea"/>
                <a:cs typeface="+mj-cs"/>
              </a:rPr>
              <a:t> </a:t>
            </a:r>
          </a:p>
        </p:txBody>
      </p:sp>
      <p:sp>
        <p:nvSpPr>
          <p:cNvPr id="3" name="CaixaDeTexto 2"/>
          <p:cNvSpPr txBox="1"/>
          <p:nvPr/>
        </p:nvSpPr>
        <p:spPr>
          <a:xfrm>
            <a:off x="4211960" y="1201976"/>
            <a:ext cx="5472608" cy="1938992"/>
          </a:xfrm>
          <a:prstGeom prst="rect">
            <a:avLst/>
          </a:prstGeom>
          <a:noFill/>
        </p:spPr>
        <p:txBody>
          <a:bodyPr wrap="square" rtlCol="0">
            <a:spAutoFit/>
          </a:bodyPr>
          <a:lstStyle/>
          <a:p>
            <a:pPr marL="342900" indent="-342900">
              <a:buFont typeface="Arial" panose="020B0604020202020204" pitchFamily="34" charset="0"/>
              <a:buChar char="•"/>
            </a:pPr>
            <a:r>
              <a:rPr lang="pt-BR" sz="2400" dirty="0">
                <a:effectLst>
                  <a:outerShdw blurRad="38100" dist="38100" dir="2700000" algn="tl">
                    <a:srgbClr val="000000">
                      <a:alpha val="43137"/>
                    </a:srgbClr>
                  </a:outerShdw>
                </a:effectLst>
              </a:rPr>
              <a:t>Estabilidade estática longitudinal</a:t>
            </a:r>
          </a:p>
          <a:p>
            <a:pPr marL="342900" indent="-342900">
              <a:buFont typeface="Arial" panose="020B0604020202020204" pitchFamily="34" charset="0"/>
              <a:buChar char="•"/>
            </a:pPr>
            <a:r>
              <a:rPr lang="pt-BR" sz="2400" dirty="0">
                <a:effectLst>
                  <a:outerShdw blurRad="38100" dist="38100" dir="2700000" algn="tl">
                    <a:srgbClr val="000000">
                      <a:alpha val="43137"/>
                    </a:srgbClr>
                  </a:outerShdw>
                </a:effectLst>
              </a:rPr>
              <a:t>Ponto neutro</a:t>
            </a:r>
          </a:p>
          <a:p>
            <a:pPr marL="342900" indent="-342900">
              <a:buFont typeface="Arial" panose="020B0604020202020204" pitchFamily="34" charset="0"/>
              <a:buChar char="•"/>
            </a:pPr>
            <a:r>
              <a:rPr lang="pt-BR" sz="2400" dirty="0">
                <a:effectLst>
                  <a:outerShdw blurRad="38100" dist="38100" dir="2700000" algn="tl">
                    <a:srgbClr val="000000">
                      <a:alpha val="43137"/>
                    </a:srgbClr>
                  </a:outerShdw>
                </a:effectLst>
              </a:rPr>
              <a:t>Centro aerodinâmico</a:t>
            </a:r>
          </a:p>
          <a:p>
            <a:pPr marL="342900" indent="-342900">
              <a:buFont typeface="Arial" panose="020B0604020202020204" pitchFamily="34" charset="0"/>
              <a:buChar char="•"/>
            </a:pPr>
            <a:r>
              <a:rPr lang="pt-BR" sz="2400" dirty="0">
                <a:effectLst>
                  <a:outerShdw blurRad="38100" dist="38100" dir="2700000" algn="tl">
                    <a:srgbClr val="000000">
                      <a:alpha val="43137"/>
                    </a:srgbClr>
                  </a:outerShdw>
                </a:effectLst>
              </a:rPr>
              <a:t>Centro de pressão</a:t>
            </a:r>
          </a:p>
          <a:p>
            <a:pPr marL="342900" indent="-342900">
              <a:buFont typeface="Arial" panose="020B0604020202020204" pitchFamily="34" charset="0"/>
              <a:buChar char="•"/>
            </a:pPr>
            <a:r>
              <a:rPr lang="pt-BR" sz="2400" dirty="0">
                <a:effectLst>
                  <a:outerShdw blurRad="38100" dist="38100" dir="2700000" algn="tl">
                    <a:srgbClr val="000000">
                      <a:alpha val="43137"/>
                    </a:srgbClr>
                  </a:outerShdw>
                </a:effectLst>
              </a:rPr>
              <a:t>Margem estática</a:t>
            </a:r>
          </a:p>
        </p:txBody>
      </p:sp>
      <p:pic>
        <p:nvPicPr>
          <p:cNvPr id="5" name="Picture 10"/>
          <p:cNvPicPr>
            <a:picLocks noChangeAspect="1" noChangeArrowheads="1"/>
          </p:cNvPicPr>
          <p:nvPr/>
        </p:nvPicPr>
        <p:blipFill>
          <a:blip r:embed="rId2" cstate="print"/>
          <a:srcRect/>
          <a:stretch>
            <a:fillRect/>
          </a:stretch>
        </p:blipFill>
        <p:spPr bwMode="auto">
          <a:xfrm>
            <a:off x="323528" y="1259061"/>
            <a:ext cx="3898333" cy="5438734"/>
          </a:xfrm>
          <a:prstGeom prst="rect">
            <a:avLst/>
          </a:prstGeom>
          <a:noFill/>
          <a:ln w="9525">
            <a:noFill/>
            <a:miter lim="800000"/>
            <a:headEnd/>
            <a:tailEnd/>
          </a:ln>
          <a:effectLst/>
        </p:spPr>
      </p:pic>
      <p:pic>
        <p:nvPicPr>
          <p:cNvPr id="6" name="Picture 11" descr="percdir6"/>
          <p:cNvPicPr>
            <a:picLocks noChangeAspect="1" noChangeArrowheads="1"/>
          </p:cNvPicPr>
          <p:nvPr/>
        </p:nvPicPr>
        <p:blipFill>
          <a:blip r:embed="rId3" cstate="print"/>
          <a:srcRect/>
          <a:stretch>
            <a:fillRect/>
          </a:stretch>
        </p:blipFill>
        <p:spPr>
          <a:xfrm>
            <a:off x="4499992" y="3429000"/>
            <a:ext cx="4369101" cy="2808312"/>
          </a:xfrm>
          <a:prstGeom prst="rect">
            <a:avLst/>
          </a:prstGeom>
          <a:noFill/>
          <a:ln/>
        </p:spPr>
      </p:pic>
    </p:spTree>
    <p:extLst>
      <p:ext uri="{BB962C8B-B14F-4D97-AF65-F5344CB8AC3E}">
        <p14:creationId xmlns:p14="http://schemas.microsoft.com/office/powerpoint/2010/main" val="5651437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p:cNvSpPr txBox="1">
            <a:spLocks noChangeArrowheads="1"/>
          </p:cNvSpPr>
          <p:nvPr/>
        </p:nvSpPr>
        <p:spPr bwMode="auto">
          <a:xfrm>
            <a:off x="381000" y="404664"/>
            <a:ext cx="8534400" cy="646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449263" rtl="0" eaLnBrk="0" fontAlgn="base" hangingPunct="0">
              <a:spcBef>
                <a:spcPct val="0"/>
              </a:spcBef>
              <a:spcAft>
                <a:spcPct val="0"/>
              </a:spcAft>
              <a:buClr>
                <a:srgbClr val="E5FFFF"/>
              </a:buClr>
              <a:buSzPct val="100000"/>
              <a:buFont typeface="Arial" panose="020B0604020202020204" pitchFamily="34" charset="0"/>
              <a:defRPr sz="4400" kern="1200">
                <a:solidFill>
                  <a:srgbClr val="E5FFFF"/>
                </a:solidFill>
                <a:effectLst>
                  <a:outerShdw blurRad="38100" dist="38100" dir="2700000" algn="tl">
                    <a:srgbClr val="000000"/>
                  </a:outerShdw>
                </a:effectLst>
                <a:latin typeface="+mj-lt"/>
                <a:ea typeface="+mj-ea"/>
                <a:cs typeface="+mj-cs"/>
              </a:defRPr>
            </a:lvl1pPr>
            <a:lvl2pPr algn="ctr" defTabSz="449263" rtl="0" eaLnBrk="0" fontAlgn="base" hangingPunct="0">
              <a:spcBef>
                <a:spcPct val="0"/>
              </a:spcBef>
              <a:spcAft>
                <a:spcPct val="0"/>
              </a:spcAft>
              <a:buClr>
                <a:srgbClr val="E5FFFF"/>
              </a:buClr>
              <a:buSzPct val="100000"/>
              <a:buFont typeface="Arial" panose="020B0604020202020204" pitchFamily="34" charset="0"/>
              <a:defRPr sz="4400">
                <a:solidFill>
                  <a:srgbClr val="E5FFFF"/>
                </a:solidFill>
                <a:latin typeface="Tahoma" panose="020B0604030504040204" pitchFamily="34" charset="0"/>
              </a:defRPr>
            </a:lvl2pPr>
            <a:lvl3pPr algn="ctr" defTabSz="449263" rtl="0" eaLnBrk="0" fontAlgn="base" hangingPunct="0">
              <a:spcBef>
                <a:spcPct val="0"/>
              </a:spcBef>
              <a:spcAft>
                <a:spcPct val="0"/>
              </a:spcAft>
              <a:buClr>
                <a:srgbClr val="E5FFFF"/>
              </a:buClr>
              <a:buSzPct val="100000"/>
              <a:buFont typeface="Arial" panose="020B0604020202020204" pitchFamily="34" charset="0"/>
              <a:defRPr sz="4400">
                <a:solidFill>
                  <a:srgbClr val="E5FFFF"/>
                </a:solidFill>
                <a:latin typeface="Tahoma" panose="020B0604030504040204" pitchFamily="34" charset="0"/>
              </a:defRPr>
            </a:lvl3pPr>
            <a:lvl4pPr algn="ctr" defTabSz="449263" rtl="0" eaLnBrk="0" fontAlgn="base" hangingPunct="0">
              <a:spcBef>
                <a:spcPct val="0"/>
              </a:spcBef>
              <a:spcAft>
                <a:spcPct val="0"/>
              </a:spcAft>
              <a:buClr>
                <a:srgbClr val="E5FFFF"/>
              </a:buClr>
              <a:buSzPct val="100000"/>
              <a:buFont typeface="Arial" panose="020B0604020202020204" pitchFamily="34" charset="0"/>
              <a:defRPr sz="4400">
                <a:solidFill>
                  <a:srgbClr val="E5FFFF"/>
                </a:solidFill>
                <a:latin typeface="Tahoma" panose="020B0604030504040204" pitchFamily="34" charset="0"/>
              </a:defRPr>
            </a:lvl4pPr>
            <a:lvl5pPr algn="ctr" defTabSz="449263" rtl="0" eaLnBrk="0" fontAlgn="base" hangingPunct="0">
              <a:spcBef>
                <a:spcPct val="0"/>
              </a:spcBef>
              <a:spcAft>
                <a:spcPct val="0"/>
              </a:spcAft>
              <a:buClr>
                <a:srgbClr val="E5FFFF"/>
              </a:buClr>
              <a:buSzPct val="100000"/>
              <a:buFont typeface="Arial" panose="020B0604020202020204" pitchFamily="34" charset="0"/>
              <a:defRPr sz="4400">
                <a:solidFill>
                  <a:srgbClr val="E5FFFF"/>
                </a:solidFill>
                <a:latin typeface="Tahoma" panose="020B0604030504040204" pitchFamily="34" charset="0"/>
              </a:defRPr>
            </a:lvl5pPr>
            <a:lvl6pPr marL="4572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6pPr>
            <a:lvl7pPr marL="9144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7pPr>
            <a:lvl8pPr marL="13716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8pPr>
            <a:lvl9pPr marL="1828800" algn="l" defTabSz="449263" rtl="0" fontAlgn="base">
              <a:spcBef>
                <a:spcPct val="0"/>
              </a:spcBef>
              <a:spcAft>
                <a:spcPct val="0"/>
              </a:spcAft>
              <a:buClr>
                <a:srgbClr val="E5FFFF"/>
              </a:buClr>
              <a:buSzPct val="100000"/>
              <a:buFont typeface="Arial" panose="020B0604020202020204" pitchFamily="34" charset="0"/>
              <a:defRPr sz="4400">
                <a:solidFill>
                  <a:srgbClr val="000000"/>
                </a:solidFill>
                <a:latin typeface="Times New Roman" panose="02020603050405020304" pitchFamily="18" charset="0"/>
              </a:defRPr>
            </a:lvl9pPr>
          </a:lstStyle>
          <a:p>
            <a:pPr marL="0" marR="0" lvl="0" indent="0" algn="l" defTabSz="449263" rtl="0" eaLnBrk="1" fontAlgn="base" latinLnBrk="0" hangingPunct="1">
              <a:lnSpc>
                <a:spcPct val="100000"/>
              </a:lnSpc>
              <a:spcBef>
                <a:spcPct val="0"/>
              </a:spcBef>
              <a:spcAft>
                <a:spcPct val="0"/>
              </a:spcAft>
              <a:buClr>
                <a:srgbClr val="2B5481"/>
              </a:buClr>
              <a:buSzTx/>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pt-BR"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mj-ea"/>
                <a:cs typeface="+mj-cs"/>
              </a:rPr>
              <a:t>Santos Dumont / The Wright Brothers</a:t>
            </a:r>
          </a:p>
        </p:txBody>
      </p:sp>
      <p:grpSp>
        <p:nvGrpSpPr>
          <p:cNvPr id="21" name="Group 5"/>
          <p:cNvGrpSpPr>
            <a:grpSpLocks/>
          </p:cNvGrpSpPr>
          <p:nvPr/>
        </p:nvGrpSpPr>
        <p:grpSpPr bwMode="auto">
          <a:xfrm>
            <a:off x="387836" y="1351150"/>
            <a:ext cx="4662488" cy="3275013"/>
            <a:chOff x="240" y="1104"/>
            <a:chExt cx="2937" cy="2063"/>
          </a:xfrm>
        </p:grpSpPr>
        <p:pic>
          <p:nvPicPr>
            <p:cNvPr id="22"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 y="1104"/>
              <a:ext cx="2938" cy="2064"/>
            </a:xfrm>
            <a:prstGeom prst="rect">
              <a:avLst/>
            </a:prstGeom>
            <a:noFill/>
            <a:ln>
              <a:noFill/>
            </a:ln>
            <a:effectLst>
              <a:outerShdw dist="152735" dir="2700000" algn="ctr" rotWithShape="0">
                <a:srgbClr val="333333"/>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AutoShape 7"/>
            <p:cNvSpPr>
              <a:spLocks noChangeArrowheads="1"/>
            </p:cNvSpPr>
            <p:nvPr/>
          </p:nvSpPr>
          <p:spPr bwMode="auto">
            <a:xfrm>
              <a:off x="240" y="1104"/>
              <a:ext cx="2938" cy="2064"/>
            </a:xfrm>
            <a:prstGeom prst="roundRect">
              <a:avLst>
                <a:gd name="adj" fmla="val 4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lgn="ctr">
                <a:defRPr>
                  <a:solidFill>
                    <a:srgbClr val="FFFFFF"/>
                  </a:solidFill>
                  <a:latin typeface="Times New Roman" panose="02020603050405020304" pitchFamily="18" charset="0"/>
                </a:defRPr>
              </a:lvl1pPr>
              <a:lvl2pPr marL="742950" indent="-285750" algn="ctr">
                <a:defRPr>
                  <a:solidFill>
                    <a:srgbClr val="FFFFFF"/>
                  </a:solidFill>
                  <a:latin typeface="Times New Roman" panose="02020603050405020304" pitchFamily="18" charset="0"/>
                </a:defRPr>
              </a:lvl2pPr>
              <a:lvl3pPr marL="1143000" indent="-228600" algn="ctr">
                <a:defRPr>
                  <a:solidFill>
                    <a:srgbClr val="FFFFFF"/>
                  </a:solidFill>
                  <a:latin typeface="Times New Roman" panose="02020603050405020304" pitchFamily="18" charset="0"/>
                </a:defRPr>
              </a:lvl3pPr>
              <a:lvl4pPr marL="1600200" indent="-228600" algn="ctr">
                <a:defRPr>
                  <a:solidFill>
                    <a:srgbClr val="FFFFFF"/>
                  </a:solidFill>
                  <a:latin typeface="Times New Roman" panose="02020603050405020304" pitchFamily="18" charset="0"/>
                </a:defRPr>
              </a:lvl4pPr>
              <a:lvl5pPr marL="2057400" indent="-228600" algn="ctr">
                <a:defRPr>
                  <a:solidFill>
                    <a:srgbClr val="FFFFFF"/>
                  </a:solidFill>
                  <a:latin typeface="Times New Roman" panose="02020603050405020304" pitchFamily="18" charset="0"/>
                </a:defRPr>
              </a:lvl5pPr>
              <a:lvl6pPr marL="2514600" indent="-228600" algn="ctr" eaLnBrk="0" fontAlgn="base" hangingPunct="0">
                <a:spcBef>
                  <a:spcPct val="0"/>
                </a:spcBef>
                <a:spcAft>
                  <a:spcPct val="0"/>
                </a:spcAft>
                <a:defRPr>
                  <a:solidFill>
                    <a:srgbClr val="FFFFFF"/>
                  </a:solidFill>
                  <a:latin typeface="Times New Roman" panose="02020603050405020304" pitchFamily="18" charset="0"/>
                </a:defRPr>
              </a:lvl6pPr>
              <a:lvl7pPr marL="2971800" indent="-228600" algn="ctr" eaLnBrk="0" fontAlgn="base" hangingPunct="0">
                <a:spcBef>
                  <a:spcPct val="0"/>
                </a:spcBef>
                <a:spcAft>
                  <a:spcPct val="0"/>
                </a:spcAft>
                <a:defRPr>
                  <a:solidFill>
                    <a:srgbClr val="FFFFFF"/>
                  </a:solidFill>
                  <a:latin typeface="Times New Roman" panose="02020603050405020304" pitchFamily="18" charset="0"/>
                </a:defRPr>
              </a:lvl7pPr>
              <a:lvl8pPr marL="3429000" indent="-228600" algn="ctr" eaLnBrk="0" fontAlgn="base" hangingPunct="0">
                <a:spcBef>
                  <a:spcPct val="0"/>
                </a:spcBef>
                <a:spcAft>
                  <a:spcPct val="0"/>
                </a:spcAft>
                <a:defRPr>
                  <a:solidFill>
                    <a:srgbClr val="FFFFFF"/>
                  </a:solidFill>
                  <a:latin typeface="Times New Roman" panose="02020603050405020304" pitchFamily="18" charset="0"/>
                </a:defRPr>
              </a:lvl8pPr>
              <a:lvl9pPr marL="3886200" indent="-228600" algn="ctr" eaLnBrk="0" fontAlgn="base" hangingPunct="0">
                <a:spcBef>
                  <a:spcPct val="0"/>
                </a:spcBef>
                <a:spcAft>
                  <a:spcPct val="0"/>
                </a:spcAft>
                <a:defRPr>
                  <a:solidFill>
                    <a:srgbClr val="FFFFFF"/>
                  </a:solidFill>
                  <a:latin typeface="Times New Roman" panose="02020603050405020304" pitchFamily="18"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FFFFFF"/>
                </a:solidFill>
                <a:effectLst/>
                <a:uLnTx/>
                <a:uFillTx/>
                <a:latin typeface="Times New Roman" panose="02020603050405020304" pitchFamily="18" charset="0"/>
                <a:cs typeface="+mn-cs"/>
              </a:endParaRPr>
            </a:p>
          </p:txBody>
        </p:sp>
      </p:grpSp>
      <p:grpSp>
        <p:nvGrpSpPr>
          <p:cNvPr id="24" name="Group 9"/>
          <p:cNvGrpSpPr>
            <a:grpSpLocks/>
          </p:cNvGrpSpPr>
          <p:nvPr/>
        </p:nvGrpSpPr>
        <p:grpSpPr bwMode="auto">
          <a:xfrm>
            <a:off x="5310214" y="1330784"/>
            <a:ext cx="3570288" cy="3175000"/>
            <a:chOff x="3360" y="1152"/>
            <a:chExt cx="2249" cy="2000"/>
          </a:xfrm>
        </p:grpSpPr>
        <p:pic>
          <p:nvPicPr>
            <p:cNvPr id="25"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l="52"/>
            <a:stretch>
              <a:fillRect/>
            </a:stretch>
          </p:blipFill>
          <p:spPr bwMode="auto">
            <a:xfrm>
              <a:off x="3360" y="1152"/>
              <a:ext cx="2250" cy="2001"/>
            </a:xfrm>
            <a:prstGeom prst="rect">
              <a:avLst/>
            </a:prstGeom>
            <a:noFill/>
            <a:ln>
              <a:noFill/>
            </a:ln>
            <a:effectLst>
              <a:outerShdw dist="152735" dir="2700000" algn="ctr" rotWithShape="0">
                <a:srgbClr val="333333"/>
              </a:outerShdw>
            </a:effectLst>
            <a:extLst>
              <a:ext uri="{909E8E84-426E-40DD-AFC4-6F175D3DCCD1}">
                <a14:hiddenFill xmlns:a14="http://schemas.microsoft.com/office/drawing/2010/main">
                  <a:blipFill dpi="0" rotWithShape="0">
                    <a:blip/>
                    <a:srcRect l="52"/>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AutoShape 11"/>
            <p:cNvSpPr>
              <a:spLocks noChangeArrowheads="1"/>
            </p:cNvSpPr>
            <p:nvPr/>
          </p:nvSpPr>
          <p:spPr bwMode="auto">
            <a:xfrm>
              <a:off x="3360" y="1152"/>
              <a:ext cx="2250" cy="2001"/>
            </a:xfrm>
            <a:prstGeom prst="roundRect">
              <a:avLst>
                <a:gd name="adj" fmla="val 4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lgn="ctr">
                <a:defRPr>
                  <a:solidFill>
                    <a:srgbClr val="FFFFFF"/>
                  </a:solidFill>
                  <a:latin typeface="Times New Roman" panose="02020603050405020304" pitchFamily="18" charset="0"/>
                </a:defRPr>
              </a:lvl1pPr>
              <a:lvl2pPr marL="742950" indent="-285750" algn="ctr">
                <a:defRPr>
                  <a:solidFill>
                    <a:srgbClr val="FFFFFF"/>
                  </a:solidFill>
                  <a:latin typeface="Times New Roman" panose="02020603050405020304" pitchFamily="18" charset="0"/>
                </a:defRPr>
              </a:lvl2pPr>
              <a:lvl3pPr marL="1143000" indent="-228600" algn="ctr">
                <a:defRPr>
                  <a:solidFill>
                    <a:srgbClr val="FFFFFF"/>
                  </a:solidFill>
                  <a:latin typeface="Times New Roman" panose="02020603050405020304" pitchFamily="18" charset="0"/>
                </a:defRPr>
              </a:lvl3pPr>
              <a:lvl4pPr marL="1600200" indent="-228600" algn="ctr">
                <a:defRPr>
                  <a:solidFill>
                    <a:srgbClr val="FFFFFF"/>
                  </a:solidFill>
                  <a:latin typeface="Times New Roman" panose="02020603050405020304" pitchFamily="18" charset="0"/>
                </a:defRPr>
              </a:lvl4pPr>
              <a:lvl5pPr marL="2057400" indent="-228600" algn="ctr">
                <a:defRPr>
                  <a:solidFill>
                    <a:srgbClr val="FFFFFF"/>
                  </a:solidFill>
                  <a:latin typeface="Times New Roman" panose="02020603050405020304" pitchFamily="18" charset="0"/>
                </a:defRPr>
              </a:lvl5pPr>
              <a:lvl6pPr marL="2514600" indent="-228600" algn="ctr" eaLnBrk="0" fontAlgn="base" hangingPunct="0">
                <a:spcBef>
                  <a:spcPct val="0"/>
                </a:spcBef>
                <a:spcAft>
                  <a:spcPct val="0"/>
                </a:spcAft>
                <a:defRPr>
                  <a:solidFill>
                    <a:srgbClr val="FFFFFF"/>
                  </a:solidFill>
                  <a:latin typeface="Times New Roman" panose="02020603050405020304" pitchFamily="18" charset="0"/>
                </a:defRPr>
              </a:lvl6pPr>
              <a:lvl7pPr marL="2971800" indent="-228600" algn="ctr" eaLnBrk="0" fontAlgn="base" hangingPunct="0">
                <a:spcBef>
                  <a:spcPct val="0"/>
                </a:spcBef>
                <a:spcAft>
                  <a:spcPct val="0"/>
                </a:spcAft>
                <a:defRPr>
                  <a:solidFill>
                    <a:srgbClr val="FFFFFF"/>
                  </a:solidFill>
                  <a:latin typeface="Times New Roman" panose="02020603050405020304" pitchFamily="18" charset="0"/>
                </a:defRPr>
              </a:lvl7pPr>
              <a:lvl8pPr marL="3429000" indent="-228600" algn="ctr" eaLnBrk="0" fontAlgn="base" hangingPunct="0">
                <a:spcBef>
                  <a:spcPct val="0"/>
                </a:spcBef>
                <a:spcAft>
                  <a:spcPct val="0"/>
                </a:spcAft>
                <a:defRPr>
                  <a:solidFill>
                    <a:srgbClr val="FFFFFF"/>
                  </a:solidFill>
                  <a:latin typeface="Times New Roman" panose="02020603050405020304" pitchFamily="18" charset="0"/>
                </a:defRPr>
              </a:lvl8pPr>
              <a:lvl9pPr marL="3886200" indent="-228600" algn="ctr" eaLnBrk="0" fontAlgn="base" hangingPunct="0">
                <a:spcBef>
                  <a:spcPct val="0"/>
                </a:spcBef>
                <a:spcAft>
                  <a:spcPct val="0"/>
                </a:spcAft>
                <a:defRPr>
                  <a:solidFill>
                    <a:srgbClr val="FFFFFF"/>
                  </a:solidFill>
                  <a:latin typeface="Times New Roman" panose="02020603050405020304" pitchFamily="18"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pt-BR" altLang="pt-BR" sz="1800" b="0" i="0" u="none" strike="noStrike" kern="0" cap="none" spc="0" normalizeH="0" baseline="0" noProof="0">
                <a:ln>
                  <a:noFill/>
                </a:ln>
                <a:solidFill>
                  <a:srgbClr val="FFFFFF"/>
                </a:solidFill>
                <a:effectLst/>
                <a:uLnTx/>
                <a:uFillTx/>
                <a:latin typeface="Times New Roman" panose="02020603050405020304" pitchFamily="18" charset="0"/>
                <a:cs typeface="+mn-cs"/>
              </a:endParaRPr>
            </a:p>
          </p:txBody>
        </p:sp>
      </p:grpSp>
      <p:sp>
        <p:nvSpPr>
          <p:cNvPr id="27" name="Text Box 12"/>
          <p:cNvSpPr txBox="1">
            <a:spLocks noChangeArrowheads="1"/>
          </p:cNvSpPr>
          <p:nvPr/>
        </p:nvSpPr>
        <p:spPr bwMode="auto">
          <a:xfrm>
            <a:off x="585985" y="5105425"/>
            <a:ext cx="8018463"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ts val="713"/>
              </a:spcBef>
              <a:buClr>
                <a:srgbClr val="00CCFF"/>
              </a:buClr>
              <a:buSzPct val="65000"/>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ahoma" panose="020B0604030504040204" pitchFamily="34" charset="0"/>
              </a:defRPr>
            </a:lvl1pPr>
            <a:lvl2pPr marL="731838" indent="-274638">
              <a:spcBef>
                <a:spcPts val="613"/>
              </a:spcBef>
              <a:buClr>
                <a:srgbClr val="FFCC00"/>
              </a:buClr>
              <a:buSzPct val="65000"/>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Tahoma" panose="020B0604030504040204" pitchFamily="34" charset="0"/>
              </a:defRPr>
            </a:lvl2pPr>
            <a:lvl3pPr marL="1143000" indent="-228600">
              <a:spcBef>
                <a:spcPts val="513"/>
              </a:spcBef>
              <a:buClr>
                <a:srgbClr val="00CCFF"/>
              </a:buClr>
              <a:buSzPct val="65000"/>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panose="020B0604030504040204" pitchFamily="34" charset="0"/>
              </a:defRPr>
            </a:lvl3pPr>
            <a:lvl4pPr marL="1600200" indent="-228600">
              <a:spcBef>
                <a:spcPts val="413"/>
              </a:spcBef>
              <a:buClr>
                <a:srgbClr val="FFCC00"/>
              </a:buClr>
              <a:buSzPct val="65000"/>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ahoma" panose="020B0604030504040204" pitchFamily="34" charset="0"/>
              </a:defRPr>
            </a:lvl4pPr>
            <a:lvl5pPr marL="2057400" indent="-228600">
              <a:spcBef>
                <a:spcPts val="413"/>
              </a:spcBef>
              <a:buClr>
                <a:srgbClr val="FFCC00"/>
              </a:buClr>
              <a:buSzPct val="65000"/>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ahoma" panose="020B0604030504040204" pitchFamily="34" charset="0"/>
              </a:defRPr>
            </a:lvl5pPr>
            <a:lvl6pPr marL="2514600" indent="-228600" eaLnBrk="0" fontAlgn="base" hangingPunct="0">
              <a:spcBef>
                <a:spcPts val="413"/>
              </a:spcBef>
              <a:spcAft>
                <a:spcPct val="0"/>
              </a:spcAft>
              <a:buClr>
                <a:srgbClr val="FFCC00"/>
              </a:buClr>
              <a:buSzPct val="65000"/>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ahoma" panose="020B0604030504040204" pitchFamily="34" charset="0"/>
              </a:defRPr>
            </a:lvl6pPr>
            <a:lvl7pPr marL="2971800" indent="-228600" eaLnBrk="0" fontAlgn="base" hangingPunct="0">
              <a:spcBef>
                <a:spcPts val="413"/>
              </a:spcBef>
              <a:spcAft>
                <a:spcPct val="0"/>
              </a:spcAft>
              <a:buClr>
                <a:srgbClr val="FFCC00"/>
              </a:buClr>
              <a:buSzPct val="65000"/>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ahoma" panose="020B0604030504040204" pitchFamily="34" charset="0"/>
              </a:defRPr>
            </a:lvl7pPr>
            <a:lvl8pPr marL="3429000" indent="-228600" eaLnBrk="0" fontAlgn="base" hangingPunct="0">
              <a:spcBef>
                <a:spcPts val="413"/>
              </a:spcBef>
              <a:spcAft>
                <a:spcPct val="0"/>
              </a:spcAft>
              <a:buClr>
                <a:srgbClr val="FFCC00"/>
              </a:buClr>
              <a:buSzPct val="65000"/>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ahoma" panose="020B0604030504040204" pitchFamily="34" charset="0"/>
              </a:defRPr>
            </a:lvl8pPr>
            <a:lvl9pPr marL="3886200" indent="-228600" eaLnBrk="0" fontAlgn="base" hangingPunct="0">
              <a:spcBef>
                <a:spcPts val="413"/>
              </a:spcBef>
              <a:spcAft>
                <a:spcPct val="0"/>
              </a:spcAft>
              <a:buClr>
                <a:srgbClr val="FFCC00"/>
              </a:buClr>
              <a:buSzPct val="65000"/>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ahoma" panose="020B0604030504040204" pitchFamily="34" charset="0"/>
              </a:defRPr>
            </a:lvl9pPr>
          </a:lstStyle>
          <a:p>
            <a:pPr algn="ctr" eaLnBrk="0" hangingPunct="0">
              <a:lnSpc>
                <a:spcPct val="93000"/>
              </a:lnSpc>
              <a:spcBef>
                <a:spcPct val="0"/>
              </a:spcBef>
              <a:buClr>
                <a:srgbClr val="FFFFFF"/>
              </a:buClr>
              <a:buSzPct val="88000"/>
              <a:buFont typeface="Arial" panose="020B0604020202020204" pitchFamily="34" charset="0"/>
              <a:buChar char="•"/>
            </a:pPr>
            <a:r>
              <a:rPr lang="en-GB" altLang="pt-BR" sz="1600" b="1" dirty="0">
                <a:solidFill>
                  <a:schemeClr val="tx1"/>
                </a:solidFill>
                <a:latin typeface="Arial" panose="020B0604020202020204" pitchFamily="34" charset="0"/>
                <a:cs typeface="+mn-cs"/>
              </a:rPr>
              <a:t>1903 Flyer-1 </a:t>
            </a:r>
            <a:r>
              <a:rPr lang="en-GB" altLang="pt-BR" sz="1600" b="1" dirty="0">
                <a:solidFill>
                  <a:schemeClr val="tx2">
                    <a:lumMod val="75000"/>
                    <a:lumOff val="25000"/>
                  </a:schemeClr>
                </a:solidFill>
                <a:latin typeface="Arial" panose="020B0604020202020204" pitchFamily="34" charset="0"/>
                <a:cs typeface="+mn-cs"/>
              </a:rPr>
              <a:t>was driven a home-made 12-hp engine, which had a weight of 80 kg</a:t>
            </a:r>
          </a:p>
          <a:p>
            <a:pPr algn="ctr" eaLnBrk="0" hangingPunct="0">
              <a:spcBef>
                <a:spcPct val="0"/>
              </a:spcBef>
              <a:buClr>
                <a:srgbClr val="FFFFFF"/>
              </a:buClr>
              <a:buSzPct val="88000"/>
              <a:buFont typeface="Arial" panose="020B0604020202020204" pitchFamily="34" charset="0"/>
              <a:buChar char="•"/>
            </a:pPr>
            <a:r>
              <a:rPr lang="en-GB" altLang="pt-BR" sz="1600" b="1" dirty="0">
                <a:solidFill>
                  <a:schemeClr val="tx1"/>
                </a:solidFill>
                <a:latin typeface="Arial" panose="020B0604020202020204" pitchFamily="34" charset="0"/>
                <a:cs typeface="+mn-cs"/>
              </a:rPr>
              <a:t>1904 A 21-hp </a:t>
            </a:r>
            <a:r>
              <a:rPr lang="en-GB" altLang="pt-BR" sz="1600" b="1" dirty="0">
                <a:solidFill>
                  <a:schemeClr val="tx2">
                    <a:lumMod val="75000"/>
                    <a:lumOff val="25000"/>
                  </a:schemeClr>
                </a:solidFill>
                <a:latin typeface="Arial" panose="020B0604020202020204" pitchFamily="34" charset="0"/>
                <a:cs typeface="+mn-cs"/>
              </a:rPr>
              <a:t>engine equipped the Flyer-2 flying machine</a:t>
            </a:r>
          </a:p>
          <a:p>
            <a:pPr algn="ctr" eaLnBrk="0" hangingPunct="0">
              <a:spcBef>
                <a:spcPct val="0"/>
              </a:spcBef>
              <a:buClr>
                <a:srgbClr val="FFFFFF"/>
              </a:buClr>
              <a:buSzPct val="88000"/>
              <a:buFont typeface="Arial" panose="020B0604020202020204" pitchFamily="34" charset="0"/>
              <a:buChar char="•"/>
            </a:pPr>
            <a:r>
              <a:rPr lang="en-GB" altLang="pt-BR" sz="1600" b="1" dirty="0">
                <a:solidFill>
                  <a:schemeClr val="tx1"/>
                </a:solidFill>
                <a:latin typeface="Arial" panose="020B0604020202020204" pitchFamily="34" charset="0"/>
                <a:cs typeface="+mn-cs"/>
              </a:rPr>
              <a:t>1909 Flyer-B </a:t>
            </a:r>
            <a:r>
              <a:rPr lang="en-GB" altLang="pt-BR" sz="1600" b="1" dirty="0">
                <a:solidFill>
                  <a:schemeClr val="tx2">
                    <a:lumMod val="75000"/>
                    <a:lumOff val="25000"/>
                  </a:schemeClr>
                </a:solidFill>
                <a:latin typeface="Arial" panose="020B0604020202020204" pitchFamily="34" charset="0"/>
                <a:cs typeface="+mn-cs"/>
              </a:rPr>
              <a:t>was powered by a 36-hp engine</a:t>
            </a:r>
          </a:p>
        </p:txBody>
      </p:sp>
      <p:sp>
        <p:nvSpPr>
          <p:cNvPr id="10" name="CaixaDeTexto 9"/>
          <p:cNvSpPr txBox="1"/>
          <p:nvPr/>
        </p:nvSpPr>
        <p:spPr>
          <a:xfrm>
            <a:off x="562472" y="6010077"/>
            <a:ext cx="8352928" cy="400110"/>
          </a:xfrm>
          <a:prstGeom prst="rect">
            <a:avLst/>
          </a:prstGeom>
          <a:noFill/>
        </p:spPr>
        <p:txBody>
          <a:bodyPr wrap="square" rtlCol="0">
            <a:spAutoFit/>
          </a:bodyPr>
          <a:lstStyle/>
          <a:p>
            <a:r>
              <a:rPr lang="pt-BR" dirty="0"/>
              <a:t>1903 </a:t>
            </a:r>
            <a:r>
              <a:rPr lang="pt-BR" dirty="0" err="1"/>
              <a:t>flights</a:t>
            </a:r>
            <a:r>
              <a:rPr lang="pt-BR" dirty="0"/>
              <a:t> (?) </a:t>
            </a:r>
            <a:r>
              <a:rPr lang="pt-BR" dirty="0" err="1"/>
              <a:t>with</a:t>
            </a:r>
            <a:r>
              <a:rPr lang="pt-BR" dirty="0"/>
              <a:t> a 29mil/h </a:t>
            </a:r>
            <a:r>
              <a:rPr lang="pt-BR" dirty="0" err="1"/>
              <a:t>incoming</a:t>
            </a:r>
            <a:r>
              <a:rPr lang="pt-BR" dirty="0"/>
              <a:t> </a:t>
            </a:r>
            <a:r>
              <a:rPr lang="pt-BR" dirty="0" err="1"/>
              <a:t>wind</a:t>
            </a:r>
            <a:r>
              <a:rPr lang="pt-BR" dirty="0"/>
              <a:t>, </a:t>
            </a:r>
            <a:r>
              <a:rPr lang="pt-BR" dirty="0" err="1"/>
              <a:t>other</a:t>
            </a:r>
            <a:r>
              <a:rPr lang="pt-BR" dirty="0"/>
              <a:t> </a:t>
            </a:r>
            <a:r>
              <a:rPr lang="pt-BR" dirty="0" err="1"/>
              <a:t>flighs</a:t>
            </a:r>
            <a:r>
              <a:rPr lang="pt-BR" dirty="0"/>
              <a:t> </a:t>
            </a:r>
            <a:r>
              <a:rPr lang="pt-BR" dirty="0" err="1"/>
              <a:t>with</a:t>
            </a:r>
            <a:r>
              <a:rPr lang="pt-BR" dirty="0"/>
              <a:t> a </a:t>
            </a:r>
            <a:r>
              <a:rPr lang="pt-BR" dirty="0" err="1"/>
              <a:t>catapult</a:t>
            </a:r>
            <a:endParaRPr lang="pt-BR" dirty="0"/>
          </a:p>
        </p:txBody>
      </p:sp>
      <p:sp>
        <p:nvSpPr>
          <p:cNvPr id="11" name="CaixaDeTexto 10">
            <a:extLst>
              <a:ext uri="{FF2B5EF4-FFF2-40B4-BE49-F238E27FC236}">
                <a16:creationId xmlns:a16="http://schemas.microsoft.com/office/drawing/2014/main" id="{3C0D6A5A-79C0-45DF-8051-2B12D7AC397B}"/>
              </a:ext>
            </a:extLst>
          </p:cNvPr>
          <p:cNvSpPr txBox="1"/>
          <p:nvPr/>
        </p:nvSpPr>
        <p:spPr>
          <a:xfrm>
            <a:off x="7380312" y="5801708"/>
            <a:ext cx="1656184" cy="261610"/>
          </a:xfrm>
          <a:prstGeom prst="rect">
            <a:avLst/>
          </a:prstGeom>
          <a:noFill/>
        </p:spPr>
        <p:txBody>
          <a:bodyPr wrap="square" rtlCol="0">
            <a:spAutoFit/>
          </a:bodyPr>
          <a:lstStyle/>
          <a:p>
            <a:r>
              <a:rPr lang="pt-BR" sz="1100" dirty="0"/>
              <a:t>Fonte Bento Matos</a:t>
            </a:r>
          </a:p>
        </p:txBody>
      </p:sp>
      <p:sp>
        <p:nvSpPr>
          <p:cNvPr id="2" name="CaixaDeTexto 1">
            <a:extLst>
              <a:ext uri="{FF2B5EF4-FFF2-40B4-BE49-F238E27FC236}">
                <a16:creationId xmlns:a16="http://schemas.microsoft.com/office/drawing/2014/main" id="{FE165CBA-91F3-47E1-9AC8-1B9DB0D734E3}"/>
              </a:ext>
            </a:extLst>
          </p:cNvPr>
          <p:cNvSpPr txBox="1"/>
          <p:nvPr/>
        </p:nvSpPr>
        <p:spPr>
          <a:xfrm>
            <a:off x="2719874" y="6428741"/>
            <a:ext cx="1636102" cy="400110"/>
          </a:xfrm>
          <a:prstGeom prst="rect">
            <a:avLst/>
          </a:prstGeom>
          <a:noFill/>
        </p:spPr>
        <p:txBody>
          <a:bodyPr wrap="square" rtlCol="0">
            <a:spAutoFit/>
          </a:bodyPr>
          <a:lstStyle/>
          <a:p>
            <a:r>
              <a:rPr lang="pt-BR" dirty="0"/>
              <a:t>(46.7Km/h)</a:t>
            </a:r>
          </a:p>
        </p:txBody>
      </p:sp>
    </p:spTree>
    <p:extLst>
      <p:ext uri="{BB962C8B-B14F-4D97-AF65-F5344CB8AC3E}">
        <p14:creationId xmlns:p14="http://schemas.microsoft.com/office/powerpoint/2010/main" val="1048921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cstate="print"/>
          <a:stretch>
            <a:fillRect/>
          </a:stretch>
        </p:blipFill>
        <p:spPr>
          <a:xfrm>
            <a:off x="395536" y="0"/>
            <a:ext cx="4208235" cy="6858000"/>
          </a:xfrm>
          <a:prstGeom prst="rect">
            <a:avLst/>
          </a:prstGeom>
        </p:spPr>
      </p:pic>
      <p:sp>
        <p:nvSpPr>
          <p:cNvPr id="4" name="CaixaDeTexto 3"/>
          <p:cNvSpPr txBox="1"/>
          <p:nvPr/>
        </p:nvSpPr>
        <p:spPr>
          <a:xfrm>
            <a:off x="5004048" y="548680"/>
            <a:ext cx="3960440" cy="5632311"/>
          </a:xfrm>
          <a:prstGeom prst="rect">
            <a:avLst/>
          </a:prstGeom>
          <a:noFill/>
        </p:spPr>
        <p:txBody>
          <a:bodyPr wrap="square" rtlCol="0">
            <a:spAutoFit/>
          </a:bodyPr>
          <a:lstStyle/>
          <a:p>
            <a:pPr marL="342900" indent="-342900">
              <a:buFont typeface="Arial" panose="020B0604020202020204" pitchFamily="34" charset="0"/>
              <a:buChar char="•"/>
            </a:pPr>
            <a:r>
              <a:rPr lang="pt-BR" dirty="0"/>
              <a:t>Todos os </a:t>
            </a:r>
            <a:r>
              <a:rPr lang="pt-BR" dirty="0" err="1"/>
              <a:t>Flyers</a:t>
            </a:r>
            <a:r>
              <a:rPr lang="pt-BR" dirty="0"/>
              <a:t> incluindo o IV eram instáveis </a:t>
            </a:r>
          </a:p>
          <a:p>
            <a:pPr marL="342900" indent="-342900">
              <a:buFont typeface="Arial" panose="020B0604020202020204" pitchFamily="34" charset="0"/>
              <a:buChar char="•"/>
            </a:pPr>
            <a:r>
              <a:rPr lang="pt-BR" dirty="0" err="1"/>
              <a:t>Flyer</a:t>
            </a:r>
            <a:r>
              <a:rPr lang="pt-BR" dirty="0"/>
              <a:t> I e II o duplo </a:t>
            </a:r>
            <a:r>
              <a:rPr lang="pt-BR" dirty="0" err="1"/>
              <a:t>canard</a:t>
            </a:r>
            <a:r>
              <a:rPr lang="pt-BR" dirty="0"/>
              <a:t> mudava de </a:t>
            </a:r>
            <a:r>
              <a:rPr lang="pt-BR" dirty="0" err="1"/>
              <a:t>camber</a:t>
            </a:r>
            <a:r>
              <a:rPr lang="pt-BR" dirty="0"/>
              <a:t> .</a:t>
            </a:r>
          </a:p>
          <a:p>
            <a:pPr marL="342900" indent="-342900">
              <a:buFont typeface="Arial" panose="020B0604020202020204" pitchFamily="34" charset="0"/>
              <a:buChar char="•"/>
            </a:pPr>
            <a:r>
              <a:rPr lang="pt-BR" dirty="0"/>
              <a:t>A potencia disponível era insuficiente para decolagem.</a:t>
            </a:r>
          </a:p>
          <a:p>
            <a:pPr marL="342900" indent="-342900">
              <a:buFont typeface="Arial" panose="020B0604020202020204" pitchFamily="34" charset="0"/>
              <a:buChar char="•"/>
            </a:pPr>
            <a:r>
              <a:rPr lang="pt-BR" dirty="0" err="1"/>
              <a:t>Flyer</a:t>
            </a:r>
            <a:r>
              <a:rPr lang="pt-BR" dirty="0"/>
              <a:t> III usava catapulta.</a:t>
            </a:r>
          </a:p>
          <a:p>
            <a:pPr marL="342900" indent="-342900">
              <a:buFont typeface="Arial" panose="020B0604020202020204" pitchFamily="34" charset="0"/>
              <a:buChar char="•"/>
            </a:pPr>
            <a:r>
              <a:rPr lang="pt-BR" dirty="0" err="1"/>
              <a:t>Flyer</a:t>
            </a:r>
            <a:r>
              <a:rPr lang="pt-BR" dirty="0"/>
              <a:t> IV de 1907 foi montado na França e era ainda sem potência e não cumpria os requisitos prometidos.</a:t>
            </a:r>
          </a:p>
          <a:p>
            <a:pPr marL="342900" indent="-342900">
              <a:buFont typeface="Arial" panose="020B0604020202020204" pitchFamily="34" charset="0"/>
              <a:buChar char="•"/>
            </a:pPr>
            <a:r>
              <a:rPr lang="pt-BR" dirty="0" err="1"/>
              <a:t>Flyer</a:t>
            </a:r>
            <a:r>
              <a:rPr lang="pt-BR" dirty="0"/>
              <a:t> IV de 1908 usava motor francês desempenho excelente porém instável.</a:t>
            </a:r>
          </a:p>
          <a:p>
            <a:pPr marL="342900" indent="-342900">
              <a:buFont typeface="Arial" panose="020B0604020202020204" pitchFamily="34" charset="0"/>
              <a:buChar char="•"/>
            </a:pPr>
            <a:r>
              <a:rPr lang="pt-BR" dirty="0" err="1"/>
              <a:t>Model</a:t>
            </a:r>
            <a:r>
              <a:rPr lang="pt-BR" dirty="0"/>
              <a:t> B e C totalmente ultrapassado pelos modelos Franceses, Ingleses e Alemães</a:t>
            </a:r>
          </a:p>
        </p:txBody>
      </p:sp>
      <p:sp>
        <p:nvSpPr>
          <p:cNvPr id="5" name="CaixaDeTexto 4">
            <a:extLst>
              <a:ext uri="{FF2B5EF4-FFF2-40B4-BE49-F238E27FC236}">
                <a16:creationId xmlns:a16="http://schemas.microsoft.com/office/drawing/2014/main" id="{D2450BA7-5969-4753-9D33-74E1819ACDA9}"/>
              </a:ext>
            </a:extLst>
          </p:cNvPr>
          <p:cNvSpPr txBox="1"/>
          <p:nvPr/>
        </p:nvSpPr>
        <p:spPr>
          <a:xfrm>
            <a:off x="419134" y="6596390"/>
            <a:ext cx="1656184" cy="261610"/>
          </a:xfrm>
          <a:prstGeom prst="rect">
            <a:avLst/>
          </a:prstGeom>
          <a:noFill/>
        </p:spPr>
        <p:txBody>
          <a:bodyPr wrap="square" rtlCol="0">
            <a:spAutoFit/>
          </a:bodyPr>
          <a:lstStyle/>
          <a:p>
            <a:r>
              <a:rPr lang="pt-BR" sz="1100" dirty="0"/>
              <a:t>Fonte Bento Matos</a:t>
            </a:r>
          </a:p>
        </p:txBody>
      </p:sp>
      <p:pic>
        <p:nvPicPr>
          <p:cNvPr id="2" name="Imagem 1">
            <a:extLst>
              <a:ext uri="{FF2B5EF4-FFF2-40B4-BE49-F238E27FC236}">
                <a16:creationId xmlns:a16="http://schemas.microsoft.com/office/drawing/2014/main" id="{0FE68B52-676E-479C-A51A-7244CE03F696}"/>
              </a:ext>
            </a:extLst>
          </p:cNvPr>
          <p:cNvPicPr>
            <a:picLocks noChangeAspect="1"/>
          </p:cNvPicPr>
          <p:nvPr/>
        </p:nvPicPr>
        <p:blipFill>
          <a:blip r:embed="rId3"/>
          <a:stretch>
            <a:fillRect/>
          </a:stretch>
        </p:blipFill>
        <p:spPr>
          <a:xfrm>
            <a:off x="4177968" y="6598303"/>
            <a:ext cx="1652159" cy="304826"/>
          </a:xfrm>
          <a:prstGeom prst="rect">
            <a:avLst/>
          </a:prstGeom>
        </p:spPr>
      </p:pic>
    </p:spTree>
    <p:extLst>
      <p:ext uri="{BB962C8B-B14F-4D97-AF65-F5344CB8AC3E}">
        <p14:creationId xmlns:p14="http://schemas.microsoft.com/office/powerpoint/2010/main" val="26787977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F6DC81F4-C155-45B5-8AC3-8CA578857105}"/>
              </a:ext>
            </a:extLst>
          </p:cNvPr>
          <p:cNvPicPr>
            <a:picLocks noChangeAspect="1"/>
          </p:cNvPicPr>
          <p:nvPr/>
        </p:nvPicPr>
        <p:blipFill>
          <a:blip r:embed="rId2"/>
          <a:stretch>
            <a:fillRect/>
          </a:stretch>
        </p:blipFill>
        <p:spPr>
          <a:xfrm>
            <a:off x="765803" y="492158"/>
            <a:ext cx="7612393" cy="5873684"/>
          </a:xfrm>
          <a:prstGeom prst="rect">
            <a:avLst/>
          </a:prstGeom>
        </p:spPr>
      </p:pic>
    </p:spTree>
    <p:extLst>
      <p:ext uri="{BB962C8B-B14F-4D97-AF65-F5344CB8AC3E}">
        <p14:creationId xmlns:p14="http://schemas.microsoft.com/office/powerpoint/2010/main" val="17967501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stretch>
            <a:fillRect/>
          </a:stretch>
        </p:blipFill>
        <p:spPr>
          <a:xfrm>
            <a:off x="0" y="692050"/>
            <a:ext cx="9144000" cy="5473900"/>
          </a:xfrm>
          <a:prstGeom prst="rect">
            <a:avLst/>
          </a:prstGeom>
        </p:spPr>
      </p:pic>
      <p:sp>
        <p:nvSpPr>
          <p:cNvPr id="3" name="CaixaDeTexto 2">
            <a:extLst>
              <a:ext uri="{FF2B5EF4-FFF2-40B4-BE49-F238E27FC236}">
                <a16:creationId xmlns:a16="http://schemas.microsoft.com/office/drawing/2014/main" id="{54D000E5-D033-450C-81C3-3346F5BCC406}"/>
              </a:ext>
            </a:extLst>
          </p:cNvPr>
          <p:cNvSpPr txBox="1"/>
          <p:nvPr/>
        </p:nvSpPr>
        <p:spPr>
          <a:xfrm>
            <a:off x="6948264" y="6165304"/>
            <a:ext cx="1656184" cy="261610"/>
          </a:xfrm>
          <a:prstGeom prst="rect">
            <a:avLst/>
          </a:prstGeom>
          <a:noFill/>
        </p:spPr>
        <p:txBody>
          <a:bodyPr wrap="square" rtlCol="0">
            <a:spAutoFit/>
          </a:bodyPr>
          <a:lstStyle/>
          <a:p>
            <a:r>
              <a:rPr lang="pt-BR" sz="1100" dirty="0"/>
              <a:t>Fonte Bento Matos</a:t>
            </a:r>
          </a:p>
        </p:txBody>
      </p:sp>
    </p:spTree>
    <p:extLst>
      <p:ext uri="{BB962C8B-B14F-4D97-AF65-F5344CB8AC3E}">
        <p14:creationId xmlns:p14="http://schemas.microsoft.com/office/powerpoint/2010/main" val="29195854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260648"/>
            <a:ext cx="4095750" cy="1266825"/>
          </a:xfrm>
          <a:prstGeom prst="rect">
            <a:avLst/>
          </a:prstGeom>
        </p:spPr>
      </p:pic>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772816"/>
            <a:ext cx="5406028" cy="4215012"/>
          </a:xfrm>
          <a:prstGeom prst="rect">
            <a:avLst/>
          </a:prstGeom>
        </p:spPr>
      </p:pic>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2381" y="1412776"/>
            <a:ext cx="3299915" cy="4938226"/>
          </a:xfrm>
          <a:prstGeom prst="rect">
            <a:avLst/>
          </a:prstGeom>
        </p:spPr>
      </p:pic>
      <p:sp>
        <p:nvSpPr>
          <p:cNvPr id="5" name="CaixaDeTexto 4"/>
          <p:cNvSpPr txBox="1"/>
          <p:nvPr/>
        </p:nvSpPr>
        <p:spPr>
          <a:xfrm>
            <a:off x="4860032" y="332656"/>
            <a:ext cx="3672408" cy="707886"/>
          </a:xfrm>
          <a:prstGeom prst="rect">
            <a:avLst/>
          </a:prstGeom>
          <a:noFill/>
        </p:spPr>
        <p:txBody>
          <a:bodyPr wrap="square" rtlCol="0">
            <a:spAutoFit/>
          </a:bodyPr>
          <a:lstStyle/>
          <a:p>
            <a:r>
              <a:rPr lang="pt-BR" dirty="0" err="1"/>
              <a:t>Wing</a:t>
            </a:r>
            <a:r>
              <a:rPr lang="pt-BR" dirty="0"/>
              <a:t> </a:t>
            </a:r>
            <a:r>
              <a:rPr lang="pt-BR" dirty="0" err="1"/>
              <a:t>warping</a:t>
            </a:r>
            <a:r>
              <a:rPr lang="pt-BR" dirty="0"/>
              <a:t> for lateral </a:t>
            </a:r>
            <a:r>
              <a:rPr lang="pt-BR" dirty="0" err="1"/>
              <a:t>control</a:t>
            </a:r>
            <a:r>
              <a:rPr lang="pt-BR" dirty="0"/>
              <a:t> </a:t>
            </a:r>
            <a:r>
              <a:rPr lang="pt-BR" dirty="0" err="1"/>
              <a:t>was</a:t>
            </a:r>
            <a:r>
              <a:rPr lang="pt-BR" dirty="0"/>
              <a:t> </a:t>
            </a:r>
            <a:r>
              <a:rPr lang="pt-BR" dirty="0" err="1"/>
              <a:t>patented</a:t>
            </a:r>
            <a:endParaRPr lang="pt-BR" dirty="0"/>
          </a:p>
        </p:txBody>
      </p:sp>
    </p:spTree>
    <p:extLst>
      <p:ext uri="{BB962C8B-B14F-4D97-AF65-F5344CB8AC3E}">
        <p14:creationId xmlns:p14="http://schemas.microsoft.com/office/powerpoint/2010/main" val="40754331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197" y="21717"/>
            <a:ext cx="8277606" cy="6814566"/>
          </a:xfrm>
          <a:prstGeom prst="rect">
            <a:avLst/>
          </a:prstGeom>
        </p:spPr>
      </p:pic>
    </p:spTree>
    <p:extLst>
      <p:ext uri="{BB962C8B-B14F-4D97-AF65-F5344CB8AC3E}">
        <p14:creationId xmlns:p14="http://schemas.microsoft.com/office/powerpoint/2010/main" val="18069206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115616" y="476672"/>
            <a:ext cx="7416824" cy="6124754"/>
          </a:xfrm>
          <a:prstGeom prst="rect">
            <a:avLst/>
          </a:prstGeom>
          <a:noFill/>
        </p:spPr>
        <p:txBody>
          <a:bodyPr wrap="square" rtlCol="0">
            <a:spAutoFit/>
          </a:bodyPr>
          <a:lstStyle/>
          <a:p>
            <a:pPr algn="ctr"/>
            <a:r>
              <a:rPr lang="pt-BR" dirty="0"/>
              <a:t> </a:t>
            </a:r>
            <a:r>
              <a:rPr lang="pt-BR" dirty="0" err="1"/>
              <a:t>The</a:t>
            </a:r>
            <a:r>
              <a:rPr lang="pt-BR" dirty="0"/>
              <a:t> 1908 </a:t>
            </a:r>
            <a:r>
              <a:rPr lang="pt-BR" dirty="0" err="1"/>
              <a:t>Patent</a:t>
            </a:r>
            <a:r>
              <a:rPr lang="pt-BR" dirty="0"/>
              <a:t> </a:t>
            </a:r>
            <a:r>
              <a:rPr lang="pt-BR" dirty="0" err="1"/>
              <a:t>effects</a:t>
            </a:r>
            <a:r>
              <a:rPr lang="pt-BR" dirty="0"/>
              <a:t> </a:t>
            </a:r>
            <a:r>
              <a:rPr lang="pt-BR" dirty="0" err="1"/>
              <a:t>and</a:t>
            </a:r>
            <a:r>
              <a:rPr lang="pt-BR" dirty="0"/>
              <a:t> </a:t>
            </a:r>
            <a:r>
              <a:rPr lang="pt-BR" dirty="0" err="1"/>
              <a:t>war</a:t>
            </a:r>
            <a:endParaRPr lang="pt-BR" dirty="0"/>
          </a:p>
          <a:p>
            <a:pPr>
              <a:buFont typeface="Arial" pitchFamily="34" charset="0"/>
              <a:buChar char="•"/>
            </a:pPr>
            <a:endParaRPr lang="pt-BR" dirty="0"/>
          </a:p>
          <a:p>
            <a:pPr>
              <a:buFont typeface="Arial" pitchFamily="34" charset="0"/>
              <a:buChar char="•"/>
            </a:pPr>
            <a:r>
              <a:rPr lang="en-US" sz="1400" dirty="0"/>
              <a:t>The lawsuits damaged the public image of the Wright brothers, who previously had been generally regarded as heroes.</a:t>
            </a:r>
            <a:r>
              <a:rPr lang="en-US" sz="1400" baseline="30000" dirty="0"/>
              <a:t> </a:t>
            </a:r>
            <a:r>
              <a:rPr lang="en-US" sz="1400" dirty="0"/>
              <a:t>Critics said the brothers actions may have retarded the development of aviation,</a:t>
            </a:r>
            <a:r>
              <a:rPr lang="en-US" sz="1400" baseline="30000" dirty="0"/>
              <a:t> </a:t>
            </a:r>
            <a:r>
              <a:rPr lang="en-US" sz="1400" dirty="0"/>
              <a:t>and compared their actions unfavorably to European inventors, who worked more openly.</a:t>
            </a:r>
            <a:r>
              <a:rPr lang="pt-BR" sz="1400" dirty="0"/>
              <a:t> </a:t>
            </a:r>
          </a:p>
          <a:p>
            <a:pPr lvl="2"/>
            <a:endParaRPr lang="pt-BR" sz="800" dirty="0"/>
          </a:p>
          <a:p>
            <a:pPr>
              <a:buFont typeface="Arial" pitchFamily="34" charset="0"/>
              <a:buChar char="•"/>
            </a:pPr>
            <a:r>
              <a:rPr lang="en-US" sz="1400" dirty="0"/>
              <a:t>In 1908, the Wrights warned Glenn Curtiss not to infringe their patent by profiting from flying or selling aircraft that used ailerons. Curtiss refused to pay license fees to the Wrights and sold an airplane to the Aeronautic Society of New York in 1909 (created by Graham Bell). The Wrights filed a lawsuit, beginning a years-long legal conflict. They also sued foreign aviators who flew at U.S. exhibitions, including the leading French aviator Louis </a:t>
            </a:r>
            <a:r>
              <a:rPr lang="en-US" sz="1400" dirty="0" err="1"/>
              <a:t>Paulhan</a:t>
            </a:r>
            <a:r>
              <a:rPr lang="en-US" sz="1400" dirty="0"/>
              <a:t>.  The Curtiss people derisively suggested that if someone jumped in the air and waved his arms, the Wrights would sue.</a:t>
            </a:r>
          </a:p>
          <a:p>
            <a:pPr>
              <a:buFont typeface="Arial" pitchFamily="34" charset="0"/>
              <a:buChar char="•"/>
            </a:pPr>
            <a:endParaRPr lang="en-US" sz="1400" dirty="0"/>
          </a:p>
          <a:p>
            <a:pPr>
              <a:buFont typeface="Arial" pitchFamily="34" charset="0"/>
              <a:buChar char="•"/>
            </a:pPr>
            <a:r>
              <a:rPr lang="en-US" sz="1400" dirty="0"/>
              <a:t>The 1908 patent delayed the development of American aircraft in more than ten years. The US entered the first war using French or English planes (SPAD or </a:t>
            </a:r>
            <a:r>
              <a:rPr lang="en-US" sz="1400" dirty="0" err="1"/>
              <a:t>Neuports</a:t>
            </a:r>
            <a:r>
              <a:rPr lang="en-US" sz="1400" dirty="0"/>
              <a:t>).The patent was broken during the WWI due to the battle with Curtiss and others</a:t>
            </a:r>
          </a:p>
          <a:p>
            <a:pPr>
              <a:buFont typeface="Arial" pitchFamily="34" charset="0"/>
              <a:buChar char="•"/>
            </a:pPr>
            <a:endParaRPr lang="en-US" sz="800" dirty="0"/>
          </a:p>
          <a:p>
            <a:pPr>
              <a:buFont typeface="Arial" pitchFamily="34" charset="0"/>
              <a:buChar char="•"/>
            </a:pPr>
            <a:r>
              <a:rPr lang="en-US" sz="1400" dirty="0"/>
              <a:t>The only “contribution” of the patent for the development of aircraft engineering  was the fact that other designers developed the aileron (a side effect that promoted a  most clever and efficient system for roll/lateral control, used up to day).</a:t>
            </a:r>
          </a:p>
          <a:p>
            <a:pPr>
              <a:buFont typeface="Arial" pitchFamily="34" charset="0"/>
              <a:buChar char="•"/>
            </a:pPr>
            <a:endParaRPr lang="en-US" sz="1400" dirty="0"/>
          </a:p>
          <a:p>
            <a:pPr>
              <a:buFont typeface="Arial" pitchFamily="34" charset="0"/>
              <a:buChar char="•"/>
            </a:pPr>
            <a:r>
              <a:rPr lang="en-US" sz="1400" dirty="0"/>
              <a:t>The Wright Aeronautical Corporation, a successor to the original Wright Company, ultimately merged with the Curtiss </a:t>
            </a:r>
            <a:r>
              <a:rPr lang="en-US" sz="1400" dirty="0" err="1"/>
              <a:t>Aeroplane</a:t>
            </a:r>
            <a:r>
              <a:rPr lang="en-US" sz="1400" dirty="0"/>
              <a:t> and Motor Company on July 5, 1929, forming the Curtiss-Wright company, shortly before Curtiss's death.</a:t>
            </a:r>
          </a:p>
          <a:p>
            <a:pPr>
              <a:buFont typeface="Arial" pitchFamily="34" charset="0"/>
              <a:buChar char="•"/>
            </a:pPr>
            <a:r>
              <a:rPr lang="en-US" sz="1400" dirty="0"/>
              <a:t>After  a contract the </a:t>
            </a:r>
            <a:r>
              <a:rPr lang="en-US" sz="1400" dirty="0" err="1"/>
              <a:t>Smithisonian</a:t>
            </a:r>
            <a:r>
              <a:rPr lang="en-US" sz="1400" dirty="0"/>
              <a:t> </a:t>
            </a:r>
            <a:r>
              <a:rPr lang="en-US" sz="1400" dirty="0" err="1"/>
              <a:t>reconise</a:t>
            </a:r>
            <a:r>
              <a:rPr lang="en-US" sz="1400" dirty="0"/>
              <a:t> the “first to fly” to Wrights in 1942!</a:t>
            </a:r>
          </a:p>
          <a:p>
            <a:pPr>
              <a:buFont typeface="Arial" pitchFamily="34" charset="0"/>
              <a:buChar char="•"/>
            </a:pPr>
            <a:r>
              <a:rPr lang="en-US" sz="1400" dirty="0"/>
              <a:t>There are no NASA site named Wrights but there are NASA-Langley, NASA Glenn etc</a:t>
            </a:r>
            <a:endParaRPr lang="pt-BR" sz="14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stretch>
            <a:fillRect/>
          </a:stretch>
        </p:blipFill>
        <p:spPr>
          <a:xfrm>
            <a:off x="794981" y="0"/>
            <a:ext cx="7554037" cy="6858000"/>
          </a:xfrm>
          <a:prstGeom prst="rect">
            <a:avLst/>
          </a:prstGeom>
        </p:spPr>
      </p:pic>
      <p:sp>
        <p:nvSpPr>
          <p:cNvPr id="3" name="CaixaDeTexto 2">
            <a:extLst>
              <a:ext uri="{FF2B5EF4-FFF2-40B4-BE49-F238E27FC236}">
                <a16:creationId xmlns:a16="http://schemas.microsoft.com/office/drawing/2014/main" id="{6CFA1B0C-52EA-4AA7-AE78-377A30B564C0}"/>
              </a:ext>
            </a:extLst>
          </p:cNvPr>
          <p:cNvSpPr txBox="1"/>
          <p:nvPr/>
        </p:nvSpPr>
        <p:spPr>
          <a:xfrm>
            <a:off x="6682422" y="4581128"/>
            <a:ext cx="1656184" cy="261610"/>
          </a:xfrm>
          <a:prstGeom prst="rect">
            <a:avLst/>
          </a:prstGeom>
          <a:noFill/>
        </p:spPr>
        <p:txBody>
          <a:bodyPr wrap="square" rtlCol="0">
            <a:spAutoFit/>
          </a:bodyPr>
          <a:lstStyle/>
          <a:p>
            <a:r>
              <a:rPr lang="pt-BR" sz="1100" dirty="0"/>
              <a:t>Fonte Bento Matos</a:t>
            </a:r>
          </a:p>
        </p:txBody>
      </p:sp>
    </p:spTree>
    <p:extLst>
      <p:ext uri="{BB962C8B-B14F-4D97-AF65-F5344CB8AC3E}">
        <p14:creationId xmlns:p14="http://schemas.microsoft.com/office/powerpoint/2010/main" val="5914730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a:extLst>
              <a:ext uri="{FF2B5EF4-FFF2-40B4-BE49-F238E27FC236}">
                <a16:creationId xmlns:a16="http://schemas.microsoft.com/office/drawing/2014/main" id="{9A15D697-145D-41C1-B6A6-699404244517}"/>
              </a:ext>
            </a:extLst>
          </p:cNvPr>
          <p:cNvSpPr>
            <a:spLocks noGrp="1" noChangeArrowheads="1"/>
          </p:cNvSpPr>
          <p:nvPr>
            <p:ph type="body" idx="1"/>
          </p:nvPr>
        </p:nvSpPr>
        <p:spPr>
          <a:xfrm>
            <a:off x="1438275" y="719138"/>
            <a:ext cx="7197725" cy="5399087"/>
          </a:xfrm>
          <a:noFill/>
        </p:spPr>
        <p:txBody>
          <a:bodyPr lIns="90000" tIns="46800" rIns="90000" bIns="46800" anchor="ctr"/>
          <a:lstStyle/>
          <a:p>
            <a:pPr eaLnBrk="1" hangingPunct="1">
              <a:spcBef>
                <a:spcPct val="0"/>
              </a:spcBef>
              <a:spcAft>
                <a:spcPct val="50000"/>
              </a:spcAft>
            </a:pPr>
            <a:r>
              <a:rPr lang="en-US" altLang="pt-BR" sz="2400">
                <a:latin typeface="Arial" panose="020B0604020202020204" pitchFamily="34" charset="0"/>
              </a:rPr>
              <a:t>Alberto Santos Dumont was born in Brazil on July 20th 1873.</a:t>
            </a:r>
          </a:p>
          <a:p>
            <a:pPr eaLnBrk="1" hangingPunct="1">
              <a:spcBef>
                <a:spcPct val="0"/>
              </a:spcBef>
              <a:spcAft>
                <a:spcPct val="50000"/>
              </a:spcAft>
            </a:pPr>
            <a:r>
              <a:rPr lang="en-US" altLang="pt-BR" sz="2400">
                <a:latin typeface="Arial" panose="020B0604020202020204" pitchFamily="34" charset="0"/>
              </a:rPr>
              <a:t>In 1892 he went to France, to advance his studies in engineering.</a:t>
            </a:r>
          </a:p>
          <a:p>
            <a:pPr eaLnBrk="1" hangingPunct="1">
              <a:spcBef>
                <a:spcPct val="0"/>
              </a:spcBef>
              <a:spcAft>
                <a:spcPct val="50000"/>
              </a:spcAft>
            </a:pPr>
            <a:r>
              <a:rPr lang="en-US" altLang="pt-BR" sz="2400">
                <a:latin typeface="Arial" panose="020B0604020202020204" pitchFamily="34" charset="0"/>
              </a:rPr>
              <a:t>On 4 July 1898 his first balloon, named Brasil, took flight in the skies of the French capital. The spherical balloon, filled with Hydrogen, had a diameter of 6 meters.</a:t>
            </a:r>
          </a:p>
          <a:p>
            <a:pPr eaLnBrk="1" hangingPunct="1">
              <a:spcBef>
                <a:spcPct val="0"/>
              </a:spcBef>
              <a:spcAft>
                <a:spcPct val="50000"/>
              </a:spcAft>
            </a:pPr>
            <a:r>
              <a:rPr lang="en-US" altLang="pt-BR" sz="2400">
                <a:latin typeface="Arial" panose="020B0604020202020204" pitchFamily="34" charset="0"/>
              </a:rPr>
              <a:t>He made several flights with Brasil and built two other balloons: the Amérique and the Deux Amériques.</a:t>
            </a:r>
            <a:r>
              <a:rPr lang="en-US" altLang="pt-BR" sz="2400"/>
              <a:t> </a:t>
            </a:r>
          </a:p>
        </p:txBody>
      </p:sp>
      <p:pic>
        <p:nvPicPr>
          <p:cNvPr id="7171" name="Picture 10">
            <a:extLst>
              <a:ext uri="{FF2B5EF4-FFF2-40B4-BE49-F238E27FC236}">
                <a16:creationId xmlns:a16="http://schemas.microsoft.com/office/drawing/2014/main" id="{1C088113-71D7-4600-9F66-078C4ECC39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068638"/>
            <a:ext cx="10763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11">
            <a:extLst>
              <a:ext uri="{FF2B5EF4-FFF2-40B4-BE49-F238E27FC236}">
                <a16:creationId xmlns:a16="http://schemas.microsoft.com/office/drawing/2014/main" id="{B3956561-342C-49A5-95F6-1A275B5C3A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4652963"/>
            <a:ext cx="10763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799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051720" y="0"/>
            <a:ext cx="6822504" cy="3477875"/>
          </a:xfrm>
          <a:prstGeom prst="rect">
            <a:avLst/>
          </a:prstGeom>
        </p:spPr>
        <p:txBody>
          <a:bodyPr wrap="square">
            <a:spAutoFit/>
          </a:bodyPr>
          <a:lstStyle/>
          <a:p>
            <a:pPr algn="just"/>
            <a:r>
              <a:rPr lang="en-US" dirty="0"/>
              <a:t>“</a:t>
            </a:r>
            <a:r>
              <a:rPr lang="pt-BR" dirty="0"/>
              <a:t>O </a:t>
            </a:r>
            <a:r>
              <a:rPr lang="pt-PT" dirty="0"/>
              <a:t>número de projetos sem sucesso neste domínio [Aeronáutica] é enorme. Contudo, ao longo dos tempos, desde o lendário Daedalus a Leonardo da Vinci, as maiores mentes já investigaram este problema. Não há outro desafio mais atraente para a humanidade do que este ... para o homem, cujos trens são mais rápidos que o cavalo de corrida mais rápido e cujos navios, não obstante a sua gigantesca dimensões, podem manobrar com tanta facilidade e rapidez, de modo a zombar do</a:t>
            </a:r>
            <a:br>
              <a:rPr lang="pt-PT" dirty="0"/>
            </a:br>
            <a:r>
              <a:rPr lang="pt-PT" dirty="0"/>
              <a:t>peixes em sua arte. Não será que ele vai ser capaz de seguir os pássaros no céu? "</a:t>
            </a:r>
            <a:endParaRPr lang="pt-BR" dirty="0"/>
          </a:p>
        </p:txBody>
      </p:sp>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438" y="3573016"/>
            <a:ext cx="3238500" cy="3028950"/>
          </a:xfrm>
          <a:prstGeom prst="rect">
            <a:avLst/>
          </a:prstGeom>
        </p:spPr>
      </p:pic>
      <p:sp>
        <p:nvSpPr>
          <p:cNvPr id="6" name="Retângulo 5"/>
          <p:cNvSpPr/>
          <p:nvPr/>
        </p:nvSpPr>
        <p:spPr>
          <a:xfrm>
            <a:off x="344899" y="2655496"/>
            <a:ext cx="1449436" cy="400110"/>
          </a:xfrm>
          <a:prstGeom prst="rect">
            <a:avLst/>
          </a:prstGeom>
        </p:spPr>
        <p:txBody>
          <a:bodyPr wrap="none">
            <a:spAutoFit/>
          </a:bodyPr>
          <a:lstStyle/>
          <a:p>
            <a:r>
              <a:rPr lang="pt-BR" b="1" dirty="0" err="1">
                <a:solidFill>
                  <a:srgbClr val="FF0000"/>
                </a:solidFill>
              </a:rPr>
              <a:t>Lillienthall</a:t>
            </a:r>
            <a:endParaRPr lang="pt-BR" b="1" dirty="0">
              <a:solidFill>
                <a:srgbClr val="FF0000"/>
              </a:solidFill>
            </a:endParaRPr>
          </a:p>
        </p:txBody>
      </p:sp>
      <p:pic>
        <p:nvPicPr>
          <p:cNvPr id="7" name="Image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028" y="116632"/>
            <a:ext cx="1809750" cy="2524125"/>
          </a:xfrm>
          <a:prstGeom prst="rect">
            <a:avLst/>
          </a:prstGeom>
        </p:spPr>
      </p:pic>
      <p:sp>
        <p:nvSpPr>
          <p:cNvPr id="8" name="Seta: para a Esquerda e para Cima 7"/>
          <p:cNvSpPr/>
          <p:nvPr/>
        </p:nvSpPr>
        <p:spPr bwMode="auto">
          <a:xfrm flipH="1">
            <a:off x="344898" y="3284984"/>
            <a:ext cx="740539" cy="1798815"/>
          </a:xfrm>
          <a:prstGeom prst="leftUpArrow">
            <a:avLst/>
          </a:prstGeom>
          <a:solidFill>
            <a:schemeClr val="accent1">
              <a:lumMod val="60000"/>
              <a:lumOff val="40000"/>
            </a:schemeClr>
          </a:solidFill>
          <a:ln w="9525" cap="flat" cmpd="sng" algn="ctr">
            <a:solidFill>
              <a:srgbClr val="0000CC"/>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2000" b="0" i="0" u="none" strike="noStrike" cap="none" normalizeH="0" baseline="0">
              <a:ln>
                <a:solidFill>
                  <a:schemeClr val="tx1"/>
                </a:solidFill>
              </a:ln>
              <a:solidFill>
                <a:schemeClr val="tx1"/>
              </a:solidFill>
              <a:effectLst/>
              <a:latin typeface="Arial" charset="0"/>
              <a:cs typeface="Arial" charset="0"/>
            </a:endParaRPr>
          </a:p>
        </p:txBody>
      </p:sp>
      <p:sp>
        <p:nvSpPr>
          <p:cNvPr id="9" name="Seta: para a Direita 8"/>
          <p:cNvSpPr/>
          <p:nvPr/>
        </p:nvSpPr>
        <p:spPr bwMode="auto">
          <a:xfrm>
            <a:off x="4323938" y="4581129"/>
            <a:ext cx="3344406" cy="502670"/>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2000" b="0" i="0" u="none" strike="noStrike" cap="none" normalizeH="0" baseline="0">
              <a:ln>
                <a:noFill/>
              </a:ln>
              <a:solidFill>
                <a:schemeClr val="tx1"/>
              </a:solidFill>
              <a:effectLst/>
              <a:latin typeface="Arial" charset="0"/>
              <a:cs typeface="Arial" charset="0"/>
            </a:endParaRPr>
          </a:p>
        </p:txBody>
      </p:sp>
      <p:sp>
        <p:nvSpPr>
          <p:cNvPr id="10" name="CaixaDeTexto 9"/>
          <p:cNvSpPr txBox="1"/>
          <p:nvPr/>
        </p:nvSpPr>
        <p:spPr>
          <a:xfrm>
            <a:off x="5436096" y="3573016"/>
            <a:ext cx="2880320" cy="707886"/>
          </a:xfrm>
          <a:prstGeom prst="rect">
            <a:avLst/>
          </a:prstGeom>
          <a:noFill/>
        </p:spPr>
        <p:txBody>
          <a:bodyPr wrap="square" rtlCol="0">
            <a:spAutoFit/>
          </a:bodyPr>
          <a:lstStyle/>
          <a:p>
            <a:r>
              <a:rPr lang="pt-BR" dirty="0"/>
              <a:t>Geração de forças aerodinâmicas</a:t>
            </a:r>
          </a:p>
        </p:txBody>
      </p:sp>
      <p:sp>
        <p:nvSpPr>
          <p:cNvPr id="11" name="CaixaDeTexto 10"/>
          <p:cNvSpPr txBox="1"/>
          <p:nvPr/>
        </p:nvSpPr>
        <p:spPr>
          <a:xfrm>
            <a:off x="5508104" y="5373216"/>
            <a:ext cx="2160240" cy="400110"/>
          </a:xfrm>
          <a:prstGeom prst="rect">
            <a:avLst/>
          </a:prstGeom>
          <a:noFill/>
        </p:spPr>
        <p:txBody>
          <a:bodyPr wrap="square" rtlCol="0">
            <a:spAutoFit/>
          </a:bodyPr>
          <a:lstStyle/>
          <a:p>
            <a:r>
              <a:rPr lang="pt-BR" dirty="0"/>
              <a:t>propulsão</a:t>
            </a:r>
          </a:p>
        </p:txBody>
      </p:sp>
      <p:sp>
        <p:nvSpPr>
          <p:cNvPr id="12" name="CaixaDeTexto 11"/>
          <p:cNvSpPr txBox="1"/>
          <p:nvPr/>
        </p:nvSpPr>
        <p:spPr>
          <a:xfrm>
            <a:off x="7812360" y="4437112"/>
            <a:ext cx="1224136" cy="1631216"/>
          </a:xfrm>
          <a:prstGeom prst="rect">
            <a:avLst/>
          </a:prstGeom>
          <a:noFill/>
        </p:spPr>
        <p:txBody>
          <a:bodyPr wrap="square" rtlCol="0">
            <a:spAutoFit/>
          </a:bodyPr>
          <a:lstStyle/>
          <a:p>
            <a:r>
              <a:rPr lang="pt-BR" dirty="0"/>
              <a:t>Solução do voo mais pesado que o ar</a:t>
            </a:r>
          </a:p>
        </p:txBody>
      </p:sp>
      <p:sp>
        <p:nvSpPr>
          <p:cNvPr id="13" name="Retângulo 12"/>
          <p:cNvSpPr/>
          <p:nvPr/>
        </p:nvSpPr>
        <p:spPr>
          <a:xfrm>
            <a:off x="2051720" y="6445061"/>
            <a:ext cx="2281394" cy="400110"/>
          </a:xfrm>
          <a:prstGeom prst="rect">
            <a:avLst/>
          </a:prstGeom>
        </p:spPr>
        <p:txBody>
          <a:bodyPr wrap="none">
            <a:spAutoFit/>
          </a:bodyPr>
          <a:lstStyle/>
          <a:p>
            <a:r>
              <a:rPr lang="pt-BR" dirty="0"/>
              <a:t>Ludwig Boltzmann</a:t>
            </a:r>
          </a:p>
        </p:txBody>
      </p:sp>
      <p:sp>
        <p:nvSpPr>
          <p:cNvPr id="14" name="CaixaDeTexto 13"/>
          <p:cNvSpPr txBox="1"/>
          <p:nvPr/>
        </p:nvSpPr>
        <p:spPr>
          <a:xfrm>
            <a:off x="4572000" y="6021288"/>
            <a:ext cx="4464496" cy="769441"/>
          </a:xfrm>
          <a:prstGeom prst="rect">
            <a:avLst/>
          </a:prstGeom>
          <a:noFill/>
        </p:spPr>
        <p:txBody>
          <a:bodyPr wrap="square" rtlCol="0">
            <a:spAutoFit/>
          </a:bodyPr>
          <a:lstStyle/>
          <a:p>
            <a:r>
              <a:rPr lang="en-US" dirty="0"/>
              <a:t>Boltzmann and the Art of Flying</a:t>
            </a:r>
          </a:p>
          <a:p>
            <a:r>
              <a:rPr lang="pt-BR" sz="1200" dirty="0"/>
              <a:t>Silvio R. </a:t>
            </a:r>
            <a:r>
              <a:rPr lang="pt-BR" sz="1200" dirty="0" err="1"/>
              <a:t>Dahmen</a:t>
            </a:r>
            <a:endParaRPr lang="pt-BR" sz="1200" dirty="0"/>
          </a:p>
          <a:p>
            <a:r>
              <a:rPr lang="pt-BR" sz="1200" dirty="0"/>
              <a:t>Universidade Federal do Rio Grande do Sul</a:t>
            </a:r>
          </a:p>
        </p:txBody>
      </p:sp>
    </p:spTree>
    <p:extLst>
      <p:ext uri="{BB962C8B-B14F-4D97-AF65-F5344CB8AC3E}">
        <p14:creationId xmlns:p14="http://schemas.microsoft.com/office/powerpoint/2010/main" val="1047175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5">
            <a:extLst>
              <a:ext uri="{FF2B5EF4-FFF2-40B4-BE49-F238E27FC236}">
                <a16:creationId xmlns:a16="http://schemas.microsoft.com/office/drawing/2014/main" id="{73FE8F7A-4AFD-4D66-8F69-A43C049DAE7A}"/>
              </a:ext>
            </a:extLst>
          </p:cNvPr>
          <p:cNvSpPr txBox="1">
            <a:spLocks noChangeArrowheads="1"/>
          </p:cNvSpPr>
          <p:nvPr/>
        </p:nvSpPr>
        <p:spPr bwMode="auto">
          <a:xfrm>
            <a:off x="1517650" y="5876925"/>
            <a:ext cx="60785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pt-BR" sz="2000">
                <a:latin typeface="Arial" panose="020B0604020202020204" pitchFamily="34" charset="0"/>
              </a:rPr>
              <a:t>The Hydrogen filled balloon Brasil</a:t>
            </a:r>
          </a:p>
          <a:p>
            <a:pPr algn="ctr" eaLnBrk="1" hangingPunct="1">
              <a:spcBef>
                <a:spcPct val="0"/>
              </a:spcBef>
              <a:buFontTx/>
              <a:buNone/>
            </a:pPr>
            <a:r>
              <a:rPr lang="en-US" altLang="pt-BR" sz="2000">
                <a:latin typeface="Arial" panose="020B0604020202020204" pitchFamily="34" charset="0"/>
              </a:rPr>
              <a:t>(Reproduced from Musa, Mourão and Tilkian, 2003).</a:t>
            </a:r>
          </a:p>
        </p:txBody>
      </p:sp>
      <p:pic>
        <p:nvPicPr>
          <p:cNvPr id="56323" name="Picture 9">
            <a:extLst>
              <a:ext uri="{FF2B5EF4-FFF2-40B4-BE49-F238E27FC236}">
                <a16:creationId xmlns:a16="http://schemas.microsoft.com/office/drawing/2014/main" id="{C5AA4F6C-8620-4454-B2EA-7100DBDC77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908050"/>
            <a:ext cx="66294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239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6">
            <a:extLst>
              <a:ext uri="{FF2B5EF4-FFF2-40B4-BE49-F238E27FC236}">
                <a16:creationId xmlns:a16="http://schemas.microsoft.com/office/drawing/2014/main" id="{0A505A2A-E8AA-4D56-9A83-A2D29D144B22}"/>
              </a:ext>
            </a:extLst>
          </p:cNvPr>
          <p:cNvSpPr txBox="1">
            <a:spLocks noChangeArrowheads="1"/>
          </p:cNvSpPr>
          <p:nvPr/>
        </p:nvSpPr>
        <p:spPr bwMode="auto">
          <a:xfrm>
            <a:off x="1476375" y="5876925"/>
            <a:ext cx="60785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pt-BR" sz="2000">
                <a:latin typeface="Arial" panose="020B0604020202020204" pitchFamily="34" charset="0"/>
              </a:rPr>
              <a:t>The Hydrogen filled balloon Amérique</a:t>
            </a:r>
          </a:p>
          <a:p>
            <a:pPr algn="ctr" eaLnBrk="1" hangingPunct="1">
              <a:spcBef>
                <a:spcPct val="0"/>
              </a:spcBef>
              <a:buFontTx/>
              <a:buNone/>
            </a:pPr>
            <a:r>
              <a:rPr lang="en-US" altLang="pt-BR" sz="2000">
                <a:latin typeface="Arial" panose="020B0604020202020204" pitchFamily="34" charset="0"/>
              </a:rPr>
              <a:t>(Reproduced from Musa, Mourão and Tilkian, 2003).</a:t>
            </a:r>
          </a:p>
        </p:txBody>
      </p:sp>
      <p:pic>
        <p:nvPicPr>
          <p:cNvPr id="58371" name="Picture 13">
            <a:extLst>
              <a:ext uri="{FF2B5EF4-FFF2-40B4-BE49-F238E27FC236}">
                <a16:creationId xmlns:a16="http://schemas.microsoft.com/office/drawing/2014/main" id="{2C9C6FED-20FD-4229-B610-540A445BFD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363" y="333375"/>
            <a:ext cx="715327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18970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a:extLst>
              <a:ext uri="{FF2B5EF4-FFF2-40B4-BE49-F238E27FC236}">
                <a16:creationId xmlns:a16="http://schemas.microsoft.com/office/drawing/2014/main" id="{1FDF054E-1B1C-4E5D-A309-F532B3E60A3D}"/>
              </a:ext>
            </a:extLst>
          </p:cNvPr>
          <p:cNvSpPr>
            <a:spLocks noGrp="1" noChangeArrowheads="1"/>
          </p:cNvSpPr>
          <p:nvPr>
            <p:ph type="body" idx="1"/>
          </p:nvPr>
        </p:nvSpPr>
        <p:spPr>
          <a:xfrm>
            <a:off x="1438275" y="719138"/>
            <a:ext cx="7197725" cy="5399087"/>
          </a:xfrm>
          <a:noFill/>
        </p:spPr>
        <p:txBody>
          <a:bodyPr anchor="ctr"/>
          <a:lstStyle/>
          <a:p>
            <a:pPr eaLnBrk="1" hangingPunct="1">
              <a:spcBef>
                <a:spcPct val="0"/>
              </a:spcBef>
              <a:spcAft>
                <a:spcPct val="50000"/>
              </a:spcAft>
            </a:pPr>
            <a:r>
              <a:rPr lang="en-US" altLang="pt-BR" sz="2400">
                <a:latin typeface="Arial" panose="020B0604020202020204" pitchFamily="34" charset="0"/>
              </a:rPr>
              <a:t>Between 1898 and 1901 he built five different dirigibles, powered with internal combustion engines, naming them No.1 to No.5.</a:t>
            </a:r>
          </a:p>
          <a:p>
            <a:pPr eaLnBrk="1" hangingPunct="1">
              <a:spcBef>
                <a:spcPct val="0"/>
              </a:spcBef>
              <a:spcAft>
                <a:spcPct val="50000"/>
              </a:spcAft>
            </a:pPr>
            <a:r>
              <a:rPr lang="en-US" altLang="pt-BR" sz="2400">
                <a:latin typeface="Arial" panose="020B0604020202020204" pitchFamily="34" charset="0"/>
              </a:rPr>
              <a:t>In 1898 the Aéro-Club de France was founded and, in 1900, organized the Grand Prix Deutsch de La Meurthe.</a:t>
            </a:r>
          </a:p>
          <a:p>
            <a:pPr eaLnBrk="1" hangingPunct="1">
              <a:spcBef>
                <a:spcPct val="0"/>
              </a:spcBef>
              <a:spcAft>
                <a:spcPct val="50000"/>
              </a:spcAft>
            </a:pPr>
            <a:r>
              <a:rPr lang="en-US" altLang="pt-BR" sz="2400">
                <a:latin typeface="Arial" panose="020B0604020202020204" pitchFamily="34" charset="0"/>
              </a:rPr>
              <a:t>The one hundred thousand Franc prize was to be given to the first dirigible which, starting from Saint-Cloud, went around the Eiffel Tower and back to the starting point in less than 30 minutes.</a:t>
            </a:r>
          </a:p>
          <a:p>
            <a:pPr eaLnBrk="1" hangingPunct="1">
              <a:spcBef>
                <a:spcPct val="0"/>
              </a:spcBef>
              <a:spcAft>
                <a:spcPct val="50000"/>
              </a:spcAft>
            </a:pPr>
            <a:r>
              <a:rPr lang="en-US" altLang="pt-BR" sz="2400">
                <a:latin typeface="Arial" panose="020B0604020202020204" pitchFamily="34" charset="0"/>
              </a:rPr>
              <a:t>On October 19th 1901, Santos-Dumont won the Grand Prix Deutsch de La Meurthe with dirigible No.6 and his popularity spread throughout Europe and the Americas. </a:t>
            </a:r>
          </a:p>
        </p:txBody>
      </p:sp>
      <p:pic>
        <p:nvPicPr>
          <p:cNvPr id="9219" name="Picture 11">
            <a:extLst>
              <a:ext uri="{FF2B5EF4-FFF2-40B4-BE49-F238E27FC236}">
                <a16:creationId xmlns:a16="http://schemas.microsoft.com/office/drawing/2014/main" id="{B9486E10-6D71-4C3A-8EA6-659151A81B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620713"/>
            <a:ext cx="10763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12">
            <a:extLst>
              <a:ext uri="{FF2B5EF4-FFF2-40B4-BE49-F238E27FC236}">
                <a16:creationId xmlns:a16="http://schemas.microsoft.com/office/drawing/2014/main" id="{BFB258D5-EDFB-44AD-A415-4F58E61F5F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773238"/>
            <a:ext cx="107632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13">
            <a:extLst>
              <a:ext uri="{FF2B5EF4-FFF2-40B4-BE49-F238E27FC236}">
                <a16:creationId xmlns:a16="http://schemas.microsoft.com/office/drawing/2014/main" id="{A5330BF8-1AF1-48CC-8142-49123619F4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3213100"/>
            <a:ext cx="107632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4">
            <a:extLst>
              <a:ext uri="{FF2B5EF4-FFF2-40B4-BE49-F238E27FC236}">
                <a16:creationId xmlns:a16="http://schemas.microsoft.com/office/drawing/2014/main" id="{70CD22A1-0859-4DE9-9F02-1ED1366664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4581525"/>
            <a:ext cx="1076325"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Text Box 15">
            <a:extLst>
              <a:ext uri="{FF2B5EF4-FFF2-40B4-BE49-F238E27FC236}">
                <a16:creationId xmlns:a16="http://schemas.microsoft.com/office/drawing/2014/main" id="{D3000675-FA03-48F4-AA33-6F21CA3D3283}"/>
              </a:ext>
            </a:extLst>
          </p:cNvPr>
          <p:cNvSpPr txBox="1">
            <a:spLocks noChangeArrowheads="1"/>
          </p:cNvSpPr>
          <p:nvPr/>
        </p:nvSpPr>
        <p:spPr bwMode="auto">
          <a:xfrm>
            <a:off x="3059113" y="177800"/>
            <a:ext cx="17287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pt-BR" altLang="pt-BR" sz="2000">
              <a:latin typeface="Arial" panose="020B0604020202020204" pitchFamily="34" charset="0"/>
            </a:endParaRPr>
          </a:p>
        </p:txBody>
      </p:sp>
      <p:sp>
        <p:nvSpPr>
          <p:cNvPr id="9224" name="Rectangle 16">
            <a:extLst>
              <a:ext uri="{FF2B5EF4-FFF2-40B4-BE49-F238E27FC236}">
                <a16:creationId xmlns:a16="http://schemas.microsoft.com/office/drawing/2014/main" id="{06F512F3-5D99-43BF-B75F-A169B6CD71B6}"/>
              </a:ext>
            </a:extLst>
          </p:cNvPr>
          <p:cNvSpPr>
            <a:spLocks noChangeArrowheads="1"/>
          </p:cNvSpPr>
          <p:nvPr/>
        </p:nvSpPr>
        <p:spPr bwMode="auto">
          <a:xfrm>
            <a:off x="1835150" y="0"/>
            <a:ext cx="513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pt-BR" sz="2000">
                <a:solidFill>
                  <a:srgbClr val="0000CC"/>
                </a:solidFill>
                <a:latin typeface="Arial" panose="020B0604020202020204" pitchFamily="34" charset="0"/>
              </a:rPr>
              <a:t>Santos-Dumont’s career up to the No.14-bis</a:t>
            </a:r>
          </a:p>
        </p:txBody>
      </p:sp>
    </p:spTree>
    <p:extLst>
      <p:ext uri="{BB962C8B-B14F-4D97-AF65-F5344CB8AC3E}">
        <p14:creationId xmlns:p14="http://schemas.microsoft.com/office/powerpoint/2010/main" val="5803881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77073E5F-E0F7-4E5D-83D2-9958F5ABD259}"/>
              </a:ext>
            </a:extLst>
          </p:cNvPr>
          <p:cNvSpPr>
            <a:spLocks noGrp="1" noChangeArrowheads="1"/>
          </p:cNvSpPr>
          <p:nvPr>
            <p:ph type="body" idx="1"/>
          </p:nvPr>
        </p:nvSpPr>
        <p:spPr>
          <a:xfrm>
            <a:off x="1438275" y="719138"/>
            <a:ext cx="7197725" cy="5399087"/>
          </a:xfrm>
          <a:noFill/>
        </p:spPr>
        <p:txBody>
          <a:bodyPr anchor="ctr"/>
          <a:lstStyle/>
          <a:p>
            <a:pPr eaLnBrk="1" hangingPunct="1">
              <a:lnSpc>
                <a:spcPct val="90000"/>
              </a:lnSpc>
              <a:spcBef>
                <a:spcPct val="0"/>
              </a:spcBef>
              <a:spcAft>
                <a:spcPct val="50000"/>
              </a:spcAft>
            </a:pPr>
            <a:r>
              <a:rPr lang="en-US" altLang="pt-BR" sz="2400">
                <a:latin typeface="Arial" panose="020B0604020202020204" pitchFamily="34" charset="0"/>
              </a:rPr>
              <a:t>He continued his experiments with dirigible No.7, which was intended to exceed 80 km/h speed. In June 1904 the aircraft was sent to Saint Louis to participate in a race during the World Fair but it was severely damaged during the trip. Very expensive, it was never rebuilt.</a:t>
            </a:r>
          </a:p>
          <a:p>
            <a:pPr eaLnBrk="1" hangingPunct="1">
              <a:lnSpc>
                <a:spcPct val="90000"/>
              </a:lnSpc>
              <a:spcBef>
                <a:spcPct val="0"/>
              </a:spcBef>
              <a:spcAft>
                <a:spcPct val="50000"/>
              </a:spcAft>
            </a:pPr>
            <a:r>
              <a:rPr lang="en-US" altLang="pt-BR" sz="2400">
                <a:latin typeface="Arial" panose="020B0604020202020204" pitchFamily="34" charset="0"/>
              </a:rPr>
              <a:t>Dirigible No.9 was built to serve as a personal transport (he skipped No.8 due to superstition). Very small, 12 meters in length, 5 meters in height, it could land on small spaces and became known as the flying chariot. </a:t>
            </a:r>
          </a:p>
          <a:p>
            <a:pPr eaLnBrk="1" hangingPunct="1">
              <a:lnSpc>
                <a:spcPct val="90000"/>
              </a:lnSpc>
              <a:spcBef>
                <a:spcPct val="0"/>
              </a:spcBef>
              <a:spcAft>
                <a:spcPct val="50000"/>
              </a:spcAft>
            </a:pPr>
            <a:r>
              <a:rPr lang="en-US" altLang="pt-BR" sz="2400">
                <a:latin typeface="Arial" panose="020B0604020202020204" pitchFamily="34" charset="0"/>
              </a:rPr>
              <a:t>Dirigible No.10 was designed as a transport for up to 20 passengers but flew only a few times, always arrested by cables, and was abandoned.</a:t>
            </a:r>
            <a:r>
              <a:rPr lang="en-US" altLang="pt-BR" sz="2000">
                <a:latin typeface="Arial" panose="020B0604020202020204" pitchFamily="34" charset="0"/>
              </a:rPr>
              <a:t> </a:t>
            </a:r>
          </a:p>
        </p:txBody>
      </p:sp>
      <p:pic>
        <p:nvPicPr>
          <p:cNvPr id="11267" name="Picture 5">
            <a:extLst>
              <a:ext uri="{FF2B5EF4-FFF2-40B4-BE49-F238E27FC236}">
                <a16:creationId xmlns:a16="http://schemas.microsoft.com/office/drawing/2014/main" id="{AEB75639-B3D4-4A2C-93B9-1658FB9FDB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141663"/>
            <a:ext cx="1076325"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6">
            <a:extLst>
              <a:ext uri="{FF2B5EF4-FFF2-40B4-BE49-F238E27FC236}">
                <a16:creationId xmlns:a16="http://schemas.microsoft.com/office/drawing/2014/main" id="{F4042F82-B2E6-4AB6-A3F2-B0D5A813FC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4941888"/>
            <a:ext cx="1076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Rectangle 7">
            <a:extLst>
              <a:ext uri="{FF2B5EF4-FFF2-40B4-BE49-F238E27FC236}">
                <a16:creationId xmlns:a16="http://schemas.microsoft.com/office/drawing/2014/main" id="{112AC4DA-B1C7-4800-8553-F0E1FFE01063}"/>
              </a:ext>
            </a:extLst>
          </p:cNvPr>
          <p:cNvSpPr>
            <a:spLocks noChangeArrowheads="1"/>
          </p:cNvSpPr>
          <p:nvPr/>
        </p:nvSpPr>
        <p:spPr bwMode="auto">
          <a:xfrm>
            <a:off x="1835150" y="0"/>
            <a:ext cx="5130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pt-BR" sz="2000">
                <a:solidFill>
                  <a:srgbClr val="0000CC"/>
                </a:solidFill>
                <a:latin typeface="Arial" panose="020B0604020202020204" pitchFamily="34" charset="0"/>
              </a:rPr>
              <a:t>Santos-Dumont’s career up to the No.14-bis</a:t>
            </a:r>
          </a:p>
        </p:txBody>
      </p:sp>
    </p:spTree>
    <p:extLst>
      <p:ext uri="{BB962C8B-B14F-4D97-AF65-F5344CB8AC3E}">
        <p14:creationId xmlns:p14="http://schemas.microsoft.com/office/powerpoint/2010/main" val="35592089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160">
            <a:extLst>
              <a:ext uri="{FF2B5EF4-FFF2-40B4-BE49-F238E27FC236}">
                <a16:creationId xmlns:a16="http://schemas.microsoft.com/office/drawing/2014/main" id="{91D977B5-2A53-43D5-A898-8B4035E38947}"/>
              </a:ext>
            </a:extLst>
          </p:cNvPr>
          <p:cNvSpPr txBox="1">
            <a:spLocks noChangeArrowheads="1"/>
          </p:cNvSpPr>
          <p:nvPr/>
        </p:nvSpPr>
        <p:spPr bwMode="auto">
          <a:xfrm>
            <a:off x="179388" y="5157788"/>
            <a:ext cx="417671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pt-BR" sz="2000">
                <a:latin typeface="Arial" panose="020B0604020202020204" pitchFamily="34" charset="0"/>
              </a:rPr>
              <a:t>Airships No. 1, 3 and 4</a:t>
            </a:r>
          </a:p>
          <a:p>
            <a:pPr algn="ctr" eaLnBrk="1" hangingPunct="1">
              <a:spcBef>
                <a:spcPct val="0"/>
              </a:spcBef>
              <a:buFontTx/>
              <a:buNone/>
            </a:pPr>
            <a:r>
              <a:rPr lang="en-US" altLang="pt-BR" sz="2000">
                <a:latin typeface="Arial" panose="020B0604020202020204" pitchFamily="34" charset="0"/>
              </a:rPr>
              <a:t>(Reproduced from Musa, Mourão and Tilkian, 2003).</a:t>
            </a:r>
          </a:p>
        </p:txBody>
      </p:sp>
      <p:pic>
        <p:nvPicPr>
          <p:cNvPr id="60419" name="Picture 161">
            <a:extLst>
              <a:ext uri="{FF2B5EF4-FFF2-40B4-BE49-F238E27FC236}">
                <a16:creationId xmlns:a16="http://schemas.microsoft.com/office/drawing/2014/main" id="{124318C7-A749-4D52-B1D8-E47A46F0AA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00525"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162">
            <a:extLst>
              <a:ext uri="{FF2B5EF4-FFF2-40B4-BE49-F238E27FC236}">
                <a16:creationId xmlns:a16="http://schemas.microsoft.com/office/drawing/2014/main" id="{943F3828-AFE2-4A95-B18D-BAE72325F5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7225" y="0"/>
            <a:ext cx="4676775"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163">
            <a:extLst>
              <a:ext uri="{FF2B5EF4-FFF2-40B4-BE49-F238E27FC236}">
                <a16:creationId xmlns:a16="http://schemas.microsoft.com/office/drawing/2014/main" id="{9DBB5E02-1C9D-4253-B9AC-B0B491DACF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7225" y="3200400"/>
            <a:ext cx="46767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43483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8">
            <a:extLst>
              <a:ext uri="{FF2B5EF4-FFF2-40B4-BE49-F238E27FC236}">
                <a16:creationId xmlns:a16="http://schemas.microsoft.com/office/drawing/2014/main" id="{5DA836C2-26EF-474D-ADFE-E88E193ACF9D}"/>
              </a:ext>
            </a:extLst>
          </p:cNvPr>
          <p:cNvSpPr txBox="1">
            <a:spLocks noChangeArrowheads="1"/>
          </p:cNvSpPr>
          <p:nvPr/>
        </p:nvSpPr>
        <p:spPr bwMode="auto">
          <a:xfrm>
            <a:off x="1619250" y="5607050"/>
            <a:ext cx="60785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pt-BR" sz="2000">
                <a:latin typeface="Arial" panose="020B0604020202020204" pitchFamily="34" charset="0"/>
              </a:rPr>
              <a:t>Airship No.5 crashed against the Trocadero Hotel</a:t>
            </a:r>
          </a:p>
          <a:p>
            <a:pPr algn="ctr" eaLnBrk="1" hangingPunct="1">
              <a:spcBef>
                <a:spcPct val="0"/>
              </a:spcBef>
              <a:buFontTx/>
              <a:buNone/>
            </a:pPr>
            <a:r>
              <a:rPr lang="en-US" altLang="pt-BR" sz="2000">
                <a:latin typeface="Arial" panose="020B0604020202020204" pitchFamily="34" charset="0"/>
              </a:rPr>
              <a:t>(Reproduced from Musa, Mourão and Tilkian, 2003).</a:t>
            </a:r>
          </a:p>
        </p:txBody>
      </p:sp>
      <p:pic>
        <p:nvPicPr>
          <p:cNvPr id="62467" name="Picture 9">
            <a:extLst>
              <a:ext uri="{FF2B5EF4-FFF2-40B4-BE49-F238E27FC236}">
                <a16:creationId xmlns:a16="http://schemas.microsoft.com/office/drawing/2014/main" id="{0BAA1CC7-D271-4B93-A15E-C802C4C573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6725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10">
            <a:extLst>
              <a:ext uri="{FF2B5EF4-FFF2-40B4-BE49-F238E27FC236}">
                <a16:creationId xmlns:a16="http://schemas.microsoft.com/office/drawing/2014/main" id="{AC8DF534-177F-4DD8-9C22-FF981760F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4925" y="0"/>
            <a:ext cx="402907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79056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6">
            <a:extLst>
              <a:ext uri="{FF2B5EF4-FFF2-40B4-BE49-F238E27FC236}">
                <a16:creationId xmlns:a16="http://schemas.microsoft.com/office/drawing/2014/main" id="{6B033A47-01B7-4629-8028-4BD680289E36}"/>
              </a:ext>
            </a:extLst>
          </p:cNvPr>
          <p:cNvSpPr txBox="1">
            <a:spLocks noChangeArrowheads="1"/>
          </p:cNvSpPr>
          <p:nvPr/>
        </p:nvSpPr>
        <p:spPr bwMode="auto">
          <a:xfrm>
            <a:off x="827088" y="6200775"/>
            <a:ext cx="74628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pt-BR" sz="2000">
                <a:latin typeface="Arial" panose="020B0604020202020204" pitchFamily="34" charset="0"/>
              </a:rPr>
              <a:t>Airship No.6 (Reproduced from Musa, Mourão and Tilkian, 2003)</a:t>
            </a:r>
          </a:p>
        </p:txBody>
      </p:sp>
      <p:pic>
        <p:nvPicPr>
          <p:cNvPr id="64515" name="Picture 11">
            <a:extLst>
              <a:ext uri="{FF2B5EF4-FFF2-40B4-BE49-F238E27FC236}">
                <a16:creationId xmlns:a16="http://schemas.microsoft.com/office/drawing/2014/main" id="{7DD6F526-48F3-4C0D-B7EA-642DC7598E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6975"/>
            <a:ext cx="4924425"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Text Box 12">
            <a:extLst>
              <a:ext uri="{FF2B5EF4-FFF2-40B4-BE49-F238E27FC236}">
                <a16:creationId xmlns:a16="http://schemas.microsoft.com/office/drawing/2014/main" id="{3F3A784B-67B5-4020-86CD-075B59522D85}"/>
              </a:ext>
            </a:extLst>
          </p:cNvPr>
          <p:cNvSpPr txBox="1">
            <a:spLocks noChangeArrowheads="1"/>
          </p:cNvSpPr>
          <p:nvPr/>
        </p:nvSpPr>
        <p:spPr bwMode="auto">
          <a:xfrm>
            <a:off x="0" y="5157788"/>
            <a:ext cx="1568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pt-BR" sz="2000">
                <a:latin typeface="Arial" panose="020B0604020202020204" pitchFamily="34" charset="0"/>
              </a:rPr>
              <a:t>Airship No.5</a:t>
            </a:r>
          </a:p>
        </p:txBody>
      </p:sp>
      <p:pic>
        <p:nvPicPr>
          <p:cNvPr id="64517" name="Picture 13">
            <a:extLst>
              <a:ext uri="{FF2B5EF4-FFF2-40B4-BE49-F238E27FC236}">
                <a16:creationId xmlns:a16="http://schemas.microsoft.com/office/drawing/2014/main" id="{F9BD347A-5345-4ED0-B3F7-6F6A70DF68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8150" y="0"/>
            <a:ext cx="48958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14">
            <a:extLst>
              <a:ext uri="{FF2B5EF4-FFF2-40B4-BE49-F238E27FC236}">
                <a16:creationId xmlns:a16="http://schemas.microsoft.com/office/drawing/2014/main" id="{72B9123F-5CFE-4F77-B3BA-9578977279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163" y="3068638"/>
            <a:ext cx="346710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28640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6">
            <a:extLst>
              <a:ext uri="{FF2B5EF4-FFF2-40B4-BE49-F238E27FC236}">
                <a16:creationId xmlns:a16="http://schemas.microsoft.com/office/drawing/2014/main" id="{623B7EA7-D7C1-4491-A3B1-ED7B31E0908D}"/>
              </a:ext>
            </a:extLst>
          </p:cNvPr>
          <p:cNvSpPr txBox="1">
            <a:spLocks noChangeArrowheads="1"/>
          </p:cNvSpPr>
          <p:nvPr/>
        </p:nvSpPr>
        <p:spPr bwMode="auto">
          <a:xfrm>
            <a:off x="1517650" y="6092825"/>
            <a:ext cx="60785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pt-BR" sz="2000">
                <a:latin typeface="Arial" panose="020B0604020202020204" pitchFamily="34" charset="0"/>
              </a:rPr>
              <a:t>Dirigible No. 6 flying around the Eiffel Tower</a:t>
            </a:r>
          </a:p>
          <a:p>
            <a:pPr algn="ctr" eaLnBrk="1" hangingPunct="1">
              <a:spcBef>
                <a:spcPct val="0"/>
              </a:spcBef>
              <a:buFontTx/>
              <a:buNone/>
            </a:pPr>
            <a:r>
              <a:rPr lang="en-US" altLang="pt-BR" sz="2000">
                <a:latin typeface="Arial" panose="020B0604020202020204" pitchFamily="34" charset="0"/>
              </a:rPr>
              <a:t>(Reproduced from Musa, Mourão and Tilkian, 2003).</a:t>
            </a:r>
          </a:p>
        </p:txBody>
      </p:sp>
      <p:pic>
        <p:nvPicPr>
          <p:cNvPr id="66563" name="Picture 12">
            <a:extLst>
              <a:ext uri="{FF2B5EF4-FFF2-40B4-BE49-F238E27FC236}">
                <a16:creationId xmlns:a16="http://schemas.microsoft.com/office/drawing/2014/main" id="{53A5003C-6564-4C1C-85B9-809A9151E4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31482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14">
            <a:extLst>
              <a:ext uri="{FF2B5EF4-FFF2-40B4-BE49-F238E27FC236}">
                <a16:creationId xmlns:a16="http://schemas.microsoft.com/office/drawing/2014/main" id="{A08261BC-C110-4424-9718-A948358BE9A7}"/>
              </a:ext>
            </a:extLst>
          </p:cNvPr>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4143375" y="836613"/>
            <a:ext cx="5000625" cy="3219450"/>
          </a:xfrm>
          <a:noFill/>
        </p:spPr>
      </p:pic>
    </p:spTree>
    <p:extLst>
      <p:ext uri="{BB962C8B-B14F-4D97-AF65-F5344CB8AC3E}">
        <p14:creationId xmlns:p14="http://schemas.microsoft.com/office/powerpoint/2010/main" val="28743598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8">
            <a:extLst>
              <a:ext uri="{FF2B5EF4-FFF2-40B4-BE49-F238E27FC236}">
                <a16:creationId xmlns:a16="http://schemas.microsoft.com/office/drawing/2014/main" id="{A427070F-1BEC-4CBB-AF9A-FFD9E0E5480B}"/>
              </a:ext>
            </a:extLst>
          </p:cNvPr>
          <p:cNvSpPr txBox="1">
            <a:spLocks noChangeArrowheads="1"/>
          </p:cNvSpPr>
          <p:nvPr/>
        </p:nvSpPr>
        <p:spPr bwMode="auto">
          <a:xfrm>
            <a:off x="1042988" y="6345238"/>
            <a:ext cx="75326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pt-BR" sz="2000">
                <a:latin typeface="Arial" panose="020B0604020202020204" pitchFamily="34" charset="0"/>
              </a:rPr>
              <a:t>Airship No. 9 (Reproduced from Musa, Mourão and Tilkian, 2003)</a:t>
            </a:r>
          </a:p>
        </p:txBody>
      </p:sp>
      <p:pic>
        <p:nvPicPr>
          <p:cNvPr id="68611" name="Picture 14">
            <a:extLst>
              <a:ext uri="{FF2B5EF4-FFF2-40B4-BE49-F238E27FC236}">
                <a16:creationId xmlns:a16="http://schemas.microsoft.com/office/drawing/2014/main" id="{0DE510F4-4CA6-4C33-A23C-4BF4AA543D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16113"/>
            <a:ext cx="5400675"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15">
            <a:extLst>
              <a:ext uri="{FF2B5EF4-FFF2-40B4-BE49-F238E27FC236}">
                <a16:creationId xmlns:a16="http://schemas.microsoft.com/office/drawing/2014/main" id="{16A295F9-AB64-413A-B6EC-2585E7B3A8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325" y="0"/>
            <a:ext cx="5400675"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17">
            <a:extLst>
              <a:ext uri="{FF2B5EF4-FFF2-40B4-BE49-F238E27FC236}">
                <a16:creationId xmlns:a16="http://schemas.microsoft.com/office/drawing/2014/main" id="{AF87F0E3-6D6A-4E7D-BF9B-4FC24508B9CE}"/>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5219700" y="3789363"/>
            <a:ext cx="3667125" cy="2381250"/>
          </a:xfrm>
          <a:noFill/>
        </p:spPr>
      </p:pic>
      <p:pic>
        <p:nvPicPr>
          <p:cNvPr id="68614" name="Picture 11" descr="dir9aida">
            <a:extLst>
              <a:ext uri="{FF2B5EF4-FFF2-40B4-BE49-F238E27FC236}">
                <a16:creationId xmlns:a16="http://schemas.microsoft.com/office/drawing/2014/main" id="{166CB2C3-5DF8-47E0-90D7-011A7D528175}"/>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360363" y="0"/>
            <a:ext cx="2987675" cy="2154238"/>
          </a:xfrm>
          <a:noFill/>
        </p:spPr>
      </p:pic>
    </p:spTree>
    <p:extLst>
      <p:ext uri="{BB962C8B-B14F-4D97-AF65-F5344CB8AC3E}">
        <p14:creationId xmlns:p14="http://schemas.microsoft.com/office/powerpoint/2010/main" val="7093920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9">
            <a:extLst>
              <a:ext uri="{FF2B5EF4-FFF2-40B4-BE49-F238E27FC236}">
                <a16:creationId xmlns:a16="http://schemas.microsoft.com/office/drawing/2014/main" id="{329C6C32-532D-4F9E-8642-93BCC8C32B41}"/>
              </a:ext>
            </a:extLst>
          </p:cNvPr>
          <p:cNvSpPr txBox="1">
            <a:spLocks noChangeArrowheads="1"/>
          </p:cNvSpPr>
          <p:nvPr/>
        </p:nvSpPr>
        <p:spPr bwMode="auto">
          <a:xfrm>
            <a:off x="755650" y="6272213"/>
            <a:ext cx="7816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pt-BR" sz="2000">
                <a:latin typeface="Arial" panose="020B0604020202020204" pitchFamily="34" charset="0"/>
              </a:rPr>
              <a:t>Dirigible No.10 (Reproduced from Musa, Mourão and Tilkian, 2003).</a:t>
            </a:r>
          </a:p>
        </p:txBody>
      </p:sp>
      <p:pic>
        <p:nvPicPr>
          <p:cNvPr id="72707" name="Picture 10">
            <a:extLst>
              <a:ext uri="{FF2B5EF4-FFF2-40B4-BE49-F238E27FC236}">
                <a16:creationId xmlns:a16="http://schemas.microsoft.com/office/drawing/2014/main" id="{2332B544-4F20-4248-85BC-FA0BCF9FA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00675"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11">
            <a:extLst>
              <a:ext uri="{FF2B5EF4-FFF2-40B4-BE49-F238E27FC236}">
                <a16:creationId xmlns:a16="http://schemas.microsoft.com/office/drawing/2014/main" id="{FFE6FF05-0182-4BD4-A051-77377362B1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325" y="2492375"/>
            <a:ext cx="5400675"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5164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AFC7543-4096-44DD-9D47-75FF9CD08648}"/>
              </a:ext>
            </a:extLst>
          </p:cNvPr>
          <p:cNvSpPr txBox="1"/>
          <p:nvPr/>
        </p:nvSpPr>
        <p:spPr>
          <a:xfrm>
            <a:off x="611560" y="476672"/>
            <a:ext cx="5904656" cy="1015663"/>
          </a:xfrm>
          <a:prstGeom prst="rect">
            <a:avLst/>
          </a:prstGeom>
          <a:noFill/>
        </p:spPr>
        <p:txBody>
          <a:bodyPr wrap="square" rtlCol="0">
            <a:spAutoFit/>
          </a:bodyPr>
          <a:lstStyle/>
          <a:p>
            <a:r>
              <a:rPr lang="pt-BR" dirty="0"/>
              <a:t>CFD + CAA </a:t>
            </a:r>
            <a:r>
              <a:rPr lang="pt-BR" dirty="0" err="1"/>
              <a:t>based</a:t>
            </a:r>
            <a:r>
              <a:rPr lang="pt-BR" dirty="0"/>
              <a:t> </a:t>
            </a:r>
            <a:r>
              <a:rPr lang="pt-BR" dirty="0" err="1"/>
              <a:t>on</a:t>
            </a:r>
            <a:r>
              <a:rPr lang="pt-BR" dirty="0"/>
              <a:t> </a:t>
            </a:r>
            <a:r>
              <a:rPr lang="pt-BR" dirty="0" err="1"/>
              <a:t>Latice</a:t>
            </a:r>
            <a:r>
              <a:rPr lang="pt-BR" dirty="0"/>
              <a:t> </a:t>
            </a:r>
            <a:r>
              <a:rPr lang="pt-BR" dirty="0" err="1"/>
              <a:t>Boltzman</a:t>
            </a:r>
            <a:r>
              <a:rPr lang="pt-BR" dirty="0"/>
              <a:t> </a:t>
            </a:r>
            <a:r>
              <a:rPr lang="pt-BR" dirty="0" err="1"/>
              <a:t>theories</a:t>
            </a:r>
            <a:endParaRPr lang="pt-BR" dirty="0"/>
          </a:p>
          <a:p>
            <a:endParaRPr lang="pt-BR" dirty="0"/>
          </a:p>
          <a:p>
            <a:r>
              <a:rPr lang="pt-BR" dirty="0"/>
              <a:t>CAA </a:t>
            </a:r>
            <a:r>
              <a:rPr lang="pt-BR" dirty="0" err="1"/>
              <a:t>computation</a:t>
            </a:r>
            <a:r>
              <a:rPr lang="pt-BR" dirty="0"/>
              <a:t> </a:t>
            </a:r>
            <a:r>
              <a:rPr lang="pt-BR" dirty="0" err="1"/>
              <a:t>Aeroacoustics</a:t>
            </a:r>
            <a:r>
              <a:rPr lang="pt-BR" dirty="0"/>
              <a:t> </a:t>
            </a:r>
          </a:p>
        </p:txBody>
      </p:sp>
      <p:pic>
        <p:nvPicPr>
          <p:cNvPr id="3" name="NASA Aeroacoustic Landing Gear Simulation">
            <a:hlinkClick r:id="" action="ppaction://media"/>
            <a:extLst>
              <a:ext uri="{FF2B5EF4-FFF2-40B4-BE49-F238E27FC236}">
                <a16:creationId xmlns:a16="http://schemas.microsoft.com/office/drawing/2014/main" id="{B6795F3F-FEC7-4142-9A52-F9B58D6BD85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03648" y="1639595"/>
            <a:ext cx="6518498" cy="5214798"/>
          </a:xfrm>
          <a:prstGeom prst="rect">
            <a:avLst/>
          </a:prstGeom>
        </p:spPr>
      </p:pic>
    </p:spTree>
    <p:extLst>
      <p:ext uri="{BB962C8B-B14F-4D97-AF65-F5344CB8AC3E}">
        <p14:creationId xmlns:p14="http://schemas.microsoft.com/office/powerpoint/2010/main" val="187326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body" sz="half" idx="1"/>
          </p:nvPr>
        </p:nvSpPr>
        <p:spPr>
          <a:xfrm>
            <a:off x="1692275" y="765175"/>
            <a:ext cx="6480175" cy="5330825"/>
          </a:xfrm>
          <a:noFill/>
        </p:spPr>
        <p:txBody>
          <a:bodyPr anchor="ctr"/>
          <a:lstStyle/>
          <a:p>
            <a:pPr>
              <a:lnSpc>
                <a:spcPct val="90000"/>
              </a:lnSpc>
              <a:spcBef>
                <a:spcPct val="0"/>
              </a:spcBef>
              <a:spcAft>
                <a:spcPct val="50000"/>
              </a:spcAft>
            </a:pPr>
            <a:r>
              <a:rPr lang="en-US" sz="2000" dirty="0">
                <a:latin typeface="Arial" charset="0"/>
              </a:rPr>
              <a:t>In the beginning of 1905 he designed and built dirigible No.14 as a fast, highly maneuverable aircraft.</a:t>
            </a:r>
          </a:p>
          <a:p>
            <a:pPr>
              <a:lnSpc>
                <a:spcPct val="90000"/>
              </a:lnSpc>
              <a:spcBef>
                <a:spcPct val="0"/>
              </a:spcBef>
              <a:spcAft>
                <a:spcPct val="50000"/>
              </a:spcAft>
            </a:pPr>
            <a:r>
              <a:rPr lang="en-US" sz="2000" dirty="0">
                <a:latin typeface="Arial" charset="0"/>
              </a:rPr>
              <a:t>To motivate further advances in aeronautics the </a:t>
            </a:r>
            <a:r>
              <a:rPr lang="en-US" sz="2000" dirty="0" err="1">
                <a:latin typeface="Arial" charset="0"/>
              </a:rPr>
              <a:t>Aéro</a:t>
            </a:r>
            <a:r>
              <a:rPr lang="en-US" sz="2000" dirty="0">
                <a:latin typeface="Arial" charset="0"/>
              </a:rPr>
              <a:t>-Club de France instituted, in the end of 1905, a 1,500 Franc prize for the first aeronaut to realize a 100 meter long flight on an airplane taking-off by its own means from level ground (a maximum 10% slope). At the same time Ernest Archdeacon, club president, offered 3,000 Franc for a 25 meter long flight.</a:t>
            </a:r>
          </a:p>
          <a:p>
            <a:pPr>
              <a:lnSpc>
                <a:spcPct val="90000"/>
              </a:lnSpc>
              <a:spcBef>
                <a:spcPct val="0"/>
              </a:spcBef>
              <a:spcAft>
                <a:spcPct val="50000"/>
              </a:spcAft>
            </a:pPr>
            <a:r>
              <a:rPr lang="en-US" sz="2000" dirty="0">
                <a:latin typeface="Arial" charset="0"/>
              </a:rPr>
              <a:t>Santos-Dumont and his assistants then started to work on a biplane aircraft based on Hargraves' box kites.</a:t>
            </a:r>
          </a:p>
        </p:txBody>
      </p:sp>
      <p:pic>
        <p:nvPicPr>
          <p:cNvPr id="19462" name="Picture 6" descr="dir14"/>
          <p:cNvPicPr>
            <a:picLocks noGrp="1" noChangeAspect="1" noChangeArrowheads="1"/>
          </p:cNvPicPr>
          <p:nvPr>
            <p:ph sz="half" idx="2"/>
          </p:nvPr>
        </p:nvPicPr>
        <p:blipFill>
          <a:blip r:embed="rId3" cstate="print"/>
          <a:srcRect/>
          <a:stretch>
            <a:fillRect/>
          </a:stretch>
        </p:blipFill>
        <p:spPr>
          <a:xfrm>
            <a:off x="250825" y="841375"/>
            <a:ext cx="1296988" cy="1147763"/>
          </a:xfrm>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9">
            <a:extLst>
              <a:ext uri="{FF2B5EF4-FFF2-40B4-BE49-F238E27FC236}">
                <a16:creationId xmlns:a16="http://schemas.microsoft.com/office/drawing/2014/main" id="{7FC69C2C-B269-436E-960F-A62F3CF54FD5}"/>
              </a:ext>
            </a:extLst>
          </p:cNvPr>
          <p:cNvSpPr txBox="1">
            <a:spLocks noChangeArrowheads="1"/>
          </p:cNvSpPr>
          <p:nvPr/>
        </p:nvSpPr>
        <p:spPr bwMode="auto">
          <a:xfrm>
            <a:off x="395288" y="2051050"/>
            <a:ext cx="14398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pt-BR" sz="2000">
                <a:latin typeface="Arial" panose="020B0604020202020204" pitchFamily="34" charset="0"/>
              </a:rPr>
              <a:t>No. 14</a:t>
            </a:r>
          </a:p>
        </p:txBody>
      </p:sp>
      <p:sp>
        <p:nvSpPr>
          <p:cNvPr id="74755" name="Text Box 10">
            <a:extLst>
              <a:ext uri="{FF2B5EF4-FFF2-40B4-BE49-F238E27FC236}">
                <a16:creationId xmlns:a16="http://schemas.microsoft.com/office/drawing/2014/main" id="{378CDEDB-EFD3-48F2-B5B5-5571BA75D8BF}"/>
              </a:ext>
            </a:extLst>
          </p:cNvPr>
          <p:cNvSpPr txBox="1">
            <a:spLocks noChangeArrowheads="1"/>
          </p:cNvSpPr>
          <p:nvPr/>
        </p:nvSpPr>
        <p:spPr bwMode="auto">
          <a:xfrm>
            <a:off x="7019925" y="3789363"/>
            <a:ext cx="18002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pt-BR" altLang="pt-BR" sz="2000">
                <a:latin typeface="Arial" panose="020B0604020202020204" pitchFamily="34" charset="0"/>
              </a:rPr>
              <a:t>No. 14 for speed record</a:t>
            </a:r>
          </a:p>
        </p:txBody>
      </p:sp>
      <p:pic>
        <p:nvPicPr>
          <p:cNvPr id="74756" name="Picture 12">
            <a:extLst>
              <a:ext uri="{FF2B5EF4-FFF2-40B4-BE49-F238E27FC236}">
                <a16:creationId xmlns:a16="http://schemas.microsoft.com/office/drawing/2014/main" id="{85AD0D40-7EFD-4B09-BC8C-C18BA383B09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003800" y="476250"/>
            <a:ext cx="3810000" cy="2546350"/>
          </a:xfrm>
          <a:noFill/>
        </p:spPr>
      </p:pic>
      <p:pic>
        <p:nvPicPr>
          <p:cNvPr id="74757" name="Picture 14">
            <a:extLst>
              <a:ext uri="{FF2B5EF4-FFF2-40B4-BE49-F238E27FC236}">
                <a16:creationId xmlns:a16="http://schemas.microsoft.com/office/drawing/2014/main" id="{717E0A07-B750-4809-B22A-FDE3C2C1D096}"/>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539750" y="2781300"/>
            <a:ext cx="3810000" cy="3367088"/>
          </a:xfrm>
          <a:noFill/>
        </p:spPr>
      </p:pic>
    </p:spTree>
    <p:extLst>
      <p:ext uri="{BB962C8B-B14F-4D97-AF65-F5344CB8AC3E}">
        <p14:creationId xmlns:p14="http://schemas.microsoft.com/office/powerpoint/2010/main" val="37062974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body" sz="half" idx="1"/>
          </p:nvPr>
        </p:nvSpPr>
        <p:spPr>
          <a:xfrm>
            <a:off x="1333500" y="620713"/>
            <a:ext cx="7415213" cy="5475287"/>
          </a:xfrm>
          <a:noFill/>
        </p:spPr>
        <p:txBody>
          <a:bodyPr anchor="ctr"/>
          <a:lstStyle/>
          <a:p>
            <a:pPr>
              <a:spcBef>
                <a:spcPct val="0"/>
              </a:spcBef>
              <a:spcAft>
                <a:spcPct val="50000"/>
              </a:spcAft>
            </a:pPr>
            <a:r>
              <a:rPr lang="en-US" sz="2000">
                <a:latin typeface="Arial" charset="0"/>
              </a:rPr>
              <a:t>Santos-Dumont was also very interested in heavier than air aircraft and, by the end of 1904, he started to explore the possibility of powered flight.</a:t>
            </a:r>
          </a:p>
          <a:p>
            <a:pPr>
              <a:spcBef>
                <a:spcPct val="0"/>
              </a:spcBef>
              <a:spcAft>
                <a:spcPct val="50000"/>
              </a:spcAft>
            </a:pPr>
            <a:r>
              <a:rPr lang="en-US" sz="2000">
                <a:latin typeface="Arial" charset="0"/>
              </a:rPr>
              <a:t>He designed a monoplane, No.11, for which he did not find a suitable engine.</a:t>
            </a:r>
          </a:p>
          <a:p>
            <a:pPr>
              <a:spcBef>
                <a:spcPct val="0"/>
              </a:spcBef>
              <a:spcAft>
                <a:spcPct val="50000"/>
              </a:spcAft>
            </a:pPr>
            <a:r>
              <a:rPr lang="en-US" sz="2000">
                <a:latin typeface="Arial" charset="0"/>
              </a:rPr>
              <a:t>He also built the prototype of an helicopter, No.12, with two large propellers powered by a 24 HP, eight cylinder engine. He never tried to make it fly. </a:t>
            </a:r>
          </a:p>
          <a:p>
            <a:pPr>
              <a:spcBef>
                <a:spcPct val="0"/>
              </a:spcBef>
              <a:spcAft>
                <a:spcPct val="50000"/>
              </a:spcAft>
            </a:pPr>
            <a:r>
              <a:rPr lang="en-US" sz="2000">
                <a:latin typeface="Arial" charset="0"/>
              </a:rPr>
              <a:t>His next balloon, No.13, combined hot air and Hydrogen for aerostatic lift. It was destroyed during a storm before it could be tested.</a:t>
            </a:r>
          </a:p>
        </p:txBody>
      </p:sp>
      <p:pic>
        <p:nvPicPr>
          <p:cNvPr id="18435" name="Picture 3" descr="helicop">
            <a:hlinkClick r:id="rId3" action="ppaction://hlinksldjump"/>
          </p:cNvPr>
          <p:cNvPicPr>
            <a:picLocks noGrp="1" noChangeAspect="1" noChangeArrowheads="1"/>
          </p:cNvPicPr>
          <p:nvPr>
            <p:ph sz="half" idx="2"/>
          </p:nvPr>
        </p:nvPicPr>
        <p:blipFill>
          <a:blip r:embed="rId4" cstate="print"/>
          <a:srcRect/>
          <a:stretch>
            <a:fillRect/>
          </a:stretch>
        </p:blipFill>
        <p:spPr>
          <a:xfrm>
            <a:off x="323850" y="2997200"/>
            <a:ext cx="858838" cy="938213"/>
          </a:xfrm>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7">
            <a:extLst>
              <a:ext uri="{FF2B5EF4-FFF2-40B4-BE49-F238E27FC236}">
                <a16:creationId xmlns:a16="http://schemas.microsoft.com/office/drawing/2014/main" id="{F852F11B-9415-4E53-BA8C-0C42CBD56973}"/>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060575" y="609600"/>
            <a:ext cx="5021263" cy="5486400"/>
          </a:xfrm>
          <a:noFill/>
        </p:spPr>
      </p:pic>
    </p:spTree>
    <p:extLst>
      <p:ext uri="{BB962C8B-B14F-4D97-AF65-F5344CB8AC3E}">
        <p14:creationId xmlns:p14="http://schemas.microsoft.com/office/powerpoint/2010/main" val="26229315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6" name="Text Box 6"/>
          <p:cNvSpPr txBox="1">
            <a:spLocks noChangeArrowheads="1"/>
          </p:cNvSpPr>
          <p:nvPr/>
        </p:nvSpPr>
        <p:spPr bwMode="auto">
          <a:xfrm>
            <a:off x="684213" y="3644900"/>
            <a:ext cx="7848600" cy="1917700"/>
          </a:xfrm>
          <a:prstGeom prst="rect">
            <a:avLst/>
          </a:prstGeom>
          <a:noFill/>
          <a:ln w="9525">
            <a:noFill/>
            <a:miter lim="800000"/>
            <a:headEnd/>
            <a:tailEnd/>
          </a:ln>
          <a:effectLst/>
        </p:spPr>
        <p:txBody>
          <a:bodyPr>
            <a:spAutoFit/>
          </a:bodyPr>
          <a:lstStyle/>
          <a:p>
            <a:r>
              <a:rPr lang="en-US" sz="2400"/>
              <a:t>The aircraft, made of bamboo poles and silk covering, with aluminum fixtures, was powered by a single 24 HP Antoinette engine. The engine, placed at the airplane rear end, drove a two blade, paddle type propeller in a pusher configuration.</a:t>
            </a:r>
          </a:p>
        </p:txBody>
      </p:sp>
      <p:pic>
        <p:nvPicPr>
          <p:cNvPr id="20489" name="Picture 9"/>
          <p:cNvPicPr>
            <a:picLocks noChangeAspect="1" noChangeArrowheads="1"/>
          </p:cNvPicPr>
          <p:nvPr/>
        </p:nvPicPr>
        <p:blipFill>
          <a:blip r:embed="rId3" cstate="print"/>
          <a:srcRect/>
          <a:stretch>
            <a:fillRect/>
          </a:stretch>
        </p:blipFill>
        <p:spPr bwMode="auto">
          <a:xfrm>
            <a:off x="1719263" y="1125538"/>
            <a:ext cx="5705475" cy="2105025"/>
          </a:xfrm>
          <a:prstGeom prst="rect">
            <a:avLst/>
          </a:prstGeom>
          <a:noFill/>
          <a:ln w="9525">
            <a:noFill/>
            <a:miter lim="800000"/>
            <a:headEnd/>
            <a:tailEnd/>
          </a:ln>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2" name="Picture 6"/>
          <p:cNvPicPr>
            <a:picLocks noChangeAspect="1" noChangeArrowheads="1"/>
          </p:cNvPicPr>
          <p:nvPr/>
        </p:nvPicPr>
        <p:blipFill>
          <a:blip r:embed="rId3" cstate="print"/>
          <a:srcRect/>
          <a:stretch>
            <a:fillRect/>
          </a:stretch>
        </p:blipFill>
        <p:spPr bwMode="auto">
          <a:xfrm>
            <a:off x="323850" y="1700213"/>
            <a:ext cx="6067425" cy="4572000"/>
          </a:xfrm>
          <a:prstGeom prst="rect">
            <a:avLst/>
          </a:prstGeom>
          <a:noFill/>
          <a:ln w="9525">
            <a:noFill/>
            <a:miter lim="800000"/>
            <a:headEnd/>
            <a:tailEnd/>
          </a:ln>
          <a:effectLst/>
        </p:spPr>
      </p:pic>
      <p:pic>
        <p:nvPicPr>
          <p:cNvPr id="55303" name="Picture 7"/>
          <p:cNvPicPr>
            <a:picLocks noChangeAspect="1" noChangeArrowheads="1"/>
          </p:cNvPicPr>
          <p:nvPr/>
        </p:nvPicPr>
        <p:blipFill>
          <a:blip r:embed="rId4" cstate="print"/>
          <a:srcRect/>
          <a:stretch>
            <a:fillRect/>
          </a:stretch>
        </p:blipFill>
        <p:spPr bwMode="auto">
          <a:xfrm>
            <a:off x="4500563" y="549275"/>
            <a:ext cx="4305300" cy="2600325"/>
          </a:xfrm>
          <a:prstGeom prst="rect">
            <a:avLst/>
          </a:prstGeom>
          <a:noFill/>
          <a:ln w="9525">
            <a:noFill/>
            <a:miter lim="800000"/>
            <a:headEnd/>
            <a:tailEnd/>
          </a:ln>
          <a:effectLst/>
        </p:spPr>
      </p:pic>
      <p:sp>
        <p:nvSpPr>
          <p:cNvPr id="55304" name="Text Box 8"/>
          <p:cNvSpPr txBox="1">
            <a:spLocks noChangeArrowheads="1"/>
          </p:cNvSpPr>
          <p:nvPr/>
        </p:nvSpPr>
        <p:spPr bwMode="auto">
          <a:xfrm>
            <a:off x="1042988" y="6308725"/>
            <a:ext cx="7377112" cy="396875"/>
          </a:xfrm>
          <a:prstGeom prst="rect">
            <a:avLst/>
          </a:prstGeom>
          <a:noFill/>
          <a:ln w="9525">
            <a:noFill/>
            <a:miter lim="800000"/>
            <a:headEnd/>
            <a:tailEnd/>
          </a:ln>
          <a:effectLst/>
        </p:spPr>
        <p:txBody>
          <a:bodyPr wrap="none">
            <a:spAutoFit/>
          </a:bodyPr>
          <a:lstStyle/>
          <a:p>
            <a:r>
              <a:rPr lang="en-US"/>
              <a:t>The 14-Bis (Reproduced from Musa, Mourão and Tilkian, 2003).</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2" name="Text Box 6"/>
          <p:cNvSpPr txBox="1">
            <a:spLocks noChangeArrowheads="1"/>
          </p:cNvSpPr>
          <p:nvPr/>
        </p:nvSpPr>
        <p:spPr bwMode="auto">
          <a:xfrm>
            <a:off x="1477963" y="5589588"/>
            <a:ext cx="6148387" cy="701675"/>
          </a:xfrm>
          <a:prstGeom prst="rect">
            <a:avLst/>
          </a:prstGeom>
          <a:noFill/>
          <a:ln w="9525">
            <a:noFill/>
            <a:miter lim="800000"/>
            <a:headEnd/>
            <a:tailEnd/>
          </a:ln>
          <a:effectLst/>
        </p:spPr>
        <p:txBody>
          <a:bodyPr wrap="none">
            <a:spAutoFit/>
          </a:bodyPr>
          <a:lstStyle/>
          <a:p>
            <a:pPr algn="ctr"/>
            <a:r>
              <a:rPr lang="en-US"/>
              <a:t>The 14-Bis attached to dirigible No.14</a:t>
            </a:r>
          </a:p>
          <a:p>
            <a:pPr algn="ctr"/>
            <a:r>
              <a:rPr lang="en-US"/>
              <a:t> (Reproduced from Musa, Mourão and Tilkian, 2003).</a:t>
            </a:r>
          </a:p>
        </p:txBody>
      </p:sp>
      <p:pic>
        <p:nvPicPr>
          <p:cNvPr id="24584" name="Picture 8"/>
          <p:cNvPicPr>
            <a:picLocks noChangeAspect="1" noChangeArrowheads="1"/>
          </p:cNvPicPr>
          <p:nvPr/>
        </p:nvPicPr>
        <p:blipFill>
          <a:blip r:embed="rId3" cstate="print"/>
          <a:srcRect/>
          <a:stretch>
            <a:fillRect/>
          </a:stretch>
        </p:blipFill>
        <p:spPr bwMode="auto">
          <a:xfrm>
            <a:off x="250825" y="1412875"/>
            <a:ext cx="6457950" cy="4181475"/>
          </a:xfrm>
          <a:prstGeom prst="rect">
            <a:avLst/>
          </a:prstGeom>
          <a:noFill/>
          <a:ln w="9525">
            <a:noFill/>
            <a:miter lim="800000"/>
            <a:headEnd/>
            <a:tailEnd/>
          </a:ln>
          <a:effectLst/>
        </p:spPr>
      </p:pic>
      <p:pic>
        <p:nvPicPr>
          <p:cNvPr id="24586" name="Picture 10" descr="testes14"/>
          <p:cNvPicPr>
            <a:picLocks noChangeAspect="1" noChangeArrowheads="1"/>
          </p:cNvPicPr>
          <p:nvPr/>
        </p:nvPicPr>
        <p:blipFill>
          <a:blip r:embed="rId4" cstate="print"/>
          <a:srcRect/>
          <a:stretch>
            <a:fillRect/>
          </a:stretch>
        </p:blipFill>
        <p:spPr bwMode="auto">
          <a:xfrm>
            <a:off x="5284788" y="549275"/>
            <a:ext cx="3859212" cy="2959100"/>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3"/>
          <p:cNvSpPr txBox="1">
            <a:spLocks noChangeArrowheads="1"/>
          </p:cNvSpPr>
          <p:nvPr/>
        </p:nvSpPr>
        <p:spPr bwMode="auto">
          <a:xfrm>
            <a:off x="1506538" y="5997575"/>
            <a:ext cx="6148387" cy="701675"/>
          </a:xfrm>
          <a:prstGeom prst="rect">
            <a:avLst/>
          </a:prstGeom>
          <a:noFill/>
          <a:ln w="9525">
            <a:noFill/>
            <a:miter lim="800000"/>
            <a:headEnd/>
            <a:tailEnd/>
          </a:ln>
          <a:effectLst/>
        </p:spPr>
        <p:txBody>
          <a:bodyPr wrap="none">
            <a:spAutoFit/>
          </a:bodyPr>
          <a:lstStyle/>
          <a:p>
            <a:pPr algn="ctr"/>
            <a:r>
              <a:rPr lang="en-US"/>
              <a:t>The 14-Bis suspended by cables for stability tests</a:t>
            </a:r>
          </a:p>
          <a:p>
            <a:pPr algn="ctr"/>
            <a:r>
              <a:rPr lang="en-US"/>
              <a:t> (Reproduced from Musa, Mourão and Tilkian, 2003).</a:t>
            </a:r>
          </a:p>
        </p:txBody>
      </p:sp>
      <p:pic>
        <p:nvPicPr>
          <p:cNvPr id="26632" name="Picture 8"/>
          <p:cNvPicPr>
            <a:picLocks noChangeAspect="1" noChangeArrowheads="1"/>
          </p:cNvPicPr>
          <p:nvPr/>
        </p:nvPicPr>
        <p:blipFill>
          <a:blip r:embed="rId3" cstate="print"/>
          <a:srcRect/>
          <a:stretch>
            <a:fillRect/>
          </a:stretch>
        </p:blipFill>
        <p:spPr bwMode="auto">
          <a:xfrm>
            <a:off x="952500" y="476250"/>
            <a:ext cx="7239000" cy="5410200"/>
          </a:xfrm>
          <a:prstGeom prst="rect">
            <a:avLst/>
          </a:prstGeom>
          <a:noFill/>
          <a:ln w="9525">
            <a:noFill/>
            <a:miter lim="800000"/>
            <a:headEnd/>
            <a:tailEnd/>
          </a:ln>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4" name="Text Box 6"/>
          <p:cNvSpPr txBox="1">
            <a:spLocks noChangeArrowheads="1"/>
          </p:cNvSpPr>
          <p:nvPr/>
        </p:nvSpPr>
        <p:spPr bwMode="auto">
          <a:xfrm>
            <a:off x="1692275" y="5995988"/>
            <a:ext cx="6148388" cy="701675"/>
          </a:xfrm>
          <a:prstGeom prst="rect">
            <a:avLst/>
          </a:prstGeom>
          <a:noFill/>
          <a:ln w="9525">
            <a:noFill/>
            <a:miter lim="800000"/>
            <a:headEnd/>
            <a:tailEnd/>
          </a:ln>
          <a:effectLst/>
        </p:spPr>
        <p:txBody>
          <a:bodyPr wrap="none">
            <a:spAutoFit/>
          </a:bodyPr>
          <a:lstStyle/>
          <a:p>
            <a:pPr algn="ctr"/>
            <a:r>
              <a:rPr lang="en-US"/>
              <a:t>The 14-Bis wing being transported by a car</a:t>
            </a:r>
          </a:p>
          <a:p>
            <a:pPr algn="ctr"/>
            <a:r>
              <a:rPr lang="en-US"/>
              <a:t> (Reproduced from Musa, Mourão and Tilkian, 2003).</a:t>
            </a:r>
          </a:p>
        </p:txBody>
      </p:sp>
      <p:pic>
        <p:nvPicPr>
          <p:cNvPr id="32776" name="Picture 8"/>
          <p:cNvPicPr>
            <a:picLocks noChangeAspect="1" noChangeArrowheads="1"/>
          </p:cNvPicPr>
          <p:nvPr/>
        </p:nvPicPr>
        <p:blipFill>
          <a:blip r:embed="rId3" cstate="print"/>
          <a:srcRect/>
          <a:stretch>
            <a:fillRect/>
          </a:stretch>
        </p:blipFill>
        <p:spPr bwMode="auto">
          <a:xfrm>
            <a:off x="1104900" y="476250"/>
            <a:ext cx="6934200" cy="5486400"/>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body" sz="half" idx="1"/>
          </p:nvPr>
        </p:nvSpPr>
        <p:spPr>
          <a:xfrm>
            <a:off x="1692275" y="1042566"/>
            <a:ext cx="6840538" cy="5338762"/>
          </a:xfrm>
          <a:noFill/>
        </p:spPr>
        <p:txBody>
          <a:bodyPr anchor="ctr"/>
          <a:lstStyle/>
          <a:p>
            <a:pPr>
              <a:lnSpc>
                <a:spcPct val="90000"/>
              </a:lnSpc>
              <a:spcBef>
                <a:spcPct val="0"/>
              </a:spcBef>
              <a:spcAft>
                <a:spcPct val="50000"/>
              </a:spcAft>
            </a:pPr>
            <a:r>
              <a:rPr lang="en-US" sz="2000">
                <a:latin typeface="Arial" charset="0"/>
              </a:rPr>
              <a:t>After several test runs Santos-Dumont replaced the engine with a 50 HP, V-8 Antoinette. He also elevated the fuel reservoir, removed the rear wheel, coated the wing, reduced the propeller axle length and the wing incidence angle.</a:t>
            </a:r>
          </a:p>
          <a:p>
            <a:pPr>
              <a:lnSpc>
                <a:spcPct val="90000"/>
              </a:lnSpc>
              <a:spcBef>
                <a:spcPct val="0"/>
              </a:spcBef>
              <a:spcAft>
                <a:spcPct val="50000"/>
              </a:spcAft>
            </a:pPr>
            <a:r>
              <a:rPr lang="en-US" sz="2000">
                <a:latin typeface="Arial" charset="0"/>
              </a:rPr>
              <a:t>On October 23rd 1906 Santos-Dumont flew 60 meters with the 14-Bis to win the Archdeacon prize.</a:t>
            </a:r>
          </a:p>
          <a:p>
            <a:pPr>
              <a:lnSpc>
                <a:spcPct val="90000"/>
              </a:lnSpc>
              <a:spcBef>
                <a:spcPct val="0"/>
              </a:spcBef>
              <a:spcAft>
                <a:spcPct val="50000"/>
              </a:spcAft>
            </a:pPr>
            <a:r>
              <a:rPr lang="en-US" sz="2000">
                <a:latin typeface="Arial" charset="0"/>
              </a:rPr>
              <a:t>For the next flight he installed two control surfaces inside the outboard Hargrave's cells.(the first successful use of ailerons)</a:t>
            </a:r>
          </a:p>
          <a:p>
            <a:pPr>
              <a:lnSpc>
                <a:spcPct val="90000"/>
              </a:lnSpc>
              <a:spcBef>
                <a:spcPct val="0"/>
              </a:spcBef>
              <a:spcAft>
                <a:spcPct val="50000"/>
              </a:spcAft>
            </a:pPr>
            <a:r>
              <a:rPr lang="en-US" sz="2000">
                <a:latin typeface="Arial" charset="0"/>
              </a:rPr>
              <a:t>On November 12th 1906 he won the Aéro-Club de France prize flying 220 meters in 22 seconds setting the first airplane record.</a:t>
            </a:r>
          </a:p>
          <a:p>
            <a:pPr>
              <a:lnSpc>
                <a:spcPct val="90000"/>
              </a:lnSpc>
            </a:pPr>
            <a:endParaRPr lang="en-US" sz="2000"/>
          </a:p>
        </p:txBody>
      </p:sp>
      <p:pic>
        <p:nvPicPr>
          <p:cNvPr id="28677" name="Picture 5"/>
          <p:cNvPicPr>
            <a:picLocks noChangeAspect="1" noChangeArrowheads="1"/>
          </p:cNvPicPr>
          <p:nvPr/>
        </p:nvPicPr>
        <p:blipFill>
          <a:blip r:embed="rId3" cstate="print"/>
          <a:srcRect/>
          <a:stretch>
            <a:fillRect/>
          </a:stretch>
        </p:blipFill>
        <p:spPr bwMode="auto">
          <a:xfrm>
            <a:off x="323850" y="3284538"/>
            <a:ext cx="1076325" cy="676275"/>
          </a:xfrm>
          <a:prstGeom prst="rect">
            <a:avLst/>
          </a:prstGeom>
          <a:noFill/>
          <a:ln w="9525">
            <a:noFill/>
            <a:miter lim="800000"/>
            <a:headEnd/>
            <a:tailEnd/>
          </a:ln>
          <a:effectLst/>
        </p:spPr>
      </p:pic>
      <p:pic>
        <p:nvPicPr>
          <p:cNvPr id="28680" name="Picture 8"/>
          <p:cNvPicPr>
            <a:picLocks noChangeAspect="1" noChangeArrowheads="1"/>
          </p:cNvPicPr>
          <p:nvPr/>
        </p:nvPicPr>
        <p:blipFill>
          <a:blip r:embed="rId4" cstate="print"/>
          <a:srcRect/>
          <a:stretch>
            <a:fillRect/>
          </a:stretch>
        </p:blipFill>
        <p:spPr bwMode="auto">
          <a:xfrm>
            <a:off x="323850" y="2492375"/>
            <a:ext cx="1076325" cy="590550"/>
          </a:xfrm>
          <a:prstGeom prst="rect">
            <a:avLst/>
          </a:prstGeom>
          <a:noFill/>
          <a:ln w="9525">
            <a:noFill/>
            <a:miter lim="800000"/>
            <a:headEnd/>
            <a:tailEnd/>
          </a:ln>
          <a:effectLst/>
        </p:spPr>
      </p:pic>
      <p:pic>
        <p:nvPicPr>
          <p:cNvPr id="28693" name="Picture 21" descr="deco3"/>
          <p:cNvPicPr>
            <a:picLocks noGrp="1" noChangeAspect="1" noChangeArrowheads="1"/>
          </p:cNvPicPr>
          <p:nvPr>
            <p:ph sz="half" idx="2"/>
          </p:nvPr>
        </p:nvPicPr>
        <p:blipFill>
          <a:blip r:embed="rId5" cstate="print"/>
          <a:srcRect/>
          <a:stretch>
            <a:fillRect/>
          </a:stretch>
        </p:blipFill>
        <p:spPr>
          <a:xfrm>
            <a:off x="250825" y="4221163"/>
            <a:ext cx="1185863" cy="442912"/>
          </a:xfr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stretch>
            <a:fillRect/>
          </a:stretch>
        </p:blipFill>
        <p:spPr>
          <a:xfrm>
            <a:off x="6624339" y="3933056"/>
            <a:ext cx="1692077" cy="2993550"/>
          </a:xfrm>
          <a:prstGeom prst="rect">
            <a:avLst/>
          </a:prstGeom>
        </p:spPr>
      </p:pic>
      <p:graphicFrame>
        <p:nvGraphicFramePr>
          <p:cNvPr id="3" name="Diagrama 2"/>
          <p:cNvGraphicFramePr/>
          <p:nvPr>
            <p:extLst>
              <p:ext uri="{D42A27DB-BD31-4B8C-83A1-F6EECF244321}">
                <p14:modId xmlns:p14="http://schemas.microsoft.com/office/powerpoint/2010/main" val="1968204460"/>
              </p:ext>
            </p:extLst>
          </p:nvPr>
        </p:nvGraphicFramePr>
        <p:xfrm>
          <a:off x="207367" y="1484784"/>
          <a:ext cx="8928992"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aixaDeTexto 3"/>
          <p:cNvSpPr txBox="1"/>
          <p:nvPr/>
        </p:nvSpPr>
        <p:spPr>
          <a:xfrm>
            <a:off x="107504" y="260648"/>
            <a:ext cx="3456384" cy="400110"/>
          </a:xfrm>
          <a:prstGeom prst="rect">
            <a:avLst/>
          </a:prstGeom>
          <a:noFill/>
        </p:spPr>
        <p:txBody>
          <a:bodyPr wrap="square" rtlCol="0">
            <a:spAutoFit/>
          </a:bodyPr>
          <a:lstStyle/>
          <a:p>
            <a:r>
              <a:rPr lang="pt-BR" dirty="0"/>
              <a:t>Literatura da época</a:t>
            </a:r>
          </a:p>
        </p:txBody>
      </p:sp>
      <p:pic>
        <p:nvPicPr>
          <p:cNvPr id="5" name="Imagem 4"/>
          <p:cNvPicPr>
            <a:picLocks noChangeAspect="1"/>
          </p:cNvPicPr>
          <p:nvPr/>
        </p:nvPicPr>
        <p:blipFill>
          <a:blip r:embed="rId8" cstate="print"/>
          <a:stretch>
            <a:fillRect/>
          </a:stretch>
        </p:blipFill>
        <p:spPr>
          <a:xfrm>
            <a:off x="4283968" y="-23123"/>
            <a:ext cx="2052427" cy="3329608"/>
          </a:xfrm>
          <a:prstGeom prst="rect">
            <a:avLst/>
          </a:prstGeom>
        </p:spPr>
      </p:pic>
      <p:sp>
        <p:nvSpPr>
          <p:cNvPr id="6" name="CaixaDeTexto 5"/>
          <p:cNvSpPr txBox="1"/>
          <p:nvPr/>
        </p:nvSpPr>
        <p:spPr>
          <a:xfrm>
            <a:off x="-36512" y="1772816"/>
            <a:ext cx="2592288" cy="1323439"/>
          </a:xfrm>
          <a:prstGeom prst="rect">
            <a:avLst/>
          </a:prstGeom>
          <a:noFill/>
        </p:spPr>
        <p:txBody>
          <a:bodyPr wrap="square" rtlCol="0">
            <a:spAutoFit/>
          </a:bodyPr>
          <a:lstStyle/>
          <a:p>
            <a:pPr algn="ctr"/>
            <a:r>
              <a:rPr lang="pt-BR" dirty="0"/>
              <a:t>George </a:t>
            </a:r>
            <a:r>
              <a:rPr lang="pt-BR" dirty="0" err="1"/>
              <a:t>Cayley</a:t>
            </a:r>
            <a:endParaRPr lang="pt-BR" dirty="0"/>
          </a:p>
          <a:p>
            <a:pPr algn="ctr"/>
            <a:r>
              <a:rPr lang="pt-BR" dirty="0" err="1"/>
              <a:t>Governable</a:t>
            </a:r>
            <a:r>
              <a:rPr lang="pt-BR" dirty="0"/>
              <a:t> </a:t>
            </a:r>
            <a:r>
              <a:rPr lang="pt-BR" dirty="0" err="1"/>
              <a:t>Parachute</a:t>
            </a:r>
            <a:r>
              <a:rPr lang="pt-BR" dirty="0"/>
              <a:t>" </a:t>
            </a:r>
            <a:r>
              <a:rPr lang="pt-BR" dirty="0" err="1"/>
              <a:t>Glider</a:t>
            </a:r>
            <a:r>
              <a:rPr lang="pt-BR" dirty="0"/>
              <a:t> - 1852</a:t>
            </a:r>
          </a:p>
        </p:txBody>
      </p:sp>
      <p:pic>
        <p:nvPicPr>
          <p:cNvPr id="7" name="Imagem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3528" y="3717991"/>
            <a:ext cx="1967422" cy="3208615"/>
          </a:xfrm>
          <a:prstGeom prst="rect">
            <a:avLst/>
          </a:prstGeom>
        </p:spPr>
      </p:pic>
      <p:sp>
        <p:nvSpPr>
          <p:cNvPr id="8" name="Retângulo 7"/>
          <p:cNvSpPr/>
          <p:nvPr/>
        </p:nvSpPr>
        <p:spPr>
          <a:xfrm>
            <a:off x="2419298" y="1700808"/>
            <a:ext cx="2224710" cy="1323439"/>
          </a:xfrm>
          <a:prstGeom prst="rect">
            <a:avLst/>
          </a:prstGeom>
        </p:spPr>
        <p:txBody>
          <a:bodyPr wrap="square">
            <a:spAutoFit/>
          </a:bodyPr>
          <a:lstStyle/>
          <a:p>
            <a:r>
              <a:rPr lang="en-US" dirty="0"/>
              <a:t>Lilienthal, Otto. </a:t>
            </a:r>
            <a:r>
              <a:rPr lang="en-US" dirty="0" err="1"/>
              <a:t>Birdflight</a:t>
            </a:r>
            <a:r>
              <a:rPr lang="en-US" dirty="0"/>
              <a:t> as the Basis of Aviation. </a:t>
            </a:r>
            <a:r>
              <a:rPr lang="pt-BR" dirty="0"/>
              <a:t>Berlin 1889</a:t>
            </a:r>
          </a:p>
        </p:txBody>
      </p:sp>
      <p:sp>
        <p:nvSpPr>
          <p:cNvPr id="9" name="Elipse 8"/>
          <p:cNvSpPr/>
          <p:nvPr/>
        </p:nvSpPr>
        <p:spPr>
          <a:xfrm>
            <a:off x="3203848" y="3310632"/>
            <a:ext cx="406400" cy="406400"/>
          </a:xfrm>
          <a:prstGeom prst="ellipse">
            <a:avLst/>
          </a:prstGeom>
          <a:blipFill rotWithShape="0">
            <a:blip r:embed="rId10" cstate="prin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10" name="Imagem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92122" y="3965874"/>
            <a:ext cx="1819838" cy="1407341"/>
          </a:xfrm>
          <a:prstGeom prst="rect">
            <a:avLst/>
          </a:prstGeom>
        </p:spPr>
      </p:pic>
    </p:spTree>
    <p:extLst>
      <p:ext uri="{BB962C8B-B14F-4D97-AF65-F5344CB8AC3E}">
        <p14:creationId xmlns:p14="http://schemas.microsoft.com/office/powerpoint/2010/main" val="29995086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1" descr="C:\Users\user\Downloads\14-bis_de_Alberto_Santos_Dumont.jpg"/>
          <p:cNvPicPr>
            <a:picLocks noChangeAspect="1" noChangeArrowheads="1"/>
          </p:cNvPicPr>
          <p:nvPr/>
        </p:nvPicPr>
        <p:blipFill>
          <a:blip r:embed="rId2" cstate="print"/>
          <a:srcRect/>
          <a:stretch>
            <a:fillRect/>
          </a:stretch>
        </p:blipFill>
        <p:spPr bwMode="auto">
          <a:xfrm>
            <a:off x="0" y="277933"/>
            <a:ext cx="9144000" cy="6302134"/>
          </a:xfrm>
          <a:prstGeom prst="rect">
            <a:avLst/>
          </a:prstGeom>
          <a:noFill/>
        </p:spPr>
      </p:pic>
    </p:spTree>
    <p:extLst>
      <p:ext uri="{BB962C8B-B14F-4D97-AF65-F5344CB8AC3E}">
        <p14:creationId xmlns:p14="http://schemas.microsoft.com/office/powerpoint/2010/main" val="39081564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4"/>
          <p:cNvSpPr>
            <a:spLocks noGrp="1" noChangeArrowheads="1"/>
          </p:cNvSpPr>
          <p:nvPr>
            <p:ph type="body" idx="1"/>
          </p:nvPr>
        </p:nvSpPr>
        <p:spPr>
          <a:xfrm>
            <a:off x="1438275" y="719138"/>
            <a:ext cx="7197725" cy="5399087"/>
          </a:xfrm>
          <a:noFill/>
          <a:ln/>
        </p:spPr>
        <p:txBody>
          <a:bodyPr anchor="ctr"/>
          <a:lstStyle/>
          <a:p>
            <a:pPr>
              <a:lnSpc>
                <a:spcPct val="90000"/>
              </a:lnSpc>
              <a:spcBef>
                <a:spcPct val="0"/>
              </a:spcBef>
              <a:spcAft>
                <a:spcPct val="50000"/>
              </a:spcAft>
            </a:pPr>
            <a:r>
              <a:rPr lang="en-US" sz="2400">
                <a:latin typeface="Arial" charset="0"/>
              </a:rPr>
              <a:t>Santos Dumont then designed and built a new biplane the No. 15. It crashed during the attempts to take-off and was abandoned.</a:t>
            </a:r>
          </a:p>
          <a:p>
            <a:pPr>
              <a:lnSpc>
                <a:spcPct val="90000"/>
              </a:lnSpc>
              <a:spcBef>
                <a:spcPct val="0"/>
              </a:spcBef>
              <a:spcAft>
                <a:spcPct val="50000"/>
              </a:spcAft>
            </a:pPr>
            <a:r>
              <a:rPr lang="en-US" sz="2400">
                <a:latin typeface="Arial" charset="0"/>
              </a:rPr>
              <a:t>His next project was an hybrid airplane-dirigible, No.16, with a small lifting surface and canard. That aircraft also failed to take-off.</a:t>
            </a:r>
          </a:p>
          <a:p>
            <a:pPr>
              <a:lnSpc>
                <a:spcPct val="90000"/>
              </a:lnSpc>
              <a:spcBef>
                <a:spcPct val="0"/>
              </a:spcBef>
              <a:spcAft>
                <a:spcPct val="50000"/>
              </a:spcAft>
            </a:pPr>
            <a:r>
              <a:rPr lang="en-US" sz="2400">
                <a:latin typeface="Arial" charset="0"/>
              </a:rPr>
              <a:t>He tried, without success, to improve the No.15 with the No. 17.</a:t>
            </a:r>
          </a:p>
          <a:p>
            <a:pPr>
              <a:lnSpc>
                <a:spcPct val="90000"/>
              </a:lnSpc>
              <a:spcBef>
                <a:spcPct val="0"/>
              </a:spcBef>
              <a:spcAft>
                <a:spcPct val="50000"/>
              </a:spcAft>
            </a:pPr>
            <a:r>
              <a:rPr lang="en-US" sz="2400">
                <a:latin typeface="Arial" charset="0"/>
              </a:rPr>
              <a:t>He also developed a racing boat, No.18, with hydrofoils and a three bladed propeller.</a:t>
            </a:r>
          </a:p>
        </p:txBody>
      </p:sp>
      <p:pic>
        <p:nvPicPr>
          <p:cNvPr id="58377" name="Picture 9"/>
          <p:cNvPicPr>
            <a:picLocks noChangeAspect="1" noChangeArrowheads="1"/>
          </p:cNvPicPr>
          <p:nvPr/>
        </p:nvPicPr>
        <p:blipFill>
          <a:blip r:embed="rId3" cstate="print"/>
          <a:srcRect/>
          <a:stretch>
            <a:fillRect/>
          </a:stretch>
        </p:blipFill>
        <p:spPr bwMode="auto">
          <a:xfrm>
            <a:off x="250825" y="1341438"/>
            <a:ext cx="1076325" cy="542925"/>
          </a:xfrm>
          <a:prstGeom prst="rect">
            <a:avLst/>
          </a:prstGeom>
          <a:noFill/>
          <a:ln w="9525">
            <a:noFill/>
            <a:miter lim="800000"/>
            <a:headEnd/>
            <a:tailEnd/>
          </a:ln>
          <a:effectLst/>
        </p:spPr>
      </p:pic>
      <p:pic>
        <p:nvPicPr>
          <p:cNvPr id="58378" name="Picture 10"/>
          <p:cNvPicPr>
            <a:picLocks noChangeAspect="1" noChangeArrowheads="1"/>
          </p:cNvPicPr>
          <p:nvPr/>
        </p:nvPicPr>
        <p:blipFill>
          <a:blip r:embed="rId4" cstate="print"/>
          <a:srcRect/>
          <a:stretch>
            <a:fillRect/>
          </a:stretch>
        </p:blipFill>
        <p:spPr bwMode="auto">
          <a:xfrm>
            <a:off x="250825" y="2420938"/>
            <a:ext cx="1076325" cy="1047750"/>
          </a:xfrm>
          <a:prstGeom prst="rect">
            <a:avLst/>
          </a:prstGeom>
          <a:noFill/>
          <a:ln w="9525">
            <a:noFill/>
            <a:miter lim="800000"/>
            <a:headEnd/>
            <a:tailEnd/>
          </a:ln>
          <a:effectLst/>
        </p:spPr>
      </p:pic>
      <p:pic>
        <p:nvPicPr>
          <p:cNvPr id="58379" name="Picture 11"/>
          <p:cNvPicPr>
            <a:picLocks noChangeAspect="1" noChangeArrowheads="1"/>
          </p:cNvPicPr>
          <p:nvPr/>
        </p:nvPicPr>
        <p:blipFill>
          <a:blip r:embed="rId5" cstate="print"/>
          <a:srcRect/>
          <a:stretch>
            <a:fillRect/>
          </a:stretch>
        </p:blipFill>
        <p:spPr bwMode="auto">
          <a:xfrm>
            <a:off x="323850" y="4652963"/>
            <a:ext cx="1076325" cy="676275"/>
          </a:xfrm>
          <a:prstGeom prst="rect">
            <a:avLst/>
          </a:prstGeom>
          <a:noFill/>
          <a:ln w="9525">
            <a:noFill/>
            <a:miter lim="800000"/>
            <a:headEnd/>
            <a:tailEnd/>
          </a:ln>
          <a:effectLst/>
        </p:spPr>
      </p:pic>
      <p:pic>
        <p:nvPicPr>
          <p:cNvPr id="58381" name="Picture 13"/>
          <p:cNvPicPr>
            <a:picLocks noChangeAspect="1" noChangeArrowheads="1"/>
          </p:cNvPicPr>
          <p:nvPr/>
        </p:nvPicPr>
        <p:blipFill>
          <a:blip r:embed="rId6" cstate="print"/>
          <a:srcRect/>
          <a:stretch>
            <a:fillRect/>
          </a:stretch>
        </p:blipFill>
        <p:spPr bwMode="auto">
          <a:xfrm>
            <a:off x="323850" y="3716338"/>
            <a:ext cx="1008063" cy="714375"/>
          </a:xfrm>
          <a:prstGeom prst="rect">
            <a:avLst/>
          </a:prstGeom>
          <a:noFill/>
          <a:ln w="9525">
            <a:noFill/>
            <a:miter lim="800000"/>
            <a:headEnd/>
            <a:tailEnd/>
          </a:ln>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body" sz="half" idx="1"/>
          </p:nvPr>
        </p:nvSpPr>
        <p:spPr>
          <a:xfrm>
            <a:off x="1619250" y="765175"/>
            <a:ext cx="7197725" cy="5399088"/>
          </a:xfrm>
          <a:noFill/>
          <a:ln/>
        </p:spPr>
        <p:txBody>
          <a:bodyPr/>
          <a:lstStyle/>
          <a:p>
            <a:pPr>
              <a:lnSpc>
                <a:spcPct val="90000"/>
              </a:lnSpc>
            </a:pPr>
            <a:r>
              <a:rPr lang="en-US" sz="2000">
                <a:latin typeface="Arial" charset="0"/>
              </a:rPr>
              <a:t>In 1907 Santos-Dumont had the idea of building a very light airplane. He designed and built No.19, the Demoiselle, an aircraft with a 6 meter wing span and a 24 HP engine of his own design.</a:t>
            </a:r>
          </a:p>
          <a:p>
            <a:pPr>
              <a:lnSpc>
                <a:spcPct val="90000"/>
              </a:lnSpc>
              <a:buFontTx/>
              <a:buNone/>
            </a:pPr>
            <a:endParaRPr lang="en-US" sz="2000">
              <a:latin typeface="Arial" charset="0"/>
            </a:endParaRPr>
          </a:p>
          <a:p>
            <a:pPr>
              <a:lnSpc>
                <a:spcPct val="90000"/>
              </a:lnSpc>
            </a:pPr>
            <a:r>
              <a:rPr lang="en-US" sz="2000"/>
              <a:t>By this time, in 1907, other</a:t>
            </a:r>
            <a:br>
              <a:rPr lang="en-US" sz="2000"/>
            </a:br>
            <a:r>
              <a:rPr lang="en-US" sz="2000"/>
              <a:t>Frenchmen were also flying:</a:t>
            </a:r>
          </a:p>
          <a:p>
            <a:pPr lvl="1">
              <a:lnSpc>
                <a:spcPct val="90000"/>
              </a:lnSpc>
            </a:pPr>
            <a:r>
              <a:rPr lang="pt-BR" sz="1800"/>
              <a:t>Voisin - 60m in March </a:t>
            </a:r>
          </a:p>
          <a:p>
            <a:pPr lvl="1">
              <a:lnSpc>
                <a:spcPct val="90000"/>
              </a:lnSpc>
            </a:pPr>
            <a:r>
              <a:rPr lang="pt-BR" sz="1800"/>
              <a:t>Blériot - 100m in April </a:t>
            </a:r>
          </a:p>
          <a:p>
            <a:pPr lvl="1">
              <a:lnSpc>
                <a:spcPct val="90000"/>
              </a:lnSpc>
            </a:pPr>
            <a:r>
              <a:rPr lang="pt-BR" sz="1800"/>
              <a:t>Farman - 771m on October 26 </a:t>
            </a:r>
          </a:p>
          <a:p>
            <a:pPr lvl="1">
              <a:lnSpc>
                <a:spcPct val="90000"/>
              </a:lnSpc>
            </a:pPr>
            <a:r>
              <a:rPr lang="pt-BR" sz="1800"/>
              <a:t>Esnault-Pelterie - 600m in November </a:t>
            </a:r>
          </a:p>
          <a:p>
            <a:pPr lvl="1">
              <a:lnSpc>
                <a:spcPct val="90000"/>
              </a:lnSpc>
            </a:pPr>
            <a:r>
              <a:rPr lang="pt-BR" sz="1800"/>
              <a:t>Voisin-Farman - 1</a:t>
            </a:r>
            <a:r>
              <a:rPr lang="pt-BR" sz="1800" b="1"/>
              <a:t>+</a:t>
            </a:r>
            <a:r>
              <a:rPr lang="pt-BR" sz="1800"/>
              <a:t> km on November 9</a:t>
            </a:r>
            <a:endParaRPr lang="en-US" sz="1800"/>
          </a:p>
          <a:p>
            <a:pPr lvl="1">
              <a:lnSpc>
                <a:spcPct val="90000"/>
              </a:lnSpc>
            </a:pPr>
            <a:endParaRPr lang="en-US" sz="2000"/>
          </a:p>
          <a:p>
            <a:pPr>
              <a:lnSpc>
                <a:spcPct val="90000"/>
              </a:lnSpc>
            </a:pPr>
            <a:r>
              <a:rPr lang="en-US" sz="2000">
                <a:latin typeface="Arial" charset="0"/>
              </a:rPr>
              <a:t>The Demoiselle was very successful in flying, became very popular and its development continued as No.20, No.21 and No.22 (his last airplane).</a:t>
            </a:r>
          </a:p>
        </p:txBody>
      </p:sp>
      <p:pic>
        <p:nvPicPr>
          <p:cNvPr id="40967" name="Picture 7"/>
          <p:cNvPicPr>
            <a:picLocks noChangeAspect="1" noChangeArrowheads="1"/>
          </p:cNvPicPr>
          <p:nvPr/>
        </p:nvPicPr>
        <p:blipFill>
          <a:blip r:embed="rId3" cstate="print"/>
          <a:srcRect/>
          <a:stretch>
            <a:fillRect/>
          </a:stretch>
        </p:blipFill>
        <p:spPr bwMode="auto">
          <a:xfrm>
            <a:off x="323850" y="3716338"/>
            <a:ext cx="1076325" cy="790575"/>
          </a:xfrm>
          <a:prstGeom prst="rect">
            <a:avLst/>
          </a:prstGeom>
          <a:noFill/>
          <a:ln w="9525">
            <a:noFill/>
            <a:miter lim="800000"/>
            <a:headEnd/>
            <a:tailEnd/>
          </a:ln>
          <a:effectLst/>
        </p:spPr>
      </p:pic>
      <p:pic>
        <p:nvPicPr>
          <p:cNvPr id="40968" name="Picture 8"/>
          <p:cNvPicPr>
            <a:picLocks noChangeAspect="1" noChangeArrowheads="1"/>
          </p:cNvPicPr>
          <p:nvPr/>
        </p:nvPicPr>
        <p:blipFill>
          <a:blip r:embed="rId4" cstate="print"/>
          <a:srcRect/>
          <a:stretch>
            <a:fillRect/>
          </a:stretch>
        </p:blipFill>
        <p:spPr bwMode="auto">
          <a:xfrm>
            <a:off x="323850" y="2565400"/>
            <a:ext cx="1076325" cy="838200"/>
          </a:xfrm>
          <a:prstGeom prst="rect">
            <a:avLst/>
          </a:prstGeom>
          <a:noFill/>
          <a:ln w="9525">
            <a:noFill/>
            <a:miter lim="800000"/>
            <a:headEnd/>
            <a:tailEnd/>
          </a:ln>
          <a:effectLst/>
        </p:spPr>
      </p:pic>
      <p:pic>
        <p:nvPicPr>
          <p:cNvPr id="40969" name="Picture 9"/>
          <p:cNvPicPr>
            <a:picLocks noChangeAspect="1" noChangeArrowheads="1"/>
          </p:cNvPicPr>
          <p:nvPr/>
        </p:nvPicPr>
        <p:blipFill>
          <a:blip r:embed="rId5" cstate="print"/>
          <a:srcRect/>
          <a:stretch>
            <a:fillRect/>
          </a:stretch>
        </p:blipFill>
        <p:spPr bwMode="auto">
          <a:xfrm>
            <a:off x="323850" y="1341438"/>
            <a:ext cx="1149350" cy="854075"/>
          </a:xfrm>
          <a:prstGeom prst="rect">
            <a:avLst/>
          </a:prstGeom>
          <a:noFill/>
          <a:ln w="9525">
            <a:noFill/>
            <a:miter lim="800000"/>
            <a:headEnd/>
            <a:tailEnd/>
          </a:ln>
          <a:effectLst/>
        </p:spPr>
      </p:pic>
      <p:pic>
        <p:nvPicPr>
          <p:cNvPr id="40970" name="Picture 10" descr="Demoiselle 2"/>
          <p:cNvPicPr>
            <a:picLocks noGrp="1" noChangeAspect="1" noChangeArrowheads="1"/>
          </p:cNvPicPr>
          <p:nvPr>
            <p:ph sz="half" idx="2"/>
          </p:nvPr>
        </p:nvPicPr>
        <p:blipFill>
          <a:blip r:embed="rId6" cstate="print"/>
          <a:srcRect/>
          <a:stretch>
            <a:fillRect/>
          </a:stretch>
        </p:blipFill>
        <p:spPr>
          <a:xfrm>
            <a:off x="323850" y="836613"/>
            <a:ext cx="1079500" cy="327025"/>
          </a:xfrm>
          <a:ln/>
        </p:spPr>
      </p:pic>
      <p:pic>
        <p:nvPicPr>
          <p:cNvPr id="40976" name="Picture 16" descr="untitled"/>
          <p:cNvPicPr>
            <a:picLocks noChangeAspect="1" noChangeArrowheads="1"/>
          </p:cNvPicPr>
          <p:nvPr/>
        </p:nvPicPr>
        <p:blipFill>
          <a:blip r:embed="rId7" cstate="print"/>
          <a:srcRect/>
          <a:stretch>
            <a:fillRect/>
          </a:stretch>
        </p:blipFill>
        <p:spPr bwMode="auto">
          <a:xfrm>
            <a:off x="179388" y="5876925"/>
            <a:ext cx="1403350" cy="641350"/>
          </a:xfrm>
          <a:prstGeom prst="rect">
            <a:avLst/>
          </a:prstGeom>
          <a:noFill/>
        </p:spPr>
      </p:pic>
      <p:pic>
        <p:nvPicPr>
          <p:cNvPr id="40980" name="Picture 20" descr="untitleddee"/>
          <p:cNvPicPr>
            <a:picLocks noChangeAspect="1" noChangeArrowheads="1"/>
          </p:cNvPicPr>
          <p:nvPr/>
        </p:nvPicPr>
        <p:blipFill>
          <a:blip r:embed="rId8" cstate="print"/>
          <a:srcRect/>
          <a:stretch>
            <a:fillRect/>
          </a:stretch>
        </p:blipFill>
        <p:spPr bwMode="auto">
          <a:xfrm>
            <a:off x="179388" y="4932363"/>
            <a:ext cx="1296987" cy="728662"/>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9" name="Rectangle 3"/>
          <p:cNvSpPr>
            <a:spLocks noGrp="1" noChangeArrowheads="1"/>
          </p:cNvSpPr>
          <p:nvPr>
            <p:ph type="body" idx="1"/>
          </p:nvPr>
        </p:nvSpPr>
        <p:spPr>
          <a:xfrm>
            <a:off x="611188" y="765175"/>
            <a:ext cx="7772400" cy="4114800"/>
          </a:xfrm>
        </p:spPr>
        <p:txBody>
          <a:bodyPr/>
          <a:lstStyle/>
          <a:p>
            <a:r>
              <a:rPr lang="en-US">
                <a:latin typeface="Arial" charset="0"/>
              </a:rPr>
              <a:t>In 1909 Santos-Dumont received the first pilot license from the Aéro-Club de France along with Henri Farman, Louis Blériot, Wilbur Wright, Orville Wright, Léon Delagrange, Robert Esnault-Pelterie and Captain Ferber. He made his last flight as a pilot in January 1910.</a:t>
            </a:r>
          </a:p>
        </p:txBody>
      </p:sp>
      <p:pic>
        <p:nvPicPr>
          <p:cNvPr id="162821" name="Picture 5" descr="Santos-Dumont 4"/>
          <p:cNvPicPr>
            <a:picLocks noChangeAspect="1" noChangeArrowheads="1"/>
          </p:cNvPicPr>
          <p:nvPr/>
        </p:nvPicPr>
        <p:blipFill>
          <a:blip r:embed="rId3" cstate="print"/>
          <a:srcRect/>
          <a:stretch>
            <a:fillRect/>
          </a:stretch>
        </p:blipFill>
        <p:spPr bwMode="auto">
          <a:xfrm>
            <a:off x="1116013" y="4259263"/>
            <a:ext cx="3529012" cy="2482850"/>
          </a:xfrm>
          <a:prstGeom prst="rect">
            <a:avLst/>
          </a:prstGeom>
          <a:noFill/>
        </p:spPr>
      </p:pic>
      <p:sp>
        <p:nvSpPr>
          <p:cNvPr id="162822" name="Text Box 6"/>
          <p:cNvSpPr txBox="1">
            <a:spLocks noChangeArrowheads="1"/>
          </p:cNvSpPr>
          <p:nvPr/>
        </p:nvSpPr>
        <p:spPr bwMode="auto">
          <a:xfrm>
            <a:off x="5219700" y="5661025"/>
            <a:ext cx="2736850" cy="701675"/>
          </a:xfrm>
          <a:prstGeom prst="rect">
            <a:avLst/>
          </a:prstGeom>
          <a:noFill/>
          <a:ln w="9525">
            <a:noFill/>
            <a:miter lim="800000"/>
            <a:headEnd/>
            <a:tailEnd/>
          </a:ln>
          <a:effectLst/>
        </p:spPr>
        <p:txBody>
          <a:bodyPr lIns="90000" tIns="46800" rIns="90000" bIns="46800">
            <a:spAutoFit/>
          </a:bodyPr>
          <a:lstStyle/>
          <a:p>
            <a:pPr>
              <a:spcBef>
                <a:spcPct val="50000"/>
              </a:spcBef>
            </a:pPr>
            <a:r>
              <a:rPr lang="pt-BR"/>
              <a:t>Santos Dumont within Voisin and Farman</a:t>
            </a:r>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4" name="Picture 4"/>
          <p:cNvPicPr>
            <a:picLocks noChangeAspect="1" noChangeArrowheads="1"/>
          </p:cNvPicPr>
          <p:nvPr/>
        </p:nvPicPr>
        <p:blipFill>
          <a:blip r:embed="rId3" cstate="print"/>
          <a:srcRect/>
          <a:stretch>
            <a:fillRect/>
          </a:stretch>
        </p:blipFill>
        <p:spPr bwMode="auto">
          <a:xfrm>
            <a:off x="250825" y="981075"/>
            <a:ext cx="2533650" cy="3022600"/>
          </a:xfrm>
          <a:prstGeom prst="rect">
            <a:avLst/>
          </a:prstGeom>
          <a:noFill/>
          <a:ln w="9525">
            <a:noFill/>
            <a:miter lim="800000"/>
            <a:headEnd/>
            <a:tailEnd/>
          </a:ln>
          <a:effectLst/>
        </p:spPr>
      </p:pic>
      <p:pic>
        <p:nvPicPr>
          <p:cNvPr id="215045" name="Picture 5"/>
          <p:cNvPicPr>
            <a:picLocks noChangeAspect="1" noChangeArrowheads="1"/>
          </p:cNvPicPr>
          <p:nvPr/>
        </p:nvPicPr>
        <p:blipFill>
          <a:blip r:embed="rId4" cstate="print"/>
          <a:srcRect/>
          <a:stretch>
            <a:fillRect/>
          </a:stretch>
        </p:blipFill>
        <p:spPr bwMode="auto">
          <a:xfrm>
            <a:off x="2916238" y="981075"/>
            <a:ext cx="2781300" cy="2952750"/>
          </a:xfrm>
          <a:prstGeom prst="rect">
            <a:avLst/>
          </a:prstGeom>
          <a:noFill/>
          <a:ln w="9525">
            <a:noFill/>
            <a:miter lim="800000"/>
            <a:headEnd/>
            <a:tailEnd/>
          </a:ln>
          <a:effectLst/>
        </p:spPr>
      </p:pic>
      <p:sp>
        <p:nvSpPr>
          <p:cNvPr id="215046" name="Rectangle 6"/>
          <p:cNvSpPr>
            <a:spLocks noChangeArrowheads="1"/>
          </p:cNvSpPr>
          <p:nvPr/>
        </p:nvSpPr>
        <p:spPr bwMode="auto">
          <a:xfrm>
            <a:off x="2411413" y="260350"/>
            <a:ext cx="4572000" cy="701675"/>
          </a:xfrm>
          <a:prstGeom prst="rect">
            <a:avLst/>
          </a:prstGeom>
          <a:noFill/>
          <a:ln w="9525">
            <a:noFill/>
            <a:miter lim="800000"/>
            <a:headEnd/>
            <a:tailEnd/>
          </a:ln>
          <a:effectLst/>
        </p:spPr>
        <p:txBody>
          <a:bodyPr lIns="90000" tIns="46800" rIns="90000" bIns="46800">
            <a:spAutoFit/>
          </a:bodyPr>
          <a:lstStyle/>
          <a:p>
            <a:pPr algn="ctr"/>
            <a:r>
              <a:rPr lang="en-US" b="1"/>
              <a:t>GEOMETRIC CHARACTERISTICS OF THE 14-BIS</a:t>
            </a:r>
          </a:p>
        </p:txBody>
      </p:sp>
      <p:pic>
        <p:nvPicPr>
          <p:cNvPr id="215048" name="Picture 8"/>
          <p:cNvPicPr>
            <a:picLocks noChangeAspect="1" noChangeArrowheads="1"/>
          </p:cNvPicPr>
          <p:nvPr/>
        </p:nvPicPr>
        <p:blipFill>
          <a:blip r:embed="rId5" cstate="print"/>
          <a:srcRect/>
          <a:stretch>
            <a:fillRect/>
          </a:stretch>
        </p:blipFill>
        <p:spPr bwMode="auto">
          <a:xfrm>
            <a:off x="5767388" y="1052513"/>
            <a:ext cx="3376612" cy="2663825"/>
          </a:xfrm>
          <a:prstGeom prst="rect">
            <a:avLst/>
          </a:prstGeom>
          <a:noFill/>
          <a:ln w="9525">
            <a:noFill/>
            <a:miter lim="800000"/>
            <a:headEnd/>
            <a:tailEnd/>
          </a:ln>
          <a:effectLst/>
        </p:spPr>
      </p:pic>
      <p:pic>
        <p:nvPicPr>
          <p:cNvPr id="215049" name="Picture 9"/>
          <p:cNvPicPr>
            <a:picLocks noChangeAspect="1" noChangeArrowheads="1"/>
          </p:cNvPicPr>
          <p:nvPr/>
        </p:nvPicPr>
        <p:blipFill>
          <a:blip r:embed="rId6" cstate="print"/>
          <a:srcRect/>
          <a:stretch>
            <a:fillRect/>
          </a:stretch>
        </p:blipFill>
        <p:spPr bwMode="auto">
          <a:xfrm>
            <a:off x="5003800" y="4076700"/>
            <a:ext cx="3597275" cy="2417763"/>
          </a:xfrm>
          <a:prstGeom prst="rect">
            <a:avLst/>
          </a:prstGeom>
          <a:noFill/>
          <a:ln w="9525">
            <a:noFill/>
            <a:miter lim="800000"/>
            <a:headEnd/>
            <a:tailEnd/>
          </a:ln>
          <a:effectLst/>
        </p:spPr>
      </p:pic>
      <p:pic>
        <p:nvPicPr>
          <p:cNvPr id="215050" name="Picture 10"/>
          <p:cNvPicPr>
            <a:picLocks noChangeAspect="1" noChangeArrowheads="1"/>
          </p:cNvPicPr>
          <p:nvPr/>
        </p:nvPicPr>
        <p:blipFill>
          <a:blip r:embed="rId7" cstate="print"/>
          <a:srcRect/>
          <a:stretch>
            <a:fillRect/>
          </a:stretch>
        </p:blipFill>
        <p:spPr bwMode="auto">
          <a:xfrm>
            <a:off x="539750" y="4581525"/>
            <a:ext cx="4103688" cy="1530350"/>
          </a:xfrm>
          <a:prstGeom prst="rect">
            <a:avLst/>
          </a:prstGeom>
          <a:noFill/>
          <a:ln w="9525">
            <a:noFill/>
            <a:miter lim="800000"/>
            <a:headEnd/>
            <a:tailEnd/>
          </a:ln>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2" name="Picture 4"/>
          <p:cNvPicPr>
            <a:picLocks noChangeAspect="1" noChangeArrowheads="1"/>
          </p:cNvPicPr>
          <p:nvPr/>
        </p:nvPicPr>
        <p:blipFill>
          <a:blip r:embed="rId3" cstate="print"/>
          <a:srcRect/>
          <a:stretch>
            <a:fillRect/>
          </a:stretch>
        </p:blipFill>
        <p:spPr bwMode="auto">
          <a:xfrm>
            <a:off x="2411413" y="4581525"/>
            <a:ext cx="4752975" cy="1587500"/>
          </a:xfrm>
          <a:prstGeom prst="rect">
            <a:avLst/>
          </a:prstGeom>
          <a:noFill/>
          <a:ln w="9525">
            <a:noFill/>
            <a:miter lim="800000"/>
            <a:headEnd/>
            <a:tailEnd/>
          </a:ln>
          <a:effectLst/>
        </p:spPr>
      </p:pic>
      <p:pic>
        <p:nvPicPr>
          <p:cNvPr id="217093" name="Picture 5"/>
          <p:cNvPicPr>
            <a:picLocks noChangeAspect="1" noChangeArrowheads="1"/>
          </p:cNvPicPr>
          <p:nvPr/>
        </p:nvPicPr>
        <p:blipFill>
          <a:blip r:embed="rId4" cstate="print"/>
          <a:srcRect/>
          <a:stretch>
            <a:fillRect/>
          </a:stretch>
        </p:blipFill>
        <p:spPr bwMode="auto">
          <a:xfrm>
            <a:off x="395288" y="620713"/>
            <a:ext cx="3597275" cy="2692400"/>
          </a:xfrm>
          <a:prstGeom prst="rect">
            <a:avLst/>
          </a:prstGeom>
          <a:noFill/>
          <a:ln w="9525">
            <a:noFill/>
            <a:miter lim="800000"/>
            <a:headEnd/>
            <a:tailEnd/>
          </a:ln>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pic>
        <p:nvPicPr>
          <p:cNvPr id="71688" name="Picture 8" descr="DSC03570"/>
          <p:cNvPicPr>
            <a:picLocks noChangeAspect="1" noChangeArrowheads="1"/>
          </p:cNvPicPr>
          <p:nvPr/>
        </p:nvPicPr>
        <p:blipFill>
          <a:blip r:embed="rId4" cstate="print"/>
          <a:srcRect/>
          <a:stretch>
            <a:fillRect/>
          </a:stretch>
        </p:blipFill>
        <p:spPr bwMode="auto">
          <a:xfrm>
            <a:off x="-1476375" y="-1466850"/>
            <a:ext cx="12992100" cy="9744075"/>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8" name="Picture 4" descr="iab_061215_72det"/>
          <p:cNvPicPr>
            <a:picLocks noChangeAspect="1" noChangeArrowheads="1"/>
          </p:cNvPicPr>
          <p:nvPr/>
        </p:nvPicPr>
        <p:blipFill>
          <a:blip r:embed="rId3" cstate="print"/>
          <a:srcRect/>
          <a:stretch>
            <a:fillRect/>
          </a:stretch>
        </p:blipFill>
        <p:spPr bwMode="auto">
          <a:xfrm>
            <a:off x="0" y="604838"/>
            <a:ext cx="9144000" cy="6100762"/>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4" name="Picture 4"/>
          <p:cNvPicPr>
            <a:picLocks noChangeAspect="1" noChangeArrowheads="1"/>
          </p:cNvPicPr>
          <p:nvPr/>
        </p:nvPicPr>
        <p:blipFill>
          <a:blip r:embed="rId3" cstate="print"/>
          <a:srcRect/>
          <a:stretch>
            <a:fillRect/>
          </a:stretch>
        </p:blipFill>
        <p:spPr bwMode="auto">
          <a:xfrm>
            <a:off x="1130300" y="333375"/>
            <a:ext cx="7258050" cy="4705350"/>
          </a:xfrm>
          <a:prstGeom prst="rect">
            <a:avLst/>
          </a:prstGeom>
          <a:noFill/>
          <a:ln w="9525">
            <a:noFill/>
            <a:miter lim="800000"/>
            <a:headEnd/>
            <a:tailEnd/>
          </a:ln>
          <a:effectLst/>
        </p:spPr>
      </p:pic>
      <p:sp>
        <p:nvSpPr>
          <p:cNvPr id="220165" name="Text Box 5"/>
          <p:cNvSpPr txBox="1">
            <a:spLocks noChangeArrowheads="1"/>
          </p:cNvSpPr>
          <p:nvPr/>
        </p:nvSpPr>
        <p:spPr bwMode="auto">
          <a:xfrm>
            <a:off x="1476375" y="5229225"/>
            <a:ext cx="6192838" cy="701675"/>
          </a:xfrm>
          <a:prstGeom prst="rect">
            <a:avLst/>
          </a:prstGeom>
          <a:noFill/>
          <a:ln w="9525">
            <a:noFill/>
            <a:miter lim="800000"/>
            <a:headEnd/>
            <a:tailEnd/>
          </a:ln>
          <a:effectLst/>
        </p:spPr>
        <p:txBody>
          <a:bodyPr>
            <a:spAutoFit/>
          </a:bodyPr>
          <a:lstStyle/>
          <a:p>
            <a:pPr algn="ctr"/>
            <a:r>
              <a:rPr lang="en-US" b="1"/>
              <a:t>An autograph given by Santos Dumont:</a:t>
            </a:r>
          </a:p>
          <a:p>
            <a:pPr algn="ctr"/>
            <a:r>
              <a:rPr lang="en-US" b="1"/>
              <a:t>“dirigible, biplane and monoplane – my family”.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3" name="Rectangle 3"/>
          <p:cNvSpPr>
            <a:spLocks noGrp="1" noChangeArrowheads="1"/>
          </p:cNvSpPr>
          <p:nvPr>
            <p:ph type="body" idx="1"/>
          </p:nvPr>
        </p:nvSpPr>
        <p:spPr>
          <a:xfrm>
            <a:off x="1258888" y="620713"/>
            <a:ext cx="7199312" cy="5475287"/>
          </a:xfrm>
        </p:spPr>
        <p:txBody>
          <a:bodyPr/>
          <a:lstStyle/>
          <a:p>
            <a:r>
              <a:rPr lang="en-GB"/>
              <a:t>The Demoiselle influenced many others aircrafts</a:t>
            </a:r>
          </a:p>
          <a:p>
            <a:r>
              <a:rPr lang="en-GB"/>
              <a:t>Grade in Germany</a:t>
            </a:r>
          </a:p>
          <a:p>
            <a:r>
              <a:rPr lang="en-GB"/>
              <a:t>Fokker </a:t>
            </a:r>
          </a:p>
          <a:p>
            <a:r>
              <a:rPr lang="en-GB"/>
              <a:t>Belanca Aeronca</a:t>
            </a:r>
          </a:p>
          <a:p>
            <a:r>
              <a:rPr lang="en-GB"/>
              <a:t>Was used by many countries</a:t>
            </a:r>
          </a:p>
          <a:p>
            <a:r>
              <a:rPr lang="en-GB">
                <a:solidFill>
                  <a:srgbClr val="20207E"/>
                </a:solidFill>
              </a:rPr>
              <a:t>Santos-Dumont’s heritage for Brazil</a:t>
            </a:r>
          </a:p>
          <a:p>
            <a:endParaRPr lang="en-GB"/>
          </a:p>
        </p:txBody>
      </p:sp>
      <p:sp>
        <p:nvSpPr>
          <p:cNvPr id="163844" name="Rectangle 4"/>
          <p:cNvSpPr>
            <a:spLocks noChangeArrowheads="1"/>
          </p:cNvSpPr>
          <p:nvPr/>
        </p:nvSpPr>
        <p:spPr bwMode="auto">
          <a:xfrm>
            <a:off x="3132138" y="-47625"/>
            <a:ext cx="3489325" cy="457200"/>
          </a:xfrm>
          <a:prstGeom prst="rect">
            <a:avLst/>
          </a:prstGeom>
          <a:noFill/>
          <a:ln w="9525">
            <a:noFill/>
            <a:miter lim="800000"/>
            <a:headEnd/>
            <a:tailEnd/>
          </a:ln>
          <a:effectLst/>
        </p:spPr>
        <p:txBody>
          <a:bodyPr wrap="none" lIns="90000" tIns="46800" rIns="90000" bIns="46800">
            <a:spAutoFit/>
          </a:bodyPr>
          <a:lstStyle/>
          <a:p>
            <a:r>
              <a:rPr lang="en-US" sz="2400">
                <a:solidFill>
                  <a:srgbClr val="0000CC"/>
                </a:solidFill>
              </a:rPr>
              <a:t>The Demoiselle heritage</a:t>
            </a:r>
          </a:p>
        </p:txBody>
      </p:sp>
      <p:pic>
        <p:nvPicPr>
          <p:cNvPr id="163845" name="Picture 5" descr="j0233070"/>
          <p:cNvPicPr>
            <a:picLocks noChangeAspect="1" noChangeArrowheads="1"/>
          </p:cNvPicPr>
          <p:nvPr/>
        </p:nvPicPr>
        <p:blipFill>
          <a:blip r:embed="rId3" cstate="print"/>
          <a:srcRect/>
          <a:stretch>
            <a:fillRect/>
          </a:stretch>
        </p:blipFill>
        <p:spPr bwMode="auto">
          <a:xfrm>
            <a:off x="684213" y="1916113"/>
            <a:ext cx="473075" cy="236537"/>
          </a:xfrm>
          <a:prstGeom prst="rect">
            <a:avLst/>
          </a:prstGeom>
          <a:noFill/>
        </p:spPr>
      </p:pic>
      <p:pic>
        <p:nvPicPr>
          <p:cNvPr id="163846" name="Picture 6" descr="j0233070"/>
          <p:cNvPicPr>
            <a:picLocks noChangeAspect="1" noChangeArrowheads="1"/>
          </p:cNvPicPr>
          <p:nvPr/>
        </p:nvPicPr>
        <p:blipFill>
          <a:blip r:embed="rId3" cstate="print"/>
          <a:srcRect/>
          <a:stretch>
            <a:fillRect/>
          </a:stretch>
        </p:blipFill>
        <p:spPr bwMode="auto">
          <a:xfrm>
            <a:off x="684213" y="2492375"/>
            <a:ext cx="473075" cy="236538"/>
          </a:xfrm>
          <a:prstGeom prst="rect">
            <a:avLst/>
          </a:prstGeom>
          <a:noFill/>
        </p:spPr>
      </p:pic>
      <p:pic>
        <p:nvPicPr>
          <p:cNvPr id="163847" name="Picture 7" descr="j0233070"/>
          <p:cNvPicPr>
            <a:picLocks noChangeAspect="1" noChangeArrowheads="1"/>
          </p:cNvPicPr>
          <p:nvPr/>
        </p:nvPicPr>
        <p:blipFill>
          <a:blip r:embed="rId3" cstate="print"/>
          <a:srcRect/>
          <a:stretch>
            <a:fillRect/>
          </a:stretch>
        </p:blipFill>
        <p:spPr bwMode="auto">
          <a:xfrm>
            <a:off x="684213" y="3068638"/>
            <a:ext cx="473075" cy="236537"/>
          </a:xfrm>
          <a:prstGeom prst="rect">
            <a:avLst/>
          </a:prstGeom>
          <a:noFill/>
        </p:spPr>
      </p:pic>
      <p:pic>
        <p:nvPicPr>
          <p:cNvPr id="163848" name="Picture 8" descr="j0233070"/>
          <p:cNvPicPr>
            <a:picLocks noChangeAspect="1" noChangeArrowheads="1"/>
          </p:cNvPicPr>
          <p:nvPr/>
        </p:nvPicPr>
        <p:blipFill>
          <a:blip r:embed="rId3" cstate="print"/>
          <a:srcRect/>
          <a:stretch>
            <a:fillRect/>
          </a:stretch>
        </p:blipFill>
        <p:spPr bwMode="auto">
          <a:xfrm>
            <a:off x="684213" y="3644900"/>
            <a:ext cx="473075" cy="236538"/>
          </a:xfrm>
          <a:prstGeom prst="rect">
            <a:avLst/>
          </a:prstGeom>
          <a:noFill/>
        </p:spPr>
      </p:pic>
      <p:pic>
        <p:nvPicPr>
          <p:cNvPr id="163849" name="Picture 9" descr="j0233070"/>
          <p:cNvPicPr>
            <a:picLocks noChangeAspect="1" noChangeArrowheads="1"/>
          </p:cNvPicPr>
          <p:nvPr/>
        </p:nvPicPr>
        <p:blipFill>
          <a:blip r:embed="rId3" cstate="print"/>
          <a:srcRect/>
          <a:stretch>
            <a:fillRect/>
          </a:stretch>
        </p:blipFill>
        <p:spPr bwMode="auto">
          <a:xfrm>
            <a:off x="179388" y="3644900"/>
            <a:ext cx="473075" cy="236538"/>
          </a:xfrm>
          <a:prstGeom prst="rect">
            <a:avLst/>
          </a:prstGeom>
          <a:noFill/>
        </p:spPr>
      </p:pic>
      <p:pic>
        <p:nvPicPr>
          <p:cNvPr id="163850" name="Picture 10" descr="j0233070"/>
          <p:cNvPicPr>
            <a:picLocks noChangeAspect="1" noChangeArrowheads="1"/>
          </p:cNvPicPr>
          <p:nvPr/>
        </p:nvPicPr>
        <p:blipFill>
          <a:blip r:embed="rId3" cstate="print"/>
          <a:srcRect/>
          <a:stretch>
            <a:fillRect/>
          </a:stretch>
        </p:blipFill>
        <p:spPr bwMode="auto">
          <a:xfrm>
            <a:off x="684213" y="4221163"/>
            <a:ext cx="473075" cy="236537"/>
          </a:xfrm>
          <a:prstGeom prst="rect">
            <a:avLst/>
          </a:prstGeom>
          <a:noFill/>
        </p:spPr>
      </p:pic>
      <p:pic>
        <p:nvPicPr>
          <p:cNvPr id="163851" name="Picture 11" descr="j0233070"/>
          <p:cNvPicPr>
            <a:picLocks noChangeAspect="1" noChangeArrowheads="1"/>
          </p:cNvPicPr>
          <p:nvPr/>
        </p:nvPicPr>
        <p:blipFill>
          <a:blip r:embed="rId3" cstate="print"/>
          <a:srcRect/>
          <a:stretch>
            <a:fillRect/>
          </a:stretch>
        </p:blipFill>
        <p:spPr bwMode="auto">
          <a:xfrm>
            <a:off x="684213" y="4652963"/>
            <a:ext cx="473075" cy="236537"/>
          </a:xfrm>
          <a:prstGeom prst="rect">
            <a:avLst/>
          </a:prstGeom>
          <a:noFill/>
        </p:spPr>
      </p:pic>
      <p:pic>
        <p:nvPicPr>
          <p:cNvPr id="163852" name="Picture 12" descr="j0233070"/>
          <p:cNvPicPr>
            <a:picLocks noChangeAspect="1" noChangeArrowheads="1"/>
          </p:cNvPicPr>
          <p:nvPr/>
        </p:nvPicPr>
        <p:blipFill>
          <a:blip r:embed="rId3" cstate="print"/>
          <a:srcRect/>
          <a:stretch>
            <a:fillRect/>
          </a:stretch>
        </p:blipFill>
        <p:spPr bwMode="auto">
          <a:xfrm>
            <a:off x="684213" y="5084763"/>
            <a:ext cx="473075" cy="236537"/>
          </a:xfrm>
          <a:prstGeom prst="rect">
            <a:avLst/>
          </a:prstGeom>
          <a:noFill/>
        </p:spPr>
      </p:pic>
      <p:pic>
        <p:nvPicPr>
          <p:cNvPr id="163853" name="Picture 13" descr="j0233070"/>
          <p:cNvPicPr>
            <a:picLocks noChangeAspect="1" noChangeArrowheads="1"/>
          </p:cNvPicPr>
          <p:nvPr/>
        </p:nvPicPr>
        <p:blipFill>
          <a:blip r:embed="rId3" cstate="print"/>
          <a:srcRect/>
          <a:stretch>
            <a:fillRect/>
          </a:stretch>
        </p:blipFill>
        <p:spPr bwMode="auto">
          <a:xfrm>
            <a:off x="755650" y="5445125"/>
            <a:ext cx="473075" cy="236538"/>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40110" y="133094"/>
            <a:ext cx="3456384" cy="707886"/>
          </a:xfrm>
          <a:prstGeom prst="rect">
            <a:avLst/>
          </a:prstGeom>
          <a:noFill/>
        </p:spPr>
        <p:txBody>
          <a:bodyPr wrap="square" rtlCol="0">
            <a:spAutoFit/>
          </a:bodyPr>
          <a:lstStyle/>
          <a:p>
            <a:r>
              <a:rPr lang="pt-BR" sz="4000" dirty="0"/>
              <a:t>Otto </a:t>
            </a:r>
            <a:r>
              <a:rPr lang="pt-BR" sz="4000" dirty="0" err="1"/>
              <a:t>Lilienthal</a:t>
            </a:r>
            <a:endParaRPr lang="pt-BR" sz="4000" dirty="0"/>
          </a:p>
        </p:txBody>
      </p:sp>
      <p:pic>
        <p:nvPicPr>
          <p:cNvPr id="3" name="Image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000" y="828134"/>
            <a:ext cx="3631440" cy="2808312"/>
          </a:xfrm>
          <a:prstGeom prst="rect">
            <a:avLst/>
          </a:prstGeom>
        </p:spPr>
      </p:pic>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0451" y="692696"/>
            <a:ext cx="2324100" cy="2476500"/>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5936" y="457945"/>
            <a:ext cx="2857500" cy="3209925"/>
          </a:xfrm>
          <a:prstGeom prst="rect">
            <a:avLst/>
          </a:prstGeom>
        </p:spPr>
      </p:pic>
      <p:pic>
        <p:nvPicPr>
          <p:cNvPr id="10" name="Image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827" y="3861048"/>
            <a:ext cx="3228950" cy="2767671"/>
          </a:xfrm>
          <a:prstGeom prst="rect">
            <a:avLst/>
          </a:prstGeom>
        </p:spPr>
      </p:pic>
      <p:pic>
        <p:nvPicPr>
          <p:cNvPr id="12" name="Imagem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55976" y="3712292"/>
            <a:ext cx="4013200" cy="2946400"/>
          </a:xfrm>
          <a:prstGeom prst="rect">
            <a:avLst/>
          </a:prstGeom>
        </p:spPr>
      </p:pic>
    </p:spTree>
    <p:extLst>
      <p:ext uri="{BB962C8B-B14F-4D97-AF65-F5344CB8AC3E}">
        <p14:creationId xmlns:p14="http://schemas.microsoft.com/office/powerpoint/2010/main" val="17035574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8" name="Text Box 6"/>
          <p:cNvSpPr txBox="1">
            <a:spLocks noChangeArrowheads="1"/>
          </p:cNvSpPr>
          <p:nvPr/>
        </p:nvSpPr>
        <p:spPr bwMode="auto">
          <a:xfrm>
            <a:off x="2916238" y="6021388"/>
            <a:ext cx="3187700" cy="579437"/>
          </a:xfrm>
          <a:prstGeom prst="rect">
            <a:avLst/>
          </a:prstGeom>
          <a:noFill/>
          <a:ln w="9525">
            <a:noFill/>
            <a:miter lim="800000"/>
            <a:headEnd/>
            <a:tailEnd/>
          </a:ln>
          <a:effectLst/>
        </p:spPr>
        <p:txBody>
          <a:bodyPr lIns="90000" tIns="46800" rIns="90000" bIns="46800">
            <a:spAutoFit/>
          </a:bodyPr>
          <a:lstStyle/>
          <a:p>
            <a:pPr algn="ctr"/>
            <a:r>
              <a:rPr lang="pt-BR" sz="3200" dirty="0" err="1">
                <a:latin typeface="Lucida Calligraphy" pitchFamily="66" charset="0"/>
              </a:rPr>
              <a:t>Thank</a:t>
            </a:r>
            <a:r>
              <a:rPr lang="pt-BR" sz="3200" dirty="0">
                <a:latin typeface="Lucida Calligraphy" pitchFamily="66" charset="0"/>
              </a:rPr>
              <a:t> </a:t>
            </a:r>
            <a:r>
              <a:rPr lang="pt-BR" sz="3200" dirty="0" err="1">
                <a:latin typeface="Lucida Calligraphy" pitchFamily="66" charset="0"/>
              </a:rPr>
              <a:t>you</a:t>
            </a:r>
            <a:r>
              <a:rPr lang="pt-BR" sz="3200" dirty="0">
                <a:latin typeface="Lucida Calligraphy" pitchFamily="66" charset="0"/>
              </a:rPr>
              <a:t>!</a:t>
            </a:r>
          </a:p>
        </p:txBody>
      </p:sp>
      <p:sp>
        <p:nvSpPr>
          <p:cNvPr id="74761" name="Rectangle 9"/>
          <p:cNvSpPr>
            <a:spLocks noChangeArrowheads="1"/>
          </p:cNvSpPr>
          <p:nvPr/>
        </p:nvSpPr>
        <p:spPr bwMode="auto">
          <a:xfrm>
            <a:off x="0" y="0"/>
            <a:ext cx="8615363" cy="1600200"/>
          </a:xfrm>
          <a:prstGeom prst="rect">
            <a:avLst/>
          </a:prstGeom>
          <a:noFill/>
          <a:ln w="9525">
            <a:noFill/>
            <a:miter lim="800000"/>
            <a:headEnd/>
            <a:tailEnd/>
          </a:ln>
        </p:spPr>
        <p:txBody>
          <a:bodyPr anchor="ctr"/>
          <a:lstStyle/>
          <a:p>
            <a:pPr algn="ctr"/>
            <a:r>
              <a:rPr lang="en-US" sz="2800">
                <a:solidFill>
                  <a:schemeClr val="tx2"/>
                </a:solidFill>
                <a:latin typeface="Times New Roman" charset="0"/>
              </a:rPr>
              <a:t>The Demoiselle should be considered</a:t>
            </a:r>
            <a:br>
              <a:rPr lang="en-US" sz="2800">
                <a:solidFill>
                  <a:schemeClr val="tx2"/>
                </a:solidFill>
                <a:latin typeface="Times New Roman" charset="0"/>
              </a:rPr>
            </a:br>
            <a:r>
              <a:rPr lang="en-US" sz="2800">
                <a:solidFill>
                  <a:schemeClr val="tx2"/>
                </a:solidFill>
                <a:latin typeface="Times New Roman" charset="0"/>
              </a:rPr>
              <a:t>as the precursor of the modern airplane</a:t>
            </a:r>
          </a:p>
        </p:txBody>
      </p:sp>
      <p:sp>
        <p:nvSpPr>
          <p:cNvPr id="74762" name="Rectangle 10"/>
          <p:cNvSpPr>
            <a:spLocks noChangeArrowheads="1"/>
          </p:cNvSpPr>
          <p:nvPr/>
        </p:nvSpPr>
        <p:spPr bwMode="auto">
          <a:xfrm>
            <a:off x="323850" y="1844675"/>
            <a:ext cx="8424863" cy="2654300"/>
          </a:xfrm>
          <a:prstGeom prst="rect">
            <a:avLst/>
          </a:prstGeom>
          <a:noFill/>
          <a:ln w="9525">
            <a:noFill/>
            <a:miter lim="800000"/>
            <a:headEnd/>
            <a:tailEnd/>
          </a:ln>
          <a:effectLst/>
        </p:spPr>
        <p:txBody>
          <a:bodyPr lIns="90000" tIns="46800" rIns="90000" bIns="46800">
            <a:spAutoFit/>
          </a:bodyPr>
          <a:lstStyle/>
          <a:p>
            <a:r>
              <a:rPr lang="en-US" sz="2800" dirty="0">
                <a:solidFill>
                  <a:srgbClr val="0000CC"/>
                </a:solidFill>
              </a:rPr>
              <a:t>First airplane that fully satisfies the criteria for physical and conceptual precursors:</a:t>
            </a:r>
          </a:p>
          <a:p>
            <a:pPr lvl="1"/>
            <a:r>
              <a:rPr lang="en-US" sz="2800" dirty="0">
                <a:solidFill>
                  <a:srgbClr val="0000CC"/>
                </a:solidFill>
              </a:rPr>
              <a:t>performs the same basic function </a:t>
            </a:r>
            <a:br>
              <a:rPr lang="en-US" sz="2800" dirty="0">
                <a:solidFill>
                  <a:srgbClr val="0000CC"/>
                </a:solidFill>
              </a:rPr>
            </a:br>
            <a:r>
              <a:rPr lang="en-US" sz="2800" dirty="0">
                <a:solidFill>
                  <a:srgbClr val="0000CC"/>
                </a:solidFill>
              </a:rPr>
              <a:t>(unassisted take-off, maneuvering and landing)</a:t>
            </a:r>
          </a:p>
          <a:p>
            <a:pPr lvl="1"/>
            <a:r>
              <a:rPr lang="en-US" sz="2800" dirty="0">
                <a:solidFill>
                  <a:srgbClr val="0000CC"/>
                </a:solidFill>
              </a:rPr>
              <a:t>is a </a:t>
            </a:r>
            <a:r>
              <a:rPr lang="pt-BR" sz="2800" dirty="0">
                <a:solidFill>
                  <a:srgbClr val="0000CC"/>
                </a:solidFill>
              </a:rPr>
              <a:t>link in </a:t>
            </a:r>
            <a:r>
              <a:rPr lang="pt-BR" sz="2800" dirty="0" err="1">
                <a:solidFill>
                  <a:srgbClr val="0000CC"/>
                </a:solidFill>
              </a:rPr>
              <a:t>an</a:t>
            </a:r>
            <a:r>
              <a:rPr lang="pt-BR" sz="2800" dirty="0">
                <a:solidFill>
                  <a:srgbClr val="0000CC"/>
                </a:solidFill>
              </a:rPr>
              <a:t> </a:t>
            </a:r>
            <a:r>
              <a:rPr lang="pt-BR" sz="2800" dirty="0" err="1">
                <a:solidFill>
                  <a:srgbClr val="0000CC"/>
                </a:solidFill>
              </a:rPr>
              <a:t>unbroken</a:t>
            </a:r>
            <a:r>
              <a:rPr lang="pt-BR" sz="2800" dirty="0">
                <a:solidFill>
                  <a:srgbClr val="0000CC"/>
                </a:solidFill>
              </a:rPr>
              <a:t> </a:t>
            </a:r>
            <a:r>
              <a:rPr lang="pt-BR" sz="2800" dirty="0" err="1">
                <a:solidFill>
                  <a:srgbClr val="0000CC"/>
                </a:solidFill>
              </a:rPr>
              <a:t>chain</a:t>
            </a:r>
            <a:r>
              <a:rPr lang="pt-BR" sz="2800" dirty="0">
                <a:solidFill>
                  <a:srgbClr val="0000CC"/>
                </a:solidFill>
              </a:rPr>
              <a:t> </a:t>
            </a:r>
            <a:r>
              <a:rPr lang="pt-BR" sz="2800" dirty="0" err="1">
                <a:solidFill>
                  <a:srgbClr val="0000CC"/>
                </a:solidFill>
              </a:rPr>
              <a:t>that</a:t>
            </a:r>
            <a:r>
              <a:rPr lang="pt-BR" sz="2800" dirty="0">
                <a:solidFill>
                  <a:srgbClr val="0000CC"/>
                </a:solidFill>
              </a:rPr>
              <a:t> leads </a:t>
            </a:r>
            <a:r>
              <a:rPr lang="pt-BR" sz="2800" dirty="0" err="1">
                <a:solidFill>
                  <a:srgbClr val="0000CC"/>
                </a:solidFill>
              </a:rPr>
              <a:t>to</a:t>
            </a:r>
            <a:r>
              <a:rPr lang="pt-BR" sz="2800" dirty="0">
                <a:solidFill>
                  <a:srgbClr val="0000CC"/>
                </a:solidFill>
              </a:rPr>
              <a:t> </a:t>
            </a:r>
            <a:r>
              <a:rPr lang="pt-BR" sz="2800" dirty="0" err="1">
                <a:solidFill>
                  <a:srgbClr val="0000CC"/>
                </a:solidFill>
              </a:rPr>
              <a:t>the</a:t>
            </a:r>
            <a:r>
              <a:rPr lang="pt-BR" sz="2800" dirty="0">
                <a:solidFill>
                  <a:srgbClr val="0000CC"/>
                </a:solidFill>
              </a:rPr>
              <a:t> </a:t>
            </a:r>
            <a:r>
              <a:rPr lang="pt-BR" sz="2800" dirty="0" err="1">
                <a:solidFill>
                  <a:srgbClr val="0000CC"/>
                </a:solidFill>
              </a:rPr>
              <a:t>modern</a:t>
            </a:r>
            <a:r>
              <a:rPr lang="pt-BR" sz="2800" dirty="0">
                <a:solidFill>
                  <a:srgbClr val="0000CC"/>
                </a:solidFill>
              </a:rPr>
              <a:t> </a:t>
            </a:r>
            <a:r>
              <a:rPr lang="pt-BR" sz="2800" dirty="0" err="1">
                <a:solidFill>
                  <a:srgbClr val="0000CC"/>
                </a:solidFill>
              </a:rPr>
              <a:t>airplane</a:t>
            </a:r>
            <a:r>
              <a:rPr lang="pt-BR" sz="2800" dirty="0">
                <a:solidFill>
                  <a:srgbClr val="0000CC"/>
                </a:solidFill>
              </a:rPr>
              <a:t> </a:t>
            </a:r>
            <a:r>
              <a:rPr lang="pt-BR" sz="2800" dirty="0" err="1">
                <a:solidFill>
                  <a:srgbClr val="0000CC"/>
                </a:solidFill>
              </a:rPr>
              <a:t>through</a:t>
            </a:r>
            <a:r>
              <a:rPr lang="pt-BR" sz="2800" dirty="0">
                <a:solidFill>
                  <a:srgbClr val="0000CC"/>
                </a:solidFill>
              </a:rPr>
              <a:t> incremental </a:t>
            </a:r>
            <a:r>
              <a:rPr lang="pt-BR" sz="2800" dirty="0" err="1">
                <a:solidFill>
                  <a:srgbClr val="0000CC"/>
                </a:solidFill>
              </a:rPr>
              <a:t>development</a:t>
            </a:r>
            <a:endParaRPr lang="en-US" sz="2800" dirty="0">
              <a:solidFill>
                <a:srgbClr val="0000CC"/>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8" name="Picture 4" descr="helicop">
            <a:hlinkClick r:id="rId3" action="ppaction://hlinksldjump"/>
          </p:cNvPr>
          <p:cNvPicPr>
            <a:picLocks noGrp="1" noChangeAspect="1" noChangeArrowheads="1"/>
          </p:cNvPicPr>
          <p:nvPr>
            <p:ph/>
          </p:nvPr>
        </p:nvPicPr>
        <p:blipFill>
          <a:blip r:embed="rId4" cstate="print"/>
          <a:srcRect/>
          <a:stretch>
            <a:fillRect/>
          </a:stretch>
        </p:blipFill>
        <p:spPr>
          <a:xfrm>
            <a:off x="2195513" y="404813"/>
            <a:ext cx="5349875" cy="5848350"/>
          </a:xfrm>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2" name="Picture 4" descr="dir14"/>
          <p:cNvPicPr>
            <a:picLocks noGrp="1" noChangeAspect="1" noChangeArrowheads="1"/>
          </p:cNvPicPr>
          <p:nvPr>
            <p:ph sz="half" idx="1"/>
          </p:nvPr>
        </p:nvPicPr>
        <p:blipFill>
          <a:blip r:embed="rId3" cstate="print"/>
          <a:srcRect/>
          <a:stretch>
            <a:fillRect/>
          </a:stretch>
        </p:blipFill>
        <p:spPr>
          <a:xfrm>
            <a:off x="34925" y="2352675"/>
            <a:ext cx="4749800" cy="4203700"/>
          </a:xfrm>
          <a:noFill/>
          <a:ln/>
        </p:spPr>
      </p:pic>
      <p:pic>
        <p:nvPicPr>
          <p:cNvPr id="94214" name="Picture 6" descr="dirig14lado"/>
          <p:cNvPicPr>
            <a:picLocks noGrp="1" noChangeAspect="1" noChangeArrowheads="1"/>
          </p:cNvPicPr>
          <p:nvPr>
            <p:ph sz="half" idx="2"/>
          </p:nvPr>
        </p:nvPicPr>
        <p:blipFill>
          <a:blip r:embed="rId4" cstate="print"/>
          <a:srcRect/>
          <a:stretch>
            <a:fillRect/>
          </a:stretch>
        </p:blipFill>
        <p:spPr>
          <a:xfrm>
            <a:off x="3917950" y="188913"/>
            <a:ext cx="5118100" cy="3417887"/>
          </a:xfrm>
          <a:noFill/>
          <a:ln/>
        </p:spPr>
      </p:pic>
      <p:sp>
        <p:nvSpPr>
          <p:cNvPr id="94217" name="Text Box 9"/>
          <p:cNvSpPr txBox="1">
            <a:spLocks noChangeArrowheads="1"/>
          </p:cNvSpPr>
          <p:nvPr/>
        </p:nvSpPr>
        <p:spPr bwMode="auto">
          <a:xfrm>
            <a:off x="395288" y="2051050"/>
            <a:ext cx="1439862" cy="396875"/>
          </a:xfrm>
          <a:prstGeom prst="rect">
            <a:avLst/>
          </a:prstGeom>
          <a:noFill/>
          <a:ln w="9525">
            <a:noFill/>
            <a:miter lim="800000"/>
            <a:headEnd/>
            <a:tailEnd/>
          </a:ln>
          <a:effectLst/>
        </p:spPr>
        <p:txBody>
          <a:bodyPr lIns="90000" tIns="46800" rIns="90000" bIns="46800">
            <a:spAutoFit/>
          </a:bodyPr>
          <a:lstStyle/>
          <a:p>
            <a:pPr>
              <a:spcBef>
                <a:spcPct val="50000"/>
              </a:spcBef>
            </a:pPr>
            <a:r>
              <a:rPr lang="pt-BR"/>
              <a:t>No. 14</a:t>
            </a:r>
          </a:p>
        </p:txBody>
      </p:sp>
      <p:sp>
        <p:nvSpPr>
          <p:cNvPr id="94218" name="Text Box 10"/>
          <p:cNvSpPr txBox="1">
            <a:spLocks noChangeArrowheads="1"/>
          </p:cNvSpPr>
          <p:nvPr/>
        </p:nvSpPr>
        <p:spPr bwMode="auto">
          <a:xfrm>
            <a:off x="7019925" y="3789363"/>
            <a:ext cx="1800225" cy="701675"/>
          </a:xfrm>
          <a:prstGeom prst="rect">
            <a:avLst/>
          </a:prstGeom>
          <a:noFill/>
          <a:ln w="9525">
            <a:noFill/>
            <a:miter lim="800000"/>
            <a:headEnd/>
            <a:tailEnd/>
          </a:ln>
          <a:effectLst/>
        </p:spPr>
        <p:txBody>
          <a:bodyPr lIns="90000" tIns="46800" rIns="90000" bIns="46800">
            <a:spAutoFit/>
          </a:bodyPr>
          <a:lstStyle/>
          <a:p>
            <a:pPr>
              <a:spcBef>
                <a:spcPct val="50000"/>
              </a:spcBef>
            </a:pPr>
            <a:r>
              <a:rPr lang="pt-BR"/>
              <a:t>No. 14 for speed record</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684213" y="5589588"/>
            <a:ext cx="7707312" cy="701675"/>
          </a:xfrm>
          <a:prstGeom prst="rect">
            <a:avLst/>
          </a:prstGeom>
          <a:noFill/>
          <a:ln w="9525">
            <a:noFill/>
            <a:miter lim="800000"/>
            <a:headEnd/>
            <a:tailEnd/>
          </a:ln>
          <a:effectLst/>
        </p:spPr>
        <p:txBody>
          <a:bodyPr wrap="none">
            <a:spAutoFit/>
          </a:bodyPr>
          <a:lstStyle/>
          <a:p>
            <a:pPr algn="ctr"/>
            <a:r>
              <a:rPr lang="en-US"/>
              <a:t>Photograph of Santos Dumont's 14-Bis flight on October 23rd 1906</a:t>
            </a:r>
          </a:p>
          <a:p>
            <a:pPr algn="ctr"/>
            <a:r>
              <a:rPr lang="en-US"/>
              <a:t>(Reproduced from Musa, Mourão and Tilkian, 2003). </a:t>
            </a:r>
          </a:p>
        </p:txBody>
      </p:sp>
      <p:pic>
        <p:nvPicPr>
          <p:cNvPr id="27656" name="Picture 8"/>
          <p:cNvPicPr>
            <a:picLocks noChangeAspect="1" noChangeArrowheads="1"/>
          </p:cNvPicPr>
          <p:nvPr/>
        </p:nvPicPr>
        <p:blipFill>
          <a:blip r:embed="rId3" cstate="print"/>
          <a:srcRect/>
          <a:stretch>
            <a:fillRect/>
          </a:stretch>
        </p:blipFill>
        <p:spPr bwMode="auto">
          <a:xfrm>
            <a:off x="904875" y="1425575"/>
            <a:ext cx="7334250" cy="4010025"/>
          </a:xfrm>
          <a:prstGeom prst="rect">
            <a:avLst/>
          </a:prstGeom>
          <a:noFill/>
          <a:ln w="9525">
            <a:noFill/>
            <a:miter lim="800000"/>
            <a:headEnd/>
            <a:tailEnd/>
          </a:ln>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4 BIS 2">
            <a:hlinkClick r:id="" action="ppaction://media"/>
            <a:extLst>
              <a:ext uri="{FF2B5EF4-FFF2-40B4-BE49-F238E27FC236}">
                <a16:creationId xmlns:a16="http://schemas.microsoft.com/office/drawing/2014/main" id="{24B5A539-93D7-4BCC-A6CC-07DEC71D160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3541" y="116632"/>
            <a:ext cx="8256917" cy="61926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oo 14 bis-idac-caladas novas-alan calassa">
            <a:hlinkClick r:id="" action="ppaction://media"/>
            <a:extLst>
              <a:ext uri="{FF2B5EF4-FFF2-40B4-BE49-F238E27FC236}">
                <a16:creationId xmlns:a16="http://schemas.microsoft.com/office/drawing/2014/main" id="{BB2D4F07-CDD9-488D-8AFE-4797A1AF6EF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3142" y="620688"/>
            <a:ext cx="8439338" cy="5754094"/>
          </a:xfrm>
          <a:prstGeom prst="rect">
            <a:avLst/>
          </a:prstGeom>
        </p:spPr>
      </p:pic>
    </p:spTree>
    <p:extLst>
      <p:ext uri="{BB962C8B-B14F-4D97-AF65-F5344CB8AC3E}">
        <p14:creationId xmlns:p14="http://schemas.microsoft.com/office/powerpoint/2010/main" val="288803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7" name="Picture 5"/>
          <p:cNvPicPr>
            <a:picLocks noChangeAspect="1" noChangeArrowheads="1"/>
          </p:cNvPicPr>
          <p:nvPr/>
        </p:nvPicPr>
        <p:blipFill>
          <a:blip r:embed="rId3" cstate="print"/>
          <a:srcRect/>
          <a:stretch>
            <a:fillRect/>
          </a:stretch>
        </p:blipFill>
        <p:spPr bwMode="auto">
          <a:xfrm>
            <a:off x="0" y="0"/>
            <a:ext cx="8045450" cy="4041775"/>
          </a:xfrm>
          <a:prstGeom prst="rect">
            <a:avLst/>
          </a:prstGeom>
          <a:noFill/>
          <a:ln w="9525">
            <a:noFill/>
            <a:miter lim="800000"/>
            <a:headEnd/>
            <a:tailEnd/>
          </a:ln>
          <a:effectLst/>
        </p:spPr>
      </p:pic>
      <p:sp>
        <p:nvSpPr>
          <p:cNvPr id="79878" name="Text Box 6"/>
          <p:cNvSpPr txBox="1">
            <a:spLocks noChangeArrowheads="1"/>
          </p:cNvSpPr>
          <p:nvPr/>
        </p:nvSpPr>
        <p:spPr bwMode="auto">
          <a:xfrm>
            <a:off x="539750" y="6092825"/>
            <a:ext cx="7829550" cy="396875"/>
          </a:xfrm>
          <a:prstGeom prst="rect">
            <a:avLst/>
          </a:prstGeom>
          <a:noFill/>
          <a:ln w="9525">
            <a:noFill/>
            <a:miter lim="800000"/>
            <a:headEnd/>
            <a:tailEnd/>
          </a:ln>
          <a:effectLst/>
        </p:spPr>
        <p:txBody>
          <a:bodyPr wrap="none">
            <a:spAutoFit/>
          </a:bodyPr>
          <a:lstStyle/>
          <a:p>
            <a:r>
              <a:rPr lang="en-US"/>
              <a:t>Airplane No.15 (Reproduced from Musa, Mourão and Tilkian, 2003).</a:t>
            </a:r>
          </a:p>
        </p:txBody>
      </p:sp>
      <p:pic>
        <p:nvPicPr>
          <p:cNvPr id="79879" name="Picture 7" descr="N15_lado"/>
          <p:cNvPicPr>
            <a:picLocks noChangeAspect="1" noChangeArrowheads="1"/>
          </p:cNvPicPr>
          <p:nvPr/>
        </p:nvPicPr>
        <p:blipFill>
          <a:blip r:embed="rId4" cstate="print"/>
          <a:srcRect/>
          <a:stretch>
            <a:fillRect/>
          </a:stretch>
        </p:blipFill>
        <p:spPr bwMode="auto">
          <a:xfrm>
            <a:off x="4859338" y="3933825"/>
            <a:ext cx="3962400" cy="1997075"/>
          </a:xfrm>
          <a:prstGeom prst="rect">
            <a:avLst/>
          </a:prstGeom>
          <a:noFill/>
          <a:ln w="101600" cmpd="tri">
            <a:solidFill>
              <a:schemeClr val="tx2"/>
            </a:solidFill>
            <a:miter lim="800000"/>
            <a:headEnd/>
            <a:tailEnd/>
          </a:ln>
          <a:effectLst/>
        </p:spPr>
      </p:pic>
      <p:sp>
        <p:nvSpPr>
          <p:cNvPr id="79880" name="Rectangle 8"/>
          <p:cNvSpPr>
            <a:spLocks noChangeArrowheads="1"/>
          </p:cNvSpPr>
          <p:nvPr/>
        </p:nvSpPr>
        <p:spPr bwMode="auto">
          <a:xfrm>
            <a:off x="2051050" y="4676775"/>
            <a:ext cx="1762125" cy="822325"/>
          </a:xfrm>
          <a:prstGeom prst="rect">
            <a:avLst/>
          </a:prstGeom>
          <a:noFill/>
          <a:ln w="9525">
            <a:noFill/>
            <a:miter lim="800000"/>
            <a:headEnd/>
            <a:tailEnd/>
          </a:ln>
          <a:effectLst/>
        </p:spPr>
        <p:txBody>
          <a:bodyPr wrap="none" lIns="90000" tIns="46800" rIns="90000" bIns="46800">
            <a:spAutoFit/>
          </a:bodyPr>
          <a:lstStyle/>
          <a:p>
            <a:pPr eaLnBrk="0" hangingPunct="0">
              <a:spcBef>
                <a:spcPct val="20000"/>
              </a:spcBef>
            </a:pPr>
            <a:r>
              <a:rPr lang="en-US" sz="2400">
                <a:solidFill>
                  <a:srgbClr val="20207E"/>
                </a:solidFill>
              </a:rPr>
              <a:t>N°15 could </a:t>
            </a:r>
            <a:br>
              <a:rPr lang="en-US" sz="2400">
                <a:solidFill>
                  <a:srgbClr val="20207E"/>
                </a:solidFill>
              </a:rPr>
            </a:br>
            <a:r>
              <a:rPr lang="en-US" sz="2400">
                <a:solidFill>
                  <a:srgbClr val="20207E"/>
                </a:solidFill>
              </a:rPr>
              <a:t>not rotate</a:t>
            </a:r>
            <a:r>
              <a:rPr lang="en-US">
                <a:solidFill>
                  <a:srgbClr val="20207E"/>
                </a:solidFill>
              </a:rPr>
              <a:t> !</a:t>
            </a:r>
          </a:p>
        </p:txBody>
      </p:sp>
      <p:sp>
        <p:nvSpPr>
          <p:cNvPr id="79882" name="AutoShape 10"/>
          <p:cNvSpPr>
            <a:spLocks noChangeArrowheads="1"/>
          </p:cNvSpPr>
          <p:nvPr/>
        </p:nvSpPr>
        <p:spPr bwMode="auto">
          <a:xfrm>
            <a:off x="3851275" y="4868863"/>
            <a:ext cx="865188" cy="2159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tx1"/>
          </a:solidFill>
          <a:ln w="9525">
            <a:noFill/>
            <a:miter lim="800000"/>
            <a:headEnd/>
            <a:tailEnd/>
          </a:ln>
          <a:effectLst/>
        </p:spPr>
        <p:txBody>
          <a:bodyPr wrap="none" lIns="90000" tIns="46800" rIns="90000" bIns="46800" anchor="ctr"/>
          <a:lstStyle/>
          <a:p>
            <a:endParaRPr lang="pt-B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3" name="Picture 5"/>
          <p:cNvPicPr>
            <a:picLocks noChangeAspect="1" noChangeArrowheads="1"/>
          </p:cNvPicPr>
          <p:nvPr/>
        </p:nvPicPr>
        <p:blipFill>
          <a:blip r:embed="rId3" cstate="print"/>
          <a:srcRect/>
          <a:stretch>
            <a:fillRect/>
          </a:stretch>
        </p:blipFill>
        <p:spPr bwMode="auto">
          <a:xfrm>
            <a:off x="1657350" y="601663"/>
            <a:ext cx="5829300" cy="5657850"/>
          </a:xfrm>
          <a:prstGeom prst="rect">
            <a:avLst/>
          </a:prstGeom>
          <a:noFill/>
          <a:ln w="9525">
            <a:noFill/>
            <a:miter lim="800000"/>
            <a:headEnd/>
            <a:tailEnd/>
          </a:ln>
          <a:effectLst/>
        </p:spPr>
      </p:pic>
      <p:sp>
        <p:nvSpPr>
          <p:cNvPr id="78854" name="Text Box 6"/>
          <p:cNvSpPr txBox="1">
            <a:spLocks noChangeArrowheads="1"/>
          </p:cNvSpPr>
          <p:nvPr/>
        </p:nvSpPr>
        <p:spPr bwMode="auto">
          <a:xfrm>
            <a:off x="395288" y="6272213"/>
            <a:ext cx="8475662" cy="396875"/>
          </a:xfrm>
          <a:prstGeom prst="rect">
            <a:avLst/>
          </a:prstGeom>
          <a:noFill/>
          <a:ln w="9525">
            <a:noFill/>
            <a:miter lim="800000"/>
            <a:headEnd/>
            <a:tailEnd/>
          </a:ln>
          <a:effectLst/>
        </p:spPr>
        <p:txBody>
          <a:bodyPr wrap="none">
            <a:spAutoFit/>
          </a:bodyPr>
          <a:lstStyle/>
          <a:p>
            <a:r>
              <a:rPr lang="en-US"/>
              <a:t>Hybrid aircraft No.16 (Reproduced from Musa, Mourão and Tilkian, 2003).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7" name="Picture 5" descr="N17"/>
          <p:cNvPicPr>
            <a:picLocks noChangeAspect="1" noChangeArrowheads="1"/>
          </p:cNvPicPr>
          <p:nvPr/>
        </p:nvPicPr>
        <p:blipFill>
          <a:blip r:embed="rId3" cstate="print"/>
          <a:srcRect/>
          <a:stretch>
            <a:fillRect/>
          </a:stretch>
        </p:blipFill>
        <p:spPr bwMode="auto">
          <a:xfrm>
            <a:off x="395288" y="550863"/>
            <a:ext cx="8137525" cy="5697537"/>
          </a:xfrm>
          <a:prstGeom prst="rect">
            <a:avLst/>
          </a:prstGeom>
          <a:noFill/>
          <a:ln w="101600" cmpd="tri">
            <a:solidFill>
              <a:schemeClr val="tx2"/>
            </a:solidFill>
            <a:miter lim="800000"/>
            <a:headEnd/>
            <a:tailEnd/>
          </a:ln>
          <a:effec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30" name="Picture 6"/>
          <p:cNvPicPr>
            <a:picLocks noChangeAspect="1" noChangeArrowheads="1"/>
          </p:cNvPicPr>
          <p:nvPr/>
        </p:nvPicPr>
        <p:blipFill>
          <a:blip r:embed="rId3" cstate="print"/>
          <a:srcRect/>
          <a:stretch>
            <a:fillRect/>
          </a:stretch>
        </p:blipFill>
        <p:spPr bwMode="auto">
          <a:xfrm>
            <a:off x="427038" y="0"/>
            <a:ext cx="8248650" cy="5172075"/>
          </a:xfrm>
          <a:prstGeom prst="rect">
            <a:avLst/>
          </a:prstGeom>
          <a:noFill/>
          <a:ln w="9525">
            <a:noFill/>
            <a:miter lim="800000"/>
            <a:headEnd/>
            <a:tailEnd/>
          </a:ln>
          <a:effectLst/>
        </p:spPr>
      </p:pic>
      <p:sp>
        <p:nvSpPr>
          <p:cNvPr id="77831" name="Text Box 7"/>
          <p:cNvSpPr txBox="1">
            <a:spLocks noChangeArrowheads="1"/>
          </p:cNvSpPr>
          <p:nvPr/>
        </p:nvSpPr>
        <p:spPr bwMode="auto">
          <a:xfrm>
            <a:off x="3779838" y="6237288"/>
            <a:ext cx="2287587" cy="396875"/>
          </a:xfrm>
          <a:prstGeom prst="rect">
            <a:avLst/>
          </a:prstGeom>
          <a:noFill/>
          <a:ln w="9525">
            <a:noFill/>
            <a:miter lim="800000"/>
            <a:headEnd/>
            <a:tailEnd/>
          </a:ln>
          <a:effectLst/>
        </p:spPr>
        <p:txBody>
          <a:bodyPr wrap="none">
            <a:spAutoFit/>
          </a:bodyPr>
          <a:lstStyle/>
          <a:p>
            <a:r>
              <a:rPr lang="en-US"/>
              <a:t>Racing boat No.18</a:t>
            </a:r>
          </a:p>
        </p:txBody>
      </p:sp>
      <p:pic>
        <p:nvPicPr>
          <p:cNvPr id="77832" name="Picture 8" descr="Figura4"/>
          <p:cNvPicPr>
            <a:picLocks noChangeAspect="1" noChangeArrowheads="1"/>
          </p:cNvPicPr>
          <p:nvPr/>
        </p:nvPicPr>
        <p:blipFill>
          <a:blip r:embed="rId4" cstate="print"/>
          <a:srcRect/>
          <a:stretch>
            <a:fillRect/>
          </a:stretch>
        </p:blipFill>
        <p:spPr bwMode="auto">
          <a:xfrm>
            <a:off x="6156325" y="4437063"/>
            <a:ext cx="2695575" cy="2027237"/>
          </a:xfrm>
          <a:prstGeom prst="rect">
            <a:avLst/>
          </a:prstGeom>
          <a:noFill/>
        </p:spPr>
      </p:pic>
      <p:pic>
        <p:nvPicPr>
          <p:cNvPr id="77835" name="Picture 11" descr="desliz18grupo"/>
          <p:cNvPicPr>
            <a:picLocks noChangeAspect="1" noChangeArrowheads="1"/>
          </p:cNvPicPr>
          <p:nvPr/>
        </p:nvPicPr>
        <p:blipFill>
          <a:blip r:embed="rId5" cstate="print"/>
          <a:srcRect/>
          <a:stretch>
            <a:fillRect/>
          </a:stretch>
        </p:blipFill>
        <p:spPr bwMode="auto">
          <a:xfrm>
            <a:off x="0" y="4375150"/>
            <a:ext cx="3602038" cy="248285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2160" y="3154977"/>
            <a:ext cx="2315941" cy="3535288"/>
          </a:xfrm>
          <a:prstGeom prst="rect">
            <a:avLst/>
          </a:prstGeom>
        </p:spPr>
      </p:pic>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711" y="3055301"/>
            <a:ext cx="4713337" cy="3634964"/>
          </a:xfrm>
          <a:prstGeom prst="rect">
            <a:avLst/>
          </a:prstGeom>
        </p:spPr>
      </p:pic>
      <p:pic>
        <p:nvPicPr>
          <p:cNvPr id="4" name="Image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711" y="188640"/>
            <a:ext cx="4874348" cy="2736304"/>
          </a:xfrm>
          <a:prstGeom prst="rect">
            <a:avLst/>
          </a:prstGeom>
        </p:spPr>
      </p:pic>
      <p:pic>
        <p:nvPicPr>
          <p:cNvPr id="5" name="Image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2550" y="203584"/>
            <a:ext cx="3655160" cy="2721360"/>
          </a:xfrm>
          <a:prstGeom prst="rect">
            <a:avLst/>
          </a:prstGeom>
        </p:spPr>
      </p:pic>
    </p:spTree>
    <p:extLst>
      <p:ext uri="{BB962C8B-B14F-4D97-AF65-F5344CB8AC3E}">
        <p14:creationId xmlns:p14="http://schemas.microsoft.com/office/powerpoint/2010/main" val="32830730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5" name="Picture 5"/>
          <p:cNvPicPr>
            <a:picLocks noChangeAspect="1" noChangeArrowheads="1"/>
          </p:cNvPicPr>
          <p:nvPr/>
        </p:nvPicPr>
        <p:blipFill>
          <a:blip r:embed="rId3" cstate="print"/>
          <a:srcRect/>
          <a:stretch>
            <a:fillRect/>
          </a:stretch>
        </p:blipFill>
        <p:spPr bwMode="auto">
          <a:xfrm>
            <a:off x="481013" y="120650"/>
            <a:ext cx="8181975" cy="5972175"/>
          </a:xfrm>
          <a:prstGeom prst="rect">
            <a:avLst/>
          </a:prstGeom>
          <a:noFill/>
          <a:ln w="9525">
            <a:noFill/>
            <a:miter lim="800000"/>
            <a:headEnd/>
            <a:tailEnd/>
          </a:ln>
          <a:effectLst/>
        </p:spPr>
      </p:pic>
      <p:sp>
        <p:nvSpPr>
          <p:cNvPr id="76806" name="Text Box 6"/>
          <p:cNvSpPr txBox="1">
            <a:spLocks noChangeArrowheads="1"/>
          </p:cNvSpPr>
          <p:nvPr/>
        </p:nvSpPr>
        <p:spPr bwMode="auto">
          <a:xfrm>
            <a:off x="1331913" y="6092825"/>
            <a:ext cx="6078537" cy="701675"/>
          </a:xfrm>
          <a:prstGeom prst="rect">
            <a:avLst/>
          </a:prstGeom>
          <a:noFill/>
          <a:ln w="9525">
            <a:noFill/>
            <a:miter lim="800000"/>
            <a:headEnd/>
            <a:tailEnd/>
          </a:ln>
          <a:effectLst/>
        </p:spPr>
        <p:txBody>
          <a:bodyPr wrap="none">
            <a:spAutoFit/>
          </a:bodyPr>
          <a:lstStyle/>
          <a:p>
            <a:pPr algn="ctr"/>
            <a:r>
              <a:rPr lang="en-US"/>
              <a:t>Airplane No.19 Demoiselle</a:t>
            </a:r>
          </a:p>
          <a:p>
            <a:pPr algn="ctr"/>
            <a:r>
              <a:rPr lang="en-US"/>
              <a:t>(Reproduced from Musa, Mourão and Tilkian, 2003).</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Text Box 3"/>
          <p:cNvSpPr txBox="1">
            <a:spLocks noChangeArrowheads="1"/>
          </p:cNvSpPr>
          <p:nvPr/>
        </p:nvSpPr>
        <p:spPr bwMode="auto">
          <a:xfrm>
            <a:off x="1589088" y="5084763"/>
            <a:ext cx="6078537" cy="701675"/>
          </a:xfrm>
          <a:prstGeom prst="rect">
            <a:avLst/>
          </a:prstGeom>
          <a:noFill/>
          <a:ln w="9525">
            <a:noFill/>
            <a:miter lim="800000"/>
            <a:headEnd/>
            <a:tailEnd/>
          </a:ln>
          <a:effectLst/>
        </p:spPr>
        <p:txBody>
          <a:bodyPr wrap="none">
            <a:spAutoFit/>
          </a:bodyPr>
          <a:lstStyle/>
          <a:p>
            <a:pPr algn="ctr"/>
            <a:r>
              <a:rPr lang="en-US" dirty="0"/>
              <a:t>Airplane No.19 Demoiselle</a:t>
            </a:r>
          </a:p>
          <a:p>
            <a:pPr algn="ctr"/>
            <a:r>
              <a:rPr lang="en-US" dirty="0"/>
              <a:t>(Reproduced from Musa, </a:t>
            </a:r>
            <a:r>
              <a:rPr lang="en-US" dirty="0" err="1"/>
              <a:t>Mourão</a:t>
            </a:r>
            <a:r>
              <a:rPr lang="en-US" dirty="0"/>
              <a:t> and </a:t>
            </a:r>
            <a:r>
              <a:rPr lang="en-US" dirty="0" err="1"/>
              <a:t>Tilkian</a:t>
            </a:r>
            <a:r>
              <a:rPr lang="en-US" dirty="0"/>
              <a:t>, 2003).</a:t>
            </a:r>
          </a:p>
        </p:txBody>
      </p:sp>
      <p:pic>
        <p:nvPicPr>
          <p:cNvPr id="84996" name="Picture 4" descr="Demoiselle 2"/>
          <p:cNvPicPr>
            <a:picLocks noGrp="1" noChangeAspect="1" noChangeArrowheads="1"/>
          </p:cNvPicPr>
          <p:nvPr>
            <p:ph/>
          </p:nvPr>
        </p:nvPicPr>
        <p:blipFill>
          <a:blip r:embed="rId3" cstate="print"/>
          <a:srcRect/>
          <a:stretch>
            <a:fillRect/>
          </a:stretch>
        </p:blipFill>
        <p:spPr>
          <a:xfrm>
            <a:off x="179388" y="2060575"/>
            <a:ext cx="8870950" cy="2684463"/>
          </a:xfrm>
          <a:noFill/>
          <a:ln/>
        </p:spPr>
      </p:pic>
      <p:sp>
        <p:nvSpPr>
          <p:cNvPr id="84998" name="Line 6"/>
          <p:cNvSpPr>
            <a:spLocks noChangeShapeType="1"/>
          </p:cNvSpPr>
          <p:nvPr/>
        </p:nvSpPr>
        <p:spPr bwMode="auto">
          <a:xfrm flipH="1" flipV="1">
            <a:off x="6659563" y="1341438"/>
            <a:ext cx="1008062" cy="1655762"/>
          </a:xfrm>
          <a:prstGeom prst="line">
            <a:avLst/>
          </a:prstGeom>
          <a:noFill/>
          <a:ln w="12700">
            <a:solidFill>
              <a:srgbClr val="D7D200"/>
            </a:solidFill>
            <a:round/>
            <a:headEnd type="arrow" w="med" len="med"/>
            <a:tailEnd/>
          </a:ln>
          <a:effectLst/>
        </p:spPr>
        <p:txBody>
          <a:bodyPr lIns="90000" tIns="46800" rIns="90000" bIns="46800"/>
          <a:lstStyle/>
          <a:p>
            <a:endParaRPr lang="pt-BR"/>
          </a:p>
        </p:txBody>
      </p:sp>
      <p:sp>
        <p:nvSpPr>
          <p:cNvPr id="84999" name="Text Box 7"/>
          <p:cNvSpPr txBox="1">
            <a:spLocks noChangeArrowheads="1"/>
          </p:cNvSpPr>
          <p:nvPr/>
        </p:nvSpPr>
        <p:spPr bwMode="auto">
          <a:xfrm>
            <a:off x="5364163" y="404813"/>
            <a:ext cx="1439862" cy="701675"/>
          </a:xfrm>
          <a:prstGeom prst="rect">
            <a:avLst/>
          </a:prstGeom>
          <a:noFill/>
          <a:ln w="9525">
            <a:noFill/>
            <a:miter lim="800000"/>
            <a:headEnd/>
            <a:tailEnd/>
          </a:ln>
          <a:effectLst/>
        </p:spPr>
        <p:txBody>
          <a:bodyPr lIns="90000" tIns="46800" rIns="90000" bIns="46800">
            <a:spAutoFit/>
          </a:bodyPr>
          <a:lstStyle/>
          <a:p>
            <a:pPr>
              <a:spcBef>
                <a:spcPct val="50000"/>
              </a:spcBef>
            </a:pPr>
            <a:r>
              <a:rPr lang="pt-BR"/>
              <a:t>Aeroclub referees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1" name="Picture 5"/>
          <p:cNvPicPr>
            <a:picLocks noChangeAspect="1" noChangeArrowheads="1"/>
          </p:cNvPicPr>
          <p:nvPr/>
        </p:nvPicPr>
        <p:blipFill>
          <a:blip r:embed="rId3" cstate="print"/>
          <a:srcRect/>
          <a:stretch>
            <a:fillRect/>
          </a:stretch>
        </p:blipFill>
        <p:spPr bwMode="auto">
          <a:xfrm>
            <a:off x="533400" y="44450"/>
            <a:ext cx="8077200" cy="6000750"/>
          </a:xfrm>
          <a:prstGeom prst="rect">
            <a:avLst/>
          </a:prstGeom>
          <a:noFill/>
          <a:ln w="9525">
            <a:noFill/>
            <a:miter lim="800000"/>
            <a:headEnd/>
            <a:tailEnd/>
          </a:ln>
          <a:effectLst/>
        </p:spPr>
      </p:pic>
      <p:sp>
        <p:nvSpPr>
          <p:cNvPr id="80902" name="Text Box 6"/>
          <p:cNvSpPr txBox="1">
            <a:spLocks noChangeArrowheads="1"/>
          </p:cNvSpPr>
          <p:nvPr/>
        </p:nvSpPr>
        <p:spPr bwMode="auto">
          <a:xfrm>
            <a:off x="1547813" y="6021388"/>
            <a:ext cx="6151562" cy="762000"/>
          </a:xfrm>
          <a:prstGeom prst="rect">
            <a:avLst/>
          </a:prstGeom>
          <a:noFill/>
          <a:ln w="9525">
            <a:noFill/>
            <a:miter lim="800000"/>
            <a:headEnd/>
            <a:tailEnd/>
          </a:ln>
          <a:effectLst/>
        </p:spPr>
        <p:txBody>
          <a:bodyPr wrap="none">
            <a:spAutoFit/>
          </a:bodyPr>
          <a:lstStyle/>
          <a:p>
            <a:pPr algn="ctr"/>
            <a:r>
              <a:rPr lang="en-US"/>
              <a:t>Transporting the Demoiselle</a:t>
            </a:r>
          </a:p>
          <a:p>
            <a:pPr algn="ctr"/>
            <a:r>
              <a:rPr lang="en-US"/>
              <a:t>(Reproduced from Musa, Mourão and Tilkian, 2003).</a:t>
            </a:r>
            <a:r>
              <a:rPr lang="en-US" sz="2400">
                <a:latin typeface="Times New Roman" charset="0"/>
              </a:rPr>
              <a:t>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ext Box 3"/>
          <p:cNvSpPr txBox="1">
            <a:spLocks noChangeArrowheads="1"/>
          </p:cNvSpPr>
          <p:nvPr/>
        </p:nvSpPr>
        <p:spPr bwMode="auto">
          <a:xfrm>
            <a:off x="1547813" y="6021388"/>
            <a:ext cx="6151562" cy="762000"/>
          </a:xfrm>
          <a:prstGeom prst="rect">
            <a:avLst/>
          </a:prstGeom>
          <a:noFill/>
          <a:ln w="9525">
            <a:noFill/>
            <a:miter lim="800000"/>
            <a:headEnd/>
            <a:tailEnd/>
          </a:ln>
          <a:effectLst/>
        </p:spPr>
        <p:txBody>
          <a:bodyPr wrap="none">
            <a:spAutoFit/>
          </a:bodyPr>
          <a:lstStyle/>
          <a:p>
            <a:pPr algn="ctr"/>
            <a:r>
              <a:rPr lang="en-US"/>
              <a:t>The Demoiselle in flight</a:t>
            </a:r>
          </a:p>
          <a:p>
            <a:pPr algn="ctr"/>
            <a:r>
              <a:rPr lang="en-US"/>
              <a:t>(Reproduced from Musa, Mourão and Tilkian, 2003).</a:t>
            </a:r>
            <a:r>
              <a:rPr lang="en-US" sz="2400">
                <a:latin typeface="Times New Roman" charset="0"/>
              </a:rPr>
              <a:t> </a:t>
            </a:r>
          </a:p>
        </p:txBody>
      </p:sp>
      <p:pic>
        <p:nvPicPr>
          <p:cNvPr id="43013" name="Picture 5"/>
          <p:cNvPicPr>
            <a:picLocks noChangeAspect="1" noChangeArrowheads="1"/>
          </p:cNvPicPr>
          <p:nvPr/>
        </p:nvPicPr>
        <p:blipFill>
          <a:blip r:embed="rId3" cstate="print"/>
          <a:srcRect/>
          <a:stretch>
            <a:fillRect/>
          </a:stretch>
        </p:blipFill>
        <p:spPr bwMode="auto">
          <a:xfrm>
            <a:off x="1052513" y="476250"/>
            <a:ext cx="7038975" cy="5486400"/>
          </a:xfrm>
          <a:prstGeom prst="rect">
            <a:avLst/>
          </a:prstGeom>
          <a:noFill/>
          <a:ln w="9525">
            <a:noFill/>
            <a:miter lim="800000"/>
            <a:headEnd/>
            <a:tailEnd/>
          </a:ln>
          <a:effec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8" name="Picture 4" descr="figura2"/>
          <p:cNvPicPr>
            <a:picLocks noGrp="1" noChangeAspect="1" noChangeArrowheads="1"/>
          </p:cNvPicPr>
          <p:nvPr>
            <p:ph sz="half" idx="1"/>
          </p:nvPr>
        </p:nvPicPr>
        <p:blipFill>
          <a:blip r:embed="rId3" cstate="print"/>
          <a:srcRect/>
          <a:stretch>
            <a:fillRect/>
          </a:stretch>
        </p:blipFill>
        <p:spPr>
          <a:xfrm>
            <a:off x="250825" y="260350"/>
            <a:ext cx="6408738" cy="4248150"/>
          </a:xfrm>
          <a:noFill/>
          <a:ln/>
        </p:spPr>
      </p:pic>
      <p:pic>
        <p:nvPicPr>
          <p:cNvPr id="103430" name="Picture 6" descr="untitleddee"/>
          <p:cNvPicPr>
            <a:picLocks noGrp="1" noChangeAspect="1" noChangeArrowheads="1"/>
          </p:cNvPicPr>
          <p:nvPr>
            <p:ph sz="half" idx="2"/>
          </p:nvPr>
        </p:nvPicPr>
        <p:blipFill>
          <a:blip r:embed="rId4" cstate="print"/>
          <a:srcRect/>
          <a:stretch>
            <a:fillRect/>
          </a:stretch>
        </p:blipFill>
        <p:spPr>
          <a:xfrm>
            <a:off x="539750" y="4600575"/>
            <a:ext cx="3810000" cy="2141538"/>
          </a:xfrm>
          <a:noFill/>
          <a:ln/>
        </p:spPr>
      </p:pic>
      <p:pic>
        <p:nvPicPr>
          <p:cNvPr id="103436" name="Picture 12" descr="three-view"/>
          <p:cNvPicPr>
            <a:picLocks noChangeAspect="1" noChangeArrowheads="1"/>
          </p:cNvPicPr>
          <p:nvPr/>
        </p:nvPicPr>
        <p:blipFill>
          <a:blip r:embed="rId5" cstate="print"/>
          <a:srcRect/>
          <a:stretch>
            <a:fillRect/>
          </a:stretch>
        </p:blipFill>
        <p:spPr bwMode="auto">
          <a:xfrm>
            <a:off x="5148263" y="4067175"/>
            <a:ext cx="3995737" cy="2790825"/>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2" name="Picture 4" descr="santos05"/>
          <p:cNvPicPr>
            <a:picLocks noGrp="1" noChangeAspect="1" noChangeArrowheads="1"/>
          </p:cNvPicPr>
          <p:nvPr>
            <p:ph/>
          </p:nvPr>
        </p:nvPicPr>
        <p:blipFill>
          <a:blip r:embed="rId3" cstate="print"/>
          <a:srcRect/>
          <a:stretch>
            <a:fillRect/>
          </a:stretch>
        </p:blipFill>
        <p:spPr>
          <a:xfrm>
            <a:off x="0" y="0"/>
            <a:ext cx="5010150" cy="3255963"/>
          </a:xfrm>
          <a:noFill/>
          <a:ln/>
        </p:spPr>
      </p:pic>
      <p:pic>
        <p:nvPicPr>
          <p:cNvPr id="104457" name="Picture 9" descr="figura 5"/>
          <p:cNvPicPr>
            <a:picLocks noChangeAspect="1" noChangeArrowheads="1"/>
          </p:cNvPicPr>
          <p:nvPr/>
        </p:nvPicPr>
        <p:blipFill>
          <a:blip r:embed="rId4" cstate="print"/>
          <a:srcRect/>
          <a:stretch>
            <a:fillRect/>
          </a:stretch>
        </p:blipFill>
        <p:spPr bwMode="auto">
          <a:xfrm>
            <a:off x="34925" y="3573463"/>
            <a:ext cx="5543550" cy="2687637"/>
          </a:xfrm>
          <a:prstGeom prst="rect">
            <a:avLst/>
          </a:prstGeom>
          <a:noFill/>
        </p:spPr>
      </p:pic>
      <p:pic>
        <p:nvPicPr>
          <p:cNvPr id="104461" name="Picture 13" descr="untitled"/>
          <p:cNvPicPr>
            <a:picLocks noChangeAspect="1" noChangeArrowheads="1"/>
          </p:cNvPicPr>
          <p:nvPr/>
        </p:nvPicPr>
        <p:blipFill>
          <a:blip r:embed="rId5" cstate="print"/>
          <a:srcRect/>
          <a:stretch>
            <a:fillRect/>
          </a:stretch>
        </p:blipFill>
        <p:spPr bwMode="auto">
          <a:xfrm>
            <a:off x="5003800" y="115888"/>
            <a:ext cx="4140200" cy="1892300"/>
          </a:xfrm>
          <a:prstGeom prst="rect">
            <a:avLst/>
          </a:prstGeom>
          <a:noFill/>
        </p:spPr>
      </p:pic>
      <p:pic>
        <p:nvPicPr>
          <p:cNvPr id="104465" name="Picture 17" descr="dem"/>
          <p:cNvPicPr>
            <a:picLocks noChangeAspect="1" noChangeArrowheads="1"/>
          </p:cNvPicPr>
          <p:nvPr/>
        </p:nvPicPr>
        <p:blipFill>
          <a:blip r:embed="rId6" cstate="print"/>
          <a:srcRect/>
          <a:stretch>
            <a:fillRect/>
          </a:stretch>
        </p:blipFill>
        <p:spPr bwMode="auto">
          <a:xfrm>
            <a:off x="5724525" y="3141663"/>
            <a:ext cx="2786063" cy="2043112"/>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74" name="Picture 10" descr="grade1new"/>
          <p:cNvPicPr>
            <a:picLocks noGrp="1" noChangeAspect="1" noChangeArrowheads="1"/>
          </p:cNvPicPr>
          <p:nvPr>
            <p:ph sz="half" idx="1"/>
          </p:nvPr>
        </p:nvPicPr>
        <p:blipFill>
          <a:blip r:embed="rId3" cstate="print"/>
          <a:srcRect/>
          <a:stretch>
            <a:fillRect/>
          </a:stretch>
        </p:blipFill>
        <p:spPr>
          <a:xfrm>
            <a:off x="0" y="0"/>
            <a:ext cx="5508625" cy="4132263"/>
          </a:xfrm>
          <a:noFill/>
          <a:ln/>
        </p:spPr>
      </p:pic>
      <p:pic>
        <p:nvPicPr>
          <p:cNvPr id="164875" name="Picture 11" descr="gradecock"/>
          <p:cNvPicPr>
            <a:picLocks noGrp="1" noChangeAspect="1" noChangeArrowheads="1"/>
          </p:cNvPicPr>
          <p:nvPr>
            <p:ph sz="quarter" idx="2"/>
          </p:nvPr>
        </p:nvPicPr>
        <p:blipFill>
          <a:blip r:embed="rId4" cstate="print"/>
          <a:srcRect/>
          <a:stretch>
            <a:fillRect/>
          </a:stretch>
        </p:blipFill>
        <p:spPr>
          <a:xfrm>
            <a:off x="5851525" y="188913"/>
            <a:ext cx="2673350" cy="3773487"/>
          </a:xfrm>
          <a:noFill/>
          <a:ln/>
        </p:spPr>
      </p:pic>
      <p:pic>
        <p:nvPicPr>
          <p:cNvPr id="164876" name="Picture 12" descr="grade2"/>
          <p:cNvPicPr>
            <a:picLocks noGrp="1" noChangeAspect="1" noChangeArrowheads="1"/>
          </p:cNvPicPr>
          <p:nvPr>
            <p:ph sz="quarter" idx="3"/>
          </p:nvPr>
        </p:nvPicPr>
        <p:blipFill>
          <a:blip r:embed="rId5" cstate="print"/>
          <a:srcRect/>
          <a:stretch>
            <a:fillRect/>
          </a:stretch>
        </p:blipFill>
        <p:spPr>
          <a:xfrm>
            <a:off x="3059113" y="3930650"/>
            <a:ext cx="5170487" cy="2927350"/>
          </a:xfrm>
          <a:noFill/>
          <a:ln/>
        </p:spPr>
      </p:pic>
      <p:sp>
        <p:nvSpPr>
          <p:cNvPr id="164877" name="Text Box 13"/>
          <p:cNvSpPr txBox="1">
            <a:spLocks noChangeArrowheads="1"/>
          </p:cNvSpPr>
          <p:nvPr/>
        </p:nvSpPr>
        <p:spPr bwMode="auto">
          <a:xfrm>
            <a:off x="323850" y="4508500"/>
            <a:ext cx="2016125" cy="1158875"/>
          </a:xfrm>
          <a:prstGeom prst="rect">
            <a:avLst/>
          </a:prstGeom>
          <a:noFill/>
          <a:ln w="9525">
            <a:noFill/>
            <a:miter lim="800000"/>
            <a:headEnd/>
            <a:tailEnd/>
          </a:ln>
          <a:effectLst/>
        </p:spPr>
        <p:txBody>
          <a:bodyPr lIns="90000" tIns="46800" rIns="90000" bIns="46800">
            <a:spAutoFit/>
          </a:bodyPr>
          <a:lstStyle/>
          <a:p>
            <a:pPr>
              <a:spcBef>
                <a:spcPct val="50000"/>
              </a:spcBef>
            </a:pPr>
            <a:r>
              <a:rPr lang="pt-BR"/>
              <a:t>Hans Grade</a:t>
            </a:r>
          </a:p>
          <a:p>
            <a:pPr>
              <a:spcBef>
                <a:spcPct val="50000"/>
              </a:spcBef>
            </a:pPr>
            <a:r>
              <a:rPr lang="pt-BR"/>
              <a:t>(Germany first pratical aircraft)</a:t>
            </a:r>
            <a:endParaRPr 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4" name="Picture 6" descr="fokker"/>
          <p:cNvPicPr>
            <a:picLocks noGrp="1" noChangeAspect="1" noChangeArrowheads="1"/>
          </p:cNvPicPr>
          <p:nvPr>
            <p:ph sz="half" idx="1"/>
          </p:nvPr>
        </p:nvPicPr>
        <p:blipFill>
          <a:blip r:embed="rId3" cstate="print"/>
          <a:srcRect/>
          <a:stretch>
            <a:fillRect/>
          </a:stretch>
        </p:blipFill>
        <p:spPr>
          <a:xfrm>
            <a:off x="0" y="0"/>
            <a:ext cx="5754688" cy="4037013"/>
          </a:xfrm>
          <a:noFill/>
          <a:ln/>
        </p:spPr>
      </p:pic>
      <p:pic>
        <p:nvPicPr>
          <p:cNvPr id="165897" name="Picture 9" descr="FokkerSpin1911"/>
          <p:cNvPicPr>
            <a:picLocks noGrp="1" noChangeAspect="1" noChangeArrowheads="1"/>
          </p:cNvPicPr>
          <p:nvPr>
            <p:ph sz="half" idx="2"/>
          </p:nvPr>
        </p:nvPicPr>
        <p:blipFill>
          <a:blip r:embed="rId4" cstate="print"/>
          <a:srcRect/>
          <a:stretch>
            <a:fillRect/>
          </a:stretch>
        </p:blipFill>
        <p:spPr>
          <a:xfrm>
            <a:off x="3673475" y="3462338"/>
            <a:ext cx="5470525" cy="3395662"/>
          </a:xfrm>
          <a:noFill/>
          <a:ln/>
        </p:spPr>
      </p:pic>
      <p:sp>
        <p:nvSpPr>
          <p:cNvPr id="165898" name="Text Box 10"/>
          <p:cNvSpPr txBox="1">
            <a:spLocks noChangeArrowheads="1"/>
          </p:cNvSpPr>
          <p:nvPr/>
        </p:nvSpPr>
        <p:spPr bwMode="auto">
          <a:xfrm>
            <a:off x="250825" y="4581525"/>
            <a:ext cx="3057525" cy="701675"/>
          </a:xfrm>
          <a:prstGeom prst="rect">
            <a:avLst/>
          </a:prstGeom>
          <a:noFill/>
          <a:ln w="9525">
            <a:noFill/>
            <a:miter lim="800000"/>
            <a:headEnd/>
            <a:tailEnd/>
          </a:ln>
          <a:effectLst/>
        </p:spPr>
        <p:txBody>
          <a:bodyPr wrap="none" lIns="90000" tIns="46800" rIns="90000" bIns="46800">
            <a:spAutoFit/>
          </a:bodyPr>
          <a:lstStyle/>
          <a:p>
            <a:r>
              <a:rPr lang="pt-BR"/>
              <a:t>The first Fokker airplane: </a:t>
            </a:r>
          </a:p>
          <a:p>
            <a:r>
              <a:rPr lang="pt-BR"/>
              <a:t>the Spin</a:t>
            </a:r>
            <a:endParaRPr 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9" name="Picture 5" descr="aeronca"/>
          <p:cNvPicPr>
            <a:picLocks noGrp="1" noChangeAspect="1" noChangeArrowheads="1"/>
          </p:cNvPicPr>
          <p:nvPr>
            <p:ph sz="half" idx="1"/>
          </p:nvPr>
        </p:nvPicPr>
        <p:blipFill>
          <a:blip r:embed="rId3" cstate="print"/>
          <a:srcRect/>
          <a:stretch>
            <a:fillRect/>
          </a:stretch>
        </p:blipFill>
        <p:spPr>
          <a:xfrm>
            <a:off x="73025" y="1660525"/>
            <a:ext cx="4859338" cy="3911600"/>
          </a:xfrm>
          <a:noFill/>
          <a:ln/>
        </p:spPr>
      </p:pic>
      <p:pic>
        <p:nvPicPr>
          <p:cNvPr id="185352" name="Picture 8" descr="bel1912"/>
          <p:cNvPicPr>
            <a:picLocks noGrp="1" noChangeAspect="1" noChangeArrowheads="1"/>
          </p:cNvPicPr>
          <p:nvPr>
            <p:ph sz="half" idx="2"/>
          </p:nvPr>
        </p:nvPicPr>
        <p:blipFill>
          <a:blip r:embed="rId4" cstate="print"/>
          <a:srcRect/>
          <a:stretch>
            <a:fillRect/>
          </a:stretch>
        </p:blipFill>
        <p:spPr>
          <a:xfrm>
            <a:off x="5037138" y="1196975"/>
            <a:ext cx="3608387" cy="4899025"/>
          </a:xfrm>
          <a:noFill/>
          <a:ln/>
        </p:spPr>
      </p:pic>
      <p:sp>
        <p:nvSpPr>
          <p:cNvPr id="185353" name="Text Box 9"/>
          <p:cNvSpPr txBox="1">
            <a:spLocks noChangeArrowheads="1"/>
          </p:cNvSpPr>
          <p:nvPr/>
        </p:nvSpPr>
        <p:spPr bwMode="auto">
          <a:xfrm>
            <a:off x="5292725" y="6381750"/>
            <a:ext cx="1943100" cy="396875"/>
          </a:xfrm>
          <a:prstGeom prst="rect">
            <a:avLst/>
          </a:prstGeom>
          <a:noFill/>
          <a:ln w="9525">
            <a:noFill/>
            <a:miter lim="800000"/>
            <a:headEnd/>
            <a:tailEnd/>
          </a:ln>
          <a:effectLst/>
        </p:spPr>
        <p:txBody>
          <a:bodyPr lIns="90000" tIns="46800" rIns="90000" bIns="46800">
            <a:spAutoFit/>
          </a:bodyPr>
          <a:lstStyle/>
          <a:p>
            <a:pPr>
              <a:spcBef>
                <a:spcPct val="50000"/>
              </a:spcBef>
            </a:pPr>
            <a:r>
              <a:rPr lang="pt-BR"/>
              <a:t>Belanca</a:t>
            </a:r>
            <a:endParaRPr lang="en-US"/>
          </a:p>
        </p:txBody>
      </p:sp>
      <p:sp>
        <p:nvSpPr>
          <p:cNvPr id="185354" name="Text Box 10"/>
          <p:cNvSpPr txBox="1">
            <a:spLocks noChangeArrowheads="1"/>
          </p:cNvSpPr>
          <p:nvPr/>
        </p:nvSpPr>
        <p:spPr bwMode="auto">
          <a:xfrm>
            <a:off x="1116013" y="5589588"/>
            <a:ext cx="2087562" cy="396875"/>
          </a:xfrm>
          <a:prstGeom prst="rect">
            <a:avLst/>
          </a:prstGeom>
          <a:noFill/>
          <a:ln w="9525">
            <a:noFill/>
            <a:miter lim="800000"/>
            <a:headEnd/>
            <a:tailEnd/>
          </a:ln>
          <a:effectLst/>
        </p:spPr>
        <p:txBody>
          <a:bodyPr lIns="90000" tIns="46800" rIns="90000" bIns="46800">
            <a:spAutoFit/>
          </a:bodyPr>
          <a:lstStyle/>
          <a:p>
            <a:pPr>
              <a:spcBef>
                <a:spcPct val="50000"/>
              </a:spcBef>
            </a:pPr>
            <a:r>
              <a:rPr lang="pt-BR"/>
              <a:t>Aeronca C3</a:t>
            </a:r>
            <a:endParaRPr 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42" name="Rectangle 6"/>
          <p:cNvSpPr>
            <a:spLocks noGrp="1" noChangeArrowheads="1"/>
          </p:cNvSpPr>
          <p:nvPr>
            <p:ph type="title"/>
          </p:nvPr>
        </p:nvSpPr>
        <p:spPr/>
        <p:txBody>
          <a:bodyPr/>
          <a:lstStyle/>
          <a:p>
            <a:r>
              <a:rPr lang="pt-BR" sz="4000"/>
              <a:t>Demoiselle in Tampareela Finland 1910-1913</a:t>
            </a:r>
            <a:endParaRPr lang="en-US" sz="4000"/>
          </a:p>
        </p:txBody>
      </p:sp>
      <p:pic>
        <p:nvPicPr>
          <p:cNvPr id="193541" name="Picture 5" descr="800px-Demoiselle_Tampereella"/>
          <p:cNvPicPr>
            <a:picLocks noGrp="1" noChangeAspect="1" noChangeArrowheads="1"/>
          </p:cNvPicPr>
          <p:nvPr>
            <p:ph idx="1"/>
          </p:nvPr>
        </p:nvPicPr>
        <p:blipFill>
          <a:blip r:embed="rId3" cstate="print"/>
          <a:srcRect/>
          <a:stretch>
            <a:fillRect/>
          </a:stretch>
        </p:blipFill>
        <p:spPr>
          <a:xfrm>
            <a:off x="-107950" y="2268538"/>
            <a:ext cx="9251950" cy="3368675"/>
          </a:xfrm>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stretch>
            <a:fillRect/>
          </a:stretch>
        </p:blipFill>
        <p:spPr>
          <a:xfrm>
            <a:off x="323528" y="548680"/>
            <a:ext cx="4529721" cy="6102625"/>
          </a:xfrm>
          <a:prstGeom prst="rect">
            <a:avLst/>
          </a:prstGeom>
        </p:spPr>
      </p:pic>
      <p:pic>
        <p:nvPicPr>
          <p:cNvPr id="6" name="Imagem 5"/>
          <p:cNvPicPr>
            <a:picLocks noChangeAspect="1"/>
          </p:cNvPicPr>
          <p:nvPr/>
        </p:nvPicPr>
        <p:blipFill rotWithShape="1">
          <a:blip r:embed="rId3" cstate="print"/>
          <a:srcRect l="50000" b="27213"/>
          <a:stretch/>
        </p:blipFill>
        <p:spPr>
          <a:xfrm>
            <a:off x="5004048" y="525894"/>
            <a:ext cx="4035902" cy="2760117"/>
          </a:xfrm>
          <a:prstGeom prst="rect">
            <a:avLst/>
          </a:prstGeom>
        </p:spPr>
      </p:pic>
      <p:sp>
        <p:nvSpPr>
          <p:cNvPr id="7" name="CaixaDeTexto 6"/>
          <p:cNvSpPr txBox="1"/>
          <p:nvPr/>
        </p:nvSpPr>
        <p:spPr>
          <a:xfrm>
            <a:off x="5148064" y="3573016"/>
            <a:ext cx="3528392" cy="1631216"/>
          </a:xfrm>
          <a:prstGeom prst="rect">
            <a:avLst/>
          </a:prstGeom>
          <a:noFill/>
        </p:spPr>
        <p:txBody>
          <a:bodyPr wrap="square" rtlCol="0">
            <a:spAutoFit/>
          </a:bodyPr>
          <a:lstStyle/>
          <a:p>
            <a:pPr marL="342900" indent="-342900">
              <a:buFont typeface="Arial" panose="020B0604020202020204" pitchFamily="34" charset="0"/>
              <a:buChar char="•"/>
            </a:pPr>
            <a:r>
              <a:rPr lang="pt-BR" dirty="0"/>
              <a:t>Contribuições até hoje:</a:t>
            </a:r>
          </a:p>
          <a:p>
            <a:pPr marL="342900" indent="-342900">
              <a:buFont typeface="Arial" panose="020B0604020202020204" pitchFamily="34" charset="0"/>
              <a:buChar char="•"/>
            </a:pPr>
            <a:r>
              <a:rPr lang="pt-BR" dirty="0" err="1"/>
              <a:t>Aeroacústica</a:t>
            </a:r>
            <a:endParaRPr lang="pt-BR" dirty="0"/>
          </a:p>
          <a:p>
            <a:pPr marL="342900" indent="-342900">
              <a:buFont typeface="Arial" panose="020B0604020202020204" pitchFamily="34" charset="0"/>
              <a:buChar char="•"/>
            </a:pPr>
            <a:r>
              <a:rPr lang="pt-BR" dirty="0"/>
              <a:t>Redução do arrasto</a:t>
            </a:r>
          </a:p>
          <a:p>
            <a:pPr marL="342900" indent="-342900">
              <a:buFont typeface="Arial" panose="020B0604020202020204" pitchFamily="34" charset="0"/>
              <a:buChar char="•"/>
            </a:pPr>
            <a:r>
              <a:rPr lang="pt-BR" dirty="0" err="1"/>
              <a:t>Morphing</a:t>
            </a:r>
            <a:r>
              <a:rPr lang="pt-BR" dirty="0"/>
              <a:t> </a:t>
            </a:r>
            <a:r>
              <a:rPr lang="pt-BR" dirty="0" err="1"/>
              <a:t>wing</a:t>
            </a:r>
            <a:endParaRPr lang="pt-BR" dirty="0"/>
          </a:p>
          <a:p>
            <a:pPr marL="342900" indent="-342900">
              <a:buFont typeface="Arial" panose="020B0604020202020204" pitchFamily="34" charset="0"/>
              <a:buChar char="•"/>
            </a:pPr>
            <a:r>
              <a:rPr lang="pt-BR" dirty="0" err="1"/>
              <a:t>Flow</a:t>
            </a:r>
            <a:r>
              <a:rPr lang="pt-BR" dirty="0"/>
              <a:t> </a:t>
            </a:r>
            <a:r>
              <a:rPr lang="pt-BR" dirty="0" err="1"/>
              <a:t>control</a:t>
            </a:r>
            <a:endParaRPr lang="pt-BR" dirty="0"/>
          </a:p>
        </p:txBody>
      </p:sp>
    </p:spTree>
    <p:extLst>
      <p:ext uri="{BB962C8B-B14F-4D97-AF65-F5344CB8AC3E}">
        <p14:creationId xmlns:p14="http://schemas.microsoft.com/office/powerpoint/2010/main" val="25857363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0" name="Rectangle 4"/>
          <p:cNvSpPr>
            <a:spLocks noGrp="1" noChangeArrowheads="1"/>
          </p:cNvSpPr>
          <p:nvPr>
            <p:ph type="title"/>
          </p:nvPr>
        </p:nvSpPr>
        <p:spPr>
          <a:xfrm>
            <a:off x="4787900" y="908050"/>
            <a:ext cx="4606925" cy="1143000"/>
          </a:xfrm>
        </p:spPr>
        <p:txBody>
          <a:bodyPr/>
          <a:lstStyle/>
          <a:p>
            <a:r>
              <a:rPr lang="en-GB" sz="2800"/>
              <a:t>Austrian air force </a:t>
            </a:r>
            <a:br>
              <a:rPr lang="en-GB" sz="2800"/>
            </a:br>
            <a:r>
              <a:rPr lang="en-GB" sz="2800"/>
              <a:t>training</a:t>
            </a:r>
          </a:p>
        </p:txBody>
      </p:sp>
      <p:pic>
        <p:nvPicPr>
          <p:cNvPr id="178183" name="Picture 7" descr="austria2"/>
          <p:cNvPicPr>
            <a:picLocks noGrp="1" noChangeAspect="1" noChangeArrowheads="1"/>
          </p:cNvPicPr>
          <p:nvPr>
            <p:ph sz="half" idx="1"/>
          </p:nvPr>
        </p:nvPicPr>
        <p:blipFill>
          <a:blip r:embed="rId3" cstate="print"/>
          <a:srcRect/>
          <a:stretch>
            <a:fillRect/>
          </a:stretch>
        </p:blipFill>
        <p:spPr>
          <a:xfrm>
            <a:off x="0" y="0"/>
            <a:ext cx="5219700" cy="3254375"/>
          </a:xfrm>
          <a:noFill/>
          <a:ln/>
        </p:spPr>
      </p:pic>
      <p:pic>
        <p:nvPicPr>
          <p:cNvPr id="178184" name="Picture 8" descr="austria"/>
          <p:cNvPicPr>
            <a:picLocks noGrp="1" noChangeAspect="1" noChangeArrowheads="1"/>
          </p:cNvPicPr>
          <p:nvPr>
            <p:ph sz="half" idx="2"/>
          </p:nvPr>
        </p:nvPicPr>
        <p:blipFill>
          <a:blip r:embed="rId4" cstate="print"/>
          <a:srcRect/>
          <a:stretch>
            <a:fillRect/>
          </a:stretch>
        </p:blipFill>
        <p:spPr>
          <a:xfrm>
            <a:off x="4140200" y="2965450"/>
            <a:ext cx="5003800" cy="3892550"/>
          </a:xfrm>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323850" y="260350"/>
            <a:ext cx="8458200" cy="1143000"/>
          </a:xfrm>
        </p:spPr>
        <p:txBody>
          <a:bodyPr/>
          <a:lstStyle/>
          <a:p>
            <a:r>
              <a:rPr lang="en-US" sz="2800"/>
              <a:t>Brazil was designing and building airplanes even </a:t>
            </a:r>
            <a:br>
              <a:rPr lang="en-US" sz="2800"/>
            </a:br>
            <a:r>
              <a:rPr lang="en-US" sz="2800"/>
              <a:t>before the First World War</a:t>
            </a:r>
          </a:p>
        </p:txBody>
      </p:sp>
      <p:pic>
        <p:nvPicPr>
          <p:cNvPr id="199684" name="Picture 4" descr="sao_paulo"/>
          <p:cNvPicPr>
            <a:picLocks noGrp="1" noChangeAspect="1" noChangeArrowheads="1"/>
          </p:cNvPicPr>
          <p:nvPr>
            <p:ph type="body" idx="1"/>
          </p:nvPr>
        </p:nvPicPr>
        <p:blipFill>
          <a:blip r:embed="rId3" cstate="print"/>
          <a:srcRect/>
          <a:stretch>
            <a:fillRect/>
          </a:stretch>
        </p:blipFill>
        <p:spPr>
          <a:xfrm>
            <a:off x="0" y="1484313"/>
            <a:ext cx="7199313" cy="2752725"/>
          </a:xfrm>
          <a:noFill/>
          <a:ln w="101600" cmpd="tri">
            <a:solidFill>
              <a:schemeClr val="tx2"/>
            </a:solidFill>
          </a:ln>
        </p:spPr>
      </p:pic>
      <p:pic>
        <p:nvPicPr>
          <p:cNvPr id="199685" name="Picture 5" descr="kfuri10d_det"/>
          <p:cNvPicPr>
            <a:picLocks noChangeAspect="1" noChangeArrowheads="1"/>
          </p:cNvPicPr>
          <p:nvPr/>
        </p:nvPicPr>
        <p:blipFill>
          <a:blip r:embed="rId4" cstate="print"/>
          <a:srcRect/>
          <a:stretch>
            <a:fillRect/>
          </a:stretch>
        </p:blipFill>
        <p:spPr bwMode="auto">
          <a:xfrm>
            <a:off x="5364163" y="4137025"/>
            <a:ext cx="3779837" cy="2720975"/>
          </a:xfrm>
          <a:prstGeom prst="rect">
            <a:avLst/>
          </a:prstGeom>
          <a:noFill/>
          <a:ln w="101600" cmpd="tri">
            <a:solidFill>
              <a:schemeClr val="tx2"/>
            </a:solidFill>
            <a:miter lim="800000"/>
            <a:headEnd/>
            <a:tailEnd/>
          </a:ln>
          <a:effectLst/>
        </p:spPr>
      </p:pic>
      <p:sp>
        <p:nvSpPr>
          <p:cNvPr id="199686" name="Rectangle 6"/>
          <p:cNvSpPr>
            <a:spLocks noChangeArrowheads="1"/>
          </p:cNvSpPr>
          <p:nvPr/>
        </p:nvSpPr>
        <p:spPr bwMode="auto">
          <a:xfrm>
            <a:off x="0" y="4389438"/>
            <a:ext cx="3143250" cy="457200"/>
          </a:xfrm>
          <a:prstGeom prst="rect">
            <a:avLst/>
          </a:prstGeom>
          <a:noFill/>
          <a:ln w="9525">
            <a:noFill/>
            <a:miter lim="800000"/>
            <a:headEnd/>
            <a:tailEnd/>
          </a:ln>
          <a:effectLst/>
        </p:spPr>
        <p:txBody>
          <a:bodyPr wrap="none" lIns="90000" tIns="46800" rIns="90000" bIns="46800">
            <a:spAutoFit/>
          </a:bodyPr>
          <a:lstStyle/>
          <a:p>
            <a:r>
              <a:rPr lang="en-US" sz="2400" b="1"/>
              <a:t>1910 - the </a:t>
            </a:r>
            <a:r>
              <a:rPr lang="en-US" sz="2400" b="1" i="1"/>
              <a:t>São Paulo</a:t>
            </a:r>
          </a:p>
        </p:txBody>
      </p:sp>
      <p:sp>
        <p:nvSpPr>
          <p:cNvPr id="199687" name="Rectangle 7"/>
          <p:cNvSpPr>
            <a:spLocks noChangeArrowheads="1"/>
          </p:cNvSpPr>
          <p:nvPr/>
        </p:nvSpPr>
        <p:spPr bwMode="auto">
          <a:xfrm>
            <a:off x="2771775" y="5949950"/>
            <a:ext cx="2197100" cy="396875"/>
          </a:xfrm>
          <a:prstGeom prst="rect">
            <a:avLst/>
          </a:prstGeom>
          <a:noFill/>
          <a:ln w="9525">
            <a:noFill/>
            <a:miter lim="800000"/>
            <a:headEnd/>
            <a:tailEnd/>
          </a:ln>
          <a:effectLst/>
        </p:spPr>
        <p:txBody>
          <a:bodyPr wrap="none" lIns="90000" tIns="46800" rIns="90000" bIns="46800">
            <a:spAutoFit/>
          </a:bodyPr>
          <a:lstStyle/>
          <a:p>
            <a:pPr eaLnBrk="0" hangingPunct="0"/>
            <a:r>
              <a:rPr lang="en-US" b="1"/>
              <a:t>1914 - the </a:t>
            </a:r>
            <a:r>
              <a:rPr lang="en-US" b="1" i="1"/>
              <a:t>Alvear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0709" name="Group 5"/>
          <p:cNvGrpSpPr>
            <a:grpSpLocks/>
          </p:cNvGrpSpPr>
          <p:nvPr/>
        </p:nvGrpSpPr>
        <p:grpSpPr bwMode="auto">
          <a:xfrm>
            <a:off x="439738" y="1265238"/>
            <a:ext cx="7870825" cy="5084762"/>
            <a:chOff x="295" y="850"/>
            <a:chExt cx="5289" cy="3417"/>
          </a:xfrm>
        </p:grpSpPr>
        <p:sp>
          <p:nvSpPr>
            <p:cNvPr id="200710" name="Rectangle 6"/>
            <p:cNvSpPr>
              <a:spLocks noChangeArrowheads="1"/>
            </p:cNvSpPr>
            <p:nvPr/>
          </p:nvSpPr>
          <p:spPr bwMode="auto">
            <a:xfrm>
              <a:off x="1898" y="4042"/>
              <a:ext cx="588" cy="225"/>
            </a:xfrm>
            <a:prstGeom prst="rect">
              <a:avLst/>
            </a:prstGeom>
            <a:noFill/>
            <a:ln w="9525" algn="ctr">
              <a:noFill/>
              <a:miter lim="800000"/>
              <a:headEnd/>
              <a:tailEnd/>
            </a:ln>
            <a:effectLst/>
          </p:spPr>
          <p:txBody>
            <a:bodyPr wrap="none" lIns="91994" tIns="45998" rIns="91994" bIns="45998">
              <a:spAutoFit/>
            </a:bodyPr>
            <a:lstStyle/>
            <a:p>
              <a:pPr eaLnBrk="0" hangingPunct="0"/>
              <a:r>
                <a:rPr lang="pt-BR" sz="1600" b="1">
                  <a:solidFill>
                    <a:srgbClr val="003366"/>
                  </a:solidFill>
                  <a:latin typeface="Arial Narrow" pitchFamily="34" charset="0"/>
                </a:rPr>
                <a:t>EMB 120</a:t>
              </a:r>
            </a:p>
          </p:txBody>
        </p:sp>
        <p:sp>
          <p:nvSpPr>
            <p:cNvPr id="200711" name="Rectangle 7"/>
            <p:cNvSpPr>
              <a:spLocks noChangeArrowheads="1"/>
            </p:cNvSpPr>
            <p:nvPr/>
          </p:nvSpPr>
          <p:spPr bwMode="auto">
            <a:xfrm>
              <a:off x="549" y="2777"/>
              <a:ext cx="588" cy="225"/>
            </a:xfrm>
            <a:prstGeom prst="rect">
              <a:avLst/>
            </a:prstGeom>
            <a:noFill/>
            <a:ln w="9525" algn="ctr">
              <a:noFill/>
              <a:miter lim="800000"/>
              <a:headEnd/>
              <a:tailEnd/>
            </a:ln>
            <a:effectLst/>
          </p:spPr>
          <p:txBody>
            <a:bodyPr wrap="none" lIns="91994" tIns="45998" rIns="91994" bIns="45998">
              <a:spAutoFit/>
            </a:bodyPr>
            <a:lstStyle/>
            <a:p>
              <a:pPr eaLnBrk="0" hangingPunct="0"/>
              <a:r>
                <a:rPr lang="pt-BR" sz="1600" b="1">
                  <a:solidFill>
                    <a:srgbClr val="003366"/>
                  </a:solidFill>
                  <a:latin typeface="Arial Narrow" pitchFamily="34" charset="0"/>
                </a:rPr>
                <a:t>EMB 110</a:t>
              </a:r>
            </a:p>
          </p:txBody>
        </p:sp>
        <p:sp>
          <p:nvSpPr>
            <p:cNvPr id="200712" name="Rectangle 8"/>
            <p:cNvSpPr>
              <a:spLocks noChangeArrowheads="1"/>
            </p:cNvSpPr>
            <p:nvPr/>
          </p:nvSpPr>
          <p:spPr bwMode="auto">
            <a:xfrm>
              <a:off x="3334" y="2365"/>
              <a:ext cx="588" cy="225"/>
            </a:xfrm>
            <a:prstGeom prst="rect">
              <a:avLst/>
            </a:prstGeom>
            <a:noFill/>
            <a:ln w="9525" algn="ctr">
              <a:noFill/>
              <a:miter lim="800000"/>
              <a:headEnd/>
              <a:tailEnd/>
            </a:ln>
            <a:effectLst/>
          </p:spPr>
          <p:txBody>
            <a:bodyPr wrap="none" lIns="91994" tIns="45998" rIns="91994" bIns="45998">
              <a:spAutoFit/>
            </a:bodyPr>
            <a:lstStyle/>
            <a:p>
              <a:pPr eaLnBrk="0" hangingPunct="0"/>
              <a:r>
                <a:rPr lang="pt-BR" sz="1600" b="1">
                  <a:solidFill>
                    <a:srgbClr val="003366"/>
                  </a:solidFill>
                  <a:latin typeface="Arial Narrow" pitchFamily="34" charset="0"/>
                </a:rPr>
                <a:t>EMB 121</a:t>
              </a:r>
            </a:p>
          </p:txBody>
        </p:sp>
        <p:sp>
          <p:nvSpPr>
            <p:cNvPr id="200713" name="Rectangle 9"/>
            <p:cNvSpPr>
              <a:spLocks noChangeArrowheads="1"/>
            </p:cNvSpPr>
            <p:nvPr/>
          </p:nvSpPr>
          <p:spPr bwMode="auto">
            <a:xfrm>
              <a:off x="295" y="850"/>
              <a:ext cx="1431" cy="264"/>
            </a:xfrm>
            <a:prstGeom prst="rect">
              <a:avLst/>
            </a:prstGeom>
            <a:noFill/>
            <a:ln w="9525" algn="ctr">
              <a:noFill/>
              <a:miter lim="800000"/>
              <a:headEnd/>
              <a:tailEnd/>
            </a:ln>
            <a:effectLst/>
          </p:spPr>
          <p:txBody>
            <a:bodyPr wrap="none" lIns="91994" tIns="45998" rIns="91994" bIns="45998">
              <a:spAutoFit/>
            </a:bodyPr>
            <a:lstStyle/>
            <a:p>
              <a:pPr algn="ctr" eaLnBrk="0" hangingPunct="0"/>
              <a:r>
                <a:rPr lang="pt-BR" b="1" i="1">
                  <a:solidFill>
                    <a:srgbClr val="003366"/>
                  </a:solidFill>
                  <a:latin typeface="Arial Narrow" pitchFamily="34" charset="0"/>
                </a:rPr>
                <a:t>from turboprops . . .</a:t>
              </a:r>
            </a:p>
          </p:txBody>
        </p:sp>
        <p:pic>
          <p:nvPicPr>
            <p:cNvPr id="200714" name="Picture 10"/>
            <p:cNvPicPr>
              <a:picLocks noChangeAspect="1" noChangeArrowheads="1"/>
            </p:cNvPicPr>
            <p:nvPr/>
          </p:nvPicPr>
          <p:blipFill>
            <a:blip r:embed="rId3" cstate="print"/>
            <a:srcRect/>
            <a:stretch>
              <a:fillRect/>
            </a:stretch>
          </p:blipFill>
          <p:spPr bwMode="auto">
            <a:xfrm>
              <a:off x="3331" y="1195"/>
              <a:ext cx="2253" cy="1171"/>
            </a:xfrm>
            <a:prstGeom prst="rect">
              <a:avLst/>
            </a:prstGeom>
            <a:noFill/>
            <a:ln w="9525">
              <a:solidFill>
                <a:srgbClr val="969696"/>
              </a:solidFill>
              <a:miter lim="800000"/>
              <a:headEnd/>
              <a:tailEnd/>
            </a:ln>
            <a:effectLst/>
          </p:spPr>
        </p:pic>
        <p:pic>
          <p:nvPicPr>
            <p:cNvPr id="200715" name="Picture 11"/>
            <p:cNvPicPr>
              <a:picLocks noChangeAspect="1" noChangeArrowheads="1"/>
            </p:cNvPicPr>
            <p:nvPr/>
          </p:nvPicPr>
          <p:blipFill>
            <a:blip r:embed="rId4" cstate="print"/>
            <a:srcRect/>
            <a:stretch>
              <a:fillRect/>
            </a:stretch>
          </p:blipFill>
          <p:spPr bwMode="auto">
            <a:xfrm>
              <a:off x="542" y="1583"/>
              <a:ext cx="2272" cy="1165"/>
            </a:xfrm>
            <a:prstGeom prst="rect">
              <a:avLst/>
            </a:prstGeom>
            <a:noFill/>
            <a:ln w="9525">
              <a:solidFill>
                <a:srgbClr val="969696"/>
              </a:solidFill>
              <a:miter lim="800000"/>
              <a:headEnd/>
              <a:tailEnd/>
            </a:ln>
            <a:effectLst/>
          </p:spPr>
        </p:pic>
        <p:pic>
          <p:nvPicPr>
            <p:cNvPr id="200716" name="Picture 12"/>
            <p:cNvPicPr>
              <a:picLocks noChangeAspect="1" noChangeArrowheads="1"/>
            </p:cNvPicPr>
            <p:nvPr/>
          </p:nvPicPr>
          <p:blipFill>
            <a:blip r:embed="rId5" cstate="print"/>
            <a:srcRect/>
            <a:stretch>
              <a:fillRect/>
            </a:stretch>
          </p:blipFill>
          <p:spPr bwMode="auto">
            <a:xfrm>
              <a:off x="1887" y="3029"/>
              <a:ext cx="2349" cy="992"/>
            </a:xfrm>
            <a:prstGeom prst="rect">
              <a:avLst/>
            </a:prstGeom>
            <a:noFill/>
            <a:ln w="9525">
              <a:solidFill>
                <a:srgbClr val="969696"/>
              </a:solidFill>
              <a:miter lim="800000"/>
              <a:headEnd/>
              <a:tailEnd/>
            </a:ln>
            <a:effectLst/>
          </p:spPr>
        </p:pic>
      </p:grpSp>
      <p:sp>
        <p:nvSpPr>
          <p:cNvPr id="200717" name="Rectangle 13"/>
          <p:cNvSpPr>
            <a:spLocks noChangeArrowheads="1"/>
          </p:cNvSpPr>
          <p:nvPr/>
        </p:nvSpPr>
        <p:spPr bwMode="auto">
          <a:xfrm>
            <a:off x="6227763" y="549275"/>
            <a:ext cx="1468437" cy="396875"/>
          </a:xfrm>
          <a:prstGeom prst="rect">
            <a:avLst/>
          </a:prstGeom>
          <a:noFill/>
          <a:ln w="9525">
            <a:noFill/>
            <a:miter lim="800000"/>
            <a:headEnd/>
            <a:tailEnd/>
          </a:ln>
          <a:effectLst/>
        </p:spPr>
        <p:txBody>
          <a:bodyPr wrap="none" lIns="90000" tIns="46800" rIns="90000" bIns="46800">
            <a:spAutoFit/>
          </a:bodyPr>
          <a:lstStyle/>
          <a:p>
            <a:r>
              <a:rPr lang="en-US" b="1">
                <a:solidFill>
                  <a:srgbClr val="336699"/>
                </a:solidFill>
                <a:effectLst>
                  <a:outerShdw blurRad="38100" dist="38100" dir="2700000" algn="tl">
                    <a:srgbClr val="000000"/>
                  </a:outerShdw>
                </a:effectLst>
              </a:rPr>
              <a:t>EMBRAER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1732" name="Group 4"/>
          <p:cNvGrpSpPr>
            <a:grpSpLocks/>
          </p:cNvGrpSpPr>
          <p:nvPr/>
        </p:nvGrpSpPr>
        <p:grpSpPr bwMode="auto">
          <a:xfrm>
            <a:off x="976313" y="1368425"/>
            <a:ext cx="7686675" cy="5102225"/>
            <a:chOff x="511" y="774"/>
            <a:chExt cx="5165" cy="3429"/>
          </a:xfrm>
        </p:grpSpPr>
        <p:pic>
          <p:nvPicPr>
            <p:cNvPr id="201733" name="Picture 5" descr="embraer03"/>
            <p:cNvPicPr>
              <a:picLocks noChangeAspect="1" noChangeArrowheads="1"/>
            </p:cNvPicPr>
            <p:nvPr/>
          </p:nvPicPr>
          <p:blipFill>
            <a:blip r:embed="rId3" cstate="print"/>
            <a:srcRect/>
            <a:stretch>
              <a:fillRect/>
            </a:stretch>
          </p:blipFill>
          <p:spPr bwMode="auto">
            <a:xfrm>
              <a:off x="755" y="2496"/>
              <a:ext cx="4713" cy="847"/>
            </a:xfrm>
            <a:prstGeom prst="rect">
              <a:avLst/>
            </a:prstGeom>
            <a:noFill/>
          </p:spPr>
        </p:pic>
        <p:pic>
          <p:nvPicPr>
            <p:cNvPr id="201734" name="Picture 6" descr="embraer04"/>
            <p:cNvPicPr>
              <a:picLocks noChangeAspect="1" noChangeArrowheads="1"/>
            </p:cNvPicPr>
            <p:nvPr/>
          </p:nvPicPr>
          <p:blipFill>
            <a:blip r:embed="rId4" cstate="print"/>
            <a:srcRect/>
            <a:stretch>
              <a:fillRect/>
            </a:stretch>
          </p:blipFill>
          <p:spPr bwMode="auto">
            <a:xfrm>
              <a:off x="511" y="3366"/>
              <a:ext cx="4906" cy="837"/>
            </a:xfrm>
            <a:prstGeom prst="rect">
              <a:avLst/>
            </a:prstGeom>
            <a:noFill/>
          </p:spPr>
        </p:pic>
        <p:sp>
          <p:nvSpPr>
            <p:cNvPr id="201735" name="Text Box 7"/>
            <p:cNvSpPr txBox="1">
              <a:spLocks noChangeArrowheads="1"/>
            </p:cNvSpPr>
            <p:nvPr/>
          </p:nvSpPr>
          <p:spPr bwMode="auto">
            <a:xfrm>
              <a:off x="3362" y="3782"/>
              <a:ext cx="2314" cy="356"/>
            </a:xfrm>
            <a:prstGeom prst="rect">
              <a:avLst/>
            </a:prstGeom>
            <a:noFill/>
            <a:ln w="9525">
              <a:noFill/>
              <a:miter lim="800000"/>
              <a:headEnd/>
              <a:tailEnd/>
            </a:ln>
            <a:effectLst/>
          </p:spPr>
          <p:txBody>
            <a:bodyPr lIns="91401" tIns="45700" rIns="91401" bIns="45700">
              <a:spAutoFit/>
            </a:bodyPr>
            <a:lstStyle/>
            <a:p>
              <a:pPr algn="r" eaLnBrk="0" hangingPunct="0">
                <a:lnSpc>
                  <a:spcPct val="90000"/>
                </a:lnSpc>
                <a:buClr>
                  <a:srgbClr val="336699"/>
                </a:buClr>
              </a:pPr>
              <a:r>
                <a:rPr lang="pt-BR" sz="1600">
                  <a:solidFill>
                    <a:srgbClr val="003366"/>
                  </a:solidFill>
                  <a:latin typeface="Arial Narrow" pitchFamily="34" charset="0"/>
                </a:rPr>
                <a:t>108 to 122 Seats – 2,100 nm Range</a:t>
              </a:r>
            </a:p>
            <a:p>
              <a:pPr algn="r" eaLnBrk="0" hangingPunct="0">
                <a:lnSpc>
                  <a:spcPct val="90000"/>
                </a:lnSpc>
                <a:buClr>
                  <a:srgbClr val="336699"/>
                </a:buClr>
              </a:pPr>
              <a:r>
                <a:rPr lang="pt-BR" sz="1600">
                  <a:solidFill>
                    <a:srgbClr val="003366"/>
                  </a:solidFill>
                  <a:latin typeface="Arial Narrow" pitchFamily="34" charset="0"/>
                </a:rPr>
                <a:t>Certification – 2nd Q/2006</a:t>
              </a:r>
            </a:p>
          </p:txBody>
        </p:sp>
        <p:sp>
          <p:nvSpPr>
            <p:cNvPr id="201736" name="Text Box 8"/>
            <p:cNvSpPr txBox="1">
              <a:spLocks noChangeArrowheads="1"/>
            </p:cNvSpPr>
            <p:nvPr/>
          </p:nvSpPr>
          <p:spPr bwMode="auto">
            <a:xfrm>
              <a:off x="3237" y="2925"/>
              <a:ext cx="2314" cy="503"/>
            </a:xfrm>
            <a:prstGeom prst="rect">
              <a:avLst/>
            </a:prstGeom>
            <a:noFill/>
            <a:ln w="9525">
              <a:noFill/>
              <a:miter lim="800000"/>
              <a:headEnd/>
              <a:tailEnd/>
            </a:ln>
            <a:effectLst/>
          </p:spPr>
          <p:txBody>
            <a:bodyPr lIns="91401" tIns="45700" rIns="91401" bIns="45700">
              <a:spAutoFit/>
            </a:bodyPr>
            <a:lstStyle/>
            <a:p>
              <a:pPr algn="r" eaLnBrk="0" hangingPunct="0">
                <a:lnSpc>
                  <a:spcPct val="90000"/>
                </a:lnSpc>
                <a:buClr>
                  <a:srgbClr val="336699"/>
                </a:buClr>
              </a:pPr>
              <a:r>
                <a:rPr lang="pt-BR" sz="1600">
                  <a:solidFill>
                    <a:srgbClr val="003366"/>
                  </a:solidFill>
                  <a:latin typeface="Arial Narrow" pitchFamily="34" charset="0"/>
                </a:rPr>
                <a:t>98 to 114 Seats - 2,300 nm Range</a:t>
              </a:r>
            </a:p>
            <a:p>
              <a:pPr algn="r" eaLnBrk="0" hangingPunct="0">
                <a:lnSpc>
                  <a:spcPct val="90000"/>
                </a:lnSpc>
                <a:buClr>
                  <a:srgbClr val="336699"/>
                </a:buClr>
              </a:pPr>
              <a:r>
                <a:rPr lang="pt-BR" sz="1600">
                  <a:solidFill>
                    <a:srgbClr val="003366"/>
                  </a:solidFill>
                  <a:latin typeface="Arial Narrow" pitchFamily="34" charset="0"/>
                </a:rPr>
                <a:t>Certification – 3rd Q/2005</a:t>
              </a:r>
            </a:p>
            <a:p>
              <a:pPr algn="r" eaLnBrk="0" hangingPunct="0">
                <a:lnSpc>
                  <a:spcPct val="90000"/>
                </a:lnSpc>
                <a:buClr>
                  <a:srgbClr val="336699"/>
                </a:buClr>
              </a:pPr>
              <a:endParaRPr lang="pt-BR" sz="1600">
                <a:solidFill>
                  <a:srgbClr val="003366"/>
                </a:solidFill>
                <a:latin typeface="Arial Narrow" pitchFamily="34" charset="0"/>
              </a:endParaRPr>
            </a:p>
          </p:txBody>
        </p:sp>
        <p:pic>
          <p:nvPicPr>
            <p:cNvPr id="201737" name="Picture 9" descr="embraer02"/>
            <p:cNvPicPr>
              <a:picLocks noChangeAspect="1" noChangeArrowheads="1"/>
            </p:cNvPicPr>
            <p:nvPr/>
          </p:nvPicPr>
          <p:blipFill>
            <a:blip r:embed="rId5" cstate="print"/>
            <a:srcRect/>
            <a:stretch>
              <a:fillRect/>
            </a:stretch>
          </p:blipFill>
          <p:spPr bwMode="auto">
            <a:xfrm>
              <a:off x="1068" y="1638"/>
              <a:ext cx="4393" cy="847"/>
            </a:xfrm>
            <a:prstGeom prst="rect">
              <a:avLst/>
            </a:prstGeom>
            <a:noFill/>
          </p:spPr>
        </p:pic>
        <p:sp>
          <p:nvSpPr>
            <p:cNvPr id="201738" name="Text Box 10"/>
            <p:cNvSpPr txBox="1">
              <a:spLocks noChangeArrowheads="1"/>
            </p:cNvSpPr>
            <p:nvPr/>
          </p:nvSpPr>
          <p:spPr bwMode="auto">
            <a:xfrm>
              <a:off x="3237" y="2010"/>
              <a:ext cx="2314" cy="356"/>
            </a:xfrm>
            <a:prstGeom prst="rect">
              <a:avLst/>
            </a:prstGeom>
            <a:noFill/>
            <a:ln w="9525">
              <a:noFill/>
              <a:miter lim="800000"/>
              <a:headEnd/>
              <a:tailEnd/>
            </a:ln>
            <a:effectLst/>
          </p:spPr>
          <p:txBody>
            <a:bodyPr lIns="91401" tIns="45700" rIns="91401" bIns="45700">
              <a:spAutoFit/>
            </a:bodyPr>
            <a:lstStyle/>
            <a:p>
              <a:pPr algn="r" eaLnBrk="0" hangingPunct="0">
                <a:lnSpc>
                  <a:spcPct val="90000"/>
                </a:lnSpc>
                <a:buClr>
                  <a:srgbClr val="336699"/>
                </a:buClr>
              </a:pPr>
              <a:r>
                <a:rPr lang="pt-BR" sz="1600">
                  <a:solidFill>
                    <a:srgbClr val="003366"/>
                  </a:solidFill>
                  <a:latin typeface="Arial Narrow" pitchFamily="34" charset="0"/>
                </a:rPr>
                <a:t>78 to 88 Seats - 1,900 nm Range</a:t>
              </a:r>
            </a:p>
            <a:p>
              <a:pPr algn="r" eaLnBrk="0" hangingPunct="0">
                <a:lnSpc>
                  <a:spcPct val="90000"/>
                </a:lnSpc>
                <a:buClr>
                  <a:srgbClr val="336699"/>
                </a:buClr>
              </a:pPr>
              <a:r>
                <a:rPr lang="pt-BR" sz="1600">
                  <a:solidFill>
                    <a:srgbClr val="003366"/>
                  </a:solidFill>
                  <a:latin typeface="Arial Narrow" pitchFamily="34" charset="0"/>
                </a:rPr>
                <a:t>Certification – 4th Q/2004</a:t>
              </a:r>
            </a:p>
          </p:txBody>
        </p:sp>
        <p:pic>
          <p:nvPicPr>
            <p:cNvPr id="201739" name="Picture 11" descr="embraer01"/>
            <p:cNvPicPr>
              <a:picLocks noChangeAspect="1" noChangeArrowheads="1"/>
            </p:cNvPicPr>
            <p:nvPr/>
          </p:nvPicPr>
          <p:blipFill>
            <a:blip r:embed="rId6" cstate="print"/>
            <a:srcRect/>
            <a:stretch>
              <a:fillRect/>
            </a:stretch>
          </p:blipFill>
          <p:spPr bwMode="auto">
            <a:xfrm>
              <a:off x="1202" y="774"/>
              <a:ext cx="4253" cy="837"/>
            </a:xfrm>
            <a:prstGeom prst="rect">
              <a:avLst/>
            </a:prstGeom>
            <a:noFill/>
          </p:spPr>
        </p:pic>
        <p:sp>
          <p:nvSpPr>
            <p:cNvPr id="201740" name="Text Box 12"/>
            <p:cNvSpPr txBox="1">
              <a:spLocks noChangeArrowheads="1"/>
            </p:cNvSpPr>
            <p:nvPr/>
          </p:nvSpPr>
          <p:spPr bwMode="auto">
            <a:xfrm>
              <a:off x="3237" y="1184"/>
              <a:ext cx="2314" cy="356"/>
            </a:xfrm>
            <a:prstGeom prst="rect">
              <a:avLst/>
            </a:prstGeom>
            <a:noFill/>
            <a:ln w="9525">
              <a:noFill/>
              <a:miter lim="800000"/>
              <a:headEnd/>
              <a:tailEnd/>
            </a:ln>
            <a:effectLst/>
          </p:spPr>
          <p:txBody>
            <a:bodyPr lIns="91401" tIns="45700" rIns="91401" bIns="45700">
              <a:spAutoFit/>
            </a:bodyPr>
            <a:lstStyle/>
            <a:p>
              <a:pPr algn="r" eaLnBrk="0" hangingPunct="0">
                <a:lnSpc>
                  <a:spcPct val="90000"/>
                </a:lnSpc>
                <a:buClr>
                  <a:srgbClr val="336699"/>
                </a:buClr>
              </a:pPr>
              <a:r>
                <a:rPr lang="pt-BR" sz="1600">
                  <a:solidFill>
                    <a:srgbClr val="003366"/>
                  </a:solidFill>
                  <a:latin typeface="Arial Narrow" pitchFamily="34" charset="0"/>
                </a:rPr>
                <a:t>70 to 80 Seats - 2,000 nm Range</a:t>
              </a:r>
            </a:p>
            <a:p>
              <a:pPr algn="r" eaLnBrk="0" hangingPunct="0">
                <a:lnSpc>
                  <a:spcPct val="90000"/>
                </a:lnSpc>
                <a:buClr>
                  <a:srgbClr val="336699"/>
                </a:buClr>
              </a:pPr>
              <a:r>
                <a:rPr lang="pt-BR" sz="1600">
                  <a:solidFill>
                    <a:srgbClr val="003366"/>
                  </a:solidFill>
                  <a:latin typeface="Arial Narrow" pitchFamily="34" charset="0"/>
                </a:rPr>
                <a:t>Certification – 1st Q/2004</a:t>
              </a:r>
            </a:p>
          </p:txBody>
        </p:sp>
      </p:grpSp>
      <p:sp>
        <p:nvSpPr>
          <p:cNvPr id="201741" name="Rectangle 13"/>
          <p:cNvSpPr>
            <a:spLocks noChangeArrowheads="1"/>
          </p:cNvSpPr>
          <p:nvPr/>
        </p:nvSpPr>
        <p:spPr bwMode="auto">
          <a:xfrm>
            <a:off x="144463" y="215900"/>
            <a:ext cx="8243887" cy="762000"/>
          </a:xfrm>
          <a:prstGeom prst="rect">
            <a:avLst/>
          </a:prstGeom>
          <a:noFill/>
          <a:ln w="9525" algn="ctr">
            <a:noFill/>
            <a:miter lim="800000"/>
            <a:headEnd/>
            <a:tailEnd/>
          </a:ln>
          <a:effectLst/>
        </p:spPr>
        <p:txBody>
          <a:bodyPr anchor="ctr"/>
          <a:lstStyle/>
          <a:p>
            <a:pPr marL="85725"/>
            <a:r>
              <a:rPr lang="en-US" sz="2800">
                <a:solidFill>
                  <a:schemeClr val="tx2"/>
                </a:solidFill>
                <a:effectLst>
                  <a:outerShdw blurRad="38100" dist="38100" dir="2700000" algn="tl">
                    <a:srgbClr val="FFFFFF"/>
                  </a:outerShdw>
                </a:effectLst>
                <a:latin typeface="Arial Unicode MS" pitchFamily="34" charset="-128"/>
              </a:rPr>
              <a:t>EMBRAER – Regional Aircraft Products</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p:cNvPicPr>
            <a:picLocks noChangeAspect="1" noChangeArrowheads="1"/>
          </p:cNvPicPr>
          <p:nvPr/>
        </p:nvPicPr>
        <p:blipFill>
          <a:blip r:embed="rId3" cstate="print"/>
          <a:srcRect/>
          <a:stretch>
            <a:fillRect/>
          </a:stretch>
        </p:blipFill>
        <p:spPr bwMode="auto">
          <a:xfrm>
            <a:off x="942975" y="1077913"/>
            <a:ext cx="7258050" cy="4705350"/>
          </a:xfrm>
          <a:prstGeom prst="rect">
            <a:avLst/>
          </a:prstGeom>
          <a:noFill/>
          <a:ln w="9525">
            <a:noFill/>
            <a:miter lim="800000"/>
            <a:headEnd/>
            <a:tailEnd/>
          </a:ln>
          <a:effectLst/>
        </p:spPr>
      </p:pic>
      <p:sp>
        <p:nvSpPr>
          <p:cNvPr id="211971" name="Text Box 3"/>
          <p:cNvSpPr txBox="1">
            <a:spLocks noChangeArrowheads="1"/>
          </p:cNvSpPr>
          <p:nvPr/>
        </p:nvSpPr>
        <p:spPr bwMode="auto">
          <a:xfrm>
            <a:off x="1790700" y="5805488"/>
            <a:ext cx="5434013" cy="701675"/>
          </a:xfrm>
          <a:prstGeom prst="rect">
            <a:avLst/>
          </a:prstGeom>
          <a:noFill/>
          <a:ln w="9525">
            <a:noFill/>
            <a:miter lim="800000"/>
            <a:headEnd/>
            <a:tailEnd/>
          </a:ln>
          <a:effectLst/>
        </p:spPr>
        <p:txBody>
          <a:bodyPr wrap="none">
            <a:spAutoFit/>
          </a:bodyPr>
          <a:lstStyle/>
          <a:p>
            <a:pPr algn="ctr"/>
            <a:r>
              <a:rPr lang="en-US"/>
              <a:t>An autograph given by Santos Dumont:</a:t>
            </a:r>
          </a:p>
          <a:p>
            <a:pPr algn="ctr"/>
            <a:r>
              <a:rPr lang="en-US"/>
              <a:t>“dirigible, biplane and monoplane – my family”.</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6" name="Rectangle 4"/>
          <p:cNvSpPr>
            <a:spLocks noChangeArrowheads="1"/>
          </p:cNvSpPr>
          <p:nvPr/>
        </p:nvSpPr>
        <p:spPr bwMode="auto">
          <a:xfrm>
            <a:off x="0" y="0"/>
            <a:ext cx="7315200" cy="762000"/>
          </a:xfrm>
          <a:prstGeom prst="rect">
            <a:avLst/>
          </a:prstGeom>
          <a:noFill/>
          <a:ln w="9525" algn="ctr">
            <a:noFill/>
            <a:miter lim="800000"/>
            <a:headEnd/>
            <a:tailEnd/>
          </a:ln>
          <a:effectLst/>
        </p:spPr>
        <p:txBody>
          <a:bodyPr anchor="ctr"/>
          <a:lstStyle/>
          <a:p>
            <a:pPr marL="85725"/>
            <a:r>
              <a:rPr lang="en-US" sz="2800">
                <a:solidFill>
                  <a:schemeClr val="tx2"/>
                </a:solidFill>
                <a:effectLst>
                  <a:outerShdw blurRad="38100" dist="38100" dir="2700000" algn="tl">
                    <a:srgbClr val="FFFFFF"/>
                  </a:outerShdw>
                </a:effectLst>
                <a:latin typeface="Arial Unicode MS" pitchFamily="34" charset="-128"/>
              </a:rPr>
              <a:t>EMBRAER – Corporate Jets</a:t>
            </a:r>
          </a:p>
        </p:txBody>
      </p:sp>
      <p:graphicFrame>
        <p:nvGraphicFramePr>
          <p:cNvPr id="202757" name="Object 5"/>
          <p:cNvGraphicFramePr>
            <a:graphicFrameLocks noChangeAspect="1"/>
          </p:cNvGraphicFramePr>
          <p:nvPr/>
        </p:nvGraphicFramePr>
        <p:xfrm>
          <a:off x="250825" y="3860800"/>
          <a:ext cx="4152900" cy="2020888"/>
        </p:xfrm>
        <a:graphic>
          <a:graphicData uri="http://schemas.openxmlformats.org/presentationml/2006/ole">
            <mc:AlternateContent xmlns:mc="http://schemas.openxmlformats.org/markup-compatibility/2006">
              <mc:Choice xmlns:v="urn:schemas-microsoft-com:vml" Requires="v">
                <p:oleObj spid="_x0000_s202885" name="Bitmap Image" r:id="rId4" imgW="8438095" imgH="4105848" progId="PBrush">
                  <p:embed/>
                </p:oleObj>
              </mc:Choice>
              <mc:Fallback>
                <p:oleObj name="Bitmap Image" r:id="rId4" imgW="8438095" imgH="4105848" progId="PBrush">
                  <p:embed/>
                  <p:pic>
                    <p:nvPicPr>
                      <p:cNvPr id="0" name="Picture 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3860800"/>
                        <a:ext cx="4152900" cy="20208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2758" name="Object 6"/>
          <p:cNvGraphicFramePr>
            <a:graphicFrameLocks noChangeAspect="1"/>
          </p:cNvGraphicFramePr>
          <p:nvPr/>
        </p:nvGraphicFramePr>
        <p:xfrm>
          <a:off x="4597400" y="3860800"/>
          <a:ext cx="4438650" cy="2033588"/>
        </p:xfrm>
        <a:graphic>
          <a:graphicData uri="http://schemas.openxmlformats.org/presentationml/2006/ole">
            <mc:AlternateContent xmlns:mc="http://schemas.openxmlformats.org/markup-compatibility/2006">
              <mc:Choice xmlns:v="urn:schemas-microsoft-com:vml" Requires="v">
                <p:oleObj spid="_x0000_s202886" name="Bitmap Image" r:id="rId6" imgW="8380952" imgH="3839111" progId="PBrush">
                  <p:embed/>
                </p:oleObj>
              </mc:Choice>
              <mc:Fallback>
                <p:oleObj name="Bitmap Image" r:id="rId6" imgW="8380952" imgH="3839111" progId="PBrush">
                  <p:embed/>
                  <p:pic>
                    <p:nvPicPr>
                      <p:cNvPr id="0" name="Picture 7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7400" y="3860800"/>
                        <a:ext cx="4438650" cy="20335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2759" name="Object 7"/>
          <p:cNvGraphicFramePr>
            <a:graphicFrameLocks noChangeAspect="1"/>
          </p:cNvGraphicFramePr>
          <p:nvPr/>
        </p:nvGraphicFramePr>
        <p:xfrm>
          <a:off x="4643438" y="1482725"/>
          <a:ext cx="4321175" cy="1931988"/>
        </p:xfrm>
        <a:graphic>
          <a:graphicData uri="http://schemas.openxmlformats.org/presentationml/2006/ole">
            <mc:AlternateContent xmlns:mc="http://schemas.openxmlformats.org/markup-compatibility/2006">
              <mc:Choice xmlns:v="urn:schemas-microsoft-com:vml" Requires="v">
                <p:oleObj spid="_x0000_s202887" name="Bitmap Image" r:id="rId8" imgW="8714286" imgH="3895238" progId="PBrush">
                  <p:embed/>
                </p:oleObj>
              </mc:Choice>
              <mc:Fallback>
                <p:oleObj name="Bitmap Image" r:id="rId8" imgW="8714286" imgH="3895238" progId="PBrush">
                  <p:embed/>
                  <p:pic>
                    <p:nvPicPr>
                      <p:cNvPr id="0" name="Picture 7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3438" y="1482725"/>
                        <a:ext cx="4321175" cy="19319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2760" name="Object 8"/>
          <p:cNvGraphicFramePr>
            <a:graphicFrameLocks noChangeAspect="1"/>
          </p:cNvGraphicFramePr>
          <p:nvPr/>
        </p:nvGraphicFramePr>
        <p:xfrm>
          <a:off x="250825" y="1484313"/>
          <a:ext cx="4152900" cy="1936750"/>
        </p:xfrm>
        <a:graphic>
          <a:graphicData uri="http://schemas.openxmlformats.org/presentationml/2006/ole">
            <mc:AlternateContent xmlns:mc="http://schemas.openxmlformats.org/markup-compatibility/2006">
              <mc:Choice xmlns:v="urn:schemas-microsoft-com:vml" Requires="v">
                <p:oleObj spid="_x0000_s202888" name="Bitmap Image" r:id="rId10" imgW="8314286" imgH="3877216" progId="PBrush">
                  <p:embed/>
                </p:oleObj>
              </mc:Choice>
              <mc:Fallback>
                <p:oleObj name="Bitmap Image" r:id="rId10" imgW="8314286" imgH="3877216" progId="PBrush">
                  <p:embed/>
                  <p:pic>
                    <p:nvPicPr>
                      <p:cNvPr id="0" name="Picture 7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0825" y="1484313"/>
                        <a:ext cx="4152900" cy="19367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8" descr="formation_bird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476672"/>
            <a:ext cx="2736304" cy="216024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1029" descr="fa18_formation"/>
          <p:cNvPicPr>
            <a:picLocks noChangeAspect="1" noChangeArrowheads="1"/>
          </p:cNvPicPr>
          <p:nvPr/>
        </p:nvPicPr>
        <p:blipFill>
          <a:blip r:embed="rId3" cstate="print">
            <a:lum bright="12000"/>
            <a:extLst>
              <a:ext uri="{28A0092B-C50C-407E-A947-70E740481C1C}">
                <a14:useLocalDpi xmlns:a14="http://schemas.microsoft.com/office/drawing/2010/main" val="0"/>
              </a:ext>
            </a:extLst>
          </a:blip>
          <a:srcRect/>
          <a:stretch>
            <a:fillRect/>
          </a:stretch>
        </p:blipFill>
        <p:spPr bwMode="auto">
          <a:xfrm>
            <a:off x="395536" y="2762671"/>
            <a:ext cx="2736304" cy="2280253"/>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395536" y="5373216"/>
            <a:ext cx="2736304" cy="400110"/>
          </a:xfrm>
          <a:prstGeom prst="rect">
            <a:avLst/>
          </a:prstGeom>
          <a:noFill/>
        </p:spPr>
        <p:txBody>
          <a:bodyPr wrap="square" rtlCol="0">
            <a:spAutoFit/>
          </a:bodyPr>
          <a:lstStyle/>
          <a:p>
            <a:r>
              <a:rPr lang="pt-BR" dirty="0"/>
              <a:t>Voo em formação</a:t>
            </a:r>
          </a:p>
        </p:txBody>
      </p:sp>
      <p:pic>
        <p:nvPicPr>
          <p:cNvPr id="5" name="Picture 4"/>
          <p:cNvPicPr>
            <a:picLocks noChangeAspect="1" noChangeArrowheads="1"/>
          </p:cNvPicPr>
          <p:nvPr/>
        </p:nvPicPr>
        <p:blipFill>
          <a:blip r:embed="rId4" cstate="print"/>
          <a:srcRect/>
          <a:stretch>
            <a:fillRect/>
          </a:stretch>
        </p:blipFill>
        <p:spPr bwMode="auto">
          <a:xfrm>
            <a:off x="3635896" y="611559"/>
            <a:ext cx="5196313" cy="4431365"/>
          </a:xfrm>
          <a:prstGeom prst="rect">
            <a:avLst/>
          </a:prstGeom>
          <a:noFill/>
          <a:ln w="9525">
            <a:noFill/>
            <a:miter lim="800000"/>
            <a:headEnd/>
            <a:tailEnd/>
          </a:ln>
          <a:effectLst/>
        </p:spPr>
      </p:pic>
    </p:spTree>
    <p:extLst>
      <p:ext uri="{BB962C8B-B14F-4D97-AF65-F5344CB8AC3E}">
        <p14:creationId xmlns:p14="http://schemas.microsoft.com/office/powerpoint/2010/main" val="620975773"/>
      </p:ext>
    </p:extLst>
  </p:cSld>
  <p:clrMapOvr>
    <a:masterClrMapping/>
  </p:clrMapOvr>
</p:sld>
</file>

<file path=ppt/theme/theme1.xml><?xml version="1.0" encoding="utf-8"?>
<a:theme xmlns:a="http://schemas.openxmlformats.org/drawingml/2006/main" name="Design padrão">
  <a:themeElements>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sign padrão">
      <a:majorFont>
        <a:latin typeface="Times New Roman"/>
        <a:ea typeface=""/>
        <a:cs typeface=""/>
      </a:majorFont>
      <a:minorFont>
        <a:latin typeface="Times New Roman"/>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0000" tIns="46800" rIns="90000" bIns="4680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ign padrã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ign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ign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29505</TotalTime>
  <Words>3078</Words>
  <Application>Microsoft Office PowerPoint</Application>
  <PresentationFormat>Transparência</PresentationFormat>
  <Paragraphs>293</Paragraphs>
  <Slides>85</Slides>
  <Notes>56</Notes>
  <HiddenSlides>0</HiddenSlides>
  <MMClips>3</MMClips>
  <ScaleCrop>false</ScaleCrop>
  <HeadingPairs>
    <vt:vector size="8" baseType="variant">
      <vt:variant>
        <vt:lpstr>Fontes usadas</vt:lpstr>
      </vt:variant>
      <vt:variant>
        <vt:i4>9</vt:i4>
      </vt:variant>
      <vt:variant>
        <vt:lpstr>Tema</vt:lpstr>
      </vt:variant>
      <vt:variant>
        <vt:i4>1</vt:i4>
      </vt:variant>
      <vt:variant>
        <vt:lpstr>Servidores OLE inseridos</vt:lpstr>
      </vt:variant>
      <vt:variant>
        <vt:i4>1</vt:i4>
      </vt:variant>
      <vt:variant>
        <vt:lpstr>Títulos de slides</vt:lpstr>
      </vt:variant>
      <vt:variant>
        <vt:i4>85</vt:i4>
      </vt:variant>
    </vt:vector>
  </HeadingPairs>
  <TitlesOfParts>
    <vt:vector size="96" baseType="lpstr">
      <vt:lpstr>Arial</vt:lpstr>
      <vt:lpstr>Arial Narrow</vt:lpstr>
      <vt:lpstr>Arial Unicode MS</vt:lpstr>
      <vt:lpstr>Century Schoolbook</vt:lpstr>
      <vt:lpstr>Impact</vt:lpstr>
      <vt:lpstr>Lucida Calligraphy</vt:lpstr>
      <vt:lpstr>Symbol</vt:lpstr>
      <vt:lpstr>Tahoma</vt:lpstr>
      <vt:lpstr>Times New Roman</vt:lpstr>
      <vt:lpstr>Design padrão</vt:lpstr>
      <vt:lpstr>Bitmap Image</vt:lpstr>
      <vt:lpstr>Os Voos de Santos Dumont e Wright sob o Ponto de Vista da Engenharia Aeronáutica.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Demoiselle in Tampareela Finland 1910-1913</vt:lpstr>
      <vt:lpstr>Austrian air force  training</vt:lpstr>
      <vt:lpstr>Brazil was designing and building airplanes even  before the First World War</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catalano</cp:lastModifiedBy>
  <cp:revision>533</cp:revision>
  <dcterms:created xsi:type="dcterms:W3CDTF">1601-01-01T00:00:00Z</dcterms:created>
  <dcterms:modified xsi:type="dcterms:W3CDTF">2020-03-21T20:24:19Z</dcterms:modified>
</cp:coreProperties>
</file>