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7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00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02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07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8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01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3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5896-A10C-47B9-BFA8-4D73D1F6EA22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A148-843C-4B13-806E-7292C87BB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8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D0D9C0A-E82F-4968-A5F0-8332CF8D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232" y="4135656"/>
            <a:ext cx="1786288" cy="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pt-BR" b="1" dirty="0">
                <a:latin typeface="+mn-lt"/>
              </a:rPr>
              <a:t>dc power supply </a:t>
            </a:r>
          </a:p>
          <a:p>
            <a:pPr algn="ctr"/>
            <a:r>
              <a:rPr lang="en-US" altLang="pt-BR" b="1" dirty="0">
                <a:latin typeface="+mn-lt"/>
              </a:rPr>
              <a:t>(0V - 60 V, 0 - 1.5 A)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3DE2DC3-EE2A-4D29-95B7-10537E4C014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524015" y="896968"/>
            <a:ext cx="2347035" cy="5865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9CC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CC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>
                <a:solidFill>
                  <a:schemeClr val="bg1"/>
                </a:solidFill>
                <a:latin typeface="+mn-lt"/>
              </a:rPr>
              <a:t>Power Supplies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E7AF36F-43EE-4AE3-BE12-85B5A70A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8" y="2059050"/>
            <a:ext cx="2730418" cy="192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2E01C3-DEE4-4389-9B50-9D973EAC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20" y="1905977"/>
            <a:ext cx="1428750" cy="914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71147C-ED75-4325-9415-3F1A2AF1DCBB}"/>
              </a:ext>
            </a:extLst>
          </p:cNvPr>
          <p:cNvSpPr txBox="1"/>
          <p:nvPr/>
        </p:nvSpPr>
        <p:spPr>
          <a:xfrm>
            <a:off x="4195740" y="2900860"/>
            <a:ext cx="167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b="1" dirty="0"/>
              <a:t>available terminals</a:t>
            </a:r>
            <a:endParaRPr lang="pt-BR" sz="1400" b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6CB53B3-03DD-4D40-8785-B954B2176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97" y="1905977"/>
            <a:ext cx="2228850" cy="9810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0A9013-9ACD-4031-A331-9B0A76D7168F}"/>
              </a:ext>
            </a:extLst>
          </p:cNvPr>
          <p:cNvSpPr txBox="1"/>
          <p:nvPr/>
        </p:nvSpPr>
        <p:spPr>
          <a:xfrm>
            <a:off x="4071283" y="4710448"/>
            <a:ext cx="180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b="1" dirty="0"/>
              <a:t>negative voltage with respect to ground</a:t>
            </a:r>
            <a:endParaRPr lang="pt-BR" sz="1400" b="1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E76DECF-6140-411C-BC65-81E109EB1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03" y="3596898"/>
            <a:ext cx="2228850" cy="104775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F660330-580B-425C-BD2E-F20CE3046122}"/>
              </a:ext>
            </a:extLst>
          </p:cNvPr>
          <p:cNvSpPr txBox="1"/>
          <p:nvPr/>
        </p:nvSpPr>
        <p:spPr>
          <a:xfrm>
            <a:off x="6395668" y="2950037"/>
            <a:ext cx="180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b="1" dirty="0"/>
              <a:t>positive voltage with respect to ground</a:t>
            </a:r>
            <a:endParaRPr lang="pt-BR" sz="1400" b="1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72C9A41-79F4-4E5E-A329-12D3005AE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098" y="3615349"/>
            <a:ext cx="2600325" cy="116205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E0C527-13BB-418A-9544-C48A0B569BC2}"/>
              </a:ext>
            </a:extLst>
          </p:cNvPr>
          <p:cNvSpPr txBox="1"/>
          <p:nvPr/>
        </p:nvSpPr>
        <p:spPr>
          <a:xfrm>
            <a:off x="6606144" y="4919491"/>
            <a:ext cx="13845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b="1" dirty="0">
                <a:highlight>
                  <a:srgbClr val="FFFF00"/>
                </a:highlight>
              </a:rPr>
              <a:t>floating supply</a:t>
            </a:r>
            <a:endParaRPr lang="pt-BR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73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AEFE20D-1106-4CB5-9701-676124B2075F}"/>
              </a:ext>
            </a:extLst>
          </p:cNvPr>
          <p:cNvSpPr txBox="1"/>
          <p:nvPr/>
        </p:nvSpPr>
        <p:spPr>
          <a:xfrm>
            <a:off x="5266097" y="4483381"/>
            <a:ext cx="248560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Grounding</a:t>
            </a:r>
            <a:r>
              <a:rPr lang="pt-BR" sz="1200" b="1" dirty="0"/>
              <a:t> </a:t>
            </a:r>
            <a:r>
              <a:rPr lang="pt-BR" sz="1200" b="1" dirty="0" err="1"/>
              <a:t>Effect</a:t>
            </a:r>
            <a:r>
              <a:rPr lang="pt-BR" sz="1200" b="1" dirty="0"/>
              <a:t> In </a:t>
            </a:r>
            <a:r>
              <a:rPr lang="pt-BR" sz="1200" b="1" dirty="0" err="1"/>
              <a:t>Measurements</a:t>
            </a:r>
            <a:endParaRPr lang="pt-BR" sz="12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EACE404-D8E8-4540-9868-BC101A4755C4}"/>
              </a:ext>
            </a:extLst>
          </p:cNvPr>
          <p:cNvSpPr txBox="1"/>
          <p:nvPr/>
        </p:nvSpPr>
        <p:spPr>
          <a:xfrm>
            <a:off x="1064893" y="5268215"/>
            <a:ext cx="194306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/>
              <a:t>Protection</a:t>
            </a:r>
            <a:r>
              <a:rPr lang="pt-BR" sz="1200" b="1" dirty="0"/>
              <a:t> </a:t>
            </a:r>
            <a:r>
              <a:rPr lang="pt-BR" sz="1200" b="1" dirty="0" err="1"/>
              <a:t>with</a:t>
            </a:r>
            <a:r>
              <a:rPr lang="pt-BR" sz="1200" b="1" dirty="0"/>
              <a:t> </a:t>
            </a:r>
            <a:r>
              <a:rPr lang="pt-BR" sz="1200" b="1" dirty="0" err="1"/>
              <a:t>Grounding</a:t>
            </a:r>
            <a:endParaRPr lang="pt-BR" sz="1200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608BB1-5786-4F2C-973E-6D380AB7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9" y="1499521"/>
            <a:ext cx="3665227" cy="36408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EBF5296-0086-4A77-B41E-599E22CF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21" y="1787033"/>
            <a:ext cx="4390668" cy="25908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30483E-0D65-41EF-9B29-12E286489445}"/>
              </a:ext>
            </a:extLst>
          </p:cNvPr>
          <p:cNvSpPr txBox="1"/>
          <p:nvPr/>
        </p:nvSpPr>
        <p:spPr>
          <a:xfrm>
            <a:off x="3600467" y="462721"/>
            <a:ext cx="194306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</a:rPr>
              <a:t>Grounding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03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40</Words>
  <Application>Microsoft Office PowerPoint</Application>
  <PresentationFormat>Apresentação na tela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12</cp:revision>
  <dcterms:created xsi:type="dcterms:W3CDTF">2019-03-21T14:28:47Z</dcterms:created>
  <dcterms:modified xsi:type="dcterms:W3CDTF">2019-03-27T16:48:46Z</dcterms:modified>
</cp:coreProperties>
</file>