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ALGUMAS REFLEXÕES SOBRE O CONCEITO DE TRANSMISSÃO MUSICAL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757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dirty="0"/>
              <a:t>Maura Penna (UFPB)</a:t>
            </a:r>
          </a:p>
          <a:p>
            <a:pPr algn="r"/>
            <a:r>
              <a:rPr lang="pt-BR" dirty="0"/>
              <a:t>ANAIS da VII ENABET</a:t>
            </a:r>
          </a:p>
          <a:p>
            <a:pPr algn="l"/>
            <a:r>
              <a:rPr lang="pt-BR" sz="1800" dirty="0"/>
              <a:t>Seminário de Etnomusicologia</a:t>
            </a:r>
          </a:p>
          <a:p>
            <a:pPr algn="l"/>
            <a:r>
              <a:rPr lang="pt-BR" sz="1800" dirty="0"/>
              <a:t>Vitória Coimbra 8123586</a:t>
            </a:r>
          </a:p>
          <a:p>
            <a:pPr algn="l"/>
            <a:r>
              <a:rPr lang="pt-BR" sz="1800" dirty="0"/>
              <a:t>Prof. Dr. Marcos Câmara de Castro</a:t>
            </a:r>
          </a:p>
        </p:txBody>
      </p:sp>
    </p:spTree>
    <p:extLst>
      <p:ext uri="{BB962C8B-B14F-4D97-AF65-F5344CB8AC3E}">
        <p14:creationId xmlns:p14="http://schemas.microsoft.com/office/powerpoint/2010/main" val="307614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TRANSMISSÃO DA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Tanto </a:t>
            </a:r>
            <a:r>
              <a:rPr lang="pt-BR" dirty="0" err="1"/>
              <a:t>Mauss</a:t>
            </a:r>
            <a:r>
              <a:rPr lang="pt-BR" dirty="0"/>
              <a:t> quanto </a:t>
            </a:r>
            <a:r>
              <a:rPr lang="pt-BR" dirty="0" err="1"/>
              <a:t>Mead</a:t>
            </a:r>
            <a:r>
              <a:rPr lang="pt-BR" dirty="0"/>
              <a:t> (citado anteriormente) procuram focalizar a relação entre o indivíduo e a sociedade e/ou cultura;</a:t>
            </a:r>
          </a:p>
          <a:p>
            <a:pPr algn="just"/>
            <a:r>
              <a:rPr lang="pt-BR" dirty="0" err="1"/>
              <a:t>Mead</a:t>
            </a:r>
            <a:r>
              <a:rPr lang="pt-BR" dirty="0"/>
              <a:t> enfatiza os processos educativos na transmissão da cultura, ressalvando que são as ações individuais que realizam essa transmissão; </a:t>
            </a:r>
          </a:p>
          <a:p>
            <a:pPr algn="just"/>
            <a:r>
              <a:rPr lang="pt-BR" dirty="0"/>
              <a:t>No entanto, esse conceito de transmissão de cultura pode ser empregado numa perspectiva essencialista em que a cultura, como uma entidade com existência própria, transmite-se </a:t>
            </a:r>
            <a:r>
              <a:rPr lang="pt-BR" i="1" dirty="0"/>
              <a:t>para </a:t>
            </a:r>
            <a:r>
              <a:rPr lang="pt-BR" dirty="0"/>
              <a:t>os indivíduos, e </a:t>
            </a:r>
            <a:r>
              <a:rPr lang="pt-BR" i="1" dirty="0"/>
              <a:t>por sobre</a:t>
            </a:r>
            <a:r>
              <a:rPr lang="pt-BR" dirty="0"/>
              <a:t> eles, à sua revelia.</a:t>
            </a:r>
          </a:p>
        </p:txBody>
      </p:sp>
    </p:spTree>
    <p:extLst>
      <p:ext uri="{BB962C8B-B14F-4D97-AF65-F5344CB8AC3E}">
        <p14:creationId xmlns:p14="http://schemas.microsoft.com/office/powerpoint/2010/main" val="44175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TRANSMISSÃO DA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Apesar disso 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50" y="3528646"/>
            <a:ext cx="7805098" cy="15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9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CONCEITO DE TRANSMISSÃO EM ESCALA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conceito de transmissão caracteriza processos mais amplos e gerais, o que pode estar relacionado a este momento da reflexão do autor (Bruno </a:t>
            </a:r>
            <a:r>
              <a:rPr lang="pt-BR" dirty="0" err="1"/>
              <a:t>Nettl</a:t>
            </a:r>
            <a:r>
              <a:rPr lang="pt-BR" dirty="0"/>
              <a:t>, 2006) e do próprio desenvolvimento da área, em que aponta “</a:t>
            </a:r>
            <a:r>
              <a:rPr lang="pt-BR" i="1" dirty="0"/>
              <a:t>o abandono da antiga visão da música como algo essencialmente estável” </a:t>
            </a:r>
            <a:r>
              <a:rPr lang="pt-BR" dirty="0"/>
              <a:t>em prol de uma visão das culturas musicais como processos em constante movimento. (p. 32)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50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CONCEITO DE TRANSMISSÃO EM ESCALA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Nesse sentido: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60" y="3463485"/>
            <a:ext cx="9479878" cy="15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CONCEITO DE TRANSMISSÃO EM ESCALA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No entanto, ainda são correntes, na área da </a:t>
            </a:r>
            <a:r>
              <a:rPr lang="pt-BR" dirty="0" err="1"/>
              <a:t>etnomusicologia</a:t>
            </a:r>
            <a:r>
              <a:rPr lang="pt-BR" dirty="0"/>
              <a:t>, concepções que se baseiam na premissa equivocada de que o normal na cultura, e na música, é a estabilidade, a continuidade, a ausência de mudanças, e só em situações excepcionais as mudanças acontecem.</a:t>
            </a:r>
          </a:p>
          <a:p>
            <a:pPr algn="just"/>
            <a:r>
              <a:rPr lang="pt-BR" dirty="0" err="1"/>
              <a:t>Nettl</a:t>
            </a:r>
            <a:r>
              <a:rPr lang="pt-BR" dirty="0"/>
              <a:t> considera surpreendente que, por muito tempo a </a:t>
            </a:r>
            <a:r>
              <a:rPr lang="pt-BR" dirty="0" err="1"/>
              <a:t>etnomusicologia</a:t>
            </a:r>
            <a:r>
              <a:rPr lang="pt-BR" dirty="0"/>
              <a:t> tenha trabalhado com essa premissa – e que ainda o faça;</a:t>
            </a:r>
          </a:p>
          <a:p>
            <a:pPr algn="just"/>
            <a:r>
              <a:rPr lang="pt-BR" dirty="0"/>
              <a:t>Nesse quadro, mudanças são consideradas como desestabilização do sistema ou incompletude;</a:t>
            </a:r>
          </a:p>
        </p:txBody>
      </p:sp>
    </p:spTree>
    <p:extLst>
      <p:ext uri="{BB962C8B-B14F-4D97-AF65-F5344CB8AC3E}">
        <p14:creationId xmlns:p14="http://schemas.microsoft.com/office/powerpoint/2010/main" val="79536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CONCEITO DE TRANSMISSÃO EM ESCALA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Contrapondo-se a isso, a necessária visão da música como dinâmica e em transformação constante merece ser reforçada por uma análise de seus processos educativos com base em conceitos que não carreguem possíveis conotações de mecanicismo;</a:t>
            </a:r>
          </a:p>
          <a:p>
            <a:pPr algn="just"/>
            <a:r>
              <a:rPr lang="pt-BR" dirty="0"/>
              <a:t>O questionamento crítico de </a:t>
            </a:r>
            <a:r>
              <a:rPr lang="pt-BR" dirty="0" err="1"/>
              <a:t>Nettl</a:t>
            </a:r>
            <a:r>
              <a:rPr lang="pt-BR" dirty="0"/>
              <a:t> (2006) aplica-se também ao sentido de transmissão, quando carrega uma música pronta e estável que é transmitida a novos indivíduos ou gerações;</a:t>
            </a:r>
          </a:p>
        </p:txBody>
      </p:sp>
    </p:spTree>
    <p:extLst>
      <p:ext uri="{BB962C8B-B14F-4D97-AF65-F5344CB8AC3E}">
        <p14:creationId xmlns:p14="http://schemas.microsoft.com/office/powerpoint/2010/main" val="415207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PROCESSOS EDUCATIVOS EM MÚSICA COMO PROCESSOS DE 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diversos estudos da </a:t>
            </a:r>
            <a:r>
              <a:rPr lang="pt-BR" dirty="0" err="1"/>
              <a:t>etnomusicologia</a:t>
            </a:r>
            <a:r>
              <a:rPr lang="pt-BR" dirty="0"/>
              <a:t>, o conceito de transmissão é central na descrição e análise dos processos educativos, especialmente em práticas musicais populares de tradição oral.</a:t>
            </a:r>
          </a:p>
          <a:p>
            <a:pPr algn="just"/>
            <a:r>
              <a:rPr lang="pt-BR" dirty="0"/>
              <a:t>Neste sentido, Queiroz (2010, p. 115) explicita sua opção pelo seguinte conceito: </a:t>
            </a:r>
          </a:p>
        </p:txBody>
      </p:sp>
    </p:spTree>
    <p:extLst>
      <p:ext uri="{BB962C8B-B14F-4D97-AF65-F5344CB8AC3E}">
        <p14:creationId xmlns:p14="http://schemas.microsoft.com/office/powerpoint/2010/main" val="378212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PROCESSOS EDUCATIVOS EM MÚSICA COMO PROCESSOS DE TRANSMISSÃO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655" y="2489981"/>
            <a:ext cx="6734689" cy="28880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00" y="5378010"/>
            <a:ext cx="2722597" cy="3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PROCESSOS EDUCATIVOS EM MÚSICA COMO PROCESSOS DE 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Apesar da conceituação de Queiroz, o conceito de transmissão é muitas vezes empregado na área de modo quase automático como </a:t>
            </a:r>
            <a:r>
              <a:rPr lang="pt-BR" i="1" dirty="0"/>
              <a:t>uma noção já legitimada pela tradição </a:t>
            </a:r>
            <a:r>
              <a:rPr lang="pt-BR" dirty="0"/>
              <a:t>para descrição e análise de certas práticas musicais na </a:t>
            </a:r>
            <a:r>
              <a:rPr lang="pt-BR" dirty="0" err="1"/>
              <a:t>etnomusicologia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O mais importante é a profundidade e o rigor da análise empreendida, o que não é </a:t>
            </a:r>
            <a:r>
              <a:rPr lang="pt-BR" dirty="0" err="1"/>
              <a:t>propriciado</a:t>
            </a:r>
            <a:r>
              <a:rPr lang="pt-BR" dirty="0"/>
              <a:t> </a:t>
            </a:r>
            <a:r>
              <a:rPr lang="pt-BR" i="1" dirty="0"/>
              <a:t>apenas </a:t>
            </a:r>
            <a:r>
              <a:rPr lang="pt-BR" dirty="0"/>
              <a:t>pela adoção de determinado conceito;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63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PROCESSOS EDUCATIVOS EM MÚSICA COMO PROCESSOS DE 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Outro argumento muitas vezes apresentado para justificar o uso do conceito de transmissão musical é que, nos contextos populares tradicionais, não há um processo de ensino e aprendizagem claramente delimitado porque não há o papel de professor.</a:t>
            </a:r>
          </a:p>
          <a:p>
            <a:pPr algn="just"/>
            <a:r>
              <a:rPr lang="pt-BR" dirty="0"/>
              <a:t>Em contrapartida, se muitas vezes não há uma clara intenção de ensinar, </a:t>
            </a:r>
            <a:r>
              <a:rPr lang="pt-BR" i="1" dirty="0"/>
              <a:t>há a intenção de aprender</a:t>
            </a:r>
            <a:r>
              <a:rPr lang="pt-BR" dirty="0"/>
              <a:t> da parte daquele que, primordialmente através da imitação, experimenta uma execução sonora em busca de participar da prática musical coletiva;</a:t>
            </a:r>
          </a:p>
        </p:txBody>
      </p:sp>
    </p:spTree>
    <p:extLst>
      <p:ext uri="{BB962C8B-B14F-4D97-AF65-F5344CB8AC3E}">
        <p14:creationId xmlns:p14="http://schemas.microsoft.com/office/powerpoint/2010/main" val="416244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conceito de transmissão é corrente em estudos da área de </a:t>
            </a:r>
            <a:r>
              <a:rPr lang="pt-BR" dirty="0" err="1"/>
              <a:t>etnomusicologia</a:t>
            </a:r>
            <a:r>
              <a:rPr lang="pt-BR" dirty="0"/>
              <a:t>, especialmente para tratar de processo de aprendizado musical em contextos populares de tradição oral;</a:t>
            </a:r>
          </a:p>
          <a:p>
            <a:pPr algn="just"/>
            <a:r>
              <a:rPr lang="pt-BR" i="1" dirty="0"/>
              <a:t>“os </a:t>
            </a:r>
            <a:r>
              <a:rPr lang="pt-BR" i="1" dirty="0" err="1"/>
              <a:t>etnomusicólogos</a:t>
            </a:r>
            <a:r>
              <a:rPr lang="pt-BR" i="1" dirty="0"/>
              <a:t> têm grande interesse no entendimento de formas utilizadas em uma determinada cultura para a transmissão dos conhecimentos e habilidades relacionados à música”</a:t>
            </a:r>
            <a:r>
              <a:rPr lang="pt-BR" dirty="0"/>
              <a:t> Queiroz, 2010, p. 115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90720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PROCESSOS EDUCATIVOS EM MÚSICA COMO PROCESSOS DE 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conceito de transmissão também é central em algumas pesquisas com base </a:t>
            </a:r>
            <a:r>
              <a:rPr lang="pt-BR" dirty="0" err="1"/>
              <a:t>etnomusicológica</a:t>
            </a:r>
            <a:r>
              <a:rPr lang="pt-BR" dirty="0"/>
              <a:t> sobre bandas de música.</a:t>
            </a:r>
          </a:p>
          <a:p>
            <a:pPr algn="just"/>
            <a:r>
              <a:rPr lang="pt-BR" dirty="0"/>
              <a:t>Apesar de não se configurarem como um ensino escolar, formal e instituído, as bandas costumam trabalhar com a notação musical tradicional, prática que marca também o modelo </a:t>
            </a:r>
            <a:r>
              <a:rPr lang="pt-BR" dirty="0" err="1"/>
              <a:t>conservatorial</a:t>
            </a:r>
            <a:r>
              <a:rPr lang="pt-BR" dirty="0"/>
              <a:t> de ensino;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47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DIALOGANDO COM ESTUDOS DA PEDAGOGIA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questionamento em relação ao emprego do conceito de transmissão encontra relação com discussões da área da pedagogia, com relação ao ensino formal.</a:t>
            </a:r>
          </a:p>
          <a:p>
            <a:pPr algn="just"/>
            <a:r>
              <a:rPr lang="pt-BR" dirty="0"/>
              <a:t>Na pedagogia, a noção de transmissão é também empregada na caracterização de práticas educativas escolares (em todos os campos de conhecimento);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56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DIALOGANDO COM ESTUDOS DA PEDAGOGIA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No entanto, na área da educação, a concepção de transmissão cultural ou transmissão de conteúdos tem sido já bastante criticada, por diversos autores;</a:t>
            </a:r>
          </a:p>
          <a:p>
            <a:pPr algn="just"/>
            <a:r>
              <a:rPr lang="pt-BR" dirty="0" err="1"/>
              <a:t>Libânio</a:t>
            </a:r>
            <a:r>
              <a:rPr lang="pt-BR" dirty="0"/>
              <a:t> ( 2006, p. 132)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98" y="3505249"/>
            <a:ext cx="6261661" cy="19389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98" y="5450960"/>
            <a:ext cx="4894385" cy="2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DIALOGANDO COM ESTUDOS DA PEDAGOGIA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Nesse sentido, deve ser interessante para a </a:t>
            </a:r>
            <a:r>
              <a:rPr lang="pt-BR" dirty="0" err="1"/>
              <a:t>etnomusicologia</a:t>
            </a:r>
            <a:r>
              <a:rPr lang="pt-BR" dirty="0"/>
              <a:t> buscar um conceito mais interativo para tratar dos processos educativos em contextos populares de tradição oral, levando em conta as concepções mais dinâmicas de cultura;</a:t>
            </a:r>
          </a:p>
          <a:p>
            <a:pPr algn="just"/>
            <a:r>
              <a:rPr lang="pt-BR" dirty="0"/>
              <a:t>Um conceito que procure contemplar as relações que estabelecem entre si os indivíduos que desenvolvem práticas musicais, assim como as relações que cada um cria com a música, em termos práticos ou simbólicos.</a:t>
            </a:r>
          </a:p>
        </p:txBody>
      </p:sp>
    </p:spTree>
    <p:extLst>
      <p:ext uri="{BB962C8B-B14F-4D97-AF65-F5344CB8AC3E}">
        <p14:creationId xmlns:p14="http://schemas.microsoft.com/office/powerpoint/2010/main" val="309674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Sem se fechar na tradição do uso do conceito de transmissão, a </a:t>
            </a:r>
            <a:r>
              <a:rPr lang="pt-BR" dirty="0" err="1"/>
              <a:t>etnomusicologia</a:t>
            </a:r>
            <a:r>
              <a:rPr lang="pt-BR" dirty="0"/>
              <a:t> poderia se enriquecer ao experimentar outros conceitos em suas pesquisas, avaliando, a partir daí, o potencial heurístico [ que serve para a descoberta ou para a investigação de fatos] de cada um deles. </a:t>
            </a:r>
          </a:p>
          <a:p>
            <a:pPr algn="just"/>
            <a:r>
              <a:rPr lang="pt-BR" dirty="0"/>
              <a:t>O texto do qual se fez o seminário não tem a intenção de ser conclusivo, mas de trazer questões que possam ajudar a enriquecer o debate em qualquer área 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269973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TRANSMITIR, de acordo com o </a:t>
            </a:r>
            <a:r>
              <a:rPr lang="pt-BR" i="1" dirty="0"/>
              <a:t>Dicionário Eletrônico Houaiss da </a:t>
            </a:r>
            <a:r>
              <a:rPr lang="pt-BR" i="1" dirty="0" err="1"/>
              <a:t>Lingua</a:t>
            </a:r>
            <a:r>
              <a:rPr lang="pt-BR" i="1" dirty="0"/>
              <a:t> Portuguesa 3.0 :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4" y="3158425"/>
            <a:ext cx="4743450" cy="2914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58" y="5105761"/>
            <a:ext cx="52768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conceito </a:t>
            </a:r>
            <a:r>
              <a:rPr lang="pt-BR" dirty="0" err="1"/>
              <a:t>etnomusicológico</a:t>
            </a:r>
            <a:r>
              <a:rPr lang="pt-BR" dirty="0"/>
              <a:t> de transmissão está diretamente relacionado à terceira acepção do verbo, com o significado de “passar, transferir (algo) [a outrem]”;</a:t>
            </a:r>
          </a:p>
          <a:p>
            <a:pPr algn="just"/>
            <a:r>
              <a:rPr lang="pt-BR" dirty="0"/>
              <a:t>Para desenvolver um estudo teórico a partir desse conceito, partimos das seguintes questões:</a:t>
            </a:r>
          </a:p>
        </p:txBody>
      </p:sp>
    </p:spTree>
    <p:extLst>
      <p:ext uri="{BB962C8B-B14F-4D97-AF65-F5344CB8AC3E}">
        <p14:creationId xmlns:p14="http://schemas.microsoft.com/office/powerpoint/2010/main" val="42925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Será o conceito de transmissão o mais adequado para tratar de processos de ensino e/ou aprendizagem musical em contextos populares de tradição oral? Ou mesmo em outros contextos?</a:t>
            </a:r>
          </a:p>
          <a:p>
            <a:pPr algn="just"/>
            <a:r>
              <a:rPr lang="pt-BR" dirty="0"/>
              <a:t>Quais os seus limites e potencialidades?</a:t>
            </a:r>
          </a:p>
          <a:p>
            <a:pPr algn="just"/>
            <a:r>
              <a:rPr lang="pt-BR" dirty="0"/>
              <a:t>Há alternativas que poderiam ser mais produtivas?</a:t>
            </a:r>
          </a:p>
        </p:txBody>
      </p:sp>
    </p:spTree>
    <p:extLst>
      <p:ext uri="{BB962C8B-B14F-4D97-AF65-F5344CB8AC3E}">
        <p14:creationId xmlns:p14="http://schemas.microsoft.com/office/powerpoint/2010/main" val="74904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TRANSMISSÃO DA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/>
              <a:t>“São sociais todas as maneiras de agir e de pensar que o indivíduo encontra preestabelecidas e cuja transmissão geralmente se faz por meio da educação” </a:t>
            </a:r>
            <a:r>
              <a:rPr lang="pt-BR" dirty="0"/>
              <a:t>diz Marcel </a:t>
            </a:r>
            <a:r>
              <a:rPr lang="pt-BR" dirty="0" err="1"/>
              <a:t>Mauss</a:t>
            </a:r>
            <a:r>
              <a:rPr lang="pt-BR" dirty="0"/>
              <a:t> (1981, p. 11-12) nos primórdios das Ciências Sociais;</a:t>
            </a:r>
          </a:p>
          <a:p>
            <a:pPr algn="just"/>
            <a:r>
              <a:rPr lang="pt-BR" dirty="0"/>
              <a:t>As maneiras de agir e pensar a que </a:t>
            </a:r>
            <a:r>
              <a:rPr lang="pt-BR" dirty="0" err="1"/>
              <a:t>Mauss</a:t>
            </a:r>
            <a:r>
              <a:rPr lang="pt-BR" dirty="0"/>
              <a:t> se refere são elementos culturais, fruto de um processo histórico e coletivo da de construção que o indivíduo ‘recebe de fora’;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29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TRANSMISSÃO DA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77" y="2957231"/>
            <a:ext cx="9799243" cy="25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TRANSMISSÃO DA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Cultura é um conceito historicamente construído.</a:t>
            </a:r>
          </a:p>
          <a:p>
            <a:pPr algn="just"/>
            <a:r>
              <a:rPr lang="pt-BR" dirty="0"/>
              <a:t>“</a:t>
            </a:r>
            <a:r>
              <a:rPr lang="pt-BR" i="1" dirty="0"/>
              <a:t>Os antropólogos sabem de fato o que é cultura, mas divergem na maneira de exteriorizar este conhecimento” </a:t>
            </a:r>
            <a:r>
              <a:rPr lang="pt-BR" dirty="0" err="1"/>
              <a:t>Murdok</a:t>
            </a:r>
            <a:r>
              <a:rPr lang="pt-BR" dirty="0"/>
              <a:t> (1932, </a:t>
            </a:r>
            <a:r>
              <a:rPr lang="pt-BR" i="1" dirty="0"/>
              <a:t>apud</a:t>
            </a:r>
            <a:r>
              <a:rPr lang="pt-BR" dirty="0"/>
              <a:t> </a:t>
            </a:r>
            <a:r>
              <a:rPr lang="pt-BR" dirty="0" err="1"/>
              <a:t>Laraia</a:t>
            </a:r>
            <a:r>
              <a:rPr lang="pt-BR" dirty="0"/>
              <a:t>, 1988, p. 6)</a:t>
            </a:r>
          </a:p>
          <a:p>
            <a:pPr algn="just"/>
            <a:r>
              <a:rPr lang="pt-BR" dirty="0"/>
              <a:t>O conceito de cultura se torna central na antropologia, de modo que “</a:t>
            </a:r>
            <a:r>
              <a:rPr lang="pt-BR" i="1" dirty="0"/>
              <a:t>falar de antropologia americana ou de ‘antropologia cultural’ é praticamente o mesmo” </a:t>
            </a:r>
            <a:r>
              <a:rPr lang="pt-BR" dirty="0"/>
              <a:t>(</a:t>
            </a:r>
            <a:r>
              <a:rPr lang="pt-BR" dirty="0" err="1"/>
              <a:t>Cuche</a:t>
            </a:r>
            <a:r>
              <a:rPr lang="pt-BR" dirty="0"/>
              <a:t>, 1999, p. 65)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60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TRANSMISSÃO DA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trabalho de Margaret </a:t>
            </a:r>
            <a:r>
              <a:rPr lang="pt-BR" dirty="0" err="1"/>
              <a:t>Mead</a:t>
            </a:r>
            <a:r>
              <a:rPr lang="pt-BR" dirty="0"/>
              <a:t> focalizou em suas pesquisas o modo como um indivíduo recebe sua cultura e os efeitos disso sobre a formação de sua personalidade.</a:t>
            </a:r>
          </a:p>
          <a:p>
            <a:pPr algn="just"/>
            <a:r>
              <a:rPr lang="pt-BR" dirty="0"/>
              <a:t>Assim, o processo de transmissão cultural e de socialização da personalidade é central em suas reflexões, de modo que ela analisa “diferentes modelos de educação para compreender o fenômeno de inscrição da cultura no indivíduo”(</a:t>
            </a:r>
            <a:r>
              <a:rPr lang="pt-BR" dirty="0" err="1"/>
              <a:t>Cuche</a:t>
            </a:r>
            <a:r>
              <a:rPr lang="pt-BR" dirty="0"/>
              <a:t>, 1999, p. 79)</a:t>
            </a:r>
          </a:p>
        </p:txBody>
      </p:sp>
    </p:spTree>
    <p:extLst>
      <p:ext uri="{BB962C8B-B14F-4D97-AF65-F5344CB8AC3E}">
        <p14:creationId xmlns:p14="http://schemas.microsoft.com/office/powerpoint/2010/main" val="1826940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1331</Words>
  <Application>Microsoft Office PowerPoint</Application>
  <PresentationFormat>Widescreen</PresentationFormat>
  <Paragraphs>71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Orgânico</vt:lpstr>
      <vt:lpstr>ALGUMAS REFLEXÕES SOBRE O CONCEITO DE TRANSMISSÃO MUSICAL</vt:lpstr>
      <vt:lpstr>TRANSMISSÃO</vt:lpstr>
      <vt:lpstr>TRANSMISSÃO</vt:lpstr>
      <vt:lpstr>TRANSMISSÃO</vt:lpstr>
      <vt:lpstr>TRANSMISSÃO</vt:lpstr>
      <vt:lpstr>A TRANSMISSÃO DA CULTURA</vt:lpstr>
      <vt:lpstr>A TRANSMISSÃO DA CULTURA</vt:lpstr>
      <vt:lpstr>A TRANSMISSÃO DA CULTURA</vt:lpstr>
      <vt:lpstr>A TRANSMISSÃO DA CULTURA</vt:lpstr>
      <vt:lpstr>A TRANSMISSÃO DA CULTURA</vt:lpstr>
      <vt:lpstr>A TRANSMISSÃO DA CULTURA</vt:lpstr>
      <vt:lpstr>O CONCEITO DE TRANSMISSÃO EM ESCALA</vt:lpstr>
      <vt:lpstr>O CONCEITO DE TRANSMISSÃO EM ESCALA</vt:lpstr>
      <vt:lpstr>O CONCEITO DE TRANSMISSÃO EM ESCALA</vt:lpstr>
      <vt:lpstr>O CONCEITO DE TRANSMISSÃO EM ESCALA</vt:lpstr>
      <vt:lpstr>PROCESSOS EDUCATIVOS EM MÚSICA COMO PROCESSOS DE TRANSMISSÃO</vt:lpstr>
      <vt:lpstr>PROCESSOS EDUCATIVOS EM MÚSICA COMO PROCESSOS DE TRANSMISSÃO</vt:lpstr>
      <vt:lpstr>PROCESSOS EDUCATIVOS EM MÚSICA COMO PROCESSOS DE TRANSMISSÃO</vt:lpstr>
      <vt:lpstr>PROCESSOS EDUCATIVOS EM MÚSICA COMO PROCESSOS DE TRANSMISSÃO</vt:lpstr>
      <vt:lpstr>PROCESSOS EDUCATIVOS EM MÚSICA COMO PROCESSOS DE TRANSMISSÃO</vt:lpstr>
      <vt:lpstr>DIALOGANDO COM ESTUDOS DA PEDAGOGIA</vt:lpstr>
      <vt:lpstr>DIALOGANDO COM ESTUDOS DA PEDAGOGIA</vt:lpstr>
      <vt:lpstr>DIALOGANDO COM ESTUDOS DA PEDAGOGIA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ALGUMAS REFLEXÕES SOBRE O CONCEITO DE TRANSMISSÃO MUSICAL</dc:title>
  <dc:creator>João Víctor Roque Cardoso</dc:creator>
  <cp:lastModifiedBy>João Víctor Roque Cardoso</cp:lastModifiedBy>
  <cp:revision>13</cp:revision>
  <dcterms:created xsi:type="dcterms:W3CDTF">2016-11-10T03:08:38Z</dcterms:created>
  <dcterms:modified xsi:type="dcterms:W3CDTF">2016-11-10T05:51:53Z</dcterms:modified>
</cp:coreProperties>
</file>