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3C7E-5AC7-4396-B625-A0C4C1EB6464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4A028-1A0D-4693-9B2E-D363D18477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2917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3C7E-5AC7-4396-B625-A0C4C1EB6464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4A028-1A0D-4693-9B2E-D363D18477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6129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3C7E-5AC7-4396-B625-A0C4C1EB6464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4A028-1A0D-4693-9B2E-D363D18477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7818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3C7E-5AC7-4396-B625-A0C4C1EB6464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4A028-1A0D-4693-9B2E-D363D18477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4377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3C7E-5AC7-4396-B625-A0C4C1EB6464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4A028-1A0D-4693-9B2E-D363D18477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5723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3C7E-5AC7-4396-B625-A0C4C1EB6464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4A028-1A0D-4693-9B2E-D363D18477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0440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3C7E-5AC7-4396-B625-A0C4C1EB6464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4A028-1A0D-4693-9B2E-D363D18477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4367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3C7E-5AC7-4396-B625-A0C4C1EB6464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4A028-1A0D-4693-9B2E-D363D18477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0391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3C7E-5AC7-4396-B625-A0C4C1EB6464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4A028-1A0D-4693-9B2E-D363D18477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2440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3C7E-5AC7-4396-B625-A0C4C1EB6464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4A028-1A0D-4693-9B2E-D363D18477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2636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43C7E-5AC7-4396-B625-A0C4C1EB6464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4A028-1A0D-4693-9B2E-D363D18477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3478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43C7E-5AC7-4396-B625-A0C4C1EB6464}" type="datetimeFigureOut">
              <a:rPr lang="pt-BR" smtClean="0"/>
              <a:t>05/05/2020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4A028-1A0D-4693-9B2E-D363D18477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2436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41294" y="253720"/>
            <a:ext cx="9538447" cy="983409"/>
          </a:xfrm>
        </p:spPr>
        <p:txBody>
          <a:bodyPr/>
          <a:lstStyle/>
          <a:p>
            <a:r>
              <a:rPr lang="pt-BR" dirty="0" smtClean="0"/>
              <a:t>Disciplina – Avaliação de  Tecnologias em Saúde</a:t>
            </a:r>
          </a:p>
          <a:p>
            <a:r>
              <a:rPr lang="pt-BR" dirty="0" smtClean="0"/>
              <a:t>Programa de Mestrado Profissional em Gestão de Organizações de Saúde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43753" y="1438836"/>
            <a:ext cx="10999693" cy="5122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b="1" dirty="0" smtClean="0"/>
              <a:t>Programação: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t-BR" sz="2000" dirty="0" smtClean="0"/>
              <a:t>Aula 1 – Apresentação do Curso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t-BR" sz="2000" dirty="0" smtClean="0"/>
              <a:t>Aula 2 – Princípios de Epidemiologia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t-BR" sz="2000" dirty="0" smtClean="0"/>
              <a:t>Aula 3 – Ensaios Clínicos e ATS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t-BR" sz="2000" dirty="0" smtClean="0"/>
              <a:t>Aula 4 – Medicina Baseada em Evidências – MBE)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t-BR" sz="2000" dirty="0" smtClean="0"/>
              <a:t>Aula 5 – Medicina personalizada ou de precisão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t-BR" sz="2000" dirty="0" smtClean="0"/>
              <a:t>Aula 6 – Instrumentos de ATS I – Parecer Técnico-Científico (PTC) e Nota Técnica(NT)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t-BR" sz="2000" dirty="0" smtClean="0"/>
              <a:t>Aula 7 – Instrumentos de ATS II – Revisão sistemática (sem e com </a:t>
            </a:r>
            <a:r>
              <a:rPr lang="pt-BR" sz="2000" dirty="0" err="1" smtClean="0"/>
              <a:t>metanálise</a:t>
            </a:r>
            <a:r>
              <a:rPr lang="pt-BR" sz="2000" dirty="0" smtClean="0"/>
              <a:t>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t-BR" sz="2000" dirty="0" smtClean="0"/>
              <a:t>Aula 8 – Instrumento de ATS III – Avaliação econômica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t-BR" sz="2000" dirty="0" smtClean="0"/>
              <a:t>Aula 9 – Interpretação de Revisão sistemática (sem e com </a:t>
            </a:r>
            <a:r>
              <a:rPr lang="pt-BR" sz="2000" dirty="0" err="1" smtClean="0"/>
              <a:t>metanálise</a:t>
            </a:r>
            <a:r>
              <a:rPr lang="pt-BR" sz="2000" dirty="0" smtClean="0"/>
              <a:t>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t-BR" sz="2000" dirty="0" smtClean="0"/>
              <a:t>Aula 10 – Interpretação de estudos de avaliação econômica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9871566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Altacílio Nunes</dc:creator>
  <cp:lastModifiedBy>Altacílio Nunes</cp:lastModifiedBy>
  <cp:revision>1</cp:revision>
  <dcterms:created xsi:type="dcterms:W3CDTF">2020-05-05T15:48:16Z</dcterms:created>
  <dcterms:modified xsi:type="dcterms:W3CDTF">2020-05-05T15:48:40Z</dcterms:modified>
</cp:coreProperties>
</file>