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66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75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08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72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50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0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50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09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16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39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38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EF4E-616E-4502-A1F3-CFE9955A0C4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DF2F-32BC-4942-A54C-0986E3AD63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4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84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554" y="1113656"/>
            <a:ext cx="8890352" cy="45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1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22" y="367393"/>
            <a:ext cx="10490775" cy="601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9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133" y="1096160"/>
            <a:ext cx="8989044" cy="464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9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55" y="808033"/>
            <a:ext cx="10709500" cy="52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6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615" y="452358"/>
            <a:ext cx="9841746" cy="62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8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460" y="1154422"/>
            <a:ext cx="10659486" cy="49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88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Planejamento Estratégico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Rubens Nunes</dc:creator>
  <cp:lastModifiedBy>Rubens Nunes</cp:lastModifiedBy>
  <cp:revision>11</cp:revision>
  <dcterms:created xsi:type="dcterms:W3CDTF">2020-05-21T19:34:08Z</dcterms:created>
  <dcterms:modified xsi:type="dcterms:W3CDTF">2020-05-21T20:03:45Z</dcterms:modified>
</cp:coreProperties>
</file>