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4" r:id="rId4"/>
    <p:sldId id="266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CFDDF-7E62-4E52-984F-CF021CEBD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A48CD4-EF61-48E1-8BDA-E9ED48939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8F0784-B6E8-4653-BDF8-DE9179F3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310D65-E5B4-4E72-AA46-0B39C4D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5EC165-4568-443E-886F-DF9C8DE8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48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E0DB5-1277-42A9-B2F8-E71852A6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BFC856-2579-4884-B3A9-CF7B185E6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104371-4FC7-4E0C-BEB3-95AECAA6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7E0FFA-1E6C-4768-84E1-790D5232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92C934-C24A-4199-BC6A-F0535630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6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3FE5FC-4FB7-4859-AD7C-901E540A0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526A5A-9751-4158-B9A5-5D96323E3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C36E6-7B51-4CFC-9C30-10C2622C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E9D061-ED97-41F1-999A-80B38B95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23F21A-CA64-49E4-9CF2-DCC0186C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5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59895-A4C7-49A2-BA91-060A5063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8CEC8-7534-4F6A-B1C4-1967B9FC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202707-FF08-4469-BDDA-65C43B08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D79AE2-C1D0-435C-9DC1-A2A0A06E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788BCF-D8DE-44F7-A202-3ADDEC9B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5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66A5D-C812-4698-9767-07B8E6D93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C72383-248B-4907-811A-759416305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96FA61-8042-48C1-904A-7E10E134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F76D68-B123-47E4-81F0-34A20988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8736B3-3F52-47FA-9B46-387DE9A4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1664A-72A2-43F7-9640-F2843D4BC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B41FEC-085F-466B-B47B-9AF6C8990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EED7C4-9C0D-4A04-B599-5D6DEBAD4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E37A33-D6BF-4866-B16F-C6A8A872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599B1B-A623-4071-8502-A0C0720C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177A0C-70DA-424B-BC6E-51BC9BD1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12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33D92-E89F-41D0-81A9-B7803DB5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42D411-1973-417C-A573-194E93C52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114673-B3E3-436A-8FA1-A82264183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D0AF73-5759-4A99-B71D-CD3FA58D4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8EC169-D11D-469C-AB21-462724280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7069B6-78A2-4942-A968-AB443313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D063D5-06F3-47B5-B596-BB70719C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4E1B29-038D-4C11-BC20-98740EF5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36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E9EF2-0AF7-4B21-8ADE-5FAA7A1E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8C3F68-798F-4E6E-87C3-7592D0EF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65500C-BDB6-4CC8-AB07-2DE5FB49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B788AD-CB53-428C-B0A5-1069822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48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F10839D-7468-4C92-87C1-1EB1011B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A1851C-63D9-42B6-913C-40FA2E764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54F1F0-5E71-4902-AB91-0D8F4B79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00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7D60E-3AA5-497F-83BB-D92638C0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FB5748-7059-4FF1-BED5-7C50B630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C826C7-1F65-42D6-87D0-EBCFB2CE7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383C7-0BEA-40CA-84B7-572A780E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829EC4-A535-45C6-9F1E-2DEA378E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2AD72D-0286-437D-BC7C-F1FF3330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0406C-CB15-43A5-A228-FA1FE6E5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BF42E44-4E1D-4EA7-88F5-BED5A9744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57D6A5-65CC-4C41-9F0E-F763F33D4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320BBD-D74C-4A8E-A35F-4400FA99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7AF097-287E-4049-8145-604CEEB8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3AF77E-8591-45FB-9402-D9E6BC90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58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01F257-F3FC-4431-84A8-7E9A9CBE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564711-5BD8-494A-A432-29B5AE8D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CC56BC-22A8-44D6-AEF7-14ADF9D2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694E-2046-4540-B87B-E646E23DED29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683281-BBF7-48BF-9106-1F7E1BCA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0D2B76-F763-4A59-B227-9E3790C20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ADAA-FEF6-4EBF-870C-8C96F5EEF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Bit" TargetMode="External"/><Relationship Id="rId2" Type="http://schemas.openxmlformats.org/officeDocument/2006/relationships/hyperlink" Target="https://pt.wikipedia.org/wiki/Mem%C3%B3r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Computador_qu%C3%A2ntico" TargetMode="External"/><Relationship Id="rId4" Type="http://schemas.openxmlformats.org/officeDocument/2006/relationships/hyperlink" Target="https://pt.wikipedia.org/wiki/Qub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zD1U1sIPQ4" TargetMode="External"/><Relationship Id="rId2" Type="http://schemas.openxmlformats.org/officeDocument/2006/relationships/hyperlink" Target="https://www.nature.com/articles/d41586-018-01835-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EBE940B-0506-4C89-BC85-065A19FFF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762" y="2397418"/>
            <a:ext cx="4562475" cy="406405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D0B2BE-5309-4A1E-84F9-E16901D57F31}"/>
              </a:ext>
            </a:extLst>
          </p:cNvPr>
          <p:cNvSpPr txBox="1"/>
          <p:nvPr/>
        </p:nvSpPr>
        <p:spPr>
          <a:xfrm>
            <a:off x="2543175" y="390525"/>
            <a:ext cx="764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QUBIT</a:t>
            </a:r>
          </a:p>
        </p:txBody>
      </p:sp>
    </p:spTree>
    <p:extLst>
      <p:ext uri="{BB962C8B-B14F-4D97-AF65-F5344CB8AC3E}">
        <p14:creationId xmlns:p14="http://schemas.microsoft.com/office/powerpoint/2010/main" val="334120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81D026E-97C5-4F01-B817-FD07E1EEE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" y="733425"/>
            <a:ext cx="2886075" cy="158115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1B4376-59A0-430D-AFEA-F9936CF9B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3316"/>
            <a:ext cx="4246452" cy="34311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F322EA1-EA43-40EB-A444-C8FAE3C54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11" y="3233193"/>
            <a:ext cx="2157414" cy="2443706"/>
          </a:xfrm>
          <a:prstGeom prst="rect">
            <a:avLst/>
          </a:prstGeom>
        </p:spPr>
      </p:pic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CAE5273-DF27-481C-8760-55E2D7F0A8FD}"/>
              </a:ext>
            </a:extLst>
          </p:cNvPr>
          <p:cNvCxnSpPr/>
          <p:nvPr/>
        </p:nvCxnSpPr>
        <p:spPr>
          <a:xfrm flipH="1">
            <a:off x="3790950" y="2724150"/>
            <a:ext cx="1390650" cy="1019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15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5B3EF0C-3F95-47E1-A1A4-14E765EC7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14" y="1400175"/>
            <a:ext cx="5302786" cy="28956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D4FBE17-0519-4AA9-B398-D2474289D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4" y="1057275"/>
            <a:ext cx="5267325" cy="353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0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F8EEF-4F40-44AA-B9C6-D538E8D2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QUBIT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0470DA-E53E-4901-89A7-D8D93C47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“Um computador clássico tem uma </a:t>
            </a:r>
            <a:r>
              <a:rPr lang="pt-BR" dirty="0">
                <a:hlinkClick r:id="rId2" tooltip="Memória"/>
              </a:rPr>
              <a:t>memória</a:t>
            </a:r>
            <a:r>
              <a:rPr lang="pt-BR" dirty="0"/>
              <a:t> feita de </a:t>
            </a:r>
            <a:r>
              <a:rPr lang="pt-BR" dirty="0">
                <a:hlinkClick r:id="rId3" tooltip="Bit"/>
              </a:rPr>
              <a:t>bits</a:t>
            </a:r>
            <a:r>
              <a:rPr lang="pt-BR" dirty="0"/>
              <a:t>. Cada bit guarda um "1" ou um "0" de informação. Um computador quântico mantém um conjunto de </a:t>
            </a:r>
            <a:r>
              <a:rPr lang="pt-BR" dirty="0" err="1">
                <a:hlinkClick r:id="rId4" tooltip="Qubit"/>
              </a:rPr>
              <a:t>qubits</a:t>
            </a:r>
            <a:r>
              <a:rPr lang="pt-BR" dirty="0"/>
              <a:t>. Um </a:t>
            </a:r>
            <a:r>
              <a:rPr lang="pt-BR" dirty="0" err="1"/>
              <a:t>qubit</a:t>
            </a:r>
            <a:r>
              <a:rPr lang="pt-BR" dirty="0"/>
              <a:t> pode conter um "1", um "0" ou uma sobreposição destes. Em outras palavras, pode conter tanto um "1" como um "0" ao mesmo tempo. O computador quântico funciona pela manipulação destes </a:t>
            </a:r>
            <a:r>
              <a:rPr lang="pt-BR" dirty="0" err="1"/>
              <a:t>qubits</a:t>
            </a:r>
            <a:r>
              <a:rPr lang="pt-BR" dirty="0"/>
              <a:t>.” (</a:t>
            </a:r>
            <a:r>
              <a:rPr lang="pt-BR" dirty="0">
                <a:hlinkClick r:id="rId5"/>
              </a:rPr>
              <a:t>https://pt.wikipedia.org/wiki/Computador_qu%C3%A2ntico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A esfera de Bloch é uma representação de um </a:t>
            </a:r>
            <a:r>
              <a:rPr lang="pt-BR" dirty="0" err="1">
                <a:hlinkClick r:id="rId4" tooltip="Qubit"/>
              </a:rPr>
              <a:t>qubit</a:t>
            </a:r>
            <a:r>
              <a:rPr lang="pt-BR" dirty="0"/>
              <a:t>, o bloco de construção fundamental de computadores quânticos.</a:t>
            </a:r>
          </a:p>
        </p:txBody>
      </p:sp>
    </p:spTree>
    <p:extLst>
      <p:ext uri="{BB962C8B-B14F-4D97-AF65-F5344CB8AC3E}">
        <p14:creationId xmlns:p14="http://schemas.microsoft.com/office/powerpoint/2010/main" val="58049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F8EEF-4F40-44AA-B9C6-D538E8D2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QUBIT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0470DA-E53E-4901-89A7-D8D93C47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Supremacia quântica (Google / Nasa – disputa com IBM)</a:t>
            </a:r>
            <a:br>
              <a:rPr lang="pt-BR" dirty="0"/>
            </a:br>
            <a:endParaRPr lang="pt-BR" dirty="0"/>
          </a:p>
          <a:p>
            <a:r>
              <a:rPr lang="pt-BR" dirty="0" err="1"/>
              <a:t>Nature</a:t>
            </a:r>
            <a:r>
              <a:rPr lang="pt-BR" dirty="0"/>
              <a:t>: </a:t>
            </a:r>
            <a:r>
              <a:rPr lang="pt-BR" dirty="0">
                <a:hlinkClick r:id="rId2"/>
              </a:rPr>
              <a:t>https://www.nature.com/articles/d41586-018-01835-3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Quantum </a:t>
            </a:r>
            <a:r>
              <a:rPr lang="pt-BR" dirty="0" err="1"/>
              <a:t>Entanglement</a:t>
            </a:r>
            <a:r>
              <a:rPr lang="pt-BR" dirty="0"/>
              <a:t> </a:t>
            </a:r>
            <a:r>
              <a:rPr lang="pt-BR" dirty="0" err="1"/>
              <a:t>Animated</a:t>
            </a:r>
            <a:r>
              <a:rPr lang="pt-BR" dirty="0"/>
              <a:t>: </a:t>
            </a:r>
            <a:r>
              <a:rPr lang="pt-BR" dirty="0">
                <a:hlinkClick r:id="rId3"/>
              </a:rPr>
              <a:t>https://www.youtube.com/watch?v=1zD1U1sIPQ4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60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752AD8C1-FBC3-4ECE-A37F-129C4ED54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9" y="0"/>
            <a:ext cx="11884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7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04FB195-CB49-4A4B-AFA5-6358FF11D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2" y="523504"/>
            <a:ext cx="6706536" cy="531569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B5785F6-79EF-4BBF-BDFA-303017414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133350"/>
            <a:ext cx="424815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68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QUBIT</vt:lpstr>
      <vt:lpstr>QUBIT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Osvald Ramos</dc:creator>
  <cp:lastModifiedBy>Daniela Osvald Ramos</cp:lastModifiedBy>
  <cp:revision>22</cp:revision>
  <dcterms:created xsi:type="dcterms:W3CDTF">2020-03-13T01:55:20Z</dcterms:created>
  <dcterms:modified xsi:type="dcterms:W3CDTF">2020-03-18T19:22:57Z</dcterms:modified>
</cp:coreProperties>
</file>