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74" r:id="rId4"/>
    <p:sldId id="259" r:id="rId5"/>
    <p:sldId id="260" r:id="rId6"/>
    <p:sldId id="261" r:id="rId7"/>
    <p:sldId id="27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121EF-04C2-47D2-9397-5E07D4DFA7A4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9359-9214-4CA2-A4BA-3B0A8BCDB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06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60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15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5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89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51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9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70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24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9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301F-50AF-41F7-BC69-8C9AEF22D60C}" type="datetimeFigureOut">
              <a:rPr lang="pt-BR" smtClean="0"/>
              <a:t>27/8/2012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1E75-C19C-4B7B-BFCF-BA320EE32F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Materiais Cerâmicos 1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Diagramas de Fase Ternários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rmulação\Diag Ternári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36525"/>
            <a:ext cx="5907087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0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Regra das alavancas internas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2" descr="D:\Formulação\Diag Ternári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320479" cy="58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4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rmulação\Diag Ternário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3" y="260648"/>
            <a:ext cx="9046079" cy="55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rmulação\Diag Ternári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005"/>
            <a:ext cx="7488831" cy="63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7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ormulação\Diag Ternári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41" y="836712"/>
            <a:ext cx="6809473" cy="60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90956" y="18345"/>
            <a:ext cx="4792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Triângulos conjugados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6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ormulação\Diag Ternário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500"/>
            <a:ext cx="4464496" cy="65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2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</Words>
  <Application>Microsoft Office PowerPoint</Application>
  <PresentationFormat>Apresentação na tela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Materiais Cerâmicos 1 Diagramas de Fase Ternários</vt:lpstr>
      <vt:lpstr>Apresentação do PowerPoint</vt:lpstr>
      <vt:lpstr>Regra das alavancas internas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Materiais Cerâmicos 1 Diagramas de Fases</dc:title>
  <dc:creator>Vera</dc:creator>
  <cp:lastModifiedBy>Vera</cp:lastModifiedBy>
  <cp:revision>5</cp:revision>
  <dcterms:created xsi:type="dcterms:W3CDTF">2012-08-27T19:33:39Z</dcterms:created>
  <dcterms:modified xsi:type="dcterms:W3CDTF">2012-08-27T20:29:33Z</dcterms:modified>
</cp:coreProperties>
</file>