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3"/>
  </p:notesMasterIdLst>
  <p:handoutMasterIdLst>
    <p:handoutMasterId r:id="rId74"/>
  </p:handoutMasterIdLst>
  <p:sldIdLst>
    <p:sldId id="519" r:id="rId2"/>
    <p:sldId id="560" r:id="rId3"/>
    <p:sldId id="746" r:id="rId4"/>
    <p:sldId id="748" r:id="rId5"/>
    <p:sldId id="747" r:id="rId6"/>
    <p:sldId id="791" r:id="rId7"/>
    <p:sldId id="749" r:id="rId8"/>
    <p:sldId id="750" r:id="rId9"/>
    <p:sldId id="751" r:id="rId10"/>
    <p:sldId id="752" r:id="rId11"/>
    <p:sldId id="792" r:id="rId12"/>
    <p:sldId id="757" r:id="rId13"/>
    <p:sldId id="796" r:id="rId14"/>
    <p:sldId id="793" r:id="rId15"/>
    <p:sldId id="810" r:id="rId16"/>
    <p:sldId id="753" r:id="rId17"/>
    <p:sldId id="754" r:id="rId18"/>
    <p:sldId id="755" r:id="rId19"/>
    <p:sldId id="756" r:id="rId20"/>
    <p:sldId id="801" r:id="rId21"/>
    <p:sldId id="802" r:id="rId22"/>
    <p:sldId id="790" r:id="rId23"/>
    <p:sldId id="795" r:id="rId24"/>
    <p:sldId id="809" r:id="rId25"/>
    <p:sldId id="758" r:id="rId26"/>
    <p:sldId id="762" r:id="rId27"/>
    <p:sldId id="768" r:id="rId28"/>
    <p:sldId id="797" r:id="rId29"/>
    <p:sldId id="798" r:id="rId30"/>
    <p:sldId id="799" r:id="rId31"/>
    <p:sldId id="800" r:id="rId32"/>
    <p:sldId id="781" r:id="rId33"/>
    <p:sldId id="782" r:id="rId34"/>
    <p:sldId id="769" r:id="rId35"/>
    <p:sldId id="770" r:id="rId36"/>
    <p:sldId id="771" r:id="rId37"/>
    <p:sldId id="772" r:id="rId38"/>
    <p:sldId id="775" r:id="rId39"/>
    <p:sldId id="776" r:id="rId40"/>
    <p:sldId id="777" r:id="rId41"/>
    <p:sldId id="778" r:id="rId42"/>
    <p:sldId id="779" r:id="rId43"/>
    <p:sldId id="803" r:id="rId44"/>
    <p:sldId id="761" r:id="rId45"/>
    <p:sldId id="759" r:id="rId46"/>
    <p:sldId id="760" r:id="rId47"/>
    <p:sldId id="804" r:id="rId48"/>
    <p:sldId id="773" r:id="rId49"/>
    <p:sldId id="805" r:id="rId50"/>
    <p:sldId id="806" r:id="rId51"/>
    <p:sldId id="807" r:id="rId52"/>
    <p:sldId id="780" r:id="rId53"/>
    <p:sldId id="763" r:id="rId54"/>
    <p:sldId id="767" r:id="rId55"/>
    <p:sldId id="783" r:id="rId56"/>
    <p:sldId id="764" r:id="rId57"/>
    <p:sldId id="765" r:id="rId58"/>
    <p:sldId id="766" r:id="rId59"/>
    <p:sldId id="784" r:id="rId60"/>
    <p:sldId id="789" r:id="rId61"/>
    <p:sldId id="785" r:id="rId62"/>
    <p:sldId id="808" r:id="rId63"/>
    <p:sldId id="787" r:id="rId64"/>
    <p:sldId id="811" r:id="rId65"/>
    <p:sldId id="786" r:id="rId66"/>
    <p:sldId id="788" r:id="rId67"/>
    <p:sldId id="814" r:id="rId68"/>
    <p:sldId id="815" r:id="rId69"/>
    <p:sldId id="812" r:id="rId70"/>
    <p:sldId id="813" r:id="rId71"/>
    <p:sldId id="557" r:id="rId72"/>
  </p:sldIdLst>
  <p:sldSz cx="12192000" cy="6858000"/>
  <p:notesSz cx="6858000" cy="9144000"/>
  <p:defaultTextStyle>
    <a:defPPr>
      <a:defRPr lang="id-ID"/>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6583"/>
    <a:srgbClr val="283461"/>
    <a:srgbClr val="000000"/>
    <a:srgbClr val="595959"/>
    <a:srgbClr val="E3DE00"/>
    <a:srgbClr val="A6A6A6"/>
    <a:srgbClr val="008000"/>
    <a:srgbClr val="D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Estilo Mé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B1032C-EA38-4F05-BA0D-38AFFFC7BED3}" styleName="Estilo Claro 3 - Ênfase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Nenhum Estilo, Grade de Tabe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4195" autoAdjust="0"/>
  </p:normalViewPr>
  <p:slideViewPr>
    <p:cSldViewPr>
      <p:cViewPr varScale="1">
        <p:scale>
          <a:sx n="64" d="100"/>
          <a:sy n="64" d="100"/>
        </p:scale>
        <p:origin x="712" y="68"/>
      </p:cViewPr>
      <p:guideLst>
        <p:guide orient="horz" pos="2160"/>
        <p:guide pos="3840"/>
      </p:guideLst>
    </p:cSldViewPr>
  </p:slideViewPr>
  <p:outlineViewPr>
    <p:cViewPr>
      <p:scale>
        <a:sx n="33" d="100"/>
        <a:sy n="33" d="100"/>
      </p:scale>
      <p:origin x="0" y="-21200"/>
    </p:cViewPr>
  </p:outlineViewPr>
  <p:notesTextViewPr>
    <p:cViewPr>
      <p:scale>
        <a:sx n="3" d="2"/>
        <a:sy n="3" d="2"/>
      </p:scale>
      <p:origin x="0" y="0"/>
    </p:cViewPr>
  </p:notesTextViewPr>
  <p:sorterViewPr>
    <p:cViewPr>
      <p:scale>
        <a:sx n="100" d="100"/>
        <a:sy n="100" d="100"/>
      </p:scale>
      <p:origin x="0" y="-11688"/>
    </p:cViewPr>
  </p:sorterViewPr>
  <p:notesViewPr>
    <p:cSldViewPr>
      <p:cViewPr varScale="1">
        <p:scale>
          <a:sx n="65" d="100"/>
          <a:sy n="65" d="100"/>
        </p:scale>
        <p:origin x="3154" y="3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00C4EB-D769-A816-5C2A-1072692FA7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id-ID"/>
          </a:p>
        </p:txBody>
      </p:sp>
      <p:sp>
        <p:nvSpPr>
          <p:cNvPr id="3" name="Date Placeholder 2">
            <a:extLst>
              <a:ext uri="{FF2B5EF4-FFF2-40B4-BE49-F238E27FC236}">
                <a16:creationId xmlns:a16="http://schemas.microsoft.com/office/drawing/2014/main" id="{5D2F7E68-1D83-F073-40C0-3479A71A6BE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75BF9E9-5655-4CD1-B15D-704779E4B2B1}" type="datetimeFigureOut">
              <a:rPr lang="id-ID"/>
              <a:pPr>
                <a:defRPr/>
              </a:pPr>
              <a:t>17/04/2023</a:t>
            </a:fld>
            <a:endParaRPr lang="id-ID"/>
          </a:p>
        </p:txBody>
      </p:sp>
      <p:sp>
        <p:nvSpPr>
          <p:cNvPr id="4" name="Footer Placeholder 3">
            <a:extLst>
              <a:ext uri="{FF2B5EF4-FFF2-40B4-BE49-F238E27FC236}">
                <a16:creationId xmlns:a16="http://schemas.microsoft.com/office/drawing/2014/main" id="{4DC7893A-1AE5-8923-6E5A-176318664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id-ID"/>
          </a:p>
        </p:txBody>
      </p:sp>
      <p:sp>
        <p:nvSpPr>
          <p:cNvPr id="5" name="Slide Number Placeholder 4">
            <a:extLst>
              <a:ext uri="{FF2B5EF4-FFF2-40B4-BE49-F238E27FC236}">
                <a16:creationId xmlns:a16="http://schemas.microsoft.com/office/drawing/2014/main" id="{784819A1-A47C-5782-EC58-AF4067AFB610}"/>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AC6E370-86E6-4B9F-8EFE-5C627FF25C25}" type="slidenum">
              <a:rPr lang="id-ID" altLang="en-US"/>
              <a:pPr>
                <a:defRPr/>
              </a:pPr>
              <a:t>‹nº›</a:t>
            </a:fld>
            <a:endParaRPr lang="id-ID"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2AC5C903-D587-CB3F-1D95-F6AAF03567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pt-BR"/>
          </a:p>
        </p:txBody>
      </p:sp>
      <p:sp>
        <p:nvSpPr>
          <p:cNvPr id="3" name="Espaço Reservado para Data 2">
            <a:extLst>
              <a:ext uri="{FF2B5EF4-FFF2-40B4-BE49-F238E27FC236}">
                <a16:creationId xmlns:a16="http://schemas.microsoft.com/office/drawing/2014/main" id="{C9DFEAD6-24B8-2D33-F514-7952188F3EE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7F57038-52F9-4594-BDDC-73C27E4C2C3D}" type="datetimeFigureOut">
              <a:rPr lang="pt-BR"/>
              <a:pPr>
                <a:defRPr/>
              </a:pPr>
              <a:t>17/04/2023</a:t>
            </a:fld>
            <a:endParaRPr lang="pt-BR"/>
          </a:p>
        </p:txBody>
      </p:sp>
      <p:sp>
        <p:nvSpPr>
          <p:cNvPr id="4" name="Espaço Reservado para Imagem de Slide 3">
            <a:extLst>
              <a:ext uri="{FF2B5EF4-FFF2-40B4-BE49-F238E27FC236}">
                <a16:creationId xmlns:a16="http://schemas.microsoft.com/office/drawing/2014/main" id="{C5369F58-BF2D-8FA2-8C9A-0F953397503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Espaço Reservado para Anotações 4">
            <a:extLst>
              <a:ext uri="{FF2B5EF4-FFF2-40B4-BE49-F238E27FC236}">
                <a16:creationId xmlns:a16="http://schemas.microsoft.com/office/drawing/2014/main" id="{45D26692-48AD-01F7-CFA1-5606F317901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noProof="0"/>
              <a:t>Clique para editar os estilos de texto Mestres</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6" name="Espaço Reservado para Rodapé 5">
            <a:extLst>
              <a:ext uri="{FF2B5EF4-FFF2-40B4-BE49-F238E27FC236}">
                <a16:creationId xmlns:a16="http://schemas.microsoft.com/office/drawing/2014/main" id="{B6434C83-F95D-CE49-761B-9F1C6F7BD7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pt-BR"/>
          </a:p>
        </p:txBody>
      </p:sp>
      <p:sp>
        <p:nvSpPr>
          <p:cNvPr id="7" name="Espaço Reservado para Número de Slide 6">
            <a:extLst>
              <a:ext uri="{FF2B5EF4-FFF2-40B4-BE49-F238E27FC236}">
                <a16:creationId xmlns:a16="http://schemas.microsoft.com/office/drawing/2014/main" id="{246790C0-2F60-6E29-C95C-363EFED1C78E}"/>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388783E-54B1-4F11-8ADE-E43CF13638AE}" type="slidenum">
              <a:rPr lang="pt-BR" altLang="en-US"/>
              <a:pPr>
                <a:defRPr/>
              </a:pPr>
              <a:t>‹nº›</a:t>
            </a:fld>
            <a:endParaRPr lang="pt-BR"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ço Reservado para Imagem de Slide 1">
            <a:extLst>
              <a:ext uri="{FF2B5EF4-FFF2-40B4-BE49-F238E27FC236}">
                <a16:creationId xmlns:a16="http://schemas.microsoft.com/office/drawing/2014/main" id="{A5F22C5C-A521-CADB-C6A2-234E27A651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Espaço Reservado para Anotações 2">
            <a:extLst>
              <a:ext uri="{FF2B5EF4-FFF2-40B4-BE49-F238E27FC236}">
                <a16:creationId xmlns:a16="http://schemas.microsoft.com/office/drawing/2014/main" id="{C151BF3E-02BF-0CF2-F21B-7C5975EB41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39940" name="Espaço Reservado para Número de Slide 3">
            <a:extLst>
              <a:ext uri="{FF2B5EF4-FFF2-40B4-BE49-F238E27FC236}">
                <a16:creationId xmlns:a16="http://schemas.microsoft.com/office/drawing/2014/main" id="{29892BEF-7B0F-6B0D-3036-6D24CF405C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46EE977-A2CA-414B-92D9-DC7CC1041DF8}" type="slidenum">
              <a:rPr lang="pt-BR" altLang="pt-BR" smtClean="0"/>
              <a:pPr/>
              <a:t>1</a:t>
            </a:fld>
            <a:endParaRPr lang="pt-BR" altLang="pt-B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ço Reservado para Imagem de Slide 1">
            <a:extLst>
              <a:ext uri="{FF2B5EF4-FFF2-40B4-BE49-F238E27FC236}">
                <a16:creationId xmlns:a16="http://schemas.microsoft.com/office/drawing/2014/main" id="{D6F1B196-30B9-3F95-C7B0-531C54F89D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Espaço Reservado para Anotações 2">
            <a:extLst>
              <a:ext uri="{FF2B5EF4-FFF2-40B4-BE49-F238E27FC236}">
                <a16:creationId xmlns:a16="http://schemas.microsoft.com/office/drawing/2014/main" id="{B3EF3EA8-3265-5987-C17B-4FB1B1DF07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dirty="0">
                <a:effectLst/>
              </a:rPr>
              <a:t>Membrane handbook book</a:t>
            </a:r>
            <a:endParaRPr lang="en-AU" altLang="en-US" dirty="0"/>
          </a:p>
        </p:txBody>
      </p:sp>
      <p:sp>
        <p:nvSpPr>
          <p:cNvPr id="55300" name="Espaço Reservado para Número de Slide 3">
            <a:extLst>
              <a:ext uri="{FF2B5EF4-FFF2-40B4-BE49-F238E27FC236}">
                <a16:creationId xmlns:a16="http://schemas.microsoft.com/office/drawing/2014/main" id="{FCF4D0E3-EAF9-ADD9-01BB-1A13871A16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32C4392-8D57-4F97-94DC-86AF7837D826}" type="slidenum">
              <a:rPr lang="pt-BR" altLang="en-US" smtClean="0"/>
              <a:pPr/>
              <a:t>11</a:t>
            </a:fld>
            <a:endParaRPr lang="pt-BR" altLang="en-US"/>
          </a:p>
        </p:txBody>
      </p:sp>
    </p:spTree>
    <p:extLst>
      <p:ext uri="{BB962C8B-B14F-4D97-AF65-F5344CB8AC3E}">
        <p14:creationId xmlns:p14="http://schemas.microsoft.com/office/powerpoint/2010/main" val="587442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ço Reservado para Imagem de Slide 1">
            <a:extLst>
              <a:ext uri="{FF2B5EF4-FFF2-40B4-BE49-F238E27FC236}">
                <a16:creationId xmlns:a16="http://schemas.microsoft.com/office/drawing/2014/main" id="{DB17CB97-3C64-1347-94CC-86AF8C9D10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Espaço Reservado para Anotações 2">
            <a:extLst>
              <a:ext uri="{FF2B5EF4-FFF2-40B4-BE49-F238E27FC236}">
                <a16:creationId xmlns:a16="http://schemas.microsoft.com/office/drawing/2014/main" id="{0CA90602-CEB5-8D74-146E-D2580ED40F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r>
              <a:rPr lang="pt-BR" b="0" i="0" dirty="0">
                <a:solidFill>
                  <a:srgbClr val="D1D5DB"/>
                </a:solidFill>
                <a:effectLst/>
                <a:latin typeface="Söhne"/>
              </a:rPr>
              <a:t>Tanto a osmose quanto a diálise são processos que envolvem a passagem de substâncias através de uma membrana semipermeável. No entanto, há diferenças importantes entre esses dois processos.</a:t>
            </a:r>
          </a:p>
          <a:p>
            <a:pPr algn="l"/>
            <a:r>
              <a:rPr lang="pt-BR" b="0" i="0" dirty="0">
                <a:solidFill>
                  <a:srgbClr val="D1D5DB"/>
                </a:solidFill>
                <a:effectLst/>
                <a:latin typeface="Söhne"/>
              </a:rPr>
              <a:t>A osmose refere-se ao movimento de água através de uma membrana semipermeável de uma área de baixa concentração de soluto para uma área de alta concentração de soluto. Isso ocorre para igualar as concentrações de soluto nos dois lados da membrana. A osmose é um processo passivo e não requer energia.</a:t>
            </a:r>
          </a:p>
          <a:p>
            <a:pPr algn="l"/>
            <a:r>
              <a:rPr lang="pt-BR" b="0" i="0" dirty="0">
                <a:solidFill>
                  <a:srgbClr val="D1D5DB"/>
                </a:solidFill>
                <a:effectLst/>
                <a:latin typeface="Söhne"/>
              </a:rPr>
              <a:t>A diálise, por outro lado, refere-se ao movimento de moléculas solúveis em água através de uma membrana semipermeável com base em suas diferenças de concentração. Isso pode incluir a remoção de resíduos metabólicos do sangue em diálise renal ou a separação de moléculas em processos de purificação industrial. A diálise pode ser passiva ou ativa, dependendo do método usado para gerar a diferença de concentração entre os lados da membrana.</a:t>
            </a:r>
          </a:p>
          <a:p>
            <a:pPr algn="l"/>
            <a:r>
              <a:rPr lang="pt-BR" b="0" i="0" dirty="0">
                <a:solidFill>
                  <a:srgbClr val="D1D5DB"/>
                </a:solidFill>
                <a:effectLst/>
                <a:latin typeface="Söhne"/>
              </a:rPr>
              <a:t>Em resumo, a osmose é o movimento de água através de uma membrana semipermeável, enquanto a diálise é o movimento de moléculas solúveis em água através de uma membrana semipermeável.</a:t>
            </a:r>
          </a:p>
          <a:p>
            <a:endParaRPr lang="en-AU" altLang="en-US" dirty="0"/>
          </a:p>
        </p:txBody>
      </p:sp>
      <p:sp>
        <p:nvSpPr>
          <p:cNvPr id="65540" name="Espaço Reservado para Número de Slide 3">
            <a:extLst>
              <a:ext uri="{FF2B5EF4-FFF2-40B4-BE49-F238E27FC236}">
                <a16:creationId xmlns:a16="http://schemas.microsoft.com/office/drawing/2014/main" id="{C5BBC767-BBC8-1403-0E75-3139438722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A99E01D-F2B2-4A00-A578-23AE221DC6C0}" type="slidenum">
              <a:rPr lang="pt-BR" altLang="en-US" smtClean="0"/>
              <a:pPr/>
              <a:t>12</a:t>
            </a:fld>
            <a:endParaRPr lang="pt-BR"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ço Reservado para Imagem de Slide 1">
            <a:extLst>
              <a:ext uri="{FF2B5EF4-FFF2-40B4-BE49-F238E27FC236}">
                <a16:creationId xmlns:a16="http://schemas.microsoft.com/office/drawing/2014/main" id="{DB17CB97-3C64-1347-94CC-86AF8C9D10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Espaço Reservado para Anotações 2">
            <a:extLst>
              <a:ext uri="{FF2B5EF4-FFF2-40B4-BE49-F238E27FC236}">
                <a16:creationId xmlns:a16="http://schemas.microsoft.com/office/drawing/2014/main" id="{0CA90602-CEB5-8D74-146E-D2580ED40F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https://doi.org/10.1016/j.memsci.2010.10.028</a:t>
            </a:r>
          </a:p>
        </p:txBody>
      </p:sp>
      <p:sp>
        <p:nvSpPr>
          <p:cNvPr id="65540" name="Espaço Reservado para Número de Slide 3">
            <a:extLst>
              <a:ext uri="{FF2B5EF4-FFF2-40B4-BE49-F238E27FC236}">
                <a16:creationId xmlns:a16="http://schemas.microsoft.com/office/drawing/2014/main" id="{C5BBC767-BBC8-1403-0E75-3139438722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A99E01D-F2B2-4A00-A578-23AE221DC6C0}" type="slidenum">
              <a:rPr lang="pt-BR" altLang="en-US" smtClean="0"/>
              <a:pPr/>
              <a:t>13</a:t>
            </a:fld>
            <a:endParaRPr lang="pt-BR" altLang="en-US"/>
          </a:p>
        </p:txBody>
      </p:sp>
    </p:spTree>
    <p:extLst>
      <p:ext uri="{BB962C8B-B14F-4D97-AF65-F5344CB8AC3E}">
        <p14:creationId xmlns:p14="http://schemas.microsoft.com/office/powerpoint/2010/main" val="374061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ço Reservado para Imagem de Slide 1">
            <a:extLst>
              <a:ext uri="{FF2B5EF4-FFF2-40B4-BE49-F238E27FC236}">
                <a16:creationId xmlns:a16="http://schemas.microsoft.com/office/drawing/2014/main" id="{DB17CB97-3C64-1347-94CC-86AF8C9D10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Espaço Reservado para Anotações 2">
            <a:extLst>
              <a:ext uri="{FF2B5EF4-FFF2-40B4-BE49-F238E27FC236}">
                <a16:creationId xmlns:a16="http://schemas.microsoft.com/office/drawing/2014/main" id="{0CA90602-CEB5-8D74-146E-D2580ED40F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r>
              <a:rPr lang="pt-BR" b="0" i="0" dirty="0">
                <a:solidFill>
                  <a:srgbClr val="D1D5DB"/>
                </a:solidFill>
                <a:effectLst/>
                <a:latin typeface="Söhne"/>
              </a:rPr>
              <a:t>A diálise e a diálise de </a:t>
            </a:r>
            <a:r>
              <a:rPr lang="pt-BR" b="0" i="0" dirty="0" err="1">
                <a:solidFill>
                  <a:srgbClr val="D1D5DB"/>
                </a:solidFill>
                <a:effectLst/>
                <a:latin typeface="Söhne"/>
              </a:rPr>
              <a:t>Donnan</a:t>
            </a:r>
            <a:r>
              <a:rPr lang="pt-BR" b="0" i="0" dirty="0">
                <a:solidFill>
                  <a:srgbClr val="D1D5DB"/>
                </a:solidFill>
                <a:effectLst/>
                <a:latin typeface="Söhne"/>
              </a:rPr>
              <a:t> são dois processos diferentes que envolvem a separação de partículas com base em seu tamanho e carga usando uma membrana semipermeável. A diálise é um processo que envolve a separação de solutos de um solvente com base em seu tamanho usando uma membrana semipermeável. Na diálise, as moléculas do soluto se movem de uma área de alta concentração para uma área de baixa concentração através da membrana até que a concentração seja equalizada. A diálise é </a:t>
            </a:r>
            <a:r>
              <a:rPr lang="pt-BR" b="0" i="0" dirty="0" err="1">
                <a:solidFill>
                  <a:srgbClr val="D1D5DB"/>
                </a:solidFill>
                <a:effectLst/>
                <a:latin typeface="Söhne"/>
              </a:rPr>
              <a:t>freqüentemente</a:t>
            </a:r>
            <a:r>
              <a:rPr lang="pt-BR" b="0" i="0" dirty="0">
                <a:solidFill>
                  <a:srgbClr val="D1D5DB"/>
                </a:solidFill>
                <a:effectLst/>
                <a:latin typeface="Söhne"/>
              </a:rPr>
              <a:t> usada na medicina, particularmente na insuficiência renal, onde é usada para filtrar os resíduos do sangue. A diálise de </a:t>
            </a:r>
            <a:r>
              <a:rPr lang="pt-BR" b="0" i="0" dirty="0" err="1">
                <a:solidFill>
                  <a:srgbClr val="D1D5DB"/>
                </a:solidFill>
                <a:effectLst/>
                <a:latin typeface="Söhne"/>
              </a:rPr>
              <a:t>Donnan</a:t>
            </a:r>
            <a:r>
              <a:rPr lang="pt-BR" b="0" i="0" dirty="0">
                <a:solidFill>
                  <a:srgbClr val="D1D5DB"/>
                </a:solidFill>
                <a:effectLst/>
                <a:latin typeface="Söhne"/>
              </a:rPr>
              <a:t>, por outro lado, envolve a separação de partículas carregadas com base em sua carga elétrica. Na diálise de </a:t>
            </a:r>
            <a:r>
              <a:rPr lang="pt-BR" b="0" i="0" dirty="0" err="1">
                <a:solidFill>
                  <a:srgbClr val="D1D5DB"/>
                </a:solidFill>
                <a:effectLst/>
                <a:latin typeface="Söhne"/>
              </a:rPr>
              <a:t>Donnan</a:t>
            </a:r>
            <a:r>
              <a:rPr lang="pt-BR" b="0" i="0" dirty="0">
                <a:solidFill>
                  <a:srgbClr val="D1D5DB"/>
                </a:solidFill>
                <a:effectLst/>
                <a:latin typeface="Söhne"/>
              </a:rPr>
              <a:t>, uma membrana semipermeável separa duas soluções com diferentes composições eletrolíticas, e as partículas carregadas se movem através da membrana com base em sua carga elétrica. Este processo é usado em uma variedade de aplicações, como a separação de íons no tratamento de água e a separação de proteínas em bioquímica. Em resumo, enquanto a diálise e a diálise de </a:t>
            </a:r>
            <a:r>
              <a:rPr lang="pt-BR" b="0" i="0" dirty="0" err="1">
                <a:solidFill>
                  <a:srgbClr val="D1D5DB"/>
                </a:solidFill>
                <a:effectLst/>
                <a:latin typeface="Söhne"/>
              </a:rPr>
              <a:t>Donnan</a:t>
            </a:r>
            <a:r>
              <a:rPr lang="pt-BR" b="0" i="0" dirty="0">
                <a:solidFill>
                  <a:srgbClr val="D1D5DB"/>
                </a:solidFill>
                <a:effectLst/>
                <a:latin typeface="Söhne"/>
              </a:rPr>
              <a:t> envolvem a separação de partículas usando uma membrana semipermeável, a diálise separa os solutos com base em seu tamanho, enquanto a diálise de </a:t>
            </a:r>
            <a:r>
              <a:rPr lang="pt-BR" b="0" i="0" dirty="0" err="1">
                <a:solidFill>
                  <a:srgbClr val="D1D5DB"/>
                </a:solidFill>
                <a:effectLst/>
                <a:latin typeface="Söhne"/>
              </a:rPr>
              <a:t>Donnan</a:t>
            </a:r>
            <a:r>
              <a:rPr lang="pt-BR" b="0" i="0" dirty="0">
                <a:solidFill>
                  <a:srgbClr val="D1D5DB"/>
                </a:solidFill>
                <a:effectLst/>
                <a:latin typeface="Söhne"/>
              </a:rPr>
              <a:t> separa as partículas carregadas com base em sua carga elétrica.</a:t>
            </a:r>
          </a:p>
          <a:p>
            <a:pPr algn="l"/>
            <a:endParaRPr lang="pt-BR" altLang="en-US" b="0" i="0" dirty="0">
              <a:solidFill>
                <a:srgbClr val="D1D5DB"/>
              </a:solidFill>
              <a:effectLst/>
              <a:latin typeface="Söhne"/>
            </a:endParaRPr>
          </a:p>
          <a:p>
            <a:pPr algn="l"/>
            <a:endParaRPr lang="pt-BR" altLang="en-US" b="0" i="0" dirty="0">
              <a:solidFill>
                <a:srgbClr val="D1D5DB"/>
              </a:solidFill>
              <a:effectLst/>
              <a:latin typeface="Söhne"/>
            </a:endParaRPr>
          </a:p>
          <a:p>
            <a:pPr algn="l"/>
            <a:endParaRPr lang="pt-BR" altLang="en-US" b="0" i="0" dirty="0">
              <a:solidFill>
                <a:srgbClr val="D1D5DB"/>
              </a:solidFill>
              <a:effectLst/>
              <a:latin typeface="Söhne"/>
            </a:endParaRPr>
          </a:p>
          <a:p>
            <a:pPr algn="l"/>
            <a:r>
              <a:rPr lang="en-AU" altLang="en-US" dirty="0"/>
              <a:t>https://doi.org/10.1016/j.cej.2020.125143</a:t>
            </a:r>
          </a:p>
        </p:txBody>
      </p:sp>
      <p:sp>
        <p:nvSpPr>
          <p:cNvPr id="65540" name="Espaço Reservado para Número de Slide 3">
            <a:extLst>
              <a:ext uri="{FF2B5EF4-FFF2-40B4-BE49-F238E27FC236}">
                <a16:creationId xmlns:a16="http://schemas.microsoft.com/office/drawing/2014/main" id="{C5BBC767-BBC8-1403-0E75-3139438722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A99E01D-F2B2-4A00-A578-23AE221DC6C0}" type="slidenum">
              <a:rPr lang="pt-BR" altLang="en-US" smtClean="0"/>
              <a:pPr/>
              <a:t>14</a:t>
            </a:fld>
            <a:endParaRPr lang="pt-BR" altLang="en-US"/>
          </a:p>
        </p:txBody>
      </p:sp>
    </p:spTree>
    <p:extLst>
      <p:ext uri="{BB962C8B-B14F-4D97-AF65-F5344CB8AC3E}">
        <p14:creationId xmlns:p14="http://schemas.microsoft.com/office/powerpoint/2010/main" val="1482044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ço Reservado para Imagem de Slide 1">
            <a:extLst>
              <a:ext uri="{FF2B5EF4-FFF2-40B4-BE49-F238E27FC236}">
                <a16:creationId xmlns:a16="http://schemas.microsoft.com/office/drawing/2014/main" id="{6BF3C5FB-86DC-68AE-3C8C-2FA35F90C6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Espaço Reservado para Anotações 2">
            <a:extLst>
              <a:ext uri="{FF2B5EF4-FFF2-40B4-BE49-F238E27FC236}">
                <a16:creationId xmlns:a16="http://schemas.microsoft.com/office/drawing/2014/main" id="{3845B178-4122-E776-F812-E682C30D97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https://doi.org/10.1016/j.desal.2020.114626</a:t>
            </a:r>
          </a:p>
        </p:txBody>
      </p:sp>
      <p:sp>
        <p:nvSpPr>
          <p:cNvPr id="57348" name="Espaço Reservado para Número de Slide 3">
            <a:extLst>
              <a:ext uri="{FF2B5EF4-FFF2-40B4-BE49-F238E27FC236}">
                <a16:creationId xmlns:a16="http://schemas.microsoft.com/office/drawing/2014/main" id="{74B9BAC5-205E-E8D1-397E-21FD5711549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FB05894-481A-4AEC-A5EC-A6E3E5CADABD}" type="slidenum">
              <a:rPr lang="pt-BR" altLang="en-US" smtClean="0"/>
              <a:pPr/>
              <a:t>15</a:t>
            </a:fld>
            <a:endParaRPr lang="pt-BR" altLang="en-US"/>
          </a:p>
        </p:txBody>
      </p:sp>
    </p:spTree>
    <p:extLst>
      <p:ext uri="{BB962C8B-B14F-4D97-AF65-F5344CB8AC3E}">
        <p14:creationId xmlns:p14="http://schemas.microsoft.com/office/powerpoint/2010/main" val="4262900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ço Reservado para Imagem de Slide 1">
            <a:extLst>
              <a:ext uri="{FF2B5EF4-FFF2-40B4-BE49-F238E27FC236}">
                <a16:creationId xmlns:a16="http://schemas.microsoft.com/office/drawing/2014/main" id="{6BF3C5FB-86DC-68AE-3C8C-2FA35F90C6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Espaço Reservado para Anotações 2">
            <a:extLst>
              <a:ext uri="{FF2B5EF4-FFF2-40B4-BE49-F238E27FC236}">
                <a16:creationId xmlns:a16="http://schemas.microsoft.com/office/drawing/2014/main" id="{3845B178-4122-E776-F812-E682C30D97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57348" name="Espaço Reservado para Número de Slide 3">
            <a:extLst>
              <a:ext uri="{FF2B5EF4-FFF2-40B4-BE49-F238E27FC236}">
                <a16:creationId xmlns:a16="http://schemas.microsoft.com/office/drawing/2014/main" id="{74B9BAC5-205E-E8D1-397E-21FD5711549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FB05894-481A-4AEC-A5EC-A6E3E5CADABD}" type="slidenum">
              <a:rPr lang="pt-BR" altLang="en-US" smtClean="0"/>
              <a:pPr/>
              <a:t>16</a:t>
            </a:fld>
            <a:endParaRPr lang="pt-BR"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ço Reservado para Imagem de Slide 1">
            <a:extLst>
              <a:ext uri="{FF2B5EF4-FFF2-40B4-BE49-F238E27FC236}">
                <a16:creationId xmlns:a16="http://schemas.microsoft.com/office/drawing/2014/main" id="{601F32A7-FBF6-52E9-B6E9-D7FAC79F39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Espaço Reservado para Anotações 2">
            <a:extLst>
              <a:ext uri="{FF2B5EF4-FFF2-40B4-BE49-F238E27FC236}">
                <a16:creationId xmlns:a16="http://schemas.microsoft.com/office/drawing/2014/main" id="{81615216-E6D4-2F64-B3C3-651D3450E4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59396" name="Espaço Reservado para Número de Slide 3">
            <a:extLst>
              <a:ext uri="{FF2B5EF4-FFF2-40B4-BE49-F238E27FC236}">
                <a16:creationId xmlns:a16="http://schemas.microsoft.com/office/drawing/2014/main" id="{EDF7420F-EA8B-2E3F-0A6D-88969E2863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8D8481B-91BB-49FC-849F-6AA90EBE11A3}" type="slidenum">
              <a:rPr lang="pt-BR" altLang="en-US" smtClean="0"/>
              <a:pPr/>
              <a:t>17</a:t>
            </a:fld>
            <a:endParaRPr lang="pt-BR"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ço Reservado para Imagem de Slide 1">
            <a:extLst>
              <a:ext uri="{FF2B5EF4-FFF2-40B4-BE49-F238E27FC236}">
                <a16:creationId xmlns:a16="http://schemas.microsoft.com/office/drawing/2014/main" id="{0E3C8CCD-8E40-115F-8D47-1DC557A6A0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Espaço Reservado para Anotações 2">
            <a:extLst>
              <a:ext uri="{FF2B5EF4-FFF2-40B4-BE49-F238E27FC236}">
                <a16:creationId xmlns:a16="http://schemas.microsoft.com/office/drawing/2014/main" id="{64D2A416-F691-8279-5787-BFC2936EA3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61444" name="Espaço Reservado para Número de Slide 3">
            <a:extLst>
              <a:ext uri="{FF2B5EF4-FFF2-40B4-BE49-F238E27FC236}">
                <a16:creationId xmlns:a16="http://schemas.microsoft.com/office/drawing/2014/main" id="{E6972110-81AF-352B-CC83-2DB57F1784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7026FD0-8B7C-4187-9C4C-EC57C7938F2C}" type="slidenum">
              <a:rPr lang="pt-BR" altLang="en-US" smtClean="0"/>
              <a:pPr/>
              <a:t>18</a:t>
            </a:fld>
            <a:endParaRPr lang="pt-BR"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ço Reservado para Imagem de Slide 1">
            <a:extLst>
              <a:ext uri="{FF2B5EF4-FFF2-40B4-BE49-F238E27FC236}">
                <a16:creationId xmlns:a16="http://schemas.microsoft.com/office/drawing/2014/main" id="{32E35DB3-5240-EB37-1C9C-E50721BCC0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Espaço Reservado para Anotações 2">
            <a:extLst>
              <a:ext uri="{FF2B5EF4-FFF2-40B4-BE49-F238E27FC236}">
                <a16:creationId xmlns:a16="http://schemas.microsoft.com/office/drawing/2014/main" id="{124280DD-6876-45D5-E73A-C2BBDFD623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63492" name="Espaço Reservado para Número de Slide 3">
            <a:extLst>
              <a:ext uri="{FF2B5EF4-FFF2-40B4-BE49-F238E27FC236}">
                <a16:creationId xmlns:a16="http://schemas.microsoft.com/office/drawing/2014/main" id="{A495BF45-7721-D2C1-58F1-9D006E0B7E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B902181-E1DE-4FE9-B32F-602DE8620C21}" type="slidenum">
              <a:rPr lang="pt-BR" altLang="en-US" smtClean="0"/>
              <a:pPr/>
              <a:t>19</a:t>
            </a:fld>
            <a:endParaRPr lang="pt-BR"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ço Reservado para Imagem de Slide 1">
            <a:extLst>
              <a:ext uri="{FF2B5EF4-FFF2-40B4-BE49-F238E27FC236}">
                <a16:creationId xmlns:a16="http://schemas.microsoft.com/office/drawing/2014/main" id="{32E35DB3-5240-EB37-1C9C-E50721BCC0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Espaço Reservado para Anotações 2">
            <a:extLst>
              <a:ext uri="{FF2B5EF4-FFF2-40B4-BE49-F238E27FC236}">
                <a16:creationId xmlns:a16="http://schemas.microsoft.com/office/drawing/2014/main" id="{124280DD-6876-45D5-E73A-C2BBDFD623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63492" name="Espaço Reservado para Número de Slide 3">
            <a:extLst>
              <a:ext uri="{FF2B5EF4-FFF2-40B4-BE49-F238E27FC236}">
                <a16:creationId xmlns:a16="http://schemas.microsoft.com/office/drawing/2014/main" id="{A495BF45-7721-D2C1-58F1-9D006E0B7E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B902181-E1DE-4FE9-B32F-602DE8620C21}" type="slidenum">
              <a:rPr lang="pt-BR" altLang="en-US" smtClean="0"/>
              <a:pPr/>
              <a:t>20</a:t>
            </a:fld>
            <a:endParaRPr lang="pt-BR" altLang="en-US"/>
          </a:p>
        </p:txBody>
      </p:sp>
    </p:spTree>
    <p:extLst>
      <p:ext uri="{BB962C8B-B14F-4D97-AF65-F5344CB8AC3E}">
        <p14:creationId xmlns:p14="http://schemas.microsoft.com/office/powerpoint/2010/main" val="2812856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1B0981E8-0414-CBE1-1512-C31BF9935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4C80045F-FA21-F3BB-3039-F6C130954F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43012" name="Espaço Reservado para Número de Slide 3">
            <a:extLst>
              <a:ext uri="{FF2B5EF4-FFF2-40B4-BE49-F238E27FC236}">
                <a16:creationId xmlns:a16="http://schemas.microsoft.com/office/drawing/2014/main" id="{BAAA6E6D-BB65-8F1E-6CD5-6EC60DC56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4AC25-453A-4810-A2E9-4D0A66CFC14D}" type="slidenum">
              <a:rPr lang="pt-BR" altLang="en-US" smtClean="0"/>
              <a:pPr/>
              <a:t>3</a:t>
            </a:fld>
            <a:endParaRPr lang="pt-BR"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ço Reservado para Imagem de Slide 1">
            <a:extLst>
              <a:ext uri="{FF2B5EF4-FFF2-40B4-BE49-F238E27FC236}">
                <a16:creationId xmlns:a16="http://schemas.microsoft.com/office/drawing/2014/main" id="{32E35DB3-5240-EB37-1C9C-E50721BCC0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Espaço Reservado para Anotações 2">
            <a:extLst>
              <a:ext uri="{FF2B5EF4-FFF2-40B4-BE49-F238E27FC236}">
                <a16:creationId xmlns:a16="http://schemas.microsoft.com/office/drawing/2014/main" id="{124280DD-6876-45D5-E73A-C2BBDFD623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63492" name="Espaço Reservado para Número de Slide 3">
            <a:extLst>
              <a:ext uri="{FF2B5EF4-FFF2-40B4-BE49-F238E27FC236}">
                <a16:creationId xmlns:a16="http://schemas.microsoft.com/office/drawing/2014/main" id="{A495BF45-7721-D2C1-58F1-9D006E0B7E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B902181-E1DE-4FE9-B32F-602DE8620C21}" type="slidenum">
              <a:rPr lang="pt-BR" altLang="en-US" smtClean="0"/>
              <a:pPr/>
              <a:t>21</a:t>
            </a:fld>
            <a:endParaRPr lang="pt-BR" altLang="en-US"/>
          </a:p>
        </p:txBody>
      </p:sp>
    </p:spTree>
    <p:extLst>
      <p:ext uri="{BB962C8B-B14F-4D97-AF65-F5344CB8AC3E}">
        <p14:creationId xmlns:p14="http://schemas.microsoft.com/office/powerpoint/2010/main" val="1581780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ço Reservado para Imagem de Slide 1">
            <a:extLst>
              <a:ext uri="{FF2B5EF4-FFF2-40B4-BE49-F238E27FC236}">
                <a16:creationId xmlns:a16="http://schemas.microsoft.com/office/drawing/2014/main" id="{DB17CB97-3C64-1347-94CC-86AF8C9D10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Espaço Reservado para Anotações 2">
            <a:extLst>
              <a:ext uri="{FF2B5EF4-FFF2-40B4-BE49-F238E27FC236}">
                <a16:creationId xmlns:a16="http://schemas.microsoft.com/office/drawing/2014/main" id="{0CA90602-CEB5-8D74-146E-D2580ED40F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dirty="0"/>
          </a:p>
        </p:txBody>
      </p:sp>
      <p:sp>
        <p:nvSpPr>
          <p:cNvPr id="65540" name="Espaço Reservado para Número de Slide 3">
            <a:extLst>
              <a:ext uri="{FF2B5EF4-FFF2-40B4-BE49-F238E27FC236}">
                <a16:creationId xmlns:a16="http://schemas.microsoft.com/office/drawing/2014/main" id="{C5BBC767-BBC8-1403-0E75-3139438722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A99E01D-F2B2-4A00-A578-23AE221DC6C0}" type="slidenum">
              <a:rPr lang="pt-BR" altLang="en-US" smtClean="0"/>
              <a:pPr/>
              <a:t>22</a:t>
            </a:fld>
            <a:endParaRPr lang="pt-BR" altLang="en-US"/>
          </a:p>
        </p:txBody>
      </p:sp>
    </p:spTree>
    <p:extLst>
      <p:ext uri="{BB962C8B-B14F-4D97-AF65-F5344CB8AC3E}">
        <p14:creationId xmlns:p14="http://schemas.microsoft.com/office/powerpoint/2010/main" val="964944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ço Reservado para Imagem de Slide 1">
            <a:extLst>
              <a:ext uri="{FF2B5EF4-FFF2-40B4-BE49-F238E27FC236}">
                <a16:creationId xmlns:a16="http://schemas.microsoft.com/office/drawing/2014/main" id="{DB17CB97-3C64-1347-94CC-86AF8C9D10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Espaço Reservado para Anotações 2">
            <a:extLst>
              <a:ext uri="{FF2B5EF4-FFF2-40B4-BE49-F238E27FC236}">
                <a16:creationId xmlns:a16="http://schemas.microsoft.com/office/drawing/2014/main" id="{0CA90602-CEB5-8D74-146E-D2580ED40F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r>
              <a:rPr lang="pt-BR" b="0" i="0" dirty="0">
                <a:solidFill>
                  <a:srgbClr val="D1D5DB"/>
                </a:solidFill>
                <a:effectLst/>
                <a:latin typeface="Söhne"/>
              </a:rPr>
              <a:t>A eletrodiálise e a diálise de </a:t>
            </a:r>
            <a:r>
              <a:rPr lang="pt-BR" b="0" i="0" dirty="0" err="1">
                <a:solidFill>
                  <a:srgbClr val="D1D5DB"/>
                </a:solidFill>
                <a:effectLst/>
                <a:latin typeface="Söhne"/>
              </a:rPr>
              <a:t>Donnan</a:t>
            </a:r>
            <a:r>
              <a:rPr lang="pt-BR" b="0" i="0" dirty="0">
                <a:solidFill>
                  <a:srgbClr val="D1D5DB"/>
                </a:solidFill>
                <a:effectLst/>
                <a:latin typeface="Söhne"/>
              </a:rPr>
              <a:t> são dois processos diferentes usados para separar íons em uma solução. A principal diferença entre os dois processos é o mecanismo usado para separar os íons.</a:t>
            </a:r>
          </a:p>
          <a:p>
            <a:pPr algn="l"/>
            <a:endParaRPr lang="pt-BR" b="0" i="0" dirty="0">
              <a:solidFill>
                <a:srgbClr val="D1D5DB"/>
              </a:solidFill>
              <a:effectLst/>
              <a:latin typeface="Söhne"/>
            </a:endParaRPr>
          </a:p>
          <a:p>
            <a:pPr algn="l"/>
            <a:r>
              <a:rPr lang="pt-BR" b="0" i="0" dirty="0">
                <a:solidFill>
                  <a:srgbClr val="D1D5DB"/>
                </a:solidFill>
                <a:effectLst/>
                <a:latin typeface="Söhne"/>
              </a:rPr>
              <a:t>A eletrodiálise é um processo no qual um campo elétrico é aplicado a uma solução contendo íons. Os íons são separados por sua carga e se movem em direção ao eletrodo de carga oposta. Este processo é usado para separar os íons com base em sua carga e tamanho. </a:t>
            </a:r>
          </a:p>
          <a:p>
            <a:pPr algn="l"/>
            <a:endParaRPr lang="pt-BR" b="0" i="0" dirty="0">
              <a:solidFill>
                <a:srgbClr val="D1D5DB"/>
              </a:solidFill>
              <a:effectLst/>
              <a:latin typeface="Söhne"/>
            </a:endParaRPr>
          </a:p>
          <a:p>
            <a:pPr algn="l"/>
            <a:r>
              <a:rPr lang="pt-BR" b="0" i="0" dirty="0">
                <a:solidFill>
                  <a:srgbClr val="D1D5DB"/>
                </a:solidFill>
                <a:effectLst/>
                <a:latin typeface="Söhne"/>
              </a:rPr>
              <a:t>A diálise de </a:t>
            </a:r>
            <a:r>
              <a:rPr lang="pt-BR" b="0" i="0" dirty="0" err="1">
                <a:solidFill>
                  <a:srgbClr val="D1D5DB"/>
                </a:solidFill>
                <a:effectLst/>
                <a:latin typeface="Söhne"/>
              </a:rPr>
              <a:t>Donnan</a:t>
            </a:r>
            <a:r>
              <a:rPr lang="pt-BR" b="0" i="0" dirty="0">
                <a:solidFill>
                  <a:srgbClr val="D1D5DB"/>
                </a:solidFill>
                <a:effectLst/>
                <a:latin typeface="Söhne"/>
              </a:rPr>
              <a:t>, por outro lado, é um processo no qual os íons são separados com base em seu gradiente de concentração através de uma membrana semipermeável. A membrana semipermeável permite a passagem de alguns íons enquanto restringe a passagem de outros. Este processo é usado para separar os íons com base em sua concentração e carga.</a:t>
            </a:r>
          </a:p>
          <a:p>
            <a:pPr algn="l"/>
            <a:endParaRPr lang="pt-BR" b="0" i="0" dirty="0">
              <a:solidFill>
                <a:srgbClr val="D1D5DB"/>
              </a:solidFill>
              <a:effectLst/>
              <a:latin typeface="Söhne"/>
            </a:endParaRPr>
          </a:p>
          <a:p>
            <a:pPr algn="l"/>
            <a:r>
              <a:rPr lang="pt-BR" b="0" i="0" dirty="0">
                <a:solidFill>
                  <a:srgbClr val="D1D5DB"/>
                </a:solidFill>
                <a:effectLst/>
                <a:latin typeface="Söhne"/>
              </a:rPr>
              <a:t>Em resumo, a eletrodiálise separa os íons com base em sua carga e tamanho usando um campo elétrico, enquanto a diálise de </a:t>
            </a:r>
            <a:r>
              <a:rPr lang="pt-BR" b="0" i="0" dirty="0" err="1">
                <a:solidFill>
                  <a:srgbClr val="D1D5DB"/>
                </a:solidFill>
                <a:effectLst/>
                <a:latin typeface="Söhne"/>
              </a:rPr>
              <a:t>Donnan</a:t>
            </a:r>
            <a:r>
              <a:rPr lang="pt-BR" b="0" i="0" dirty="0">
                <a:solidFill>
                  <a:srgbClr val="D1D5DB"/>
                </a:solidFill>
                <a:effectLst/>
                <a:latin typeface="Söhne"/>
              </a:rPr>
              <a:t> separa os íons com base em sua concentração e carga usando uma membrana semipermeável.</a:t>
            </a:r>
            <a:endParaRPr lang="en-AU" altLang="en-US" dirty="0"/>
          </a:p>
        </p:txBody>
      </p:sp>
      <p:sp>
        <p:nvSpPr>
          <p:cNvPr id="65540" name="Espaço Reservado para Número de Slide 3">
            <a:extLst>
              <a:ext uri="{FF2B5EF4-FFF2-40B4-BE49-F238E27FC236}">
                <a16:creationId xmlns:a16="http://schemas.microsoft.com/office/drawing/2014/main" id="{C5BBC767-BBC8-1403-0E75-3139438722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A99E01D-F2B2-4A00-A578-23AE221DC6C0}" type="slidenum">
              <a:rPr lang="pt-BR" altLang="en-US" smtClean="0"/>
              <a:pPr/>
              <a:t>23</a:t>
            </a:fld>
            <a:endParaRPr lang="pt-BR" altLang="en-US"/>
          </a:p>
        </p:txBody>
      </p:sp>
    </p:spTree>
    <p:extLst>
      <p:ext uri="{BB962C8B-B14F-4D97-AF65-F5344CB8AC3E}">
        <p14:creationId xmlns:p14="http://schemas.microsoft.com/office/powerpoint/2010/main" val="1828422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ço Reservado para Imagem de Slide 1">
            <a:extLst>
              <a:ext uri="{FF2B5EF4-FFF2-40B4-BE49-F238E27FC236}">
                <a16:creationId xmlns:a16="http://schemas.microsoft.com/office/drawing/2014/main" id="{DB17CB97-3C64-1347-94CC-86AF8C9D10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Espaço Reservado para Anotações 2">
            <a:extLst>
              <a:ext uri="{FF2B5EF4-FFF2-40B4-BE49-F238E27FC236}">
                <a16:creationId xmlns:a16="http://schemas.microsoft.com/office/drawing/2014/main" id="{0CA90602-CEB5-8D74-146E-D2580ED40F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endParaRPr lang="en-AU" altLang="en-US" dirty="0"/>
          </a:p>
        </p:txBody>
      </p:sp>
      <p:sp>
        <p:nvSpPr>
          <p:cNvPr id="65540" name="Espaço Reservado para Número de Slide 3">
            <a:extLst>
              <a:ext uri="{FF2B5EF4-FFF2-40B4-BE49-F238E27FC236}">
                <a16:creationId xmlns:a16="http://schemas.microsoft.com/office/drawing/2014/main" id="{C5BBC767-BBC8-1403-0E75-3139438722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A99E01D-F2B2-4A00-A578-23AE221DC6C0}" type="slidenum">
              <a:rPr lang="pt-BR" altLang="en-US" smtClean="0"/>
              <a:pPr/>
              <a:t>24</a:t>
            </a:fld>
            <a:endParaRPr lang="pt-BR" altLang="en-US"/>
          </a:p>
        </p:txBody>
      </p:sp>
    </p:spTree>
    <p:extLst>
      <p:ext uri="{BB962C8B-B14F-4D97-AF65-F5344CB8AC3E}">
        <p14:creationId xmlns:p14="http://schemas.microsoft.com/office/powerpoint/2010/main" val="2981004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ço Reservado para Imagem de Slide 1">
            <a:extLst>
              <a:ext uri="{FF2B5EF4-FFF2-40B4-BE49-F238E27FC236}">
                <a16:creationId xmlns:a16="http://schemas.microsoft.com/office/drawing/2014/main" id="{7CDFC88A-0841-5638-0509-B5F6F82EDF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Espaço Reservado para Anotações 2">
            <a:extLst>
              <a:ext uri="{FF2B5EF4-FFF2-40B4-BE49-F238E27FC236}">
                <a16:creationId xmlns:a16="http://schemas.microsoft.com/office/drawing/2014/main" id="{5DB3D4BD-BC86-033E-2243-37B3E7941C3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67588" name="Espaço Reservado para Número de Slide 3">
            <a:extLst>
              <a:ext uri="{FF2B5EF4-FFF2-40B4-BE49-F238E27FC236}">
                <a16:creationId xmlns:a16="http://schemas.microsoft.com/office/drawing/2014/main" id="{06AF790B-F81A-0650-656D-0C5BB90189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6F4A287-EC24-45E5-91CD-46E7651FD210}" type="slidenum">
              <a:rPr lang="pt-BR" altLang="en-US" smtClean="0"/>
              <a:pPr/>
              <a:t>25</a:t>
            </a:fld>
            <a:endParaRPr lang="pt-BR"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ço Reservado para Imagem de Slide 1">
            <a:extLst>
              <a:ext uri="{FF2B5EF4-FFF2-40B4-BE49-F238E27FC236}">
                <a16:creationId xmlns:a16="http://schemas.microsoft.com/office/drawing/2014/main" id="{A935D1C0-5B6A-427B-B72F-0858152EA3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Espaço Reservado para Anotações 2">
            <a:extLst>
              <a:ext uri="{FF2B5EF4-FFF2-40B4-BE49-F238E27FC236}">
                <a16:creationId xmlns:a16="http://schemas.microsoft.com/office/drawing/2014/main" id="{DCB6B4F9-FAE0-D6C6-A8BB-B8861B6C64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69636" name="Espaço Reservado para Número de Slide 3">
            <a:extLst>
              <a:ext uri="{FF2B5EF4-FFF2-40B4-BE49-F238E27FC236}">
                <a16:creationId xmlns:a16="http://schemas.microsoft.com/office/drawing/2014/main" id="{413A0F7B-A1A5-76E4-BA10-478995C1C0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791A821-DBB0-4B5D-89D1-CBFA3697F731}" type="slidenum">
              <a:rPr lang="pt-BR" altLang="en-US" smtClean="0"/>
              <a:pPr/>
              <a:t>26</a:t>
            </a:fld>
            <a:endParaRPr lang="pt-BR"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ço Reservado para Imagem de Slide 1">
            <a:extLst>
              <a:ext uri="{FF2B5EF4-FFF2-40B4-BE49-F238E27FC236}">
                <a16:creationId xmlns:a16="http://schemas.microsoft.com/office/drawing/2014/main" id="{2941E02A-DA6F-681D-C836-9BDFCD1F4D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Espaço Reservado para Anotações 2">
            <a:extLst>
              <a:ext uri="{FF2B5EF4-FFF2-40B4-BE49-F238E27FC236}">
                <a16:creationId xmlns:a16="http://schemas.microsoft.com/office/drawing/2014/main" id="{BC72DF14-8DDB-E83E-6907-1B68C8B31F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71684" name="Espaço Reservado para Número de Slide 3">
            <a:extLst>
              <a:ext uri="{FF2B5EF4-FFF2-40B4-BE49-F238E27FC236}">
                <a16:creationId xmlns:a16="http://schemas.microsoft.com/office/drawing/2014/main" id="{C84598E1-5740-3090-DE1F-496CE22F56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39F81EE-BB15-4B7F-9582-51E55D415914}" type="slidenum">
              <a:rPr lang="pt-BR" altLang="en-US" smtClean="0"/>
              <a:pPr/>
              <a:t>27</a:t>
            </a:fld>
            <a:endParaRPr lang="pt-BR"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ço Reservado para Imagem de Slide 1">
            <a:extLst>
              <a:ext uri="{FF2B5EF4-FFF2-40B4-BE49-F238E27FC236}">
                <a16:creationId xmlns:a16="http://schemas.microsoft.com/office/drawing/2014/main" id="{2941E02A-DA6F-681D-C836-9BDFCD1F4D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Espaço Reservado para Anotações 2">
            <a:extLst>
              <a:ext uri="{FF2B5EF4-FFF2-40B4-BE49-F238E27FC236}">
                <a16:creationId xmlns:a16="http://schemas.microsoft.com/office/drawing/2014/main" id="{BC72DF14-8DDB-E83E-6907-1B68C8B31F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71684" name="Espaço Reservado para Número de Slide 3">
            <a:extLst>
              <a:ext uri="{FF2B5EF4-FFF2-40B4-BE49-F238E27FC236}">
                <a16:creationId xmlns:a16="http://schemas.microsoft.com/office/drawing/2014/main" id="{C84598E1-5740-3090-DE1F-496CE22F56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39F81EE-BB15-4B7F-9582-51E55D415914}" type="slidenum">
              <a:rPr lang="pt-BR" altLang="en-US" smtClean="0"/>
              <a:pPr/>
              <a:t>28</a:t>
            </a:fld>
            <a:endParaRPr lang="pt-BR" altLang="en-US"/>
          </a:p>
        </p:txBody>
      </p:sp>
    </p:spTree>
    <p:extLst>
      <p:ext uri="{BB962C8B-B14F-4D97-AF65-F5344CB8AC3E}">
        <p14:creationId xmlns:p14="http://schemas.microsoft.com/office/powerpoint/2010/main" val="36241126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ço Reservado para Imagem de Slide 1">
            <a:extLst>
              <a:ext uri="{FF2B5EF4-FFF2-40B4-BE49-F238E27FC236}">
                <a16:creationId xmlns:a16="http://schemas.microsoft.com/office/drawing/2014/main" id="{2941E02A-DA6F-681D-C836-9BDFCD1F4D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Espaço Reservado para Anotações 2">
            <a:extLst>
              <a:ext uri="{FF2B5EF4-FFF2-40B4-BE49-F238E27FC236}">
                <a16:creationId xmlns:a16="http://schemas.microsoft.com/office/drawing/2014/main" id="{BC72DF14-8DDB-E83E-6907-1B68C8B31F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71684" name="Espaço Reservado para Número de Slide 3">
            <a:extLst>
              <a:ext uri="{FF2B5EF4-FFF2-40B4-BE49-F238E27FC236}">
                <a16:creationId xmlns:a16="http://schemas.microsoft.com/office/drawing/2014/main" id="{C84598E1-5740-3090-DE1F-496CE22F56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39F81EE-BB15-4B7F-9582-51E55D415914}" type="slidenum">
              <a:rPr lang="pt-BR" altLang="en-US" smtClean="0"/>
              <a:pPr/>
              <a:t>29</a:t>
            </a:fld>
            <a:endParaRPr lang="pt-BR" altLang="en-US"/>
          </a:p>
        </p:txBody>
      </p:sp>
    </p:spTree>
    <p:extLst>
      <p:ext uri="{BB962C8B-B14F-4D97-AF65-F5344CB8AC3E}">
        <p14:creationId xmlns:p14="http://schemas.microsoft.com/office/powerpoint/2010/main" val="9213803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ço Reservado para Imagem de Slide 1">
            <a:extLst>
              <a:ext uri="{FF2B5EF4-FFF2-40B4-BE49-F238E27FC236}">
                <a16:creationId xmlns:a16="http://schemas.microsoft.com/office/drawing/2014/main" id="{2941E02A-DA6F-681D-C836-9BDFCD1F4D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Espaço Reservado para Anotações 2">
            <a:extLst>
              <a:ext uri="{FF2B5EF4-FFF2-40B4-BE49-F238E27FC236}">
                <a16:creationId xmlns:a16="http://schemas.microsoft.com/office/drawing/2014/main" id="{BC72DF14-8DDB-E83E-6907-1B68C8B31F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71684" name="Espaço Reservado para Número de Slide 3">
            <a:extLst>
              <a:ext uri="{FF2B5EF4-FFF2-40B4-BE49-F238E27FC236}">
                <a16:creationId xmlns:a16="http://schemas.microsoft.com/office/drawing/2014/main" id="{C84598E1-5740-3090-DE1F-496CE22F56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39F81EE-BB15-4B7F-9582-51E55D415914}" type="slidenum">
              <a:rPr lang="pt-BR" altLang="en-US" smtClean="0"/>
              <a:pPr/>
              <a:t>30</a:t>
            </a:fld>
            <a:endParaRPr lang="pt-BR" altLang="en-US"/>
          </a:p>
        </p:txBody>
      </p:sp>
    </p:spTree>
    <p:extLst>
      <p:ext uri="{BB962C8B-B14F-4D97-AF65-F5344CB8AC3E}">
        <p14:creationId xmlns:p14="http://schemas.microsoft.com/office/powerpoint/2010/main" val="2534226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ço Reservado para Imagem de Slide 1">
            <a:extLst>
              <a:ext uri="{FF2B5EF4-FFF2-40B4-BE49-F238E27FC236}">
                <a16:creationId xmlns:a16="http://schemas.microsoft.com/office/drawing/2014/main" id="{FC70619F-48A2-8FC0-C946-5AE009656E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Espaço Reservado para Anotações 2">
            <a:extLst>
              <a:ext uri="{FF2B5EF4-FFF2-40B4-BE49-F238E27FC236}">
                <a16:creationId xmlns:a16="http://schemas.microsoft.com/office/drawing/2014/main" id="{C6F7E100-F14E-3127-86DB-E6C0233B85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45060" name="Espaço Reservado para Número de Slide 3">
            <a:extLst>
              <a:ext uri="{FF2B5EF4-FFF2-40B4-BE49-F238E27FC236}">
                <a16:creationId xmlns:a16="http://schemas.microsoft.com/office/drawing/2014/main" id="{C9195C32-4160-8AD3-2434-21AE09A30F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E6BA864-85A1-44DF-B556-DC45AD69AC88}" type="slidenum">
              <a:rPr lang="pt-BR" altLang="en-US" smtClean="0"/>
              <a:pPr/>
              <a:t>4</a:t>
            </a:fld>
            <a:endParaRPr lang="pt-BR"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ço Reservado para Imagem de Slide 1">
            <a:extLst>
              <a:ext uri="{FF2B5EF4-FFF2-40B4-BE49-F238E27FC236}">
                <a16:creationId xmlns:a16="http://schemas.microsoft.com/office/drawing/2014/main" id="{2941E02A-DA6F-681D-C836-9BDFCD1F4D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Espaço Reservado para Anotações 2">
            <a:extLst>
              <a:ext uri="{FF2B5EF4-FFF2-40B4-BE49-F238E27FC236}">
                <a16:creationId xmlns:a16="http://schemas.microsoft.com/office/drawing/2014/main" id="{BC72DF14-8DDB-E83E-6907-1B68C8B31F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71684" name="Espaço Reservado para Número de Slide 3">
            <a:extLst>
              <a:ext uri="{FF2B5EF4-FFF2-40B4-BE49-F238E27FC236}">
                <a16:creationId xmlns:a16="http://schemas.microsoft.com/office/drawing/2014/main" id="{C84598E1-5740-3090-DE1F-496CE22F56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39F81EE-BB15-4B7F-9582-51E55D415914}" type="slidenum">
              <a:rPr lang="pt-BR" altLang="en-US" smtClean="0"/>
              <a:pPr/>
              <a:t>31</a:t>
            </a:fld>
            <a:endParaRPr lang="pt-BR" altLang="en-US"/>
          </a:p>
        </p:txBody>
      </p:sp>
    </p:spTree>
    <p:extLst>
      <p:ext uri="{BB962C8B-B14F-4D97-AF65-F5344CB8AC3E}">
        <p14:creationId xmlns:p14="http://schemas.microsoft.com/office/powerpoint/2010/main" val="18802926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ço Reservado para Imagem de Slide 1">
            <a:extLst>
              <a:ext uri="{FF2B5EF4-FFF2-40B4-BE49-F238E27FC236}">
                <a16:creationId xmlns:a16="http://schemas.microsoft.com/office/drawing/2014/main" id="{0FD0DC33-0051-B4FD-2D76-2CF5D902ED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Espaço Reservado para Anotações 2">
            <a:extLst>
              <a:ext uri="{FF2B5EF4-FFF2-40B4-BE49-F238E27FC236}">
                <a16:creationId xmlns:a16="http://schemas.microsoft.com/office/drawing/2014/main" id="{2D935E7A-90FE-0693-A36D-ECD7E377ED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73732" name="Espaço Reservado para Número de Slide 3">
            <a:extLst>
              <a:ext uri="{FF2B5EF4-FFF2-40B4-BE49-F238E27FC236}">
                <a16:creationId xmlns:a16="http://schemas.microsoft.com/office/drawing/2014/main" id="{7E1D6CA4-5434-356F-B6FA-A918F5D4B0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8678801-0ABB-4281-BFDC-467886DCC077}" type="slidenum">
              <a:rPr lang="pt-BR" altLang="en-US" smtClean="0"/>
              <a:pPr/>
              <a:t>32</a:t>
            </a:fld>
            <a:endParaRPr lang="pt-BR"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Espaço Reservado para Imagem de Slide 1">
            <a:extLst>
              <a:ext uri="{FF2B5EF4-FFF2-40B4-BE49-F238E27FC236}">
                <a16:creationId xmlns:a16="http://schemas.microsoft.com/office/drawing/2014/main" id="{4C316CD9-5201-40C8-D706-F5ED9ECA05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Espaço Reservado para Anotações 2">
            <a:extLst>
              <a:ext uri="{FF2B5EF4-FFF2-40B4-BE49-F238E27FC236}">
                <a16:creationId xmlns:a16="http://schemas.microsoft.com/office/drawing/2014/main" id="{0357C01B-4B16-5F80-D8C1-7ADA1836CC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75780" name="Espaço Reservado para Número de Slide 3">
            <a:extLst>
              <a:ext uri="{FF2B5EF4-FFF2-40B4-BE49-F238E27FC236}">
                <a16:creationId xmlns:a16="http://schemas.microsoft.com/office/drawing/2014/main" id="{0FE158A0-6002-FA14-0826-0BCCA623F0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8488772-6B0B-460F-BEAD-B9D9A39F2CDE}" type="slidenum">
              <a:rPr lang="pt-BR" altLang="en-US" smtClean="0"/>
              <a:pPr/>
              <a:t>33</a:t>
            </a:fld>
            <a:endParaRPr lang="pt-BR"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ço Reservado para Imagem de Slide 1">
            <a:extLst>
              <a:ext uri="{FF2B5EF4-FFF2-40B4-BE49-F238E27FC236}">
                <a16:creationId xmlns:a16="http://schemas.microsoft.com/office/drawing/2014/main" id="{7F36BF10-B35B-440A-CE37-8DDEC4846C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Espaço Reservado para Anotações 2">
            <a:extLst>
              <a:ext uri="{FF2B5EF4-FFF2-40B4-BE49-F238E27FC236}">
                <a16:creationId xmlns:a16="http://schemas.microsoft.com/office/drawing/2014/main" id="{A2F830BD-CD1D-D372-F434-E0D8485355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77828" name="Espaço Reservado para Número de Slide 3">
            <a:extLst>
              <a:ext uri="{FF2B5EF4-FFF2-40B4-BE49-F238E27FC236}">
                <a16:creationId xmlns:a16="http://schemas.microsoft.com/office/drawing/2014/main" id="{09D55F16-1813-494B-B10A-37170CC317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64BD4AD-3B6E-4045-BDFC-10C722622C35}" type="slidenum">
              <a:rPr lang="pt-BR" altLang="en-US" smtClean="0"/>
              <a:pPr/>
              <a:t>34</a:t>
            </a:fld>
            <a:endParaRPr lang="pt-BR"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Espaço Reservado para Imagem de Slide 1">
            <a:extLst>
              <a:ext uri="{FF2B5EF4-FFF2-40B4-BE49-F238E27FC236}">
                <a16:creationId xmlns:a16="http://schemas.microsoft.com/office/drawing/2014/main" id="{BFABAF29-A891-DA82-5B08-0D7F0AE08B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Espaço Reservado para Anotações 2">
            <a:extLst>
              <a:ext uri="{FF2B5EF4-FFF2-40B4-BE49-F238E27FC236}">
                <a16:creationId xmlns:a16="http://schemas.microsoft.com/office/drawing/2014/main" id="{B9A43869-FD16-1734-F558-7B334D18F9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79876" name="Espaço Reservado para Número de Slide 3">
            <a:extLst>
              <a:ext uri="{FF2B5EF4-FFF2-40B4-BE49-F238E27FC236}">
                <a16:creationId xmlns:a16="http://schemas.microsoft.com/office/drawing/2014/main" id="{02BC25C9-1D55-A784-8D1C-AAC2D5299B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58434A6-3A85-46D9-9445-55321103700C}" type="slidenum">
              <a:rPr lang="pt-BR" altLang="en-US" smtClean="0"/>
              <a:pPr/>
              <a:t>35</a:t>
            </a:fld>
            <a:endParaRPr lang="pt-BR"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ço Reservado para Imagem de Slide 1">
            <a:extLst>
              <a:ext uri="{FF2B5EF4-FFF2-40B4-BE49-F238E27FC236}">
                <a16:creationId xmlns:a16="http://schemas.microsoft.com/office/drawing/2014/main" id="{98DA91D6-B9F7-A3B9-2749-B2EC830AFA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Espaço Reservado para Anotações 2">
            <a:extLst>
              <a:ext uri="{FF2B5EF4-FFF2-40B4-BE49-F238E27FC236}">
                <a16:creationId xmlns:a16="http://schemas.microsoft.com/office/drawing/2014/main" id="{10D1F816-ED86-AF18-E697-90D145D4A6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81924" name="Espaço Reservado para Número de Slide 3">
            <a:extLst>
              <a:ext uri="{FF2B5EF4-FFF2-40B4-BE49-F238E27FC236}">
                <a16:creationId xmlns:a16="http://schemas.microsoft.com/office/drawing/2014/main" id="{1DB2B28D-43C1-9A01-28DB-F8854574C9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DA4BCA9-746B-4B30-B673-65DFC9259E99}" type="slidenum">
              <a:rPr lang="pt-BR" altLang="en-US" smtClean="0"/>
              <a:pPr/>
              <a:t>36</a:t>
            </a:fld>
            <a:endParaRPr lang="pt-BR"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ço Reservado para Imagem de Slide 1">
            <a:extLst>
              <a:ext uri="{FF2B5EF4-FFF2-40B4-BE49-F238E27FC236}">
                <a16:creationId xmlns:a16="http://schemas.microsoft.com/office/drawing/2014/main" id="{45752382-FA9B-1932-4AEE-A3A0940D60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Espaço Reservado para Anotações 2">
            <a:extLst>
              <a:ext uri="{FF2B5EF4-FFF2-40B4-BE49-F238E27FC236}">
                <a16:creationId xmlns:a16="http://schemas.microsoft.com/office/drawing/2014/main" id="{C02963B4-F845-541B-6A61-87D363A049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83972" name="Espaço Reservado para Número de Slide 3">
            <a:extLst>
              <a:ext uri="{FF2B5EF4-FFF2-40B4-BE49-F238E27FC236}">
                <a16:creationId xmlns:a16="http://schemas.microsoft.com/office/drawing/2014/main" id="{34951C2F-ADB7-4BAD-6D23-B1DF971483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465D0D4-981B-4100-A884-C3792FBCD11E}" type="slidenum">
              <a:rPr lang="pt-BR" altLang="en-US" smtClean="0"/>
              <a:pPr/>
              <a:t>37</a:t>
            </a:fld>
            <a:endParaRPr lang="pt-BR"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ço Reservado para Imagem de Slide 1">
            <a:extLst>
              <a:ext uri="{FF2B5EF4-FFF2-40B4-BE49-F238E27FC236}">
                <a16:creationId xmlns:a16="http://schemas.microsoft.com/office/drawing/2014/main" id="{F7BCF8E3-F773-16B6-9B9C-ACD29A7D59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Espaço Reservado para Anotações 2">
            <a:extLst>
              <a:ext uri="{FF2B5EF4-FFF2-40B4-BE49-F238E27FC236}">
                <a16:creationId xmlns:a16="http://schemas.microsoft.com/office/drawing/2014/main" id="{85F06BA4-EC55-F00F-ECE2-1EFB44CD3E1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86020" name="Espaço Reservado para Número de Slide 3">
            <a:extLst>
              <a:ext uri="{FF2B5EF4-FFF2-40B4-BE49-F238E27FC236}">
                <a16:creationId xmlns:a16="http://schemas.microsoft.com/office/drawing/2014/main" id="{A8DAFA17-DEE3-EBEB-B0BD-0250593A1F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7BCF4FF-44D4-41F3-A88D-44DC416EE3E1}" type="slidenum">
              <a:rPr lang="pt-BR" altLang="en-US" smtClean="0"/>
              <a:pPr/>
              <a:t>38</a:t>
            </a:fld>
            <a:endParaRPr lang="pt-BR"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ço Reservado para Imagem de Slide 1">
            <a:extLst>
              <a:ext uri="{FF2B5EF4-FFF2-40B4-BE49-F238E27FC236}">
                <a16:creationId xmlns:a16="http://schemas.microsoft.com/office/drawing/2014/main" id="{3FBA1D1A-184E-F664-C171-F4DA31C9C3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Espaço Reservado para Anotações 2">
            <a:extLst>
              <a:ext uri="{FF2B5EF4-FFF2-40B4-BE49-F238E27FC236}">
                <a16:creationId xmlns:a16="http://schemas.microsoft.com/office/drawing/2014/main" id="{741B703F-D5BA-3322-9365-97AACB91A7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88068" name="Espaço Reservado para Número de Slide 3">
            <a:extLst>
              <a:ext uri="{FF2B5EF4-FFF2-40B4-BE49-F238E27FC236}">
                <a16:creationId xmlns:a16="http://schemas.microsoft.com/office/drawing/2014/main" id="{2AE39B3C-A98F-98F7-3E08-3F9FA47A95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4277B01-DE3B-4FDA-981B-5B5C522496FC}" type="slidenum">
              <a:rPr lang="pt-BR" altLang="en-US" smtClean="0"/>
              <a:pPr/>
              <a:t>39</a:t>
            </a:fld>
            <a:endParaRPr lang="pt-BR"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ço Reservado para Imagem de Slide 1">
            <a:extLst>
              <a:ext uri="{FF2B5EF4-FFF2-40B4-BE49-F238E27FC236}">
                <a16:creationId xmlns:a16="http://schemas.microsoft.com/office/drawing/2014/main" id="{94421F71-3C45-7995-A6FD-C5D6798E02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Espaço Reservado para Anotações 2">
            <a:extLst>
              <a:ext uri="{FF2B5EF4-FFF2-40B4-BE49-F238E27FC236}">
                <a16:creationId xmlns:a16="http://schemas.microsoft.com/office/drawing/2014/main" id="{34BB63B7-10D7-552F-D4B6-2E1779AD92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90116" name="Espaço Reservado para Número de Slide 3">
            <a:extLst>
              <a:ext uri="{FF2B5EF4-FFF2-40B4-BE49-F238E27FC236}">
                <a16:creationId xmlns:a16="http://schemas.microsoft.com/office/drawing/2014/main" id="{FDD6FA9A-9AD0-22AF-6542-7B3465D0D5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F8D9C25-C4EC-4746-9587-EB98E565FD07}" type="slidenum">
              <a:rPr lang="pt-BR" altLang="en-US" smtClean="0"/>
              <a:pPr/>
              <a:t>40</a:t>
            </a:fld>
            <a:endParaRPr lang="pt-BR"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ço Reservado para Imagem de Slide 1">
            <a:extLst>
              <a:ext uri="{FF2B5EF4-FFF2-40B4-BE49-F238E27FC236}">
                <a16:creationId xmlns:a16="http://schemas.microsoft.com/office/drawing/2014/main" id="{BD7289D4-C1A4-996F-F171-DA0017DD02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Espaço Reservado para Anotações 2">
            <a:extLst>
              <a:ext uri="{FF2B5EF4-FFF2-40B4-BE49-F238E27FC236}">
                <a16:creationId xmlns:a16="http://schemas.microsoft.com/office/drawing/2014/main" id="{6353DC6B-1F27-8DD1-1115-6F6EC1A43B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47108" name="Espaço Reservado para Número de Slide 3">
            <a:extLst>
              <a:ext uri="{FF2B5EF4-FFF2-40B4-BE49-F238E27FC236}">
                <a16:creationId xmlns:a16="http://schemas.microsoft.com/office/drawing/2014/main" id="{4147F91E-FCA0-30B8-A8C5-5A3A61189B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3974E43-4387-4895-A4BF-F61380394A4C}" type="slidenum">
              <a:rPr lang="pt-BR" altLang="en-US" smtClean="0"/>
              <a:pPr/>
              <a:t>5</a:t>
            </a:fld>
            <a:endParaRPr lang="pt-BR"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Espaço Reservado para Imagem de Slide 1">
            <a:extLst>
              <a:ext uri="{FF2B5EF4-FFF2-40B4-BE49-F238E27FC236}">
                <a16:creationId xmlns:a16="http://schemas.microsoft.com/office/drawing/2014/main" id="{E2868430-62B7-6C9F-EE7B-F29D50C13C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Espaço Reservado para Anotações 2">
            <a:extLst>
              <a:ext uri="{FF2B5EF4-FFF2-40B4-BE49-F238E27FC236}">
                <a16:creationId xmlns:a16="http://schemas.microsoft.com/office/drawing/2014/main" id="{DF321722-EF34-0931-0E79-DD60ACD2C4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92164" name="Espaço Reservado para Número de Slide 3">
            <a:extLst>
              <a:ext uri="{FF2B5EF4-FFF2-40B4-BE49-F238E27FC236}">
                <a16:creationId xmlns:a16="http://schemas.microsoft.com/office/drawing/2014/main" id="{D7F35B4D-FB1D-701F-CF09-460C958BEC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9E3E802-735E-48C7-A720-AA19E1D433DD}" type="slidenum">
              <a:rPr lang="pt-BR" altLang="en-US" smtClean="0"/>
              <a:pPr/>
              <a:t>41</a:t>
            </a:fld>
            <a:endParaRPr lang="pt-BR"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Espaço Reservado para Imagem de Slide 1">
            <a:extLst>
              <a:ext uri="{FF2B5EF4-FFF2-40B4-BE49-F238E27FC236}">
                <a16:creationId xmlns:a16="http://schemas.microsoft.com/office/drawing/2014/main" id="{6EDD1CAD-83B6-1092-00E5-54FD234E50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Espaço Reservado para Anotações 2">
            <a:extLst>
              <a:ext uri="{FF2B5EF4-FFF2-40B4-BE49-F238E27FC236}">
                <a16:creationId xmlns:a16="http://schemas.microsoft.com/office/drawing/2014/main" id="{E177C671-2FE5-5410-864F-AD35AC1A26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94212" name="Espaço Reservado para Número de Slide 3">
            <a:extLst>
              <a:ext uri="{FF2B5EF4-FFF2-40B4-BE49-F238E27FC236}">
                <a16:creationId xmlns:a16="http://schemas.microsoft.com/office/drawing/2014/main" id="{37200CA6-8545-22A1-A87A-58B2213EA0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4E1429B-ED0F-4508-9640-85FED7A04732}" type="slidenum">
              <a:rPr lang="pt-BR" altLang="en-US" smtClean="0"/>
              <a:pPr/>
              <a:t>42</a:t>
            </a:fld>
            <a:endParaRPr lang="pt-BR"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Espaço Reservado para Imagem de Slide 1">
            <a:extLst>
              <a:ext uri="{FF2B5EF4-FFF2-40B4-BE49-F238E27FC236}">
                <a16:creationId xmlns:a16="http://schemas.microsoft.com/office/drawing/2014/main" id="{06653AFA-896B-C31D-359D-80EF1CB5D9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Espaço Reservado para Anotações 2">
            <a:extLst>
              <a:ext uri="{FF2B5EF4-FFF2-40B4-BE49-F238E27FC236}">
                <a16:creationId xmlns:a16="http://schemas.microsoft.com/office/drawing/2014/main" id="{A347992D-2FFA-6ED7-B021-9D903BFB4A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https://youtu.be/QNX150DtnMc</a:t>
            </a:r>
          </a:p>
        </p:txBody>
      </p:sp>
      <p:sp>
        <p:nvSpPr>
          <p:cNvPr id="102404" name="Espaço Reservado para Número de Slide 3">
            <a:extLst>
              <a:ext uri="{FF2B5EF4-FFF2-40B4-BE49-F238E27FC236}">
                <a16:creationId xmlns:a16="http://schemas.microsoft.com/office/drawing/2014/main" id="{3F6EEA28-F94B-2CC0-D18E-30CFF33D3A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2771463-D4F5-4BCF-AF2A-5947F8D3FDB3}" type="slidenum">
              <a:rPr lang="pt-BR" altLang="en-US" smtClean="0"/>
              <a:pPr/>
              <a:t>43</a:t>
            </a:fld>
            <a:endParaRPr lang="pt-BR" altLang="en-US"/>
          </a:p>
        </p:txBody>
      </p:sp>
    </p:spTree>
    <p:extLst>
      <p:ext uri="{BB962C8B-B14F-4D97-AF65-F5344CB8AC3E}">
        <p14:creationId xmlns:p14="http://schemas.microsoft.com/office/powerpoint/2010/main" val="31389304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Espaço Reservado para Imagem de Slide 1">
            <a:extLst>
              <a:ext uri="{FF2B5EF4-FFF2-40B4-BE49-F238E27FC236}">
                <a16:creationId xmlns:a16="http://schemas.microsoft.com/office/drawing/2014/main" id="{0CD8F50D-BF57-7FBE-FE47-320D9D36B9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Espaço Reservado para Anotações 2">
            <a:extLst>
              <a:ext uri="{FF2B5EF4-FFF2-40B4-BE49-F238E27FC236}">
                <a16:creationId xmlns:a16="http://schemas.microsoft.com/office/drawing/2014/main" id="{170AC4A1-97F9-0117-C14B-9DCF81AD9A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96260" name="Espaço Reservado para Número de Slide 3">
            <a:extLst>
              <a:ext uri="{FF2B5EF4-FFF2-40B4-BE49-F238E27FC236}">
                <a16:creationId xmlns:a16="http://schemas.microsoft.com/office/drawing/2014/main" id="{53E83651-F13C-B277-290F-08EE9D198B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EA703E4-4239-43B0-BA7F-1BD304A7F633}" type="slidenum">
              <a:rPr lang="pt-BR" altLang="en-US" smtClean="0"/>
              <a:pPr/>
              <a:t>44</a:t>
            </a:fld>
            <a:endParaRPr lang="pt-BR"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Espaço Reservado para Imagem de Slide 1">
            <a:extLst>
              <a:ext uri="{FF2B5EF4-FFF2-40B4-BE49-F238E27FC236}">
                <a16:creationId xmlns:a16="http://schemas.microsoft.com/office/drawing/2014/main" id="{210DD9AE-A0CE-A635-98BC-8A3C5E23C0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Espaço Reservado para Anotações 2">
            <a:extLst>
              <a:ext uri="{FF2B5EF4-FFF2-40B4-BE49-F238E27FC236}">
                <a16:creationId xmlns:a16="http://schemas.microsoft.com/office/drawing/2014/main" id="{FD260616-D9D7-B3A7-44B3-671F4BBFBB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98308" name="Espaço Reservado para Número de Slide 3">
            <a:extLst>
              <a:ext uri="{FF2B5EF4-FFF2-40B4-BE49-F238E27FC236}">
                <a16:creationId xmlns:a16="http://schemas.microsoft.com/office/drawing/2014/main" id="{6D41077E-B736-28C0-4037-B4FCA092CE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1DAD3AC-62A9-45EB-B869-80CCBE65CACC}" type="slidenum">
              <a:rPr lang="pt-BR" altLang="en-US" smtClean="0"/>
              <a:pPr/>
              <a:t>45</a:t>
            </a:fld>
            <a:endParaRPr lang="pt-BR"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ço Reservado para Imagem de Slide 1">
            <a:extLst>
              <a:ext uri="{FF2B5EF4-FFF2-40B4-BE49-F238E27FC236}">
                <a16:creationId xmlns:a16="http://schemas.microsoft.com/office/drawing/2014/main" id="{D26BE824-1D48-8DF6-2121-78913A42BD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Espaço Reservado para Anotações 2">
            <a:extLst>
              <a:ext uri="{FF2B5EF4-FFF2-40B4-BE49-F238E27FC236}">
                <a16:creationId xmlns:a16="http://schemas.microsoft.com/office/drawing/2014/main" id="{63667630-A08F-43A5-E12F-A23229F349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100356" name="Espaço Reservado para Número de Slide 3">
            <a:extLst>
              <a:ext uri="{FF2B5EF4-FFF2-40B4-BE49-F238E27FC236}">
                <a16:creationId xmlns:a16="http://schemas.microsoft.com/office/drawing/2014/main" id="{0D57C73D-7634-A635-3100-160F7B4FC0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1D93662-4E4D-4D73-A70A-068C5695DCF5}" type="slidenum">
              <a:rPr lang="pt-BR" altLang="en-US" smtClean="0"/>
              <a:pPr/>
              <a:t>46</a:t>
            </a:fld>
            <a:endParaRPr lang="pt-BR"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Espaço Reservado para Imagem de Slide 1">
            <a:extLst>
              <a:ext uri="{FF2B5EF4-FFF2-40B4-BE49-F238E27FC236}">
                <a16:creationId xmlns:a16="http://schemas.microsoft.com/office/drawing/2014/main" id="{06653AFA-896B-C31D-359D-80EF1CB5D9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Espaço Reservado para Anotações 2">
            <a:extLst>
              <a:ext uri="{FF2B5EF4-FFF2-40B4-BE49-F238E27FC236}">
                <a16:creationId xmlns:a16="http://schemas.microsoft.com/office/drawing/2014/main" id="{A347992D-2FFA-6ED7-B021-9D903BFB4A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102404" name="Espaço Reservado para Número de Slide 3">
            <a:extLst>
              <a:ext uri="{FF2B5EF4-FFF2-40B4-BE49-F238E27FC236}">
                <a16:creationId xmlns:a16="http://schemas.microsoft.com/office/drawing/2014/main" id="{3F6EEA28-F94B-2CC0-D18E-30CFF33D3A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2771463-D4F5-4BCF-AF2A-5947F8D3FDB3}" type="slidenum">
              <a:rPr lang="pt-BR" altLang="en-US" smtClean="0"/>
              <a:pPr/>
              <a:t>47</a:t>
            </a:fld>
            <a:endParaRPr lang="pt-BR" altLang="en-US"/>
          </a:p>
        </p:txBody>
      </p:sp>
    </p:spTree>
    <p:extLst>
      <p:ext uri="{BB962C8B-B14F-4D97-AF65-F5344CB8AC3E}">
        <p14:creationId xmlns:p14="http://schemas.microsoft.com/office/powerpoint/2010/main" val="41229337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Espaço Reservado para Imagem de Slide 1">
            <a:extLst>
              <a:ext uri="{FF2B5EF4-FFF2-40B4-BE49-F238E27FC236}">
                <a16:creationId xmlns:a16="http://schemas.microsoft.com/office/drawing/2014/main" id="{06653AFA-896B-C31D-359D-80EF1CB5D9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Espaço Reservado para Anotações 2">
            <a:extLst>
              <a:ext uri="{FF2B5EF4-FFF2-40B4-BE49-F238E27FC236}">
                <a16:creationId xmlns:a16="http://schemas.microsoft.com/office/drawing/2014/main" id="{A347992D-2FFA-6ED7-B021-9D903BFB4A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102404" name="Espaço Reservado para Número de Slide 3">
            <a:extLst>
              <a:ext uri="{FF2B5EF4-FFF2-40B4-BE49-F238E27FC236}">
                <a16:creationId xmlns:a16="http://schemas.microsoft.com/office/drawing/2014/main" id="{3F6EEA28-F94B-2CC0-D18E-30CFF33D3A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2771463-D4F5-4BCF-AF2A-5947F8D3FDB3}" type="slidenum">
              <a:rPr lang="pt-BR" altLang="en-US" smtClean="0"/>
              <a:pPr/>
              <a:t>48</a:t>
            </a:fld>
            <a:endParaRPr lang="pt-BR"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Espaço Reservado para Imagem de Slide 1">
            <a:extLst>
              <a:ext uri="{FF2B5EF4-FFF2-40B4-BE49-F238E27FC236}">
                <a16:creationId xmlns:a16="http://schemas.microsoft.com/office/drawing/2014/main" id="{06653AFA-896B-C31D-359D-80EF1CB5D9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Espaço Reservado para Anotações 2">
            <a:extLst>
              <a:ext uri="{FF2B5EF4-FFF2-40B4-BE49-F238E27FC236}">
                <a16:creationId xmlns:a16="http://schemas.microsoft.com/office/drawing/2014/main" id="{A347992D-2FFA-6ED7-B021-9D903BFB4A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102404" name="Espaço Reservado para Número de Slide 3">
            <a:extLst>
              <a:ext uri="{FF2B5EF4-FFF2-40B4-BE49-F238E27FC236}">
                <a16:creationId xmlns:a16="http://schemas.microsoft.com/office/drawing/2014/main" id="{3F6EEA28-F94B-2CC0-D18E-30CFF33D3A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2771463-D4F5-4BCF-AF2A-5947F8D3FDB3}" type="slidenum">
              <a:rPr lang="pt-BR" altLang="en-US" smtClean="0"/>
              <a:pPr/>
              <a:t>49</a:t>
            </a:fld>
            <a:endParaRPr lang="pt-BR" altLang="en-US"/>
          </a:p>
        </p:txBody>
      </p:sp>
    </p:spTree>
    <p:extLst>
      <p:ext uri="{BB962C8B-B14F-4D97-AF65-F5344CB8AC3E}">
        <p14:creationId xmlns:p14="http://schemas.microsoft.com/office/powerpoint/2010/main" val="7942170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Espaço Reservado para Imagem de Slide 1">
            <a:extLst>
              <a:ext uri="{FF2B5EF4-FFF2-40B4-BE49-F238E27FC236}">
                <a16:creationId xmlns:a16="http://schemas.microsoft.com/office/drawing/2014/main" id="{06653AFA-896B-C31D-359D-80EF1CB5D9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Espaço Reservado para Anotações 2">
            <a:extLst>
              <a:ext uri="{FF2B5EF4-FFF2-40B4-BE49-F238E27FC236}">
                <a16:creationId xmlns:a16="http://schemas.microsoft.com/office/drawing/2014/main" id="{A347992D-2FFA-6ED7-B021-9D903BFB4A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https://youtu.be/M_rJUb4V2uo</a:t>
            </a:r>
          </a:p>
        </p:txBody>
      </p:sp>
      <p:sp>
        <p:nvSpPr>
          <p:cNvPr id="102404" name="Espaço Reservado para Número de Slide 3">
            <a:extLst>
              <a:ext uri="{FF2B5EF4-FFF2-40B4-BE49-F238E27FC236}">
                <a16:creationId xmlns:a16="http://schemas.microsoft.com/office/drawing/2014/main" id="{3F6EEA28-F94B-2CC0-D18E-30CFF33D3A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2771463-D4F5-4BCF-AF2A-5947F8D3FDB3}" type="slidenum">
              <a:rPr lang="pt-BR" altLang="en-US" smtClean="0"/>
              <a:pPr/>
              <a:t>50</a:t>
            </a:fld>
            <a:endParaRPr lang="pt-BR" altLang="en-US"/>
          </a:p>
        </p:txBody>
      </p:sp>
    </p:spTree>
    <p:extLst>
      <p:ext uri="{BB962C8B-B14F-4D97-AF65-F5344CB8AC3E}">
        <p14:creationId xmlns:p14="http://schemas.microsoft.com/office/powerpoint/2010/main" val="302806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ço Reservado para Imagem de Slide 1">
            <a:extLst>
              <a:ext uri="{FF2B5EF4-FFF2-40B4-BE49-F238E27FC236}">
                <a16:creationId xmlns:a16="http://schemas.microsoft.com/office/drawing/2014/main" id="{BD7289D4-C1A4-996F-F171-DA0017DD02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Espaço Reservado para Anotações 2">
            <a:extLst>
              <a:ext uri="{FF2B5EF4-FFF2-40B4-BE49-F238E27FC236}">
                <a16:creationId xmlns:a16="http://schemas.microsoft.com/office/drawing/2014/main" id="{6353DC6B-1F27-8DD1-1115-6F6EC1A43B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47108" name="Espaço Reservado para Número de Slide 3">
            <a:extLst>
              <a:ext uri="{FF2B5EF4-FFF2-40B4-BE49-F238E27FC236}">
                <a16:creationId xmlns:a16="http://schemas.microsoft.com/office/drawing/2014/main" id="{4147F91E-FCA0-30B8-A8C5-5A3A61189B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3974E43-4387-4895-A4BF-F61380394A4C}" type="slidenum">
              <a:rPr lang="pt-BR" altLang="en-US" smtClean="0"/>
              <a:pPr/>
              <a:t>6</a:t>
            </a:fld>
            <a:endParaRPr lang="pt-BR" altLang="en-US"/>
          </a:p>
        </p:txBody>
      </p:sp>
    </p:spTree>
    <p:extLst>
      <p:ext uri="{BB962C8B-B14F-4D97-AF65-F5344CB8AC3E}">
        <p14:creationId xmlns:p14="http://schemas.microsoft.com/office/powerpoint/2010/main" val="34977132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Espaço Reservado para Imagem de Slide 1">
            <a:extLst>
              <a:ext uri="{FF2B5EF4-FFF2-40B4-BE49-F238E27FC236}">
                <a16:creationId xmlns:a16="http://schemas.microsoft.com/office/drawing/2014/main" id="{06653AFA-896B-C31D-359D-80EF1CB5D9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Espaço Reservado para Anotações 2">
            <a:extLst>
              <a:ext uri="{FF2B5EF4-FFF2-40B4-BE49-F238E27FC236}">
                <a16:creationId xmlns:a16="http://schemas.microsoft.com/office/drawing/2014/main" id="{A347992D-2FFA-6ED7-B021-9D903BFB4A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102404" name="Espaço Reservado para Número de Slide 3">
            <a:extLst>
              <a:ext uri="{FF2B5EF4-FFF2-40B4-BE49-F238E27FC236}">
                <a16:creationId xmlns:a16="http://schemas.microsoft.com/office/drawing/2014/main" id="{3F6EEA28-F94B-2CC0-D18E-30CFF33D3A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2771463-D4F5-4BCF-AF2A-5947F8D3FDB3}" type="slidenum">
              <a:rPr lang="pt-BR" altLang="en-US" smtClean="0"/>
              <a:pPr/>
              <a:t>51</a:t>
            </a:fld>
            <a:endParaRPr lang="pt-BR" altLang="en-US"/>
          </a:p>
        </p:txBody>
      </p:sp>
    </p:spTree>
    <p:extLst>
      <p:ext uri="{BB962C8B-B14F-4D97-AF65-F5344CB8AC3E}">
        <p14:creationId xmlns:p14="http://schemas.microsoft.com/office/powerpoint/2010/main" val="40038188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ço Reservado para Imagem de Slide 1">
            <a:extLst>
              <a:ext uri="{FF2B5EF4-FFF2-40B4-BE49-F238E27FC236}">
                <a16:creationId xmlns:a16="http://schemas.microsoft.com/office/drawing/2014/main" id="{9770D095-8CBD-38EC-82FA-5A43649CEA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Espaço Reservado para Anotações 2">
            <a:extLst>
              <a:ext uri="{FF2B5EF4-FFF2-40B4-BE49-F238E27FC236}">
                <a16:creationId xmlns:a16="http://schemas.microsoft.com/office/drawing/2014/main" id="{E815CECE-BF49-0B0F-AEA8-8BA1EA72D9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104452" name="Espaço Reservado para Número de Slide 3">
            <a:extLst>
              <a:ext uri="{FF2B5EF4-FFF2-40B4-BE49-F238E27FC236}">
                <a16:creationId xmlns:a16="http://schemas.microsoft.com/office/drawing/2014/main" id="{B0A397EE-2572-37EA-85E6-F990AF225A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440C6BA-AED4-4700-8A6A-605EF1652246}" type="slidenum">
              <a:rPr lang="pt-BR" altLang="en-US" smtClean="0"/>
              <a:pPr/>
              <a:t>52</a:t>
            </a:fld>
            <a:endParaRPr lang="pt-BR"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Espaço Reservado para Imagem de Slide 1">
            <a:extLst>
              <a:ext uri="{FF2B5EF4-FFF2-40B4-BE49-F238E27FC236}">
                <a16:creationId xmlns:a16="http://schemas.microsoft.com/office/drawing/2014/main" id="{65826799-64E5-B247-3265-EFBB218286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Espaço Reservado para Anotações 2">
            <a:extLst>
              <a:ext uri="{FF2B5EF4-FFF2-40B4-BE49-F238E27FC236}">
                <a16:creationId xmlns:a16="http://schemas.microsoft.com/office/drawing/2014/main" id="{3D35064B-DE7E-1D10-6563-4428DBB9698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https://www.revistatae.com.br/Artigo/358/tratamento-de-efluente-liquido-de-galvanoplastia</a:t>
            </a:r>
          </a:p>
        </p:txBody>
      </p:sp>
      <p:sp>
        <p:nvSpPr>
          <p:cNvPr id="106500" name="Espaço Reservado para Número de Slide 3">
            <a:extLst>
              <a:ext uri="{FF2B5EF4-FFF2-40B4-BE49-F238E27FC236}">
                <a16:creationId xmlns:a16="http://schemas.microsoft.com/office/drawing/2014/main" id="{78CE3CE7-8637-19FF-A753-D6D0CD9AE0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7B1838D-7884-45BD-BAB5-8CE53C526B10}" type="slidenum">
              <a:rPr lang="pt-BR" altLang="en-US" smtClean="0"/>
              <a:pPr/>
              <a:t>53</a:t>
            </a:fld>
            <a:endParaRPr lang="pt-BR"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Espaço Reservado para Imagem de Slide 1">
            <a:extLst>
              <a:ext uri="{FF2B5EF4-FFF2-40B4-BE49-F238E27FC236}">
                <a16:creationId xmlns:a16="http://schemas.microsoft.com/office/drawing/2014/main" id="{155A5DDA-7879-2EDB-00C5-117885700A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Espaço Reservado para Anotações 2">
            <a:extLst>
              <a:ext uri="{FF2B5EF4-FFF2-40B4-BE49-F238E27FC236}">
                <a16:creationId xmlns:a16="http://schemas.microsoft.com/office/drawing/2014/main" id="{5E8F0EE8-2CBD-8A33-B164-76E4BA7F03A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solidFill>
                  <a:srgbClr val="333333"/>
                </a:solidFill>
                <a:latin typeface="-apple-system"/>
              </a:rPr>
              <a:t>https://doi.org/10.1007/s00170-020-06190-0</a:t>
            </a:r>
            <a:endParaRPr lang="en-AU" altLang="en-US"/>
          </a:p>
        </p:txBody>
      </p:sp>
      <p:sp>
        <p:nvSpPr>
          <p:cNvPr id="108548" name="Espaço Reservado para Número de Slide 3">
            <a:extLst>
              <a:ext uri="{FF2B5EF4-FFF2-40B4-BE49-F238E27FC236}">
                <a16:creationId xmlns:a16="http://schemas.microsoft.com/office/drawing/2014/main" id="{AEBAB24E-A296-9EB1-937A-ADF21C237D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ACE5CEE-2D9B-42D3-B5EB-24B4B109783B}" type="slidenum">
              <a:rPr lang="pt-BR" altLang="en-US" smtClean="0"/>
              <a:pPr/>
              <a:t>54</a:t>
            </a:fld>
            <a:endParaRPr lang="pt-BR"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Espaço Reservado para Imagem de Slide 1">
            <a:extLst>
              <a:ext uri="{FF2B5EF4-FFF2-40B4-BE49-F238E27FC236}">
                <a16:creationId xmlns:a16="http://schemas.microsoft.com/office/drawing/2014/main" id="{C8ACD1E2-8334-7415-7333-5F96A51F91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Espaço Reservado para Anotações 2">
            <a:extLst>
              <a:ext uri="{FF2B5EF4-FFF2-40B4-BE49-F238E27FC236}">
                <a16:creationId xmlns:a16="http://schemas.microsoft.com/office/drawing/2014/main" id="{4BE224FB-E958-12C1-6A98-409BC253FE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solidFill>
                  <a:srgbClr val="333333"/>
                </a:solidFill>
                <a:latin typeface="-apple-system"/>
              </a:rPr>
              <a:t>https://doi.org/10.1007/s00170-020-06190-0</a:t>
            </a:r>
            <a:endParaRPr lang="en-AU" altLang="en-US"/>
          </a:p>
        </p:txBody>
      </p:sp>
      <p:sp>
        <p:nvSpPr>
          <p:cNvPr id="110596" name="Espaço Reservado para Número de Slide 3">
            <a:extLst>
              <a:ext uri="{FF2B5EF4-FFF2-40B4-BE49-F238E27FC236}">
                <a16:creationId xmlns:a16="http://schemas.microsoft.com/office/drawing/2014/main" id="{73B1D943-547F-36BD-69E3-E7E77A7A74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2A015F5-67F8-4171-8B5D-8D18A502CB99}" type="slidenum">
              <a:rPr lang="pt-BR" altLang="en-US" smtClean="0"/>
              <a:pPr/>
              <a:t>55</a:t>
            </a:fld>
            <a:endParaRPr lang="pt-BR"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Espaço Reservado para Imagem de Slide 1">
            <a:extLst>
              <a:ext uri="{FF2B5EF4-FFF2-40B4-BE49-F238E27FC236}">
                <a16:creationId xmlns:a16="http://schemas.microsoft.com/office/drawing/2014/main" id="{D9320DDC-32BB-EB5F-EC76-A1649BDF63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Espaço Reservado para Anotações 2">
            <a:extLst>
              <a:ext uri="{FF2B5EF4-FFF2-40B4-BE49-F238E27FC236}">
                <a16:creationId xmlns:a16="http://schemas.microsoft.com/office/drawing/2014/main" id="{8C8A860A-B59E-605B-0E5B-98B7CDEAD4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112644" name="Espaço Reservado para Número de Slide 3">
            <a:extLst>
              <a:ext uri="{FF2B5EF4-FFF2-40B4-BE49-F238E27FC236}">
                <a16:creationId xmlns:a16="http://schemas.microsoft.com/office/drawing/2014/main" id="{531EC7C7-C33A-4B4A-4238-E2966CFD94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8FDE884-CD21-4E8C-B2D8-1FB00B7129DD}" type="slidenum">
              <a:rPr lang="pt-BR" altLang="en-US" smtClean="0"/>
              <a:pPr/>
              <a:t>56</a:t>
            </a:fld>
            <a:endParaRPr lang="pt-BR"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Espaço Reservado para Imagem de Slide 1">
            <a:extLst>
              <a:ext uri="{FF2B5EF4-FFF2-40B4-BE49-F238E27FC236}">
                <a16:creationId xmlns:a16="http://schemas.microsoft.com/office/drawing/2014/main" id="{111A3BE2-3C7B-1C76-0A70-3D43162A88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Espaço Reservado para Anotações 2">
            <a:extLst>
              <a:ext uri="{FF2B5EF4-FFF2-40B4-BE49-F238E27FC236}">
                <a16:creationId xmlns:a16="http://schemas.microsoft.com/office/drawing/2014/main" id="{6BCCC2EE-AE3C-D700-97DD-F1F04137DB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114692" name="Espaço Reservado para Número de Slide 3">
            <a:extLst>
              <a:ext uri="{FF2B5EF4-FFF2-40B4-BE49-F238E27FC236}">
                <a16:creationId xmlns:a16="http://schemas.microsoft.com/office/drawing/2014/main" id="{47C5F57D-AFCD-7D8D-CA27-6D87DE6803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A70A801-14B7-4BE9-99C3-CCEA5E4BCA87}" type="slidenum">
              <a:rPr lang="pt-BR" altLang="en-US" smtClean="0"/>
              <a:pPr/>
              <a:t>57</a:t>
            </a:fld>
            <a:endParaRPr lang="pt-BR"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Espaço Reservado para Imagem de Slide 1">
            <a:extLst>
              <a:ext uri="{FF2B5EF4-FFF2-40B4-BE49-F238E27FC236}">
                <a16:creationId xmlns:a16="http://schemas.microsoft.com/office/drawing/2014/main" id="{7456174B-0C92-EF11-9F8E-48FB3EAF13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Espaço Reservado para Anotações 2">
            <a:extLst>
              <a:ext uri="{FF2B5EF4-FFF2-40B4-BE49-F238E27FC236}">
                <a16:creationId xmlns:a16="http://schemas.microsoft.com/office/drawing/2014/main" id="{7887374D-3BC7-2049-ACF3-EB4A80EDF6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116740" name="Espaço Reservado para Número de Slide 3">
            <a:extLst>
              <a:ext uri="{FF2B5EF4-FFF2-40B4-BE49-F238E27FC236}">
                <a16:creationId xmlns:a16="http://schemas.microsoft.com/office/drawing/2014/main" id="{8BFE8AEA-E775-104F-9E75-84A7F24C07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5122E7D-6213-4DFA-B4B7-CF2C0CA613EB}" type="slidenum">
              <a:rPr lang="pt-BR" altLang="en-US" smtClean="0"/>
              <a:pPr/>
              <a:t>58</a:t>
            </a:fld>
            <a:endParaRPr lang="pt-BR"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Espaço Reservado para Imagem de Slide 1">
            <a:extLst>
              <a:ext uri="{FF2B5EF4-FFF2-40B4-BE49-F238E27FC236}">
                <a16:creationId xmlns:a16="http://schemas.microsoft.com/office/drawing/2014/main" id="{DEF45EF8-FF5F-F47A-1BED-D017C1CA31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Espaço Reservado para Anotações 2">
            <a:extLst>
              <a:ext uri="{FF2B5EF4-FFF2-40B4-BE49-F238E27FC236}">
                <a16:creationId xmlns:a16="http://schemas.microsoft.com/office/drawing/2014/main" id="{872D986C-A291-A998-9BE0-66F0EA3AC7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https://doi.org/10.1016/j.coelec.2022.101087</a:t>
            </a:r>
          </a:p>
        </p:txBody>
      </p:sp>
      <p:sp>
        <p:nvSpPr>
          <p:cNvPr id="118788" name="Espaço Reservado para Número de Slide 3">
            <a:extLst>
              <a:ext uri="{FF2B5EF4-FFF2-40B4-BE49-F238E27FC236}">
                <a16:creationId xmlns:a16="http://schemas.microsoft.com/office/drawing/2014/main" id="{08EE447F-9112-98A2-B243-F36B125C3D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41791D0-9BA8-4238-ABC6-EE9CC0ED9CA4}" type="slidenum">
              <a:rPr lang="pt-BR" altLang="en-US" smtClean="0"/>
              <a:pPr/>
              <a:t>59</a:t>
            </a:fld>
            <a:endParaRPr lang="pt-BR"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Espaço Reservado para Imagem de Slide 1">
            <a:extLst>
              <a:ext uri="{FF2B5EF4-FFF2-40B4-BE49-F238E27FC236}">
                <a16:creationId xmlns:a16="http://schemas.microsoft.com/office/drawing/2014/main" id="{FE996EE8-0FE7-5F3A-843C-8F2E49C6D6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Espaço Reservado para Anotações 2">
            <a:extLst>
              <a:ext uri="{FF2B5EF4-FFF2-40B4-BE49-F238E27FC236}">
                <a16:creationId xmlns:a16="http://schemas.microsoft.com/office/drawing/2014/main" id="{3771DBD8-98EE-2B7D-F576-01AFC4EBC18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120836" name="Espaço Reservado para Número de Slide 3">
            <a:extLst>
              <a:ext uri="{FF2B5EF4-FFF2-40B4-BE49-F238E27FC236}">
                <a16:creationId xmlns:a16="http://schemas.microsoft.com/office/drawing/2014/main" id="{C9FDB7DA-38F7-0795-4A55-1235AEF70E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8ED017D-470F-412B-A731-465756AF899A}" type="slidenum">
              <a:rPr lang="pt-BR" altLang="en-US" smtClean="0"/>
              <a:pPr/>
              <a:t>60</a:t>
            </a:fld>
            <a:endParaRPr lang="pt-BR"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ço Reservado para Imagem de Slide 1">
            <a:extLst>
              <a:ext uri="{FF2B5EF4-FFF2-40B4-BE49-F238E27FC236}">
                <a16:creationId xmlns:a16="http://schemas.microsoft.com/office/drawing/2014/main" id="{49C819C6-D4FF-4C84-A8AD-327D585EB8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Espaço Reservado para Anotações 2">
            <a:extLst>
              <a:ext uri="{FF2B5EF4-FFF2-40B4-BE49-F238E27FC236}">
                <a16:creationId xmlns:a16="http://schemas.microsoft.com/office/drawing/2014/main" id="{0B457393-EC5F-CDD7-0EF0-83CE83747D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49156" name="Espaço Reservado para Número de Slide 3">
            <a:extLst>
              <a:ext uri="{FF2B5EF4-FFF2-40B4-BE49-F238E27FC236}">
                <a16:creationId xmlns:a16="http://schemas.microsoft.com/office/drawing/2014/main" id="{775918F8-7049-2434-D88E-3976B93880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0CD673D-2DF4-4F24-BEF9-D75C17D30634}" type="slidenum">
              <a:rPr lang="pt-BR" altLang="en-US" smtClean="0"/>
              <a:pPr/>
              <a:t>7</a:t>
            </a:fld>
            <a:endParaRPr lang="pt-BR"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Espaço Reservado para Imagem de Slide 1">
            <a:extLst>
              <a:ext uri="{FF2B5EF4-FFF2-40B4-BE49-F238E27FC236}">
                <a16:creationId xmlns:a16="http://schemas.microsoft.com/office/drawing/2014/main" id="{ADB6554E-2700-A867-CC85-3EFC722B0B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Espaço Reservado para Anotações 2">
            <a:extLst>
              <a:ext uri="{FF2B5EF4-FFF2-40B4-BE49-F238E27FC236}">
                <a16:creationId xmlns:a16="http://schemas.microsoft.com/office/drawing/2014/main" id="{2089351B-C9CC-DEBC-4CF8-4DD7A20285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122884" name="Espaço Reservado para Número de Slide 3">
            <a:extLst>
              <a:ext uri="{FF2B5EF4-FFF2-40B4-BE49-F238E27FC236}">
                <a16:creationId xmlns:a16="http://schemas.microsoft.com/office/drawing/2014/main" id="{526177E1-29BA-CBE5-8B94-0AB1763334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2AD10D6-745E-478E-9AC2-DAAB210B9855}" type="slidenum">
              <a:rPr lang="pt-BR" altLang="en-US" smtClean="0"/>
              <a:pPr/>
              <a:t>61</a:t>
            </a:fld>
            <a:endParaRPr lang="pt-BR"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Espaço Reservado para Imagem de Slide 1">
            <a:extLst>
              <a:ext uri="{FF2B5EF4-FFF2-40B4-BE49-F238E27FC236}">
                <a16:creationId xmlns:a16="http://schemas.microsoft.com/office/drawing/2014/main" id="{ADB6554E-2700-A867-CC85-3EFC722B0B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Espaço Reservado para Anotações 2">
            <a:extLst>
              <a:ext uri="{FF2B5EF4-FFF2-40B4-BE49-F238E27FC236}">
                <a16:creationId xmlns:a16="http://schemas.microsoft.com/office/drawing/2014/main" id="{2089351B-C9CC-DEBC-4CF8-4DD7A20285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122884" name="Espaço Reservado para Número de Slide 3">
            <a:extLst>
              <a:ext uri="{FF2B5EF4-FFF2-40B4-BE49-F238E27FC236}">
                <a16:creationId xmlns:a16="http://schemas.microsoft.com/office/drawing/2014/main" id="{526177E1-29BA-CBE5-8B94-0AB1763334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2AD10D6-745E-478E-9AC2-DAAB210B9855}" type="slidenum">
              <a:rPr lang="pt-BR" altLang="en-US" smtClean="0"/>
              <a:pPr/>
              <a:t>62</a:t>
            </a:fld>
            <a:endParaRPr lang="pt-BR" altLang="en-US"/>
          </a:p>
        </p:txBody>
      </p:sp>
    </p:spTree>
    <p:extLst>
      <p:ext uri="{BB962C8B-B14F-4D97-AF65-F5344CB8AC3E}">
        <p14:creationId xmlns:p14="http://schemas.microsoft.com/office/powerpoint/2010/main" val="26405445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Espaço Reservado para Imagem de Slide 1">
            <a:extLst>
              <a:ext uri="{FF2B5EF4-FFF2-40B4-BE49-F238E27FC236}">
                <a16:creationId xmlns:a16="http://schemas.microsoft.com/office/drawing/2014/main" id="{507F68B9-F6CB-FBE2-870B-3F7D66081F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Espaço Reservado para Anotações 2">
            <a:extLst>
              <a:ext uri="{FF2B5EF4-FFF2-40B4-BE49-F238E27FC236}">
                <a16:creationId xmlns:a16="http://schemas.microsoft.com/office/drawing/2014/main" id="{64149A16-9D7A-2FD9-3657-C86F51A3BF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126980" name="Espaço Reservado para Número de Slide 3">
            <a:extLst>
              <a:ext uri="{FF2B5EF4-FFF2-40B4-BE49-F238E27FC236}">
                <a16:creationId xmlns:a16="http://schemas.microsoft.com/office/drawing/2014/main" id="{886287C6-6536-4EDC-58F4-642258A635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54D9BD9-C5A3-4895-AA2C-6DEB6644F2FD}" type="slidenum">
              <a:rPr lang="pt-BR" altLang="en-US" smtClean="0"/>
              <a:pPr/>
              <a:t>63</a:t>
            </a:fld>
            <a:endParaRPr lang="pt-BR"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Espaço Reservado para Imagem de Slide 1">
            <a:extLst>
              <a:ext uri="{FF2B5EF4-FFF2-40B4-BE49-F238E27FC236}">
                <a16:creationId xmlns:a16="http://schemas.microsoft.com/office/drawing/2014/main" id="{507F68B9-F6CB-FBE2-870B-3F7D66081F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Espaço Reservado para Anotações 2">
            <a:extLst>
              <a:ext uri="{FF2B5EF4-FFF2-40B4-BE49-F238E27FC236}">
                <a16:creationId xmlns:a16="http://schemas.microsoft.com/office/drawing/2014/main" id="{64149A16-9D7A-2FD9-3657-C86F51A3BF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126980" name="Espaço Reservado para Número de Slide 3">
            <a:extLst>
              <a:ext uri="{FF2B5EF4-FFF2-40B4-BE49-F238E27FC236}">
                <a16:creationId xmlns:a16="http://schemas.microsoft.com/office/drawing/2014/main" id="{886287C6-6536-4EDC-58F4-642258A635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54D9BD9-C5A3-4895-AA2C-6DEB6644F2FD}" type="slidenum">
              <a:rPr lang="pt-BR" altLang="en-US" smtClean="0"/>
              <a:pPr/>
              <a:t>64</a:t>
            </a:fld>
            <a:endParaRPr lang="pt-BR" altLang="en-US"/>
          </a:p>
        </p:txBody>
      </p:sp>
    </p:spTree>
    <p:extLst>
      <p:ext uri="{BB962C8B-B14F-4D97-AF65-F5344CB8AC3E}">
        <p14:creationId xmlns:p14="http://schemas.microsoft.com/office/powerpoint/2010/main" val="35362027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Espaço Reservado para Imagem de Slide 1">
            <a:extLst>
              <a:ext uri="{FF2B5EF4-FFF2-40B4-BE49-F238E27FC236}">
                <a16:creationId xmlns:a16="http://schemas.microsoft.com/office/drawing/2014/main" id="{57BBA150-FDC3-04E7-3B1E-B1836CB0FC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Espaço Reservado para Anotações 2">
            <a:extLst>
              <a:ext uri="{FF2B5EF4-FFF2-40B4-BE49-F238E27FC236}">
                <a16:creationId xmlns:a16="http://schemas.microsoft.com/office/drawing/2014/main" id="{7A046BB9-1AEC-7F3E-0732-AFFC6E8723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en-US" dirty="0"/>
              <a:t>Um esquema FO-ED semelhante (sem tratamento biológico) foi baseado no uso de um fertilizante comum (fosfato de </a:t>
            </a:r>
            <a:r>
              <a:rPr lang="pt-BR" altLang="en-US" dirty="0" err="1"/>
              <a:t>diamônio</a:t>
            </a:r>
            <a:r>
              <a:rPr lang="pt-BR" altLang="en-US" dirty="0"/>
              <a:t>) como um soluto de extração não regenerativo para alcançar a recuperação de águas residuais e mitigação do acúmulo de salinidade [158] (Fig. 6.13). Um efluente secundário de águas residuais foi </a:t>
            </a:r>
            <a:r>
              <a:rPr lang="pt-BR" altLang="en-US" dirty="0" err="1"/>
              <a:t>recirculado</a:t>
            </a:r>
            <a:r>
              <a:rPr lang="pt-BR" altLang="en-US" dirty="0"/>
              <a:t> entre o diluído ED e o lado externo de um módulo FO submerso, onde a água permeia em direção ao lado de extração. Portanto, as águas residuais foram recuperadas como fertilizante diluído no estágio FO, enquanto um soluto de fluxo reverso no lado da alimentação foi recuperado pelo ED (e então pode ser reutilizado no FO). Altos níveis de recuperação foram obtidos, e a água de </a:t>
            </a:r>
            <a:r>
              <a:rPr lang="pt-BR" altLang="en-US" dirty="0" err="1"/>
              <a:t>reúso</a:t>
            </a:r>
            <a:r>
              <a:rPr lang="pt-BR" altLang="en-US" dirty="0"/>
              <a:t> apresentou qualidade adequada para reutilização.</a:t>
            </a:r>
            <a:endParaRPr lang="en-AU" altLang="en-US" dirty="0"/>
          </a:p>
        </p:txBody>
      </p:sp>
      <p:sp>
        <p:nvSpPr>
          <p:cNvPr id="124932" name="Espaço Reservado para Número de Slide 3">
            <a:extLst>
              <a:ext uri="{FF2B5EF4-FFF2-40B4-BE49-F238E27FC236}">
                <a16:creationId xmlns:a16="http://schemas.microsoft.com/office/drawing/2014/main" id="{DA00A8F2-EC2B-FE93-5599-42E31A9728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5956721-CD6F-40F3-8BD4-0F04A9BA1F17}" type="slidenum">
              <a:rPr lang="pt-BR" altLang="en-US" smtClean="0"/>
              <a:pPr/>
              <a:t>65</a:t>
            </a:fld>
            <a:endParaRPr lang="pt-BR"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Espaço Reservado para Imagem de Slide 1">
            <a:extLst>
              <a:ext uri="{FF2B5EF4-FFF2-40B4-BE49-F238E27FC236}">
                <a16:creationId xmlns:a16="http://schemas.microsoft.com/office/drawing/2014/main" id="{BAD6DD15-A321-0E32-D683-6D4257F3BC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Espaço Reservado para Anotações 2">
            <a:extLst>
              <a:ext uri="{FF2B5EF4-FFF2-40B4-BE49-F238E27FC236}">
                <a16:creationId xmlns:a16="http://schemas.microsoft.com/office/drawing/2014/main" id="{460B673B-B65B-2CD7-DBA4-BD25B79454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129028" name="Espaço Reservado para Número de Slide 3">
            <a:extLst>
              <a:ext uri="{FF2B5EF4-FFF2-40B4-BE49-F238E27FC236}">
                <a16:creationId xmlns:a16="http://schemas.microsoft.com/office/drawing/2014/main" id="{62A58B90-5480-7696-C95C-7601DB2207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FD7273D-DD6D-49BD-8541-2549C44EC8A7}" type="slidenum">
              <a:rPr lang="pt-BR" altLang="en-US" smtClean="0"/>
              <a:pPr/>
              <a:t>66</a:t>
            </a:fld>
            <a:endParaRPr lang="pt-BR"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Espaço Reservado para Imagem de Slide 1">
            <a:extLst>
              <a:ext uri="{FF2B5EF4-FFF2-40B4-BE49-F238E27FC236}">
                <a16:creationId xmlns:a16="http://schemas.microsoft.com/office/drawing/2014/main" id="{BAD6DD15-A321-0E32-D683-6D4257F3BC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Espaço Reservado para Anotações 2">
            <a:extLst>
              <a:ext uri="{FF2B5EF4-FFF2-40B4-BE49-F238E27FC236}">
                <a16:creationId xmlns:a16="http://schemas.microsoft.com/office/drawing/2014/main" id="{460B673B-B65B-2CD7-DBA4-BD25B79454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129028" name="Espaço Reservado para Número de Slide 3">
            <a:extLst>
              <a:ext uri="{FF2B5EF4-FFF2-40B4-BE49-F238E27FC236}">
                <a16:creationId xmlns:a16="http://schemas.microsoft.com/office/drawing/2014/main" id="{62A58B90-5480-7696-C95C-7601DB2207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FD7273D-DD6D-49BD-8541-2549C44EC8A7}" type="slidenum">
              <a:rPr lang="pt-BR" altLang="en-US" smtClean="0"/>
              <a:pPr/>
              <a:t>67</a:t>
            </a:fld>
            <a:endParaRPr lang="pt-BR" altLang="en-US"/>
          </a:p>
        </p:txBody>
      </p:sp>
    </p:spTree>
    <p:extLst>
      <p:ext uri="{BB962C8B-B14F-4D97-AF65-F5344CB8AC3E}">
        <p14:creationId xmlns:p14="http://schemas.microsoft.com/office/powerpoint/2010/main" val="8403317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Espaço Reservado para Imagem de Slide 1">
            <a:extLst>
              <a:ext uri="{FF2B5EF4-FFF2-40B4-BE49-F238E27FC236}">
                <a16:creationId xmlns:a16="http://schemas.microsoft.com/office/drawing/2014/main" id="{BAD6DD15-A321-0E32-D683-6D4257F3BC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Espaço Reservado para Anotações 2">
            <a:extLst>
              <a:ext uri="{FF2B5EF4-FFF2-40B4-BE49-F238E27FC236}">
                <a16:creationId xmlns:a16="http://schemas.microsoft.com/office/drawing/2014/main" id="{460B673B-B65B-2CD7-DBA4-BD25B79454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129028" name="Espaço Reservado para Número de Slide 3">
            <a:extLst>
              <a:ext uri="{FF2B5EF4-FFF2-40B4-BE49-F238E27FC236}">
                <a16:creationId xmlns:a16="http://schemas.microsoft.com/office/drawing/2014/main" id="{62A58B90-5480-7696-C95C-7601DB2207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FD7273D-DD6D-49BD-8541-2549C44EC8A7}" type="slidenum">
              <a:rPr lang="pt-BR" altLang="en-US" smtClean="0"/>
              <a:pPr/>
              <a:t>68</a:t>
            </a:fld>
            <a:endParaRPr lang="pt-BR" altLang="en-US"/>
          </a:p>
        </p:txBody>
      </p:sp>
    </p:spTree>
    <p:extLst>
      <p:ext uri="{BB962C8B-B14F-4D97-AF65-F5344CB8AC3E}">
        <p14:creationId xmlns:p14="http://schemas.microsoft.com/office/powerpoint/2010/main" val="40660780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Espaço Reservado para Imagem de Slide 1">
            <a:extLst>
              <a:ext uri="{FF2B5EF4-FFF2-40B4-BE49-F238E27FC236}">
                <a16:creationId xmlns:a16="http://schemas.microsoft.com/office/drawing/2014/main" id="{BAD6DD15-A321-0E32-D683-6D4257F3BC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Espaço Reservado para Anotações 2">
            <a:extLst>
              <a:ext uri="{FF2B5EF4-FFF2-40B4-BE49-F238E27FC236}">
                <a16:creationId xmlns:a16="http://schemas.microsoft.com/office/drawing/2014/main" id="{460B673B-B65B-2CD7-DBA4-BD25B79454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129028" name="Espaço Reservado para Número de Slide 3">
            <a:extLst>
              <a:ext uri="{FF2B5EF4-FFF2-40B4-BE49-F238E27FC236}">
                <a16:creationId xmlns:a16="http://schemas.microsoft.com/office/drawing/2014/main" id="{62A58B90-5480-7696-C95C-7601DB2207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FD7273D-DD6D-49BD-8541-2549C44EC8A7}" type="slidenum">
              <a:rPr lang="pt-BR" altLang="en-US" smtClean="0"/>
              <a:pPr/>
              <a:t>69</a:t>
            </a:fld>
            <a:endParaRPr lang="pt-BR" altLang="en-US"/>
          </a:p>
        </p:txBody>
      </p:sp>
    </p:spTree>
    <p:extLst>
      <p:ext uri="{BB962C8B-B14F-4D97-AF65-F5344CB8AC3E}">
        <p14:creationId xmlns:p14="http://schemas.microsoft.com/office/powerpoint/2010/main" val="107140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Espaço Reservado para Imagem de Slide 1">
            <a:extLst>
              <a:ext uri="{FF2B5EF4-FFF2-40B4-BE49-F238E27FC236}">
                <a16:creationId xmlns:a16="http://schemas.microsoft.com/office/drawing/2014/main" id="{BAD6DD15-A321-0E32-D683-6D4257F3BC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Espaço Reservado para Anotações 2">
            <a:extLst>
              <a:ext uri="{FF2B5EF4-FFF2-40B4-BE49-F238E27FC236}">
                <a16:creationId xmlns:a16="http://schemas.microsoft.com/office/drawing/2014/main" id="{460B673B-B65B-2CD7-DBA4-BD25B79454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129028" name="Espaço Reservado para Número de Slide 3">
            <a:extLst>
              <a:ext uri="{FF2B5EF4-FFF2-40B4-BE49-F238E27FC236}">
                <a16:creationId xmlns:a16="http://schemas.microsoft.com/office/drawing/2014/main" id="{62A58B90-5480-7696-C95C-7601DB2207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FD7273D-DD6D-49BD-8541-2549C44EC8A7}" type="slidenum">
              <a:rPr lang="pt-BR" altLang="en-US" smtClean="0"/>
              <a:pPr/>
              <a:t>70</a:t>
            </a:fld>
            <a:endParaRPr lang="pt-BR" altLang="en-US"/>
          </a:p>
        </p:txBody>
      </p:sp>
    </p:spTree>
    <p:extLst>
      <p:ext uri="{BB962C8B-B14F-4D97-AF65-F5344CB8AC3E}">
        <p14:creationId xmlns:p14="http://schemas.microsoft.com/office/powerpoint/2010/main" val="3124112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ço Reservado para Imagem de Slide 1">
            <a:extLst>
              <a:ext uri="{FF2B5EF4-FFF2-40B4-BE49-F238E27FC236}">
                <a16:creationId xmlns:a16="http://schemas.microsoft.com/office/drawing/2014/main" id="{3B17A3C1-6230-2C25-1328-D50DF65BBA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Espaço Reservado para Anotações 2">
            <a:extLst>
              <a:ext uri="{FF2B5EF4-FFF2-40B4-BE49-F238E27FC236}">
                <a16:creationId xmlns:a16="http://schemas.microsoft.com/office/drawing/2014/main" id="{3A15563F-DE05-A9E3-9EB3-A0DB599339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51204" name="Espaço Reservado para Número de Slide 3">
            <a:extLst>
              <a:ext uri="{FF2B5EF4-FFF2-40B4-BE49-F238E27FC236}">
                <a16:creationId xmlns:a16="http://schemas.microsoft.com/office/drawing/2014/main" id="{2E82D67C-9BF8-7652-8B2A-705BDB10C7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0400A88-A573-4F42-8E82-C70EDB4FB3F3}" type="slidenum">
              <a:rPr lang="pt-BR" altLang="en-US" smtClean="0"/>
              <a:pPr/>
              <a:t>8</a:t>
            </a:fld>
            <a:endParaRPr lang="pt-BR"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Espaço Reservado para Imagem de Slide 1">
            <a:extLst>
              <a:ext uri="{FF2B5EF4-FFF2-40B4-BE49-F238E27FC236}">
                <a16:creationId xmlns:a16="http://schemas.microsoft.com/office/drawing/2014/main" id="{D85DCB9A-836A-2CC7-F488-387F9305D4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Espaço Reservado para Anotações 2">
            <a:extLst>
              <a:ext uri="{FF2B5EF4-FFF2-40B4-BE49-F238E27FC236}">
                <a16:creationId xmlns:a16="http://schemas.microsoft.com/office/drawing/2014/main" id="{A970BA26-07D5-B5F6-0027-7A29BBEA53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131076" name="Espaço Reservado para Número de Slide 3">
            <a:extLst>
              <a:ext uri="{FF2B5EF4-FFF2-40B4-BE49-F238E27FC236}">
                <a16:creationId xmlns:a16="http://schemas.microsoft.com/office/drawing/2014/main" id="{65821302-1808-CCB1-B35D-34962CD166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69F6DCA-7D5A-437B-AFF3-0B920AC05501}" type="slidenum">
              <a:rPr lang="pt-BR" altLang="pt-BR" smtClean="0"/>
              <a:pPr/>
              <a:t>71</a:t>
            </a:fld>
            <a:endParaRPr lang="pt-BR" altLang="pt-B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ço Reservado para Imagem de Slide 1">
            <a:extLst>
              <a:ext uri="{FF2B5EF4-FFF2-40B4-BE49-F238E27FC236}">
                <a16:creationId xmlns:a16="http://schemas.microsoft.com/office/drawing/2014/main" id="{EE9066CE-3203-B40F-E361-5C4FAC70B7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Espaço Reservado para Anotações 2">
            <a:extLst>
              <a:ext uri="{FF2B5EF4-FFF2-40B4-BE49-F238E27FC236}">
                <a16:creationId xmlns:a16="http://schemas.microsoft.com/office/drawing/2014/main" id="{3F84BAE8-89CD-2D2C-627C-9AD34F93F4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effectLst/>
              </a:rPr>
              <a:t>Membrane handbook book</a:t>
            </a:r>
            <a:endParaRPr lang="en-AU" altLang="en-US" dirty="0"/>
          </a:p>
          <a:p>
            <a:endParaRPr lang="en-AU" altLang="en-US" dirty="0"/>
          </a:p>
        </p:txBody>
      </p:sp>
      <p:sp>
        <p:nvSpPr>
          <p:cNvPr id="53252" name="Espaço Reservado para Número de Slide 3">
            <a:extLst>
              <a:ext uri="{FF2B5EF4-FFF2-40B4-BE49-F238E27FC236}">
                <a16:creationId xmlns:a16="http://schemas.microsoft.com/office/drawing/2014/main" id="{15D1CFCD-6255-978C-3D4C-2552A64CA7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244214A-C4B5-4E7D-ADF9-184ABC2539C7}" type="slidenum">
              <a:rPr lang="pt-BR" altLang="en-US" smtClean="0"/>
              <a:pPr/>
              <a:t>9</a:t>
            </a:fld>
            <a:endParaRPr lang="pt-BR"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ço Reservado para Imagem de Slide 1">
            <a:extLst>
              <a:ext uri="{FF2B5EF4-FFF2-40B4-BE49-F238E27FC236}">
                <a16:creationId xmlns:a16="http://schemas.microsoft.com/office/drawing/2014/main" id="{D6F1B196-30B9-3F95-C7B0-531C54F89D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Espaço Reservado para Anotações 2">
            <a:extLst>
              <a:ext uri="{FF2B5EF4-FFF2-40B4-BE49-F238E27FC236}">
                <a16:creationId xmlns:a16="http://schemas.microsoft.com/office/drawing/2014/main" id="{B3EF3EA8-3265-5987-C17B-4FB1B1DF07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55300" name="Espaço Reservado para Número de Slide 3">
            <a:extLst>
              <a:ext uri="{FF2B5EF4-FFF2-40B4-BE49-F238E27FC236}">
                <a16:creationId xmlns:a16="http://schemas.microsoft.com/office/drawing/2014/main" id="{FCF4D0E3-EAF9-ADD9-01BB-1A13871A16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32C4392-8D57-4F97-94DC-86AF7837D826}" type="slidenum">
              <a:rPr lang="pt-BR" altLang="en-US" smtClean="0"/>
              <a:pPr/>
              <a:t>10</a:t>
            </a:fld>
            <a:endParaRPr lang="pt-BR"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ster Slide 01">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0" y="2822495"/>
            <a:ext cx="12192000" cy="4035507"/>
          </a:xfrm>
          <a:custGeom>
            <a:avLst/>
            <a:gdLst>
              <a:gd name="connsiteX0" fmla="*/ 0 w 12192000"/>
              <a:gd name="connsiteY0" fmla="*/ 0 h 4035507"/>
              <a:gd name="connsiteX1" fmla="*/ 12192000 w 12192000"/>
              <a:gd name="connsiteY1" fmla="*/ 0 h 4035507"/>
              <a:gd name="connsiteX2" fmla="*/ 12192000 w 12192000"/>
              <a:gd name="connsiteY2" fmla="*/ 4035507 h 4035507"/>
              <a:gd name="connsiteX3" fmla="*/ 0 w 12192000"/>
              <a:gd name="connsiteY3" fmla="*/ 4035507 h 4035507"/>
            </a:gdLst>
            <a:ahLst/>
            <a:cxnLst>
              <a:cxn ang="0">
                <a:pos x="connsiteX0" y="connsiteY0"/>
              </a:cxn>
              <a:cxn ang="0">
                <a:pos x="connsiteX1" y="connsiteY1"/>
              </a:cxn>
              <a:cxn ang="0">
                <a:pos x="connsiteX2" y="connsiteY2"/>
              </a:cxn>
              <a:cxn ang="0">
                <a:pos x="connsiteX3" y="connsiteY3"/>
              </a:cxn>
            </a:cxnLst>
            <a:rect l="l" t="t" r="r" b="b"/>
            <a:pathLst>
              <a:path w="12192000" h="4035507">
                <a:moveTo>
                  <a:pt x="0" y="0"/>
                </a:moveTo>
                <a:lnTo>
                  <a:pt x="12192000" y="0"/>
                </a:lnTo>
                <a:lnTo>
                  <a:pt x="12192000" y="4035507"/>
                </a:lnTo>
                <a:lnTo>
                  <a:pt x="0" y="4035507"/>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1530331080"/>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ster Slide 10">
    <p:spTree>
      <p:nvGrpSpPr>
        <p:cNvPr id="1" name=""/>
        <p:cNvGrpSpPr/>
        <p:nvPr/>
      </p:nvGrpSpPr>
      <p:grpSpPr>
        <a:xfrm>
          <a:off x="0" y="0"/>
          <a:ext cx="0" cy="0"/>
          <a:chOff x="0" y="0"/>
          <a:chExt cx="0" cy="0"/>
        </a:xfrm>
      </p:grpSpPr>
      <p:sp>
        <p:nvSpPr>
          <p:cNvPr id="5" name="Picture Placeholder 9"/>
          <p:cNvSpPr>
            <a:spLocks noGrp="1"/>
          </p:cNvSpPr>
          <p:nvPr>
            <p:ph type="pic" sz="quarter" idx="13"/>
          </p:nvPr>
        </p:nvSpPr>
        <p:spPr>
          <a:xfrm>
            <a:off x="0" y="1298807"/>
            <a:ext cx="4359349" cy="5559195"/>
          </a:xfrm>
          <a:custGeom>
            <a:avLst/>
            <a:gdLst>
              <a:gd name="connsiteX0" fmla="*/ 0 w 4933071"/>
              <a:gd name="connsiteY0" fmla="*/ 0 h 6858000"/>
              <a:gd name="connsiteX1" fmla="*/ 4933071 w 4933071"/>
              <a:gd name="connsiteY1" fmla="*/ 0 h 6858000"/>
              <a:gd name="connsiteX2" fmla="*/ 4933071 w 4933071"/>
              <a:gd name="connsiteY2" fmla="*/ 6858000 h 6858000"/>
              <a:gd name="connsiteX3" fmla="*/ 0 w 493307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33071" h="6858000">
                <a:moveTo>
                  <a:pt x="0" y="0"/>
                </a:moveTo>
                <a:lnTo>
                  <a:pt x="4933071" y="0"/>
                </a:lnTo>
                <a:lnTo>
                  <a:pt x="4933071" y="6858000"/>
                </a:lnTo>
                <a:lnTo>
                  <a:pt x="0" y="6858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2057123303"/>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ster Slide 11">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2211089" y="1"/>
            <a:ext cx="3326971" cy="3429000"/>
          </a:xfrm>
          <a:custGeom>
            <a:avLst/>
            <a:gdLst>
              <a:gd name="connsiteX0" fmla="*/ 0 w 3326970"/>
              <a:gd name="connsiteY0" fmla="*/ 0 h 3429000"/>
              <a:gd name="connsiteX1" fmla="*/ 3326970 w 3326970"/>
              <a:gd name="connsiteY1" fmla="*/ 0 h 3429000"/>
              <a:gd name="connsiteX2" fmla="*/ 3326970 w 3326970"/>
              <a:gd name="connsiteY2" fmla="*/ 3429000 h 3429000"/>
              <a:gd name="connsiteX3" fmla="*/ 0 w 332697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326970" h="3429000">
                <a:moveTo>
                  <a:pt x="0" y="0"/>
                </a:moveTo>
                <a:lnTo>
                  <a:pt x="3326970" y="0"/>
                </a:lnTo>
                <a:lnTo>
                  <a:pt x="3326970"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15" name="Picture Placeholder 14"/>
          <p:cNvSpPr>
            <a:spLocks noGrp="1"/>
          </p:cNvSpPr>
          <p:nvPr>
            <p:ph type="pic" sz="quarter" idx="14"/>
          </p:nvPr>
        </p:nvSpPr>
        <p:spPr>
          <a:xfrm>
            <a:off x="8865029" y="0"/>
            <a:ext cx="3326971" cy="3429000"/>
          </a:xfrm>
          <a:custGeom>
            <a:avLst/>
            <a:gdLst>
              <a:gd name="connsiteX0" fmla="*/ 0 w 3326970"/>
              <a:gd name="connsiteY0" fmla="*/ 0 h 3429000"/>
              <a:gd name="connsiteX1" fmla="*/ 3326970 w 3326970"/>
              <a:gd name="connsiteY1" fmla="*/ 0 h 3429000"/>
              <a:gd name="connsiteX2" fmla="*/ 3326970 w 3326970"/>
              <a:gd name="connsiteY2" fmla="*/ 3429000 h 3429000"/>
              <a:gd name="connsiteX3" fmla="*/ 0 w 332697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326970" h="3429000">
                <a:moveTo>
                  <a:pt x="0" y="0"/>
                </a:moveTo>
                <a:lnTo>
                  <a:pt x="3326970" y="0"/>
                </a:lnTo>
                <a:lnTo>
                  <a:pt x="3326970"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13" name="Picture Placeholder 12"/>
          <p:cNvSpPr>
            <a:spLocks noGrp="1"/>
          </p:cNvSpPr>
          <p:nvPr>
            <p:ph type="pic" sz="quarter" idx="13"/>
          </p:nvPr>
        </p:nvSpPr>
        <p:spPr>
          <a:xfrm>
            <a:off x="5538060" y="3429001"/>
            <a:ext cx="3326971" cy="3429000"/>
          </a:xfrm>
          <a:custGeom>
            <a:avLst/>
            <a:gdLst>
              <a:gd name="connsiteX0" fmla="*/ 0 w 3326970"/>
              <a:gd name="connsiteY0" fmla="*/ 0 h 3429000"/>
              <a:gd name="connsiteX1" fmla="*/ 3326970 w 3326970"/>
              <a:gd name="connsiteY1" fmla="*/ 0 h 3429000"/>
              <a:gd name="connsiteX2" fmla="*/ 3326970 w 3326970"/>
              <a:gd name="connsiteY2" fmla="*/ 3429000 h 3429000"/>
              <a:gd name="connsiteX3" fmla="*/ 0 w 332697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326970" h="3429000">
                <a:moveTo>
                  <a:pt x="0" y="0"/>
                </a:moveTo>
                <a:lnTo>
                  <a:pt x="3326970" y="0"/>
                </a:lnTo>
                <a:lnTo>
                  <a:pt x="3326970"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372359298"/>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ster Slide 12">
    <p:spTree>
      <p:nvGrpSpPr>
        <p:cNvPr id="1" name=""/>
        <p:cNvGrpSpPr/>
        <p:nvPr/>
      </p:nvGrpSpPr>
      <p:grpSpPr>
        <a:xfrm>
          <a:off x="0" y="0"/>
          <a:ext cx="0" cy="0"/>
          <a:chOff x="0" y="0"/>
          <a:chExt cx="0" cy="0"/>
        </a:xfrm>
      </p:grpSpPr>
      <p:sp>
        <p:nvSpPr>
          <p:cNvPr id="12" name="Picture Placeholder 11"/>
          <p:cNvSpPr>
            <a:spLocks noGrp="1"/>
          </p:cNvSpPr>
          <p:nvPr>
            <p:ph type="pic" sz="quarter" idx="12"/>
          </p:nvPr>
        </p:nvSpPr>
        <p:spPr>
          <a:xfrm>
            <a:off x="1" y="0"/>
            <a:ext cx="4029559" cy="3429000"/>
          </a:xfrm>
          <a:custGeom>
            <a:avLst/>
            <a:gdLst>
              <a:gd name="connsiteX0" fmla="*/ 0 w 3326970"/>
              <a:gd name="connsiteY0" fmla="*/ 0 h 3429000"/>
              <a:gd name="connsiteX1" fmla="*/ 3326970 w 3326970"/>
              <a:gd name="connsiteY1" fmla="*/ 0 h 3429000"/>
              <a:gd name="connsiteX2" fmla="*/ 3326970 w 3326970"/>
              <a:gd name="connsiteY2" fmla="*/ 3429000 h 3429000"/>
              <a:gd name="connsiteX3" fmla="*/ 0 w 332697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326970" h="3429000">
                <a:moveTo>
                  <a:pt x="0" y="0"/>
                </a:moveTo>
                <a:lnTo>
                  <a:pt x="3326970" y="0"/>
                </a:lnTo>
                <a:lnTo>
                  <a:pt x="3326970"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13" name="Picture Placeholder 12"/>
          <p:cNvSpPr>
            <a:spLocks noGrp="1"/>
          </p:cNvSpPr>
          <p:nvPr>
            <p:ph type="pic" sz="quarter" idx="13"/>
          </p:nvPr>
        </p:nvSpPr>
        <p:spPr>
          <a:xfrm>
            <a:off x="8162441" y="0"/>
            <a:ext cx="4029559" cy="3429000"/>
          </a:xfrm>
          <a:custGeom>
            <a:avLst/>
            <a:gdLst>
              <a:gd name="connsiteX0" fmla="*/ 0 w 3326970"/>
              <a:gd name="connsiteY0" fmla="*/ 0 h 3429000"/>
              <a:gd name="connsiteX1" fmla="*/ 3326970 w 3326970"/>
              <a:gd name="connsiteY1" fmla="*/ 0 h 3429000"/>
              <a:gd name="connsiteX2" fmla="*/ 3326970 w 3326970"/>
              <a:gd name="connsiteY2" fmla="*/ 3429000 h 3429000"/>
              <a:gd name="connsiteX3" fmla="*/ 0 w 332697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326970" h="3429000">
                <a:moveTo>
                  <a:pt x="0" y="0"/>
                </a:moveTo>
                <a:lnTo>
                  <a:pt x="3326970" y="0"/>
                </a:lnTo>
                <a:lnTo>
                  <a:pt x="3326970"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14" name="Picture Placeholder 13"/>
          <p:cNvSpPr>
            <a:spLocks noGrp="1"/>
          </p:cNvSpPr>
          <p:nvPr>
            <p:ph type="pic" sz="quarter" idx="14"/>
          </p:nvPr>
        </p:nvSpPr>
        <p:spPr>
          <a:xfrm>
            <a:off x="4029557" y="3429000"/>
            <a:ext cx="4132880" cy="3429000"/>
          </a:xfrm>
          <a:custGeom>
            <a:avLst/>
            <a:gdLst>
              <a:gd name="connsiteX0" fmla="*/ 0 w 3326970"/>
              <a:gd name="connsiteY0" fmla="*/ 0 h 3429000"/>
              <a:gd name="connsiteX1" fmla="*/ 3326970 w 3326970"/>
              <a:gd name="connsiteY1" fmla="*/ 0 h 3429000"/>
              <a:gd name="connsiteX2" fmla="*/ 3326970 w 3326970"/>
              <a:gd name="connsiteY2" fmla="*/ 3429000 h 3429000"/>
              <a:gd name="connsiteX3" fmla="*/ 0 w 332697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326970" h="3429000">
                <a:moveTo>
                  <a:pt x="0" y="0"/>
                </a:moveTo>
                <a:lnTo>
                  <a:pt x="3326970" y="0"/>
                </a:lnTo>
                <a:lnTo>
                  <a:pt x="3326970"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402936054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ster Slide 13">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1" y="3429000"/>
            <a:ext cx="4029559" cy="3429000"/>
          </a:xfrm>
          <a:custGeom>
            <a:avLst/>
            <a:gdLst>
              <a:gd name="connsiteX0" fmla="*/ 0 w 3326970"/>
              <a:gd name="connsiteY0" fmla="*/ 0 h 3429000"/>
              <a:gd name="connsiteX1" fmla="*/ 3326970 w 3326970"/>
              <a:gd name="connsiteY1" fmla="*/ 0 h 3429000"/>
              <a:gd name="connsiteX2" fmla="*/ 3326970 w 3326970"/>
              <a:gd name="connsiteY2" fmla="*/ 3429000 h 3429000"/>
              <a:gd name="connsiteX3" fmla="*/ 0 w 332697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326970" h="3429000">
                <a:moveTo>
                  <a:pt x="0" y="0"/>
                </a:moveTo>
                <a:lnTo>
                  <a:pt x="3326970" y="0"/>
                </a:lnTo>
                <a:lnTo>
                  <a:pt x="3326970"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7" name="Picture Placeholder 6"/>
          <p:cNvSpPr>
            <a:spLocks noGrp="1"/>
          </p:cNvSpPr>
          <p:nvPr>
            <p:ph type="pic" sz="quarter" idx="13"/>
          </p:nvPr>
        </p:nvSpPr>
        <p:spPr>
          <a:xfrm>
            <a:off x="8162441" y="3429000"/>
            <a:ext cx="4029559" cy="3429000"/>
          </a:xfrm>
          <a:custGeom>
            <a:avLst/>
            <a:gdLst>
              <a:gd name="connsiteX0" fmla="*/ 0 w 3326970"/>
              <a:gd name="connsiteY0" fmla="*/ 0 h 3429000"/>
              <a:gd name="connsiteX1" fmla="*/ 3326970 w 3326970"/>
              <a:gd name="connsiteY1" fmla="*/ 0 h 3429000"/>
              <a:gd name="connsiteX2" fmla="*/ 3326970 w 3326970"/>
              <a:gd name="connsiteY2" fmla="*/ 3429000 h 3429000"/>
              <a:gd name="connsiteX3" fmla="*/ 0 w 332697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326970" h="3429000">
                <a:moveTo>
                  <a:pt x="0" y="0"/>
                </a:moveTo>
                <a:lnTo>
                  <a:pt x="3326970" y="0"/>
                </a:lnTo>
                <a:lnTo>
                  <a:pt x="3326970"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8" name="Picture Placeholder 7"/>
          <p:cNvSpPr>
            <a:spLocks noGrp="1"/>
          </p:cNvSpPr>
          <p:nvPr>
            <p:ph type="pic" sz="quarter" idx="14"/>
          </p:nvPr>
        </p:nvSpPr>
        <p:spPr>
          <a:xfrm>
            <a:off x="4029557" y="0"/>
            <a:ext cx="4132880" cy="3429000"/>
          </a:xfrm>
          <a:custGeom>
            <a:avLst/>
            <a:gdLst>
              <a:gd name="connsiteX0" fmla="*/ 0 w 3326970"/>
              <a:gd name="connsiteY0" fmla="*/ 0 h 3429000"/>
              <a:gd name="connsiteX1" fmla="*/ 3326970 w 3326970"/>
              <a:gd name="connsiteY1" fmla="*/ 0 h 3429000"/>
              <a:gd name="connsiteX2" fmla="*/ 3326970 w 3326970"/>
              <a:gd name="connsiteY2" fmla="*/ 3429000 h 3429000"/>
              <a:gd name="connsiteX3" fmla="*/ 0 w 332697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326970" h="3429000">
                <a:moveTo>
                  <a:pt x="0" y="0"/>
                </a:moveTo>
                <a:lnTo>
                  <a:pt x="3326970" y="0"/>
                </a:lnTo>
                <a:lnTo>
                  <a:pt x="3326970"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2653171878"/>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ster Slide 14">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1" y="3429000"/>
            <a:ext cx="4029559" cy="3429000"/>
          </a:xfrm>
          <a:custGeom>
            <a:avLst/>
            <a:gdLst>
              <a:gd name="connsiteX0" fmla="*/ 0 w 3326970"/>
              <a:gd name="connsiteY0" fmla="*/ 0 h 3429000"/>
              <a:gd name="connsiteX1" fmla="*/ 3326970 w 3326970"/>
              <a:gd name="connsiteY1" fmla="*/ 0 h 3429000"/>
              <a:gd name="connsiteX2" fmla="*/ 3326970 w 3326970"/>
              <a:gd name="connsiteY2" fmla="*/ 3429000 h 3429000"/>
              <a:gd name="connsiteX3" fmla="*/ 0 w 332697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326970" h="3429000">
                <a:moveTo>
                  <a:pt x="0" y="0"/>
                </a:moveTo>
                <a:lnTo>
                  <a:pt x="3326970" y="0"/>
                </a:lnTo>
                <a:lnTo>
                  <a:pt x="3326970"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7" name="Picture Placeholder 6"/>
          <p:cNvSpPr>
            <a:spLocks noGrp="1"/>
          </p:cNvSpPr>
          <p:nvPr>
            <p:ph type="pic" sz="quarter" idx="13"/>
          </p:nvPr>
        </p:nvSpPr>
        <p:spPr>
          <a:xfrm>
            <a:off x="8162441" y="3429000"/>
            <a:ext cx="4029559" cy="3429000"/>
          </a:xfrm>
          <a:custGeom>
            <a:avLst/>
            <a:gdLst>
              <a:gd name="connsiteX0" fmla="*/ 0 w 3326970"/>
              <a:gd name="connsiteY0" fmla="*/ 0 h 3429000"/>
              <a:gd name="connsiteX1" fmla="*/ 3326970 w 3326970"/>
              <a:gd name="connsiteY1" fmla="*/ 0 h 3429000"/>
              <a:gd name="connsiteX2" fmla="*/ 3326970 w 3326970"/>
              <a:gd name="connsiteY2" fmla="*/ 3429000 h 3429000"/>
              <a:gd name="connsiteX3" fmla="*/ 0 w 332697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326970" h="3429000">
                <a:moveTo>
                  <a:pt x="0" y="0"/>
                </a:moveTo>
                <a:lnTo>
                  <a:pt x="3326970" y="0"/>
                </a:lnTo>
                <a:lnTo>
                  <a:pt x="3326970"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8" name="Picture Placeholder 7"/>
          <p:cNvSpPr>
            <a:spLocks noGrp="1"/>
          </p:cNvSpPr>
          <p:nvPr>
            <p:ph type="pic" sz="quarter" idx="14"/>
          </p:nvPr>
        </p:nvSpPr>
        <p:spPr>
          <a:xfrm>
            <a:off x="4029557" y="3429000"/>
            <a:ext cx="4132880" cy="3429000"/>
          </a:xfrm>
          <a:custGeom>
            <a:avLst/>
            <a:gdLst>
              <a:gd name="connsiteX0" fmla="*/ 0 w 3326970"/>
              <a:gd name="connsiteY0" fmla="*/ 0 h 3429000"/>
              <a:gd name="connsiteX1" fmla="*/ 3326970 w 3326970"/>
              <a:gd name="connsiteY1" fmla="*/ 0 h 3429000"/>
              <a:gd name="connsiteX2" fmla="*/ 3326970 w 3326970"/>
              <a:gd name="connsiteY2" fmla="*/ 3429000 h 3429000"/>
              <a:gd name="connsiteX3" fmla="*/ 0 w 332697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326970" h="3429000">
                <a:moveTo>
                  <a:pt x="0" y="0"/>
                </a:moveTo>
                <a:lnTo>
                  <a:pt x="3326970" y="0"/>
                </a:lnTo>
                <a:lnTo>
                  <a:pt x="3326970"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61224174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ster Slide 15">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2" y="3429000"/>
            <a:ext cx="4029559" cy="3429000"/>
          </a:xfrm>
          <a:custGeom>
            <a:avLst/>
            <a:gdLst>
              <a:gd name="connsiteX0" fmla="*/ 0 w 4029559"/>
              <a:gd name="connsiteY0" fmla="*/ 0 h 3429000"/>
              <a:gd name="connsiteX1" fmla="*/ 4029559 w 4029559"/>
              <a:gd name="connsiteY1" fmla="*/ 0 h 3429000"/>
              <a:gd name="connsiteX2" fmla="*/ 4029559 w 4029559"/>
              <a:gd name="connsiteY2" fmla="*/ 3429000 h 3429000"/>
              <a:gd name="connsiteX3" fmla="*/ 0 w 402955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29559" h="3429000">
                <a:moveTo>
                  <a:pt x="0" y="0"/>
                </a:moveTo>
                <a:lnTo>
                  <a:pt x="4029559" y="0"/>
                </a:lnTo>
                <a:lnTo>
                  <a:pt x="4029559"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10" name="Picture Placeholder 9"/>
          <p:cNvSpPr>
            <a:spLocks noGrp="1"/>
          </p:cNvSpPr>
          <p:nvPr>
            <p:ph type="pic" sz="quarter" idx="12"/>
          </p:nvPr>
        </p:nvSpPr>
        <p:spPr>
          <a:xfrm>
            <a:off x="1" y="0"/>
            <a:ext cx="4029075" cy="3429000"/>
          </a:xfrm>
          <a:custGeom>
            <a:avLst/>
            <a:gdLst>
              <a:gd name="connsiteX0" fmla="*/ 0 w 4029075"/>
              <a:gd name="connsiteY0" fmla="*/ 0 h 3429000"/>
              <a:gd name="connsiteX1" fmla="*/ 4029075 w 4029075"/>
              <a:gd name="connsiteY1" fmla="*/ 0 h 3429000"/>
              <a:gd name="connsiteX2" fmla="*/ 4029075 w 4029075"/>
              <a:gd name="connsiteY2" fmla="*/ 3429000 h 3429000"/>
              <a:gd name="connsiteX3" fmla="*/ 0 w 4029075"/>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29075" h="3429000">
                <a:moveTo>
                  <a:pt x="0" y="0"/>
                </a:moveTo>
                <a:lnTo>
                  <a:pt x="4029075" y="0"/>
                </a:lnTo>
                <a:lnTo>
                  <a:pt x="4029075"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14" name="Picture Placeholder 13"/>
          <p:cNvSpPr>
            <a:spLocks noGrp="1"/>
          </p:cNvSpPr>
          <p:nvPr>
            <p:ph type="pic" sz="quarter" idx="14"/>
          </p:nvPr>
        </p:nvSpPr>
        <p:spPr>
          <a:xfrm>
            <a:off x="4029078" y="3429000"/>
            <a:ext cx="4029559" cy="3429000"/>
          </a:xfrm>
          <a:custGeom>
            <a:avLst/>
            <a:gdLst>
              <a:gd name="connsiteX0" fmla="*/ 0 w 4029559"/>
              <a:gd name="connsiteY0" fmla="*/ 0 h 3429000"/>
              <a:gd name="connsiteX1" fmla="*/ 4029559 w 4029559"/>
              <a:gd name="connsiteY1" fmla="*/ 0 h 3429000"/>
              <a:gd name="connsiteX2" fmla="*/ 4029559 w 4029559"/>
              <a:gd name="connsiteY2" fmla="*/ 3429000 h 3429000"/>
              <a:gd name="connsiteX3" fmla="*/ 0 w 402955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29559" h="3429000">
                <a:moveTo>
                  <a:pt x="0" y="0"/>
                </a:moveTo>
                <a:lnTo>
                  <a:pt x="4029559" y="0"/>
                </a:lnTo>
                <a:lnTo>
                  <a:pt x="4029559"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228177360"/>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aster Slide 16">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1054102" y="542147"/>
            <a:ext cx="4029559" cy="4614203"/>
          </a:xfrm>
          <a:custGeom>
            <a:avLst/>
            <a:gdLst>
              <a:gd name="connsiteX0" fmla="*/ 0 w 4029559"/>
              <a:gd name="connsiteY0" fmla="*/ 0 h 4614203"/>
              <a:gd name="connsiteX1" fmla="*/ 4029559 w 4029559"/>
              <a:gd name="connsiteY1" fmla="*/ 0 h 4614203"/>
              <a:gd name="connsiteX2" fmla="*/ 4029559 w 4029559"/>
              <a:gd name="connsiteY2" fmla="*/ 4614203 h 4614203"/>
              <a:gd name="connsiteX3" fmla="*/ 0 w 4029559"/>
              <a:gd name="connsiteY3" fmla="*/ 4614203 h 4614203"/>
            </a:gdLst>
            <a:ahLst/>
            <a:cxnLst>
              <a:cxn ang="0">
                <a:pos x="connsiteX0" y="connsiteY0"/>
              </a:cxn>
              <a:cxn ang="0">
                <a:pos x="connsiteX1" y="connsiteY1"/>
              </a:cxn>
              <a:cxn ang="0">
                <a:pos x="connsiteX2" y="connsiteY2"/>
              </a:cxn>
              <a:cxn ang="0">
                <a:pos x="connsiteX3" y="connsiteY3"/>
              </a:cxn>
            </a:cxnLst>
            <a:rect l="l" t="t" r="r" b="b"/>
            <a:pathLst>
              <a:path w="4029559" h="4614203">
                <a:moveTo>
                  <a:pt x="0" y="0"/>
                </a:moveTo>
                <a:lnTo>
                  <a:pt x="4029559" y="0"/>
                </a:lnTo>
                <a:lnTo>
                  <a:pt x="4029559" y="4614203"/>
                </a:lnTo>
                <a:lnTo>
                  <a:pt x="0" y="4614203"/>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3503676740"/>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aster Slide 17">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7118605" y="2"/>
            <a:ext cx="4029555" cy="4895557"/>
          </a:xfrm>
          <a:custGeom>
            <a:avLst/>
            <a:gdLst>
              <a:gd name="connsiteX0" fmla="*/ 0 w 4029555"/>
              <a:gd name="connsiteY0" fmla="*/ 0 h 4895557"/>
              <a:gd name="connsiteX1" fmla="*/ 4029555 w 4029555"/>
              <a:gd name="connsiteY1" fmla="*/ 0 h 4895557"/>
              <a:gd name="connsiteX2" fmla="*/ 4029555 w 4029555"/>
              <a:gd name="connsiteY2" fmla="*/ 4895557 h 4895557"/>
              <a:gd name="connsiteX3" fmla="*/ 0 w 4029555"/>
              <a:gd name="connsiteY3" fmla="*/ 4895557 h 4895557"/>
            </a:gdLst>
            <a:ahLst/>
            <a:cxnLst>
              <a:cxn ang="0">
                <a:pos x="connsiteX0" y="connsiteY0"/>
              </a:cxn>
              <a:cxn ang="0">
                <a:pos x="connsiteX1" y="connsiteY1"/>
              </a:cxn>
              <a:cxn ang="0">
                <a:pos x="connsiteX2" y="connsiteY2"/>
              </a:cxn>
              <a:cxn ang="0">
                <a:pos x="connsiteX3" y="connsiteY3"/>
              </a:cxn>
            </a:cxnLst>
            <a:rect l="l" t="t" r="r" b="b"/>
            <a:pathLst>
              <a:path w="4029555" h="4895557">
                <a:moveTo>
                  <a:pt x="0" y="0"/>
                </a:moveTo>
                <a:lnTo>
                  <a:pt x="4029555" y="0"/>
                </a:lnTo>
                <a:lnTo>
                  <a:pt x="4029555" y="4895557"/>
                </a:lnTo>
                <a:lnTo>
                  <a:pt x="0" y="4895557"/>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874161545"/>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ster Slide 18">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820503" y="1733269"/>
            <a:ext cx="4029559" cy="4614203"/>
          </a:xfrm>
          <a:custGeom>
            <a:avLst/>
            <a:gdLst>
              <a:gd name="connsiteX0" fmla="*/ 0 w 4029559"/>
              <a:gd name="connsiteY0" fmla="*/ 0 h 4614203"/>
              <a:gd name="connsiteX1" fmla="*/ 4029559 w 4029559"/>
              <a:gd name="connsiteY1" fmla="*/ 0 h 4614203"/>
              <a:gd name="connsiteX2" fmla="*/ 4029559 w 4029559"/>
              <a:gd name="connsiteY2" fmla="*/ 4614203 h 4614203"/>
              <a:gd name="connsiteX3" fmla="*/ 0 w 4029559"/>
              <a:gd name="connsiteY3" fmla="*/ 4614203 h 4614203"/>
            </a:gdLst>
            <a:ahLst/>
            <a:cxnLst>
              <a:cxn ang="0">
                <a:pos x="connsiteX0" y="connsiteY0"/>
              </a:cxn>
              <a:cxn ang="0">
                <a:pos x="connsiteX1" y="connsiteY1"/>
              </a:cxn>
              <a:cxn ang="0">
                <a:pos x="connsiteX2" y="connsiteY2"/>
              </a:cxn>
              <a:cxn ang="0">
                <a:pos x="connsiteX3" y="connsiteY3"/>
              </a:cxn>
            </a:cxnLst>
            <a:rect l="l" t="t" r="r" b="b"/>
            <a:pathLst>
              <a:path w="4029559" h="4614203">
                <a:moveTo>
                  <a:pt x="0" y="0"/>
                </a:moveTo>
                <a:lnTo>
                  <a:pt x="4029559" y="0"/>
                </a:lnTo>
                <a:lnTo>
                  <a:pt x="4029559" y="4614203"/>
                </a:lnTo>
                <a:lnTo>
                  <a:pt x="0" y="4614203"/>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67278620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ster Slide 19">
    <p:spTree>
      <p:nvGrpSpPr>
        <p:cNvPr id="1" name=""/>
        <p:cNvGrpSpPr/>
        <p:nvPr/>
      </p:nvGrpSpPr>
      <p:grpSpPr>
        <a:xfrm>
          <a:off x="0" y="0"/>
          <a:ext cx="0" cy="0"/>
          <a:chOff x="0" y="0"/>
          <a:chExt cx="0" cy="0"/>
        </a:xfrm>
      </p:grpSpPr>
      <p:sp>
        <p:nvSpPr>
          <p:cNvPr id="13" name="Picture Placeholder 12"/>
          <p:cNvSpPr>
            <a:spLocks noGrp="1"/>
          </p:cNvSpPr>
          <p:nvPr>
            <p:ph type="pic" sz="quarter" idx="12"/>
          </p:nvPr>
        </p:nvSpPr>
        <p:spPr>
          <a:xfrm>
            <a:off x="6286483" y="2228649"/>
            <a:ext cx="5026429" cy="2954164"/>
          </a:xfrm>
          <a:custGeom>
            <a:avLst/>
            <a:gdLst>
              <a:gd name="connsiteX0" fmla="*/ 0 w 5026429"/>
              <a:gd name="connsiteY0" fmla="*/ 0 h 2954164"/>
              <a:gd name="connsiteX1" fmla="*/ 5026429 w 5026429"/>
              <a:gd name="connsiteY1" fmla="*/ 0 h 2954164"/>
              <a:gd name="connsiteX2" fmla="*/ 5026429 w 5026429"/>
              <a:gd name="connsiteY2" fmla="*/ 2954164 h 2954164"/>
              <a:gd name="connsiteX3" fmla="*/ 0 w 5026429"/>
              <a:gd name="connsiteY3" fmla="*/ 2954164 h 2954164"/>
            </a:gdLst>
            <a:ahLst/>
            <a:cxnLst>
              <a:cxn ang="0">
                <a:pos x="connsiteX0" y="connsiteY0"/>
              </a:cxn>
              <a:cxn ang="0">
                <a:pos x="connsiteX1" y="connsiteY1"/>
              </a:cxn>
              <a:cxn ang="0">
                <a:pos x="connsiteX2" y="connsiteY2"/>
              </a:cxn>
              <a:cxn ang="0">
                <a:pos x="connsiteX3" y="connsiteY3"/>
              </a:cxn>
            </a:cxnLst>
            <a:rect l="l" t="t" r="r" b="b"/>
            <a:pathLst>
              <a:path w="5026429" h="2954164">
                <a:moveTo>
                  <a:pt x="0" y="0"/>
                </a:moveTo>
                <a:lnTo>
                  <a:pt x="5026429" y="0"/>
                </a:lnTo>
                <a:lnTo>
                  <a:pt x="5026429" y="2954164"/>
                </a:lnTo>
                <a:lnTo>
                  <a:pt x="0" y="2954164"/>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15" name="Picture Placeholder 14"/>
          <p:cNvSpPr>
            <a:spLocks noGrp="1"/>
          </p:cNvSpPr>
          <p:nvPr>
            <p:ph type="pic" sz="quarter" idx="13"/>
          </p:nvPr>
        </p:nvSpPr>
        <p:spPr>
          <a:xfrm>
            <a:off x="5796883" y="3544441"/>
            <a:ext cx="1421847" cy="2529846"/>
          </a:xfrm>
          <a:custGeom>
            <a:avLst/>
            <a:gdLst>
              <a:gd name="connsiteX0" fmla="*/ 0 w 1421846"/>
              <a:gd name="connsiteY0" fmla="*/ 0 h 2529846"/>
              <a:gd name="connsiteX1" fmla="*/ 1421846 w 1421846"/>
              <a:gd name="connsiteY1" fmla="*/ 0 h 2529846"/>
              <a:gd name="connsiteX2" fmla="*/ 1421846 w 1421846"/>
              <a:gd name="connsiteY2" fmla="*/ 2529846 h 2529846"/>
              <a:gd name="connsiteX3" fmla="*/ 0 w 1421846"/>
              <a:gd name="connsiteY3" fmla="*/ 2529846 h 2529846"/>
            </a:gdLst>
            <a:ahLst/>
            <a:cxnLst>
              <a:cxn ang="0">
                <a:pos x="connsiteX0" y="connsiteY0"/>
              </a:cxn>
              <a:cxn ang="0">
                <a:pos x="connsiteX1" y="connsiteY1"/>
              </a:cxn>
              <a:cxn ang="0">
                <a:pos x="connsiteX2" y="connsiteY2"/>
              </a:cxn>
              <a:cxn ang="0">
                <a:pos x="connsiteX3" y="connsiteY3"/>
              </a:cxn>
            </a:cxnLst>
            <a:rect l="l" t="t" r="r" b="b"/>
            <a:pathLst>
              <a:path w="1421846" h="2529846">
                <a:moveTo>
                  <a:pt x="0" y="0"/>
                </a:moveTo>
                <a:lnTo>
                  <a:pt x="1421846" y="0"/>
                </a:lnTo>
                <a:lnTo>
                  <a:pt x="1421846" y="2529846"/>
                </a:lnTo>
                <a:lnTo>
                  <a:pt x="0" y="2529846"/>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160517049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ster Slide 02">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2" y="1"/>
            <a:ext cx="5359791" cy="6858000"/>
          </a:xfrm>
          <a:custGeom>
            <a:avLst/>
            <a:gdLst>
              <a:gd name="connsiteX0" fmla="*/ 0 w 5359791"/>
              <a:gd name="connsiteY0" fmla="*/ 0 h 6858000"/>
              <a:gd name="connsiteX1" fmla="*/ 5359791 w 5359791"/>
              <a:gd name="connsiteY1" fmla="*/ 0 h 6858000"/>
              <a:gd name="connsiteX2" fmla="*/ 5359791 w 5359791"/>
              <a:gd name="connsiteY2" fmla="*/ 6858000 h 6858000"/>
              <a:gd name="connsiteX3" fmla="*/ 0 w 535979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59791" h="6858000">
                <a:moveTo>
                  <a:pt x="0" y="0"/>
                </a:moveTo>
                <a:lnTo>
                  <a:pt x="5359791" y="0"/>
                </a:lnTo>
                <a:lnTo>
                  <a:pt x="5359791" y="6858000"/>
                </a:lnTo>
                <a:lnTo>
                  <a:pt x="0" y="6858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2839322974"/>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ster Slide 20">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580409" y="1996175"/>
            <a:ext cx="5026429" cy="2954164"/>
          </a:xfrm>
          <a:custGeom>
            <a:avLst/>
            <a:gdLst>
              <a:gd name="connsiteX0" fmla="*/ 0 w 5026429"/>
              <a:gd name="connsiteY0" fmla="*/ 0 h 2954164"/>
              <a:gd name="connsiteX1" fmla="*/ 5026429 w 5026429"/>
              <a:gd name="connsiteY1" fmla="*/ 0 h 2954164"/>
              <a:gd name="connsiteX2" fmla="*/ 5026429 w 5026429"/>
              <a:gd name="connsiteY2" fmla="*/ 2954164 h 2954164"/>
              <a:gd name="connsiteX3" fmla="*/ 0 w 5026429"/>
              <a:gd name="connsiteY3" fmla="*/ 2954164 h 2954164"/>
            </a:gdLst>
            <a:ahLst/>
            <a:cxnLst>
              <a:cxn ang="0">
                <a:pos x="connsiteX0" y="connsiteY0"/>
              </a:cxn>
              <a:cxn ang="0">
                <a:pos x="connsiteX1" y="connsiteY1"/>
              </a:cxn>
              <a:cxn ang="0">
                <a:pos x="connsiteX2" y="connsiteY2"/>
              </a:cxn>
              <a:cxn ang="0">
                <a:pos x="connsiteX3" y="connsiteY3"/>
              </a:cxn>
            </a:cxnLst>
            <a:rect l="l" t="t" r="r" b="b"/>
            <a:pathLst>
              <a:path w="5026429" h="2954164">
                <a:moveTo>
                  <a:pt x="0" y="0"/>
                </a:moveTo>
                <a:lnTo>
                  <a:pt x="5026429" y="0"/>
                </a:lnTo>
                <a:lnTo>
                  <a:pt x="5026429" y="2954164"/>
                </a:lnTo>
                <a:lnTo>
                  <a:pt x="0" y="2954164"/>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1831526294"/>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aster Slide 21">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4836704" y="1104787"/>
            <a:ext cx="2578595" cy="4565279"/>
          </a:xfrm>
          <a:custGeom>
            <a:avLst/>
            <a:gdLst>
              <a:gd name="connsiteX0" fmla="*/ 0 w 2578595"/>
              <a:gd name="connsiteY0" fmla="*/ 0 h 4565279"/>
              <a:gd name="connsiteX1" fmla="*/ 2578595 w 2578595"/>
              <a:gd name="connsiteY1" fmla="*/ 0 h 4565279"/>
              <a:gd name="connsiteX2" fmla="*/ 2578595 w 2578595"/>
              <a:gd name="connsiteY2" fmla="*/ 4565279 h 4565279"/>
              <a:gd name="connsiteX3" fmla="*/ 0 w 2578595"/>
              <a:gd name="connsiteY3" fmla="*/ 4565279 h 4565279"/>
            </a:gdLst>
            <a:ahLst/>
            <a:cxnLst>
              <a:cxn ang="0">
                <a:pos x="connsiteX0" y="connsiteY0"/>
              </a:cxn>
              <a:cxn ang="0">
                <a:pos x="connsiteX1" y="connsiteY1"/>
              </a:cxn>
              <a:cxn ang="0">
                <a:pos x="connsiteX2" y="connsiteY2"/>
              </a:cxn>
              <a:cxn ang="0">
                <a:pos x="connsiteX3" y="connsiteY3"/>
              </a:cxn>
            </a:cxnLst>
            <a:rect l="l" t="t" r="r" b="b"/>
            <a:pathLst>
              <a:path w="2578595" h="4565279">
                <a:moveTo>
                  <a:pt x="0" y="0"/>
                </a:moveTo>
                <a:lnTo>
                  <a:pt x="2578595" y="0"/>
                </a:lnTo>
                <a:lnTo>
                  <a:pt x="2578595" y="4565279"/>
                </a:lnTo>
                <a:lnTo>
                  <a:pt x="0" y="4565279"/>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2793289288"/>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aster Slide 22">
    <p:spTree>
      <p:nvGrpSpPr>
        <p:cNvPr id="1" name=""/>
        <p:cNvGrpSpPr/>
        <p:nvPr/>
      </p:nvGrpSpPr>
      <p:grpSpPr>
        <a:xfrm>
          <a:off x="0" y="0"/>
          <a:ext cx="0" cy="0"/>
          <a:chOff x="0" y="0"/>
          <a:chExt cx="0" cy="0"/>
        </a:xfrm>
      </p:grpSpPr>
      <p:sp>
        <p:nvSpPr>
          <p:cNvPr id="13" name="Picture Placeholder 12"/>
          <p:cNvSpPr>
            <a:spLocks noGrp="1"/>
          </p:cNvSpPr>
          <p:nvPr>
            <p:ph type="pic" sz="quarter" idx="12"/>
          </p:nvPr>
        </p:nvSpPr>
        <p:spPr>
          <a:xfrm>
            <a:off x="3025389" y="2830039"/>
            <a:ext cx="1591263" cy="2831283"/>
          </a:xfrm>
          <a:custGeom>
            <a:avLst/>
            <a:gdLst>
              <a:gd name="connsiteX0" fmla="*/ 0 w 1591262"/>
              <a:gd name="connsiteY0" fmla="*/ 0 h 2831283"/>
              <a:gd name="connsiteX1" fmla="*/ 1591262 w 1591262"/>
              <a:gd name="connsiteY1" fmla="*/ 0 h 2831283"/>
              <a:gd name="connsiteX2" fmla="*/ 1591262 w 1591262"/>
              <a:gd name="connsiteY2" fmla="*/ 2831283 h 2831283"/>
              <a:gd name="connsiteX3" fmla="*/ 0 w 1591262"/>
              <a:gd name="connsiteY3" fmla="*/ 2831283 h 2831283"/>
            </a:gdLst>
            <a:ahLst/>
            <a:cxnLst>
              <a:cxn ang="0">
                <a:pos x="connsiteX0" y="connsiteY0"/>
              </a:cxn>
              <a:cxn ang="0">
                <a:pos x="connsiteX1" y="connsiteY1"/>
              </a:cxn>
              <a:cxn ang="0">
                <a:pos x="connsiteX2" y="connsiteY2"/>
              </a:cxn>
              <a:cxn ang="0">
                <a:pos x="connsiteX3" y="connsiteY3"/>
              </a:cxn>
            </a:cxnLst>
            <a:rect l="l" t="t" r="r" b="b"/>
            <a:pathLst>
              <a:path w="1591262" h="2831283">
                <a:moveTo>
                  <a:pt x="0" y="0"/>
                </a:moveTo>
                <a:lnTo>
                  <a:pt x="1591262" y="0"/>
                </a:lnTo>
                <a:lnTo>
                  <a:pt x="1591262" y="2831283"/>
                </a:lnTo>
                <a:lnTo>
                  <a:pt x="0" y="2831283"/>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15" name="Picture Placeholder 14"/>
          <p:cNvSpPr>
            <a:spLocks noGrp="1"/>
          </p:cNvSpPr>
          <p:nvPr>
            <p:ph type="pic" sz="quarter" idx="13"/>
          </p:nvPr>
        </p:nvSpPr>
        <p:spPr>
          <a:xfrm>
            <a:off x="985431" y="2050449"/>
            <a:ext cx="2146012" cy="3818332"/>
          </a:xfrm>
          <a:custGeom>
            <a:avLst/>
            <a:gdLst>
              <a:gd name="connsiteX0" fmla="*/ 0 w 2146012"/>
              <a:gd name="connsiteY0" fmla="*/ 0 h 3818332"/>
              <a:gd name="connsiteX1" fmla="*/ 2146012 w 2146012"/>
              <a:gd name="connsiteY1" fmla="*/ 0 h 3818332"/>
              <a:gd name="connsiteX2" fmla="*/ 2146012 w 2146012"/>
              <a:gd name="connsiteY2" fmla="*/ 3818332 h 3818332"/>
              <a:gd name="connsiteX3" fmla="*/ 0 w 2146012"/>
              <a:gd name="connsiteY3" fmla="*/ 3818332 h 3818332"/>
            </a:gdLst>
            <a:ahLst/>
            <a:cxnLst>
              <a:cxn ang="0">
                <a:pos x="connsiteX0" y="connsiteY0"/>
              </a:cxn>
              <a:cxn ang="0">
                <a:pos x="connsiteX1" y="connsiteY1"/>
              </a:cxn>
              <a:cxn ang="0">
                <a:pos x="connsiteX2" y="connsiteY2"/>
              </a:cxn>
              <a:cxn ang="0">
                <a:pos x="connsiteX3" y="connsiteY3"/>
              </a:cxn>
            </a:cxnLst>
            <a:rect l="l" t="t" r="r" b="b"/>
            <a:pathLst>
              <a:path w="2146012" h="3818332">
                <a:moveTo>
                  <a:pt x="0" y="0"/>
                </a:moveTo>
                <a:lnTo>
                  <a:pt x="2146012" y="0"/>
                </a:lnTo>
                <a:lnTo>
                  <a:pt x="2146012" y="3818332"/>
                </a:lnTo>
                <a:lnTo>
                  <a:pt x="0" y="3818332"/>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3410412759"/>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aster Slide 23">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2" y="0"/>
            <a:ext cx="7160455" cy="6858000"/>
          </a:xfrm>
          <a:custGeom>
            <a:avLst/>
            <a:gdLst>
              <a:gd name="connsiteX0" fmla="*/ 0 w 7160455"/>
              <a:gd name="connsiteY0" fmla="*/ 0 h 6858000"/>
              <a:gd name="connsiteX1" fmla="*/ 7160455 w 7160455"/>
              <a:gd name="connsiteY1" fmla="*/ 0 h 6858000"/>
              <a:gd name="connsiteX2" fmla="*/ 7160455 w 7160455"/>
              <a:gd name="connsiteY2" fmla="*/ 6858000 h 6858000"/>
              <a:gd name="connsiteX3" fmla="*/ 0 w 716045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60455" h="6858000">
                <a:moveTo>
                  <a:pt x="0" y="0"/>
                </a:moveTo>
                <a:lnTo>
                  <a:pt x="7160455" y="0"/>
                </a:lnTo>
                <a:lnTo>
                  <a:pt x="7160455" y="6858000"/>
                </a:lnTo>
                <a:lnTo>
                  <a:pt x="0" y="6858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4147869673"/>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ster Slide 24">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4148381" y="0"/>
            <a:ext cx="8043620" cy="6858000"/>
          </a:xfrm>
          <a:custGeom>
            <a:avLst/>
            <a:gdLst>
              <a:gd name="connsiteX0" fmla="*/ 0 w 8043620"/>
              <a:gd name="connsiteY0" fmla="*/ 0 h 6858000"/>
              <a:gd name="connsiteX1" fmla="*/ 8043620 w 8043620"/>
              <a:gd name="connsiteY1" fmla="*/ 0 h 6858000"/>
              <a:gd name="connsiteX2" fmla="*/ 8043620 w 8043620"/>
              <a:gd name="connsiteY2" fmla="*/ 6858000 h 6858000"/>
              <a:gd name="connsiteX3" fmla="*/ 0 w 804362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43620" h="6858000">
                <a:moveTo>
                  <a:pt x="0" y="0"/>
                </a:moveTo>
                <a:lnTo>
                  <a:pt x="8043620" y="0"/>
                </a:lnTo>
                <a:lnTo>
                  <a:pt x="8043620" y="6858000"/>
                </a:lnTo>
                <a:lnTo>
                  <a:pt x="0" y="6858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2439496558"/>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aster Slide 25">
    <p:spTree>
      <p:nvGrpSpPr>
        <p:cNvPr id="1" name=""/>
        <p:cNvGrpSpPr/>
        <p:nvPr/>
      </p:nvGrpSpPr>
      <p:grpSpPr>
        <a:xfrm>
          <a:off x="0" y="0"/>
          <a:ext cx="0" cy="0"/>
          <a:chOff x="0" y="0"/>
          <a:chExt cx="0" cy="0"/>
        </a:xfrm>
      </p:grpSpPr>
      <p:sp>
        <p:nvSpPr>
          <p:cNvPr id="10" name="Picture Placeholder 8"/>
          <p:cNvSpPr>
            <a:spLocks noGrp="1"/>
          </p:cNvSpPr>
          <p:nvPr>
            <p:ph type="pic" sz="quarter" idx="11"/>
          </p:nvPr>
        </p:nvSpPr>
        <p:spPr>
          <a:xfrm>
            <a:off x="0" y="1412777"/>
            <a:ext cx="12192000" cy="5445225"/>
          </a:xfrm>
          <a:custGeom>
            <a:avLst/>
            <a:gdLst>
              <a:gd name="connsiteX0" fmla="*/ 0 w 12192000"/>
              <a:gd name="connsiteY0" fmla="*/ 0 h 4035507"/>
              <a:gd name="connsiteX1" fmla="*/ 12192000 w 12192000"/>
              <a:gd name="connsiteY1" fmla="*/ 0 h 4035507"/>
              <a:gd name="connsiteX2" fmla="*/ 12192000 w 12192000"/>
              <a:gd name="connsiteY2" fmla="*/ 4035507 h 4035507"/>
              <a:gd name="connsiteX3" fmla="*/ 0 w 12192000"/>
              <a:gd name="connsiteY3" fmla="*/ 4035507 h 4035507"/>
            </a:gdLst>
            <a:ahLst/>
            <a:cxnLst>
              <a:cxn ang="0">
                <a:pos x="connsiteX0" y="connsiteY0"/>
              </a:cxn>
              <a:cxn ang="0">
                <a:pos x="connsiteX1" y="connsiteY1"/>
              </a:cxn>
              <a:cxn ang="0">
                <a:pos x="connsiteX2" y="connsiteY2"/>
              </a:cxn>
              <a:cxn ang="0">
                <a:pos x="connsiteX3" y="connsiteY3"/>
              </a:cxn>
            </a:cxnLst>
            <a:rect l="l" t="t" r="r" b="b"/>
            <a:pathLst>
              <a:path w="12192000" h="4035507">
                <a:moveTo>
                  <a:pt x="0" y="0"/>
                </a:moveTo>
                <a:lnTo>
                  <a:pt x="12192000" y="0"/>
                </a:lnTo>
                <a:lnTo>
                  <a:pt x="12192000" y="4035507"/>
                </a:lnTo>
                <a:lnTo>
                  <a:pt x="0" y="4035507"/>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2861708278"/>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aster Slide 26">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2" y="0"/>
            <a:ext cx="4029559" cy="3429000"/>
          </a:xfrm>
          <a:custGeom>
            <a:avLst/>
            <a:gdLst>
              <a:gd name="connsiteX0" fmla="*/ 0 w 4029559"/>
              <a:gd name="connsiteY0" fmla="*/ 0 h 3429000"/>
              <a:gd name="connsiteX1" fmla="*/ 4029559 w 4029559"/>
              <a:gd name="connsiteY1" fmla="*/ 0 h 3429000"/>
              <a:gd name="connsiteX2" fmla="*/ 4029559 w 4029559"/>
              <a:gd name="connsiteY2" fmla="*/ 3429000 h 3429000"/>
              <a:gd name="connsiteX3" fmla="*/ 0 w 402955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29559" h="3429000">
                <a:moveTo>
                  <a:pt x="0" y="0"/>
                </a:moveTo>
                <a:lnTo>
                  <a:pt x="4029559" y="0"/>
                </a:lnTo>
                <a:lnTo>
                  <a:pt x="4029559"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10" name="Picture Placeholder 9"/>
          <p:cNvSpPr>
            <a:spLocks noGrp="1"/>
          </p:cNvSpPr>
          <p:nvPr>
            <p:ph type="pic" sz="quarter" idx="13"/>
          </p:nvPr>
        </p:nvSpPr>
        <p:spPr>
          <a:xfrm>
            <a:off x="4029557" y="3429000"/>
            <a:ext cx="4132880" cy="3429000"/>
          </a:xfrm>
          <a:custGeom>
            <a:avLst/>
            <a:gdLst>
              <a:gd name="connsiteX0" fmla="*/ 0 w 4132880"/>
              <a:gd name="connsiteY0" fmla="*/ 0 h 3429000"/>
              <a:gd name="connsiteX1" fmla="*/ 4132880 w 4132880"/>
              <a:gd name="connsiteY1" fmla="*/ 0 h 3429000"/>
              <a:gd name="connsiteX2" fmla="*/ 4132880 w 4132880"/>
              <a:gd name="connsiteY2" fmla="*/ 3429000 h 3429000"/>
              <a:gd name="connsiteX3" fmla="*/ 0 w 413288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132880" h="3429000">
                <a:moveTo>
                  <a:pt x="0" y="0"/>
                </a:moveTo>
                <a:lnTo>
                  <a:pt x="4132880" y="0"/>
                </a:lnTo>
                <a:lnTo>
                  <a:pt x="4132880"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3389528437"/>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aster Slide 27">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1" y="0"/>
            <a:ext cx="3519488" cy="6858000"/>
          </a:xfrm>
          <a:custGeom>
            <a:avLst/>
            <a:gdLst>
              <a:gd name="connsiteX0" fmla="*/ 0 w 4029559"/>
              <a:gd name="connsiteY0" fmla="*/ 0 h 4614203"/>
              <a:gd name="connsiteX1" fmla="*/ 4029559 w 4029559"/>
              <a:gd name="connsiteY1" fmla="*/ 0 h 4614203"/>
              <a:gd name="connsiteX2" fmla="*/ 4029559 w 4029559"/>
              <a:gd name="connsiteY2" fmla="*/ 4614203 h 4614203"/>
              <a:gd name="connsiteX3" fmla="*/ 0 w 4029559"/>
              <a:gd name="connsiteY3" fmla="*/ 4614203 h 4614203"/>
            </a:gdLst>
            <a:ahLst/>
            <a:cxnLst>
              <a:cxn ang="0">
                <a:pos x="connsiteX0" y="connsiteY0"/>
              </a:cxn>
              <a:cxn ang="0">
                <a:pos x="connsiteX1" y="connsiteY1"/>
              </a:cxn>
              <a:cxn ang="0">
                <a:pos x="connsiteX2" y="connsiteY2"/>
              </a:cxn>
              <a:cxn ang="0">
                <a:pos x="connsiteX3" y="connsiteY3"/>
              </a:cxn>
            </a:cxnLst>
            <a:rect l="l" t="t" r="r" b="b"/>
            <a:pathLst>
              <a:path w="4029559" h="4614203">
                <a:moveTo>
                  <a:pt x="0" y="0"/>
                </a:moveTo>
                <a:lnTo>
                  <a:pt x="4029559" y="0"/>
                </a:lnTo>
                <a:lnTo>
                  <a:pt x="4029559" y="4614203"/>
                </a:lnTo>
                <a:lnTo>
                  <a:pt x="0" y="4614203"/>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579437744"/>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aster Slide 28">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8162925" y="0"/>
            <a:ext cx="4029075" cy="6858000"/>
          </a:xfrm>
          <a:custGeom>
            <a:avLst/>
            <a:gdLst>
              <a:gd name="connsiteX0" fmla="*/ 0 w 4029559"/>
              <a:gd name="connsiteY0" fmla="*/ 0 h 4614203"/>
              <a:gd name="connsiteX1" fmla="*/ 4029559 w 4029559"/>
              <a:gd name="connsiteY1" fmla="*/ 0 h 4614203"/>
              <a:gd name="connsiteX2" fmla="*/ 4029559 w 4029559"/>
              <a:gd name="connsiteY2" fmla="*/ 4614203 h 4614203"/>
              <a:gd name="connsiteX3" fmla="*/ 0 w 4029559"/>
              <a:gd name="connsiteY3" fmla="*/ 4614203 h 4614203"/>
            </a:gdLst>
            <a:ahLst/>
            <a:cxnLst>
              <a:cxn ang="0">
                <a:pos x="connsiteX0" y="connsiteY0"/>
              </a:cxn>
              <a:cxn ang="0">
                <a:pos x="connsiteX1" y="connsiteY1"/>
              </a:cxn>
              <a:cxn ang="0">
                <a:pos x="connsiteX2" y="connsiteY2"/>
              </a:cxn>
              <a:cxn ang="0">
                <a:pos x="connsiteX3" y="connsiteY3"/>
              </a:cxn>
            </a:cxnLst>
            <a:rect l="l" t="t" r="r" b="b"/>
            <a:pathLst>
              <a:path w="4029559" h="4614203">
                <a:moveTo>
                  <a:pt x="0" y="0"/>
                </a:moveTo>
                <a:lnTo>
                  <a:pt x="4029559" y="0"/>
                </a:lnTo>
                <a:lnTo>
                  <a:pt x="4029559" y="4614203"/>
                </a:lnTo>
                <a:lnTo>
                  <a:pt x="0" y="4614203"/>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114024351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aster Slide 29">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1" y="2162177"/>
            <a:ext cx="6564313" cy="4695825"/>
          </a:xfrm>
          <a:custGeom>
            <a:avLst/>
            <a:gdLst>
              <a:gd name="connsiteX0" fmla="*/ 0 w 4029559"/>
              <a:gd name="connsiteY0" fmla="*/ 0 h 4614203"/>
              <a:gd name="connsiteX1" fmla="*/ 4029559 w 4029559"/>
              <a:gd name="connsiteY1" fmla="*/ 0 h 4614203"/>
              <a:gd name="connsiteX2" fmla="*/ 4029559 w 4029559"/>
              <a:gd name="connsiteY2" fmla="*/ 4614203 h 4614203"/>
              <a:gd name="connsiteX3" fmla="*/ 0 w 4029559"/>
              <a:gd name="connsiteY3" fmla="*/ 4614203 h 4614203"/>
            </a:gdLst>
            <a:ahLst/>
            <a:cxnLst>
              <a:cxn ang="0">
                <a:pos x="connsiteX0" y="connsiteY0"/>
              </a:cxn>
              <a:cxn ang="0">
                <a:pos x="connsiteX1" y="connsiteY1"/>
              </a:cxn>
              <a:cxn ang="0">
                <a:pos x="connsiteX2" y="connsiteY2"/>
              </a:cxn>
              <a:cxn ang="0">
                <a:pos x="connsiteX3" y="connsiteY3"/>
              </a:cxn>
            </a:cxnLst>
            <a:rect l="l" t="t" r="r" b="b"/>
            <a:pathLst>
              <a:path w="4029559" h="4614203">
                <a:moveTo>
                  <a:pt x="0" y="0"/>
                </a:moveTo>
                <a:lnTo>
                  <a:pt x="4029559" y="0"/>
                </a:lnTo>
                <a:lnTo>
                  <a:pt x="4029559" y="4614203"/>
                </a:lnTo>
                <a:lnTo>
                  <a:pt x="0" y="4614203"/>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184808855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Slide 03">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0" y="2"/>
            <a:ext cx="12192000" cy="3629891"/>
          </a:xfrm>
          <a:custGeom>
            <a:avLst/>
            <a:gdLst>
              <a:gd name="connsiteX0" fmla="*/ 0 w 12192000"/>
              <a:gd name="connsiteY0" fmla="*/ 0 h 4035507"/>
              <a:gd name="connsiteX1" fmla="*/ 12192000 w 12192000"/>
              <a:gd name="connsiteY1" fmla="*/ 0 h 4035507"/>
              <a:gd name="connsiteX2" fmla="*/ 12192000 w 12192000"/>
              <a:gd name="connsiteY2" fmla="*/ 4035507 h 4035507"/>
              <a:gd name="connsiteX3" fmla="*/ 0 w 12192000"/>
              <a:gd name="connsiteY3" fmla="*/ 4035507 h 4035507"/>
            </a:gdLst>
            <a:ahLst/>
            <a:cxnLst>
              <a:cxn ang="0">
                <a:pos x="connsiteX0" y="connsiteY0"/>
              </a:cxn>
              <a:cxn ang="0">
                <a:pos x="connsiteX1" y="connsiteY1"/>
              </a:cxn>
              <a:cxn ang="0">
                <a:pos x="connsiteX2" y="connsiteY2"/>
              </a:cxn>
              <a:cxn ang="0">
                <a:pos x="connsiteX3" y="connsiteY3"/>
              </a:cxn>
            </a:cxnLst>
            <a:rect l="l" t="t" r="r" b="b"/>
            <a:pathLst>
              <a:path w="12192000" h="4035507">
                <a:moveTo>
                  <a:pt x="0" y="0"/>
                </a:moveTo>
                <a:lnTo>
                  <a:pt x="12192000" y="0"/>
                </a:lnTo>
                <a:lnTo>
                  <a:pt x="12192000" y="4035507"/>
                </a:lnTo>
                <a:lnTo>
                  <a:pt x="0" y="4035507"/>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2633928487"/>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aster Slide 30">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0" y="0"/>
            <a:ext cx="12192000" cy="6858000"/>
          </a:xfrm>
          <a:custGeom>
            <a:avLst/>
            <a:gdLst>
              <a:gd name="connsiteX0" fmla="*/ 0 w 8043620"/>
              <a:gd name="connsiteY0" fmla="*/ 0 h 6858000"/>
              <a:gd name="connsiteX1" fmla="*/ 8043620 w 8043620"/>
              <a:gd name="connsiteY1" fmla="*/ 0 h 6858000"/>
              <a:gd name="connsiteX2" fmla="*/ 8043620 w 8043620"/>
              <a:gd name="connsiteY2" fmla="*/ 6858000 h 6858000"/>
              <a:gd name="connsiteX3" fmla="*/ 0 w 804362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43620" h="6858000">
                <a:moveTo>
                  <a:pt x="0" y="0"/>
                </a:moveTo>
                <a:lnTo>
                  <a:pt x="8043620" y="0"/>
                </a:lnTo>
                <a:lnTo>
                  <a:pt x="8043620" y="6858000"/>
                </a:lnTo>
                <a:lnTo>
                  <a:pt x="0" y="6858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1482457168"/>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aster Slide 31">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18256" y="5023637"/>
            <a:ext cx="5504656" cy="1836177"/>
          </a:xfrm>
          <a:custGeom>
            <a:avLst/>
            <a:gdLst>
              <a:gd name="connsiteX0" fmla="*/ 0 w 5486400"/>
              <a:gd name="connsiteY0" fmla="*/ 0 h 2623124"/>
              <a:gd name="connsiteX1" fmla="*/ 5486400 w 5486400"/>
              <a:gd name="connsiteY1" fmla="*/ 0 h 2623124"/>
              <a:gd name="connsiteX2" fmla="*/ 5486400 w 5486400"/>
              <a:gd name="connsiteY2" fmla="*/ 2623124 h 2623124"/>
              <a:gd name="connsiteX3" fmla="*/ 0 w 5486400"/>
              <a:gd name="connsiteY3" fmla="*/ 2623124 h 2623124"/>
            </a:gdLst>
            <a:ahLst/>
            <a:cxnLst>
              <a:cxn ang="0">
                <a:pos x="connsiteX0" y="connsiteY0"/>
              </a:cxn>
              <a:cxn ang="0">
                <a:pos x="connsiteX1" y="connsiteY1"/>
              </a:cxn>
              <a:cxn ang="0">
                <a:pos x="connsiteX2" y="connsiteY2"/>
              </a:cxn>
              <a:cxn ang="0">
                <a:pos x="connsiteX3" y="connsiteY3"/>
              </a:cxn>
            </a:cxnLst>
            <a:rect l="l" t="t" r="r" b="b"/>
            <a:pathLst>
              <a:path w="5486400" h="2623124">
                <a:moveTo>
                  <a:pt x="0" y="0"/>
                </a:moveTo>
                <a:lnTo>
                  <a:pt x="5486400" y="0"/>
                </a:lnTo>
                <a:lnTo>
                  <a:pt x="5486400" y="2623124"/>
                </a:lnTo>
                <a:lnTo>
                  <a:pt x="0" y="2623124"/>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5" name="Picture Placeholder 4"/>
          <p:cNvSpPr>
            <a:spLocks noGrp="1"/>
          </p:cNvSpPr>
          <p:nvPr>
            <p:ph type="pic" sz="quarter" idx="13"/>
          </p:nvPr>
        </p:nvSpPr>
        <p:spPr>
          <a:xfrm>
            <a:off x="6709405" y="2"/>
            <a:ext cx="5504656" cy="1786271"/>
          </a:xfrm>
          <a:custGeom>
            <a:avLst/>
            <a:gdLst>
              <a:gd name="connsiteX0" fmla="*/ 0 w 5504656"/>
              <a:gd name="connsiteY0" fmla="*/ 0 h 1786271"/>
              <a:gd name="connsiteX1" fmla="*/ 5504656 w 5504656"/>
              <a:gd name="connsiteY1" fmla="*/ 0 h 1786271"/>
              <a:gd name="connsiteX2" fmla="*/ 5504656 w 5504656"/>
              <a:gd name="connsiteY2" fmla="*/ 1786271 h 1786271"/>
              <a:gd name="connsiteX3" fmla="*/ 0 w 5504656"/>
              <a:gd name="connsiteY3" fmla="*/ 1786271 h 1786271"/>
            </a:gdLst>
            <a:ahLst/>
            <a:cxnLst>
              <a:cxn ang="0">
                <a:pos x="connsiteX0" y="connsiteY0"/>
              </a:cxn>
              <a:cxn ang="0">
                <a:pos x="connsiteX1" y="connsiteY1"/>
              </a:cxn>
              <a:cxn ang="0">
                <a:pos x="connsiteX2" y="connsiteY2"/>
              </a:cxn>
              <a:cxn ang="0">
                <a:pos x="connsiteX3" y="connsiteY3"/>
              </a:cxn>
            </a:cxnLst>
            <a:rect l="l" t="t" r="r" b="b"/>
            <a:pathLst>
              <a:path w="5504656" h="1786271">
                <a:moveTo>
                  <a:pt x="0" y="0"/>
                </a:moveTo>
                <a:lnTo>
                  <a:pt x="5504656" y="0"/>
                </a:lnTo>
                <a:lnTo>
                  <a:pt x="5504656" y="1786271"/>
                </a:lnTo>
                <a:lnTo>
                  <a:pt x="0" y="1786271"/>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378628293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aster Slide 33">
    <p:spTree>
      <p:nvGrpSpPr>
        <p:cNvPr id="1" name=""/>
        <p:cNvGrpSpPr/>
        <p:nvPr/>
      </p:nvGrpSpPr>
      <p:grpSpPr>
        <a:xfrm>
          <a:off x="0" y="0"/>
          <a:ext cx="0" cy="0"/>
          <a:chOff x="0" y="0"/>
          <a:chExt cx="0" cy="0"/>
        </a:xfrm>
      </p:grpSpPr>
      <p:sp>
        <p:nvSpPr>
          <p:cNvPr id="11" name="Picture Placeholder 7"/>
          <p:cNvSpPr>
            <a:spLocks noGrp="1"/>
          </p:cNvSpPr>
          <p:nvPr>
            <p:ph type="pic" sz="quarter" idx="12"/>
          </p:nvPr>
        </p:nvSpPr>
        <p:spPr>
          <a:xfrm>
            <a:off x="5627689" y="2162177"/>
            <a:ext cx="6564312" cy="4695825"/>
          </a:xfrm>
          <a:custGeom>
            <a:avLst/>
            <a:gdLst>
              <a:gd name="connsiteX0" fmla="*/ 0 w 4029559"/>
              <a:gd name="connsiteY0" fmla="*/ 0 h 4614203"/>
              <a:gd name="connsiteX1" fmla="*/ 4029559 w 4029559"/>
              <a:gd name="connsiteY1" fmla="*/ 0 h 4614203"/>
              <a:gd name="connsiteX2" fmla="*/ 4029559 w 4029559"/>
              <a:gd name="connsiteY2" fmla="*/ 4614203 h 4614203"/>
              <a:gd name="connsiteX3" fmla="*/ 0 w 4029559"/>
              <a:gd name="connsiteY3" fmla="*/ 4614203 h 4614203"/>
            </a:gdLst>
            <a:ahLst/>
            <a:cxnLst>
              <a:cxn ang="0">
                <a:pos x="connsiteX0" y="connsiteY0"/>
              </a:cxn>
              <a:cxn ang="0">
                <a:pos x="connsiteX1" y="connsiteY1"/>
              </a:cxn>
              <a:cxn ang="0">
                <a:pos x="connsiteX2" y="connsiteY2"/>
              </a:cxn>
              <a:cxn ang="0">
                <a:pos x="connsiteX3" y="connsiteY3"/>
              </a:cxn>
            </a:cxnLst>
            <a:rect l="l" t="t" r="r" b="b"/>
            <a:pathLst>
              <a:path w="4029559" h="4614203">
                <a:moveTo>
                  <a:pt x="0" y="0"/>
                </a:moveTo>
                <a:lnTo>
                  <a:pt x="4029559" y="0"/>
                </a:lnTo>
                <a:lnTo>
                  <a:pt x="4029559" y="4614203"/>
                </a:lnTo>
                <a:lnTo>
                  <a:pt x="0" y="4614203"/>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1119477705"/>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aster Slide 34">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0" y="0"/>
            <a:ext cx="7463448" cy="6858000"/>
          </a:xfrm>
          <a:custGeom>
            <a:avLst/>
            <a:gdLst>
              <a:gd name="connsiteX0" fmla="*/ 0 w 7463448"/>
              <a:gd name="connsiteY0" fmla="*/ 0 h 6858000"/>
              <a:gd name="connsiteX1" fmla="*/ 7463448 w 7463448"/>
              <a:gd name="connsiteY1" fmla="*/ 0 h 6858000"/>
              <a:gd name="connsiteX2" fmla="*/ 7463448 w 7463448"/>
              <a:gd name="connsiteY2" fmla="*/ 6858000 h 6858000"/>
              <a:gd name="connsiteX3" fmla="*/ 0 w 746344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463448" h="6858000">
                <a:moveTo>
                  <a:pt x="0" y="0"/>
                </a:moveTo>
                <a:lnTo>
                  <a:pt x="7463448" y="0"/>
                </a:lnTo>
                <a:lnTo>
                  <a:pt x="7463448" y="6858000"/>
                </a:lnTo>
                <a:lnTo>
                  <a:pt x="0" y="6858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1243362665"/>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8">
            <a:extLst>
              <a:ext uri="{FF2B5EF4-FFF2-40B4-BE49-F238E27FC236}">
                <a16:creationId xmlns:a16="http://schemas.microsoft.com/office/drawing/2014/main" id="{270F75BD-3389-EB47-54CB-E675439775C5}"/>
              </a:ext>
            </a:extLst>
          </p:cNvPr>
          <p:cNvSpPr>
            <a:spLocks noGrp="1" noChangeArrowheads="1"/>
          </p:cNvSpPr>
          <p:nvPr>
            <p:ph type="dt" sz="half" idx="10"/>
          </p:nvPr>
        </p:nvSpPr>
        <p:spPr/>
        <p:txBody>
          <a:bodyPr/>
          <a:lstStyle>
            <a:lvl1pPr>
              <a:defRPr/>
            </a:lvl1pPr>
          </a:lstStyle>
          <a:p>
            <a:pPr>
              <a:defRPr/>
            </a:pPr>
            <a:endParaRPr lang="pt-BR"/>
          </a:p>
        </p:txBody>
      </p:sp>
      <p:sp>
        <p:nvSpPr>
          <p:cNvPr id="5" name="Rectangle 9">
            <a:extLst>
              <a:ext uri="{FF2B5EF4-FFF2-40B4-BE49-F238E27FC236}">
                <a16:creationId xmlns:a16="http://schemas.microsoft.com/office/drawing/2014/main" id="{F9C2B4C4-029F-F07F-9F48-F120477BA826}"/>
              </a:ext>
            </a:extLst>
          </p:cNvPr>
          <p:cNvSpPr>
            <a:spLocks noGrp="1" noChangeArrowheads="1"/>
          </p:cNvSpPr>
          <p:nvPr>
            <p:ph type="ftr" sz="quarter" idx="11"/>
          </p:nvPr>
        </p:nvSpPr>
        <p:spPr/>
        <p:txBody>
          <a:bodyPr/>
          <a:lstStyle>
            <a:lvl1pPr>
              <a:defRPr/>
            </a:lvl1pPr>
          </a:lstStyle>
          <a:p>
            <a:pPr>
              <a:defRPr/>
            </a:pPr>
            <a:endParaRPr lang="pt-BR"/>
          </a:p>
        </p:txBody>
      </p:sp>
      <p:sp>
        <p:nvSpPr>
          <p:cNvPr id="6" name="Rectangle 10">
            <a:extLst>
              <a:ext uri="{FF2B5EF4-FFF2-40B4-BE49-F238E27FC236}">
                <a16:creationId xmlns:a16="http://schemas.microsoft.com/office/drawing/2014/main" id="{25285ACC-8CEB-184D-C56A-7F1528FD92B8}"/>
              </a:ext>
            </a:extLst>
          </p:cNvPr>
          <p:cNvSpPr>
            <a:spLocks noGrp="1" noChangeArrowheads="1"/>
          </p:cNvSpPr>
          <p:nvPr>
            <p:ph type="sldNum" sz="quarter" idx="12"/>
          </p:nvPr>
        </p:nvSpPr>
        <p:spPr/>
        <p:txBody>
          <a:bodyPr/>
          <a:lstStyle>
            <a:lvl1pPr>
              <a:defRPr/>
            </a:lvl1pPr>
          </a:lstStyle>
          <a:p>
            <a:pPr>
              <a:defRPr/>
            </a:pPr>
            <a:fld id="{804AE089-21E7-400A-8976-6084C874D92F}" type="slidenum">
              <a:rPr lang="pt-BR" altLang="en-US"/>
              <a:pPr>
                <a:defRPr/>
              </a:pPr>
              <a:t>‹nº›</a:t>
            </a:fld>
            <a:endParaRPr lang="pt-BR" altLang="en-US"/>
          </a:p>
        </p:txBody>
      </p:sp>
    </p:spTree>
    <p:extLst>
      <p:ext uri="{BB962C8B-B14F-4D97-AF65-F5344CB8AC3E}">
        <p14:creationId xmlns:p14="http://schemas.microsoft.com/office/powerpoint/2010/main" val="2195798195"/>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Slide 04">
    <p:spTree>
      <p:nvGrpSpPr>
        <p:cNvPr id="1" name=""/>
        <p:cNvGrpSpPr/>
        <p:nvPr/>
      </p:nvGrpSpPr>
      <p:grpSpPr>
        <a:xfrm>
          <a:off x="0" y="0"/>
          <a:ext cx="0" cy="0"/>
          <a:chOff x="0" y="0"/>
          <a:chExt cx="0" cy="0"/>
        </a:xfrm>
      </p:grpSpPr>
      <p:sp>
        <p:nvSpPr>
          <p:cNvPr id="13" name="Picture Placeholder 12"/>
          <p:cNvSpPr>
            <a:spLocks noGrp="1"/>
          </p:cNvSpPr>
          <p:nvPr>
            <p:ph type="pic" sz="quarter" idx="12"/>
          </p:nvPr>
        </p:nvSpPr>
        <p:spPr>
          <a:xfrm>
            <a:off x="0" y="4234876"/>
            <a:ext cx="5486400" cy="2623124"/>
          </a:xfrm>
          <a:custGeom>
            <a:avLst/>
            <a:gdLst>
              <a:gd name="connsiteX0" fmla="*/ 0 w 5486400"/>
              <a:gd name="connsiteY0" fmla="*/ 0 h 2623124"/>
              <a:gd name="connsiteX1" fmla="*/ 5486400 w 5486400"/>
              <a:gd name="connsiteY1" fmla="*/ 0 h 2623124"/>
              <a:gd name="connsiteX2" fmla="*/ 5486400 w 5486400"/>
              <a:gd name="connsiteY2" fmla="*/ 2623124 h 2623124"/>
              <a:gd name="connsiteX3" fmla="*/ 0 w 5486400"/>
              <a:gd name="connsiteY3" fmla="*/ 2623124 h 2623124"/>
            </a:gdLst>
            <a:ahLst/>
            <a:cxnLst>
              <a:cxn ang="0">
                <a:pos x="connsiteX0" y="connsiteY0"/>
              </a:cxn>
              <a:cxn ang="0">
                <a:pos x="connsiteX1" y="connsiteY1"/>
              </a:cxn>
              <a:cxn ang="0">
                <a:pos x="connsiteX2" y="connsiteY2"/>
              </a:cxn>
              <a:cxn ang="0">
                <a:pos x="connsiteX3" y="connsiteY3"/>
              </a:cxn>
            </a:cxnLst>
            <a:rect l="l" t="t" r="r" b="b"/>
            <a:pathLst>
              <a:path w="5486400" h="2623124">
                <a:moveTo>
                  <a:pt x="0" y="0"/>
                </a:moveTo>
                <a:lnTo>
                  <a:pt x="5486400" y="0"/>
                </a:lnTo>
                <a:lnTo>
                  <a:pt x="5486400" y="2623124"/>
                </a:lnTo>
                <a:lnTo>
                  <a:pt x="0" y="2623124"/>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11" name="Picture Placeholder 10"/>
          <p:cNvSpPr>
            <a:spLocks noGrp="1"/>
          </p:cNvSpPr>
          <p:nvPr>
            <p:ph type="pic" sz="quarter" idx="11"/>
          </p:nvPr>
        </p:nvSpPr>
        <p:spPr>
          <a:xfrm>
            <a:off x="6705602" y="0"/>
            <a:ext cx="5486399" cy="2658794"/>
          </a:xfrm>
          <a:custGeom>
            <a:avLst/>
            <a:gdLst>
              <a:gd name="connsiteX0" fmla="*/ 0 w 5486398"/>
              <a:gd name="connsiteY0" fmla="*/ 0 h 2658794"/>
              <a:gd name="connsiteX1" fmla="*/ 5486398 w 5486398"/>
              <a:gd name="connsiteY1" fmla="*/ 0 h 2658794"/>
              <a:gd name="connsiteX2" fmla="*/ 5486398 w 5486398"/>
              <a:gd name="connsiteY2" fmla="*/ 2658794 h 2658794"/>
              <a:gd name="connsiteX3" fmla="*/ 0 w 5486398"/>
              <a:gd name="connsiteY3" fmla="*/ 2658794 h 2658794"/>
            </a:gdLst>
            <a:ahLst/>
            <a:cxnLst>
              <a:cxn ang="0">
                <a:pos x="connsiteX0" y="connsiteY0"/>
              </a:cxn>
              <a:cxn ang="0">
                <a:pos x="connsiteX1" y="connsiteY1"/>
              </a:cxn>
              <a:cxn ang="0">
                <a:pos x="connsiteX2" y="connsiteY2"/>
              </a:cxn>
              <a:cxn ang="0">
                <a:pos x="connsiteX3" y="connsiteY3"/>
              </a:cxn>
            </a:cxnLst>
            <a:rect l="l" t="t" r="r" b="b"/>
            <a:pathLst>
              <a:path w="5486398" h="2658794">
                <a:moveTo>
                  <a:pt x="0" y="0"/>
                </a:moveTo>
                <a:lnTo>
                  <a:pt x="5486398" y="0"/>
                </a:lnTo>
                <a:lnTo>
                  <a:pt x="5486398" y="2658794"/>
                </a:lnTo>
                <a:lnTo>
                  <a:pt x="0" y="2658794"/>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18652745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Slide 05">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0" y="0"/>
            <a:ext cx="5486400" cy="2623124"/>
          </a:xfrm>
          <a:custGeom>
            <a:avLst/>
            <a:gdLst>
              <a:gd name="connsiteX0" fmla="*/ 0 w 5486400"/>
              <a:gd name="connsiteY0" fmla="*/ 0 h 2623124"/>
              <a:gd name="connsiteX1" fmla="*/ 5486400 w 5486400"/>
              <a:gd name="connsiteY1" fmla="*/ 0 h 2623124"/>
              <a:gd name="connsiteX2" fmla="*/ 5486400 w 5486400"/>
              <a:gd name="connsiteY2" fmla="*/ 2623124 h 2623124"/>
              <a:gd name="connsiteX3" fmla="*/ 0 w 5486400"/>
              <a:gd name="connsiteY3" fmla="*/ 2623124 h 2623124"/>
            </a:gdLst>
            <a:ahLst/>
            <a:cxnLst>
              <a:cxn ang="0">
                <a:pos x="connsiteX0" y="connsiteY0"/>
              </a:cxn>
              <a:cxn ang="0">
                <a:pos x="connsiteX1" y="connsiteY1"/>
              </a:cxn>
              <a:cxn ang="0">
                <a:pos x="connsiteX2" y="connsiteY2"/>
              </a:cxn>
              <a:cxn ang="0">
                <a:pos x="connsiteX3" y="connsiteY3"/>
              </a:cxn>
            </a:cxnLst>
            <a:rect l="l" t="t" r="r" b="b"/>
            <a:pathLst>
              <a:path w="5486400" h="2623124">
                <a:moveTo>
                  <a:pt x="0" y="0"/>
                </a:moveTo>
                <a:lnTo>
                  <a:pt x="5486400" y="0"/>
                </a:lnTo>
                <a:lnTo>
                  <a:pt x="5486400" y="2623124"/>
                </a:lnTo>
                <a:lnTo>
                  <a:pt x="0" y="2623124"/>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11" name="Picture Placeholder 10"/>
          <p:cNvSpPr>
            <a:spLocks noGrp="1"/>
          </p:cNvSpPr>
          <p:nvPr>
            <p:ph type="pic" sz="quarter" idx="11"/>
          </p:nvPr>
        </p:nvSpPr>
        <p:spPr>
          <a:xfrm>
            <a:off x="6705602" y="4199206"/>
            <a:ext cx="5486399" cy="2658794"/>
          </a:xfrm>
          <a:custGeom>
            <a:avLst/>
            <a:gdLst>
              <a:gd name="connsiteX0" fmla="*/ 0 w 5486398"/>
              <a:gd name="connsiteY0" fmla="*/ 0 h 2658794"/>
              <a:gd name="connsiteX1" fmla="*/ 5486398 w 5486398"/>
              <a:gd name="connsiteY1" fmla="*/ 0 h 2658794"/>
              <a:gd name="connsiteX2" fmla="*/ 5486398 w 5486398"/>
              <a:gd name="connsiteY2" fmla="*/ 2658794 h 2658794"/>
              <a:gd name="connsiteX3" fmla="*/ 0 w 5486398"/>
              <a:gd name="connsiteY3" fmla="*/ 2658794 h 2658794"/>
            </a:gdLst>
            <a:ahLst/>
            <a:cxnLst>
              <a:cxn ang="0">
                <a:pos x="connsiteX0" y="connsiteY0"/>
              </a:cxn>
              <a:cxn ang="0">
                <a:pos x="connsiteX1" y="connsiteY1"/>
              </a:cxn>
              <a:cxn ang="0">
                <a:pos x="connsiteX2" y="connsiteY2"/>
              </a:cxn>
              <a:cxn ang="0">
                <a:pos x="connsiteX3" y="connsiteY3"/>
              </a:cxn>
            </a:cxnLst>
            <a:rect l="l" t="t" r="r" b="b"/>
            <a:pathLst>
              <a:path w="5486398" h="2658794">
                <a:moveTo>
                  <a:pt x="0" y="0"/>
                </a:moveTo>
                <a:lnTo>
                  <a:pt x="5486398" y="0"/>
                </a:lnTo>
                <a:lnTo>
                  <a:pt x="5486398" y="2658794"/>
                </a:lnTo>
                <a:lnTo>
                  <a:pt x="0" y="2658794"/>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208788232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Slide 06">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7484013" y="3429000"/>
            <a:ext cx="4707988" cy="3429000"/>
          </a:xfrm>
          <a:custGeom>
            <a:avLst/>
            <a:gdLst>
              <a:gd name="connsiteX0" fmla="*/ 0 w 4707988"/>
              <a:gd name="connsiteY0" fmla="*/ 0 h 3429000"/>
              <a:gd name="connsiteX1" fmla="*/ 4707988 w 4707988"/>
              <a:gd name="connsiteY1" fmla="*/ 0 h 3429000"/>
              <a:gd name="connsiteX2" fmla="*/ 4707988 w 4707988"/>
              <a:gd name="connsiteY2" fmla="*/ 3429000 h 3429000"/>
              <a:gd name="connsiteX3" fmla="*/ 0 w 4707988"/>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707988" h="3429000">
                <a:moveTo>
                  <a:pt x="0" y="0"/>
                </a:moveTo>
                <a:lnTo>
                  <a:pt x="4707988" y="0"/>
                </a:lnTo>
                <a:lnTo>
                  <a:pt x="4707988"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9" name="Picture Placeholder 8"/>
          <p:cNvSpPr>
            <a:spLocks noGrp="1"/>
          </p:cNvSpPr>
          <p:nvPr>
            <p:ph type="pic" sz="quarter" idx="12"/>
          </p:nvPr>
        </p:nvSpPr>
        <p:spPr>
          <a:xfrm>
            <a:off x="7484013" y="0"/>
            <a:ext cx="4707988" cy="3429000"/>
          </a:xfrm>
          <a:custGeom>
            <a:avLst/>
            <a:gdLst>
              <a:gd name="connsiteX0" fmla="*/ 0 w 4707988"/>
              <a:gd name="connsiteY0" fmla="*/ 0 h 3429000"/>
              <a:gd name="connsiteX1" fmla="*/ 4707988 w 4707988"/>
              <a:gd name="connsiteY1" fmla="*/ 0 h 3429000"/>
              <a:gd name="connsiteX2" fmla="*/ 4707988 w 4707988"/>
              <a:gd name="connsiteY2" fmla="*/ 3429000 h 3429000"/>
              <a:gd name="connsiteX3" fmla="*/ 0 w 4707988"/>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707988" h="3429000">
                <a:moveTo>
                  <a:pt x="0" y="0"/>
                </a:moveTo>
                <a:lnTo>
                  <a:pt x="4707988" y="0"/>
                </a:lnTo>
                <a:lnTo>
                  <a:pt x="4707988"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3605543551"/>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ster Slide 07">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7129613" y="3407388"/>
            <a:ext cx="5062388" cy="3450615"/>
          </a:xfrm>
          <a:custGeom>
            <a:avLst/>
            <a:gdLst>
              <a:gd name="connsiteX0" fmla="*/ 0 w 5062388"/>
              <a:gd name="connsiteY0" fmla="*/ 0 h 3450615"/>
              <a:gd name="connsiteX1" fmla="*/ 5062388 w 5062388"/>
              <a:gd name="connsiteY1" fmla="*/ 0 h 3450615"/>
              <a:gd name="connsiteX2" fmla="*/ 5062388 w 5062388"/>
              <a:gd name="connsiteY2" fmla="*/ 3450615 h 3450615"/>
              <a:gd name="connsiteX3" fmla="*/ 0 w 5062388"/>
              <a:gd name="connsiteY3" fmla="*/ 3450615 h 3450615"/>
            </a:gdLst>
            <a:ahLst/>
            <a:cxnLst>
              <a:cxn ang="0">
                <a:pos x="connsiteX0" y="connsiteY0"/>
              </a:cxn>
              <a:cxn ang="0">
                <a:pos x="connsiteX1" y="connsiteY1"/>
              </a:cxn>
              <a:cxn ang="0">
                <a:pos x="connsiteX2" y="connsiteY2"/>
              </a:cxn>
              <a:cxn ang="0">
                <a:pos x="connsiteX3" y="connsiteY3"/>
              </a:cxn>
            </a:cxnLst>
            <a:rect l="l" t="t" r="r" b="b"/>
            <a:pathLst>
              <a:path w="5062388" h="3450615">
                <a:moveTo>
                  <a:pt x="0" y="0"/>
                </a:moveTo>
                <a:lnTo>
                  <a:pt x="5062388" y="0"/>
                </a:lnTo>
                <a:lnTo>
                  <a:pt x="5062388" y="3450615"/>
                </a:lnTo>
                <a:lnTo>
                  <a:pt x="0" y="3450615"/>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
        <p:nvSpPr>
          <p:cNvPr id="11" name="Picture Placeholder 10"/>
          <p:cNvSpPr>
            <a:spLocks noGrp="1"/>
          </p:cNvSpPr>
          <p:nvPr>
            <p:ph type="pic" sz="quarter" idx="12"/>
          </p:nvPr>
        </p:nvSpPr>
        <p:spPr>
          <a:xfrm>
            <a:off x="3884131" y="2"/>
            <a:ext cx="5062388" cy="3407385"/>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635069357"/>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ster Slide 08">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7258931" y="0"/>
            <a:ext cx="4933071" cy="6858000"/>
          </a:xfrm>
          <a:custGeom>
            <a:avLst/>
            <a:gdLst>
              <a:gd name="connsiteX0" fmla="*/ 0 w 4933071"/>
              <a:gd name="connsiteY0" fmla="*/ 0 h 6858000"/>
              <a:gd name="connsiteX1" fmla="*/ 4933071 w 4933071"/>
              <a:gd name="connsiteY1" fmla="*/ 0 h 6858000"/>
              <a:gd name="connsiteX2" fmla="*/ 4933071 w 4933071"/>
              <a:gd name="connsiteY2" fmla="*/ 6858000 h 6858000"/>
              <a:gd name="connsiteX3" fmla="*/ 0 w 493307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33071" h="6858000">
                <a:moveTo>
                  <a:pt x="0" y="0"/>
                </a:moveTo>
                <a:lnTo>
                  <a:pt x="4933071" y="0"/>
                </a:lnTo>
                <a:lnTo>
                  <a:pt x="4933071" y="6858000"/>
                </a:lnTo>
                <a:lnTo>
                  <a:pt x="0" y="6858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5630976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Slide 09">
    <p:spTree>
      <p:nvGrpSpPr>
        <p:cNvPr id="1" name=""/>
        <p:cNvGrpSpPr/>
        <p:nvPr/>
      </p:nvGrpSpPr>
      <p:grpSpPr>
        <a:xfrm>
          <a:off x="0" y="0"/>
          <a:ext cx="0" cy="0"/>
          <a:chOff x="0" y="0"/>
          <a:chExt cx="0" cy="0"/>
        </a:xfrm>
      </p:grpSpPr>
      <p:sp>
        <p:nvSpPr>
          <p:cNvPr id="5" name="Picture Placeholder 9"/>
          <p:cNvSpPr>
            <a:spLocks noGrp="1"/>
          </p:cNvSpPr>
          <p:nvPr>
            <p:ph type="pic" sz="quarter" idx="13"/>
          </p:nvPr>
        </p:nvSpPr>
        <p:spPr>
          <a:xfrm>
            <a:off x="0" y="2"/>
            <a:ext cx="4359349" cy="5559195"/>
          </a:xfrm>
          <a:custGeom>
            <a:avLst/>
            <a:gdLst>
              <a:gd name="connsiteX0" fmla="*/ 0 w 4933071"/>
              <a:gd name="connsiteY0" fmla="*/ 0 h 6858000"/>
              <a:gd name="connsiteX1" fmla="*/ 4933071 w 4933071"/>
              <a:gd name="connsiteY1" fmla="*/ 0 h 6858000"/>
              <a:gd name="connsiteX2" fmla="*/ 4933071 w 4933071"/>
              <a:gd name="connsiteY2" fmla="*/ 6858000 h 6858000"/>
              <a:gd name="connsiteX3" fmla="*/ 0 w 493307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33071" h="6858000">
                <a:moveTo>
                  <a:pt x="0" y="0"/>
                </a:moveTo>
                <a:lnTo>
                  <a:pt x="4933071" y="0"/>
                </a:lnTo>
                <a:lnTo>
                  <a:pt x="4933071" y="6858000"/>
                </a:lnTo>
                <a:lnTo>
                  <a:pt x="0" y="6858000"/>
                </a:lnTo>
                <a:close/>
              </a:path>
            </a:pathLst>
          </a:custGeom>
          <a:pattFill prst="pct5">
            <a:fgClr>
              <a:schemeClr val="tx1"/>
            </a:fgClr>
            <a:bgClr>
              <a:schemeClr val="bg1"/>
            </a:bgClr>
          </a:pattFill>
        </p:spPr>
        <p:txBody>
          <a:bodyPr rtlCol="0" anchor="ctr">
            <a:noAutofit/>
          </a:bodyPr>
          <a:lstStyle>
            <a:lvl1pPr marL="0" indent="0" algn="ctr">
              <a:buNone/>
              <a:defRPr sz="1600" spc="300">
                <a:latin typeface="Arial" panose="020B0604020202020204" pitchFamily="34" charset="0"/>
                <a:cs typeface="Arial" panose="020B0604020202020204" pitchFamily="34" charset="0"/>
              </a:defRPr>
            </a:lvl1pPr>
          </a:lstStyle>
          <a:p>
            <a:pPr lvl="0"/>
            <a:r>
              <a:rPr lang="pt-BR" noProof="0"/>
              <a:t>Clique no ícone para adicionar uma imagem</a:t>
            </a:r>
            <a:endParaRPr lang="en-US" noProof="0" dirty="0"/>
          </a:p>
        </p:txBody>
      </p:sp>
    </p:spTree>
    <p:extLst>
      <p:ext uri="{BB962C8B-B14F-4D97-AF65-F5344CB8AC3E}">
        <p14:creationId xmlns:p14="http://schemas.microsoft.com/office/powerpoint/2010/main" val="4182199260"/>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5791ABD-6EAF-5410-3C23-7B3023D2847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pt-BR"/>
              <a:t>Click to edit Master title style</a:t>
            </a:r>
            <a:endParaRPr lang="id-ID" altLang="pt-BR"/>
          </a:p>
        </p:txBody>
      </p:sp>
      <p:sp>
        <p:nvSpPr>
          <p:cNvPr id="1027" name="Text Placeholder 2">
            <a:extLst>
              <a:ext uri="{FF2B5EF4-FFF2-40B4-BE49-F238E27FC236}">
                <a16:creationId xmlns:a16="http://schemas.microsoft.com/office/drawing/2014/main" id="{43ABC6DC-3D51-E9FA-2761-B4DFF8FE033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pt-BR"/>
              <a:t>Edit Master text styles</a:t>
            </a:r>
          </a:p>
          <a:p>
            <a:pPr lvl="1"/>
            <a:r>
              <a:rPr lang="en-US" altLang="pt-BR"/>
              <a:t>Second level</a:t>
            </a:r>
          </a:p>
          <a:p>
            <a:pPr lvl="2"/>
            <a:r>
              <a:rPr lang="en-US" altLang="pt-BR"/>
              <a:t>Third level</a:t>
            </a:r>
          </a:p>
          <a:p>
            <a:pPr lvl="3"/>
            <a:r>
              <a:rPr lang="en-US" altLang="pt-BR"/>
              <a:t>Fourth level</a:t>
            </a:r>
          </a:p>
          <a:p>
            <a:pPr lvl="4"/>
            <a:r>
              <a:rPr lang="en-US" altLang="pt-BR"/>
              <a:t>Fifth level</a:t>
            </a:r>
            <a:endParaRPr lang="id-ID" altLang="pt-BR"/>
          </a:p>
        </p:txBody>
      </p:sp>
      <p:sp>
        <p:nvSpPr>
          <p:cNvPr id="4" name="Date Placeholder 3">
            <a:extLst>
              <a:ext uri="{FF2B5EF4-FFF2-40B4-BE49-F238E27FC236}">
                <a16:creationId xmlns:a16="http://schemas.microsoft.com/office/drawing/2014/main" id="{73B258F3-2341-A6B9-3999-D9BED2A162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id-ID"/>
          </a:p>
        </p:txBody>
      </p:sp>
      <p:sp>
        <p:nvSpPr>
          <p:cNvPr id="5" name="Footer Placeholder 4">
            <a:extLst>
              <a:ext uri="{FF2B5EF4-FFF2-40B4-BE49-F238E27FC236}">
                <a16:creationId xmlns:a16="http://schemas.microsoft.com/office/drawing/2014/main" id="{C95DD324-99A4-23B3-1CD8-8A18149071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id-ID"/>
          </a:p>
        </p:txBody>
      </p:sp>
      <p:sp>
        <p:nvSpPr>
          <p:cNvPr id="6" name="Slide Number Placeholder 5">
            <a:extLst>
              <a:ext uri="{FF2B5EF4-FFF2-40B4-BE49-F238E27FC236}">
                <a16:creationId xmlns:a16="http://schemas.microsoft.com/office/drawing/2014/main" id="{4550A659-6961-51F9-AF56-ACFBCCC08A8C}"/>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03EA4B0C-1F68-46EE-8576-C6875B761ECE}" type="slidenum">
              <a:rPr lang="id-ID" altLang="en-US"/>
              <a:pPr>
                <a:defRPr/>
              </a:pPr>
              <a:t>‹nº›</a:t>
            </a:fld>
            <a:endParaRPr lang="id-ID" altLang="en-US"/>
          </a:p>
        </p:txBody>
      </p:sp>
    </p:spTree>
  </p:cSld>
  <p:clrMap bg1="lt1" tx1="dk1" bg2="lt2" tx2="dk2" accent1="accent1" accent2="accent2" accent3="accent3" accent4="accent4" accent5="accent5" accent6="accent6" hlink="hlink" folHlink="folHlink"/>
  <p:sldLayoutIdLst>
    <p:sldLayoutId id="2147485831" r:id="rId1"/>
    <p:sldLayoutId id="2147485832" r:id="rId2"/>
    <p:sldLayoutId id="2147485833" r:id="rId3"/>
    <p:sldLayoutId id="2147485834" r:id="rId4"/>
    <p:sldLayoutId id="2147485835" r:id="rId5"/>
    <p:sldLayoutId id="2147485836" r:id="rId6"/>
    <p:sldLayoutId id="2147485837" r:id="rId7"/>
    <p:sldLayoutId id="2147485838" r:id="rId8"/>
    <p:sldLayoutId id="2147485839" r:id="rId9"/>
    <p:sldLayoutId id="2147485840" r:id="rId10"/>
    <p:sldLayoutId id="2147485841" r:id="rId11"/>
    <p:sldLayoutId id="2147485842" r:id="rId12"/>
    <p:sldLayoutId id="2147485843" r:id="rId13"/>
    <p:sldLayoutId id="2147485844" r:id="rId14"/>
    <p:sldLayoutId id="2147485845" r:id="rId15"/>
    <p:sldLayoutId id="2147485846" r:id="rId16"/>
    <p:sldLayoutId id="2147485847" r:id="rId17"/>
    <p:sldLayoutId id="2147485848" r:id="rId18"/>
    <p:sldLayoutId id="2147485849" r:id="rId19"/>
    <p:sldLayoutId id="2147485850" r:id="rId20"/>
    <p:sldLayoutId id="2147485851" r:id="rId21"/>
    <p:sldLayoutId id="2147485852" r:id="rId22"/>
    <p:sldLayoutId id="2147485853" r:id="rId23"/>
    <p:sldLayoutId id="2147485854" r:id="rId24"/>
    <p:sldLayoutId id="2147485855" r:id="rId25"/>
    <p:sldLayoutId id="2147485856" r:id="rId26"/>
    <p:sldLayoutId id="2147485857" r:id="rId27"/>
    <p:sldLayoutId id="2147485858" r:id="rId28"/>
    <p:sldLayoutId id="2147485859" r:id="rId29"/>
    <p:sldLayoutId id="2147485860" r:id="rId30"/>
    <p:sldLayoutId id="2147485861" r:id="rId31"/>
    <p:sldLayoutId id="2147485862" r:id="rId32"/>
    <p:sldLayoutId id="2147485863" r:id="rId33"/>
    <p:sldLayoutId id="2147485864" r:id="rId34"/>
  </p:sldLayoutIdLst>
  <p:transition spd="slow">
    <p:fade/>
  </p:transition>
  <p:hf hdr="0" ftr="0" dt="0"/>
  <p:txStyles>
    <p:titleStyle>
      <a:lvl1pPr algn="l" defTabSz="912813"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2813"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defTabSz="912813"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defTabSz="912813"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defTabSz="912813"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defTabSz="912813"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defTabSz="912813"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defTabSz="912813"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defTabSz="912813"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7013" indent="-227013" algn="l" defTabSz="912813"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4.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4.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34.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34.xml"/><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34.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34.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34.xml"/><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34.xml"/><Relationship Id="rId5" Type="http://schemas.openxmlformats.org/officeDocument/2006/relationships/image" Target="../media/image37.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34.xml"/><Relationship Id="rId5" Type="http://schemas.openxmlformats.org/officeDocument/2006/relationships/image" Target="../media/image37.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3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9.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34.xml"/><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6.png"/><Relationship Id="rId4"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34.xml"/><Relationship Id="rId5" Type="http://schemas.openxmlformats.org/officeDocument/2006/relationships/image" Target="../media/image49.jpeg"/><Relationship Id="rId4" Type="http://schemas.openxmlformats.org/officeDocument/2006/relationships/image" Target="../media/image48.jpeg"/></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5.xml"/><Relationship Id="rId1" Type="http://schemas.openxmlformats.org/officeDocument/2006/relationships/slideLayout" Target="../slideLayouts/slideLayout34.xml"/><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34.xml"/><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34.xml"/><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34.xml"/><Relationship Id="rId4" Type="http://schemas.openxmlformats.org/officeDocument/2006/relationships/image" Target="../media/image58.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34.xml"/><Relationship Id="rId4" Type="http://schemas.openxmlformats.org/officeDocument/2006/relationships/image" Target="../media/image61.jpeg"/></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34.xml"/><Relationship Id="rId4" Type="http://schemas.openxmlformats.org/officeDocument/2006/relationships/image" Target="../media/image61.jpeg"/></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34.xml"/><Relationship Id="rId4" Type="http://schemas.openxmlformats.org/officeDocument/2006/relationships/image" Target="../media/image63.jpeg"/></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3.xml"/><Relationship Id="rId1" Type="http://schemas.openxmlformats.org/officeDocument/2006/relationships/slideLayout" Target="../slideLayouts/slideLayout34.xml"/><Relationship Id="rId5" Type="http://schemas.openxmlformats.org/officeDocument/2006/relationships/image" Target="../media/image64.jpeg"/><Relationship Id="rId4" Type="http://schemas.openxmlformats.org/officeDocument/2006/relationships/image" Target="../media/image63.jpeg"/></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34.xml"/><Relationship Id="rId4" Type="http://schemas.openxmlformats.org/officeDocument/2006/relationships/image" Target="../media/image67.png"/></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7.xml"/><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5BB0431-A114-08E7-25F4-052900864FE3}"/>
              </a:ext>
            </a:extLst>
          </p:cNvPr>
          <p:cNvSpPr txBox="1"/>
          <p:nvPr/>
        </p:nvSpPr>
        <p:spPr>
          <a:xfrm>
            <a:off x="1549400" y="4652963"/>
            <a:ext cx="9083675" cy="862012"/>
          </a:xfrm>
          <a:prstGeom prst="rect">
            <a:avLst/>
          </a:prstGeom>
          <a:noFill/>
        </p:spPr>
        <p:txBody>
          <a:bodyPr>
            <a:spAutoFit/>
          </a:bodyPr>
          <a:lstStyle/>
          <a:p>
            <a:pPr algn="ctr" eaLnBrk="1" fontAlgn="auto" hangingPunct="1">
              <a:spcBef>
                <a:spcPts val="0"/>
              </a:spcBef>
              <a:spcAft>
                <a:spcPts val="0"/>
              </a:spcAft>
              <a:defRPr/>
            </a:pPr>
            <a:r>
              <a:rPr lang="pt-BR" sz="2500" spc="600" dirty="0">
                <a:solidFill>
                  <a:srgbClr val="543961"/>
                </a:solidFill>
                <a:latin typeface="Source Sans Pro" panose="020B0503030403020204" pitchFamily="34" charset="0"/>
                <a:ea typeface="Source Sans Pro" panose="020B0503030403020204" pitchFamily="34" charset="0"/>
              </a:rPr>
              <a:t>Prof. Dr. Jorge Alberto Soares Tenório</a:t>
            </a:r>
          </a:p>
          <a:p>
            <a:pPr algn="ctr" eaLnBrk="1" fontAlgn="auto" hangingPunct="1">
              <a:spcBef>
                <a:spcPts val="0"/>
              </a:spcBef>
              <a:spcAft>
                <a:spcPts val="0"/>
              </a:spcAft>
              <a:defRPr/>
            </a:pPr>
            <a:r>
              <a:rPr lang="pt-BR" sz="2500" spc="600" dirty="0">
                <a:solidFill>
                  <a:srgbClr val="543961"/>
                </a:solidFill>
                <a:latin typeface="Source Sans Pro" panose="020B0503030403020204" pitchFamily="34" charset="0"/>
                <a:ea typeface="Source Sans Pro" panose="020B0503030403020204" pitchFamily="34" charset="0"/>
              </a:rPr>
              <a:t>Prof. Dr. Amilton Barbosa Botelho Junior</a:t>
            </a:r>
            <a:endParaRPr lang="id-ID" sz="2500" spc="600" dirty="0">
              <a:solidFill>
                <a:srgbClr val="543961"/>
              </a:solidFill>
              <a:latin typeface="Source Sans Pro" panose="020B0503030403020204" pitchFamily="34" charset="0"/>
              <a:ea typeface="Source Sans Pro" panose="020B0503030403020204" pitchFamily="34" charset="0"/>
            </a:endParaRPr>
          </a:p>
        </p:txBody>
      </p:sp>
      <p:sp>
        <p:nvSpPr>
          <p:cNvPr id="10" name="Rectangle 9">
            <a:extLst>
              <a:ext uri="{FF2B5EF4-FFF2-40B4-BE49-F238E27FC236}">
                <a16:creationId xmlns:a16="http://schemas.microsoft.com/office/drawing/2014/main" id="{D70FF10E-19CB-79A6-B8C8-9CB0DEF73188}"/>
              </a:ext>
            </a:extLst>
          </p:cNvPr>
          <p:cNvSpPr/>
          <p:nvPr/>
        </p:nvSpPr>
        <p:spPr>
          <a:xfrm>
            <a:off x="10845800" y="3019425"/>
            <a:ext cx="1346200" cy="3905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11" name="Rectangle 10">
            <a:extLst>
              <a:ext uri="{FF2B5EF4-FFF2-40B4-BE49-F238E27FC236}">
                <a16:creationId xmlns:a16="http://schemas.microsoft.com/office/drawing/2014/main" id="{11CC1B2E-B35E-DC29-FF54-B428BDFC97A2}"/>
              </a:ext>
            </a:extLst>
          </p:cNvPr>
          <p:cNvSpPr/>
          <p:nvPr/>
        </p:nvSpPr>
        <p:spPr>
          <a:xfrm>
            <a:off x="0" y="3019425"/>
            <a:ext cx="1346200" cy="3905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pic>
        <p:nvPicPr>
          <p:cNvPr id="38917" name="Imagem 2" descr="Uma imagem contendo traçado&#10;&#10;Descrição gerada automaticamente">
            <a:extLst>
              <a:ext uri="{FF2B5EF4-FFF2-40B4-BE49-F238E27FC236}">
                <a16:creationId xmlns:a16="http://schemas.microsoft.com/office/drawing/2014/main" id="{E22113FA-E919-1AE8-1919-E606987092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688" y="346075"/>
            <a:ext cx="1468437"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Imagem 6" descr="Uma imagem contendo pare, placa, desenho&#10;&#10;Descrição gerada automaticamente">
            <a:extLst>
              <a:ext uri="{FF2B5EF4-FFF2-40B4-BE49-F238E27FC236}">
                <a16:creationId xmlns:a16="http://schemas.microsoft.com/office/drawing/2014/main" id="{8426C49A-280C-6CAD-A869-32ED93ACE8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2200" y="476250"/>
            <a:ext cx="1881188"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ângulo 1">
            <a:extLst>
              <a:ext uri="{FF2B5EF4-FFF2-40B4-BE49-F238E27FC236}">
                <a16:creationId xmlns:a16="http://schemas.microsoft.com/office/drawing/2014/main" id="{21094326-E910-CB63-C55F-12A5EF7FEAD5}"/>
              </a:ext>
            </a:extLst>
          </p:cNvPr>
          <p:cNvSpPr/>
          <p:nvPr/>
        </p:nvSpPr>
        <p:spPr>
          <a:xfrm>
            <a:off x="1055688" y="1722438"/>
            <a:ext cx="10072687" cy="2984500"/>
          </a:xfrm>
          <a:prstGeom prst="rect">
            <a:avLst/>
          </a:prstGeom>
        </p:spPr>
        <p:txBody>
          <a:bodyPr>
            <a:spAutoFit/>
          </a:bodyPr>
          <a:lstStyle/>
          <a:p>
            <a:pPr algn="ctr" eaLnBrk="1" fontAlgn="auto" hangingPunct="1">
              <a:spcBef>
                <a:spcPts val="0"/>
              </a:spcBef>
              <a:spcAft>
                <a:spcPts val="0"/>
              </a:spcAft>
              <a:defRPr/>
            </a:pPr>
            <a:r>
              <a:rPr lang="pt-BR" sz="5000" b="1" dirty="0">
                <a:solidFill>
                  <a:schemeClr val="tx2"/>
                </a:solidFill>
                <a:latin typeface="Poppins" panose="00000500000000000000" pitchFamily="2" charset="0"/>
              </a:rPr>
              <a:t>PQI 5896 </a:t>
            </a:r>
          </a:p>
          <a:p>
            <a:pPr algn="ctr" eaLnBrk="1" fontAlgn="auto" hangingPunct="1">
              <a:spcBef>
                <a:spcPts val="0"/>
              </a:spcBef>
              <a:spcAft>
                <a:spcPts val="0"/>
              </a:spcAft>
              <a:defRPr/>
            </a:pPr>
            <a:r>
              <a:rPr lang="pt-BR" sz="4000" b="1" dirty="0">
                <a:solidFill>
                  <a:schemeClr val="bg2">
                    <a:lumMod val="50000"/>
                  </a:schemeClr>
                </a:solidFill>
                <a:latin typeface="Poppins" panose="00000500000000000000" pitchFamily="2" charset="0"/>
              </a:rPr>
              <a:t>Recuperação de Compostos Químicos em Soluções Aquosas por Membranas</a:t>
            </a:r>
            <a:br>
              <a:rPr lang="pt-BR" b="1" dirty="0">
                <a:latin typeface="Century Gothic" panose="020B0502020202020204" pitchFamily="34" charset="0"/>
              </a:rPr>
            </a:br>
            <a:endParaRPr lang="pt-BR" b="1" dirty="0">
              <a:latin typeface="Century Gothic" panose="020B0502020202020204" pitchFamily="34" charset="0"/>
            </a:endParaRP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0198C2D3-648F-505D-1049-FFB542276747}"/>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54275" name="Espaço Reservado para Número de Slide 1">
            <a:extLst>
              <a:ext uri="{FF2B5EF4-FFF2-40B4-BE49-F238E27FC236}">
                <a16:creationId xmlns:a16="http://schemas.microsoft.com/office/drawing/2014/main" id="{019E29DF-C375-AE17-89B2-C33E1560757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E3A5EEF-5301-4E55-ACA6-55F8FB6232F8}" type="slidenum">
              <a:rPr lang="pt-BR" altLang="en-US" smtClean="0">
                <a:solidFill>
                  <a:srgbClr val="898989"/>
                </a:solidFill>
              </a:rPr>
              <a:pPr/>
              <a:t>10</a:t>
            </a:fld>
            <a:endParaRPr lang="pt-BR" altLang="en-US">
              <a:solidFill>
                <a:srgbClr val="898989"/>
              </a:solidFill>
            </a:endParaRPr>
          </a:p>
        </p:txBody>
      </p:sp>
      <p:sp>
        <p:nvSpPr>
          <p:cNvPr id="54276" name="Text Box 2">
            <a:extLst>
              <a:ext uri="{FF2B5EF4-FFF2-40B4-BE49-F238E27FC236}">
                <a16:creationId xmlns:a16="http://schemas.microsoft.com/office/drawing/2014/main" id="{1EF2CB96-8C8E-3B93-D58E-F97FA425C720}"/>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Diálise</a:t>
            </a:r>
            <a:endParaRPr lang="pt-BR" altLang="pt-BR" sz="3600" b="1">
              <a:solidFill>
                <a:srgbClr val="283461"/>
              </a:solidFill>
              <a:latin typeface="Arial" panose="020B0604020202020204" pitchFamily="34" charset="0"/>
              <a:cs typeface="Arial" panose="020B0604020202020204" pitchFamily="34" charset="0"/>
            </a:endParaRPr>
          </a:p>
        </p:txBody>
      </p:sp>
      <p:pic>
        <p:nvPicPr>
          <p:cNvPr id="54277" name="Imagem 2">
            <a:extLst>
              <a:ext uri="{FF2B5EF4-FFF2-40B4-BE49-F238E27FC236}">
                <a16:creationId xmlns:a16="http://schemas.microsoft.com/office/drawing/2014/main" id="{882473E3-7DFE-C82E-3234-ECD604DC8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2663" y="950913"/>
            <a:ext cx="7686675" cy="59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CaixaDeTexto 3">
            <a:extLst>
              <a:ext uri="{FF2B5EF4-FFF2-40B4-BE49-F238E27FC236}">
                <a16:creationId xmlns:a16="http://schemas.microsoft.com/office/drawing/2014/main" id="{E862CC83-9027-9A94-E1D9-10C9F23A90FC}"/>
              </a:ext>
            </a:extLst>
          </p:cNvPr>
          <p:cNvSpPr txBox="1">
            <a:spLocks noChangeArrowheads="1"/>
          </p:cNvSpPr>
          <p:nvPr/>
        </p:nvSpPr>
        <p:spPr bwMode="auto">
          <a:xfrm>
            <a:off x="5478463" y="339725"/>
            <a:ext cx="1235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pt-BR" altLang="en-US" sz="3200"/>
              <a:t>∆C = 0</a:t>
            </a:r>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0198C2D3-648F-505D-1049-FFB542276747}"/>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54275" name="Espaço Reservado para Número de Slide 1">
            <a:extLst>
              <a:ext uri="{FF2B5EF4-FFF2-40B4-BE49-F238E27FC236}">
                <a16:creationId xmlns:a16="http://schemas.microsoft.com/office/drawing/2014/main" id="{019E29DF-C375-AE17-89B2-C33E1560757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E3A5EEF-5301-4E55-ACA6-55F8FB6232F8}" type="slidenum">
              <a:rPr lang="pt-BR" altLang="en-US" smtClean="0">
                <a:solidFill>
                  <a:srgbClr val="898989"/>
                </a:solidFill>
              </a:rPr>
              <a:pPr/>
              <a:t>11</a:t>
            </a:fld>
            <a:endParaRPr lang="pt-BR" altLang="en-US">
              <a:solidFill>
                <a:srgbClr val="898989"/>
              </a:solidFill>
            </a:endParaRPr>
          </a:p>
        </p:txBody>
      </p:sp>
      <p:sp>
        <p:nvSpPr>
          <p:cNvPr id="54276" name="Text Box 2">
            <a:extLst>
              <a:ext uri="{FF2B5EF4-FFF2-40B4-BE49-F238E27FC236}">
                <a16:creationId xmlns:a16="http://schemas.microsoft.com/office/drawing/2014/main" id="{1EF2CB96-8C8E-3B93-D58E-F97FA425C720}"/>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Diálise</a:t>
            </a:r>
            <a:endParaRPr lang="pt-BR" altLang="pt-BR" sz="3600" b="1">
              <a:solidFill>
                <a:srgbClr val="283461"/>
              </a:solidFill>
              <a:latin typeface="Arial" panose="020B0604020202020204" pitchFamily="34" charset="0"/>
              <a:cs typeface="Arial" panose="020B0604020202020204" pitchFamily="34" charset="0"/>
            </a:endParaRPr>
          </a:p>
        </p:txBody>
      </p:sp>
      <p:pic>
        <p:nvPicPr>
          <p:cNvPr id="54277" name="Imagem 2">
            <a:extLst>
              <a:ext uri="{FF2B5EF4-FFF2-40B4-BE49-F238E27FC236}">
                <a16:creationId xmlns:a16="http://schemas.microsoft.com/office/drawing/2014/main" id="{882473E3-7DFE-C82E-3234-ECD604DC8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2663" y="950913"/>
            <a:ext cx="7686675" cy="59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CaixaDeTexto 3">
            <a:extLst>
              <a:ext uri="{FF2B5EF4-FFF2-40B4-BE49-F238E27FC236}">
                <a16:creationId xmlns:a16="http://schemas.microsoft.com/office/drawing/2014/main" id="{E862CC83-9027-9A94-E1D9-10C9F23A90FC}"/>
              </a:ext>
            </a:extLst>
          </p:cNvPr>
          <p:cNvSpPr txBox="1">
            <a:spLocks noChangeArrowheads="1"/>
          </p:cNvSpPr>
          <p:nvPr/>
        </p:nvSpPr>
        <p:spPr bwMode="auto">
          <a:xfrm>
            <a:off x="5478463" y="339725"/>
            <a:ext cx="1235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pt-BR" altLang="en-US" sz="3200"/>
              <a:t>∆C = 0</a:t>
            </a:r>
          </a:p>
        </p:txBody>
      </p:sp>
      <p:pic>
        <p:nvPicPr>
          <p:cNvPr id="3" name="Imagem 2">
            <a:extLst>
              <a:ext uri="{FF2B5EF4-FFF2-40B4-BE49-F238E27FC236}">
                <a16:creationId xmlns:a16="http://schemas.microsoft.com/office/drawing/2014/main" id="{F7A31299-B80B-A85B-0221-200BB1F600E8}"/>
              </a:ext>
            </a:extLst>
          </p:cNvPr>
          <p:cNvPicPr>
            <a:picLocks noChangeAspect="1"/>
          </p:cNvPicPr>
          <p:nvPr/>
        </p:nvPicPr>
        <p:blipFill>
          <a:blip r:embed="rId4"/>
          <a:stretch>
            <a:fillRect/>
          </a:stretch>
        </p:blipFill>
        <p:spPr>
          <a:xfrm>
            <a:off x="2676349" y="1592019"/>
            <a:ext cx="6839301" cy="4737343"/>
          </a:xfrm>
          <a:prstGeom prst="rect">
            <a:avLst/>
          </a:prstGeom>
        </p:spPr>
      </p:pic>
    </p:spTree>
    <p:extLst>
      <p:ext uri="{BB962C8B-B14F-4D97-AF65-F5344CB8AC3E}">
        <p14:creationId xmlns:p14="http://schemas.microsoft.com/office/powerpoint/2010/main" val="359199195"/>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D3E08F62-E4A8-0394-8F5C-A5B436AF4450}"/>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64515" name="Espaço Reservado para Número de Slide 1">
            <a:extLst>
              <a:ext uri="{FF2B5EF4-FFF2-40B4-BE49-F238E27FC236}">
                <a16:creationId xmlns:a16="http://schemas.microsoft.com/office/drawing/2014/main" id="{4DF0613C-5033-EC10-81BA-10208D36D80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62B313C-8EFC-4113-B34B-339578E5BF4A}" type="slidenum">
              <a:rPr lang="pt-BR" altLang="en-US" smtClean="0">
                <a:solidFill>
                  <a:srgbClr val="898989"/>
                </a:solidFill>
              </a:rPr>
              <a:pPr/>
              <a:t>12</a:t>
            </a:fld>
            <a:endParaRPr lang="pt-BR" altLang="en-US">
              <a:solidFill>
                <a:srgbClr val="898989"/>
              </a:solidFill>
            </a:endParaRPr>
          </a:p>
        </p:txBody>
      </p:sp>
      <p:sp>
        <p:nvSpPr>
          <p:cNvPr id="64516" name="Text Box 2">
            <a:extLst>
              <a:ext uri="{FF2B5EF4-FFF2-40B4-BE49-F238E27FC236}">
                <a16:creationId xmlns:a16="http://schemas.microsoft.com/office/drawing/2014/main" id="{0642CFE8-B1BD-C9B9-5E5C-8FDB9AFF0914}"/>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Diálise</a:t>
            </a:r>
            <a:endParaRPr lang="pt-BR" altLang="pt-BR" sz="3600" b="1" dirty="0">
              <a:solidFill>
                <a:srgbClr val="28346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82C36FA-0C4F-1DC1-FFC2-74AEE50D63D5}"/>
              </a:ext>
            </a:extLst>
          </p:cNvPr>
          <p:cNvSpPr txBox="1">
            <a:spLocks noChangeArrowheads="1"/>
          </p:cNvSpPr>
          <p:nvPr/>
        </p:nvSpPr>
        <p:spPr bwMode="auto">
          <a:xfrm>
            <a:off x="784225" y="1196975"/>
            <a:ext cx="10623550" cy="4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kumimoji="1" lang="pt-BR" altLang="en-US" i="1" dirty="0">
                <a:solidFill>
                  <a:schemeClr val="accent1"/>
                </a:solidFill>
                <a:latin typeface="Poppins" panose="00000500000000000000" pitchFamily="2" charset="0"/>
              </a:rPr>
              <a:t>Diálise</a:t>
            </a:r>
            <a:r>
              <a:rPr kumimoji="1" lang="pt-BR" altLang="en-US" dirty="0">
                <a:solidFill>
                  <a:schemeClr val="accent1"/>
                </a:solidFill>
                <a:latin typeface="Poppins" panose="00000500000000000000" pitchFamily="2" charset="0"/>
              </a:rPr>
              <a:t> x </a:t>
            </a:r>
            <a:r>
              <a:rPr kumimoji="1" lang="pt-BR" altLang="en-US" i="1" dirty="0">
                <a:solidFill>
                  <a:schemeClr val="accent1"/>
                </a:solidFill>
                <a:latin typeface="Poppins" panose="00000500000000000000" pitchFamily="2" charset="0"/>
              </a:rPr>
              <a:t>Osmose</a:t>
            </a:r>
          </a:p>
        </p:txBody>
      </p:sp>
      <p:sp>
        <p:nvSpPr>
          <p:cNvPr id="2" name="Content Placeholder 2">
            <a:extLst>
              <a:ext uri="{FF2B5EF4-FFF2-40B4-BE49-F238E27FC236}">
                <a16:creationId xmlns:a16="http://schemas.microsoft.com/office/drawing/2014/main" id="{D1047600-1B3A-F40F-9936-4E097B7E93F8}"/>
              </a:ext>
            </a:extLst>
          </p:cNvPr>
          <p:cNvSpPr txBox="1">
            <a:spLocks noChangeArrowheads="1"/>
          </p:cNvSpPr>
          <p:nvPr/>
        </p:nvSpPr>
        <p:spPr bwMode="auto">
          <a:xfrm>
            <a:off x="787122" y="2594929"/>
            <a:ext cx="10623550" cy="364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None/>
            </a:pPr>
            <a:r>
              <a:rPr kumimoji="1" lang="pt-BR" altLang="en-US" i="1" dirty="0">
                <a:solidFill>
                  <a:schemeClr val="accent1"/>
                </a:solidFill>
                <a:latin typeface="Poppins" panose="00000500000000000000" pitchFamily="2" charset="0"/>
              </a:rPr>
              <a:t>Diálise</a:t>
            </a:r>
            <a:r>
              <a:rPr kumimoji="1" lang="pt-BR" altLang="en-US" dirty="0">
                <a:solidFill>
                  <a:schemeClr val="accent1"/>
                </a:solidFill>
                <a:latin typeface="Poppins" panose="00000500000000000000" pitchFamily="2" charset="0"/>
              </a:rPr>
              <a:t> – movimento de moléculas solúveis em água através de uma membrana semipermeável com base em suas diferenças de concentração.</a:t>
            </a:r>
          </a:p>
          <a:p>
            <a:pPr algn="just" eaLnBrk="1" hangingPunct="1">
              <a:buFont typeface="Arial" panose="020B0604020202020204" pitchFamily="34" charset="0"/>
              <a:buNone/>
            </a:pPr>
            <a:endParaRPr kumimoji="1" lang="pt-BR" altLang="en-US" i="1" dirty="0">
              <a:solidFill>
                <a:schemeClr val="accent1"/>
              </a:solidFill>
              <a:latin typeface="Poppins" panose="00000500000000000000" pitchFamily="2" charset="0"/>
            </a:endParaRPr>
          </a:p>
          <a:p>
            <a:pPr algn="just" eaLnBrk="1" hangingPunct="1">
              <a:buNone/>
            </a:pPr>
            <a:r>
              <a:rPr kumimoji="1" lang="pt-BR" altLang="en-US" i="1" dirty="0">
                <a:solidFill>
                  <a:schemeClr val="accent1"/>
                </a:solidFill>
                <a:latin typeface="Poppins" panose="00000500000000000000" pitchFamily="2" charset="0"/>
              </a:rPr>
              <a:t>Osmose</a:t>
            </a:r>
            <a:r>
              <a:rPr kumimoji="1" lang="pt-BR" altLang="en-US" dirty="0">
                <a:solidFill>
                  <a:schemeClr val="accent1"/>
                </a:solidFill>
                <a:latin typeface="Poppins" panose="00000500000000000000" pitchFamily="2" charset="0"/>
              </a:rPr>
              <a:t> - movimento de água através de uma membrana semipermeável de uma área de baixa concentração de soluto para uma área de alta concentração de soluto</a:t>
            </a:r>
            <a:endParaRPr kumimoji="1" lang="pt-BR" altLang="en-US" i="1" dirty="0">
              <a:solidFill>
                <a:schemeClr val="accent1"/>
              </a:solidFill>
              <a:latin typeface="Poppins" panose="00000500000000000000" pitchFamily="2"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build="p"/>
      <p:bldP spid="3" grpId="2" build="p"/>
      <p:bldP spid="2" grpId="0"/>
      <p:bldP spid="2" grpId="1" build="p"/>
      <p:bldP spid="2" grpId="2"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D3E08F62-E4A8-0394-8F5C-A5B436AF4450}"/>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64515" name="Espaço Reservado para Número de Slide 1">
            <a:extLst>
              <a:ext uri="{FF2B5EF4-FFF2-40B4-BE49-F238E27FC236}">
                <a16:creationId xmlns:a16="http://schemas.microsoft.com/office/drawing/2014/main" id="{4DF0613C-5033-EC10-81BA-10208D36D80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62B313C-8EFC-4113-B34B-339578E5BF4A}" type="slidenum">
              <a:rPr lang="pt-BR" altLang="en-US" smtClean="0">
                <a:solidFill>
                  <a:srgbClr val="898989"/>
                </a:solidFill>
              </a:rPr>
              <a:pPr/>
              <a:t>13</a:t>
            </a:fld>
            <a:endParaRPr lang="pt-BR" altLang="en-US">
              <a:solidFill>
                <a:srgbClr val="898989"/>
              </a:solidFill>
            </a:endParaRPr>
          </a:p>
        </p:txBody>
      </p:sp>
      <p:sp>
        <p:nvSpPr>
          <p:cNvPr id="64516" name="Text Box 2">
            <a:extLst>
              <a:ext uri="{FF2B5EF4-FFF2-40B4-BE49-F238E27FC236}">
                <a16:creationId xmlns:a16="http://schemas.microsoft.com/office/drawing/2014/main" id="{0642CFE8-B1BD-C9B9-5E5C-8FDB9AFF0914}"/>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Diálise - operação</a:t>
            </a:r>
            <a:endParaRPr lang="pt-BR" altLang="pt-BR" sz="3600" b="1" dirty="0">
              <a:solidFill>
                <a:srgbClr val="283461"/>
              </a:solidFill>
              <a:latin typeface="Arial" panose="020B0604020202020204" pitchFamily="34" charset="0"/>
              <a:cs typeface="Arial" panose="020B0604020202020204" pitchFamily="34" charset="0"/>
            </a:endParaRPr>
          </a:p>
        </p:txBody>
      </p:sp>
      <p:pic>
        <p:nvPicPr>
          <p:cNvPr id="144386" name="Picture 2">
            <a:extLst>
              <a:ext uri="{FF2B5EF4-FFF2-40B4-BE49-F238E27FC236}">
                <a16:creationId xmlns:a16="http://schemas.microsoft.com/office/drawing/2014/main" id="{8BE515FB-918D-7DE6-12C8-B8C7F5A851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5187" y="980728"/>
            <a:ext cx="5381625" cy="580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720712"/>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D3E08F62-E4A8-0394-8F5C-A5B436AF4450}"/>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64515" name="Espaço Reservado para Número de Slide 1">
            <a:extLst>
              <a:ext uri="{FF2B5EF4-FFF2-40B4-BE49-F238E27FC236}">
                <a16:creationId xmlns:a16="http://schemas.microsoft.com/office/drawing/2014/main" id="{4DF0613C-5033-EC10-81BA-10208D36D80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62B313C-8EFC-4113-B34B-339578E5BF4A}" type="slidenum">
              <a:rPr lang="pt-BR" altLang="en-US" smtClean="0">
                <a:solidFill>
                  <a:srgbClr val="898989"/>
                </a:solidFill>
              </a:rPr>
              <a:pPr/>
              <a:t>14</a:t>
            </a:fld>
            <a:endParaRPr lang="pt-BR" altLang="en-US">
              <a:solidFill>
                <a:srgbClr val="898989"/>
              </a:solidFill>
            </a:endParaRPr>
          </a:p>
        </p:txBody>
      </p:sp>
      <p:sp>
        <p:nvSpPr>
          <p:cNvPr id="64516" name="Text Box 2">
            <a:extLst>
              <a:ext uri="{FF2B5EF4-FFF2-40B4-BE49-F238E27FC236}">
                <a16:creationId xmlns:a16="http://schemas.microsoft.com/office/drawing/2014/main" id="{0642CFE8-B1BD-C9B9-5E5C-8FDB9AFF0914}"/>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i="1" dirty="0" err="1">
                <a:solidFill>
                  <a:schemeClr val="tx2"/>
                </a:solidFill>
                <a:latin typeface="Arial" panose="020B0604020202020204" pitchFamily="34" charset="0"/>
                <a:cs typeface="Arial" panose="020B0604020202020204" pitchFamily="34" charset="0"/>
              </a:rPr>
              <a:t>Donnan</a:t>
            </a:r>
            <a:r>
              <a:rPr lang="pt-BR" altLang="pt-BR" sz="3600" b="1" i="1" dirty="0">
                <a:solidFill>
                  <a:schemeClr val="tx2"/>
                </a:solidFill>
                <a:latin typeface="Arial" panose="020B0604020202020204" pitchFamily="34" charset="0"/>
                <a:cs typeface="Arial" panose="020B0604020202020204" pitchFamily="34" charset="0"/>
              </a:rPr>
              <a:t> </a:t>
            </a:r>
            <a:r>
              <a:rPr lang="pt-BR" altLang="pt-BR" sz="3600" b="1" i="1" dirty="0" err="1">
                <a:solidFill>
                  <a:schemeClr val="tx2"/>
                </a:solidFill>
                <a:latin typeface="Arial" panose="020B0604020202020204" pitchFamily="34" charset="0"/>
                <a:cs typeface="Arial" panose="020B0604020202020204" pitchFamily="34" charset="0"/>
              </a:rPr>
              <a:t>dialysis</a:t>
            </a:r>
            <a:r>
              <a:rPr lang="pt-BR" altLang="pt-BR" sz="3600" b="1" dirty="0">
                <a:solidFill>
                  <a:schemeClr val="tx2"/>
                </a:solidFill>
                <a:latin typeface="Arial" panose="020B0604020202020204" pitchFamily="34" charset="0"/>
                <a:cs typeface="Arial" panose="020B0604020202020204" pitchFamily="34" charset="0"/>
              </a:rPr>
              <a:t> </a:t>
            </a:r>
            <a:endParaRPr lang="pt-BR" altLang="pt-BR" sz="3600" b="1" dirty="0">
              <a:solidFill>
                <a:srgbClr val="283461"/>
              </a:solidFill>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853556D3-A44E-AC78-9ECB-707FC500F49F}"/>
              </a:ext>
            </a:extLst>
          </p:cNvPr>
          <p:cNvSpPr txBox="1">
            <a:spLocks noChangeArrowheads="1"/>
          </p:cNvSpPr>
          <p:nvPr/>
        </p:nvSpPr>
        <p:spPr bwMode="auto">
          <a:xfrm>
            <a:off x="784225" y="765075"/>
            <a:ext cx="1062355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None/>
            </a:pPr>
            <a:r>
              <a:rPr kumimoji="1" lang="pt-BR" altLang="en-US" dirty="0">
                <a:solidFill>
                  <a:schemeClr val="accent1"/>
                </a:solidFill>
                <a:latin typeface="Poppins" panose="00000500000000000000" pitchFamily="2" charset="0"/>
              </a:rPr>
              <a:t>Diálise – separação de solutos de um solvente com base em seu tamanho usando uma membrana semipermeável.</a:t>
            </a:r>
          </a:p>
          <a:p>
            <a:pPr algn="just" eaLnBrk="1" hangingPunct="1">
              <a:buFont typeface="Arial" panose="020B0604020202020204" pitchFamily="34" charset="0"/>
              <a:buNone/>
            </a:pPr>
            <a:endParaRPr kumimoji="1" lang="pt-BR" altLang="en-US" dirty="0">
              <a:solidFill>
                <a:schemeClr val="accent1"/>
              </a:solidFill>
              <a:latin typeface="Poppins" panose="00000500000000000000" pitchFamily="2" charset="0"/>
            </a:endParaRPr>
          </a:p>
          <a:p>
            <a:pPr algn="just" eaLnBrk="1" hangingPunct="1">
              <a:buNone/>
            </a:pPr>
            <a:r>
              <a:rPr kumimoji="1" lang="pt-BR" altLang="en-US" i="1" dirty="0" err="1">
                <a:solidFill>
                  <a:schemeClr val="accent1"/>
                </a:solidFill>
                <a:latin typeface="Poppins" panose="00000500000000000000" pitchFamily="2" charset="0"/>
              </a:rPr>
              <a:t>Donnan</a:t>
            </a:r>
            <a:r>
              <a:rPr kumimoji="1" lang="pt-BR" altLang="en-US" i="1" dirty="0">
                <a:solidFill>
                  <a:schemeClr val="accent1"/>
                </a:solidFill>
                <a:latin typeface="Poppins" panose="00000500000000000000" pitchFamily="2" charset="0"/>
              </a:rPr>
              <a:t> </a:t>
            </a:r>
            <a:r>
              <a:rPr kumimoji="1" lang="pt-BR" altLang="en-US" i="1" dirty="0" err="1">
                <a:solidFill>
                  <a:schemeClr val="accent1"/>
                </a:solidFill>
                <a:latin typeface="Poppins" panose="00000500000000000000" pitchFamily="2" charset="0"/>
              </a:rPr>
              <a:t>dialysis</a:t>
            </a:r>
            <a:r>
              <a:rPr kumimoji="1" lang="pt-BR" altLang="en-US" dirty="0">
                <a:solidFill>
                  <a:schemeClr val="accent1"/>
                </a:solidFill>
                <a:latin typeface="Poppins" panose="00000500000000000000" pitchFamily="2" charset="0"/>
              </a:rPr>
              <a:t> - separação de partículas carregadas com base em sua carga elétrica.</a:t>
            </a:r>
          </a:p>
          <a:p>
            <a:pPr algn="just" eaLnBrk="1" hangingPunct="1">
              <a:buFont typeface="Arial" panose="020B0604020202020204" pitchFamily="34" charset="0"/>
              <a:buNone/>
            </a:pPr>
            <a:endParaRPr kumimoji="1" lang="pt-BR" altLang="en-US" dirty="0">
              <a:solidFill>
                <a:schemeClr val="accent1"/>
              </a:solidFill>
              <a:latin typeface="Poppins" panose="00000500000000000000" pitchFamily="2" charset="0"/>
            </a:endParaRPr>
          </a:p>
        </p:txBody>
      </p:sp>
      <p:grpSp>
        <p:nvGrpSpPr>
          <p:cNvPr id="9" name="Agrupar 8">
            <a:extLst>
              <a:ext uri="{FF2B5EF4-FFF2-40B4-BE49-F238E27FC236}">
                <a16:creationId xmlns:a16="http://schemas.microsoft.com/office/drawing/2014/main" id="{19565680-A7B8-199E-C8E2-5D2CD8008A1B}"/>
              </a:ext>
            </a:extLst>
          </p:cNvPr>
          <p:cNvGrpSpPr/>
          <p:nvPr/>
        </p:nvGrpSpPr>
        <p:grpSpPr>
          <a:xfrm>
            <a:off x="3971764" y="3646075"/>
            <a:ext cx="3672407" cy="3075400"/>
            <a:chOff x="3971764" y="3646075"/>
            <a:chExt cx="3672407" cy="3075400"/>
          </a:xfrm>
        </p:grpSpPr>
        <p:pic>
          <p:nvPicPr>
            <p:cNvPr id="135170" name="Picture 2">
              <a:extLst>
                <a:ext uri="{FF2B5EF4-FFF2-40B4-BE49-F238E27FC236}">
                  <a16:creationId xmlns:a16="http://schemas.microsoft.com/office/drawing/2014/main" id="{E56CDCE0-1CDE-127F-CA3D-B23AB720A6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1640"/>
            <a:stretch/>
          </p:blipFill>
          <p:spPr bwMode="auto">
            <a:xfrm>
              <a:off x="3971764" y="3646075"/>
              <a:ext cx="576064" cy="30693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7CB45130-C8C0-B47F-C03D-634A991AF3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261" r="-195"/>
            <a:stretch/>
          </p:blipFill>
          <p:spPr bwMode="auto">
            <a:xfrm>
              <a:off x="4547828" y="3652091"/>
              <a:ext cx="3096343" cy="306938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861214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3"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p"/>
      <p:bldP spid="4" grpId="2" build="p"/>
      <p:bldP spid="4" grpId="3"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9797F149-96B6-F9CD-2435-314F91BC69B5}"/>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56323" name="Espaço Reservado para Número de Slide 1">
            <a:extLst>
              <a:ext uri="{FF2B5EF4-FFF2-40B4-BE49-F238E27FC236}">
                <a16:creationId xmlns:a16="http://schemas.microsoft.com/office/drawing/2014/main" id="{7B28E2E2-68C3-9A23-8FA8-4AE22D0377A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BAF180B-4CB6-4ACA-B2EE-5261B8A95F01}" type="slidenum">
              <a:rPr lang="pt-BR" altLang="en-US" smtClean="0">
                <a:solidFill>
                  <a:srgbClr val="898989"/>
                </a:solidFill>
              </a:rPr>
              <a:pPr/>
              <a:t>15</a:t>
            </a:fld>
            <a:endParaRPr lang="pt-BR" altLang="en-US">
              <a:solidFill>
                <a:srgbClr val="898989"/>
              </a:solidFill>
            </a:endParaRPr>
          </a:p>
        </p:txBody>
      </p:sp>
      <p:sp>
        <p:nvSpPr>
          <p:cNvPr id="56324" name="Text Box 2">
            <a:extLst>
              <a:ext uri="{FF2B5EF4-FFF2-40B4-BE49-F238E27FC236}">
                <a16:creationId xmlns:a16="http://schemas.microsoft.com/office/drawing/2014/main" id="{36B88C2F-1AFD-39E8-4F3C-D11C1019D853}"/>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rgbClr val="00B050"/>
                </a:solidFill>
                <a:latin typeface="Arial" panose="020B0604020202020204" pitchFamily="34" charset="0"/>
                <a:cs typeface="Arial" panose="020B0604020202020204" pitchFamily="34" charset="0"/>
              </a:rPr>
              <a:t>Eletro</a:t>
            </a:r>
            <a:r>
              <a:rPr lang="pt-BR" altLang="pt-BR" sz="3600" b="1">
                <a:solidFill>
                  <a:schemeClr val="tx2"/>
                </a:solidFill>
                <a:latin typeface="Arial" panose="020B0604020202020204" pitchFamily="34" charset="0"/>
                <a:cs typeface="Arial" panose="020B0604020202020204" pitchFamily="34" charset="0"/>
              </a:rPr>
              <a:t>Diálise</a:t>
            </a:r>
            <a:endParaRPr lang="pt-BR" altLang="pt-BR" sz="3600" b="1">
              <a:solidFill>
                <a:srgbClr val="283461"/>
              </a:solidFill>
              <a:latin typeface="Arial" panose="020B0604020202020204" pitchFamily="34" charset="0"/>
              <a:cs typeface="Arial" panose="020B0604020202020204" pitchFamily="34" charset="0"/>
            </a:endParaRPr>
          </a:p>
        </p:txBody>
      </p:sp>
      <p:pic>
        <p:nvPicPr>
          <p:cNvPr id="1026" name="Picture 2" descr="Fig. 2">
            <a:extLst>
              <a:ext uri="{FF2B5EF4-FFF2-40B4-BE49-F238E27FC236}">
                <a16:creationId xmlns:a16="http://schemas.microsoft.com/office/drawing/2014/main" id="{1E4DB9C3-D38B-769D-77F0-24913006A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41" y="871662"/>
            <a:ext cx="12123831" cy="5581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474153"/>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9797F149-96B6-F9CD-2435-314F91BC69B5}"/>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56323" name="Espaço Reservado para Número de Slide 1">
            <a:extLst>
              <a:ext uri="{FF2B5EF4-FFF2-40B4-BE49-F238E27FC236}">
                <a16:creationId xmlns:a16="http://schemas.microsoft.com/office/drawing/2014/main" id="{7B28E2E2-68C3-9A23-8FA8-4AE22D0377A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BAF180B-4CB6-4ACA-B2EE-5261B8A95F01}" type="slidenum">
              <a:rPr lang="pt-BR" altLang="en-US" smtClean="0">
                <a:solidFill>
                  <a:srgbClr val="898989"/>
                </a:solidFill>
              </a:rPr>
              <a:pPr/>
              <a:t>16</a:t>
            </a:fld>
            <a:endParaRPr lang="pt-BR" altLang="en-US">
              <a:solidFill>
                <a:srgbClr val="898989"/>
              </a:solidFill>
            </a:endParaRPr>
          </a:p>
        </p:txBody>
      </p:sp>
      <p:sp>
        <p:nvSpPr>
          <p:cNvPr id="56324" name="Text Box 2">
            <a:extLst>
              <a:ext uri="{FF2B5EF4-FFF2-40B4-BE49-F238E27FC236}">
                <a16:creationId xmlns:a16="http://schemas.microsoft.com/office/drawing/2014/main" id="{36B88C2F-1AFD-39E8-4F3C-D11C1019D853}"/>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rgbClr val="00B050"/>
                </a:solidFill>
                <a:latin typeface="Arial" panose="020B0604020202020204" pitchFamily="34" charset="0"/>
                <a:cs typeface="Arial" panose="020B0604020202020204" pitchFamily="34" charset="0"/>
              </a:rPr>
              <a:t>Eletro</a:t>
            </a:r>
            <a:r>
              <a:rPr lang="pt-BR" altLang="pt-BR" sz="3600" b="1">
                <a:solidFill>
                  <a:schemeClr val="tx2"/>
                </a:solidFill>
                <a:latin typeface="Arial" panose="020B0604020202020204" pitchFamily="34" charset="0"/>
                <a:cs typeface="Arial" panose="020B0604020202020204" pitchFamily="34" charset="0"/>
              </a:rPr>
              <a:t>Diálise</a:t>
            </a:r>
            <a:endParaRPr lang="pt-BR" altLang="pt-BR" sz="3600" b="1">
              <a:solidFill>
                <a:srgbClr val="283461"/>
              </a:solidFill>
              <a:latin typeface="Arial" panose="020B0604020202020204" pitchFamily="34" charset="0"/>
              <a:cs typeface="Arial" panose="020B0604020202020204" pitchFamily="34" charset="0"/>
            </a:endParaRPr>
          </a:p>
        </p:txBody>
      </p:sp>
      <p:pic>
        <p:nvPicPr>
          <p:cNvPr id="56325" name="Imagem 2">
            <a:extLst>
              <a:ext uri="{FF2B5EF4-FFF2-40B4-BE49-F238E27FC236}">
                <a16:creationId xmlns:a16="http://schemas.microsoft.com/office/drawing/2014/main" id="{36F3B840-83D1-07BD-FD66-DC4DE92B1F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950" y="941388"/>
            <a:ext cx="7404100" cy="59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55CA7281-979E-635D-299E-22D5040846E8}"/>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58371" name="Espaço Reservado para Número de Slide 1">
            <a:extLst>
              <a:ext uri="{FF2B5EF4-FFF2-40B4-BE49-F238E27FC236}">
                <a16:creationId xmlns:a16="http://schemas.microsoft.com/office/drawing/2014/main" id="{AA64D05D-8412-3A0C-8871-96628E269A2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675BE6C-3572-476B-B7AF-A089540DCB18}" type="slidenum">
              <a:rPr lang="pt-BR" altLang="en-US" smtClean="0">
                <a:solidFill>
                  <a:srgbClr val="898989"/>
                </a:solidFill>
              </a:rPr>
              <a:pPr/>
              <a:t>17</a:t>
            </a:fld>
            <a:endParaRPr lang="pt-BR" altLang="en-US">
              <a:solidFill>
                <a:srgbClr val="898989"/>
              </a:solidFill>
            </a:endParaRPr>
          </a:p>
        </p:txBody>
      </p:sp>
      <p:pic>
        <p:nvPicPr>
          <p:cNvPr id="58372" name="Imagem 2">
            <a:extLst>
              <a:ext uri="{FF2B5EF4-FFF2-40B4-BE49-F238E27FC236}">
                <a16:creationId xmlns:a16="http://schemas.microsoft.com/office/drawing/2014/main" id="{D22C9F0F-85DA-F4BC-31D8-22A700C729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950" y="950913"/>
            <a:ext cx="7404100" cy="59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 Box 2">
            <a:extLst>
              <a:ext uri="{FF2B5EF4-FFF2-40B4-BE49-F238E27FC236}">
                <a16:creationId xmlns:a16="http://schemas.microsoft.com/office/drawing/2014/main" id="{FFF584FF-D926-5403-666F-B7EE491C3F78}"/>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rgbClr val="00B050"/>
                </a:solidFill>
                <a:latin typeface="Arial" panose="020B0604020202020204" pitchFamily="34" charset="0"/>
                <a:cs typeface="Arial" panose="020B0604020202020204" pitchFamily="34" charset="0"/>
              </a:rPr>
              <a:t>Eletro</a:t>
            </a:r>
            <a:r>
              <a:rPr lang="pt-BR" altLang="pt-BR" sz="3600" b="1">
                <a:solidFill>
                  <a:schemeClr val="tx2"/>
                </a:solidFill>
                <a:latin typeface="Arial" panose="020B0604020202020204" pitchFamily="34" charset="0"/>
                <a:cs typeface="Arial" panose="020B0604020202020204" pitchFamily="34" charset="0"/>
              </a:rPr>
              <a:t>Diálise</a:t>
            </a:r>
            <a:endParaRPr lang="pt-BR" altLang="pt-BR" sz="3600" b="1">
              <a:solidFill>
                <a:srgbClr val="283461"/>
              </a:solidFill>
              <a:latin typeface="Arial" panose="020B0604020202020204" pitchFamily="34" charset="0"/>
              <a:cs typeface="Arial" panose="020B0604020202020204" pitchFamily="34" charset="0"/>
            </a:endParaRPr>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430A40F5-71B3-D34A-0E2B-E1D61DDAA742}"/>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60419" name="Espaço Reservado para Número de Slide 1">
            <a:extLst>
              <a:ext uri="{FF2B5EF4-FFF2-40B4-BE49-F238E27FC236}">
                <a16:creationId xmlns:a16="http://schemas.microsoft.com/office/drawing/2014/main" id="{C421B14A-357C-0376-E3DB-477E68D9CD9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C33554D-D9EB-498F-8A9C-5ECDB73F6EAE}" type="slidenum">
              <a:rPr lang="pt-BR" altLang="en-US" smtClean="0">
                <a:solidFill>
                  <a:srgbClr val="898989"/>
                </a:solidFill>
              </a:rPr>
              <a:pPr/>
              <a:t>18</a:t>
            </a:fld>
            <a:endParaRPr lang="pt-BR" altLang="en-US">
              <a:solidFill>
                <a:srgbClr val="898989"/>
              </a:solidFill>
            </a:endParaRPr>
          </a:p>
        </p:txBody>
      </p:sp>
      <p:pic>
        <p:nvPicPr>
          <p:cNvPr id="60420" name="Imagem 3">
            <a:extLst>
              <a:ext uri="{FF2B5EF4-FFF2-40B4-BE49-F238E27FC236}">
                <a16:creationId xmlns:a16="http://schemas.microsoft.com/office/drawing/2014/main" id="{8257B2B7-E533-15D8-762F-9E48A1313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4588" y="950913"/>
            <a:ext cx="7362825" cy="59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 Box 2">
            <a:extLst>
              <a:ext uri="{FF2B5EF4-FFF2-40B4-BE49-F238E27FC236}">
                <a16:creationId xmlns:a16="http://schemas.microsoft.com/office/drawing/2014/main" id="{F6869C48-BBA4-6976-353E-3524E7927D16}"/>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rgbClr val="00B050"/>
                </a:solidFill>
                <a:latin typeface="Arial" panose="020B0604020202020204" pitchFamily="34" charset="0"/>
                <a:cs typeface="Arial" panose="020B0604020202020204" pitchFamily="34" charset="0"/>
              </a:rPr>
              <a:t>Eletro</a:t>
            </a:r>
            <a:r>
              <a:rPr lang="pt-BR" altLang="pt-BR" sz="3600" b="1">
                <a:solidFill>
                  <a:schemeClr val="tx2"/>
                </a:solidFill>
                <a:latin typeface="Arial" panose="020B0604020202020204" pitchFamily="34" charset="0"/>
                <a:cs typeface="Arial" panose="020B0604020202020204" pitchFamily="34" charset="0"/>
              </a:rPr>
              <a:t>Diálise</a:t>
            </a:r>
            <a:endParaRPr lang="pt-BR" altLang="pt-BR" sz="3600" b="1">
              <a:solidFill>
                <a:srgbClr val="283461"/>
              </a:solidFill>
              <a:latin typeface="Arial" panose="020B0604020202020204" pitchFamily="34" charset="0"/>
              <a:cs typeface="Arial" panose="020B0604020202020204" pitchFamily="34" charset="0"/>
            </a:endParaRPr>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B7F00EF3-0C85-71EF-7142-D38C1FA0E529}"/>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62467" name="Espaço Reservado para Número de Slide 1">
            <a:extLst>
              <a:ext uri="{FF2B5EF4-FFF2-40B4-BE49-F238E27FC236}">
                <a16:creationId xmlns:a16="http://schemas.microsoft.com/office/drawing/2014/main" id="{B8B5368A-E3F7-EBEA-180A-055F63D0514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B8A00BA-1C15-4F7C-86C5-DE54A9B489D4}" type="slidenum">
              <a:rPr lang="pt-BR" altLang="en-US" smtClean="0">
                <a:solidFill>
                  <a:srgbClr val="898989"/>
                </a:solidFill>
              </a:rPr>
              <a:pPr/>
              <a:t>19</a:t>
            </a:fld>
            <a:endParaRPr lang="pt-BR" altLang="en-US">
              <a:solidFill>
                <a:srgbClr val="898989"/>
              </a:solidFill>
            </a:endParaRPr>
          </a:p>
        </p:txBody>
      </p:sp>
      <p:pic>
        <p:nvPicPr>
          <p:cNvPr id="62468" name="Imagem 1">
            <a:extLst>
              <a:ext uri="{FF2B5EF4-FFF2-40B4-BE49-F238E27FC236}">
                <a16:creationId xmlns:a16="http://schemas.microsoft.com/office/drawing/2014/main" id="{0F4A93CE-A7A7-0160-7AAE-DF20B27FE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7763" y="933450"/>
            <a:ext cx="7356475"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 Box 2">
            <a:extLst>
              <a:ext uri="{FF2B5EF4-FFF2-40B4-BE49-F238E27FC236}">
                <a16:creationId xmlns:a16="http://schemas.microsoft.com/office/drawing/2014/main" id="{4C202C13-D11A-3283-7892-44ACB1D6E671}"/>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rgbClr val="00B050"/>
                </a:solidFill>
                <a:latin typeface="Arial" panose="020B0604020202020204" pitchFamily="34" charset="0"/>
                <a:cs typeface="Arial" panose="020B0604020202020204" pitchFamily="34" charset="0"/>
              </a:rPr>
              <a:t>Eletro</a:t>
            </a:r>
            <a:r>
              <a:rPr lang="pt-BR" altLang="pt-BR" sz="3600" b="1">
                <a:solidFill>
                  <a:schemeClr val="tx2"/>
                </a:solidFill>
                <a:latin typeface="Arial" panose="020B0604020202020204" pitchFamily="34" charset="0"/>
                <a:cs typeface="Arial" panose="020B0604020202020204" pitchFamily="34" charset="0"/>
              </a:rPr>
              <a:t>Diálise</a:t>
            </a:r>
            <a:endParaRPr lang="pt-BR" altLang="pt-BR" sz="3600" b="1">
              <a:solidFill>
                <a:srgbClr val="283461"/>
              </a:solidFill>
              <a:latin typeface="Arial" panose="020B0604020202020204" pitchFamily="34" charset="0"/>
              <a:cs typeface="Arial" panose="020B0604020202020204" pitchFamily="34" charset="0"/>
            </a:endParaRP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F61FB6F2-7968-E840-F449-4DC2E54A0720}"/>
              </a:ext>
            </a:extLst>
          </p:cNvPr>
          <p:cNvSpPr/>
          <p:nvPr/>
        </p:nvSpPr>
        <p:spPr>
          <a:xfrm>
            <a:off x="10845800" y="3019425"/>
            <a:ext cx="1346200" cy="3905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 name="Rectangle 10">
            <a:extLst>
              <a:ext uri="{FF2B5EF4-FFF2-40B4-BE49-F238E27FC236}">
                <a16:creationId xmlns:a16="http://schemas.microsoft.com/office/drawing/2014/main" id="{F6512B5E-759D-AFA2-ED84-EC7BC54A04AC}"/>
              </a:ext>
            </a:extLst>
          </p:cNvPr>
          <p:cNvSpPr/>
          <p:nvPr/>
        </p:nvSpPr>
        <p:spPr>
          <a:xfrm>
            <a:off x="0" y="3019425"/>
            <a:ext cx="1346200" cy="3905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0964" name="Retângulo 5">
            <a:extLst>
              <a:ext uri="{FF2B5EF4-FFF2-40B4-BE49-F238E27FC236}">
                <a16:creationId xmlns:a16="http://schemas.microsoft.com/office/drawing/2014/main" id="{26D1C166-BCC4-A29B-C3C4-4513C5A73C38}"/>
              </a:ext>
            </a:extLst>
          </p:cNvPr>
          <p:cNvSpPr>
            <a:spLocks noChangeArrowheads="1"/>
          </p:cNvSpPr>
          <p:nvPr/>
        </p:nvSpPr>
        <p:spPr bwMode="auto">
          <a:xfrm>
            <a:off x="1338263" y="2708275"/>
            <a:ext cx="95726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pt-BR" altLang="en-US" sz="5000" b="1">
                <a:solidFill>
                  <a:schemeClr val="tx2"/>
                </a:solidFill>
                <a:latin typeface="Poppins" panose="00000500000000000000" pitchFamily="2" charset="0"/>
              </a:rPr>
              <a:t>Eletrodiálise</a:t>
            </a:r>
            <a:endParaRPr lang="pt-BR" altLang="en-US" b="1">
              <a:latin typeface="Century Gothic" panose="020B0502020202020204" pitchFamily="34" charset="0"/>
            </a:endParaRP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B7F00EF3-0C85-71EF-7142-D38C1FA0E529}"/>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62467" name="Espaço Reservado para Número de Slide 1">
            <a:extLst>
              <a:ext uri="{FF2B5EF4-FFF2-40B4-BE49-F238E27FC236}">
                <a16:creationId xmlns:a16="http://schemas.microsoft.com/office/drawing/2014/main" id="{B8B5368A-E3F7-EBEA-180A-055F63D0514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B8A00BA-1C15-4F7C-86C5-DE54A9B489D4}" type="slidenum">
              <a:rPr lang="pt-BR" altLang="en-US" smtClean="0">
                <a:solidFill>
                  <a:srgbClr val="898989"/>
                </a:solidFill>
              </a:rPr>
              <a:pPr/>
              <a:t>20</a:t>
            </a:fld>
            <a:endParaRPr lang="pt-BR" altLang="en-US">
              <a:solidFill>
                <a:srgbClr val="898989"/>
              </a:solidFill>
            </a:endParaRPr>
          </a:p>
        </p:txBody>
      </p:sp>
      <p:pic>
        <p:nvPicPr>
          <p:cNvPr id="62468" name="Imagem 1">
            <a:extLst>
              <a:ext uri="{FF2B5EF4-FFF2-40B4-BE49-F238E27FC236}">
                <a16:creationId xmlns:a16="http://schemas.microsoft.com/office/drawing/2014/main" id="{0F4A93CE-A7A7-0160-7AAE-DF20B27FE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8" y="933450"/>
            <a:ext cx="7356475"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 Box 2">
            <a:extLst>
              <a:ext uri="{FF2B5EF4-FFF2-40B4-BE49-F238E27FC236}">
                <a16:creationId xmlns:a16="http://schemas.microsoft.com/office/drawing/2014/main" id="{4C202C13-D11A-3283-7892-44ACB1D6E671}"/>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rgbClr val="00B050"/>
                </a:solidFill>
                <a:latin typeface="Arial" panose="020B0604020202020204" pitchFamily="34" charset="0"/>
                <a:cs typeface="Arial" panose="020B0604020202020204" pitchFamily="34" charset="0"/>
              </a:rPr>
              <a:t>Eletro</a:t>
            </a:r>
            <a:r>
              <a:rPr lang="pt-BR" altLang="pt-BR" sz="3600" b="1">
                <a:solidFill>
                  <a:schemeClr val="tx2"/>
                </a:solidFill>
                <a:latin typeface="Arial" panose="020B0604020202020204" pitchFamily="34" charset="0"/>
                <a:cs typeface="Arial" panose="020B0604020202020204" pitchFamily="34" charset="0"/>
              </a:rPr>
              <a:t>Diálise</a:t>
            </a:r>
            <a:endParaRPr lang="pt-BR" altLang="pt-BR" sz="3600" b="1">
              <a:solidFill>
                <a:srgbClr val="283461"/>
              </a:solidFill>
              <a:latin typeface="Arial" panose="020B0604020202020204" pitchFamily="34" charset="0"/>
              <a:cs typeface="Arial" panose="020B0604020202020204" pitchFamily="34" charset="0"/>
            </a:endParaRPr>
          </a:p>
        </p:txBody>
      </p:sp>
      <p:pic>
        <p:nvPicPr>
          <p:cNvPr id="3" name="Imagem 2">
            <a:extLst>
              <a:ext uri="{FF2B5EF4-FFF2-40B4-BE49-F238E27FC236}">
                <a16:creationId xmlns:a16="http://schemas.microsoft.com/office/drawing/2014/main" id="{C1D0E8F4-2F32-BBBC-D678-1AC65CBD5D31}"/>
              </a:ext>
            </a:extLst>
          </p:cNvPr>
          <p:cNvPicPr>
            <a:picLocks noChangeAspect="1"/>
          </p:cNvPicPr>
          <p:nvPr/>
        </p:nvPicPr>
        <p:blipFill>
          <a:blip r:embed="rId4"/>
          <a:stretch>
            <a:fillRect/>
          </a:stretch>
        </p:blipFill>
        <p:spPr>
          <a:xfrm>
            <a:off x="7680176" y="1449892"/>
            <a:ext cx="4362692" cy="4536504"/>
          </a:xfrm>
          <a:prstGeom prst="rect">
            <a:avLst/>
          </a:prstGeom>
        </p:spPr>
      </p:pic>
    </p:spTree>
    <p:extLst>
      <p:ext uri="{BB962C8B-B14F-4D97-AF65-F5344CB8AC3E}">
        <p14:creationId xmlns:p14="http://schemas.microsoft.com/office/powerpoint/2010/main" val="1676553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B7F00EF3-0C85-71EF-7142-D38C1FA0E529}"/>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62467" name="Espaço Reservado para Número de Slide 1">
            <a:extLst>
              <a:ext uri="{FF2B5EF4-FFF2-40B4-BE49-F238E27FC236}">
                <a16:creationId xmlns:a16="http://schemas.microsoft.com/office/drawing/2014/main" id="{B8B5368A-E3F7-EBEA-180A-055F63D0514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B8A00BA-1C15-4F7C-86C5-DE54A9B489D4}" type="slidenum">
              <a:rPr lang="pt-BR" altLang="en-US" smtClean="0">
                <a:solidFill>
                  <a:srgbClr val="898989"/>
                </a:solidFill>
              </a:rPr>
              <a:pPr/>
              <a:t>21</a:t>
            </a:fld>
            <a:endParaRPr lang="pt-BR" altLang="en-US">
              <a:solidFill>
                <a:srgbClr val="898989"/>
              </a:solidFill>
            </a:endParaRPr>
          </a:p>
        </p:txBody>
      </p:sp>
      <p:pic>
        <p:nvPicPr>
          <p:cNvPr id="62468" name="Imagem 1">
            <a:extLst>
              <a:ext uri="{FF2B5EF4-FFF2-40B4-BE49-F238E27FC236}">
                <a16:creationId xmlns:a16="http://schemas.microsoft.com/office/drawing/2014/main" id="{0F4A93CE-A7A7-0160-7AAE-DF20B27FE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8" y="933450"/>
            <a:ext cx="7356475"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 Box 2">
            <a:extLst>
              <a:ext uri="{FF2B5EF4-FFF2-40B4-BE49-F238E27FC236}">
                <a16:creationId xmlns:a16="http://schemas.microsoft.com/office/drawing/2014/main" id="{4C202C13-D11A-3283-7892-44ACB1D6E671}"/>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rgbClr val="00B050"/>
                </a:solidFill>
                <a:latin typeface="Arial" panose="020B0604020202020204" pitchFamily="34" charset="0"/>
                <a:cs typeface="Arial" panose="020B0604020202020204" pitchFamily="34" charset="0"/>
              </a:rPr>
              <a:t>Eletro</a:t>
            </a:r>
            <a:r>
              <a:rPr lang="pt-BR" altLang="pt-BR" sz="3600" b="1">
                <a:solidFill>
                  <a:schemeClr val="tx2"/>
                </a:solidFill>
                <a:latin typeface="Arial" panose="020B0604020202020204" pitchFamily="34" charset="0"/>
                <a:cs typeface="Arial" panose="020B0604020202020204" pitchFamily="34" charset="0"/>
              </a:rPr>
              <a:t>Diálise</a:t>
            </a:r>
            <a:endParaRPr lang="pt-BR" altLang="pt-BR" sz="3600" b="1">
              <a:solidFill>
                <a:srgbClr val="283461"/>
              </a:solidFill>
              <a:latin typeface="Arial" panose="020B0604020202020204" pitchFamily="34" charset="0"/>
              <a:cs typeface="Arial" panose="020B0604020202020204" pitchFamily="34" charset="0"/>
            </a:endParaRPr>
          </a:p>
        </p:txBody>
      </p:sp>
      <p:pic>
        <p:nvPicPr>
          <p:cNvPr id="4" name="Imagem 3">
            <a:extLst>
              <a:ext uri="{FF2B5EF4-FFF2-40B4-BE49-F238E27FC236}">
                <a16:creationId xmlns:a16="http://schemas.microsoft.com/office/drawing/2014/main" id="{324083E5-8AA2-BF5E-762A-A8381C3433EF}"/>
              </a:ext>
            </a:extLst>
          </p:cNvPr>
          <p:cNvPicPr>
            <a:picLocks noChangeAspect="1"/>
          </p:cNvPicPr>
          <p:nvPr/>
        </p:nvPicPr>
        <p:blipFill>
          <a:blip r:embed="rId4"/>
          <a:stretch>
            <a:fillRect/>
          </a:stretch>
        </p:blipFill>
        <p:spPr>
          <a:xfrm>
            <a:off x="7680176" y="2348880"/>
            <a:ext cx="4150273" cy="3263462"/>
          </a:xfrm>
          <a:prstGeom prst="rect">
            <a:avLst/>
          </a:prstGeom>
        </p:spPr>
      </p:pic>
    </p:spTree>
    <p:extLst>
      <p:ext uri="{BB962C8B-B14F-4D97-AF65-F5344CB8AC3E}">
        <p14:creationId xmlns:p14="http://schemas.microsoft.com/office/powerpoint/2010/main" val="3793682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D3E08F62-E4A8-0394-8F5C-A5B436AF4450}"/>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64515" name="Espaço Reservado para Número de Slide 1">
            <a:extLst>
              <a:ext uri="{FF2B5EF4-FFF2-40B4-BE49-F238E27FC236}">
                <a16:creationId xmlns:a16="http://schemas.microsoft.com/office/drawing/2014/main" id="{4DF0613C-5033-EC10-81BA-10208D36D80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62B313C-8EFC-4113-B34B-339578E5BF4A}" type="slidenum">
              <a:rPr lang="pt-BR" altLang="en-US" smtClean="0">
                <a:solidFill>
                  <a:srgbClr val="898989"/>
                </a:solidFill>
              </a:rPr>
              <a:pPr/>
              <a:t>22</a:t>
            </a:fld>
            <a:endParaRPr lang="pt-BR" altLang="en-US">
              <a:solidFill>
                <a:srgbClr val="898989"/>
              </a:solidFill>
            </a:endParaRPr>
          </a:p>
        </p:txBody>
      </p:sp>
      <p:sp>
        <p:nvSpPr>
          <p:cNvPr id="3" name="Content Placeholder 2">
            <a:extLst>
              <a:ext uri="{FF2B5EF4-FFF2-40B4-BE49-F238E27FC236}">
                <a16:creationId xmlns:a16="http://schemas.microsoft.com/office/drawing/2014/main" id="{C82C36FA-0C4F-1DC1-FFC2-74AEE50D63D5}"/>
              </a:ext>
            </a:extLst>
          </p:cNvPr>
          <p:cNvSpPr txBox="1">
            <a:spLocks noChangeArrowheads="1"/>
          </p:cNvSpPr>
          <p:nvPr/>
        </p:nvSpPr>
        <p:spPr bwMode="auto">
          <a:xfrm>
            <a:off x="784225" y="744539"/>
            <a:ext cx="10623550" cy="570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Font typeface="Arial" panose="020B0604020202020204" pitchFamily="34" charset="0"/>
              <a:buNone/>
            </a:pPr>
            <a:r>
              <a:rPr kumimoji="1" lang="pt-BR" altLang="en-US" dirty="0">
                <a:solidFill>
                  <a:schemeClr val="accent1"/>
                </a:solidFill>
                <a:latin typeface="Poppins" panose="00000500000000000000" pitchFamily="2" charset="0"/>
              </a:rPr>
              <a:t>	Diálise em que a separação de substâncias é favorecida pela aplicação de um campo elétrico.</a:t>
            </a:r>
          </a:p>
          <a:p>
            <a:pPr algn="just" eaLnBrk="1" hangingPunct="1">
              <a:buFont typeface="Arial" panose="020B0604020202020204" pitchFamily="34" charset="0"/>
              <a:buNone/>
            </a:pPr>
            <a:r>
              <a:rPr kumimoji="1" lang="pt-BR" altLang="en-US" i="1" dirty="0">
                <a:solidFill>
                  <a:schemeClr val="accent1"/>
                </a:solidFill>
                <a:latin typeface="Poppins" panose="00000500000000000000" pitchFamily="2" charset="0"/>
              </a:rPr>
              <a:t>Precisa de solutos iônicos</a:t>
            </a:r>
            <a:r>
              <a:rPr kumimoji="1" lang="pt-BR" altLang="en-US" dirty="0">
                <a:solidFill>
                  <a:schemeClr val="accent1"/>
                </a:solidFill>
                <a:latin typeface="Poppins" panose="00000500000000000000" pitchFamily="2" charset="0"/>
              </a:rPr>
              <a:t>!</a:t>
            </a:r>
          </a:p>
          <a:p>
            <a:pPr algn="just" eaLnBrk="1" hangingPunct="1">
              <a:buFont typeface="Arial" panose="020B0604020202020204" pitchFamily="34" charset="0"/>
              <a:buNone/>
            </a:pPr>
            <a:r>
              <a:rPr kumimoji="1" lang="pt-BR" altLang="en-US" dirty="0">
                <a:solidFill>
                  <a:schemeClr val="accent1"/>
                </a:solidFill>
                <a:latin typeface="Poppins" panose="00000500000000000000" pitchFamily="2" charset="0"/>
              </a:rPr>
              <a:t>Eletrodiálise x Osmose reversa</a:t>
            </a:r>
          </a:p>
        </p:txBody>
      </p:sp>
      <p:sp>
        <p:nvSpPr>
          <p:cNvPr id="2" name="Text Box 2">
            <a:extLst>
              <a:ext uri="{FF2B5EF4-FFF2-40B4-BE49-F238E27FC236}">
                <a16:creationId xmlns:a16="http://schemas.microsoft.com/office/drawing/2014/main" id="{73BECEB0-845B-D241-9C8D-E3AA627D247B}"/>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rgbClr val="00B050"/>
                </a:solidFill>
                <a:latin typeface="Arial" panose="020B0604020202020204" pitchFamily="34" charset="0"/>
                <a:cs typeface="Arial" panose="020B0604020202020204" pitchFamily="34" charset="0"/>
              </a:rPr>
              <a:t>Eletro</a:t>
            </a:r>
            <a:r>
              <a:rPr lang="pt-BR" altLang="pt-BR" sz="3600" b="1">
                <a:solidFill>
                  <a:schemeClr val="tx2"/>
                </a:solidFill>
                <a:latin typeface="Arial" panose="020B0604020202020204" pitchFamily="34" charset="0"/>
                <a:cs typeface="Arial" panose="020B0604020202020204" pitchFamily="34" charset="0"/>
              </a:rPr>
              <a:t>Diálise</a:t>
            </a:r>
            <a:endParaRPr lang="pt-BR" altLang="pt-BR" sz="3600" b="1">
              <a:solidFill>
                <a:srgbClr val="283461"/>
              </a:solidFill>
              <a:latin typeface="Arial" panose="020B0604020202020204" pitchFamily="34" charset="0"/>
              <a:cs typeface="Arial" panose="020B0604020202020204" pitchFamily="34" charset="0"/>
            </a:endParaRPr>
          </a:p>
        </p:txBody>
      </p:sp>
      <p:pic>
        <p:nvPicPr>
          <p:cNvPr id="6" name="Imagem 5">
            <a:extLst>
              <a:ext uri="{FF2B5EF4-FFF2-40B4-BE49-F238E27FC236}">
                <a16:creationId xmlns:a16="http://schemas.microsoft.com/office/drawing/2014/main" id="{5E84341D-9C4C-A642-7A49-FB7D19678A1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231904" y="2300388"/>
            <a:ext cx="6951912" cy="4548087"/>
          </a:xfrm>
          <a:prstGeom prst="rect">
            <a:avLst/>
          </a:prstGeom>
        </p:spPr>
      </p:pic>
      <p:pic>
        <p:nvPicPr>
          <p:cNvPr id="8" name="Imagem 7">
            <a:extLst>
              <a:ext uri="{FF2B5EF4-FFF2-40B4-BE49-F238E27FC236}">
                <a16:creationId xmlns:a16="http://schemas.microsoft.com/office/drawing/2014/main" id="{462EE104-9822-2D7D-531F-AB2F0F67EAEE}"/>
              </a:ext>
            </a:extLst>
          </p:cNvPr>
          <p:cNvPicPr>
            <a:picLocks noChangeAspect="1"/>
          </p:cNvPicPr>
          <p:nvPr/>
        </p:nvPicPr>
        <p:blipFill>
          <a:blip r:embed="rId4"/>
          <a:stretch>
            <a:fillRect/>
          </a:stretch>
        </p:blipFill>
        <p:spPr>
          <a:xfrm>
            <a:off x="191344" y="3303365"/>
            <a:ext cx="5172251" cy="3149823"/>
          </a:xfrm>
          <a:prstGeom prst="rect">
            <a:avLst/>
          </a:prstGeom>
        </p:spPr>
      </p:pic>
    </p:spTree>
    <p:extLst>
      <p:ext uri="{BB962C8B-B14F-4D97-AF65-F5344CB8AC3E}">
        <p14:creationId xmlns:p14="http://schemas.microsoft.com/office/powerpoint/2010/main" val="36589196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build="p"/>
      <p:bldP spid="3" grpId="2"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D3E08F62-E4A8-0394-8F5C-A5B436AF4450}"/>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64515" name="Espaço Reservado para Número de Slide 1">
            <a:extLst>
              <a:ext uri="{FF2B5EF4-FFF2-40B4-BE49-F238E27FC236}">
                <a16:creationId xmlns:a16="http://schemas.microsoft.com/office/drawing/2014/main" id="{4DF0613C-5033-EC10-81BA-10208D36D80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62B313C-8EFC-4113-B34B-339578E5BF4A}" type="slidenum">
              <a:rPr lang="pt-BR" altLang="en-US" smtClean="0">
                <a:solidFill>
                  <a:srgbClr val="898989"/>
                </a:solidFill>
              </a:rPr>
              <a:pPr/>
              <a:t>23</a:t>
            </a:fld>
            <a:endParaRPr lang="pt-BR" altLang="en-US">
              <a:solidFill>
                <a:srgbClr val="898989"/>
              </a:solidFill>
            </a:endParaRPr>
          </a:p>
        </p:txBody>
      </p:sp>
      <p:sp>
        <p:nvSpPr>
          <p:cNvPr id="3" name="Content Placeholder 2">
            <a:extLst>
              <a:ext uri="{FF2B5EF4-FFF2-40B4-BE49-F238E27FC236}">
                <a16:creationId xmlns:a16="http://schemas.microsoft.com/office/drawing/2014/main" id="{C82C36FA-0C4F-1DC1-FFC2-74AEE50D63D5}"/>
              </a:ext>
            </a:extLst>
          </p:cNvPr>
          <p:cNvSpPr txBox="1">
            <a:spLocks noChangeArrowheads="1"/>
          </p:cNvSpPr>
          <p:nvPr/>
        </p:nvSpPr>
        <p:spPr bwMode="auto">
          <a:xfrm>
            <a:off x="784225" y="1196975"/>
            <a:ext cx="10623550" cy="4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kumimoji="1" lang="pt-BR" altLang="en-US" i="1" dirty="0" err="1">
                <a:solidFill>
                  <a:schemeClr val="accent1"/>
                </a:solidFill>
                <a:latin typeface="Poppins" panose="00000500000000000000" pitchFamily="2" charset="0"/>
              </a:rPr>
              <a:t>EletroDiálise</a:t>
            </a:r>
            <a:r>
              <a:rPr kumimoji="1" lang="pt-BR" altLang="en-US" dirty="0">
                <a:solidFill>
                  <a:schemeClr val="accent1"/>
                </a:solidFill>
                <a:latin typeface="Poppins" panose="00000500000000000000" pitchFamily="2" charset="0"/>
              </a:rPr>
              <a:t> x </a:t>
            </a:r>
            <a:r>
              <a:rPr kumimoji="1" lang="pt-BR" altLang="en-US" i="1" dirty="0" err="1">
                <a:solidFill>
                  <a:schemeClr val="accent1"/>
                </a:solidFill>
                <a:latin typeface="Poppins" panose="00000500000000000000" pitchFamily="2" charset="0"/>
              </a:rPr>
              <a:t>Donnan</a:t>
            </a:r>
            <a:r>
              <a:rPr kumimoji="1" lang="pt-BR" altLang="en-US" i="1" dirty="0">
                <a:solidFill>
                  <a:schemeClr val="accent1"/>
                </a:solidFill>
                <a:latin typeface="Poppins" panose="00000500000000000000" pitchFamily="2" charset="0"/>
              </a:rPr>
              <a:t> </a:t>
            </a:r>
            <a:r>
              <a:rPr kumimoji="1" lang="pt-BR" altLang="en-US" i="1" dirty="0" err="1">
                <a:solidFill>
                  <a:schemeClr val="accent1"/>
                </a:solidFill>
                <a:latin typeface="Poppins" panose="00000500000000000000" pitchFamily="2" charset="0"/>
              </a:rPr>
              <a:t>dialysis</a:t>
            </a:r>
            <a:endParaRPr kumimoji="1" lang="pt-BR" altLang="en-US" i="1" dirty="0">
              <a:solidFill>
                <a:schemeClr val="accent1"/>
              </a:solidFill>
              <a:latin typeface="Poppins" panose="00000500000000000000" pitchFamily="2" charset="0"/>
            </a:endParaRPr>
          </a:p>
        </p:txBody>
      </p:sp>
      <p:sp>
        <p:nvSpPr>
          <p:cNvPr id="2" name="Content Placeholder 2">
            <a:extLst>
              <a:ext uri="{FF2B5EF4-FFF2-40B4-BE49-F238E27FC236}">
                <a16:creationId xmlns:a16="http://schemas.microsoft.com/office/drawing/2014/main" id="{D1047600-1B3A-F40F-9936-4E097B7E93F8}"/>
              </a:ext>
            </a:extLst>
          </p:cNvPr>
          <p:cNvSpPr txBox="1">
            <a:spLocks noChangeArrowheads="1"/>
          </p:cNvSpPr>
          <p:nvPr/>
        </p:nvSpPr>
        <p:spPr bwMode="auto">
          <a:xfrm>
            <a:off x="787122" y="1916833"/>
            <a:ext cx="10623550"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None/>
            </a:pPr>
            <a:r>
              <a:rPr kumimoji="1" lang="pt-BR" altLang="en-US" i="1" dirty="0" err="1">
                <a:solidFill>
                  <a:schemeClr val="accent1"/>
                </a:solidFill>
                <a:latin typeface="Poppins" panose="00000500000000000000" pitchFamily="2" charset="0"/>
              </a:rPr>
              <a:t>EletroDiálise</a:t>
            </a:r>
            <a:r>
              <a:rPr kumimoji="1" lang="pt-BR" altLang="en-US" dirty="0">
                <a:solidFill>
                  <a:schemeClr val="accent1"/>
                </a:solidFill>
                <a:latin typeface="Poppins" panose="00000500000000000000" pitchFamily="2" charset="0"/>
              </a:rPr>
              <a:t> – campo elétrico é aplicado a uma solução contendo íons. Os íons são separados por sua carga e se movem em direção ao eletrodo de carga oposta. Este processo é usado para separar os íons com base em sua carga e tamanho.</a:t>
            </a:r>
          </a:p>
          <a:p>
            <a:pPr algn="just" eaLnBrk="1" hangingPunct="1">
              <a:buFont typeface="Arial" panose="020B0604020202020204" pitchFamily="34" charset="0"/>
              <a:buNone/>
            </a:pPr>
            <a:endParaRPr kumimoji="1" lang="pt-BR" altLang="en-US" i="1" dirty="0">
              <a:solidFill>
                <a:schemeClr val="accent1"/>
              </a:solidFill>
              <a:latin typeface="Poppins" panose="00000500000000000000" pitchFamily="2" charset="0"/>
            </a:endParaRPr>
          </a:p>
          <a:p>
            <a:pPr algn="just" eaLnBrk="1" hangingPunct="1">
              <a:buNone/>
            </a:pPr>
            <a:r>
              <a:rPr kumimoji="1" lang="pt-BR" altLang="en-US" i="1" dirty="0">
                <a:solidFill>
                  <a:schemeClr val="accent1"/>
                </a:solidFill>
                <a:latin typeface="Poppins" panose="00000500000000000000" pitchFamily="2" charset="0"/>
              </a:rPr>
              <a:t>Donna </a:t>
            </a:r>
            <a:r>
              <a:rPr kumimoji="1" lang="pt-BR" altLang="en-US" i="1" dirty="0" err="1">
                <a:solidFill>
                  <a:schemeClr val="accent1"/>
                </a:solidFill>
                <a:latin typeface="Poppins" panose="00000500000000000000" pitchFamily="2" charset="0"/>
              </a:rPr>
              <a:t>dialysis</a:t>
            </a:r>
            <a:r>
              <a:rPr kumimoji="1" lang="pt-BR" altLang="en-US" dirty="0">
                <a:solidFill>
                  <a:schemeClr val="accent1"/>
                </a:solidFill>
                <a:latin typeface="Poppins" panose="00000500000000000000" pitchFamily="2" charset="0"/>
              </a:rPr>
              <a:t> - os íons são separados com base em seu gradiente de concentração através de uma membrana semipermeável.</a:t>
            </a:r>
            <a:endParaRPr kumimoji="1" lang="pt-BR" altLang="en-US" i="1" dirty="0">
              <a:solidFill>
                <a:schemeClr val="accent1"/>
              </a:solidFill>
              <a:latin typeface="Poppins" panose="00000500000000000000" pitchFamily="2" charset="0"/>
            </a:endParaRPr>
          </a:p>
        </p:txBody>
      </p:sp>
      <p:sp>
        <p:nvSpPr>
          <p:cNvPr id="4" name="Text Box 2">
            <a:extLst>
              <a:ext uri="{FF2B5EF4-FFF2-40B4-BE49-F238E27FC236}">
                <a16:creationId xmlns:a16="http://schemas.microsoft.com/office/drawing/2014/main" id="{376AE4F8-3E54-2E9A-AA99-E034FE099921}"/>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rgbClr val="00B050"/>
                </a:solidFill>
                <a:latin typeface="Arial" panose="020B0604020202020204" pitchFamily="34" charset="0"/>
                <a:cs typeface="Arial" panose="020B0604020202020204" pitchFamily="34" charset="0"/>
              </a:rPr>
              <a:t>Eletro</a:t>
            </a:r>
            <a:r>
              <a:rPr lang="pt-BR" altLang="pt-BR" sz="3600" b="1">
                <a:solidFill>
                  <a:schemeClr val="tx2"/>
                </a:solidFill>
                <a:latin typeface="Arial" panose="020B0604020202020204" pitchFamily="34" charset="0"/>
                <a:cs typeface="Arial" panose="020B0604020202020204" pitchFamily="34" charset="0"/>
              </a:rPr>
              <a:t>Diálise</a:t>
            </a:r>
            <a:endParaRPr lang="pt-BR" altLang="pt-BR" sz="3600" b="1">
              <a:solidFill>
                <a:srgbClr val="28346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10343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build="p"/>
      <p:bldP spid="3" grpId="2" build="p"/>
      <p:bldP spid="2" grpId="0"/>
      <p:bldP spid="2" grpId="1" build="p"/>
      <p:bldP spid="2" grpId="2"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D3E08F62-E4A8-0394-8F5C-A5B436AF4450}"/>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64515" name="Espaço Reservado para Número de Slide 1">
            <a:extLst>
              <a:ext uri="{FF2B5EF4-FFF2-40B4-BE49-F238E27FC236}">
                <a16:creationId xmlns:a16="http://schemas.microsoft.com/office/drawing/2014/main" id="{4DF0613C-5033-EC10-81BA-10208D36D80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62B313C-8EFC-4113-B34B-339578E5BF4A}" type="slidenum">
              <a:rPr lang="pt-BR" altLang="en-US" smtClean="0">
                <a:solidFill>
                  <a:srgbClr val="898989"/>
                </a:solidFill>
              </a:rPr>
              <a:pPr/>
              <a:t>24</a:t>
            </a:fld>
            <a:endParaRPr lang="pt-BR" altLang="en-US">
              <a:solidFill>
                <a:srgbClr val="898989"/>
              </a:solidFill>
            </a:endParaRPr>
          </a:p>
        </p:txBody>
      </p:sp>
      <p:sp>
        <p:nvSpPr>
          <p:cNvPr id="3" name="Content Placeholder 2">
            <a:extLst>
              <a:ext uri="{FF2B5EF4-FFF2-40B4-BE49-F238E27FC236}">
                <a16:creationId xmlns:a16="http://schemas.microsoft.com/office/drawing/2014/main" id="{C82C36FA-0C4F-1DC1-FFC2-74AEE50D63D5}"/>
              </a:ext>
            </a:extLst>
          </p:cNvPr>
          <p:cNvSpPr txBox="1">
            <a:spLocks noChangeArrowheads="1"/>
          </p:cNvSpPr>
          <p:nvPr/>
        </p:nvSpPr>
        <p:spPr bwMode="auto">
          <a:xfrm>
            <a:off x="784225" y="1196975"/>
            <a:ext cx="10623550" cy="4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kumimoji="1" lang="pt-BR" altLang="en-US" i="1" dirty="0">
                <a:solidFill>
                  <a:schemeClr val="accent1"/>
                </a:solidFill>
                <a:latin typeface="Poppins" panose="00000500000000000000" pitchFamily="2" charset="0"/>
              </a:rPr>
              <a:t>Processo de limpeza?</a:t>
            </a:r>
          </a:p>
        </p:txBody>
      </p:sp>
      <p:sp>
        <p:nvSpPr>
          <p:cNvPr id="4" name="Text Box 2">
            <a:extLst>
              <a:ext uri="{FF2B5EF4-FFF2-40B4-BE49-F238E27FC236}">
                <a16:creationId xmlns:a16="http://schemas.microsoft.com/office/drawing/2014/main" id="{376AE4F8-3E54-2E9A-AA99-E034FE099921}"/>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rgbClr val="00B050"/>
                </a:solidFill>
                <a:latin typeface="Arial" panose="020B0604020202020204" pitchFamily="34" charset="0"/>
                <a:cs typeface="Arial" panose="020B0604020202020204" pitchFamily="34" charset="0"/>
              </a:rPr>
              <a:t>Eletro</a:t>
            </a:r>
            <a:r>
              <a:rPr lang="pt-BR" altLang="pt-BR" sz="3600" b="1">
                <a:solidFill>
                  <a:schemeClr val="tx2"/>
                </a:solidFill>
                <a:latin typeface="Arial" panose="020B0604020202020204" pitchFamily="34" charset="0"/>
                <a:cs typeface="Arial" panose="020B0604020202020204" pitchFamily="34" charset="0"/>
              </a:rPr>
              <a:t>Diálise</a:t>
            </a:r>
            <a:endParaRPr lang="pt-BR" altLang="pt-BR" sz="3600" b="1">
              <a:solidFill>
                <a:srgbClr val="28346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61911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build="p"/>
      <p:bldP spid="3" grpId="2"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A74393D7-661E-DE47-4DB4-61DD4E9E518B}"/>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66563" name="Espaço Reservado para Número de Slide 1">
            <a:extLst>
              <a:ext uri="{FF2B5EF4-FFF2-40B4-BE49-F238E27FC236}">
                <a16:creationId xmlns:a16="http://schemas.microsoft.com/office/drawing/2014/main" id="{A991ADE4-0E3B-618E-27A1-FF56A5AC531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F7DCC7C-BB3E-4EE7-A2F0-1B766CB25407}" type="slidenum">
              <a:rPr lang="pt-BR" altLang="en-US" smtClean="0">
                <a:solidFill>
                  <a:srgbClr val="898989"/>
                </a:solidFill>
              </a:rPr>
              <a:pPr/>
              <a:t>25</a:t>
            </a:fld>
            <a:endParaRPr lang="pt-BR" altLang="en-US">
              <a:solidFill>
                <a:srgbClr val="898989"/>
              </a:solidFill>
            </a:endParaRPr>
          </a:p>
        </p:txBody>
      </p:sp>
      <p:pic>
        <p:nvPicPr>
          <p:cNvPr id="2" name="Mídia1">
            <a:hlinkClick r:id="" action="ppaction://media"/>
            <a:extLst>
              <a:ext uri="{FF2B5EF4-FFF2-40B4-BE49-F238E27FC236}">
                <a16:creationId xmlns:a16="http://schemas.microsoft.com/office/drawing/2014/main" id="{DF640103-1A4F-DA88-C49A-0C07D711ACD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03512" y="43402"/>
            <a:ext cx="9028261" cy="6771196"/>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8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C9A2B2A-70B7-EC1E-F269-D3BC1DB82B37}"/>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68611" name="Espaço Reservado para Número de Slide 1">
            <a:extLst>
              <a:ext uri="{FF2B5EF4-FFF2-40B4-BE49-F238E27FC236}">
                <a16:creationId xmlns:a16="http://schemas.microsoft.com/office/drawing/2014/main" id="{1768D7C0-7119-D2C4-6CB3-697E354F327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6701E2D-F32B-492A-9153-CBE37D3A1FF5}" type="slidenum">
              <a:rPr lang="pt-BR" altLang="en-US" smtClean="0">
                <a:solidFill>
                  <a:srgbClr val="898989"/>
                </a:solidFill>
              </a:rPr>
              <a:pPr/>
              <a:t>26</a:t>
            </a:fld>
            <a:endParaRPr lang="pt-BR" altLang="en-US">
              <a:solidFill>
                <a:srgbClr val="898989"/>
              </a:solidFill>
            </a:endParaRPr>
          </a:p>
        </p:txBody>
      </p:sp>
      <p:sp>
        <p:nvSpPr>
          <p:cNvPr id="68612" name="Text Box 2">
            <a:extLst>
              <a:ext uri="{FF2B5EF4-FFF2-40B4-BE49-F238E27FC236}">
                <a16:creationId xmlns:a16="http://schemas.microsoft.com/office/drawing/2014/main" id="{5C44D519-D303-FE7D-16D4-D10892EF0E2E}"/>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Eletrodiálise - membranas</a:t>
            </a:r>
            <a:endParaRPr lang="pt-BR" altLang="pt-BR" sz="3600" b="1">
              <a:solidFill>
                <a:srgbClr val="283461"/>
              </a:solidFill>
              <a:latin typeface="Arial" panose="020B0604020202020204" pitchFamily="34" charset="0"/>
              <a:cs typeface="Arial" panose="020B0604020202020204" pitchFamily="34" charset="0"/>
            </a:endParaRPr>
          </a:p>
        </p:txBody>
      </p:sp>
      <p:pic>
        <p:nvPicPr>
          <p:cNvPr id="68613" name="Imagem 2">
            <a:extLst>
              <a:ext uri="{FF2B5EF4-FFF2-40B4-BE49-F238E27FC236}">
                <a16:creationId xmlns:a16="http://schemas.microsoft.com/office/drawing/2014/main" id="{C8342BF0-D387-16B8-4EAB-61799B8903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738" y="735013"/>
            <a:ext cx="7502525"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1FE3AA39-3E15-EE1A-548E-4FE3DF0B78EC}"/>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70659" name="Espaço Reservado para Número de Slide 1">
            <a:extLst>
              <a:ext uri="{FF2B5EF4-FFF2-40B4-BE49-F238E27FC236}">
                <a16:creationId xmlns:a16="http://schemas.microsoft.com/office/drawing/2014/main" id="{208F5797-7A8E-F322-8300-70CBEA1026E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6307AF8-13F6-41DB-BC52-2DB37D60A58C}" type="slidenum">
              <a:rPr lang="pt-BR" altLang="en-US" smtClean="0">
                <a:solidFill>
                  <a:srgbClr val="898989"/>
                </a:solidFill>
              </a:rPr>
              <a:pPr/>
              <a:t>27</a:t>
            </a:fld>
            <a:endParaRPr lang="pt-BR" altLang="en-US">
              <a:solidFill>
                <a:srgbClr val="898989"/>
              </a:solidFill>
            </a:endParaRPr>
          </a:p>
        </p:txBody>
      </p:sp>
      <p:sp>
        <p:nvSpPr>
          <p:cNvPr id="70660" name="Text Box 2">
            <a:extLst>
              <a:ext uri="{FF2B5EF4-FFF2-40B4-BE49-F238E27FC236}">
                <a16:creationId xmlns:a16="http://schemas.microsoft.com/office/drawing/2014/main" id="{9E7CBF26-DFCF-E15C-B006-36A13E002E6E}"/>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Eletrodiálise - membranas</a:t>
            </a:r>
            <a:endParaRPr lang="pt-BR" altLang="pt-BR" sz="3600" b="1">
              <a:solidFill>
                <a:srgbClr val="283461"/>
              </a:solidFill>
              <a:latin typeface="Arial" panose="020B0604020202020204" pitchFamily="34" charset="0"/>
              <a:cs typeface="Arial" panose="020B0604020202020204" pitchFamily="34" charset="0"/>
            </a:endParaRPr>
          </a:p>
        </p:txBody>
      </p:sp>
      <p:pic>
        <p:nvPicPr>
          <p:cNvPr id="70661" name="Imagem 3">
            <a:extLst>
              <a:ext uri="{FF2B5EF4-FFF2-40B4-BE49-F238E27FC236}">
                <a16:creationId xmlns:a16="http://schemas.microsoft.com/office/drawing/2014/main" id="{8A3223FB-9FE5-6A88-AD91-A37D9AFC9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416" t="13579" r="28970" b="7674"/>
          <a:stretch>
            <a:fillRect/>
          </a:stretch>
        </p:blipFill>
        <p:spPr bwMode="auto">
          <a:xfrm>
            <a:off x="3598863" y="841375"/>
            <a:ext cx="5761037" cy="598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1FE3AA39-3E15-EE1A-548E-4FE3DF0B78EC}"/>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70659" name="Espaço Reservado para Número de Slide 1">
            <a:extLst>
              <a:ext uri="{FF2B5EF4-FFF2-40B4-BE49-F238E27FC236}">
                <a16:creationId xmlns:a16="http://schemas.microsoft.com/office/drawing/2014/main" id="{208F5797-7A8E-F322-8300-70CBEA1026E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6307AF8-13F6-41DB-BC52-2DB37D60A58C}" type="slidenum">
              <a:rPr lang="pt-BR" altLang="en-US" smtClean="0">
                <a:solidFill>
                  <a:srgbClr val="898989"/>
                </a:solidFill>
              </a:rPr>
              <a:pPr/>
              <a:t>28</a:t>
            </a:fld>
            <a:endParaRPr lang="pt-BR" altLang="en-US">
              <a:solidFill>
                <a:srgbClr val="898989"/>
              </a:solidFill>
            </a:endParaRPr>
          </a:p>
        </p:txBody>
      </p:sp>
      <p:sp>
        <p:nvSpPr>
          <p:cNvPr id="70660" name="Text Box 2">
            <a:extLst>
              <a:ext uri="{FF2B5EF4-FFF2-40B4-BE49-F238E27FC236}">
                <a16:creationId xmlns:a16="http://schemas.microsoft.com/office/drawing/2014/main" id="{9E7CBF26-DFCF-E15C-B006-36A13E002E6E}"/>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Eletrodiálise - membranas</a:t>
            </a:r>
            <a:endParaRPr lang="pt-BR" altLang="pt-BR" sz="3600" b="1">
              <a:solidFill>
                <a:srgbClr val="283461"/>
              </a:solidFill>
              <a:latin typeface="Arial" panose="020B0604020202020204" pitchFamily="34" charset="0"/>
              <a:cs typeface="Arial" panose="020B0604020202020204" pitchFamily="34" charset="0"/>
            </a:endParaRPr>
          </a:p>
        </p:txBody>
      </p:sp>
      <p:pic>
        <p:nvPicPr>
          <p:cNvPr id="70661" name="Imagem 3">
            <a:extLst>
              <a:ext uri="{FF2B5EF4-FFF2-40B4-BE49-F238E27FC236}">
                <a16:creationId xmlns:a16="http://schemas.microsoft.com/office/drawing/2014/main" id="{8A3223FB-9FE5-6A88-AD91-A37D9AFC9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416" t="13579" r="28970" b="7674"/>
          <a:stretch>
            <a:fillRect/>
          </a:stretch>
        </p:blipFill>
        <p:spPr bwMode="auto">
          <a:xfrm>
            <a:off x="6527651" y="841375"/>
            <a:ext cx="5761037" cy="598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m 2">
            <a:extLst>
              <a:ext uri="{FF2B5EF4-FFF2-40B4-BE49-F238E27FC236}">
                <a16:creationId xmlns:a16="http://schemas.microsoft.com/office/drawing/2014/main" id="{1E337C2B-EB55-50D1-B6B7-E7FBD6C1B0C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7328" y="2132856"/>
            <a:ext cx="6820251" cy="3118010"/>
          </a:xfrm>
          <a:prstGeom prst="rect">
            <a:avLst/>
          </a:prstGeom>
        </p:spPr>
      </p:pic>
      <p:sp>
        <p:nvSpPr>
          <p:cNvPr id="4" name="Content Placeholder 2">
            <a:extLst>
              <a:ext uri="{FF2B5EF4-FFF2-40B4-BE49-F238E27FC236}">
                <a16:creationId xmlns:a16="http://schemas.microsoft.com/office/drawing/2014/main" id="{C4494154-4C89-9566-43EC-8E883A96CCB7}"/>
              </a:ext>
            </a:extLst>
          </p:cNvPr>
          <p:cNvSpPr txBox="1">
            <a:spLocks noChangeArrowheads="1"/>
          </p:cNvSpPr>
          <p:nvPr/>
        </p:nvSpPr>
        <p:spPr bwMode="auto">
          <a:xfrm>
            <a:off x="47328" y="5589240"/>
            <a:ext cx="5472608" cy="62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None/>
            </a:pPr>
            <a:r>
              <a:rPr kumimoji="1" lang="pt-BR" altLang="en-US" sz="1600" dirty="0">
                <a:solidFill>
                  <a:schemeClr val="accent1"/>
                </a:solidFill>
                <a:latin typeface="Poppins" panose="00000500000000000000" pitchFamily="2" charset="0"/>
              </a:rPr>
              <a:t>Polimerização e </a:t>
            </a:r>
            <a:r>
              <a:rPr kumimoji="1" lang="pt-BR" altLang="en-US" sz="1600" dirty="0" err="1">
                <a:solidFill>
                  <a:schemeClr val="accent1"/>
                </a:solidFill>
                <a:latin typeface="Poppins" panose="00000500000000000000" pitchFamily="2" charset="0"/>
              </a:rPr>
              <a:t>policondensação</a:t>
            </a:r>
            <a:r>
              <a:rPr kumimoji="1" lang="pt-BR" altLang="en-US" sz="1600" dirty="0">
                <a:solidFill>
                  <a:schemeClr val="accent1"/>
                </a:solidFill>
                <a:latin typeface="Poppins" panose="00000500000000000000" pitchFamily="2" charset="0"/>
              </a:rPr>
              <a:t> de monômeros</a:t>
            </a:r>
          </a:p>
        </p:txBody>
      </p:sp>
    </p:spTree>
    <p:extLst>
      <p:ext uri="{BB962C8B-B14F-4D97-AF65-F5344CB8AC3E}">
        <p14:creationId xmlns:p14="http://schemas.microsoft.com/office/powerpoint/2010/main" val="2170943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p"/>
      <p:bldP spid="4" grpId="2"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1FE3AA39-3E15-EE1A-548E-4FE3DF0B78EC}"/>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70659" name="Espaço Reservado para Número de Slide 1">
            <a:extLst>
              <a:ext uri="{FF2B5EF4-FFF2-40B4-BE49-F238E27FC236}">
                <a16:creationId xmlns:a16="http://schemas.microsoft.com/office/drawing/2014/main" id="{208F5797-7A8E-F322-8300-70CBEA1026E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6307AF8-13F6-41DB-BC52-2DB37D60A58C}" type="slidenum">
              <a:rPr lang="pt-BR" altLang="en-US" smtClean="0">
                <a:solidFill>
                  <a:srgbClr val="898989"/>
                </a:solidFill>
              </a:rPr>
              <a:pPr/>
              <a:t>29</a:t>
            </a:fld>
            <a:endParaRPr lang="pt-BR" altLang="en-US">
              <a:solidFill>
                <a:srgbClr val="898989"/>
              </a:solidFill>
            </a:endParaRPr>
          </a:p>
        </p:txBody>
      </p:sp>
      <p:sp>
        <p:nvSpPr>
          <p:cNvPr id="70660" name="Text Box 2">
            <a:extLst>
              <a:ext uri="{FF2B5EF4-FFF2-40B4-BE49-F238E27FC236}">
                <a16:creationId xmlns:a16="http://schemas.microsoft.com/office/drawing/2014/main" id="{9E7CBF26-DFCF-E15C-B006-36A13E002E6E}"/>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Eletrodiálise - membranas</a:t>
            </a:r>
            <a:endParaRPr lang="pt-BR" altLang="pt-BR" sz="3600" b="1">
              <a:solidFill>
                <a:srgbClr val="283461"/>
              </a:solidFill>
              <a:latin typeface="Arial" panose="020B0604020202020204" pitchFamily="34" charset="0"/>
              <a:cs typeface="Arial" panose="020B0604020202020204" pitchFamily="34" charset="0"/>
            </a:endParaRPr>
          </a:p>
        </p:txBody>
      </p:sp>
      <p:pic>
        <p:nvPicPr>
          <p:cNvPr id="3" name="Imagem 2">
            <a:extLst>
              <a:ext uri="{FF2B5EF4-FFF2-40B4-BE49-F238E27FC236}">
                <a16:creationId xmlns:a16="http://schemas.microsoft.com/office/drawing/2014/main" id="{1E337C2B-EB55-50D1-B6B7-E7FBD6C1B0C0}"/>
              </a:ext>
            </a:extLst>
          </p:cNvPr>
          <p:cNvPicPr>
            <a:picLocks noChangeAspect="1"/>
          </p:cNvPicPr>
          <p:nvPr/>
        </p:nvPicPr>
        <p:blipFill>
          <a:blip r:embed="rId3"/>
          <a:stretch>
            <a:fillRect/>
          </a:stretch>
        </p:blipFill>
        <p:spPr>
          <a:xfrm>
            <a:off x="47328" y="2132856"/>
            <a:ext cx="6820251" cy="3118010"/>
          </a:xfrm>
          <a:prstGeom prst="rect">
            <a:avLst/>
          </a:prstGeom>
        </p:spPr>
      </p:pic>
      <p:sp>
        <p:nvSpPr>
          <p:cNvPr id="4" name="Content Placeholder 2">
            <a:extLst>
              <a:ext uri="{FF2B5EF4-FFF2-40B4-BE49-F238E27FC236}">
                <a16:creationId xmlns:a16="http://schemas.microsoft.com/office/drawing/2014/main" id="{C4494154-4C89-9566-43EC-8E883A96CCB7}"/>
              </a:ext>
            </a:extLst>
          </p:cNvPr>
          <p:cNvSpPr txBox="1">
            <a:spLocks noChangeArrowheads="1"/>
          </p:cNvSpPr>
          <p:nvPr/>
        </p:nvSpPr>
        <p:spPr bwMode="auto">
          <a:xfrm>
            <a:off x="47328" y="5589240"/>
            <a:ext cx="5472608" cy="62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None/>
            </a:pPr>
            <a:r>
              <a:rPr kumimoji="1" lang="pt-BR" altLang="en-US" sz="1600" dirty="0">
                <a:solidFill>
                  <a:schemeClr val="accent1"/>
                </a:solidFill>
                <a:latin typeface="Poppins" panose="00000500000000000000" pitchFamily="2" charset="0"/>
              </a:rPr>
              <a:t>Polimerização e </a:t>
            </a:r>
            <a:r>
              <a:rPr kumimoji="1" lang="pt-BR" altLang="en-US" sz="1600" dirty="0" err="1">
                <a:solidFill>
                  <a:schemeClr val="accent1"/>
                </a:solidFill>
                <a:latin typeface="Poppins" panose="00000500000000000000" pitchFamily="2" charset="0"/>
              </a:rPr>
              <a:t>policondensação</a:t>
            </a:r>
            <a:r>
              <a:rPr kumimoji="1" lang="pt-BR" altLang="en-US" sz="1600" dirty="0">
                <a:solidFill>
                  <a:schemeClr val="accent1"/>
                </a:solidFill>
                <a:latin typeface="Poppins" panose="00000500000000000000" pitchFamily="2" charset="0"/>
              </a:rPr>
              <a:t> de monômeros</a:t>
            </a:r>
          </a:p>
        </p:txBody>
      </p:sp>
      <p:pic>
        <p:nvPicPr>
          <p:cNvPr id="6" name="Imagem 5">
            <a:extLst>
              <a:ext uri="{FF2B5EF4-FFF2-40B4-BE49-F238E27FC236}">
                <a16:creationId xmlns:a16="http://schemas.microsoft.com/office/drawing/2014/main" id="{C6A8FCC4-D1AE-254B-8459-22E45F821047}"/>
              </a:ext>
            </a:extLst>
          </p:cNvPr>
          <p:cNvPicPr>
            <a:picLocks noChangeAspect="1"/>
          </p:cNvPicPr>
          <p:nvPr/>
        </p:nvPicPr>
        <p:blipFill>
          <a:blip r:embed="rId4"/>
          <a:stretch>
            <a:fillRect/>
          </a:stretch>
        </p:blipFill>
        <p:spPr>
          <a:xfrm>
            <a:off x="6781522" y="768213"/>
            <a:ext cx="5410478" cy="2660787"/>
          </a:xfrm>
          <a:prstGeom prst="rect">
            <a:avLst/>
          </a:prstGeom>
        </p:spPr>
      </p:pic>
      <p:pic>
        <p:nvPicPr>
          <p:cNvPr id="8" name="Imagem 7">
            <a:extLst>
              <a:ext uri="{FF2B5EF4-FFF2-40B4-BE49-F238E27FC236}">
                <a16:creationId xmlns:a16="http://schemas.microsoft.com/office/drawing/2014/main" id="{5FD299BE-6642-D0C2-9EE0-3BD673469087}"/>
              </a:ext>
            </a:extLst>
          </p:cNvPr>
          <p:cNvPicPr>
            <a:picLocks noChangeAspect="1"/>
          </p:cNvPicPr>
          <p:nvPr/>
        </p:nvPicPr>
        <p:blipFill>
          <a:blip r:embed="rId5"/>
          <a:stretch>
            <a:fillRect/>
          </a:stretch>
        </p:blipFill>
        <p:spPr>
          <a:xfrm>
            <a:off x="7670567" y="3276517"/>
            <a:ext cx="3632387" cy="3232316"/>
          </a:xfrm>
          <a:prstGeom prst="rect">
            <a:avLst/>
          </a:prstGeom>
        </p:spPr>
      </p:pic>
    </p:spTree>
    <p:extLst>
      <p:ext uri="{BB962C8B-B14F-4D97-AF65-F5344CB8AC3E}">
        <p14:creationId xmlns:p14="http://schemas.microsoft.com/office/powerpoint/2010/main" val="789963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66EC95BF-BF7A-3647-7758-AE7C10C1CF8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1988" name="Espaço Reservado para Número de Slide 1">
            <a:extLst>
              <a:ext uri="{FF2B5EF4-FFF2-40B4-BE49-F238E27FC236}">
                <a16:creationId xmlns:a16="http://schemas.microsoft.com/office/drawing/2014/main" id="{4ED1EE6A-4B3D-1B5B-3A19-4029BC5EA4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A193D1-4710-45D7-B04D-C84E0763632D}" type="slidenum">
              <a:rPr lang="pt-BR" altLang="en-US" smtClean="0">
                <a:solidFill>
                  <a:srgbClr val="898989"/>
                </a:solidFill>
              </a:rPr>
              <a:pPr/>
              <a:t>3</a:t>
            </a:fld>
            <a:endParaRPr lang="pt-BR" altLang="en-US">
              <a:solidFill>
                <a:srgbClr val="898989"/>
              </a:solidFill>
            </a:endParaRPr>
          </a:p>
        </p:txBody>
      </p:sp>
      <p:sp>
        <p:nvSpPr>
          <p:cNvPr id="3" name="Retângulo Arredondado 7">
            <a:extLst>
              <a:ext uri="{FF2B5EF4-FFF2-40B4-BE49-F238E27FC236}">
                <a16:creationId xmlns:a16="http://schemas.microsoft.com/office/drawing/2014/main" id="{30064E4C-0245-F4F9-7AE1-65DC42BC1A55}"/>
              </a:ext>
            </a:extLst>
          </p:cNvPr>
          <p:cNvSpPr/>
          <p:nvPr/>
        </p:nvSpPr>
        <p:spPr>
          <a:xfrm>
            <a:off x="2190750" y="3338513"/>
            <a:ext cx="2470150" cy="95408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dirty="0">
                <a:latin typeface="Poppins" panose="00000500000000000000" pitchFamily="2" charset="0"/>
                <a:cs typeface="Poppins" panose="00000500000000000000" pitchFamily="2" charset="0"/>
              </a:rPr>
              <a:t>Purificação/</a:t>
            </a:r>
          </a:p>
          <a:p>
            <a:pPr algn="ctr">
              <a:defRPr/>
            </a:pPr>
            <a:r>
              <a:rPr lang="pt-BR" sz="2400" dirty="0">
                <a:latin typeface="Poppins" panose="00000500000000000000" pitchFamily="2" charset="0"/>
                <a:cs typeface="Poppins" panose="00000500000000000000" pitchFamily="2" charset="0"/>
              </a:rPr>
              <a:t>Separação</a:t>
            </a:r>
          </a:p>
        </p:txBody>
      </p:sp>
      <p:sp>
        <p:nvSpPr>
          <p:cNvPr id="4" name="Retângulo Arredondado 8">
            <a:extLst>
              <a:ext uri="{FF2B5EF4-FFF2-40B4-BE49-F238E27FC236}">
                <a16:creationId xmlns:a16="http://schemas.microsoft.com/office/drawing/2014/main" id="{7B07AC67-5F56-91F7-6EDE-4F53FB98F0B7}"/>
              </a:ext>
            </a:extLst>
          </p:cNvPr>
          <p:cNvSpPr/>
          <p:nvPr/>
        </p:nvSpPr>
        <p:spPr>
          <a:xfrm>
            <a:off x="2190750" y="4746625"/>
            <a:ext cx="2470150" cy="95408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dirty="0">
                <a:latin typeface="Poppins" panose="00000500000000000000" pitchFamily="2" charset="0"/>
                <a:cs typeface="Poppins" panose="00000500000000000000" pitchFamily="2" charset="0"/>
              </a:rPr>
              <a:t>Recuperação</a:t>
            </a:r>
          </a:p>
        </p:txBody>
      </p:sp>
      <p:sp>
        <p:nvSpPr>
          <p:cNvPr id="6" name="Retângulo Arredondado 9">
            <a:extLst>
              <a:ext uri="{FF2B5EF4-FFF2-40B4-BE49-F238E27FC236}">
                <a16:creationId xmlns:a16="http://schemas.microsoft.com/office/drawing/2014/main" id="{BE3EA094-0830-3F6C-7A83-C1E491F53E4F}"/>
              </a:ext>
            </a:extLst>
          </p:cNvPr>
          <p:cNvSpPr/>
          <p:nvPr/>
        </p:nvSpPr>
        <p:spPr>
          <a:xfrm>
            <a:off x="2190750" y="1952625"/>
            <a:ext cx="2470150" cy="95408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dirty="0">
                <a:latin typeface="Poppins" panose="00000500000000000000" pitchFamily="2" charset="0"/>
                <a:cs typeface="Poppins" panose="00000500000000000000" pitchFamily="2" charset="0"/>
              </a:rPr>
              <a:t>Lixiviação</a:t>
            </a:r>
          </a:p>
        </p:txBody>
      </p:sp>
      <p:cxnSp>
        <p:nvCxnSpPr>
          <p:cNvPr id="7" name="Conector de Seta Reta 34">
            <a:extLst>
              <a:ext uri="{FF2B5EF4-FFF2-40B4-BE49-F238E27FC236}">
                <a16:creationId xmlns:a16="http://schemas.microsoft.com/office/drawing/2014/main" id="{F0889D6D-8EA7-4579-6B8D-8781D1363C6E}"/>
              </a:ext>
            </a:extLst>
          </p:cNvPr>
          <p:cNvCxnSpPr>
            <a:cxnSpLocks/>
            <a:stCxn id="12" idx="2"/>
            <a:endCxn id="6" idx="0"/>
          </p:cNvCxnSpPr>
          <p:nvPr/>
        </p:nvCxnSpPr>
        <p:spPr>
          <a:xfrm>
            <a:off x="3425825" y="1612900"/>
            <a:ext cx="0" cy="33972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ector de Seta Reta 35">
            <a:extLst>
              <a:ext uri="{FF2B5EF4-FFF2-40B4-BE49-F238E27FC236}">
                <a16:creationId xmlns:a16="http://schemas.microsoft.com/office/drawing/2014/main" id="{D4713D87-F4EC-B10B-E12D-2425D478A387}"/>
              </a:ext>
            </a:extLst>
          </p:cNvPr>
          <p:cNvCxnSpPr>
            <a:cxnSpLocks/>
            <a:stCxn id="6" idx="2"/>
            <a:endCxn id="3" idx="0"/>
          </p:cNvCxnSpPr>
          <p:nvPr/>
        </p:nvCxnSpPr>
        <p:spPr>
          <a:xfrm>
            <a:off x="3425825" y="2906713"/>
            <a:ext cx="0" cy="43180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de Seta Reta 36">
            <a:extLst>
              <a:ext uri="{FF2B5EF4-FFF2-40B4-BE49-F238E27FC236}">
                <a16:creationId xmlns:a16="http://schemas.microsoft.com/office/drawing/2014/main" id="{1C04E0F2-A11A-8358-F7C2-C87A619494DD}"/>
              </a:ext>
            </a:extLst>
          </p:cNvPr>
          <p:cNvCxnSpPr>
            <a:cxnSpLocks/>
            <a:stCxn id="3" idx="2"/>
            <a:endCxn id="4" idx="0"/>
          </p:cNvCxnSpPr>
          <p:nvPr/>
        </p:nvCxnSpPr>
        <p:spPr>
          <a:xfrm>
            <a:off x="3425825" y="4292600"/>
            <a:ext cx="0" cy="45402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de Seta Reta 37">
            <a:extLst>
              <a:ext uri="{FF2B5EF4-FFF2-40B4-BE49-F238E27FC236}">
                <a16:creationId xmlns:a16="http://schemas.microsoft.com/office/drawing/2014/main" id="{62D9B0C6-9DE4-E557-B538-FE01BBB2BA9F}"/>
              </a:ext>
            </a:extLst>
          </p:cNvPr>
          <p:cNvCxnSpPr>
            <a:cxnSpLocks/>
            <a:stCxn id="4" idx="2"/>
            <a:endCxn id="11" idx="0"/>
          </p:cNvCxnSpPr>
          <p:nvPr/>
        </p:nvCxnSpPr>
        <p:spPr>
          <a:xfrm>
            <a:off x="3425825" y="5700713"/>
            <a:ext cx="0" cy="46355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 name="Retângulo Arredondado 14">
            <a:extLst>
              <a:ext uri="{FF2B5EF4-FFF2-40B4-BE49-F238E27FC236}">
                <a16:creationId xmlns:a16="http://schemas.microsoft.com/office/drawing/2014/main" id="{120FEAED-FEE6-CD94-6A3C-87DD7F2C688D}"/>
              </a:ext>
            </a:extLst>
          </p:cNvPr>
          <p:cNvSpPr/>
          <p:nvPr/>
        </p:nvSpPr>
        <p:spPr>
          <a:xfrm>
            <a:off x="2190750" y="6164263"/>
            <a:ext cx="2470150" cy="6111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dirty="0">
                <a:solidFill>
                  <a:srgbClr val="206583"/>
                </a:solidFill>
                <a:latin typeface="Poppins" panose="00000500000000000000" pitchFamily="2" charset="0"/>
                <a:cs typeface="Poppins" panose="00000500000000000000" pitchFamily="2" charset="0"/>
              </a:rPr>
              <a:t>Produto</a:t>
            </a:r>
          </a:p>
        </p:txBody>
      </p:sp>
      <p:sp>
        <p:nvSpPr>
          <p:cNvPr id="12" name="Retângulo Arredondado 15">
            <a:extLst>
              <a:ext uri="{FF2B5EF4-FFF2-40B4-BE49-F238E27FC236}">
                <a16:creationId xmlns:a16="http://schemas.microsoft.com/office/drawing/2014/main" id="{92D825B5-AE48-6391-123E-5A39C5FDA852}"/>
              </a:ext>
            </a:extLst>
          </p:cNvPr>
          <p:cNvSpPr/>
          <p:nvPr/>
        </p:nvSpPr>
        <p:spPr>
          <a:xfrm>
            <a:off x="2190750" y="800100"/>
            <a:ext cx="2470150" cy="812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dirty="0">
                <a:solidFill>
                  <a:srgbClr val="206583"/>
                </a:solidFill>
                <a:latin typeface="Poppins" panose="00000500000000000000" pitchFamily="2" charset="0"/>
                <a:cs typeface="Poppins" panose="00000500000000000000" pitchFamily="2" charset="0"/>
              </a:rPr>
              <a:t>Minério ou</a:t>
            </a:r>
          </a:p>
          <a:p>
            <a:pPr algn="ctr">
              <a:defRPr/>
            </a:pPr>
            <a:r>
              <a:rPr lang="pt-BR" sz="2400" dirty="0">
                <a:solidFill>
                  <a:srgbClr val="206583"/>
                </a:solidFill>
                <a:latin typeface="Poppins" panose="00000500000000000000" pitchFamily="2" charset="0"/>
                <a:cs typeface="Poppins" panose="00000500000000000000" pitchFamily="2" charset="0"/>
              </a:rPr>
              <a:t>Concentrado</a:t>
            </a:r>
          </a:p>
        </p:txBody>
      </p:sp>
      <p:sp>
        <p:nvSpPr>
          <p:cNvPr id="2" name="Text Box 2">
            <a:extLst>
              <a:ext uri="{FF2B5EF4-FFF2-40B4-BE49-F238E27FC236}">
                <a16:creationId xmlns:a16="http://schemas.microsoft.com/office/drawing/2014/main" id="{2591FF07-0A2E-DDB8-BA7E-38D832787BDE}"/>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Técnicas de </a:t>
            </a:r>
            <a:r>
              <a:rPr lang="pt-BR" altLang="pt-BR" sz="3600" b="1" dirty="0">
                <a:solidFill>
                  <a:srgbClr val="283461"/>
                </a:solidFill>
                <a:latin typeface="Arial" panose="020B0604020202020204" pitchFamily="34" charset="0"/>
                <a:cs typeface="Arial" panose="020B0604020202020204" pitchFamily="34" charset="0"/>
              </a:rPr>
              <a:t>separação</a:t>
            </a:r>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1FE3AA39-3E15-EE1A-548E-4FE3DF0B78EC}"/>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70659" name="Espaço Reservado para Número de Slide 1">
            <a:extLst>
              <a:ext uri="{FF2B5EF4-FFF2-40B4-BE49-F238E27FC236}">
                <a16:creationId xmlns:a16="http://schemas.microsoft.com/office/drawing/2014/main" id="{208F5797-7A8E-F322-8300-70CBEA1026E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6307AF8-13F6-41DB-BC52-2DB37D60A58C}" type="slidenum">
              <a:rPr lang="pt-BR" altLang="en-US" smtClean="0">
                <a:solidFill>
                  <a:srgbClr val="898989"/>
                </a:solidFill>
              </a:rPr>
              <a:pPr/>
              <a:t>30</a:t>
            </a:fld>
            <a:endParaRPr lang="pt-BR" altLang="en-US">
              <a:solidFill>
                <a:srgbClr val="898989"/>
              </a:solidFill>
            </a:endParaRPr>
          </a:p>
        </p:txBody>
      </p:sp>
      <p:sp>
        <p:nvSpPr>
          <p:cNvPr id="70660" name="Text Box 2">
            <a:extLst>
              <a:ext uri="{FF2B5EF4-FFF2-40B4-BE49-F238E27FC236}">
                <a16:creationId xmlns:a16="http://schemas.microsoft.com/office/drawing/2014/main" id="{9E7CBF26-DFCF-E15C-B006-36A13E002E6E}"/>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Eletrodiálise - membranas</a:t>
            </a:r>
            <a:endParaRPr lang="pt-BR" altLang="pt-BR" sz="3600" b="1">
              <a:solidFill>
                <a:srgbClr val="283461"/>
              </a:solidFill>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C4494154-4C89-9566-43EC-8E883A96CCB7}"/>
              </a:ext>
            </a:extLst>
          </p:cNvPr>
          <p:cNvSpPr txBox="1">
            <a:spLocks noChangeArrowheads="1"/>
          </p:cNvSpPr>
          <p:nvPr/>
        </p:nvSpPr>
        <p:spPr bwMode="auto">
          <a:xfrm>
            <a:off x="24227" y="6044803"/>
            <a:ext cx="5472608" cy="62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None/>
            </a:pPr>
            <a:r>
              <a:rPr kumimoji="1" lang="pt-BR" altLang="en-US" sz="1600" dirty="0">
                <a:solidFill>
                  <a:schemeClr val="accent1"/>
                </a:solidFill>
                <a:latin typeface="Poppins" panose="00000500000000000000" pitchFamily="2" charset="0"/>
              </a:rPr>
              <a:t>Polimerização e </a:t>
            </a:r>
            <a:r>
              <a:rPr kumimoji="1" lang="pt-BR" altLang="en-US" sz="1600" dirty="0" err="1">
                <a:solidFill>
                  <a:schemeClr val="accent1"/>
                </a:solidFill>
                <a:latin typeface="Poppins" panose="00000500000000000000" pitchFamily="2" charset="0"/>
              </a:rPr>
              <a:t>policondensação</a:t>
            </a:r>
            <a:r>
              <a:rPr kumimoji="1" lang="pt-BR" altLang="en-US" sz="1600" dirty="0">
                <a:solidFill>
                  <a:schemeClr val="accent1"/>
                </a:solidFill>
                <a:latin typeface="Poppins" panose="00000500000000000000" pitchFamily="2" charset="0"/>
              </a:rPr>
              <a:t> de monômeros</a:t>
            </a:r>
          </a:p>
        </p:txBody>
      </p:sp>
      <p:pic>
        <p:nvPicPr>
          <p:cNvPr id="7" name="Imagem 6">
            <a:extLst>
              <a:ext uri="{FF2B5EF4-FFF2-40B4-BE49-F238E27FC236}">
                <a16:creationId xmlns:a16="http://schemas.microsoft.com/office/drawing/2014/main" id="{EDE8DC91-4DFC-B594-131B-D58E11E6FFF3}"/>
              </a:ext>
            </a:extLst>
          </p:cNvPr>
          <p:cNvPicPr>
            <a:picLocks noChangeAspect="1"/>
          </p:cNvPicPr>
          <p:nvPr/>
        </p:nvPicPr>
        <p:blipFill>
          <a:blip r:embed="rId3"/>
          <a:stretch>
            <a:fillRect/>
          </a:stretch>
        </p:blipFill>
        <p:spPr>
          <a:xfrm>
            <a:off x="2460280" y="914117"/>
            <a:ext cx="6839640" cy="5029766"/>
          </a:xfrm>
          <a:prstGeom prst="rect">
            <a:avLst/>
          </a:prstGeom>
        </p:spPr>
      </p:pic>
    </p:spTree>
    <p:extLst>
      <p:ext uri="{BB962C8B-B14F-4D97-AF65-F5344CB8AC3E}">
        <p14:creationId xmlns:p14="http://schemas.microsoft.com/office/powerpoint/2010/main" val="1885297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1FE3AA39-3E15-EE1A-548E-4FE3DF0B78EC}"/>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70659" name="Espaço Reservado para Número de Slide 1">
            <a:extLst>
              <a:ext uri="{FF2B5EF4-FFF2-40B4-BE49-F238E27FC236}">
                <a16:creationId xmlns:a16="http://schemas.microsoft.com/office/drawing/2014/main" id="{208F5797-7A8E-F322-8300-70CBEA1026E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6307AF8-13F6-41DB-BC52-2DB37D60A58C}" type="slidenum">
              <a:rPr lang="pt-BR" altLang="en-US" smtClean="0">
                <a:solidFill>
                  <a:srgbClr val="898989"/>
                </a:solidFill>
              </a:rPr>
              <a:pPr/>
              <a:t>31</a:t>
            </a:fld>
            <a:endParaRPr lang="pt-BR" altLang="en-US">
              <a:solidFill>
                <a:srgbClr val="898989"/>
              </a:solidFill>
            </a:endParaRPr>
          </a:p>
        </p:txBody>
      </p:sp>
      <p:sp>
        <p:nvSpPr>
          <p:cNvPr id="70660" name="Text Box 2">
            <a:extLst>
              <a:ext uri="{FF2B5EF4-FFF2-40B4-BE49-F238E27FC236}">
                <a16:creationId xmlns:a16="http://schemas.microsoft.com/office/drawing/2014/main" id="{9E7CBF26-DFCF-E15C-B006-36A13E002E6E}"/>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Eletrodiálise - membranas</a:t>
            </a:r>
            <a:endParaRPr lang="pt-BR" altLang="pt-BR" sz="3600" b="1">
              <a:solidFill>
                <a:srgbClr val="283461"/>
              </a:solidFill>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C4494154-4C89-9566-43EC-8E883A96CCB7}"/>
              </a:ext>
            </a:extLst>
          </p:cNvPr>
          <p:cNvSpPr txBox="1">
            <a:spLocks noChangeArrowheads="1"/>
          </p:cNvSpPr>
          <p:nvPr/>
        </p:nvSpPr>
        <p:spPr bwMode="auto">
          <a:xfrm>
            <a:off x="7320136" y="5734915"/>
            <a:ext cx="4871864" cy="62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None/>
            </a:pPr>
            <a:r>
              <a:rPr kumimoji="1" lang="pt-BR" altLang="en-US" sz="1600" dirty="0">
                <a:solidFill>
                  <a:schemeClr val="accent1"/>
                </a:solidFill>
                <a:latin typeface="Poppins" panose="00000500000000000000" pitchFamily="2" charset="0"/>
              </a:rPr>
              <a:t>Durante a formação da membrana, a poli-(4-vinilpiridina) é quaternizada com </a:t>
            </a:r>
            <a:r>
              <a:rPr kumimoji="1" lang="pt-BR" altLang="en-US" sz="1600" dirty="0" err="1">
                <a:solidFill>
                  <a:schemeClr val="accent1"/>
                </a:solidFill>
                <a:latin typeface="Poppins" panose="00000500000000000000" pitchFamily="2" charset="0"/>
              </a:rPr>
              <a:t>metiliodeto</a:t>
            </a:r>
            <a:r>
              <a:rPr kumimoji="1" lang="pt-BR" altLang="en-US" sz="1600" dirty="0">
                <a:solidFill>
                  <a:schemeClr val="accent1"/>
                </a:solidFill>
                <a:latin typeface="Poppins" panose="00000500000000000000" pitchFamily="2" charset="0"/>
              </a:rPr>
              <a:t> e simultaneamente reticulada com diferentes </a:t>
            </a:r>
            <a:r>
              <a:rPr kumimoji="1" lang="pt-BR" altLang="en-US" sz="1600" dirty="0" err="1">
                <a:solidFill>
                  <a:schemeClr val="accent1"/>
                </a:solidFill>
                <a:latin typeface="Poppins" panose="00000500000000000000" pitchFamily="2" charset="0"/>
              </a:rPr>
              <a:t>dibromoalcanos</a:t>
            </a:r>
            <a:r>
              <a:rPr kumimoji="1" lang="pt-BR" altLang="en-US" sz="1600" dirty="0">
                <a:solidFill>
                  <a:schemeClr val="accent1"/>
                </a:solidFill>
                <a:latin typeface="Poppins" panose="00000500000000000000" pitchFamily="2" charset="0"/>
              </a:rPr>
              <a:t>.</a:t>
            </a:r>
          </a:p>
        </p:txBody>
      </p:sp>
      <p:pic>
        <p:nvPicPr>
          <p:cNvPr id="7" name="Imagem 6">
            <a:extLst>
              <a:ext uri="{FF2B5EF4-FFF2-40B4-BE49-F238E27FC236}">
                <a16:creationId xmlns:a16="http://schemas.microsoft.com/office/drawing/2014/main" id="{EDE8DC91-4DFC-B594-131B-D58E11E6FFF3}"/>
              </a:ext>
            </a:extLst>
          </p:cNvPr>
          <p:cNvPicPr>
            <a:picLocks noChangeAspect="1"/>
          </p:cNvPicPr>
          <p:nvPr/>
        </p:nvPicPr>
        <p:blipFill>
          <a:blip r:embed="rId3"/>
          <a:stretch>
            <a:fillRect/>
          </a:stretch>
        </p:blipFill>
        <p:spPr>
          <a:xfrm>
            <a:off x="-24680" y="914117"/>
            <a:ext cx="6839640" cy="5029766"/>
          </a:xfrm>
          <a:prstGeom prst="rect">
            <a:avLst/>
          </a:prstGeom>
        </p:spPr>
      </p:pic>
      <p:pic>
        <p:nvPicPr>
          <p:cNvPr id="10" name="Imagem 9">
            <a:extLst>
              <a:ext uri="{FF2B5EF4-FFF2-40B4-BE49-F238E27FC236}">
                <a16:creationId xmlns:a16="http://schemas.microsoft.com/office/drawing/2014/main" id="{ED2E2724-A555-0D9C-0717-CD4DEAE78C92}"/>
              </a:ext>
            </a:extLst>
          </p:cNvPr>
          <p:cNvPicPr>
            <a:picLocks noChangeAspect="1"/>
          </p:cNvPicPr>
          <p:nvPr/>
        </p:nvPicPr>
        <p:blipFill>
          <a:blip r:embed="rId4"/>
          <a:stretch>
            <a:fillRect/>
          </a:stretch>
        </p:blipFill>
        <p:spPr>
          <a:xfrm>
            <a:off x="7320136" y="476672"/>
            <a:ext cx="4464727" cy="5108935"/>
          </a:xfrm>
          <a:prstGeom prst="rect">
            <a:avLst/>
          </a:prstGeom>
        </p:spPr>
      </p:pic>
      <p:sp>
        <p:nvSpPr>
          <p:cNvPr id="2" name="Content Placeholder 2">
            <a:extLst>
              <a:ext uri="{FF2B5EF4-FFF2-40B4-BE49-F238E27FC236}">
                <a16:creationId xmlns:a16="http://schemas.microsoft.com/office/drawing/2014/main" id="{084BF6D9-C2C6-7AAF-C760-6FD052BE72AB}"/>
              </a:ext>
            </a:extLst>
          </p:cNvPr>
          <p:cNvSpPr txBox="1">
            <a:spLocks noChangeArrowheads="1"/>
          </p:cNvSpPr>
          <p:nvPr/>
        </p:nvSpPr>
        <p:spPr bwMode="auto">
          <a:xfrm>
            <a:off x="24227" y="6044803"/>
            <a:ext cx="5472608" cy="62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None/>
            </a:pPr>
            <a:r>
              <a:rPr kumimoji="1" lang="pt-BR" altLang="en-US" sz="1600" dirty="0">
                <a:solidFill>
                  <a:schemeClr val="accent1"/>
                </a:solidFill>
                <a:latin typeface="Poppins" panose="00000500000000000000" pitchFamily="2" charset="0"/>
              </a:rPr>
              <a:t>Polimerização e </a:t>
            </a:r>
            <a:r>
              <a:rPr kumimoji="1" lang="pt-BR" altLang="en-US" sz="1600" dirty="0" err="1">
                <a:solidFill>
                  <a:schemeClr val="accent1"/>
                </a:solidFill>
                <a:latin typeface="Poppins" panose="00000500000000000000" pitchFamily="2" charset="0"/>
              </a:rPr>
              <a:t>policondensação</a:t>
            </a:r>
            <a:r>
              <a:rPr kumimoji="1" lang="pt-BR" altLang="en-US" sz="1600" dirty="0">
                <a:solidFill>
                  <a:schemeClr val="accent1"/>
                </a:solidFill>
                <a:latin typeface="Poppins" panose="00000500000000000000" pitchFamily="2" charset="0"/>
              </a:rPr>
              <a:t> de monômeros</a:t>
            </a:r>
          </a:p>
        </p:txBody>
      </p:sp>
    </p:spTree>
    <p:extLst>
      <p:ext uri="{BB962C8B-B14F-4D97-AF65-F5344CB8AC3E}">
        <p14:creationId xmlns:p14="http://schemas.microsoft.com/office/powerpoint/2010/main" val="4189797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EBD31697-B2B3-00DE-AEE7-B3CA14A61560}"/>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72707" name="Espaço Reservado para Número de Slide 1">
            <a:extLst>
              <a:ext uri="{FF2B5EF4-FFF2-40B4-BE49-F238E27FC236}">
                <a16:creationId xmlns:a16="http://schemas.microsoft.com/office/drawing/2014/main" id="{67F05E8E-1B3E-2A00-F185-6E60FE68D87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CE6DA7C-A881-4808-8BDA-8CB28ED074A7}" type="slidenum">
              <a:rPr lang="pt-BR" altLang="en-US" smtClean="0">
                <a:solidFill>
                  <a:srgbClr val="898989"/>
                </a:solidFill>
              </a:rPr>
              <a:pPr/>
              <a:t>32</a:t>
            </a:fld>
            <a:endParaRPr lang="pt-BR" altLang="en-US">
              <a:solidFill>
                <a:srgbClr val="898989"/>
              </a:solidFill>
            </a:endParaRPr>
          </a:p>
        </p:txBody>
      </p:sp>
      <p:sp>
        <p:nvSpPr>
          <p:cNvPr id="72708" name="Text Box 2">
            <a:extLst>
              <a:ext uri="{FF2B5EF4-FFF2-40B4-BE49-F238E27FC236}">
                <a16:creationId xmlns:a16="http://schemas.microsoft.com/office/drawing/2014/main" id="{088FAC7E-E77B-EB29-3A40-C03CBB844018}"/>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Eletrodiálise - membranas</a:t>
            </a:r>
            <a:endParaRPr lang="pt-BR" altLang="pt-BR" sz="3600" b="1">
              <a:solidFill>
                <a:srgbClr val="28346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7CEBF76-CEAF-A7CB-E8B9-C29F9CBB60E3}"/>
              </a:ext>
            </a:extLst>
          </p:cNvPr>
          <p:cNvSpPr txBox="1">
            <a:spLocks noChangeArrowheads="1"/>
          </p:cNvSpPr>
          <p:nvPr/>
        </p:nvSpPr>
        <p:spPr bwMode="auto">
          <a:xfrm>
            <a:off x="784225" y="1196975"/>
            <a:ext cx="1062355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Font typeface="Arial" panose="020B0604020202020204" pitchFamily="34" charset="0"/>
              <a:buNone/>
            </a:pPr>
            <a:r>
              <a:rPr kumimoji="1" lang="pt-BR" altLang="en-US" sz="2000" dirty="0">
                <a:solidFill>
                  <a:schemeClr val="accent1"/>
                </a:solidFill>
                <a:latin typeface="Poppins" panose="00000500000000000000" pitchFamily="2" charset="0"/>
              </a:rPr>
              <a:t>Exclusão de </a:t>
            </a:r>
            <a:r>
              <a:rPr kumimoji="1" lang="pt-BR" altLang="en-US" sz="2000" dirty="0" err="1">
                <a:solidFill>
                  <a:schemeClr val="accent1"/>
                </a:solidFill>
                <a:latin typeface="Poppins" panose="00000500000000000000" pitchFamily="2" charset="0"/>
              </a:rPr>
              <a:t>Donnan</a:t>
            </a:r>
            <a:r>
              <a:rPr kumimoji="1" lang="pt-BR" altLang="en-US" sz="2000" dirty="0">
                <a:solidFill>
                  <a:schemeClr val="accent1"/>
                </a:solidFill>
                <a:latin typeface="Poppins" panose="00000500000000000000" pitchFamily="2" charset="0"/>
              </a:rPr>
              <a:t> – </a:t>
            </a:r>
            <a:r>
              <a:rPr kumimoji="1" lang="pt-BR" altLang="en-US" sz="2000" dirty="0" err="1">
                <a:solidFill>
                  <a:schemeClr val="accent1"/>
                </a:solidFill>
                <a:latin typeface="Poppins" panose="00000500000000000000" pitchFamily="2" charset="0"/>
              </a:rPr>
              <a:t>eletroneutralidade</a:t>
            </a:r>
            <a:endParaRPr kumimoji="1" lang="pt-BR" altLang="en-US" sz="2000" dirty="0">
              <a:solidFill>
                <a:schemeClr val="accent1"/>
              </a:solidFill>
              <a:latin typeface="Poppins" panose="00000500000000000000" pitchFamily="2" charset="0"/>
            </a:endParaRPr>
          </a:p>
          <a:p>
            <a:pPr algn="just" eaLnBrk="1" hangingPunct="1">
              <a:buFont typeface="Arial" panose="020B0604020202020204" pitchFamily="34" charset="0"/>
              <a:buNone/>
            </a:pPr>
            <a:endParaRPr kumimoji="1" lang="pt-BR" altLang="en-US" sz="2000" dirty="0">
              <a:solidFill>
                <a:schemeClr val="accent1"/>
              </a:solidFill>
              <a:latin typeface="Poppins" panose="00000500000000000000" pitchFamily="2"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build="p"/>
      <p:bldP spid="3" grpId="2"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C2A0E420-CCFB-CE76-0225-386C11BD3FE4}"/>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74755" name="Espaço Reservado para Número de Slide 1">
            <a:extLst>
              <a:ext uri="{FF2B5EF4-FFF2-40B4-BE49-F238E27FC236}">
                <a16:creationId xmlns:a16="http://schemas.microsoft.com/office/drawing/2014/main" id="{AE1B4257-B46A-4CA1-FFB6-AD8AE48DDF4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38F9E85-F25D-416A-9AAD-67C0BE3D19D9}" type="slidenum">
              <a:rPr lang="pt-BR" altLang="en-US" smtClean="0">
                <a:solidFill>
                  <a:srgbClr val="898989"/>
                </a:solidFill>
              </a:rPr>
              <a:pPr/>
              <a:t>33</a:t>
            </a:fld>
            <a:endParaRPr lang="pt-BR" altLang="en-US">
              <a:solidFill>
                <a:srgbClr val="898989"/>
              </a:solidFill>
            </a:endParaRPr>
          </a:p>
        </p:txBody>
      </p:sp>
      <p:sp>
        <p:nvSpPr>
          <p:cNvPr id="74756" name="Text Box 2">
            <a:extLst>
              <a:ext uri="{FF2B5EF4-FFF2-40B4-BE49-F238E27FC236}">
                <a16:creationId xmlns:a16="http://schemas.microsoft.com/office/drawing/2014/main" id="{33A7C565-5197-DB2E-3D07-305F34D3E5D9}"/>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Eletrodiálise - cronopotenciometria</a:t>
            </a:r>
            <a:endParaRPr lang="pt-BR" altLang="pt-BR" sz="3600" b="1">
              <a:solidFill>
                <a:srgbClr val="283461"/>
              </a:solidFill>
              <a:latin typeface="Arial" panose="020B0604020202020204" pitchFamily="34" charset="0"/>
              <a:cs typeface="Arial" panose="020B0604020202020204" pitchFamily="34" charset="0"/>
            </a:endParaRPr>
          </a:p>
        </p:txBody>
      </p:sp>
      <p:pic>
        <p:nvPicPr>
          <p:cNvPr id="74757" name="Imagem 5">
            <a:extLst>
              <a:ext uri="{FF2B5EF4-FFF2-40B4-BE49-F238E27FC236}">
                <a16:creationId xmlns:a16="http://schemas.microsoft.com/office/drawing/2014/main" id="{E70B00D8-0121-B9DD-4FF9-1BDC03C0E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68500"/>
            <a:ext cx="7281863"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Imagem 7">
            <a:extLst>
              <a:ext uri="{FF2B5EF4-FFF2-40B4-BE49-F238E27FC236}">
                <a16:creationId xmlns:a16="http://schemas.microsoft.com/office/drawing/2014/main" id="{98DC3CEB-74C3-26CD-3078-A7C8511017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25" y="1933575"/>
            <a:ext cx="5059363" cy="402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EB534FAD-E394-EB12-91F2-EE18D3C66684}"/>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76803" name="Espaço Reservado para Número de Slide 1">
            <a:extLst>
              <a:ext uri="{FF2B5EF4-FFF2-40B4-BE49-F238E27FC236}">
                <a16:creationId xmlns:a16="http://schemas.microsoft.com/office/drawing/2014/main" id="{16B6FBF1-F7C1-42C0-1DE2-8DCF9F28A1B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07E2DFC-AAAF-49B2-BD00-4451CCD13C3E}" type="slidenum">
              <a:rPr lang="pt-BR" altLang="en-US" smtClean="0">
                <a:solidFill>
                  <a:srgbClr val="898989"/>
                </a:solidFill>
              </a:rPr>
              <a:pPr/>
              <a:t>34</a:t>
            </a:fld>
            <a:endParaRPr lang="pt-BR" altLang="en-US">
              <a:solidFill>
                <a:srgbClr val="898989"/>
              </a:solidFill>
            </a:endParaRPr>
          </a:p>
        </p:txBody>
      </p:sp>
      <p:sp>
        <p:nvSpPr>
          <p:cNvPr id="76804" name="Text Box 2">
            <a:extLst>
              <a:ext uri="{FF2B5EF4-FFF2-40B4-BE49-F238E27FC236}">
                <a16:creationId xmlns:a16="http://schemas.microsoft.com/office/drawing/2014/main" id="{8EB5E03D-6186-873B-93AE-3DDDB38C845E}"/>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Eletrodiálise – mecanismo de transporte</a:t>
            </a:r>
            <a:endParaRPr lang="pt-BR" altLang="pt-BR" sz="3600" b="1">
              <a:solidFill>
                <a:srgbClr val="283461"/>
              </a:solidFill>
              <a:latin typeface="Arial" panose="020B0604020202020204" pitchFamily="34" charset="0"/>
              <a:cs typeface="Arial" panose="020B0604020202020204" pitchFamily="34" charset="0"/>
            </a:endParaRPr>
          </a:p>
        </p:txBody>
      </p:sp>
      <p:pic>
        <p:nvPicPr>
          <p:cNvPr id="76805" name="Imagem 2">
            <a:extLst>
              <a:ext uri="{FF2B5EF4-FFF2-40B4-BE49-F238E27FC236}">
                <a16:creationId xmlns:a16="http://schemas.microsoft.com/office/drawing/2014/main" id="{1EC5AA7F-48EF-3454-3A4A-12107026EC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450" y="1420813"/>
            <a:ext cx="8039100"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CaixaDeTexto 3">
            <a:extLst>
              <a:ext uri="{FF2B5EF4-FFF2-40B4-BE49-F238E27FC236}">
                <a16:creationId xmlns:a16="http://schemas.microsoft.com/office/drawing/2014/main" id="{5E121970-3372-16B8-4DEF-10D0D07A56BD}"/>
              </a:ext>
            </a:extLst>
          </p:cNvPr>
          <p:cNvSpPr txBox="1">
            <a:spLocks noChangeArrowheads="1"/>
          </p:cNvSpPr>
          <p:nvPr/>
        </p:nvSpPr>
        <p:spPr bwMode="auto">
          <a:xfrm>
            <a:off x="2392363" y="1111250"/>
            <a:ext cx="701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pt-BR" altLang="en-US">
                <a:latin typeface="Poppins" panose="00000500000000000000" pitchFamily="2" charset="0"/>
                <a:cs typeface="Poppins" panose="00000500000000000000" pitchFamily="2" charset="0"/>
              </a:rPr>
              <a:t>t = 0</a:t>
            </a:r>
          </a:p>
        </p:txBody>
      </p:sp>
    </p:spTree>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1198B777-E55B-9868-3909-251085FBE7D7}"/>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78851" name="Espaço Reservado para Número de Slide 1">
            <a:extLst>
              <a:ext uri="{FF2B5EF4-FFF2-40B4-BE49-F238E27FC236}">
                <a16:creationId xmlns:a16="http://schemas.microsoft.com/office/drawing/2014/main" id="{33E33A04-B1E0-7FBD-0FD8-F7ABBFAB90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1EEEE13-436E-46DC-9F95-F930940CF4D3}" type="slidenum">
              <a:rPr lang="pt-BR" altLang="en-US" smtClean="0">
                <a:solidFill>
                  <a:srgbClr val="898989"/>
                </a:solidFill>
              </a:rPr>
              <a:pPr/>
              <a:t>35</a:t>
            </a:fld>
            <a:endParaRPr lang="pt-BR" altLang="en-US">
              <a:solidFill>
                <a:srgbClr val="898989"/>
              </a:solidFill>
            </a:endParaRPr>
          </a:p>
        </p:txBody>
      </p:sp>
      <p:sp>
        <p:nvSpPr>
          <p:cNvPr id="78852" name="Text Box 2">
            <a:extLst>
              <a:ext uri="{FF2B5EF4-FFF2-40B4-BE49-F238E27FC236}">
                <a16:creationId xmlns:a16="http://schemas.microsoft.com/office/drawing/2014/main" id="{7FB8A549-2364-3541-B878-3D0C2361A412}"/>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Eletrodiálise – mecanismo de transporte</a:t>
            </a:r>
            <a:endParaRPr lang="pt-BR" altLang="pt-BR" sz="3600" b="1">
              <a:solidFill>
                <a:srgbClr val="283461"/>
              </a:solidFill>
              <a:latin typeface="Arial" panose="020B0604020202020204" pitchFamily="34" charset="0"/>
              <a:cs typeface="Arial" panose="020B0604020202020204" pitchFamily="34" charset="0"/>
            </a:endParaRPr>
          </a:p>
        </p:txBody>
      </p:sp>
      <p:pic>
        <p:nvPicPr>
          <p:cNvPr id="78853" name="Imagem 2">
            <a:extLst>
              <a:ext uri="{FF2B5EF4-FFF2-40B4-BE49-F238E27FC236}">
                <a16:creationId xmlns:a16="http://schemas.microsoft.com/office/drawing/2014/main" id="{8C534761-796B-DC67-5A50-1118DD255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450" y="1419225"/>
            <a:ext cx="8039100"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95385964-005F-3DF9-9B8D-31D791E11453}"/>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80899" name="Espaço Reservado para Número de Slide 1">
            <a:extLst>
              <a:ext uri="{FF2B5EF4-FFF2-40B4-BE49-F238E27FC236}">
                <a16:creationId xmlns:a16="http://schemas.microsoft.com/office/drawing/2014/main" id="{62B4CC2E-3C8D-4F6E-2E09-833CB367741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519C667-A023-4408-977B-C0B6D2F103C9}" type="slidenum">
              <a:rPr lang="pt-BR" altLang="en-US" smtClean="0">
                <a:solidFill>
                  <a:srgbClr val="898989"/>
                </a:solidFill>
              </a:rPr>
              <a:pPr/>
              <a:t>36</a:t>
            </a:fld>
            <a:endParaRPr lang="pt-BR" altLang="en-US">
              <a:solidFill>
                <a:srgbClr val="898989"/>
              </a:solidFill>
            </a:endParaRPr>
          </a:p>
        </p:txBody>
      </p:sp>
      <p:sp>
        <p:nvSpPr>
          <p:cNvPr id="80900" name="Text Box 2">
            <a:extLst>
              <a:ext uri="{FF2B5EF4-FFF2-40B4-BE49-F238E27FC236}">
                <a16:creationId xmlns:a16="http://schemas.microsoft.com/office/drawing/2014/main" id="{A1B4414C-63F9-E37B-8044-146301F14F0A}"/>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Eletrodiálise – mecanismo de transporte</a:t>
            </a:r>
            <a:endParaRPr lang="pt-BR" altLang="pt-BR" sz="3600" b="1">
              <a:solidFill>
                <a:srgbClr val="283461"/>
              </a:solidFill>
              <a:latin typeface="Arial" panose="020B0604020202020204" pitchFamily="34" charset="0"/>
              <a:cs typeface="Arial" panose="020B0604020202020204" pitchFamily="34" charset="0"/>
            </a:endParaRPr>
          </a:p>
        </p:txBody>
      </p:sp>
      <p:pic>
        <p:nvPicPr>
          <p:cNvPr id="80901" name="Imagem 3">
            <a:extLst>
              <a:ext uri="{FF2B5EF4-FFF2-40B4-BE49-F238E27FC236}">
                <a16:creationId xmlns:a16="http://schemas.microsoft.com/office/drawing/2014/main" id="{5CFA4569-2D80-9D74-DEB4-391FF4C78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9775" y="1438275"/>
            <a:ext cx="8047038"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B7722944-9295-AA65-CE82-85C8B8AF3D05}"/>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82947" name="Espaço Reservado para Número de Slide 1">
            <a:extLst>
              <a:ext uri="{FF2B5EF4-FFF2-40B4-BE49-F238E27FC236}">
                <a16:creationId xmlns:a16="http://schemas.microsoft.com/office/drawing/2014/main" id="{A1EE7E6E-63E8-BAC5-D4B7-E080E6D4778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0F969D3-CE10-4721-90EE-3F3DEDC085F3}" type="slidenum">
              <a:rPr lang="pt-BR" altLang="en-US" smtClean="0">
                <a:solidFill>
                  <a:srgbClr val="898989"/>
                </a:solidFill>
              </a:rPr>
              <a:pPr/>
              <a:t>37</a:t>
            </a:fld>
            <a:endParaRPr lang="pt-BR" altLang="en-US">
              <a:solidFill>
                <a:srgbClr val="898989"/>
              </a:solidFill>
            </a:endParaRPr>
          </a:p>
        </p:txBody>
      </p:sp>
      <p:sp>
        <p:nvSpPr>
          <p:cNvPr id="82948" name="Text Box 2">
            <a:extLst>
              <a:ext uri="{FF2B5EF4-FFF2-40B4-BE49-F238E27FC236}">
                <a16:creationId xmlns:a16="http://schemas.microsoft.com/office/drawing/2014/main" id="{3E0F74B3-4D8D-B1BE-30A9-ACF5FAD57FEC}"/>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Eletrodiálise – mecanismo de transporte</a:t>
            </a:r>
            <a:endParaRPr lang="pt-BR" altLang="pt-BR" sz="3600" b="1">
              <a:solidFill>
                <a:srgbClr val="283461"/>
              </a:solidFill>
              <a:latin typeface="Arial" panose="020B0604020202020204" pitchFamily="34" charset="0"/>
              <a:cs typeface="Arial" panose="020B0604020202020204" pitchFamily="34" charset="0"/>
            </a:endParaRPr>
          </a:p>
        </p:txBody>
      </p:sp>
      <p:pic>
        <p:nvPicPr>
          <p:cNvPr id="82949" name="Imagem 2">
            <a:extLst>
              <a:ext uri="{FF2B5EF4-FFF2-40B4-BE49-F238E27FC236}">
                <a16:creationId xmlns:a16="http://schemas.microsoft.com/office/drawing/2014/main" id="{C1DC1029-448D-AE2E-FB2C-66101D2B9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1441450"/>
            <a:ext cx="8040688"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961D05FF-46F8-E892-9C58-F1C8F8953B4C}"/>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84995" name="Espaço Reservado para Número de Slide 1">
            <a:extLst>
              <a:ext uri="{FF2B5EF4-FFF2-40B4-BE49-F238E27FC236}">
                <a16:creationId xmlns:a16="http://schemas.microsoft.com/office/drawing/2014/main" id="{756E06A1-89AD-C50B-3D8D-6257755ACAC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D61B3DB-9A96-42F1-B1E8-D3132F1FD156}" type="slidenum">
              <a:rPr lang="pt-BR" altLang="en-US" smtClean="0">
                <a:solidFill>
                  <a:srgbClr val="898989"/>
                </a:solidFill>
              </a:rPr>
              <a:pPr/>
              <a:t>38</a:t>
            </a:fld>
            <a:endParaRPr lang="pt-BR" altLang="en-US">
              <a:solidFill>
                <a:srgbClr val="898989"/>
              </a:solidFill>
            </a:endParaRPr>
          </a:p>
        </p:txBody>
      </p:sp>
      <p:sp>
        <p:nvSpPr>
          <p:cNvPr id="84996" name="Text Box 2">
            <a:extLst>
              <a:ext uri="{FF2B5EF4-FFF2-40B4-BE49-F238E27FC236}">
                <a16:creationId xmlns:a16="http://schemas.microsoft.com/office/drawing/2014/main" id="{3F8A075F-CC6E-C18C-DDFB-CF64FC859E5B}"/>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Eletrodiálise – mecanismo de transporte</a:t>
            </a:r>
            <a:endParaRPr lang="pt-BR" altLang="pt-BR" sz="3600" b="1">
              <a:solidFill>
                <a:srgbClr val="283461"/>
              </a:solidFill>
              <a:latin typeface="Arial" panose="020B0604020202020204" pitchFamily="34" charset="0"/>
              <a:cs typeface="Arial" panose="020B0604020202020204" pitchFamily="34" charset="0"/>
            </a:endParaRPr>
          </a:p>
        </p:txBody>
      </p:sp>
      <p:pic>
        <p:nvPicPr>
          <p:cNvPr id="84997" name="Imagem 2">
            <a:extLst>
              <a:ext uri="{FF2B5EF4-FFF2-40B4-BE49-F238E27FC236}">
                <a16:creationId xmlns:a16="http://schemas.microsoft.com/office/drawing/2014/main" id="{6FD166A6-30F8-A58C-314D-78A9D8773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1441450"/>
            <a:ext cx="8040688"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CaixaDeTexto 3">
            <a:extLst>
              <a:ext uri="{FF2B5EF4-FFF2-40B4-BE49-F238E27FC236}">
                <a16:creationId xmlns:a16="http://schemas.microsoft.com/office/drawing/2014/main" id="{B1A2FF5E-6F39-88D9-244F-64042376B76D}"/>
              </a:ext>
            </a:extLst>
          </p:cNvPr>
          <p:cNvSpPr txBox="1">
            <a:spLocks noChangeArrowheads="1"/>
          </p:cNvSpPr>
          <p:nvPr/>
        </p:nvSpPr>
        <p:spPr bwMode="auto">
          <a:xfrm>
            <a:off x="7578725" y="715963"/>
            <a:ext cx="2063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pt-BR" altLang="en-US" b="1"/>
              <a:t>Reação de interface</a:t>
            </a:r>
          </a:p>
          <a:p>
            <a:r>
              <a:rPr lang="pt-BR" altLang="en-US" b="1"/>
              <a:t>Me</a:t>
            </a:r>
            <a:r>
              <a:rPr lang="pt-BR" altLang="en-US" b="1" baseline="30000"/>
              <a:t>z+</a:t>
            </a:r>
            <a:r>
              <a:rPr lang="pt-BR" altLang="en-US" b="1"/>
              <a:t> + ze</a:t>
            </a:r>
            <a:r>
              <a:rPr lang="pt-BR" altLang="en-US" b="1" baseline="30000"/>
              <a:t>-</a:t>
            </a:r>
            <a:r>
              <a:rPr lang="pt-BR" altLang="en-US" b="1"/>
              <a:t> </a:t>
            </a:r>
            <a:r>
              <a:rPr lang="pt-BR" altLang="en-US" b="1">
                <a:sym typeface="Wingdings" panose="05000000000000000000" pitchFamily="2" charset="2"/>
              </a:rPr>
              <a:t> Me</a:t>
            </a:r>
            <a:r>
              <a:rPr lang="pt-BR" altLang="en-US" b="1" baseline="-25000">
                <a:sym typeface="Wingdings" panose="05000000000000000000" pitchFamily="2" charset="2"/>
              </a:rPr>
              <a:t>0</a:t>
            </a:r>
            <a:endParaRPr lang="pt-BR" altLang="en-US" b="1"/>
          </a:p>
        </p:txBody>
      </p:sp>
      <p:cxnSp>
        <p:nvCxnSpPr>
          <p:cNvPr id="6" name="Conector de seta reta 7">
            <a:extLst>
              <a:ext uri="{FF2B5EF4-FFF2-40B4-BE49-F238E27FC236}">
                <a16:creationId xmlns:a16="http://schemas.microsoft.com/office/drawing/2014/main" id="{EA30C22D-2A61-634A-D3D4-4048857BB87E}"/>
              </a:ext>
            </a:extLst>
          </p:cNvPr>
          <p:cNvCxnSpPr>
            <a:cxnSpLocks/>
            <a:stCxn id="84998" idx="2"/>
          </p:cNvCxnSpPr>
          <p:nvPr/>
        </p:nvCxnSpPr>
        <p:spPr>
          <a:xfrm>
            <a:off x="8610600" y="1362075"/>
            <a:ext cx="654050" cy="2859088"/>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74D9E602-8B5A-FAF3-84E5-198C324185A4}"/>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87043" name="Espaço Reservado para Número de Slide 1">
            <a:extLst>
              <a:ext uri="{FF2B5EF4-FFF2-40B4-BE49-F238E27FC236}">
                <a16:creationId xmlns:a16="http://schemas.microsoft.com/office/drawing/2014/main" id="{6E579B45-3DBC-2495-8954-FE13E8540C8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1B07F7E-DD05-436C-8DC0-B010FC203956}" type="slidenum">
              <a:rPr lang="pt-BR" altLang="en-US" smtClean="0">
                <a:solidFill>
                  <a:srgbClr val="898989"/>
                </a:solidFill>
              </a:rPr>
              <a:pPr/>
              <a:t>39</a:t>
            </a:fld>
            <a:endParaRPr lang="pt-BR" altLang="en-US">
              <a:solidFill>
                <a:srgbClr val="898989"/>
              </a:solidFill>
            </a:endParaRPr>
          </a:p>
        </p:txBody>
      </p:sp>
      <p:sp>
        <p:nvSpPr>
          <p:cNvPr id="87044" name="Text Box 2">
            <a:extLst>
              <a:ext uri="{FF2B5EF4-FFF2-40B4-BE49-F238E27FC236}">
                <a16:creationId xmlns:a16="http://schemas.microsoft.com/office/drawing/2014/main" id="{2E7DA343-1805-23AA-79DF-B4CAE80A27A3}"/>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Eletrodiálise – mecanismo de transporte</a:t>
            </a:r>
            <a:endParaRPr lang="pt-BR" altLang="pt-BR" sz="3600" b="1">
              <a:solidFill>
                <a:srgbClr val="283461"/>
              </a:solidFill>
              <a:latin typeface="Arial" panose="020B0604020202020204" pitchFamily="34" charset="0"/>
              <a:cs typeface="Arial" panose="020B0604020202020204" pitchFamily="34" charset="0"/>
            </a:endParaRPr>
          </a:p>
        </p:txBody>
      </p:sp>
      <p:pic>
        <p:nvPicPr>
          <p:cNvPr id="87045" name="Imagem 2">
            <a:extLst>
              <a:ext uri="{FF2B5EF4-FFF2-40B4-BE49-F238E27FC236}">
                <a16:creationId xmlns:a16="http://schemas.microsoft.com/office/drawing/2014/main" id="{F1442703-FA45-8728-E2B8-151EDAB83B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1441450"/>
            <a:ext cx="8040688"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CaixaDeTexto 3">
            <a:extLst>
              <a:ext uri="{FF2B5EF4-FFF2-40B4-BE49-F238E27FC236}">
                <a16:creationId xmlns:a16="http://schemas.microsoft.com/office/drawing/2014/main" id="{0C961679-5806-679C-7913-6298A672FDE7}"/>
              </a:ext>
            </a:extLst>
          </p:cNvPr>
          <p:cNvSpPr txBox="1">
            <a:spLocks noChangeArrowheads="1"/>
          </p:cNvSpPr>
          <p:nvPr/>
        </p:nvSpPr>
        <p:spPr bwMode="auto">
          <a:xfrm>
            <a:off x="7578725" y="715963"/>
            <a:ext cx="2063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pt-BR" altLang="en-US" b="1"/>
              <a:t>Reação de interface</a:t>
            </a:r>
          </a:p>
          <a:p>
            <a:r>
              <a:rPr lang="pt-BR" altLang="en-US" b="1"/>
              <a:t>Me</a:t>
            </a:r>
            <a:r>
              <a:rPr lang="pt-BR" altLang="en-US" b="1" baseline="30000"/>
              <a:t>z+</a:t>
            </a:r>
            <a:r>
              <a:rPr lang="pt-BR" altLang="en-US" b="1"/>
              <a:t> + ze</a:t>
            </a:r>
            <a:r>
              <a:rPr lang="pt-BR" altLang="en-US" b="1" baseline="30000"/>
              <a:t>-</a:t>
            </a:r>
            <a:r>
              <a:rPr lang="pt-BR" altLang="en-US" b="1"/>
              <a:t> </a:t>
            </a:r>
            <a:r>
              <a:rPr lang="pt-BR" altLang="en-US" b="1">
                <a:sym typeface="Wingdings" panose="05000000000000000000" pitchFamily="2" charset="2"/>
              </a:rPr>
              <a:t> Me</a:t>
            </a:r>
            <a:r>
              <a:rPr lang="pt-BR" altLang="en-US" b="1" baseline="-25000">
                <a:sym typeface="Wingdings" panose="05000000000000000000" pitchFamily="2" charset="2"/>
              </a:rPr>
              <a:t>0</a:t>
            </a:r>
            <a:endParaRPr lang="pt-BR" altLang="en-US" b="1"/>
          </a:p>
        </p:txBody>
      </p:sp>
      <p:cxnSp>
        <p:nvCxnSpPr>
          <p:cNvPr id="6" name="Conector de seta reta 7">
            <a:extLst>
              <a:ext uri="{FF2B5EF4-FFF2-40B4-BE49-F238E27FC236}">
                <a16:creationId xmlns:a16="http://schemas.microsoft.com/office/drawing/2014/main" id="{AE67CCD8-D124-63DA-202F-110EE2A81099}"/>
              </a:ext>
            </a:extLst>
          </p:cNvPr>
          <p:cNvCxnSpPr>
            <a:cxnSpLocks/>
            <a:stCxn id="87046" idx="2"/>
          </p:cNvCxnSpPr>
          <p:nvPr/>
        </p:nvCxnSpPr>
        <p:spPr>
          <a:xfrm>
            <a:off x="8610600" y="1362075"/>
            <a:ext cx="654050" cy="2859088"/>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87048" name="Imagem 7">
            <a:extLst>
              <a:ext uri="{FF2B5EF4-FFF2-40B4-BE49-F238E27FC236}">
                <a16:creationId xmlns:a16="http://schemas.microsoft.com/office/drawing/2014/main" id="{CE2B06CF-3A5F-2ACD-C69B-DFE55F2EE6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3863" y="4159250"/>
            <a:ext cx="1397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ângulo 8">
            <a:extLst>
              <a:ext uri="{FF2B5EF4-FFF2-40B4-BE49-F238E27FC236}">
                <a16:creationId xmlns:a16="http://schemas.microsoft.com/office/drawing/2014/main" id="{7407703D-8EA1-A651-C2EC-16EF970BC15C}"/>
              </a:ext>
            </a:extLst>
          </p:cNvPr>
          <p:cNvSpPr/>
          <p:nvPr/>
        </p:nvSpPr>
        <p:spPr>
          <a:xfrm>
            <a:off x="9183688" y="4246563"/>
            <a:ext cx="123825" cy="4587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cxnSp>
        <p:nvCxnSpPr>
          <p:cNvPr id="10" name="Conector de seta reta 44">
            <a:extLst>
              <a:ext uri="{FF2B5EF4-FFF2-40B4-BE49-F238E27FC236}">
                <a16:creationId xmlns:a16="http://schemas.microsoft.com/office/drawing/2014/main" id="{6257DFA2-A2D7-90C0-D7DB-B4A0399A2DC6}"/>
              </a:ext>
            </a:extLst>
          </p:cNvPr>
          <p:cNvCxnSpPr/>
          <p:nvPr/>
        </p:nvCxnSpPr>
        <p:spPr>
          <a:xfrm>
            <a:off x="7165975" y="3419475"/>
            <a:ext cx="412750" cy="0"/>
          </a:xfrm>
          <a:prstGeom prst="straightConnector1">
            <a:avLst/>
          </a:prstGeom>
          <a:ln>
            <a:solidFill>
              <a:srgbClr val="206583"/>
            </a:solidFill>
            <a:tailEnd type="triangle"/>
          </a:ln>
        </p:spPr>
        <p:style>
          <a:lnRef idx="1">
            <a:schemeClr val="accent1"/>
          </a:lnRef>
          <a:fillRef idx="0">
            <a:schemeClr val="accent1"/>
          </a:fillRef>
          <a:effectRef idx="0">
            <a:schemeClr val="accent1"/>
          </a:effectRef>
          <a:fontRef idx="minor">
            <a:schemeClr val="tx1"/>
          </a:fontRef>
        </p:style>
      </p:cxnSp>
      <p:pic>
        <p:nvPicPr>
          <p:cNvPr id="87051" name="Imagem 12">
            <a:extLst>
              <a:ext uri="{FF2B5EF4-FFF2-40B4-BE49-F238E27FC236}">
                <a16:creationId xmlns:a16="http://schemas.microsoft.com/office/drawing/2014/main" id="{A9EC33CA-2EA2-3C47-74F4-E384AFE426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6725" y="3241675"/>
            <a:ext cx="25876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52" name="CaixaDeTexto 13">
            <a:extLst>
              <a:ext uri="{FF2B5EF4-FFF2-40B4-BE49-F238E27FC236}">
                <a16:creationId xmlns:a16="http://schemas.microsoft.com/office/drawing/2014/main" id="{CCFA3688-5ABB-BF59-BB3D-8D724A1F6131}"/>
              </a:ext>
            </a:extLst>
          </p:cNvPr>
          <p:cNvSpPr txBox="1">
            <a:spLocks noChangeArrowheads="1"/>
          </p:cNvSpPr>
          <p:nvPr/>
        </p:nvSpPr>
        <p:spPr bwMode="auto">
          <a:xfrm>
            <a:off x="7431088" y="3500438"/>
            <a:ext cx="1012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pt-BR" altLang="en-US" b="1"/>
              <a:t>Difusão</a:t>
            </a: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3BC095A4-A887-23DD-E473-64973818A90E}"/>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4035" name="Text Box 2">
            <a:extLst>
              <a:ext uri="{FF2B5EF4-FFF2-40B4-BE49-F238E27FC236}">
                <a16:creationId xmlns:a16="http://schemas.microsoft.com/office/drawing/2014/main" id="{B8026942-396B-3A94-ECBA-23A0E40FF145}"/>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Técnicas de </a:t>
            </a:r>
            <a:r>
              <a:rPr lang="pt-BR" altLang="pt-BR" sz="3600" b="1" dirty="0">
                <a:solidFill>
                  <a:srgbClr val="283461"/>
                </a:solidFill>
                <a:latin typeface="Arial" panose="020B0604020202020204" pitchFamily="34" charset="0"/>
                <a:cs typeface="Arial" panose="020B0604020202020204" pitchFamily="34" charset="0"/>
              </a:rPr>
              <a:t>separação</a:t>
            </a:r>
          </a:p>
        </p:txBody>
      </p:sp>
      <p:sp>
        <p:nvSpPr>
          <p:cNvPr id="44036" name="Espaço Reservado para Número de Slide 1">
            <a:extLst>
              <a:ext uri="{FF2B5EF4-FFF2-40B4-BE49-F238E27FC236}">
                <a16:creationId xmlns:a16="http://schemas.microsoft.com/office/drawing/2014/main" id="{375F41B7-5613-6307-3B17-FE289BEE623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FE3E08B-8E72-4F5D-BAF6-C4DB77E43BBE}" type="slidenum">
              <a:rPr lang="pt-BR" altLang="en-US" smtClean="0">
                <a:solidFill>
                  <a:srgbClr val="898989"/>
                </a:solidFill>
              </a:rPr>
              <a:pPr/>
              <a:t>4</a:t>
            </a:fld>
            <a:endParaRPr lang="pt-BR" altLang="en-US">
              <a:solidFill>
                <a:srgbClr val="898989"/>
              </a:solidFill>
            </a:endParaRPr>
          </a:p>
        </p:txBody>
      </p:sp>
      <p:sp>
        <p:nvSpPr>
          <p:cNvPr id="3" name="Retângulo Arredondado 7">
            <a:extLst>
              <a:ext uri="{FF2B5EF4-FFF2-40B4-BE49-F238E27FC236}">
                <a16:creationId xmlns:a16="http://schemas.microsoft.com/office/drawing/2014/main" id="{390C12C3-67FE-9127-9081-EB9D2DB101A2}"/>
              </a:ext>
            </a:extLst>
          </p:cNvPr>
          <p:cNvSpPr/>
          <p:nvPr/>
        </p:nvSpPr>
        <p:spPr>
          <a:xfrm>
            <a:off x="2190750" y="3338513"/>
            <a:ext cx="2470150" cy="95408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dirty="0">
                <a:latin typeface="Poppins" panose="00000500000000000000" pitchFamily="2" charset="0"/>
                <a:cs typeface="Poppins" panose="00000500000000000000" pitchFamily="2" charset="0"/>
              </a:rPr>
              <a:t>Purificação/</a:t>
            </a:r>
          </a:p>
          <a:p>
            <a:pPr algn="ctr">
              <a:defRPr/>
            </a:pPr>
            <a:r>
              <a:rPr lang="pt-BR" sz="2400" dirty="0">
                <a:latin typeface="Poppins" panose="00000500000000000000" pitchFamily="2" charset="0"/>
                <a:cs typeface="Poppins" panose="00000500000000000000" pitchFamily="2" charset="0"/>
              </a:rPr>
              <a:t>Separação</a:t>
            </a:r>
          </a:p>
        </p:txBody>
      </p:sp>
      <p:sp>
        <p:nvSpPr>
          <p:cNvPr id="4" name="Retângulo Arredondado 8">
            <a:extLst>
              <a:ext uri="{FF2B5EF4-FFF2-40B4-BE49-F238E27FC236}">
                <a16:creationId xmlns:a16="http://schemas.microsoft.com/office/drawing/2014/main" id="{2AB69B28-3D82-DB52-D93D-8220B59D2315}"/>
              </a:ext>
            </a:extLst>
          </p:cNvPr>
          <p:cNvSpPr/>
          <p:nvPr/>
        </p:nvSpPr>
        <p:spPr>
          <a:xfrm>
            <a:off x="2190750" y="4746625"/>
            <a:ext cx="2470150" cy="95408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dirty="0">
                <a:latin typeface="Poppins" panose="00000500000000000000" pitchFamily="2" charset="0"/>
                <a:cs typeface="Poppins" panose="00000500000000000000" pitchFamily="2" charset="0"/>
              </a:rPr>
              <a:t>Recuperação</a:t>
            </a:r>
          </a:p>
        </p:txBody>
      </p:sp>
      <p:sp>
        <p:nvSpPr>
          <p:cNvPr id="6" name="Retângulo Arredondado 9">
            <a:extLst>
              <a:ext uri="{FF2B5EF4-FFF2-40B4-BE49-F238E27FC236}">
                <a16:creationId xmlns:a16="http://schemas.microsoft.com/office/drawing/2014/main" id="{8E44CD7A-A7E5-2780-F563-D27EE6C4A0BB}"/>
              </a:ext>
            </a:extLst>
          </p:cNvPr>
          <p:cNvSpPr/>
          <p:nvPr/>
        </p:nvSpPr>
        <p:spPr>
          <a:xfrm>
            <a:off x="2190750" y="1952625"/>
            <a:ext cx="2470150" cy="95408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dirty="0">
                <a:latin typeface="Poppins" panose="00000500000000000000" pitchFamily="2" charset="0"/>
                <a:cs typeface="Poppins" panose="00000500000000000000" pitchFamily="2" charset="0"/>
              </a:rPr>
              <a:t>Lixiviação</a:t>
            </a:r>
          </a:p>
        </p:txBody>
      </p:sp>
      <p:cxnSp>
        <p:nvCxnSpPr>
          <p:cNvPr id="7" name="Conector de Seta Reta 34">
            <a:extLst>
              <a:ext uri="{FF2B5EF4-FFF2-40B4-BE49-F238E27FC236}">
                <a16:creationId xmlns:a16="http://schemas.microsoft.com/office/drawing/2014/main" id="{C9FE2120-D3D1-0C75-0484-3AC066B04B1A}"/>
              </a:ext>
            </a:extLst>
          </p:cNvPr>
          <p:cNvCxnSpPr>
            <a:cxnSpLocks/>
            <a:stCxn id="12" idx="2"/>
            <a:endCxn id="6" idx="0"/>
          </p:cNvCxnSpPr>
          <p:nvPr/>
        </p:nvCxnSpPr>
        <p:spPr>
          <a:xfrm>
            <a:off x="3425825" y="1612900"/>
            <a:ext cx="0" cy="33972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ector de Seta Reta 35">
            <a:extLst>
              <a:ext uri="{FF2B5EF4-FFF2-40B4-BE49-F238E27FC236}">
                <a16:creationId xmlns:a16="http://schemas.microsoft.com/office/drawing/2014/main" id="{99B043C2-3C3B-E623-A9C4-40D3D96ECD62}"/>
              </a:ext>
            </a:extLst>
          </p:cNvPr>
          <p:cNvCxnSpPr>
            <a:cxnSpLocks/>
            <a:stCxn id="6" idx="2"/>
            <a:endCxn id="3" idx="0"/>
          </p:cNvCxnSpPr>
          <p:nvPr/>
        </p:nvCxnSpPr>
        <p:spPr>
          <a:xfrm>
            <a:off x="3425825" y="2906713"/>
            <a:ext cx="0" cy="43180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de Seta Reta 36">
            <a:extLst>
              <a:ext uri="{FF2B5EF4-FFF2-40B4-BE49-F238E27FC236}">
                <a16:creationId xmlns:a16="http://schemas.microsoft.com/office/drawing/2014/main" id="{92FFBB93-4B7F-C770-777D-AC4807B93165}"/>
              </a:ext>
            </a:extLst>
          </p:cNvPr>
          <p:cNvCxnSpPr>
            <a:cxnSpLocks/>
            <a:stCxn id="3" idx="2"/>
            <a:endCxn id="4" idx="0"/>
          </p:cNvCxnSpPr>
          <p:nvPr/>
        </p:nvCxnSpPr>
        <p:spPr>
          <a:xfrm>
            <a:off x="3425825" y="4292600"/>
            <a:ext cx="0" cy="45402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de Seta Reta 37">
            <a:extLst>
              <a:ext uri="{FF2B5EF4-FFF2-40B4-BE49-F238E27FC236}">
                <a16:creationId xmlns:a16="http://schemas.microsoft.com/office/drawing/2014/main" id="{A7A38342-83E8-BB28-D421-42132679F9F3}"/>
              </a:ext>
            </a:extLst>
          </p:cNvPr>
          <p:cNvCxnSpPr>
            <a:cxnSpLocks/>
            <a:stCxn id="4" idx="2"/>
            <a:endCxn id="11" idx="0"/>
          </p:cNvCxnSpPr>
          <p:nvPr/>
        </p:nvCxnSpPr>
        <p:spPr>
          <a:xfrm>
            <a:off x="3425825" y="5700713"/>
            <a:ext cx="0" cy="46355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 name="Retângulo Arredondado 14">
            <a:extLst>
              <a:ext uri="{FF2B5EF4-FFF2-40B4-BE49-F238E27FC236}">
                <a16:creationId xmlns:a16="http://schemas.microsoft.com/office/drawing/2014/main" id="{4CC0F33A-00DD-CF10-85B8-2F1CD9A65F30}"/>
              </a:ext>
            </a:extLst>
          </p:cNvPr>
          <p:cNvSpPr/>
          <p:nvPr/>
        </p:nvSpPr>
        <p:spPr>
          <a:xfrm>
            <a:off x="2190750" y="6164263"/>
            <a:ext cx="2470150" cy="6111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dirty="0">
                <a:solidFill>
                  <a:srgbClr val="206583"/>
                </a:solidFill>
                <a:latin typeface="Poppins" panose="00000500000000000000" pitchFamily="2" charset="0"/>
                <a:cs typeface="Poppins" panose="00000500000000000000" pitchFamily="2" charset="0"/>
              </a:rPr>
              <a:t>Produto</a:t>
            </a:r>
          </a:p>
        </p:txBody>
      </p:sp>
      <p:sp>
        <p:nvSpPr>
          <p:cNvPr id="12" name="Retângulo Arredondado 15">
            <a:extLst>
              <a:ext uri="{FF2B5EF4-FFF2-40B4-BE49-F238E27FC236}">
                <a16:creationId xmlns:a16="http://schemas.microsoft.com/office/drawing/2014/main" id="{D95450DF-FAAA-A0DC-538A-91D7CC6034BD}"/>
              </a:ext>
            </a:extLst>
          </p:cNvPr>
          <p:cNvSpPr/>
          <p:nvPr/>
        </p:nvSpPr>
        <p:spPr>
          <a:xfrm>
            <a:off x="2190750" y="800100"/>
            <a:ext cx="2470150" cy="812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dirty="0">
                <a:solidFill>
                  <a:srgbClr val="206583"/>
                </a:solidFill>
                <a:latin typeface="Poppins" panose="00000500000000000000" pitchFamily="2" charset="0"/>
                <a:cs typeface="Poppins" panose="00000500000000000000" pitchFamily="2" charset="0"/>
              </a:rPr>
              <a:t>Minério ou</a:t>
            </a:r>
          </a:p>
          <a:p>
            <a:pPr algn="ctr">
              <a:defRPr/>
            </a:pPr>
            <a:r>
              <a:rPr lang="pt-BR" sz="2400" dirty="0">
                <a:solidFill>
                  <a:srgbClr val="206583"/>
                </a:solidFill>
                <a:latin typeface="Poppins" panose="00000500000000000000" pitchFamily="2" charset="0"/>
                <a:cs typeface="Poppins" panose="00000500000000000000" pitchFamily="2" charset="0"/>
              </a:rPr>
              <a:t>Concentrado</a:t>
            </a:r>
          </a:p>
        </p:txBody>
      </p:sp>
      <p:sp>
        <p:nvSpPr>
          <p:cNvPr id="2" name="Retângulo Arredondado 15">
            <a:extLst>
              <a:ext uri="{FF2B5EF4-FFF2-40B4-BE49-F238E27FC236}">
                <a16:creationId xmlns:a16="http://schemas.microsoft.com/office/drawing/2014/main" id="{4C6EEE20-34AB-0F43-D57C-521212FCE097}"/>
              </a:ext>
            </a:extLst>
          </p:cNvPr>
          <p:cNvSpPr/>
          <p:nvPr/>
        </p:nvSpPr>
        <p:spPr>
          <a:xfrm>
            <a:off x="6186488" y="2762250"/>
            <a:ext cx="5549900" cy="228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lgn="ctr">
              <a:buFont typeface="Arial" panose="020B0604020202020204" pitchFamily="34" charset="0"/>
              <a:buChar char="•"/>
              <a:defRPr/>
            </a:pPr>
            <a:r>
              <a:rPr lang="pt-BR" sz="3200" b="1" i="1" dirty="0">
                <a:solidFill>
                  <a:schemeClr val="tx1"/>
                </a:solidFill>
                <a:latin typeface="Poppins" panose="00000500000000000000" pitchFamily="2" charset="0"/>
                <a:cs typeface="Poppins" panose="00000500000000000000" pitchFamily="2" charset="0"/>
              </a:rPr>
              <a:t>Eletrodiálise</a:t>
            </a:r>
          </a:p>
          <a:p>
            <a:pPr marL="285750" indent="-285750" algn="ctr">
              <a:buFont typeface="Arial" panose="020B0604020202020204" pitchFamily="34" charset="0"/>
              <a:buChar char="•"/>
              <a:defRPr/>
            </a:pPr>
            <a:r>
              <a:rPr lang="pt-BR" sz="3200" dirty="0">
                <a:solidFill>
                  <a:schemeClr val="tx1"/>
                </a:solidFill>
                <a:latin typeface="Poppins" panose="00000500000000000000" pitchFamily="2" charset="0"/>
                <a:cs typeface="Poppins" panose="00000500000000000000" pitchFamily="2" charset="0"/>
              </a:rPr>
              <a:t>Extração por solventes</a:t>
            </a:r>
          </a:p>
          <a:p>
            <a:pPr marL="285750" indent="-285750" algn="ctr">
              <a:buFont typeface="Arial" panose="020B0604020202020204" pitchFamily="34" charset="0"/>
              <a:buChar char="•"/>
              <a:defRPr/>
            </a:pPr>
            <a:r>
              <a:rPr lang="pt-BR" sz="3200" dirty="0">
                <a:solidFill>
                  <a:schemeClr val="tx1"/>
                </a:solidFill>
                <a:latin typeface="Poppins" panose="00000500000000000000" pitchFamily="2" charset="0"/>
                <a:cs typeface="Poppins" panose="00000500000000000000" pitchFamily="2" charset="0"/>
              </a:rPr>
              <a:t>Precipitação</a:t>
            </a:r>
          </a:p>
          <a:p>
            <a:pPr marL="285750" indent="-285750" algn="ctr">
              <a:buFont typeface="Arial" panose="020B0604020202020204" pitchFamily="34" charset="0"/>
              <a:buChar char="•"/>
              <a:defRPr/>
            </a:pPr>
            <a:r>
              <a:rPr lang="pt-BR" sz="3200" dirty="0">
                <a:solidFill>
                  <a:schemeClr val="tx1"/>
                </a:solidFill>
                <a:latin typeface="Poppins" panose="00000500000000000000" pitchFamily="2" charset="0"/>
                <a:cs typeface="Poppins" panose="00000500000000000000" pitchFamily="2" charset="0"/>
              </a:rPr>
              <a:t>Troca-iônica por resinas</a:t>
            </a:r>
          </a:p>
        </p:txBody>
      </p:sp>
      <p:sp>
        <p:nvSpPr>
          <p:cNvPr id="13" name="Chave Direita 57">
            <a:extLst>
              <a:ext uri="{FF2B5EF4-FFF2-40B4-BE49-F238E27FC236}">
                <a16:creationId xmlns:a16="http://schemas.microsoft.com/office/drawing/2014/main" id="{A09986D6-AEC3-F353-E4B2-70CF198F4187}"/>
              </a:ext>
            </a:extLst>
          </p:cNvPr>
          <p:cNvSpPr/>
          <p:nvPr/>
        </p:nvSpPr>
        <p:spPr>
          <a:xfrm>
            <a:off x="5895975" y="2781300"/>
            <a:ext cx="534988" cy="2284413"/>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1C523096-E53E-584E-3051-573452896DC8}"/>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89091" name="Espaço Reservado para Número de Slide 1">
            <a:extLst>
              <a:ext uri="{FF2B5EF4-FFF2-40B4-BE49-F238E27FC236}">
                <a16:creationId xmlns:a16="http://schemas.microsoft.com/office/drawing/2014/main" id="{74B1F3EC-08AA-9A40-07A3-98E9A57870F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E59954D-6A05-4656-B385-BB27B07F3A5A}" type="slidenum">
              <a:rPr lang="pt-BR" altLang="en-US" smtClean="0">
                <a:solidFill>
                  <a:srgbClr val="898989"/>
                </a:solidFill>
              </a:rPr>
              <a:pPr/>
              <a:t>40</a:t>
            </a:fld>
            <a:endParaRPr lang="pt-BR" altLang="en-US">
              <a:solidFill>
                <a:srgbClr val="898989"/>
              </a:solidFill>
            </a:endParaRPr>
          </a:p>
        </p:txBody>
      </p:sp>
      <p:sp>
        <p:nvSpPr>
          <p:cNvPr id="89092" name="Text Box 2">
            <a:extLst>
              <a:ext uri="{FF2B5EF4-FFF2-40B4-BE49-F238E27FC236}">
                <a16:creationId xmlns:a16="http://schemas.microsoft.com/office/drawing/2014/main" id="{840A9D4A-BFAC-CAAA-D269-D57C11B0A54C}"/>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Eletrodiálise – mecanismo de transporte</a:t>
            </a:r>
            <a:endParaRPr lang="pt-BR" altLang="pt-BR" sz="3600" b="1">
              <a:solidFill>
                <a:srgbClr val="283461"/>
              </a:solidFill>
              <a:latin typeface="Arial" panose="020B0604020202020204" pitchFamily="34" charset="0"/>
              <a:cs typeface="Arial" panose="020B0604020202020204" pitchFamily="34" charset="0"/>
            </a:endParaRPr>
          </a:p>
        </p:txBody>
      </p:sp>
      <p:pic>
        <p:nvPicPr>
          <p:cNvPr id="89093" name="Imagem 2">
            <a:extLst>
              <a:ext uri="{FF2B5EF4-FFF2-40B4-BE49-F238E27FC236}">
                <a16:creationId xmlns:a16="http://schemas.microsoft.com/office/drawing/2014/main" id="{A294D0E2-F96A-299E-3117-C861A52CDC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1441450"/>
            <a:ext cx="8040688"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CaixaDeTexto 3">
            <a:extLst>
              <a:ext uri="{FF2B5EF4-FFF2-40B4-BE49-F238E27FC236}">
                <a16:creationId xmlns:a16="http://schemas.microsoft.com/office/drawing/2014/main" id="{8E545226-E6A9-7890-044F-11E17F09E563}"/>
              </a:ext>
            </a:extLst>
          </p:cNvPr>
          <p:cNvSpPr txBox="1">
            <a:spLocks noChangeArrowheads="1"/>
          </p:cNvSpPr>
          <p:nvPr/>
        </p:nvSpPr>
        <p:spPr bwMode="auto">
          <a:xfrm>
            <a:off x="7578725" y="715963"/>
            <a:ext cx="2063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pt-BR" altLang="en-US" b="1"/>
              <a:t>Reação de interface</a:t>
            </a:r>
          </a:p>
          <a:p>
            <a:r>
              <a:rPr lang="pt-BR" altLang="en-US" b="1"/>
              <a:t>Me</a:t>
            </a:r>
            <a:r>
              <a:rPr lang="pt-BR" altLang="en-US" b="1" baseline="30000"/>
              <a:t>z+</a:t>
            </a:r>
            <a:r>
              <a:rPr lang="pt-BR" altLang="en-US" b="1"/>
              <a:t> + ze</a:t>
            </a:r>
            <a:r>
              <a:rPr lang="pt-BR" altLang="en-US" b="1" baseline="30000"/>
              <a:t>-</a:t>
            </a:r>
            <a:r>
              <a:rPr lang="pt-BR" altLang="en-US" b="1"/>
              <a:t> </a:t>
            </a:r>
            <a:r>
              <a:rPr lang="pt-BR" altLang="en-US" b="1">
                <a:sym typeface="Wingdings" panose="05000000000000000000" pitchFamily="2" charset="2"/>
              </a:rPr>
              <a:t> Me</a:t>
            </a:r>
            <a:r>
              <a:rPr lang="pt-BR" altLang="en-US" b="1" baseline="-25000">
                <a:sym typeface="Wingdings" panose="05000000000000000000" pitchFamily="2" charset="2"/>
              </a:rPr>
              <a:t>0</a:t>
            </a:r>
            <a:endParaRPr lang="pt-BR" altLang="en-US" b="1"/>
          </a:p>
        </p:txBody>
      </p:sp>
      <p:cxnSp>
        <p:nvCxnSpPr>
          <p:cNvPr id="6" name="Conector de seta reta 7">
            <a:extLst>
              <a:ext uri="{FF2B5EF4-FFF2-40B4-BE49-F238E27FC236}">
                <a16:creationId xmlns:a16="http://schemas.microsoft.com/office/drawing/2014/main" id="{81B43648-47EE-9855-A48E-A6DD89063690}"/>
              </a:ext>
            </a:extLst>
          </p:cNvPr>
          <p:cNvCxnSpPr>
            <a:cxnSpLocks/>
            <a:stCxn id="89094" idx="2"/>
          </p:cNvCxnSpPr>
          <p:nvPr/>
        </p:nvCxnSpPr>
        <p:spPr>
          <a:xfrm>
            <a:off x="8610600" y="1362075"/>
            <a:ext cx="654050" cy="2859088"/>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89096" name="Imagem 7">
            <a:extLst>
              <a:ext uri="{FF2B5EF4-FFF2-40B4-BE49-F238E27FC236}">
                <a16:creationId xmlns:a16="http://schemas.microsoft.com/office/drawing/2014/main" id="{23938CE4-8218-ADD6-B0D0-AF067BA430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3863" y="4159250"/>
            <a:ext cx="1397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ângulo 8">
            <a:extLst>
              <a:ext uri="{FF2B5EF4-FFF2-40B4-BE49-F238E27FC236}">
                <a16:creationId xmlns:a16="http://schemas.microsoft.com/office/drawing/2014/main" id="{5DFC1EC6-BD9B-3CDE-C0DF-1C5C664ED4C0}"/>
              </a:ext>
            </a:extLst>
          </p:cNvPr>
          <p:cNvSpPr/>
          <p:nvPr/>
        </p:nvSpPr>
        <p:spPr>
          <a:xfrm>
            <a:off x="9183688" y="4246563"/>
            <a:ext cx="123825" cy="4587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cxnSp>
        <p:nvCxnSpPr>
          <p:cNvPr id="10" name="Conector de seta reta 44">
            <a:extLst>
              <a:ext uri="{FF2B5EF4-FFF2-40B4-BE49-F238E27FC236}">
                <a16:creationId xmlns:a16="http://schemas.microsoft.com/office/drawing/2014/main" id="{D639AD63-9082-82E8-72FB-B9AE8A18335D}"/>
              </a:ext>
            </a:extLst>
          </p:cNvPr>
          <p:cNvCxnSpPr/>
          <p:nvPr/>
        </p:nvCxnSpPr>
        <p:spPr>
          <a:xfrm>
            <a:off x="7165975" y="3419475"/>
            <a:ext cx="412750" cy="0"/>
          </a:xfrm>
          <a:prstGeom prst="straightConnector1">
            <a:avLst/>
          </a:prstGeom>
          <a:ln>
            <a:solidFill>
              <a:srgbClr val="206583"/>
            </a:solidFill>
            <a:tailEnd type="triangle"/>
          </a:ln>
        </p:spPr>
        <p:style>
          <a:lnRef idx="1">
            <a:schemeClr val="accent1"/>
          </a:lnRef>
          <a:fillRef idx="0">
            <a:schemeClr val="accent1"/>
          </a:fillRef>
          <a:effectRef idx="0">
            <a:schemeClr val="accent1"/>
          </a:effectRef>
          <a:fontRef idx="minor">
            <a:schemeClr val="tx1"/>
          </a:fontRef>
        </p:style>
      </p:cxnSp>
      <p:sp>
        <p:nvSpPr>
          <p:cNvPr id="89099" name="CaixaDeTexto 10">
            <a:extLst>
              <a:ext uri="{FF2B5EF4-FFF2-40B4-BE49-F238E27FC236}">
                <a16:creationId xmlns:a16="http://schemas.microsoft.com/office/drawing/2014/main" id="{B0BCA330-20FA-5A09-4A5F-A330088D6E0C}"/>
              </a:ext>
            </a:extLst>
          </p:cNvPr>
          <p:cNvSpPr txBox="1">
            <a:spLocks noChangeArrowheads="1"/>
          </p:cNvSpPr>
          <p:nvPr/>
        </p:nvSpPr>
        <p:spPr bwMode="auto">
          <a:xfrm>
            <a:off x="7431088" y="3500438"/>
            <a:ext cx="1012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pt-BR" altLang="en-US" b="1"/>
              <a:t>Difusão</a:t>
            </a:r>
          </a:p>
        </p:txBody>
      </p:sp>
      <p:pic>
        <p:nvPicPr>
          <p:cNvPr id="89100" name="Imagem 12">
            <a:extLst>
              <a:ext uri="{FF2B5EF4-FFF2-40B4-BE49-F238E27FC236}">
                <a16:creationId xmlns:a16="http://schemas.microsoft.com/office/drawing/2014/main" id="{7817D590-89F7-BD65-97C5-F31A9D8474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5413" y="3289300"/>
            <a:ext cx="2603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lipse 6">
            <a:extLst>
              <a:ext uri="{FF2B5EF4-FFF2-40B4-BE49-F238E27FC236}">
                <a16:creationId xmlns:a16="http://schemas.microsoft.com/office/drawing/2014/main" id="{F01CF6C4-AE6C-867C-6FDA-C67B656417E7}"/>
              </a:ext>
            </a:extLst>
          </p:cNvPr>
          <p:cNvSpPr/>
          <p:nvPr/>
        </p:nvSpPr>
        <p:spPr>
          <a:xfrm>
            <a:off x="6824663" y="3241675"/>
            <a:ext cx="279400" cy="3683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n>
                <a:solidFill>
                  <a:sysClr val="windowText" lastClr="000000"/>
                </a:solidFill>
              </a:ln>
              <a:solidFill>
                <a:schemeClr val="tx1"/>
              </a:solidFill>
            </a:endParaRPr>
          </a:p>
        </p:txBody>
      </p:sp>
      <p:pic>
        <p:nvPicPr>
          <p:cNvPr id="89102" name="Imagem 11">
            <a:extLst>
              <a:ext uri="{FF2B5EF4-FFF2-40B4-BE49-F238E27FC236}">
                <a16:creationId xmlns:a16="http://schemas.microsoft.com/office/drawing/2014/main" id="{A5388A36-BBE8-B85B-99CB-5D5AC7EEDE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0025" y="3833813"/>
            <a:ext cx="2603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Conector de seta reta 44">
            <a:extLst>
              <a:ext uri="{FF2B5EF4-FFF2-40B4-BE49-F238E27FC236}">
                <a16:creationId xmlns:a16="http://schemas.microsoft.com/office/drawing/2014/main" id="{8B435E60-54B1-B463-44B8-8FE2A19AE20E}"/>
              </a:ext>
            </a:extLst>
          </p:cNvPr>
          <p:cNvCxnSpPr>
            <a:cxnSpLocks/>
            <a:endCxn id="7" idx="3"/>
          </p:cNvCxnSpPr>
          <p:nvPr/>
        </p:nvCxnSpPr>
        <p:spPr>
          <a:xfrm flipV="1">
            <a:off x="6842125" y="3556000"/>
            <a:ext cx="23813" cy="350838"/>
          </a:xfrm>
          <a:prstGeom prst="straightConnector1">
            <a:avLst/>
          </a:prstGeom>
          <a:ln>
            <a:solidFill>
              <a:srgbClr val="206583"/>
            </a:solidFill>
            <a:tailEnd type="triangle"/>
          </a:ln>
        </p:spPr>
        <p:style>
          <a:lnRef idx="1">
            <a:schemeClr val="accent1"/>
          </a:lnRef>
          <a:fillRef idx="0">
            <a:schemeClr val="accent1"/>
          </a:fillRef>
          <a:effectRef idx="0">
            <a:schemeClr val="accent1"/>
          </a:effectRef>
          <a:fontRef idx="minor">
            <a:schemeClr val="tx1"/>
          </a:fontRef>
        </p:style>
      </p:cxnSp>
      <p:sp>
        <p:nvSpPr>
          <p:cNvPr id="89104" name="CaixaDeTexto 16">
            <a:extLst>
              <a:ext uri="{FF2B5EF4-FFF2-40B4-BE49-F238E27FC236}">
                <a16:creationId xmlns:a16="http://schemas.microsoft.com/office/drawing/2014/main" id="{0C6792AB-269A-637C-A2ED-F7BA077E377A}"/>
              </a:ext>
            </a:extLst>
          </p:cNvPr>
          <p:cNvSpPr txBox="1">
            <a:spLocks noChangeArrowheads="1"/>
          </p:cNvSpPr>
          <p:nvPr/>
        </p:nvSpPr>
        <p:spPr bwMode="auto">
          <a:xfrm>
            <a:off x="7069138" y="3870325"/>
            <a:ext cx="1073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r>
              <a:rPr lang="pt-BR" altLang="en-US" b="1"/>
              <a:t>Migração</a:t>
            </a:r>
          </a:p>
        </p:txBody>
      </p:sp>
    </p:spTree>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5AA35239-CCD2-782C-8D7B-7F5B8BD52BAF}"/>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91139" name="Espaço Reservado para Número de Slide 1">
            <a:extLst>
              <a:ext uri="{FF2B5EF4-FFF2-40B4-BE49-F238E27FC236}">
                <a16:creationId xmlns:a16="http://schemas.microsoft.com/office/drawing/2014/main" id="{E27404D0-06C9-4BE1-F13B-0C19317FDB4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150909E-F6E6-4FFD-A61A-0C8EFFB69D7B}" type="slidenum">
              <a:rPr lang="pt-BR" altLang="en-US" smtClean="0">
                <a:solidFill>
                  <a:srgbClr val="898989"/>
                </a:solidFill>
              </a:rPr>
              <a:pPr/>
              <a:t>41</a:t>
            </a:fld>
            <a:endParaRPr lang="pt-BR" altLang="en-US">
              <a:solidFill>
                <a:srgbClr val="898989"/>
              </a:solidFill>
            </a:endParaRPr>
          </a:p>
        </p:txBody>
      </p:sp>
      <p:sp>
        <p:nvSpPr>
          <p:cNvPr id="91140" name="Text Box 2">
            <a:extLst>
              <a:ext uri="{FF2B5EF4-FFF2-40B4-BE49-F238E27FC236}">
                <a16:creationId xmlns:a16="http://schemas.microsoft.com/office/drawing/2014/main" id="{8E81976A-190F-8CDE-C0F0-3B2B14ADBEBF}"/>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Eletrodiálise – mecanismo de transporte</a:t>
            </a:r>
            <a:endParaRPr lang="pt-BR" altLang="pt-BR" sz="3600" b="1">
              <a:solidFill>
                <a:srgbClr val="283461"/>
              </a:solidFill>
              <a:latin typeface="Arial" panose="020B0604020202020204" pitchFamily="34" charset="0"/>
              <a:cs typeface="Arial" panose="020B0604020202020204" pitchFamily="34" charset="0"/>
            </a:endParaRPr>
          </a:p>
        </p:txBody>
      </p:sp>
      <p:pic>
        <p:nvPicPr>
          <p:cNvPr id="91141" name="Imagem 2">
            <a:extLst>
              <a:ext uri="{FF2B5EF4-FFF2-40B4-BE49-F238E27FC236}">
                <a16:creationId xmlns:a16="http://schemas.microsoft.com/office/drawing/2014/main" id="{08D331B0-EB05-FB38-52B1-A319C92FE3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1441450"/>
            <a:ext cx="8040688"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CaixaDeTexto 3">
            <a:extLst>
              <a:ext uri="{FF2B5EF4-FFF2-40B4-BE49-F238E27FC236}">
                <a16:creationId xmlns:a16="http://schemas.microsoft.com/office/drawing/2014/main" id="{A96561EA-1B87-5486-8A9D-5AEE5EA105CA}"/>
              </a:ext>
            </a:extLst>
          </p:cNvPr>
          <p:cNvSpPr txBox="1">
            <a:spLocks noChangeArrowheads="1"/>
          </p:cNvSpPr>
          <p:nvPr/>
        </p:nvSpPr>
        <p:spPr bwMode="auto">
          <a:xfrm>
            <a:off x="7578725" y="715963"/>
            <a:ext cx="2063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pt-BR" altLang="en-US" b="1"/>
              <a:t>Reação de interface</a:t>
            </a:r>
          </a:p>
          <a:p>
            <a:r>
              <a:rPr lang="pt-BR" altLang="en-US" b="1"/>
              <a:t>Me</a:t>
            </a:r>
            <a:r>
              <a:rPr lang="pt-BR" altLang="en-US" b="1" baseline="30000"/>
              <a:t>z+</a:t>
            </a:r>
            <a:r>
              <a:rPr lang="pt-BR" altLang="en-US" b="1"/>
              <a:t> + ze</a:t>
            </a:r>
            <a:r>
              <a:rPr lang="pt-BR" altLang="en-US" b="1" baseline="30000"/>
              <a:t>-</a:t>
            </a:r>
            <a:r>
              <a:rPr lang="pt-BR" altLang="en-US" b="1"/>
              <a:t> </a:t>
            </a:r>
            <a:r>
              <a:rPr lang="pt-BR" altLang="en-US" b="1">
                <a:sym typeface="Wingdings" panose="05000000000000000000" pitchFamily="2" charset="2"/>
              </a:rPr>
              <a:t> Me</a:t>
            </a:r>
            <a:r>
              <a:rPr lang="pt-BR" altLang="en-US" b="1" baseline="-25000">
                <a:sym typeface="Wingdings" panose="05000000000000000000" pitchFamily="2" charset="2"/>
              </a:rPr>
              <a:t>0</a:t>
            </a:r>
            <a:endParaRPr lang="pt-BR" altLang="en-US" b="1"/>
          </a:p>
        </p:txBody>
      </p:sp>
      <p:cxnSp>
        <p:nvCxnSpPr>
          <p:cNvPr id="6" name="Conector de seta reta 7">
            <a:extLst>
              <a:ext uri="{FF2B5EF4-FFF2-40B4-BE49-F238E27FC236}">
                <a16:creationId xmlns:a16="http://schemas.microsoft.com/office/drawing/2014/main" id="{CE72147F-130F-0B93-CB1E-20C56975F535}"/>
              </a:ext>
            </a:extLst>
          </p:cNvPr>
          <p:cNvCxnSpPr>
            <a:cxnSpLocks/>
            <a:stCxn id="91142" idx="2"/>
          </p:cNvCxnSpPr>
          <p:nvPr/>
        </p:nvCxnSpPr>
        <p:spPr>
          <a:xfrm>
            <a:off x="8610600" y="1362075"/>
            <a:ext cx="654050" cy="2859088"/>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91144" name="Imagem 7">
            <a:extLst>
              <a:ext uri="{FF2B5EF4-FFF2-40B4-BE49-F238E27FC236}">
                <a16:creationId xmlns:a16="http://schemas.microsoft.com/office/drawing/2014/main" id="{818A0B7F-287B-F231-2EC0-5A307575F4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3863" y="4159250"/>
            <a:ext cx="1397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ângulo 8">
            <a:extLst>
              <a:ext uri="{FF2B5EF4-FFF2-40B4-BE49-F238E27FC236}">
                <a16:creationId xmlns:a16="http://schemas.microsoft.com/office/drawing/2014/main" id="{DA4F9C71-A939-3420-4650-0725430D83E8}"/>
              </a:ext>
            </a:extLst>
          </p:cNvPr>
          <p:cNvSpPr/>
          <p:nvPr/>
        </p:nvSpPr>
        <p:spPr>
          <a:xfrm>
            <a:off x="9183688" y="4246563"/>
            <a:ext cx="123825" cy="4587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cxnSp>
        <p:nvCxnSpPr>
          <p:cNvPr id="10" name="Conector de seta reta 44">
            <a:extLst>
              <a:ext uri="{FF2B5EF4-FFF2-40B4-BE49-F238E27FC236}">
                <a16:creationId xmlns:a16="http://schemas.microsoft.com/office/drawing/2014/main" id="{E9D5D2BB-649E-AE0F-94BC-2CF1AC1E82E5}"/>
              </a:ext>
            </a:extLst>
          </p:cNvPr>
          <p:cNvCxnSpPr/>
          <p:nvPr/>
        </p:nvCxnSpPr>
        <p:spPr>
          <a:xfrm>
            <a:off x="7165975" y="3419475"/>
            <a:ext cx="412750" cy="0"/>
          </a:xfrm>
          <a:prstGeom prst="straightConnector1">
            <a:avLst/>
          </a:prstGeom>
          <a:ln>
            <a:solidFill>
              <a:srgbClr val="206583"/>
            </a:solidFill>
            <a:tailEnd type="triangle"/>
          </a:ln>
        </p:spPr>
        <p:style>
          <a:lnRef idx="1">
            <a:schemeClr val="accent1"/>
          </a:lnRef>
          <a:fillRef idx="0">
            <a:schemeClr val="accent1"/>
          </a:fillRef>
          <a:effectRef idx="0">
            <a:schemeClr val="accent1"/>
          </a:effectRef>
          <a:fontRef idx="minor">
            <a:schemeClr val="tx1"/>
          </a:fontRef>
        </p:style>
      </p:cxnSp>
      <p:sp>
        <p:nvSpPr>
          <p:cNvPr id="91147" name="CaixaDeTexto 10">
            <a:extLst>
              <a:ext uri="{FF2B5EF4-FFF2-40B4-BE49-F238E27FC236}">
                <a16:creationId xmlns:a16="http://schemas.microsoft.com/office/drawing/2014/main" id="{4A8FCF44-CD67-46CF-7C5F-982DF0A94C53}"/>
              </a:ext>
            </a:extLst>
          </p:cNvPr>
          <p:cNvSpPr txBox="1">
            <a:spLocks noChangeArrowheads="1"/>
          </p:cNvSpPr>
          <p:nvPr/>
        </p:nvSpPr>
        <p:spPr bwMode="auto">
          <a:xfrm>
            <a:off x="7431088" y="3500438"/>
            <a:ext cx="1012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pt-BR" altLang="en-US" b="1"/>
              <a:t>Difusão</a:t>
            </a:r>
          </a:p>
        </p:txBody>
      </p:sp>
      <p:pic>
        <p:nvPicPr>
          <p:cNvPr id="91148" name="Imagem 12">
            <a:extLst>
              <a:ext uri="{FF2B5EF4-FFF2-40B4-BE49-F238E27FC236}">
                <a16:creationId xmlns:a16="http://schemas.microsoft.com/office/drawing/2014/main" id="{AC84AEB6-57E4-D175-681E-C0D1E18B6A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5413" y="3289300"/>
            <a:ext cx="2603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lipse 6">
            <a:extLst>
              <a:ext uri="{FF2B5EF4-FFF2-40B4-BE49-F238E27FC236}">
                <a16:creationId xmlns:a16="http://schemas.microsoft.com/office/drawing/2014/main" id="{7A028A7B-8A3E-7CB8-F91D-B0CCB8063F50}"/>
              </a:ext>
            </a:extLst>
          </p:cNvPr>
          <p:cNvSpPr/>
          <p:nvPr/>
        </p:nvSpPr>
        <p:spPr>
          <a:xfrm>
            <a:off x="5016500" y="4705350"/>
            <a:ext cx="277813" cy="3683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n>
                <a:solidFill>
                  <a:sysClr val="windowText" lastClr="000000"/>
                </a:solidFill>
              </a:ln>
              <a:solidFill>
                <a:schemeClr val="tx1"/>
              </a:solidFill>
            </a:endParaRPr>
          </a:p>
        </p:txBody>
      </p:sp>
      <p:pic>
        <p:nvPicPr>
          <p:cNvPr id="91150" name="Imagem 11">
            <a:extLst>
              <a:ext uri="{FF2B5EF4-FFF2-40B4-BE49-F238E27FC236}">
                <a16:creationId xmlns:a16="http://schemas.microsoft.com/office/drawing/2014/main" id="{7B36A155-C343-19AF-D6C8-11C2518D2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5300" y="3246438"/>
            <a:ext cx="2603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Conector de seta reta 44">
            <a:extLst>
              <a:ext uri="{FF2B5EF4-FFF2-40B4-BE49-F238E27FC236}">
                <a16:creationId xmlns:a16="http://schemas.microsoft.com/office/drawing/2014/main" id="{7D77A5C0-CA85-E9F3-C76C-0110DD4B139E}"/>
              </a:ext>
            </a:extLst>
          </p:cNvPr>
          <p:cNvCxnSpPr>
            <a:cxnSpLocks/>
          </p:cNvCxnSpPr>
          <p:nvPr/>
        </p:nvCxnSpPr>
        <p:spPr>
          <a:xfrm>
            <a:off x="5016500" y="4705350"/>
            <a:ext cx="530225" cy="0"/>
          </a:xfrm>
          <a:prstGeom prst="straightConnector1">
            <a:avLst/>
          </a:prstGeom>
          <a:ln>
            <a:solidFill>
              <a:srgbClr val="206583"/>
            </a:solidFill>
            <a:tailEnd type="triangle"/>
          </a:ln>
        </p:spPr>
        <p:style>
          <a:lnRef idx="1">
            <a:schemeClr val="accent1"/>
          </a:lnRef>
          <a:fillRef idx="0">
            <a:schemeClr val="accent1"/>
          </a:fillRef>
          <a:effectRef idx="0">
            <a:schemeClr val="accent1"/>
          </a:effectRef>
          <a:fontRef idx="minor">
            <a:schemeClr val="tx1"/>
          </a:fontRef>
        </p:style>
      </p:cxnSp>
      <p:sp>
        <p:nvSpPr>
          <p:cNvPr id="91152" name="CaixaDeTexto 16">
            <a:extLst>
              <a:ext uri="{FF2B5EF4-FFF2-40B4-BE49-F238E27FC236}">
                <a16:creationId xmlns:a16="http://schemas.microsoft.com/office/drawing/2014/main" id="{298E2243-BBD3-9F52-32D1-0561B1DA9DF2}"/>
              </a:ext>
            </a:extLst>
          </p:cNvPr>
          <p:cNvSpPr txBox="1">
            <a:spLocks noChangeArrowheads="1"/>
          </p:cNvSpPr>
          <p:nvPr/>
        </p:nvSpPr>
        <p:spPr bwMode="auto">
          <a:xfrm>
            <a:off x="7129463" y="3870325"/>
            <a:ext cx="1074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pt-BR" altLang="en-US" b="1"/>
              <a:t>Migração</a:t>
            </a:r>
          </a:p>
        </p:txBody>
      </p:sp>
      <p:sp>
        <p:nvSpPr>
          <p:cNvPr id="91153" name="CaixaDeTexto 18">
            <a:extLst>
              <a:ext uri="{FF2B5EF4-FFF2-40B4-BE49-F238E27FC236}">
                <a16:creationId xmlns:a16="http://schemas.microsoft.com/office/drawing/2014/main" id="{B0616D5D-28C2-CAF9-83F6-6017575DBCBA}"/>
              </a:ext>
            </a:extLst>
          </p:cNvPr>
          <p:cNvSpPr txBox="1">
            <a:spLocks noChangeArrowheads="1"/>
          </p:cNvSpPr>
          <p:nvPr/>
        </p:nvSpPr>
        <p:spPr bwMode="auto">
          <a:xfrm>
            <a:off x="4646613" y="4354513"/>
            <a:ext cx="647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pt-BR" altLang="en-US" b="1"/>
              <a:t>D+M</a:t>
            </a:r>
          </a:p>
        </p:txBody>
      </p:sp>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B71DE9A2-42B0-AD7A-B488-29EF0D1691B5}"/>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93187" name="Espaço Reservado para Número de Slide 1">
            <a:extLst>
              <a:ext uri="{FF2B5EF4-FFF2-40B4-BE49-F238E27FC236}">
                <a16:creationId xmlns:a16="http://schemas.microsoft.com/office/drawing/2014/main" id="{2C0AACFD-1F65-6FC3-CF9E-AF6BA995D50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E386E07-AC8E-4F76-B203-7087F6CE2B6B}" type="slidenum">
              <a:rPr lang="pt-BR" altLang="en-US" smtClean="0">
                <a:solidFill>
                  <a:srgbClr val="898989"/>
                </a:solidFill>
              </a:rPr>
              <a:pPr/>
              <a:t>42</a:t>
            </a:fld>
            <a:endParaRPr lang="pt-BR" altLang="en-US">
              <a:solidFill>
                <a:srgbClr val="898989"/>
              </a:solidFill>
            </a:endParaRPr>
          </a:p>
        </p:txBody>
      </p:sp>
      <p:sp>
        <p:nvSpPr>
          <p:cNvPr id="93188" name="Text Box 2">
            <a:extLst>
              <a:ext uri="{FF2B5EF4-FFF2-40B4-BE49-F238E27FC236}">
                <a16:creationId xmlns:a16="http://schemas.microsoft.com/office/drawing/2014/main" id="{76BA277D-B4B7-B04E-0C18-CD55A2C424E8}"/>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Eletrodiálise – mecanismo de transporte</a:t>
            </a:r>
            <a:endParaRPr lang="pt-BR" altLang="pt-BR" sz="3600" b="1">
              <a:solidFill>
                <a:srgbClr val="283461"/>
              </a:solidFill>
              <a:latin typeface="Arial" panose="020B0604020202020204" pitchFamily="34" charset="0"/>
              <a:cs typeface="Arial" panose="020B0604020202020204" pitchFamily="34" charset="0"/>
            </a:endParaRPr>
          </a:p>
        </p:txBody>
      </p:sp>
      <p:pic>
        <p:nvPicPr>
          <p:cNvPr id="93189" name="Imagem 2">
            <a:extLst>
              <a:ext uri="{FF2B5EF4-FFF2-40B4-BE49-F238E27FC236}">
                <a16:creationId xmlns:a16="http://schemas.microsoft.com/office/drawing/2014/main" id="{6FCADD44-D559-0AA9-897F-2A4D0F972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1441450"/>
            <a:ext cx="8040688"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CaixaDeTexto 3">
            <a:extLst>
              <a:ext uri="{FF2B5EF4-FFF2-40B4-BE49-F238E27FC236}">
                <a16:creationId xmlns:a16="http://schemas.microsoft.com/office/drawing/2014/main" id="{FFD81CD4-9F74-4337-5B2D-098EBC923CE3}"/>
              </a:ext>
            </a:extLst>
          </p:cNvPr>
          <p:cNvSpPr txBox="1">
            <a:spLocks noChangeArrowheads="1"/>
          </p:cNvSpPr>
          <p:nvPr/>
        </p:nvSpPr>
        <p:spPr bwMode="auto">
          <a:xfrm>
            <a:off x="7578725" y="715963"/>
            <a:ext cx="2063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pt-BR" altLang="en-US" b="1"/>
              <a:t>Reação de interface</a:t>
            </a:r>
          </a:p>
          <a:p>
            <a:r>
              <a:rPr lang="pt-BR" altLang="en-US" b="1"/>
              <a:t>Me</a:t>
            </a:r>
            <a:r>
              <a:rPr lang="pt-BR" altLang="en-US" b="1" baseline="30000"/>
              <a:t>z+</a:t>
            </a:r>
            <a:r>
              <a:rPr lang="pt-BR" altLang="en-US" b="1"/>
              <a:t> + ze</a:t>
            </a:r>
            <a:r>
              <a:rPr lang="pt-BR" altLang="en-US" b="1" baseline="30000"/>
              <a:t>-</a:t>
            </a:r>
            <a:r>
              <a:rPr lang="pt-BR" altLang="en-US" b="1"/>
              <a:t> </a:t>
            </a:r>
            <a:r>
              <a:rPr lang="pt-BR" altLang="en-US" b="1">
                <a:sym typeface="Wingdings" panose="05000000000000000000" pitchFamily="2" charset="2"/>
              </a:rPr>
              <a:t> Me</a:t>
            </a:r>
            <a:r>
              <a:rPr lang="pt-BR" altLang="en-US" b="1" baseline="-25000">
                <a:sym typeface="Wingdings" panose="05000000000000000000" pitchFamily="2" charset="2"/>
              </a:rPr>
              <a:t>0</a:t>
            </a:r>
            <a:endParaRPr lang="pt-BR" altLang="en-US" b="1"/>
          </a:p>
        </p:txBody>
      </p:sp>
      <p:cxnSp>
        <p:nvCxnSpPr>
          <p:cNvPr id="6" name="Conector de seta reta 7">
            <a:extLst>
              <a:ext uri="{FF2B5EF4-FFF2-40B4-BE49-F238E27FC236}">
                <a16:creationId xmlns:a16="http://schemas.microsoft.com/office/drawing/2014/main" id="{0AA82A49-208D-5660-3F50-DC2BC01032A0}"/>
              </a:ext>
            </a:extLst>
          </p:cNvPr>
          <p:cNvCxnSpPr>
            <a:cxnSpLocks/>
            <a:stCxn id="93190" idx="2"/>
          </p:cNvCxnSpPr>
          <p:nvPr/>
        </p:nvCxnSpPr>
        <p:spPr>
          <a:xfrm>
            <a:off x="8610600" y="1362075"/>
            <a:ext cx="654050" cy="2859088"/>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93192" name="Imagem 7">
            <a:extLst>
              <a:ext uri="{FF2B5EF4-FFF2-40B4-BE49-F238E27FC236}">
                <a16:creationId xmlns:a16="http://schemas.microsoft.com/office/drawing/2014/main" id="{64705221-1D8F-4EE3-31FA-37AB90D0F0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3863" y="4159250"/>
            <a:ext cx="1397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ângulo 8">
            <a:extLst>
              <a:ext uri="{FF2B5EF4-FFF2-40B4-BE49-F238E27FC236}">
                <a16:creationId xmlns:a16="http://schemas.microsoft.com/office/drawing/2014/main" id="{19EF3E8D-507C-38FE-9C8D-8045F9DD8AD0}"/>
              </a:ext>
            </a:extLst>
          </p:cNvPr>
          <p:cNvSpPr/>
          <p:nvPr/>
        </p:nvSpPr>
        <p:spPr>
          <a:xfrm>
            <a:off x="9183688" y="4246563"/>
            <a:ext cx="123825" cy="4587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cxnSp>
        <p:nvCxnSpPr>
          <p:cNvPr id="10" name="Conector de seta reta 44">
            <a:extLst>
              <a:ext uri="{FF2B5EF4-FFF2-40B4-BE49-F238E27FC236}">
                <a16:creationId xmlns:a16="http://schemas.microsoft.com/office/drawing/2014/main" id="{CAF5EED9-3D60-D61D-28DA-127E67A567E3}"/>
              </a:ext>
            </a:extLst>
          </p:cNvPr>
          <p:cNvCxnSpPr/>
          <p:nvPr/>
        </p:nvCxnSpPr>
        <p:spPr>
          <a:xfrm>
            <a:off x="7165975" y="3419475"/>
            <a:ext cx="412750" cy="0"/>
          </a:xfrm>
          <a:prstGeom prst="straightConnector1">
            <a:avLst/>
          </a:prstGeom>
          <a:ln>
            <a:solidFill>
              <a:srgbClr val="206583"/>
            </a:solidFill>
            <a:tailEnd type="triangle"/>
          </a:ln>
        </p:spPr>
        <p:style>
          <a:lnRef idx="1">
            <a:schemeClr val="accent1"/>
          </a:lnRef>
          <a:fillRef idx="0">
            <a:schemeClr val="accent1"/>
          </a:fillRef>
          <a:effectRef idx="0">
            <a:schemeClr val="accent1"/>
          </a:effectRef>
          <a:fontRef idx="minor">
            <a:schemeClr val="tx1"/>
          </a:fontRef>
        </p:style>
      </p:cxnSp>
      <p:sp>
        <p:nvSpPr>
          <p:cNvPr id="93195" name="CaixaDeTexto 10">
            <a:extLst>
              <a:ext uri="{FF2B5EF4-FFF2-40B4-BE49-F238E27FC236}">
                <a16:creationId xmlns:a16="http://schemas.microsoft.com/office/drawing/2014/main" id="{62EA62D7-0BDF-8735-147D-775DD2B7A511}"/>
              </a:ext>
            </a:extLst>
          </p:cNvPr>
          <p:cNvSpPr txBox="1">
            <a:spLocks noChangeArrowheads="1"/>
          </p:cNvSpPr>
          <p:nvPr/>
        </p:nvSpPr>
        <p:spPr bwMode="auto">
          <a:xfrm>
            <a:off x="7431088" y="3500438"/>
            <a:ext cx="1012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pt-BR" altLang="en-US" b="1"/>
              <a:t>Difusão</a:t>
            </a:r>
          </a:p>
        </p:txBody>
      </p:sp>
      <p:pic>
        <p:nvPicPr>
          <p:cNvPr id="93196" name="Imagem 12">
            <a:extLst>
              <a:ext uri="{FF2B5EF4-FFF2-40B4-BE49-F238E27FC236}">
                <a16:creationId xmlns:a16="http://schemas.microsoft.com/office/drawing/2014/main" id="{58F238E2-AE08-5BAB-FF33-5622F18DA9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5413" y="3289300"/>
            <a:ext cx="2603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lipse 6">
            <a:extLst>
              <a:ext uri="{FF2B5EF4-FFF2-40B4-BE49-F238E27FC236}">
                <a16:creationId xmlns:a16="http://schemas.microsoft.com/office/drawing/2014/main" id="{EDCD3B55-327A-7954-854B-BE60C57F2564}"/>
              </a:ext>
            </a:extLst>
          </p:cNvPr>
          <p:cNvSpPr/>
          <p:nvPr/>
        </p:nvSpPr>
        <p:spPr>
          <a:xfrm>
            <a:off x="5016500" y="4705350"/>
            <a:ext cx="277813" cy="3683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n>
                <a:solidFill>
                  <a:sysClr val="windowText" lastClr="000000"/>
                </a:solidFill>
              </a:ln>
              <a:solidFill>
                <a:schemeClr val="tx1"/>
              </a:solidFill>
            </a:endParaRPr>
          </a:p>
        </p:txBody>
      </p:sp>
      <p:pic>
        <p:nvPicPr>
          <p:cNvPr id="93198" name="Imagem 11">
            <a:extLst>
              <a:ext uri="{FF2B5EF4-FFF2-40B4-BE49-F238E27FC236}">
                <a16:creationId xmlns:a16="http://schemas.microsoft.com/office/drawing/2014/main" id="{7825106B-A119-1045-4C47-FEA6AC0A24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5300" y="3246438"/>
            <a:ext cx="2603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Conector de seta reta 44">
            <a:extLst>
              <a:ext uri="{FF2B5EF4-FFF2-40B4-BE49-F238E27FC236}">
                <a16:creationId xmlns:a16="http://schemas.microsoft.com/office/drawing/2014/main" id="{EBA3D34E-F6E7-CD2B-9032-CB3027AE6BA5}"/>
              </a:ext>
            </a:extLst>
          </p:cNvPr>
          <p:cNvCxnSpPr>
            <a:cxnSpLocks/>
          </p:cNvCxnSpPr>
          <p:nvPr/>
        </p:nvCxnSpPr>
        <p:spPr>
          <a:xfrm>
            <a:off x="5016500" y="4705350"/>
            <a:ext cx="530225" cy="0"/>
          </a:xfrm>
          <a:prstGeom prst="straightConnector1">
            <a:avLst/>
          </a:prstGeom>
          <a:ln>
            <a:solidFill>
              <a:srgbClr val="206583"/>
            </a:solidFill>
            <a:tailEnd type="triangle"/>
          </a:ln>
        </p:spPr>
        <p:style>
          <a:lnRef idx="1">
            <a:schemeClr val="accent1"/>
          </a:lnRef>
          <a:fillRef idx="0">
            <a:schemeClr val="accent1"/>
          </a:fillRef>
          <a:effectRef idx="0">
            <a:schemeClr val="accent1"/>
          </a:effectRef>
          <a:fontRef idx="minor">
            <a:schemeClr val="tx1"/>
          </a:fontRef>
        </p:style>
      </p:cxnSp>
      <p:sp>
        <p:nvSpPr>
          <p:cNvPr id="93200" name="CaixaDeTexto 16">
            <a:extLst>
              <a:ext uri="{FF2B5EF4-FFF2-40B4-BE49-F238E27FC236}">
                <a16:creationId xmlns:a16="http://schemas.microsoft.com/office/drawing/2014/main" id="{A53E544C-5CC1-0979-B149-37CD4CAB4F06}"/>
              </a:ext>
            </a:extLst>
          </p:cNvPr>
          <p:cNvSpPr txBox="1">
            <a:spLocks noChangeArrowheads="1"/>
          </p:cNvSpPr>
          <p:nvPr/>
        </p:nvSpPr>
        <p:spPr bwMode="auto">
          <a:xfrm>
            <a:off x="7129463" y="3870325"/>
            <a:ext cx="1074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pt-BR" altLang="en-US" b="1"/>
              <a:t>Migração</a:t>
            </a:r>
          </a:p>
        </p:txBody>
      </p:sp>
      <p:sp>
        <p:nvSpPr>
          <p:cNvPr id="93201" name="CaixaDeTexto 18">
            <a:extLst>
              <a:ext uri="{FF2B5EF4-FFF2-40B4-BE49-F238E27FC236}">
                <a16:creationId xmlns:a16="http://schemas.microsoft.com/office/drawing/2014/main" id="{2DCCB6D9-E362-93C6-6C1C-805C944D1184}"/>
              </a:ext>
            </a:extLst>
          </p:cNvPr>
          <p:cNvSpPr txBox="1">
            <a:spLocks noChangeArrowheads="1"/>
          </p:cNvSpPr>
          <p:nvPr/>
        </p:nvSpPr>
        <p:spPr bwMode="auto">
          <a:xfrm>
            <a:off x="4646613" y="4354513"/>
            <a:ext cx="647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pt-BR" altLang="en-US" b="1"/>
              <a:t>D+M</a:t>
            </a:r>
          </a:p>
        </p:txBody>
      </p:sp>
      <p:pic>
        <p:nvPicPr>
          <p:cNvPr id="93202" name="Imagem 14">
            <a:extLst>
              <a:ext uri="{FF2B5EF4-FFF2-40B4-BE49-F238E27FC236}">
                <a16:creationId xmlns:a16="http://schemas.microsoft.com/office/drawing/2014/main" id="{67CD5BB9-828B-C499-5E75-F43C24821A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3650" y="3821113"/>
            <a:ext cx="201613"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Elipse 15">
            <a:extLst>
              <a:ext uri="{FF2B5EF4-FFF2-40B4-BE49-F238E27FC236}">
                <a16:creationId xmlns:a16="http://schemas.microsoft.com/office/drawing/2014/main" id="{82F7FE55-C920-DEC3-6692-B16102B02C16}"/>
              </a:ext>
            </a:extLst>
          </p:cNvPr>
          <p:cNvSpPr/>
          <p:nvPr/>
        </p:nvSpPr>
        <p:spPr>
          <a:xfrm>
            <a:off x="4416425" y="2338388"/>
            <a:ext cx="461963" cy="5746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n>
                <a:solidFill>
                  <a:sysClr val="windowText" lastClr="000000"/>
                </a:solidFill>
              </a:ln>
              <a:solidFill>
                <a:schemeClr val="tx1"/>
              </a:solidFill>
            </a:endParaRPr>
          </a:p>
        </p:txBody>
      </p:sp>
      <p:sp>
        <p:nvSpPr>
          <p:cNvPr id="18" name="Elipse 17">
            <a:extLst>
              <a:ext uri="{FF2B5EF4-FFF2-40B4-BE49-F238E27FC236}">
                <a16:creationId xmlns:a16="http://schemas.microsoft.com/office/drawing/2014/main" id="{26FEF258-B9D1-67EC-D560-92B8FBC18283}"/>
              </a:ext>
            </a:extLst>
          </p:cNvPr>
          <p:cNvSpPr/>
          <p:nvPr/>
        </p:nvSpPr>
        <p:spPr>
          <a:xfrm>
            <a:off x="3692525" y="3001963"/>
            <a:ext cx="461963" cy="5762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n>
                <a:solidFill>
                  <a:sysClr val="windowText" lastClr="000000"/>
                </a:solidFill>
              </a:ln>
              <a:solidFill>
                <a:schemeClr val="tx1"/>
              </a:solidFill>
            </a:endParaRPr>
          </a:p>
        </p:txBody>
      </p:sp>
      <p:sp>
        <p:nvSpPr>
          <p:cNvPr id="20" name="Elipse 19">
            <a:extLst>
              <a:ext uri="{FF2B5EF4-FFF2-40B4-BE49-F238E27FC236}">
                <a16:creationId xmlns:a16="http://schemas.microsoft.com/office/drawing/2014/main" id="{BD5FD1F8-BF3F-5840-60E1-E23B8E356490}"/>
              </a:ext>
            </a:extLst>
          </p:cNvPr>
          <p:cNvSpPr/>
          <p:nvPr/>
        </p:nvSpPr>
        <p:spPr>
          <a:xfrm>
            <a:off x="4216400" y="4540250"/>
            <a:ext cx="461963" cy="5746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n>
                <a:solidFill>
                  <a:sysClr val="windowText" lastClr="000000"/>
                </a:solidFill>
              </a:ln>
              <a:solidFill>
                <a:schemeClr val="tx1"/>
              </a:solidFill>
            </a:endParaRPr>
          </a:p>
        </p:txBody>
      </p:sp>
      <p:sp>
        <p:nvSpPr>
          <p:cNvPr id="21" name="Elipse 20">
            <a:extLst>
              <a:ext uri="{FF2B5EF4-FFF2-40B4-BE49-F238E27FC236}">
                <a16:creationId xmlns:a16="http://schemas.microsoft.com/office/drawing/2014/main" id="{D197E6B1-71AF-15D7-DC63-2414743286C9}"/>
              </a:ext>
            </a:extLst>
          </p:cNvPr>
          <p:cNvSpPr/>
          <p:nvPr/>
        </p:nvSpPr>
        <p:spPr>
          <a:xfrm>
            <a:off x="3905250" y="5416550"/>
            <a:ext cx="460375" cy="5746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n>
                <a:solidFill>
                  <a:sysClr val="windowText" lastClr="000000"/>
                </a:solidFill>
              </a:ln>
              <a:solidFill>
                <a:schemeClr val="tx1"/>
              </a:solidFill>
            </a:endParaRPr>
          </a:p>
        </p:txBody>
      </p:sp>
      <p:sp>
        <p:nvSpPr>
          <p:cNvPr id="22" name="Elipse 21">
            <a:extLst>
              <a:ext uri="{FF2B5EF4-FFF2-40B4-BE49-F238E27FC236}">
                <a16:creationId xmlns:a16="http://schemas.microsoft.com/office/drawing/2014/main" id="{A06BE1CE-150D-E90D-288F-7BD55271D12D}"/>
              </a:ext>
            </a:extLst>
          </p:cNvPr>
          <p:cNvSpPr/>
          <p:nvPr/>
        </p:nvSpPr>
        <p:spPr>
          <a:xfrm>
            <a:off x="2855913" y="5961063"/>
            <a:ext cx="460375" cy="5762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ln>
                <a:solidFill>
                  <a:sysClr val="windowText" lastClr="000000"/>
                </a:solidFill>
              </a:ln>
              <a:solidFill>
                <a:schemeClr val="tx1"/>
              </a:solidFill>
            </a:endParaRPr>
          </a:p>
        </p:txBody>
      </p:sp>
      <p:sp>
        <p:nvSpPr>
          <p:cNvPr id="23" name="Forma livre 78">
            <a:extLst>
              <a:ext uri="{FF2B5EF4-FFF2-40B4-BE49-F238E27FC236}">
                <a16:creationId xmlns:a16="http://schemas.microsoft.com/office/drawing/2014/main" id="{8ECF14F4-422E-8242-9F6F-D47792B7908F}"/>
              </a:ext>
            </a:extLst>
          </p:cNvPr>
          <p:cNvSpPr/>
          <p:nvPr/>
        </p:nvSpPr>
        <p:spPr>
          <a:xfrm>
            <a:off x="2614613" y="3651250"/>
            <a:ext cx="1922462" cy="2476500"/>
          </a:xfrm>
          <a:custGeom>
            <a:avLst/>
            <a:gdLst>
              <a:gd name="connsiteX0" fmla="*/ 1763251 w 1922276"/>
              <a:gd name="connsiteY0" fmla="*/ 1519084 h 2475643"/>
              <a:gd name="connsiteX1" fmla="*/ 1777999 w 1922276"/>
              <a:gd name="connsiteY1" fmla="*/ 2256503 h 2475643"/>
              <a:gd name="connsiteX2" fmla="*/ 229418 w 1922276"/>
              <a:gd name="connsiteY2" fmla="*/ 2286000 h 2475643"/>
              <a:gd name="connsiteX3" fmla="*/ 8193 w 1922276"/>
              <a:gd name="connsiteY3" fmla="*/ 0 h 2475643"/>
              <a:gd name="connsiteX4" fmla="*/ 8193 w 1922276"/>
              <a:gd name="connsiteY4" fmla="*/ 0 h 2475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276" h="2475643">
                <a:moveTo>
                  <a:pt x="1763251" y="1519084"/>
                </a:moveTo>
                <a:cubicBezTo>
                  <a:pt x="1898444" y="1823884"/>
                  <a:pt x="2033638" y="2128684"/>
                  <a:pt x="1777999" y="2256503"/>
                </a:cubicBezTo>
                <a:cubicBezTo>
                  <a:pt x="1522360" y="2384322"/>
                  <a:pt x="524386" y="2662084"/>
                  <a:pt x="229418" y="2286000"/>
                </a:cubicBezTo>
                <a:cubicBezTo>
                  <a:pt x="-65550" y="1909916"/>
                  <a:pt x="8193" y="0"/>
                  <a:pt x="8193" y="0"/>
                </a:cubicBezTo>
                <a:lnTo>
                  <a:pt x="8193" y="0"/>
                </a:lnTo>
              </a:path>
            </a:pathLst>
          </a:custGeom>
          <a:noFill/>
          <a:ln>
            <a:solidFill>
              <a:srgbClr val="206583"/>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93209" name="CaixaDeTexto 23">
            <a:extLst>
              <a:ext uri="{FF2B5EF4-FFF2-40B4-BE49-F238E27FC236}">
                <a16:creationId xmlns:a16="http://schemas.microsoft.com/office/drawing/2014/main" id="{3BE14D51-A6B4-1625-3233-0063EA0C4C0D}"/>
              </a:ext>
            </a:extLst>
          </p:cNvPr>
          <p:cNvSpPr txBox="1">
            <a:spLocks noChangeArrowheads="1"/>
          </p:cNvSpPr>
          <p:nvPr/>
        </p:nvSpPr>
        <p:spPr bwMode="auto">
          <a:xfrm>
            <a:off x="2014538" y="3263900"/>
            <a:ext cx="1200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pt-BR" altLang="en-US" b="1"/>
              <a:t>Convecção</a:t>
            </a:r>
          </a:p>
        </p:txBody>
      </p:sp>
      <p:cxnSp>
        <p:nvCxnSpPr>
          <p:cNvPr id="25" name="Conector de seta reta 44">
            <a:extLst>
              <a:ext uri="{FF2B5EF4-FFF2-40B4-BE49-F238E27FC236}">
                <a16:creationId xmlns:a16="http://schemas.microsoft.com/office/drawing/2014/main" id="{99DA0E0A-1EA6-7E48-DC5A-D4E477B53457}"/>
              </a:ext>
            </a:extLst>
          </p:cNvPr>
          <p:cNvCxnSpPr>
            <a:cxnSpLocks/>
          </p:cNvCxnSpPr>
          <p:nvPr/>
        </p:nvCxnSpPr>
        <p:spPr>
          <a:xfrm>
            <a:off x="4900613" y="2060575"/>
            <a:ext cx="0" cy="1477963"/>
          </a:xfrm>
          <a:prstGeom prst="straightConnector1">
            <a:avLst/>
          </a:prstGeom>
          <a:ln>
            <a:solidFill>
              <a:srgbClr val="206583"/>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88DBD932-8083-E56B-7E54-3FDFBBF7B339}"/>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101379" name="Espaço Reservado para Número de Slide 1">
            <a:extLst>
              <a:ext uri="{FF2B5EF4-FFF2-40B4-BE49-F238E27FC236}">
                <a16:creationId xmlns:a16="http://schemas.microsoft.com/office/drawing/2014/main" id="{0E6FF1CB-DCBD-BA26-EFBF-3CB2960BDA2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0CF999F-BB1A-4ABB-B7E3-4BB6A86422C7}" type="slidenum">
              <a:rPr lang="pt-BR" altLang="en-US" smtClean="0">
                <a:solidFill>
                  <a:srgbClr val="898989"/>
                </a:solidFill>
              </a:rPr>
              <a:pPr/>
              <a:t>43</a:t>
            </a:fld>
            <a:endParaRPr lang="pt-BR" altLang="en-US">
              <a:solidFill>
                <a:srgbClr val="898989"/>
              </a:solidFill>
            </a:endParaRPr>
          </a:p>
        </p:txBody>
      </p:sp>
      <p:sp>
        <p:nvSpPr>
          <p:cNvPr id="101380" name="Text Box 2">
            <a:extLst>
              <a:ext uri="{FF2B5EF4-FFF2-40B4-BE49-F238E27FC236}">
                <a16:creationId xmlns:a16="http://schemas.microsoft.com/office/drawing/2014/main" id="{4BE563CF-94C7-142D-9187-DDB4AEF9EF16}"/>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Eletrodiálise - vantagens</a:t>
            </a:r>
            <a:endParaRPr lang="pt-BR" altLang="pt-BR" sz="3600" b="1">
              <a:solidFill>
                <a:srgbClr val="283461"/>
              </a:solidFill>
              <a:latin typeface="Arial" panose="020B0604020202020204" pitchFamily="34" charset="0"/>
              <a:cs typeface="Arial" panose="020B0604020202020204" pitchFamily="34" charset="0"/>
            </a:endParaRPr>
          </a:p>
        </p:txBody>
      </p:sp>
      <p:pic>
        <p:nvPicPr>
          <p:cNvPr id="6" name="What is Electrodialysis">
            <a:hlinkClick r:id="" action="ppaction://media"/>
            <a:extLst>
              <a:ext uri="{FF2B5EF4-FFF2-40B4-BE49-F238E27FC236}">
                <a16:creationId xmlns:a16="http://schemas.microsoft.com/office/drawing/2014/main" id="{60DD3B5A-ACBC-ADF5-11A9-7AC5D4B4869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71140" cy="6846266"/>
          </a:xfrm>
          <a:prstGeom prst="rect">
            <a:avLst/>
          </a:prstGeom>
        </p:spPr>
      </p:pic>
    </p:spTree>
    <p:extLst>
      <p:ext uri="{BB962C8B-B14F-4D97-AF65-F5344CB8AC3E}">
        <p14:creationId xmlns:p14="http://schemas.microsoft.com/office/powerpoint/2010/main" val="17895019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0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06A1F1D7-D13A-CBFE-F306-2F779E79BFB9}"/>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95235" name="Espaço Reservado para Número de Slide 1">
            <a:extLst>
              <a:ext uri="{FF2B5EF4-FFF2-40B4-BE49-F238E27FC236}">
                <a16:creationId xmlns:a16="http://schemas.microsoft.com/office/drawing/2014/main" id="{2524056C-B6D4-623E-4AAF-F53ECA7CD1B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1A98C7C-E0A5-45AA-BCD1-F1CDE5A19162}" type="slidenum">
              <a:rPr lang="pt-BR" altLang="en-US" smtClean="0">
                <a:solidFill>
                  <a:srgbClr val="898989"/>
                </a:solidFill>
              </a:rPr>
              <a:pPr/>
              <a:t>44</a:t>
            </a:fld>
            <a:endParaRPr lang="pt-BR" altLang="en-US">
              <a:solidFill>
                <a:srgbClr val="898989"/>
              </a:solidFill>
            </a:endParaRPr>
          </a:p>
        </p:txBody>
      </p:sp>
      <p:pic>
        <p:nvPicPr>
          <p:cNvPr id="95236" name="Imagem 1">
            <a:extLst>
              <a:ext uri="{FF2B5EF4-FFF2-40B4-BE49-F238E27FC236}">
                <a16:creationId xmlns:a16="http://schemas.microsoft.com/office/drawing/2014/main" id="{04FB28FA-5457-43CC-D580-94A5C9266A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588" y="836613"/>
            <a:ext cx="7870825" cy="592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 Box 2">
            <a:extLst>
              <a:ext uri="{FF2B5EF4-FFF2-40B4-BE49-F238E27FC236}">
                <a16:creationId xmlns:a16="http://schemas.microsoft.com/office/drawing/2014/main" id="{FEDC6966-A9F0-C975-6257-BFC119FE96A0}"/>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Eletrodiálise – mecanismo de transporte</a:t>
            </a:r>
            <a:endParaRPr lang="pt-BR" altLang="pt-BR" sz="3600" b="1">
              <a:solidFill>
                <a:srgbClr val="283461"/>
              </a:solidFill>
              <a:latin typeface="Arial" panose="020B0604020202020204" pitchFamily="34" charset="0"/>
              <a:cs typeface="Arial" panose="020B0604020202020204" pitchFamily="34" charset="0"/>
            </a:endParaRPr>
          </a:p>
        </p:txBody>
      </p:sp>
    </p:spTree>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A72CE037-C0F5-4AA5-797C-66F2BFF68A77}"/>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97283" name="Espaço Reservado para Número de Slide 1">
            <a:extLst>
              <a:ext uri="{FF2B5EF4-FFF2-40B4-BE49-F238E27FC236}">
                <a16:creationId xmlns:a16="http://schemas.microsoft.com/office/drawing/2014/main" id="{954D8584-B621-87D2-0796-C7B4E7FA89D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3A8EB9C-4FB6-4D2A-82D6-1BD9CB078774}" type="slidenum">
              <a:rPr lang="pt-BR" altLang="en-US" smtClean="0">
                <a:solidFill>
                  <a:srgbClr val="898989"/>
                </a:solidFill>
              </a:rPr>
              <a:pPr/>
              <a:t>45</a:t>
            </a:fld>
            <a:endParaRPr lang="pt-BR" altLang="en-US">
              <a:solidFill>
                <a:srgbClr val="898989"/>
              </a:solidFill>
            </a:endParaRPr>
          </a:p>
        </p:txBody>
      </p:sp>
      <p:sp>
        <p:nvSpPr>
          <p:cNvPr id="97285" name="Text Box 2">
            <a:extLst>
              <a:ext uri="{FF2B5EF4-FFF2-40B4-BE49-F238E27FC236}">
                <a16:creationId xmlns:a16="http://schemas.microsoft.com/office/drawing/2014/main" id="{B948FF4D-3661-2127-0597-B77C858D383B}"/>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Eletrodiálise – mecanismo de transporte</a:t>
            </a:r>
            <a:endParaRPr lang="pt-BR" altLang="pt-BR" sz="3600" b="1">
              <a:solidFill>
                <a:srgbClr val="283461"/>
              </a:solidFill>
              <a:latin typeface="Arial" panose="020B0604020202020204" pitchFamily="34" charset="0"/>
              <a:cs typeface="Arial" panose="020B0604020202020204" pitchFamily="34" charset="0"/>
            </a:endParaRPr>
          </a:p>
        </p:txBody>
      </p:sp>
      <p:grpSp>
        <p:nvGrpSpPr>
          <p:cNvPr id="3" name="Agrupar 2">
            <a:extLst>
              <a:ext uri="{FF2B5EF4-FFF2-40B4-BE49-F238E27FC236}">
                <a16:creationId xmlns:a16="http://schemas.microsoft.com/office/drawing/2014/main" id="{D4BF248E-A6B7-C7E6-E11B-85FF1D178F54}"/>
              </a:ext>
            </a:extLst>
          </p:cNvPr>
          <p:cNvGrpSpPr/>
          <p:nvPr/>
        </p:nvGrpSpPr>
        <p:grpSpPr>
          <a:xfrm>
            <a:off x="1991544" y="1203325"/>
            <a:ext cx="7057206" cy="5654675"/>
            <a:chOff x="1991544" y="1203325"/>
            <a:chExt cx="7057206" cy="5654675"/>
          </a:xfrm>
        </p:grpSpPr>
        <p:pic>
          <p:nvPicPr>
            <p:cNvPr id="97284" name="Imagem 1">
              <a:extLst>
                <a:ext uri="{FF2B5EF4-FFF2-40B4-BE49-F238E27FC236}">
                  <a16:creationId xmlns:a16="http://schemas.microsoft.com/office/drawing/2014/main" id="{B42E3C51-A416-58FF-3277-AA1ECEBCCB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738" y="1203325"/>
              <a:ext cx="6704012"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ângulo: Cantos Arredondados 1">
              <a:extLst>
                <a:ext uri="{FF2B5EF4-FFF2-40B4-BE49-F238E27FC236}">
                  <a16:creationId xmlns:a16="http://schemas.microsoft.com/office/drawing/2014/main" id="{12F77E1F-D95E-AAF3-A87D-C4F82F051600}"/>
                </a:ext>
              </a:extLst>
            </p:cNvPr>
            <p:cNvSpPr/>
            <p:nvPr/>
          </p:nvSpPr>
          <p:spPr>
            <a:xfrm>
              <a:off x="1991544" y="1231381"/>
              <a:ext cx="3169568" cy="3600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95D405B5-8B62-DD69-F312-C893EE57034F}"/>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99331" name="Espaço Reservado para Número de Slide 1">
            <a:extLst>
              <a:ext uri="{FF2B5EF4-FFF2-40B4-BE49-F238E27FC236}">
                <a16:creationId xmlns:a16="http://schemas.microsoft.com/office/drawing/2014/main" id="{782F0F15-B1B3-53C8-815B-2F3EE9A2E0B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FD8A029-BFBD-4FAB-9F51-78F8BA1C7F5B}" type="slidenum">
              <a:rPr lang="pt-BR" altLang="en-US" smtClean="0">
                <a:solidFill>
                  <a:srgbClr val="898989"/>
                </a:solidFill>
              </a:rPr>
              <a:pPr/>
              <a:t>46</a:t>
            </a:fld>
            <a:endParaRPr lang="pt-BR" altLang="en-US">
              <a:solidFill>
                <a:srgbClr val="898989"/>
              </a:solidFill>
            </a:endParaRPr>
          </a:p>
        </p:txBody>
      </p:sp>
      <p:pic>
        <p:nvPicPr>
          <p:cNvPr id="99332" name="Imagem 1">
            <a:extLst>
              <a:ext uri="{FF2B5EF4-FFF2-40B4-BE49-F238E27FC236}">
                <a16:creationId xmlns:a16="http://schemas.microsoft.com/office/drawing/2014/main" id="{FD98C2EF-34A2-56BF-CD36-F182250EF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401763"/>
            <a:ext cx="5943600" cy="545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 Box 2">
            <a:extLst>
              <a:ext uri="{FF2B5EF4-FFF2-40B4-BE49-F238E27FC236}">
                <a16:creationId xmlns:a16="http://schemas.microsoft.com/office/drawing/2014/main" id="{392EC761-7E02-AACB-18A1-205E4B72A3B9}"/>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Eletrodiálise – mecanismo de transporte</a:t>
            </a:r>
            <a:endParaRPr lang="pt-BR" altLang="pt-BR" sz="3600" b="1">
              <a:solidFill>
                <a:srgbClr val="283461"/>
              </a:solidFill>
              <a:latin typeface="Arial" panose="020B0604020202020204" pitchFamily="34" charset="0"/>
              <a:cs typeface="Arial" panose="020B0604020202020204" pitchFamily="34" charset="0"/>
            </a:endParaRPr>
          </a:p>
        </p:txBody>
      </p:sp>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88DBD932-8083-E56B-7E54-3FDFBBF7B339}"/>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101379" name="Espaço Reservado para Número de Slide 1">
            <a:extLst>
              <a:ext uri="{FF2B5EF4-FFF2-40B4-BE49-F238E27FC236}">
                <a16:creationId xmlns:a16="http://schemas.microsoft.com/office/drawing/2014/main" id="{0E6FF1CB-DCBD-BA26-EFBF-3CB2960BDA2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0CF999F-BB1A-4ABB-B7E3-4BB6A86422C7}" type="slidenum">
              <a:rPr lang="pt-BR" altLang="en-US" smtClean="0">
                <a:solidFill>
                  <a:srgbClr val="898989"/>
                </a:solidFill>
              </a:rPr>
              <a:pPr/>
              <a:t>47</a:t>
            </a:fld>
            <a:endParaRPr lang="pt-BR" altLang="en-US">
              <a:solidFill>
                <a:srgbClr val="898989"/>
              </a:solidFill>
            </a:endParaRPr>
          </a:p>
        </p:txBody>
      </p:sp>
      <p:sp>
        <p:nvSpPr>
          <p:cNvPr id="101380" name="Text Box 2">
            <a:extLst>
              <a:ext uri="{FF2B5EF4-FFF2-40B4-BE49-F238E27FC236}">
                <a16:creationId xmlns:a16="http://schemas.microsoft.com/office/drawing/2014/main" id="{4BE563CF-94C7-142D-9187-DDB4AEF9EF16}"/>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Eletrodiálise – </a:t>
            </a:r>
            <a:r>
              <a:rPr lang="pt-BR" altLang="pt-BR" sz="3600" b="1" i="1" dirty="0">
                <a:solidFill>
                  <a:schemeClr val="tx2"/>
                </a:solidFill>
                <a:latin typeface="Arial" panose="020B0604020202020204" pitchFamily="34" charset="0"/>
                <a:cs typeface="Arial" panose="020B0604020202020204" pitchFamily="34" charset="0"/>
              </a:rPr>
              <a:t>design</a:t>
            </a:r>
            <a:r>
              <a:rPr lang="pt-BR" altLang="pt-BR" sz="3600" b="1" dirty="0">
                <a:solidFill>
                  <a:schemeClr val="tx2"/>
                </a:solidFill>
                <a:latin typeface="Arial" panose="020B0604020202020204" pitchFamily="34" charset="0"/>
                <a:cs typeface="Arial" panose="020B0604020202020204" pitchFamily="34" charset="0"/>
              </a:rPr>
              <a:t> </a:t>
            </a:r>
            <a:endParaRPr lang="pt-BR" altLang="pt-BR" sz="3600" b="1" dirty="0">
              <a:solidFill>
                <a:srgbClr val="283461"/>
              </a:solidFill>
              <a:latin typeface="Arial" panose="020B0604020202020204" pitchFamily="34" charset="0"/>
              <a:cs typeface="Arial" panose="020B0604020202020204" pitchFamily="34" charset="0"/>
            </a:endParaRPr>
          </a:p>
        </p:txBody>
      </p:sp>
      <p:pic>
        <p:nvPicPr>
          <p:cNvPr id="4" name="Imagem 3">
            <a:extLst>
              <a:ext uri="{FF2B5EF4-FFF2-40B4-BE49-F238E27FC236}">
                <a16:creationId xmlns:a16="http://schemas.microsoft.com/office/drawing/2014/main" id="{066CA88B-B7A5-1753-C140-425E4616101A}"/>
              </a:ext>
            </a:extLst>
          </p:cNvPr>
          <p:cNvPicPr>
            <a:picLocks noChangeAspect="1"/>
          </p:cNvPicPr>
          <p:nvPr/>
        </p:nvPicPr>
        <p:blipFill>
          <a:blip r:embed="rId3"/>
          <a:stretch>
            <a:fillRect/>
          </a:stretch>
        </p:blipFill>
        <p:spPr>
          <a:xfrm>
            <a:off x="1822776" y="1100093"/>
            <a:ext cx="8546447" cy="4657814"/>
          </a:xfrm>
          <a:prstGeom prst="rect">
            <a:avLst/>
          </a:prstGeom>
        </p:spPr>
      </p:pic>
    </p:spTree>
    <p:extLst>
      <p:ext uri="{BB962C8B-B14F-4D97-AF65-F5344CB8AC3E}">
        <p14:creationId xmlns:p14="http://schemas.microsoft.com/office/powerpoint/2010/main" val="616716014"/>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88DBD932-8083-E56B-7E54-3FDFBBF7B339}"/>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101379" name="Espaço Reservado para Número de Slide 1">
            <a:extLst>
              <a:ext uri="{FF2B5EF4-FFF2-40B4-BE49-F238E27FC236}">
                <a16:creationId xmlns:a16="http://schemas.microsoft.com/office/drawing/2014/main" id="{0E6FF1CB-DCBD-BA26-EFBF-3CB2960BDA2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0CF999F-BB1A-4ABB-B7E3-4BB6A86422C7}" type="slidenum">
              <a:rPr lang="pt-BR" altLang="en-US" smtClean="0">
                <a:solidFill>
                  <a:srgbClr val="898989"/>
                </a:solidFill>
              </a:rPr>
              <a:pPr/>
              <a:t>48</a:t>
            </a:fld>
            <a:endParaRPr lang="pt-BR" altLang="en-US">
              <a:solidFill>
                <a:srgbClr val="898989"/>
              </a:solidFill>
            </a:endParaRPr>
          </a:p>
        </p:txBody>
      </p:sp>
      <p:sp>
        <p:nvSpPr>
          <p:cNvPr id="101380" name="Text Box 2">
            <a:extLst>
              <a:ext uri="{FF2B5EF4-FFF2-40B4-BE49-F238E27FC236}">
                <a16:creationId xmlns:a16="http://schemas.microsoft.com/office/drawing/2014/main" id="{4BE563CF-94C7-142D-9187-DDB4AEF9EF16}"/>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Eletrodiálise – </a:t>
            </a:r>
            <a:r>
              <a:rPr lang="pt-BR" altLang="pt-BR" sz="3600" b="1" i="1" dirty="0">
                <a:solidFill>
                  <a:schemeClr val="tx2"/>
                </a:solidFill>
                <a:latin typeface="Arial" panose="020B0604020202020204" pitchFamily="34" charset="0"/>
                <a:cs typeface="Arial" panose="020B0604020202020204" pitchFamily="34" charset="0"/>
              </a:rPr>
              <a:t>design</a:t>
            </a:r>
            <a:r>
              <a:rPr lang="pt-BR" altLang="pt-BR" sz="3600" b="1" dirty="0">
                <a:solidFill>
                  <a:schemeClr val="tx2"/>
                </a:solidFill>
                <a:latin typeface="Arial" panose="020B0604020202020204" pitchFamily="34" charset="0"/>
                <a:cs typeface="Arial" panose="020B0604020202020204" pitchFamily="34" charset="0"/>
              </a:rPr>
              <a:t> </a:t>
            </a:r>
            <a:endParaRPr lang="pt-BR" altLang="pt-BR" sz="3600" b="1" dirty="0">
              <a:solidFill>
                <a:srgbClr val="283461"/>
              </a:solidFill>
              <a:latin typeface="Arial" panose="020B0604020202020204" pitchFamily="34" charset="0"/>
              <a:cs typeface="Arial" panose="020B0604020202020204" pitchFamily="34" charset="0"/>
            </a:endParaRPr>
          </a:p>
        </p:txBody>
      </p:sp>
      <p:pic>
        <p:nvPicPr>
          <p:cNvPr id="4" name="Imagem 3">
            <a:extLst>
              <a:ext uri="{FF2B5EF4-FFF2-40B4-BE49-F238E27FC236}">
                <a16:creationId xmlns:a16="http://schemas.microsoft.com/office/drawing/2014/main" id="{066CA88B-B7A5-1753-C140-425E4616101A}"/>
              </a:ext>
            </a:extLst>
          </p:cNvPr>
          <p:cNvPicPr>
            <a:picLocks noChangeAspect="1"/>
          </p:cNvPicPr>
          <p:nvPr/>
        </p:nvPicPr>
        <p:blipFill>
          <a:blip r:embed="rId3"/>
          <a:stretch>
            <a:fillRect/>
          </a:stretch>
        </p:blipFill>
        <p:spPr>
          <a:xfrm>
            <a:off x="8474025" y="66299"/>
            <a:ext cx="3527600" cy="1922542"/>
          </a:xfrm>
          <a:prstGeom prst="rect">
            <a:avLst/>
          </a:prstGeom>
        </p:spPr>
      </p:pic>
      <p:pic>
        <p:nvPicPr>
          <p:cNvPr id="7" name="Imagem 6">
            <a:extLst>
              <a:ext uri="{FF2B5EF4-FFF2-40B4-BE49-F238E27FC236}">
                <a16:creationId xmlns:a16="http://schemas.microsoft.com/office/drawing/2014/main" id="{32A1485D-C631-646B-3124-057F2D25DCC1}"/>
              </a:ext>
            </a:extLst>
          </p:cNvPr>
          <p:cNvPicPr>
            <a:picLocks noChangeAspect="1"/>
          </p:cNvPicPr>
          <p:nvPr/>
        </p:nvPicPr>
        <p:blipFill>
          <a:blip r:embed="rId4"/>
          <a:stretch>
            <a:fillRect/>
          </a:stretch>
        </p:blipFill>
        <p:spPr>
          <a:xfrm>
            <a:off x="1454736" y="1988841"/>
            <a:ext cx="8850727" cy="48028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88DBD932-8083-E56B-7E54-3FDFBBF7B339}"/>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101379" name="Espaço Reservado para Número de Slide 1">
            <a:extLst>
              <a:ext uri="{FF2B5EF4-FFF2-40B4-BE49-F238E27FC236}">
                <a16:creationId xmlns:a16="http://schemas.microsoft.com/office/drawing/2014/main" id="{0E6FF1CB-DCBD-BA26-EFBF-3CB2960BDA2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0CF999F-BB1A-4ABB-B7E3-4BB6A86422C7}" type="slidenum">
              <a:rPr lang="pt-BR" altLang="en-US" smtClean="0">
                <a:solidFill>
                  <a:srgbClr val="898989"/>
                </a:solidFill>
              </a:rPr>
              <a:pPr/>
              <a:t>49</a:t>
            </a:fld>
            <a:endParaRPr lang="pt-BR" altLang="en-US">
              <a:solidFill>
                <a:srgbClr val="898989"/>
              </a:solidFill>
            </a:endParaRPr>
          </a:p>
        </p:txBody>
      </p:sp>
      <p:sp>
        <p:nvSpPr>
          <p:cNvPr id="101380" name="Text Box 2">
            <a:extLst>
              <a:ext uri="{FF2B5EF4-FFF2-40B4-BE49-F238E27FC236}">
                <a16:creationId xmlns:a16="http://schemas.microsoft.com/office/drawing/2014/main" id="{4BE563CF-94C7-142D-9187-DDB4AEF9EF16}"/>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Eletrodiálise – </a:t>
            </a:r>
            <a:r>
              <a:rPr lang="pt-BR" altLang="pt-BR" sz="3600" b="1" i="1" dirty="0">
                <a:solidFill>
                  <a:schemeClr val="tx2"/>
                </a:solidFill>
                <a:latin typeface="Arial" panose="020B0604020202020204" pitchFamily="34" charset="0"/>
                <a:cs typeface="Arial" panose="020B0604020202020204" pitchFamily="34" charset="0"/>
              </a:rPr>
              <a:t>design</a:t>
            </a:r>
            <a:r>
              <a:rPr lang="pt-BR" altLang="pt-BR" sz="3600" b="1" dirty="0">
                <a:solidFill>
                  <a:schemeClr val="tx2"/>
                </a:solidFill>
                <a:latin typeface="Arial" panose="020B0604020202020204" pitchFamily="34" charset="0"/>
                <a:cs typeface="Arial" panose="020B0604020202020204" pitchFamily="34" charset="0"/>
              </a:rPr>
              <a:t> </a:t>
            </a:r>
            <a:endParaRPr lang="pt-BR" altLang="pt-BR" sz="3600" b="1" dirty="0">
              <a:solidFill>
                <a:srgbClr val="283461"/>
              </a:solidFill>
              <a:latin typeface="Arial" panose="020B0604020202020204" pitchFamily="34" charset="0"/>
              <a:cs typeface="Arial" panose="020B0604020202020204" pitchFamily="34" charset="0"/>
            </a:endParaRPr>
          </a:p>
        </p:txBody>
      </p:sp>
      <p:pic>
        <p:nvPicPr>
          <p:cNvPr id="3" name="Imagem 2">
            <a:extLst>
              <a:ext uri="{FF2B5EF4-FFF2-40B4-BE49-F238E27FC236}">
                <a16:creationId xmlns:a16="http://schemas.microsoft.com/office/drawing/2014/main" id="{B9A88E69-F2A5-3716-1C87-16161702040A}"/>
              </a:ext>
            </a:extLst>
          </p:cNvPr>
          <p:cNvPicPr>
            <a:picLocks noChangeAspect="1"/>
          </p:cNvPicPr>
          <p:nvPr/>
        </p:nvPicPr>
        <p:blipFill>
          <a:blip r:embed="rId3"/>
          <a:stretch>
            <a:fillRect/>
          </a:stretch>
        </p:blipFill>
        <p:spPr>
          <a:xfrm>
            <a:off x="2590001" y="1223881"/>
            <a:ext cx="7011997" cy="4173201"/>
          </a:xfrm>
          <a:prstGeom prst="rect">
            <a:avLst/>
          </a:prstGeom>
        </p:spPr>
      </p:pic>
      <p:sp>
        <p:nvSpPr>
          <p:cNvPr id="6" name="Content Placeholder 2">
            <a:extLst>
              <a:ext uri="{FF2B5EF4-FFF2-40B4-BE49-F238E27FC236}">
                <a16:creationId xmlns:a16="http://schemas.microsoft.com/office/drawing/2014/main" id="{42F06677-CB52-F836-27E3-B69860680172}"/>
              </a:ext>
            </a:extLst>
          </p:cNvPr>
          <p:cNvSpPr txBox="1">
            <a:spLocks noChangeArrowheads="1"/>
          </p:cNvSpPr>
          <p:nvPr/>
        </p:nvSpPr>
        <p:spPr bwMode="auto">
          <a:xfrm>
            <a:off x="784225" y="5965325"/>
            <a:ext cx="10623550" cy="48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None/>
            </a:pPr>
            <a:r>
              <a:rPr kumimoji="1" lang="pt-BR" altLang="en-US" sz="2000" dirty="0">
                <a:solidFill>
                  <a:schemeClr val="accent1"/>
                </a:solidFill>
                <a:latin typeface="Poppins" panose="00000500000000000000" pitchFamily="2" charset="0"/>
              </a:rPr>
              <a:t>Diagrama de fluxo de uma planta típica de dessalinização por eletrodiálise.</a:t>
            </a:r>
          </a:p>
        </p:txBody>
      </p:sp>
    </p:spTree>
    <p:extLst>
      <p:ext uri="{BB962C8B-B14F-4D97-AF65-F5344CB8AC3E}">
        <p14:creationId xmlns:p14="http://schemas.microsoft.com/office/powerpoint/2010/main" val="39405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build="p"/>
      <p:bldP spid="6" grpId="2"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B79EF81F-26A9-FB37-BA48-B71660B87581}"/>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6083" name="Espaço Reservado para Número de Slide 1">
            <a:extLst>
              <a:ext uri="{FF2B5EF4-FFF2-40B4-BE49-F238E27FC236}">
                <a16:creationId xmlns:a16="http://schemas.microsoft.com/office/drawing/2014/main" id="{0E4421C8-DF10-3FEE-0375-A11CECAAC72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76C1372-9D4D-4DDF-AECF-8F0F0088C5E8}" type="slidenum">
              <a:rPr lang="pt-BR" altLang="en-US" smtClean="0">
                <a:solidFill>
                  <a:srgbClr val="898989"/>
                </a:solidFill>
              </a:rPr>
              <a:pPr/>
              <a:t>5</a:t>
            </a:fld>
            <a:endParaRPr lang="pt-BR" altLang="en-US">
              <a:solidFill>
                <a:srgbClr val="898989"/>
              </a:solidFill>
            </a:endParaRPr>
          </a:p>
        </p:txBody>
      </p:sp>
      <p:pic>
        <p:nvPicPr>
          <p:cNvPr id="46084" name="Imagem 1">
            <a:extLst>
              <a:ext uri="{FF2B5EF4-FFF2-40B4-BE49-F238E27FC236}">
                <a16:creationId xmlns:a16="http://schemas.microsoft.com/office/drawing/2014/main" id="{60DF797E-2A65-FB6A-FFC8-FC57AC765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0950" y="244475"/>
            <a:ext cx="10102850" cy="629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88DBD932-8083-E56B-7E54-3FDFBBF7B339}"/>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101379" name="Espaço Reservado para Número de Slide 1">
            <a:extLst>
              <a:ext uri="{FF2B5EF4-FFF2-40B4-BE49-F238E27FC236}">
                <a16:creationId xmlns:a16="http://schemas.microsoft.com/office/drawing/2014/main" id="{0E6FF1CB-DCBD-BA26-EFBF-3CB2960BDA2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0CF999F-BB1A-4ABB-B7E3-4BB6A86422C7}" type="slidenum">
              <a:rPr lang="pt-BR" altLang="en-US" smtClean="0">
                <a:solidFill>
                  <a:srgbClr val="898989"/>
                </a:solidFill>
              </a:rPr>
              <a:pPr/>
              <a:t>50</a:t>
            </a:fld>
            <a:endParaRPr lang="pt-BR" altLang="en-US">
              <a:solidFill>
                <a:srgbClr val="898989"/>
              </a:solidFill>
            </a:endParaRPr>
          </a:p>
        </p:txBody>
      </p:sp>
      <p:sp>
        <p:nvSpPr>
          <p:cNvPr id="101380" name="Text Box 2">
            <a:extLst>
              <a:ext uri="{FF2B5EF4-FFF2-40B4-BE49-F238E27FC236}">
                <a16:creationId xmlns:a16="http://schemas.microsoft.com/office/drawing/2014/main" id="{4BE563CF-94C7-142D-9187-DDB4AEF9EF16}"/>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Eletrodiálise – </a:t>
            </a:r>
            <a:r>
              <a:rPr lang="pt-BR" altLang="pt-BR" sz="3600" b="1" i="1" dirty="0">
                <a:solidFill>
                  <a:schemeClr val="tx2"/>
                </a:solidFill>
                <a:latin typeface="Arial" panose="020B0604020202020204" pitchFamily="34" charset="0"/>
                <a:cs typeface="Arial" panose="020B0604020202020204" pitchFamily="34" charset="0"/>
              </a:rPr>
              <a:t>design</a:t>
            </a:r>
            <a:r>
              <a:rPr lang="pt-BR" altLang="pt-BR" sz="3600" b="1" dirty="0">
                <a:solidFill>
                  <a:schemeClr val="tx2"/>
                </a:solidFill>
                <a:latin typeface="Arial" panose="020B0604020202020204" pitchFamily="34" charset="0"/>
                <a:cs typeface="Arial" panose="020B0604020202020204" pitchFamily="34" charset="0"/>
              </a:rPr>
              <a:t> </a:t>
            </a:r>
            <a:endParaRPr lang="pt-BR" altLang="pt-BR" sz="3600" b="1" dirty="0">
              <a:solidFill>
                <a:srgbClr val="283461"/>
              </a:solidFill>
              <a:latin typeface="Arial" panose="020B0604020202020204" pitchFamily="34" charset="0"/>
              <a:cs typeface="Arial" panose="020B0604020202020204" pitchFamily="34" charset="0"/>
            </a:endParaRPr>
          </a:p>
        </p:txBody>
      </p:sp>
      <p:pic>
        <p:nvPicPr>
          <p:cNvPr id="2" name="How does an EDR System work_">
            <a:hlinkClick r:id="" action="ppaction://media"/>
            <a:extLst>
              <a:ext uri="{FF2B5EF4-FFF2-40B4-BE49-F238E27FC236}">
                <a16:creationId xmlns:a16="http://schemas.microsoft.com/office/drawing/2014/main" id="{79B470ED-7ABD-99F0-B999-38BF3942D27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807"/>
            <a:ext cx="12192000" cy="6858000"/>
          </a:xfrm>
          <a:prstGeom prst="rect">
            <a:avLst/>
          </a:prstGeom>
        </p:spPr>
      </p:pic>
    </p:spTree>
    <p:extLst>
      <p:ext uri="{BB962C8B-B14F-4D97-AF65-F5344CB8AC3E}">
        <p14:creationId xmlns:p14="http://schemas.microsoft.com/office/powerpoint/2010/main" val="18788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6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88DBD932-8083-E56B-7E54-3FDFBBF7B339}"/>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101379" name="Espaço Reservado para Número de Slide 1">
            <a:extLst>
              <a:ext uri="{FF2B5EF4-FFF2-40B4-BE49-F238E27FC236}">
                <a16:creationId xmlns:a16="http://schemas.microsoft.com/office/drawing/2014/main" id="{0E6FF1CB-DCBD-BA26-EFBF-3CB2960BDA2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0CF999F-BB1A-4ABB-B7E3-4BB6A86422C7}" type="slidenum">
              <a:rPr lang="pt-BR" altLang="en-US" smtClean="0">
                <a:solidFill>
                  <a:srgbClr val="898989"/>
                </a:solidFill>
              </a:rPr>
              <a:pPr/>
              <a:t>51</a:t>
            </a:fld>
            <a:endParaRPr lang="pt-BR" altLang="en-US">
              <a:solidFill>
                <a:srgbClr val="898989"/>
              </a:solidFill>
            </a:endParaRPr>
          </a:p>
        </p:txBody>
      </p:sp>
      <p:sp>
        <p:nvSpPr>
          <p:cNvPr id="101380" name="Text Box 2">
            <a:extLst>
              <a:ext uri="{FF2B5EF4-FFF2-40B4-BE49-F238E27FC236}">
                <a16:creationId xmlns:a16="http://schemas.microsoft.com/office/drawing/2014/main" id="{4BE563CF-94C7-142D-9187-DDB4AEF9EF16}"/>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Eletrodiálise - vantagens</a:t>
            </a:r>
            <a:endParaRPr lang="pt-BR" altLang="pt-BR" sz="3600" b="1">
              <a:solidFill>
                <a:srgbClr val="28346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E9AA5BC-F7F8-62DC-F875-5078A4FDA455}"/>
              </a:ext>
            </a:extLst>
          </p:cNvPr>
          <p:cNvSpPr txBox="1">
            <a:spLocks noChangeArrowheads="1"/>
          </p:cNvSpPr>
          <p:nvPr/>
        </p:nvSpPr>
        <p:spPr bwMode="auto">
          <a:xfrm>
            <a:off x="784225" y="1196975"/>
            <a:ext cx="1062355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Font typeface="Arial" panose="020B0604020202020204" pitchFamily="34" charset="0"/>
              <a:buNone/>
            </a:pPr>
            <a:r>
              <a:rPr kumimoji="1" lang="pt-BR" altLang="en-US" sz="2000">
                <a:solidFill>
                  <a:schemeClr val="accent1"/>
                </a:solidFill>
                <a:latin typeface="Poppins" panose="00000500000000000000" pitchFamily="2" charset="0"/>
              </a:rPr>
              <a:t>Dispensam o uso de fontes externas de calor, não se utilizam equipamentos como condensadores e evaporadores.</a:t>
            </a:r>
          </a:p>
          <a:p>
            <a:pPr algn="just" eaLnBrk="1" hangingPunct="1">
              <a:buFont typeface="Arial" panose="020B0604020202020204" pitchFamily="34" charset="0"/>
              <a:buNone/>
            </a:pPr>
            <a:endParaRPr kumimoji="1" lang="pt-BR" altLang="en-US" sz="2000">
              <a:solidFill>
                <a:schemeClr val="accent1"/>
              </a:solidFill>
              <a:latin typeface="Poppins" panose="00000500000000000000" pitchFamily="2" charset="0"/>
            </a:endParaRPr>
          </a:p>
          <a:p>
            <a:pPr algn="just" eaLnBrk="1" hangingPunct="1">
              <a:buFont typeface="Arial" panose="020B0604020202020204" pitchFamily="34" charset="0"/>
              <a:buNone/>
            </a:pPr>
            <a:r>
              <a:rPr kumimoji="1" lang="pt-BR" altLang="en-US" sz="2000">
                <a:solidFill>
                  <a:schemeClr val="accent1"/>
                </a:solidFill>
                <a:latin typeface="Poppins" panose="00000500000000000000" pitchFamily="2" charset="0"/>
              </a:rPr>
              <a:t>São operados a temperatura ambiente, portanto não geram resíduos de combustão. Também não são gerados lodos ou águas residuais.</a:t>
            </a:r>
          </a:p>
          <a:p>
            <a:pPr algn="just" eaLnBrk="1" hangingPunct="1">
              <a:buFont typeface="Arial" panose="020B0604020202020204" pitchFamily="34" charset="0"/>
              <a:buNone/>
            </a:pPr>
            <a:endParaRPr kumimoji="1" lang="pt-BR" altLang="en-US" sz="2000">
              <a:solidFill>
                <a:schemeClr val="accent1"/>
              </a:solidFill>
              <a:latin typeface="Poppins" panose="00000500000000000000" pitchFamily="2" charset="0"/>
            </a:endParaRPr>
          </a:p>
          <a:p>
            <a:pPr algn="just" eaLnBrk="1" hangingPunct="1">
              <a:buFont typeface="Arial" panose="020B0604020202020204" pitchFamily="34" charset="0"/>
              <a:buNone/>
            </a:pPr>
            <a:r>
              <a:rPr kumimoji="1" lang="pt-BR" altLang="en-US" sz="2000">
                <a:solidFill>
                  <a:schemeClr val="accent1"/>
                </a:solidFill>
                <a:latin typeface="Poppins" panose="00000500000000000000" pitchFamily="2" charset="0"/>
              </a:rPr>
              <a:t>São capazes de recuperar substâncias de valor agregado.</a:t>
            </a:r>
          </a:p>
          <a:p>
            <a:pPr algn="just" eaLnBrk="1" hangingPunct="1">
              <a:buFont typeface="Arial" panose="020B0604020202020204" pitchFamily="34" charset="0"/>
              <a:buNone/>
            </a:pPr>
            <a:endParaRPr kumimoji="1" lang="pt-BR" altLang="en-US" sz="2000">
              <a:solidFill>
                <a:schemeClr val="accent1"/>
              </a:solidFill>
              <a:latin typeface="Poppins" panose="00000500000000000000" pitchFamily="2" charset="0"/>
            </a:endParaRPr>
          </a:p>
          <a:p>
            <a:pPr algn="just" eaLnBrk="1" hangingPunct="1">
              <a:buFont typeface="Arial" panose="020B0604020202020204" pitchFamily="34" charset="0"/>
              <a:buNone/>
            </a:pPr>
            <a:r>
              <a:rPr kumimoji="1" lang="pt-BR" altLang="en-US" sz="2000">
                <a:solidFill>
                  <a:schemeClr val="accent1"/>
                </a:solidFill>
                <a:latin typeface="Poppins" panose="00000500000000000000" pitchFamily="2" charset="0"/>
              </a:rPr>
              <a:t>Podem ser adaptados a diversas aplicações.</a:t>
            </a:r>
          </a:p>
          <a:p>
            <a:pPr algn="just" eaLnBrk="1" hangingPunct="1">
              <a:buFont typeface="Arial" panose="020B0604020202020204" pitchFamily="34" charset="0"/>
              <a:buNone/>
            </a:pPr>
            <a:endParaRPr kumimoji="1" lang="pt-BR" altLang="en-US" sz="2000">
              <a:solidFill>
                <a:schemeClr val="accent1"/>
              </a:solidFill>
              <a:latin typeface="Poppins" panose="00000500000000000000" pitchFamily="2" charset="0"/>
            </a:endParaRPr>
          </a:p>
          <a:p>
            <a:pPr algn="just" eaLnBrk="1" hangingPunct="1">
              <a:buFont typeface="Arial" panose="020B0604020202020204" pitchFamily="34" charset="0"/>
              <a:buNone/>
            </a:pPr>
            <a:r>
              <a:rPr kumimoji="1" lang="pt-BR" altLang="en-US" sz="2000">
                <a:solidFill>
                  <a:schemeClr val="accent1"/>
                </a:solidFill>
                <a:latin typeface="Poppins" panose="00000500000000000000" pitchFamily="2" charset="0"/>
              </a:rPr>
              <a:t>Podem ser utilizados integrados a outros métodos</a:t>
            </a:r>
          </a:p>
          <a:p>
            <a:pPr algn="just" eaLnBrk="1" hangingPunct="1">
              <a:buFont typeface="Arial" panose="020B0604020202020204" pitchFamily="34" charset="0"/>
              <a:buNone/>
            </a:pPr>
            <a:endParaRPr kumimoji="1" lang="pt-BR" altLang="en-US" sz="2000">
              <a:solidFill>
                <a:schemeClr val="accent1"/>
              </a:solidFill>
              <a:latin typeface="Poppins" panose="00000500000000000000" pitchFamily="2" charset="0"/>
            </a:endParaRPr>
          </a:p>
          <a:p>
            <a:pPr algn="just" eaLnBrk="1" hangingPunct="1">
              <a:buFont typeface="Arial" panose="020B0604020202020204" pitchFamily="34" charset="0"/>
              <a:buNone/>
            </a:pPr>
            <a:r>
              <a:rPr kumimoji="1" lang="pt-BR" altLang="en-US" sz="2000">
                <a:solidFill>
                  <a:schemeClr val="accent1"/>
                </a:solidFill>
                <a:latin typeface="Poppins" panose="00000500000000000000" pitchFamily="2" charset="0"/>
              </a:rPr>
              <a:t>Operado a baixa pressão</a:t>
            </a:r>
          </a:p>
        </p:txBody>
      </p:sp>
    </p:spTree>
    <p:extLst>
      <p:ext uri="{BB962C8B-B14F-4D97-AF65-F5344CB8AC3E}">
        <p14:creationId xmlns:p14="http://schemas.microsoft.com/office/powerpoint/2010/main" val="10042592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build="p"/>
      <p:bldP spid="3" grpId="2"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4B40B5EB-81E2-1724-18D1-07CD0AA06DE9}"/>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103427" name="Espaço Reservado para Número de Slide 1">
            <a:extLst>
              <a:ext uri="{FF2B5EF4-FFF2-40B4-BE49-F238E27FC236}">
                <a16:creationId xmlns:a16="http://schemas.microsoft.com/office/drawing/2014/main" id="{4B0AC4BC-4220-7977-93F9-74F4C695779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96BD7DC-228A-4D39-8F15-14396E6C1898}" type="slidenum">
              <a:rPr lang="pt-BR" altLang="en-US" smtClean="0">
                <a:solidFill>
                  <a:srgbClr val="898989"/>
                </a:solidFill>
              </a:rPr>
              <a:pPr/>
              <a:t>52</a:t>
            </a:fld>
            <a:endParaRPr lang="pt-BR" altLang="en-US">
              <a:solidFill>
                <a:srgbClr val="898989"/>
              </a:solidFill>
            </a:endParaRPr>
          </a:p>
        </p:txBody>
      </p:sp>
      <p:sp>
        <p:nvSpPr>
          <p:cNvPr id="103428" name="Text Box 2">
            <a:extLst>
              <a:ext uri="{FF2B5EF4-FFF2-40B4-BE49-F238E27FC236}">
                <a16:creationId xmlns:a16="http://schemas.microsoft.com/office/drawing/2014/main" id="{4EAEC6AB-2531-3F58-8E57-CFAB03E49A72}"/>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Eletrodiálise - limitações</a:t>
            </a:r>
            <a:endParaRPr lang="pt-BR" altLang="pt-BR" sz="3600" b="1">
              <a:solidFill>
                <a:srgbClr val="28346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5B3EC74-F5B9-14F6-75B3-5005E06C5F5A}"/>
              </a:ext>
            </a:extLst>
          </p:cNvPr>
          <p:cNvSpPr txBox="1">
            <a:spLocks noChangeArrowheads="1"/>
          </p:cNvSpPr>
          <p:nvPr/>
        </p:nvSpPr>
        <p:spPr bwMode="auto">
          <a:xfrm>
            <a:off x="784225" y="1196975"/>
            <a:ext cx="1062355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Font typeface="Arial" panose="020B0604020202020204" pitchFamily="34" charset="0"/>
              <a:buNone/>
            </a:pPr>
            <a:r>
              <a:rPr kumimoji="1" lang="pt-BR" altLang="en-US" sz="2000">
                <a:solidFill>
                  <a:schemeClr val="accent1"/>
                </a:solidFill>
                <a:latin typeface="Poppins" panose="00000500000000000000" pitchFamily="2" charset="0"/>
              </a:rPr>
              <a:t>Concentração baixa = desperdício de energia</a:t>
            </a:r>
          </a:p>
          <a:p>
            <a:pPr algn="just" eaLnBrk="1" hangingPunct="1">
              <a:buFont typeface="Arial" panose="020B0604020202020204" pitchFamily="34" charset="0"/>
              <a:buNone/>
            </a:pPr>
            <a:endParaRPr kumimoji="1" lang="pt-BR" altLang="en-US" sz="2000">
              <a:solidFill>
                <a:schemeClr val="accent1"/>
              </a:solidFill>
              <a:latin typeface="Poppins" panose="00000500000000000000" pitchFamily="2" charset="0"/>
            </a:endParaRPr>
          </a:p>
          <a:p>
            <a:pPr algn="just" eaLnBrk="1" hangingPunct="1">
              <a:buFont typeface="Arial" panose="020B0604020202020204" pitchFamily="34" charset="0"/>
              <a:buNone/>
            </a:pPr>
            <a:r>
              <a:rPr kumimoji="1" lang="pt-BR" altLang="en-US" sz="2000">
                <a:solidFill>
                  <a:schemeClr val="accent1"/>
                </a:solidFill>
                <a:latin typeface="Poppins" panose="00000500000000000000" pitchFamily="2" charset="0"/>
              </a:rPr>
              <a:t>Concentração alta = entupimento das membranas</a:t>
            </a:r>
          </a:p>
          <a:p>
            <a:pPr algn="just" eaLnBrk="1" hangingPunct="1">
              <a:buFont typeface="Arial" panose="020B0604020202020204" pitchFamily="34" charset="0"/>
              <a:buNone/>
            </a:pPr>
            <a:endParaRPr kumimoji="1" lang="pt-BR" altLang="en-US" sz="2000">
              <a:solidFill>
                <a:schemeClr val="accent1"/>
              </a:solidFill>
              <a:latin typeface="Poppins" panose="00000500000000000000" pitchFamily="2" charset="0"/>
            </a:endParaRPr>
          </a:p>
          <a:p>
            <a:pPr algn="just" eaLnBrk="1" hangingPunct="1">
              <a:buFont typeface="Arial" panose="020B0604020202020204" pitchFamily="34" charset="0"/>
              <a:buNone/>
            </a:pPr>
            <a:r>
              <a:rPr kumimoji="1" lang="pt-BR" altLang="en-US" sz="2000">
                <a:solidFill>
                  <a:schemeClr val="accent1"/>
                </a:solidFill>
                <a:latin typeface="Poppins" panose="00000500000000000000" pitchFamily="2" charset="0"/>
              </a:rPr>
              <a:t>Gradiente de condutividade</a:t>
            </a:r>
          </a:p>
          <a:p>
            <a:pPr algn="just" eaLnBrk="1" hangingPunct="1">
              <a:buFont typeface="Arial" panose="020B0604020202020204" pitchFamily="34" charset="0"/>
              <a:buNone/>
            </a:pPr>
            <a:endParaRPr kumimoji="1" lang="pt-BR" altLang="en-US" sz="2000">
              <a:solidFill>
                <a:schemeClr val="accent1"/>
              </a:solidFill>
              <a:latin typeface="Poppins" panose="00000500000000000000" pitchFamily="2" charset="0"/>
            </a:endParaRPr>
          </a:p>
          <a:p>
            <a:pPr algn="just" eaLnBrk="1" hangingPunct="1">
              <a:buFont typeface="Arial" panose="020B0604020202020204" pitchFamily="34" charset="0"/>
              <a:buNone/>
            </a:pPr>
            <a:r>
              <a:rPr kumimoji="1" lang="pt-BR" altLang="en-US" sz="2000">
                <a:solidFill>
                  <a:schemeClr val="accent1"/>
                </a:solidFill>
                <a:latin typeface="Poppins" panose="00000500000000000000" pitchFamily="2" charset="0"/>
              </a:rPr>
              <a:t>Não remove nada que seja não-iônico (pode ser vantagem)</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build="p"/>
      <p:bldP spid="3" grpId="2"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2CC08BCB-C2F4-499C-33AA-6C7DEFE41D66}"/>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105475" name="Espaço Reservado para Número de Slide 1">
            <a:extLst>
              <a:ext uri="{FF2B5EF4-FFF2-40B4-BE49-F238E27FC236}">
                <a16:creationId xmlns:a16="http://schemas.microsoft.com/office/drawing/2014/main" id="{D31EF8C4-DE11-03CE-9571-4B26E3006BF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CB6A02F-FD04-4BAB-B926-658AB4E70914}" type="slidenum">
              <a:rPr lang="pt-BR" altLang="en-US" smtClean="0">
                <a:solidFill>
                  <a:srgbClr val="898989"/>
                </a:solidFill>
              </a:rPr>
              <a:pPr/>
              <a:t>53</a:t>
            </a:fld>
            <a:endParaRPr lang="pt-BR" altLang="en-US">
              <a:solidFill>
                <a:srgbClr val="898989"/>
              </a:solidFill>
            </a:endParaRPr>
          </a:p>
        </p:txBody>
      </p:sp>
      <p:sp>
        <p:nvSpPr>
          <p:cNvPr id="105476" name="Text Box 2">
            <a:extLst>
              <a:ext uri="{FF2B5EF4-FFF2-40B4-BE49-F238E27FC236}">
                <a16:creationId xmlns:a16="http://schemas.microsoft.com/office/drawing/2014/main" id="{8AFACF7C-2C4C-982E-85FB-D6EE6FB4B0C3}"/>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Eletrodiálise – aplicações em galvanoplastia</a:t>
            </a:r>
            <a:endParaRPr lang="pt-BR" altLang="pt-BR" sz="3600" b="1">
              <a:solidFill>
                <a:srgbClr val="283461"/>
              </a:solidFill>
              <a:latin typeface="Arial" panose="020B0604020202020204" pitchFamily="34" charset="0"/>
              <a:cs typeface="Arial" panose="020B0604020202020204" pitchFamily="34" charset="0"/>
            </a:endParaRPr>
          </a:p>
        </p:txBody>
      </p:sp>
      <p:pic>
        <p:nvPicPr>
          <p:cNvPr id="105477" name="Imagem 3">
            <a:extLst>
              <a:ext uri="{FF2B5EF4-FFF2-40B4-BE49-F238E27FC236}">
                <a16:creationId xmlns:a16="http://schemas.microsoft.com/office/drawing/2014/main" id="{91FB64CB-D882-4310-1D4E-5AA7766044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96" t="5478" r="1505" b="1384"/>
          <a:stretch>
            <a:fillRect/>
          </a:stretch>
        </p:blipFill>
        <p:spPr bwMode="auto">
          <a:xfrm>
            <a:off x="6931025" y="735013"/>
            <a:ext cx="5260975"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8" name="Picture 5" descr="Tratamento de efluente líquido de galvanoplastia">
            <a:extLst>
              <a:ext uri="{FF2B5EF4-FFF2-40B4-BE49-F238E27FC236}">
                <a16:creationId xmlns:a16="http://schemas.microsoft.com/office/drawing/2014/main" id="{6898695C-18B7-CF96-BF35-276D1153A9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3274"/>
          <a:stretch>
            <a:fillRect/>
          </a:stretch>
        </p:blipFill>
        <p:spPr bwMode="auto">
          <a:xfrm>
            <a:off x="412750" y="1158875"/>
            <a:ext cx="4162425"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9" name="Picture 7" descr="Tratamento de efluente líquido de galvanoplastia">
            <a:extLst>
              <a:ext uri="{FF2B5EF4-FFF2-40B4-BE49-F238E27FC236}">
                <a16:creationId xmlns:a16="http://schemas.microsoft.com/office/drawing/2014/main" id="{0CAE6A6B-2994-E01A-A603-F58451292C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7403"/>
          <a:stretch>
            <a:fillRect/>
          </a:stretch>
        </p:blipFill>
        <p:spPr bwMode="auto">
          <a:xfrm>
            <a:off x="5232400" y="3762375"/>
            <a:ext cx="3959225"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2B319F5-1AAC-7DA3-E811-3EE54A83D3D2}"/>
              </a:ext>
            </a:extLst>
          </p:cNvPr>
          <p:cNvSpPr txBox="1">
            <a:spLocks noChangeArrowheads="1"/>
          </p:cNvSpPr>
          <p:nvPr/>
        </p:nvSpPr>
        <p:spPr bwMode="auto">
          <a:xfrm>
            <a:off x="784225" y="877888"/>
            <a:ext cx="10623550"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Font typeface="Arial" panose="020B0604020202020204" pitchFamily="34" charset="0"/>
              <a:buNone/>
            </a:pPr>
            <a:r>
              <a:rPr kumimoji="1" lang="pt-BR" altLang="en-US" sz="1400">
                <a:solidFill>
                  <a:schemeClr val="accent1"/>
                </a:solidFill>
                <a:latin typeface="Poppins" panose="00000500000000000000" pitchFamily="2" charset="0"/>
              </a:rPr>
              <a:t>Leiden et al. (2020). </a:t>
            </a:r>
            <a:r>
              <a:rPr kumimoji="1" lang="en-AU" altLang="en-US" sz="1400">
                <a:solidFill>
                  <a:schemeClr val="accent1"/>
                </a:solidFill>
                <a:latin typeface="Poppins" panose="00000500000000000000" pitchFamily="2" charset="0"/>
              </a:rPr>
              <a:t>Model-based analysis, control and dosing of electroplating electrolytes. </a:t>
            </a:r>
            <a:r>
              <a:rPr kumimoji="1" lang="en-AU" altLang="en-US" sz="1400" i="1">
                <a:solidFill>
                  <a:schemeClr val="accent1"/>
                </a:solidFill>
                <a:latin typeface="Poppins" panose="00000500000000000000" pitchFamily="2" charset="0"/>
              </a:rPr>
              <a:t>The International Journal of Advanced Manufacturing Technology</a:t>
            </a:r>
            <a:r>
              <a:rPr kumimoji="1" lang="en-AU" altLang="en-US" sz="1400">
                <a:solidFill>
                  <a:schemeClr val="accent1"/>
                </a:solidFill>
                <a:latin typeface="Poppins" panose="00000500000000000000" pitchFamily="2" charset="0"/>
              </a:rPr>
              <a:t>.</a:t>
            </a:r>
            <a:endParaRPr kumimoji="1" lang="pt-BR" altLang="en-US" sz="1400">
              <a:solidFill>
                <a:schemeClr val="accent1"/>
              </a:solidFill>
              <a:latin typeface="Poppins" panose="00000500000000000000" pitchFamily="2" charset="0"/>
            </a:endParaRPr>
          </a:p>
        </p:txBody>
      </p:sp>
      <p:sp>
        <p:nvSpPr>
          <p:cNvPr id="5" name="Rectangle 16">
            <a:extLst>
              <a:ext uri="{FF2B5EF4-FFF2-40B4-BE49-F238E27FC236}">
                <a16:creationId xmlns:a16="http://schemas.microsoft.com/office/drawing/2014/main" id="{6842E804-032B-5077-A3AD-082434817323}"/>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107524" name="Espaço Reservado para Número de Slide 1">
            <a:extLst>
              <a:ext uri="{FF2B5EF4-FFF2-40B4-BE49-F238E27FC236}">
                <a16:creationId xmlns:a16="http://schemas.microsoft.com/office/drawing/2014/main" id="{66A7F229-690E-0590-1E62-9058691C610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BC9847B-8128-4A96-A27D-451C53455633}" type="slidenum">
              <a:rPr lang="pt-BR" altLang="en-US" smtClean="0">
                <a:solidFill>
                  <a:srgbClr val="898989"/>
                </a:solidFill>
              </a:rPr>
              <a:pPr/>
              <a:t>54</a:t>
            </a:fld>
            <a:endParaRPr lang="pt-BR" altLang="en-US">
              <a:solidFill>
                <a:srgbClr val="898989"/>
              </a:solidFill>
            </a:endParaRPr>
          </a:p>
        </p:txBody>
      </p:sp>
      <p:sp>
        <p:nvSpPr>
          <p:cNvPr id="107525" name="Text Box 2">
            <a:extLst>
              <a:ext uri="{FF2B5EF4-FFF2-40B4-BE49-F238E27FC236}">
                <a16:creationId xmlns:a16="http://schemas.microsoft.com/office/drawing/2014/main" id="{51E8677B-86C1-6A8E-874A-E431FDA511FD}"/>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Eletrodiálise – aplicações em galvanoplastia</a:t>
            </a:r>
            <a:endParaRPr lang="pt-BR" altLang="pt-BR" sz="3600" b="1">
              <a:solidFill>
                <a:srgbClr val="283461"/>
              </a:solidFill>
              <a:latin typeface="Arial" panose="020B0604020202020204" pitchFamily="34" charset="0"/>
              <a:cs typeface="Arial" panose="020B0604020202020204" pitchFamily="34" charset="0"/>
            </a:endParaRPr>
          </a:p>
        </p:txBody>
      </p:sp>
      <p:pic>
        <p:nvPicPr>
          <p:cNvPr id="107526" name="Picture 6" descr="figure 1">
            <a:extLst>
              <a:ext uri="{FF2B5EF4-FFF2-40B4-BE49-F238E27FC236}">
                <a16:creationId xmlns:a16="http://schemas.microsoft.com/office/drawing/2014/main" id="{52E045A8-90BD-71DD-C5BE-8E566D94D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8604"/>
          <a:stretch>
            <a:fillRect/>
          </a:stretch>
        </p:blipFill>
        <p:spPr bwMode="auto">
          <a:xfrm>
            <a:off x="2135188" y="1485900"/>
            <a:ext cx="7294562"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526"/>
                                        </p:tgtEl>
                                        <p:attrNameLst>
                                          <p:attrName>style.visibility</p:attrName>
                                        </p:attrNameLst>
                                      </p:cBhvr>
                                      <p:to>
                                        <p:strVal val="visible"/>
                                      </p:to>
                                    </p:set>
                                    <p:animEffect transition="in" filter="fade">
                                      <p:cBhvr>
                                        <p:cTn id="12" dur="500"/>
                                        <p:tgtEl>
                                          <p:spTgt spid="107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build="p"/>
      <p:bldP spid="2" grpId="2"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1BA73FCA-4866-CF2F-90B9-5F2805C77F99}"/>
              </a:ext>
            </a:extLst>
          </p:cNvPr>
          <p:cNvSpPr txBox="1">
            <a:spLocks noChangeArrowheads="1"/>
          </p:cNvSpPr>
          <p:nvPr/>
        </p:nvSpPr>
        <p:spPr bwMode="auto">
          <a:xfrm>
            <a:off x="784225" y="877888"/>
            <a:ext cx="10623550"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Font typeface="Arial" panose="020B0604020202020204" pitchFamily="34" charset="0"/>
              <a:buNone/>
            </a:pPr>
            <a:r>
              <a:rPr kumimoji="1" lang="pt-BR" altLang="en-US" sz="1400">
                <a:solidFill>
                  <a:schemeClr val="accent1"/>
                </a:solidFill>
                <a:latin typeface="Poppins" panose="00000500000000000000" pitchFamily="2" charset="0"/>
              </a:rPr>
              <a:t>Leiden et al. (2020). </a:t>
            </a:r>
            <a:r>
              <a:rPr kumimoji="1" lang="en-AU" altLang="en-US" sz="1400">
                <a:solidFill>
                  <a:schemeClr val="accent1"/>
                </a:solidFill>
                <a:latin typeface="Poppins" panose="00000500000000000000" pitchFamily="2" charset="0"/>
              </a:rPr>
              <a:t>Model-based analysis, control and dosing of electroplating electrolytes. </a:t>
            </a:r>
            <a:r>
              <a:rPr kumimoji="1" lang="en-AU" altLang="en-US" sz="1400" i="1">
                <a:solidFill>
                  <a:schemeClr val="accent1"/>
                </a:solidFill>
                <a:latin typeface="Poppins" panose="00000500000000000000" pitchFamily="2" charset="0"/>
              </a:rPr>
              <a:t>The International Journal of Advanced Manufacturing Technology</a:t>
            </a:r>
            <a:r>
              <a:rPr kumimoji="1" lang="en-AU" altLang="en-US" sz="1400">
                <a:solidFill>
                  <a:schemeClr val="accent1"/>
                </a:solidFill>
                <a:latin typeface="Poppins" panose="00000500000000000000" pitchFamily="2" charset="0"/>
              </a:rPr>
              <a:t>.</a:t>
            </a:r>
            <a:endParaRPr kumimoji="1" lang="pt-BR" altLang="en-US" sz="1400">
              <a:solidFill>
                <a:schemeClr val="accent1"/>
              </a:solidFill>
              <a:latin typeface="Poppins" panose="00000500000000000000" pitchFamily="2" charset="0"/>
            </a:endParaRPr>
          </a:p>
        </p:txBody>
      </p:sp>
      <p:sp>
        <p:nvSpPr>
          <p:cNvPr id="5" name="Rectangle 16">
            <a:extLst>
              <a:ext uri="{FF2B5EF4-FFF2-40B4-BE49-F238E27FC236}">
                <a16:creationId xmlns:a16="http://schemas.microsoft.com/office/drawing/2014/main" id="{044FC98B-A795-A12D-1D64-22FA6463151B}"/>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109572" name="Espaço Reservado para Número de Slide 1">
            <a:extLst>
              <a:ext uri="{FF2B5EF4-FFF2-40B4-BE49-F238E27FC236}">
                <a16:creationId xmlns:a16="http://schemas.microsoft.com/office/drawing/2014/main" id="{4840031E-1231-2152-2C3D-5E6E6E700FB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85DA69-7360-4444-B353-1D6FFEE14CBD}" type="slidenum">
              <a:rPr lang="pt-BR" altLang="en-US" smtClean="0">
                <a:solidFill>
                  <a:srgbClr val="898989"/>
                </a:solidFill>
              </a:rPr>
              <a:pPr/>
              <a:t>55</a:t>
            </a:fld>
            <a:endParaRPr lang="pt-BR" altLang="en-US">
              <a:solidFill>
                <a:srgbClr val="898989"/>
              </a:solidFill>
            </a:endParaRPr>
          </a:p>
        </p:txBody>
      </p:sp>
      <p:sp>
        <p:nvSpPr>
          <p:cNvPr id="109573" name="Text Box 2">
            <a:extLst>
              <a:ext uri="{FF2B5EF4-FFF2-40B4-BE49-F238E27FC236}">
                <a16:creationId xmlns:a16="http://schemas.microsoft.com/office/drawing/2014/main" id="{CFFA2618-8623-FD01-0FCB-FFB2BF76B1DB}"/>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Eletrodiálise – aplicações em galvanoplastia</a:t>
            </a:r>
            <a:endParaRPr lang="pt-BR" altLang="pt-BR" sz="3600" b="1">
              <a:solidFill>
                <a:srgbClr val="283461"/>
              </a:solidFill>
              <a:latin typeface="Arial" panose="020B0604020202020204" pitchFamily="34" charset="0"/>
              <a:cs typeface="Arial" panose="020B0604020202020204" pitchFamily="34" charset="0"/>
            </a:endParaRPr>
          </a:p>
        </p:txBody>
      </p:sp>
      <p:pic>
        <p:nvPicPr>
          <p:cNvPr id="109574" name="Picture 6" descr="figure 1">
            <a:extLst>
              <a:ext uri="{FF2B5EF4-FFF2-40B4-BE49-F238E27FC236}">
                <a16:creationId xmlns:a16="http://schemas.microsoft.com/office/drawing/2014/main" id="{80E12E18-5101-CEAB-17F1-BE2A892B1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560" y="1468437"/>
            <a:ext cx="7294562" cy="538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C2FC2DA7-3F62-3BC3-102B-9C3CBB10CBAC}"/>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111619" name="Espaço Reservado para Número de Slide 1">
            <a:extLst>
              <a:ext uri="{FF2B5EF4-FFF2-40B4-BE49-F238E27FC236}">
                <a16:creationId xmlns:a16="http://schemas.microsoft.com/office/drawing/2014/main" id="{D70AB544-366A-8A51-190C-572424591BE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7007051-7603-477A-83C5-A54AD31EB616}" type="slidenum">
              <a:rPr lang="pt-BR" altLang="en-US" smtClean="0">
                <a:solidFill>
                  <a:srgbClr val="898989"/>
                </a:solidFill>
              </a:rPr>
              <a:pPr/>
              <a:t>56</a:t>
            </a:fld>
            <a:endParaRPr lang="pt-BR" altLang="en-US">
              <a:solidFill>
                <a:srgbClr val="898989"/>
              </a:solidFill>
            </a:endParaRPr>
          </a:p>
        </p:txBody>
      </p:sp>
      <p:sp>
        <p:nvSpPr>
          <p:cNvPr id="111620" name="Text Box 2">
            <a:extLst>
              <a:ext uri="{FF2B5EF4-FFF2-40B4-BE49-F238E27FC236}">
                <a16:creationId xmlns:a16="http://schemas.microsoft.com/office/drawing/2014/main" id="{C4D6BC3F-3272-A164-DE79-181C5120A55B}"/>
              </a:ext>
            </a:extLst>
          </p:cNvPr>
          <p:cNvSpPr txBox="1">
            <a:spLocks noChangeArrowheads="1"/>
          </p:cNvSpPr>
          <p:nvPr/>
        </p:nvSpPr>
        <p:spPr bwMode="auto">
          <a:xfrm>
            <a:off x="839788" y="9525"/>
            <a:ext cx="10080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Eletrodiálise – drenagem ácida de mina (DAM)</a:t>
            </a:r>
            <a:endParaRPr lang="pt-BR" altLang="pt-BR" sz="3600" b="1">
              <a:solidFill>
                <a:srgbClr val="283461"/>
              </a:solidFill>
              <a:latin typeface="Arial" panose="020B0604020202020204" pitchFamily="34" charset="0"/>
              <a:cs typeface="Arial" panose="020B0604020202020204" pitchFamily="34" charset="0"/>
            </a:endParaRPr>
          </a:p>
        </p:txBody>
      </p:sp>
      <p:pic>
        <p:nvPicPr>
          <p:cNvPr id="111621" name="Picture 5">
            <a:extLst>
              <a:ext uri="{FF2B5EF4-FFF2-40B4-BE49-F238E27FC236}">
                <a16:creationId xmlns:a16="http://schemas.microsoft.com/office/drawing/2014/main" id="{542300CD-780E-12C5-5D64-FAB1BBAE1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0403"/>
          <a:stretch>
            <a:fillRect/>
          </a:stretch>
        </p:blipFill>
        <p:spPr bwMode="auto">
          <a:xfrm>
            <a:off x="17463" y="1268413"/>
            <a:ext cx="6061075"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Imagem 3">
            <a:extLst>
              <a:ext uri="{FF2B5EF4-FFF2-40B4-BE49-F238E27FC236}">
                <a16:creationId xmlns:a16="http://schemas.microsoft.com/office/drawing/2014/main" id="{14E975FA-8708-EB6E-32AA-B81485EA99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4100" y="2417763"/>
            <a:ext cx="6040438" cy="440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621"/>
                                        </p:tgtEl>
                                        <p:attrNameLst>
                                          <p:attrName>style.visibility</p:attrName>
                                        </p:attrNameLst>
                                      </p:cBhvr>
                                      <p:to>
                                        <p:strVal val="visible"/>
                                      </p:to>
                                    </p:set>
                                    <p:animEffect transition="in" filter="fade">
                                      <p:cBhvr>
                                        <p:cTn id="7" dur="500"/>
                                        <p:tgtEl>
                                          <p:spTgt spid="111621"/>
                                        </p:tgtEl>
                                      </p:cBhvr>
                                    </p:animEffect>
                                  </p:childTnLst>
                                </p:cTn>
                              </p:par>
                              <p:par>
                                <p:cTn id="8" presetID="10" presetClass="entr" presetSubtype="0" fill="hold" nodeType="withEffect">
                                  <p:stCondLst>
                                    <p:cond delay="0"/>
                                  </p:stCondLst>
                                  <p:childTnLst>
                                    <p:set>
                                      <p:cBhvr>
                                        <p:cTn id="9" dur="1" fill="hold">
                                          <p:stCondLst>
                                            <p:cond delay="0"/>
                                          </p:stCondLst>
                                        </p:cTn>
                                        <p:tgtEl>
                                          <p:spTgt spid="111622"/>
                                        </p:tgtEl>
                                        <p:attrNameLst>
                                          <p:attrName>style.visibility</p:attrName>
                                        </p:attrNameLst>
                                      </p:cBhvr>
                                      <p:to>
                                        <p:strVal val="visible"/>
                                      </p:to>
                                    </p:set>
                                    <p:animEffect transition="in" filter="fade">
                                      <p:cBhvr>
                                        <p:cTn id="10" dur="500"/>
                                        <p:tgtEl>
                                          <p:spTgt spid="111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C6A7E7A3-E6E7-569A-B588-28AEE735C349}"/>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113667" name="Espaço Reservado para Número de Slide 1">
            <a:extLst>
              <a:ext uri="{FF2B5EF4-FFF2-40B4-BE49-F238E27FC236}">
                <a16:creationId xmlns:a16="http://schemas.microsoft.com/office/drawing/2014/main" id="{B1664515-0379-F0FE-6E4E-20ACB9E7908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9D2D43A-8EC8-43CF-8495-7AA1489E4CD2}" type="slidenum">
              <a:rPr lang="pt-BR" altLang="en-US" smtClean="0">
                <a:solidFill>
                  <a:srgbClr val="898989"/>
                </a:solidFill>
              </a:rPr>
              <a:pPr/>
              <a:t>57</a:t>
            </a:fld>
            <a:endParaRPr lang="pt-BR" altLang="en-US">
              <a:solidFill>
                <a:srgbClr val="898989"/>
              </a:solidFill>
            </a:endParaRPr>
          </a:p>
        </p:txBody>
      </p:sp>
      <p:sp>
        <p:nvSpPr>
          <p:cNvPr id="113668" name="Text Box 2">
            <a:extLst>
              <a:ext uri="{FF2B5EF4-FFF2-40B4-BE49-F238E27FC236}">
                <a16:creationId xmlns:a16="http://schemas.microsoft.com/office/drawing/2014/main" id="{0A744AC5-2988-F61F-EAFC-93FBFADA7D04}"/>
              </a:ext>
            </a:extLst>
          </p:cNvPr>
          <p:cNvSpPr txBox="1">
            <a:spLocks noChangeArrowheads="1"/>
          </p:cNvSpPr>
          <p:nvPr/>
        </p:nvSpPr>
        <p:spPr bwMode="auto">
          <a:xfrm>
            <a:off x="839788" y="9525"/>
            <a:ext cx="10080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Eletrodiálise – drenagem ácida de mina (DAM)</a:t>
            </a:r>
            <a:endParaRPr lang="pt-BR" altLang="pt-BR" sz="3600" b="1">
              <a:solidFill>
                <a:srgbClr val="283461"/>
              </a:solidFill>
              <a:latin typeface="Arial" panose="020B0604020202020204" pitchFamily="34" charset="0"/>
              <a:cs typeface="Arial" panose="020B0604020202020204" pitchFamily="34" charset="0"/>
            </a:endParaRPr>
          </a:p>
        </p:txBody>
      </p:sp>
      <p:pic>
        <p:nvPicPr>
          <p:cNvPr id="113669" name="Imagem 6">
            <a:extLst>
              <a:ext uri="{FF2B5EF4-FFF2-40B4-BE49-F238E27FC236}">
                <a16:creationId xmlns:a16="http://schemas.microsoft.com/office/drawing/2014/main" id="{2E7F5395-4051-116F-7301-AE95CFD1C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663" y="1268413"/>
            <a:ext cx="50419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0" name="Imagem 8">
            <a:extLst>
              <a:ext uri="{FF2B5EF4-FFF2-40B4-BE49-F238E27FC236}">
                <a16:creationId xmlns:a16="http://schemas.microsoft.com/office/drawing/2014/main" id="{3267EF84-C85B-CC5E-293A-54D172E758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7150" y="2636838"/>
            <a:ext cx="504825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3669"/>
                                        </p:tgtEl>
                                        <p:attrNameLst>
                                          <p:attrName>style.visibility</p:attrName>
                                        </p:attrNameLst>
                                      </p:cBhvr>
                                      <p:to>
                                        <p:strVal val="visible"/>
                                      </p:to>
                                    </p:set>
                                    <p:animEffect transition="in" filter="fade">
                                      <p:cBhvr>
                                        <p:cTn id="7" dur="1000"/>
                                        <p:tgtEl>
                                          <p:spTgt spid="113669"/>
                                        </p:tgtEl>
                                      </p:cBhvr>
                                    </p:animEffect>
                                    <p:anim calcmode="lin" valueType="num">
                                      <p:cBhvr>
                                        <p:cTn id="8" dur="1000" fill="hold"/>
                                        <p:tgtEl>
                                          <p:spTgt spid="113669"/>
                                        </p:tgtEl>
                                        <p:attrNameLst>
                                          <p:attrName>ppt_x</p:attrName>
                                        </p:attrNameLst>
                                      </p:cBhvr>
                                      <p:tavLst>
                                        <p:tav tm="0">
                                          <p:val>
                                            <p:strVal val="#ppt_x"/>
                                          </p:val>
                                        </p:tav>
                                        <p:tav tm="100000">
                                          <p:val>
                                            <p:strVal val="#ppt_x"/>
                                          </p:val>
                                        </p:tav>
                                      </p:tavLst>
                                    </p:anim>
                                    <p:anim calcmode="lin" valueType="num">
                                      <p:cBhvr>
                                        <p:cTn id="9" dur="1000" fill="hold"/>
                                        <p:tgtEl>
                                          <p:spTgt spid="11366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3670"/>
                                        </p:tgtEl>
                                        <p:attrNameLst>
                                          <p:attrName>style.visibility</p:attrName>
                                        </p:attrNameLst>
                                      </p:cBhvr>
                                      <p:to>
                                        <p:strVal val="visible"/>
                                      </p:to>
                                    </p:set>
                                    <p:animEffect transition="in" filter="fade">
                                      <p:cBhvr>
                                        <p:cTn id="12" dur="1000"/>
                                        <p:tgtEl>
                                          <p:spTgt spid="113670"/>
                                        </p:tgtEl>
                                      </p:cBhvr>
                                    </p:animEffect>
                                    <p:anim calcmode="lin" valueType="num">
                                      <p:cBhvr>
                                        <p:cTn id="13" dur="1000" fill="hold"/>
                                        <p:tgtEl>
                                          <p:spTgt spid="113670"/>
                                        </p:tgtEl>
                                        <p:attrNameLst>
                                          <p:attrName>ppt_x</p:attrName>
                                        </p:attrNameLst>
                                      </p:cBhvr>
                                      <p:tavLst>
                                        <p:tav tm="0">
                                          <p:val>
                                            <p:strVal val="#ppt_x"/>
                                          </p:val>
                                        </p:tav>
                                        <p:tav tm="100000">
                                          <p:val>
                                            <p:strVal val="#ppt_x"/>
                                          </p:val>
                                        </p:tav>
                                      </p:tavLst>
                                    </p:anim>
                                    <p:anim calcmode="lin" valueType="num">
                                      <p:cBhvr>
                                        <p:cTn id="14" dur="1000" fill="hold"/>
                                        <p:tgtEl>
                                          <p:spTgt spid="1136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E8F591B0-5483-7293-59E2-3DB24743C45E}"/>
              </a:ext>
            </a:extLst>
          </p:cNvPr>
          <p:cNvSpPr txBox="1">
            <a:spLocks noChangeArrowheads="1"/>
          </p:cNvSpPr>
          <p:nvPr/>
        </p:nvSpPr>
        <p:spPr bwMode="auto">
          <a:xfrm>
            <a:off x="784225" y="1219200"/>
            <a:ext cx="1062355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Font typeface="Arial" panose="020B0604020202020204" pitchFamily="34" charset="0"/>
              <a:buNone/>
            </a:pPr>
            <a:r>
              <a:rPr kumimoji="1" lang="pt-BR" altLang="en-US" sz="1400">
                <a:solidFill>
                  <a:schemeClr val="accent1"/>
                </a:solidFill>
                <a:latin typeface="Poppins" panose="00000500000000000000" pitchFamily="2" charset="0"/>
              </a:rPr>
              <a:t>Martí-Calatayud et al. (2014). </a:t>
            </a:r>
            <a:r>
              <a:rPr kumimoji="1" lang="en-AU" altLang="en-US" sz="1400">
                <a:solidFill>
                  <a:schemeClr val="accent1"/>
                </a:solidFill>
                <a:latin typeface="Poppins" panose="00000500000000000000" pitchFamily="2" charset="0"/>
              </a:rPr>
              <a:t>Sulfuric acid recovery from acid mine drainage by means of electrodialysis. </a:t>
            </a:r>
            <a:r>
              <a:rPr kumimoji="1" lang="en-AU" altLang="en-US" sz="1400" i="1">
                <a:solidFill>
                  <a:schemeClr val="accent1"/>
                </a:solidFill>
                <a:latin typeface="Poppins" panose="00000500000000000000" pitchFamily="2" charset="0"/>
              </a:rPr>
              <a:t>Desalination</a:t>
            </a:r>
            <a:r>
              <a:rPr kumimoji="1" lang="en-AU" altLang="en-US" sz="1400">
                <a:solidFill>
                  <a:schemeClr val="accent1"/>
                </a:solidFill>
                <a:latin typeface="Poppins" panose="00000500000000000000" pitchFamily="2" charset="0"/>
              </a:rPr>
              <a:t>.</a:t>
            </a:r>
          </a:p>
          <a:p>
            <a:pPr algn="just" eaLnBrk="1" hangingPunct="1">
              <a:buFont typeface="Arial" panose="020B0604020202020204" pitchFamily="34" charset="0"/>
              <a:buNone/>
            </a:pPr>
            <a:r>
              <a:rPr kumimoji="1" lang="pt-BR" altLang="en-US" sz="1400">
                <a:solidFill>
                  <a:schemeClr val="accent1"/>
                </a:solidFill>
                <a:latin typeface="Poppins" panose="00000500000000000000" pitchFamily="2" charset="0"/>
              </a:rPr>
              <a:t>Buzzi et al. (2013). </a:t>
            </a:r>
            <a:r>
              <a:rPr kumimoji="1" lang="en-AU" altLang="en-US" sz="1400">
                <a:solidFill>
                  <a:schemeClr val="accent1"/>
                </a:solidFill>
                <a:latin typeface="Poppins" panose="00000500000000000000" pitchFamily="2" charset="0"/>
              </a:rPr>
              <a:t>Water recovery from acid mine drainage by electrodialysis. </a:t>
            </a:r>
            <a:r>
              <a:rPr kumimoji="1" lang="en-AU" altLang="en-US" sz="1400" i="1">
                <a:solidFill>
                  <a:schemeClr val="accent1"/>
                </a:solidFill>
                <a:latin typeface="Poppins" panose="00000500000000000000" pitchFamily="2" charset="0"/>
              </a:rPr>
              <a:t>Minerals Engineering</a:t>
            </a:r>
            <a:r>
              <a:rPr kumimoji="1" lang="en-AU" altLang="en-US" sz="1400">
                <a:solidFill>
                  <a:schemeClr val="accent1"/>
                </a:solidFill>
                <a:latin typeface="Poppins" panose="00000500000000000000" pitchFamily="2" charset="0"/>
              </a:rPr>
              <a:t>.</a:t>
            </a:r>
            <a:endParaRPr kumimoji="1" lang="pt-BR" altLang="en-US" sz="1400">
              <a:solidFill>
                <a:schemeClr val="accent1"/>
              </a:solidFill>
              <a:latin typeface="Poppins" panose="00000500000000000000" pitchFamily="2" charset="0"/>
            </a:endParaRPr>
          </a:p>
        </p:txBody>
      </p:sp>
      <p:sp>
        <p:nvSpPr>
          <p:cNvPr id="5" name="Rectangle 16">
            <a:extLst>
              <a:ext uri="{FF2B5EF4-FFF2-40B4-BE49-F238E27FC236}">
                <a16:creationId xmlns:a16="http://schemas.microsoft.com/office/drawing/2014/main" id="{112E209C-B51C-E82B-D1A6-B6CD54F5EE34}"/>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115715" name="Espaço Reservado para Número de Slide 1">
            <a:extLst>
              <a:ext uri="{FF2B5EF4-FFF2-40B4-BE49-F238E27FC236}">
                <a16:creationId xmlns:a16="http://schemas.microsoft.com/office/drawing/2014/main" id="{1B5B8FD9-D616-6820-30CE-1F67387926B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EC7C436-33B8-47FF-A3EC-8BCD3477222C}" type="slidenum">
              <a:rPr lang="pt-BR" altLang="en-US" smtClean="0">
                <a:solidFill>
                  <a:srgbClr val="898989"/>
                </a:solidFill>
              </a:rPr>
              <a:pPr/>
              <a:t>58</a:t>
            </a:fld>
            <a:endParaRPr lang="pt-BR" altLang="en-US">
              <a:solidFill>
                <a:srgbClr val="898989"/>
              </a:solidFill>
            </a:endParaRPr>
          </a:p>
        </p:txBody>
      </p:sp>
      <p:sp>
        <p:nvSpPr>
          <p:cNvPr id="115716" name="Text Box 2">
            <a:extLst>
              <a:ext uri="{FF2B5EF4-FFF2-40B4-BE49-F238E27FC236}">
                <a16:creationId xmlns:a16="http://schemas.microsoft.com/office/drawing/2014/main" id="{FEF9B19E-113C-029D-F6E7-6EEAD936E3A8}"/>
              </a:ext>
            </a:extLst>
          </p:cNvPr>
          <p:cNvSpPr txBox="1">
            <a:spLocks noChangeArrowheads="1"/>
          </p:cNvSpPr>
          <p:nvPr/>
        </p:nvSpPr>
        <p:spPr bwMode="auto">
          <a:xfrm>
            <a:off x="839788" y="9525"/>
            <a:ext cx="10080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Eletrodiálise – drenagem ácida de mina (DAM)</a:t>
            </a:r>
            <a:endParaRPr lang="pt-BR" altLang="pt-BR" sz="3600" b="1">
              <a:solidFill>
                <a:srgbClr val="283461"/>
              </a:solidFill>
              <a:latin typeface="Arial" panose="020B0604020202020204" pitchFamily="34" charset="0"/>
              <a:cs typeface="Arial" panose="020B0604020202020204" pitchFamily="34" charset="0"/>
            </a:endParaRPr>
          </a:p>
        </p:txBody>
      </p:sp>
      <p:pic>
        <p:nvPicPr>
          <p:cNvPr id="115717" name="Imagem 3">
            <a:extLst>
              <a:ext uri="{FF2B5EF4-FFF2-40B4-BE49-F238E27FC236}">
                <a16:creationId xmlns:a16="http://schemas.microsoft.com/office/drawing/2014/main" id="{76F65B11-5584-F7A2-D498-98082908F2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263" y="2074863"/>
            <a:ext cx="5203825" cy="477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Imagem 6">
            <a:extLst>
              <a:ext uri="{FF2B5EF4-FFF2-40B4-BE49-F238E27FC236}">
                <a16:creationId xmlns:a16="http://schemas.microsoft.com/office/drawing/2014/main" id="{6DA2DF5A-27E3-4DD9-446C-850C69A65D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7438" y="2065338"/>
            <a:ext cx="5616575" cy="478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717"/>
                                        </p:tgtEl>
                                        <p:attrNameLst>
                                          <p:attrName>style.visibility</p:attrName>
                                        </p:attrNameLst>
                                      </p:cBhvr>
                                      <p:to>
                                        <p:strVal val="visible"/>
                                      </p:to>
                                    </p:set>
                                    <p:animEffect transition="in" filter="fade">
                                      <p:cBhvr>
                                        <p:cTn id="7" dur="500"/>
                                        <p:tgtEl>
                                          <p:spTgt spid="115717"/>
                                        </p:tgtEl>
                                      </p:cBhvr>
                                    </p:animEffect>
                                  </p:childTnLst>
                                </p:cTn>
                              </p:par>
                              <p:par>
                                <p:cTn id="8" presetID="10" presetClass="entr" presetSubtype="0" fill="hold" nodeType="withEffect">
                                  <p:stCondLst>
                                    <p:cond delay="0"/>
                                  </p:stCondLst>
                                  <p:childTnLst>
                                    <p:set>
                                      <p:cBhvr>
                                        <p:cTn id="9" dur="1" fill="hold">
                                          <p:stCondLst>
                                            <p:cond delay="0"/>
                                          </p:stCondLst>
                                        </p:cTn>
                                        <p:tgtEl>
                                          <p:spTgt spid="115718"/>
                                        </p:tgtEl>
                                        <p:attrNameLst>
                                          <p:attrName>style.visibility</p:attrName>
                                        </p:attrNameLst>
                                      </p:cBhvr>
                                      <p:to>
                                        <p:strVal val="visible"/>
                                      </p:to>
                                    </p:set>
                                    <p:animEffect transition="in" filter="fade">
                                      <p:cBhvr>
                                        <p:cTn id="10" dur="500"/>
                                        <p:tgtEl>
                                          <p:spTgt spid="115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build="p"/>
      <p:bldP spid="8" grpId="2"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D059B3-5A7A-078A-7F37-0FD2ADFA0EB7}"/>
              </a:ext>
            </a:extLst>
          </p:cNvPr>
          <p:cNvSpPr txBox="1">
            <a:spLocks noChangeArrowheads="1"/>
          </p:cNvSpPr>
          <p:nvPr/>
        </p:nvSpPr>
        <p:spPr bwMode="auto">
          <a:xfrm>
            <a:off x="784225" y="981075"/>
            <a:ext cx="1062355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Font typeface="Arial" panose="020B0604020202020204" pitchFamily="34" charset="0"/>
              <a:buNone/>
            </a:pPr>
            <a:r>
              <a:rPr kumimoji="1" lang="pt-BR" altLang="en-US" sz="1400">
                <a:solidFill>
                  <a:schemeClr val="accent1"/>
                </a:solidFill>
                <a:latin typeface="Poppins" panose="00000500000000000000" pitchFamily="2" charset="0"/>
              </a:rPr>
              <a:t>Díaz Neto &amp; Flexer (2022). </a:t>
            </a:r>
            <a:r>
              <a:rPr kumimoji="1" lang="en-AU" altLang="en-US" sz="1400">
                <a:solidFill>
                  <a:schemeClr val="accent1"/>
                </a:solidFill>
                <a:latin typeface="Poppins" panose="00000500000000000000" pitchFamily="2" charset="0"/>
              </a:rPr>
              <a:t>Is it possible to recover lithium compounds from complex brines employing electromembrane processes exclusively?. </a:t>
            </a:r>
            <a:r>
              <a:rPr kumimoji="1" lang="en-AU" altLang="en-US" sz="1400" i="1">
                <a:solidFill>
                  <a:schemeClr val="accent1"/>
                </a:solidFill>
                <a:latin typeface="Poppins" panose="00000500000000000000" pitchFamily="2" charset="0"/>
              </a:rPr>
              <a:t>Current Opinion in Electrochemistry</a:t>
            </a:r>
            <a:r>
              <a:rPr kumimoji="1" lang="en-AU" altLang="en-US" sz="1400">
                <a:solidFill>
                  <a:schemeClr val="accent1"/>
                </a:solidFill>
                <a:latin typeface="Poppins" panose="00000500000000000000" pitchFamily="2" charset="0"/>
              </a:rPr>
              <a:t>.</a:t>
            </a:r>
            <a:endParaRPr kumimoji="1" lang="pt-BR" altLang="en-US" sz="1400">
              <a:solidFill>
                <a:schemeClr val="accent1"/>
              </a:solidFill>
              <a:latin typeface="Poppins" panose="00000500000000000000" pitchFamily="2" charset="0"/>
            </a:endParaRPr>
          </a:p>
        </p:txBody>
      </p:sp>
      <p:sp>
        <p:nvSpPr>
          <p:cNvPr id="5" name="Rectangle 16">
            <a:extLst>
              <a:ext uri="{FF2B5EF4-FFF2-40B4-BE49-F238E27FC236}">
                <a16:creationId xmlns:a16="http://schemas.microsoft.com/office/drawing/2014/main" id="{6FCAC446-E446-B6C6-AF92-5EE41C96B343}"/>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117763" name="Espaço Reservado para Número de Slide 1">
            <a:extLst>
              <a:ext uri="{FF2B5EF4-FFF2-40B4-BE49-F238E27FC236}">
                <a16:creationId xmlns:a16="http://schemas.microsoft.com/office/drawing/2014/main" id="{6165F942-90A4-A114-D75A-62A57E5B861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CB5D99C-7571-448B-B2D3-AC8BA10C30B4}" type="slidenum">
              <a:rPr lang="pt-BR" altLang="en-US" smtClean="0">
                <a:solidFill>
                  <a:srgbClr val="898989"/>
                </a:solidFill>
              </a:rPr>
              <a:pPr/>
              <a:t>59</a:t>
            </a:fld>
            <a:endParaRPr lang="pt-BR" altLang="en-US">
              <a:solidFill>
                <a:srgbClr val="898989"/>
              </a:solidFill>
            </a:endParaRPr>
          </a:p>
        </p:txBody>
      </p:sp>
      <p:sp>
        <p:nvSpPr>
          <p:cNvPr id="117764" name="Text Box 2">
            <a:extLst>
              <a:ext uri="{FF2B5EF4-FFF2-40B4-BE49-F238E27FC236}">
                <a16:creationId xmlns:a16="http://schemas.microsoft.com/office/drawing/2014/main" id="{6FEFAF0F-75B3-3D22-C2F4-3A912FD91741}"/>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Eletrodiálise – recuperação de Li</a:t>
            </a:r>
            <a:endParaRPr lang="pt-BR" altLang="pt-BR" sz="3600" b="1">
              <a:solidFill>
                <a:srgbClr val="283461"/>
              </a:solidFill>
              <a:latin typeface="Arial" panose="020B0604020202020204" pitchFamily="34" charset="0"/>
              <a:cs typeface="Arial" panose="020B0604020202020204" pitchFamily="34" charset="0"/>
            </a:endParaRPr>
          </a:p>
        </p:txBody>
      </p:sp>
      <p:pic>
        <p:nvPicPr>
          <p:cNvPr id="117765" name="Picture 2">
            <a:extLst>
              <a:ext uri="{FF2B5EF4-FFF2-40B4-BE49-F238E27FC236}">
                <a16:creationId xmlns:a16="http://schemas.microsoft.com/office/drawing/2014/main" id="{80B2F82B-A9E0-A5D8-2F31-90D5B65E70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3" y="1747838"/>
            <a:ext cx="5637212"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6" name="Picture 4" descr="Figure 1">
            <a:extLst>
              <a:ext uri="{FF2B5EF4-FFF2-40B4-BE49-F238E27FC236}">
                <a16:creationId xmlns:a16="http://schemas.microsoft.com/office/drawing/2014/main" id="{286E6E2D-EE87-5C7B-E9B4-A2D5941D73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175" y="2900363"/>
            <a:ext cx="6600825" cy="395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7766"/>
                                        </p:tgtEl>
                                        <p:attrNameLst>
                                          <p:attrName>style.visibility</p:attrName>
                                        </p:attrNameLst>
                                      </p:cBhvr>
                                      <p:to>
                                        <p:strVal val="visible"/>
                                      </p:to>
                                    </p:set>
                                    <p:animEffect transition="in" filter="fade">
                                      <p:cBhvr>
                                        <p:cTn id="7" dur="1000"/>
                                        <p:tgtEl>
                                          <p:spTgt spid="117766"/>
                                        </p:tgtEl>
                                      </p:cBhvr>
                                    </p:animEffect>
                                    <p:anim calcmode="lin" valueType="num">
                                      <p:cBhvr>
                                        <p:cTn id="8" dur="1000" fill="hold"/>
                                        <p:tgtEl>
                                          <p:spTgt spid="117766"/>
                                        </p:tgtEl>
                                        <p:attrNameLst>
                                          <p:attrName>ppt_x</p:attrName>
                                        </p:attrNameLst>
                                      </p:cBhvr>
                                      <p:tavLst>
                                        <p:tav tm="0">
                                          <p:val>
                                            <p:strVal val="#ppt_x"/>
                                          </p:val>
                                        </p:tav>
                                        <p:tav tm="100000">
                                          <p:val>
                                            <p:strVal val="#ppt_x"/>
                                          </p:val>
                                        </p:tav>
                                      </p:tavLst>
                                    </p:anim>
                                    <p:anim calcmode="lin" valueType="num">
                                      <p:cBhvr>
                                        <p:cTn id="9" dur="1000" fill="hold"/>
                                        <p:tgtEl>
                                          <p:spTgt spid="11776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7765"/>
                                        </p:tgtEl>
                                        <p:attrNameLst>
                                          <p:attrName>style.visibility</p:attrName>
                                        </p:attrNameLst>
                                      </p:cBhvr>
                                      <p:to>
                                        <p:strVal val="visible"/>
                                      </p:to>
                                    </p:set>
                                    <p:animEffect transition="in" filter="fade">
                                      <p:cBhvr>
                                        <p:cTn id="12" dur="1000"/>
                                        <p:tgtEl>
                                          <p:spTgt spid="117765"/>
                                        </p:tgtEl>
                                      </p:cBhvr>
                                    </p:animEffect>
                                    <p:anim calcmode="lin" valueType="num">
                                      <p:cBhvr>
                                        <p:cTn id="13" dur="1000" fill="hold"/>
                                        <p:tgtEl>
                                          <p:spTgt spid="117765"/>
                                        </p:tgtEl>
                                        <p:attrNameLst>
                                          <p:attrName>ppt_x</p:attrName>
                                        </p:attrNameLst>
                                      </p:cBhvr>
                                      <p:tavLst>
                                        <p:tav tm="0">
                                          <p:val>
                                            <p:strVal val="#ppt_x"/>
                                          </p:val>
                                        </p:tav>
                                        <p:tav tm="100000">
                                          <p:val>
                                            <p:strVal val="#ppt_x"/>
                                          </p:val>
                                        </p:tav>
                                      </p:tavLst>
                                    </p:anim>
                                    <p:anim calcmode="lin" valueType="num">
                                      <p:cBhvr>
                                        <p:cTn id="14" dur="1000" fill="hold"/>
                                        <p:tgtEl>
                                          <p:spTgt spid="1177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build="p"/>
      <p:bldP spid="3" grpId="2"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B79EF81F-26A9-FB37-BA48-B71660B87581}"/>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6083" name="Espaço Reservado para Número de Slide 1">
            <a:extLst>
              <a:ext uri="{FF2B5EF4-FFF2-40B4-BE49-F238E27FC236}">
                <a16:creationId xmlns:a16="http://schemas.microsoft.com/office/drawing/2014/main" id="{0E4421C8-DF10-3FEE-0375-A11CECAAC72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76C1372-9D4D-4DDF-AECF-8F0F0088C5E8}" type="slidenum">
              <a:rPr lang="pt-BR" altLang="en-US" smtClean="0">
                <a:solidFill>
                  <a:srgbClr val="898989"/>
                </a:solidFill>
              </a:rPr>
              <a:pPr/>
              <a:t>6</a:t>
            </a:fld>
            <a:endParaRPr lang="pt-BR" altLang="en-US">
              <a:solidFill>
                <a:srgbClr val="898989"/>
              </a:solidFill>
            </a:endParaRPr>
          </a:p>
        </p:txBody>
      </p:sp>
      <p:pic>
        <p:nvPicPr>
          <p:cNvPr id="2" name="Imagem 1">
            <a:extLst>
              <a:ext uri="{FF2B5EF4-FFF2-40B4-BE49-F238E27FC236}">
                <a16:creationId xmlns:a16="http://schemas.microsoft.com/office/drawing/2014/main" id="{F616197A-FF32-98AE-C38B-86443335A0FE}"/>
              </a:ext>
            </a:extLst>
          </p:cNvPr>
          <p:cNvPicPr>
            <a:picLocks noChangeAspect="1"/>
          </p:cNvPicPr>
          <p:nvPr/>
        </p:nvPicPr>
        <p:blipFill>
          <a:blip r:embed="rId3"/>
          <a:stretch>
            <a:fillRect/>
          </a:stretch>
        </p:blipFill>
        <p:spPr>
          <a:xfrm>
            <a:off x="1574567" y="269712"/>
            <a:ext cx="9042865" cy="6318575"/>
          </a:xfrm>
          <a:prstGeom prst="rect">
            <a:avLst/>
          </a:prstGeom>
        </p:spPr>
      </p:pic>
    </p:spTree>
    <p:extLst>
      <p:ext uri="{BB962C8B-B14F-4D97-AF65-F5344CB8AC3E}">
        <p14:creationId xmlns:p14="http://schemas.microsoft.com/office/powerpoint/2010/main" val="2765699563"/>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E0EE31-D761-7A83-E74B-20BBE223E887}"/>
              </a:ext>
            </a:extLst>
          </p:cNvPr>
          <p:cNvSpPr txBox="1">
            <a:spLocks noChangeArrowheads="1"/>
          </p:cNvSpPr>
          <p:nvPr/>
        </p:nvSpPr>
        <p:spPr bwMode="auto">
          <a:xfrm>
            <a:off x="784225" y="1219200"/>
            <a:ext cx="1062355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Font typeface="Arial" panose="020B0604020202020204" pitchFamily="34" charset="0"/>
              <a:buNone/>
            </a:pPr>
            <a:r>
              <a:rPr kumimoji="1" lang="pt-BR" altLang="en-US" sz="1400" dirty="0">
                <a:solidFill>
                  <a:schemeClr val="accent1"/>
                </a:solidFill>
                <a:latin typeface="Poppins" panose="00000500000000000000" pitchFamily="2" charset="0"/>
              </a:rPr>
              <a:t>Martí-Calatayud et al. (2014). </a:t>
            </a:r>
            <a:r>
              <a:rPr kumimoji="1" lang="en-AU" altLang="en-US" sz="1400" dirty="0">
                <a:solidFill>
                  <a:schemeClr val="accent1"/>
                </a:solidFill>
                <a:latin typeface="Poppins" panose="00000500000000000000" pitchFamily="2" charset="0"/>
              </a:rPr>
              <a:t>Sulfuric acid recovery from acid mine drainage by means of electrodialysis. </a:t>
            </a:r>
            <a:r>
              <a:rPr kumimoji="1" lang="en-AU" altLang="en-US" sz="1400" i="1" dirty="0">
                <a:solidFill>
                  <a:schemeClr val="accent1"/>
                </a:solidFill>
                <a:latin typeface="Poppins" panose="00000500000000000000" pitchFamily="2" charset="0"/>
              </a:rPr>
              <a:t>Desalination</a:t>
            </a:r>
            <a:r>
              <a:rPr kumimoji="1" lang="en-AU" altLang="en-US" sz="1400" dirty="0">
                <a:solidFill>
                  <a:schemeClr val="accent1"/>
                </a:solidFill>
                <a:latin typeface="Poppins" panose="00000500000000000000" pitchFamily="2" charset="0"/>
              </a:rPr>
              <a:t>.</a:t>
            </a:r>
            <a:endParaRPr kumimoji="1" lang="pt-BR" altLang="en-US" sz="1400" dirty="0">
              <a:solidFill>
                <a:schemeClr val="accent1"/>
              </a:solidFill>
              <a:latin typeface="Poppins" panose="00000500000000000000" pitchFamily="2" charset="0"/>
            </a:endParaRPr>
          </a:p>
        </p:txBody>
      </p:sp>
      <p:sp>
        <p:nvSpPr>
          <p:cNvPr id="5" name="Rectangle 16">
            <a:extLst>
              <a:ext uri="{FF2B5EF4-FFF2-40B4-BE49-F238E27FC236}">
                <a16:creationId xmlns:a16="http://schemas.microsoft.com/office/drawing/2014/main" id="{24DCD0F4-3C66-B4E3-CE48-7DD9A08BE70C}"/>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119812" name="Espaço Reservado para Número de Slide 1">
            <a:extLst>
              <a:ext uri="{FF2B5EF4-FFF2-40B4-BE49-F238E27FC236}">
                <a16:creationId xmlns:a16="http://schemas.microsoft.com/office/drawing/2014/main" id="{3770644F-6B1E-2925-B609-26A9FA27080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0A69C6B-EE81-4236-BA7E-DF2D084079E8}" type="slidenum">
              <a:rPr lang="pt-BR" altLang="en-US" smtClean="0">
                <a:solidFill>
                  <a:srgbClr val="898989"/>
                </a:solidFill>
              </a:rPr>
              <a:pPr/>
              <a:t>60</a:t>
            </a:fld>
            <a:endParaRPr lang="pt-BR" altLang="en-US">
              <a:solidFill>
                <a:srgbClr val="898989"/>
              </a:solidFill>
            </a:endParaRPr>
          </a:p>
        </p:txBody>
      </p:sp>
      <p:sp>
        <p:nvSpPr>
          <p:cNvPr id="119813" name="Text Box 2">
            <a:extLst>
              <a:ext uri="{FF2B5EF4-FFF2-40B4-BE49-F238E27FC236}">
                <a16:creationId xmlns:a16="http://schemas.microsoft.com/office/drawing/2014/main" id="{FA4E9031-8248-5631-6D20-24BEB141347F}"/>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Eletrodiálise – recuperação de Li</a:t>
            </a:r>
            <a:endParaRPr lang="pt-BR" altLang="pt-BR" sz="3600" b="1" dirty="0">
              <a:solidFill>
                <a:srgbClr val="283461"/>
              </a:solidFill>
              <a:latin typeface="Arial" panose="020B0604020202020204" pitchFamily="34" charset="0"/>
              <a:cs typeface="Arial" panose="020B0604020202020204" pitchFamily="34" charset="0"/>
            </a:endParaRPr>
          </a:p>
        </p:txBody>
      </p:sp>
      <p:pic>
        <p:nvPicPr>
          <p:cNvPr id="119814" name="Picture 2" descr="Figure 2">
            <a:extLst>
              <a:ext uri="{FF2B5EF4-FFF2-40B4-BE49-F238E27FC236}">
                <a16:creationId xmlns:a16="http://schemas.microsoft.com/office/drawing/2014/main" id="{E0048B60-3CB3-8D09-0D27-4323A9CF01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313" y="-31750"/>
            <a:ext cx="3127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060AD5DE-7C1A-BFD9-44C6-AE7A066BA37B}"/>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121859" name="Espaço Reservado para Número de Slide 1">
            <a:extLst>
              <a:ext uri="{FF2B5EF4-FFF2-40B4-BE49-F238E27FC236}">
                <a16:creationId xmlns:a16="http://schemas.microsoft.com/office/drawing/2014/main" id="{2F99BA07-5A85-087E-C8F1-81619799CA2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08A728D-CA49-4913-85ED-3B794CFE6455}" type="slidenum">
              <a:rPr lang="pt-BR" altLang="en-US" smtClean="0">
                <a:solidFill>
                  <a:srgbClr val="898989"/>
                </a:solidFill>
              </a:rPr>
              <a:pPr/>
              <a:t>61</a:t>
            </a:fld>
            <a:endParaRPr lang="pt-BR" altLang="en-US">
              <a:solidFill>
                <a:srgbClr val="898989"/>
              </a:solidFill>
            </a:endParaRPr>
          </a:p>
        </p:txBody>
      </p:sp>
      <p:sp>
        <p:nvSpPr>
          <p:cNvPr id="2" name="Content Placeholder 2">
            <a:extLst>
              <a:ext uri="{FF2B5EF4-FFF2-40B4-BE49-F238E27FC236}">
                <a16:creationId xmlns:a16="http://schemas.microsoft.com/office/drawing/2014/main" id="{BC8F80E0-FA67-A71E-E85F-85C653FBDC02}"/>
              </a:ext>
            </a:extLst>
          </p:cNvPr>
          <p:cNvSpPr txBox="1">
            <a:spLocks noChangeArrowheads="1"/>
          </p:cNvSpPr>
          <p:nvPr/>
        </p:nvSpPr>
        <p:spPr bwMode="auto">
          <a:xfrm>
            <a:off x="784225" y="1219200"/>
            <a:ext cx="1062355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None/>
            </a:pPr>
            <a:r>
              <a:rPr kumimoji="1" lang="pt-BR" altLang="en-US" sz="1400" dirty="0">
                <a:solidFill>
                  <a:schemeClr val="accent1"/>
                </a:solidFill>
                <a:latin typeface="Poppins" panose="00000500000000000000" pitchFamily="2" charset="0"/>
              </a:rPr>
              <a:t>Mustafa et al. (2023). </a:t>
            </a:r>
            <a:r>
              <a:rPr kumimoji="1" lang="en-AU" altLang="en-US" sz="1400" dirty="0">
                <a:solidFill>
                  <a:schemeClr val="accent1"/>
                </a:solidFill>
                <a:latin typeface="Poppins" panose="00000500000000000000" pitchFamily="2" charset="0"/>
              </a:rPr>
              <a:t>Electrodialysis process for carbon dioxide capture coupled with salinity reduction: A statistical and quantitative investigation. </a:t>
            </a:r>
            <a:r>
              <a:rPr kumimoji="1" lang="en-AU" altLang="en-US" sz="1400" i="1" dirty="0">
                <a:solidFill>
                  <a:schemeClr val="accent1"/>
                </a:solidFill>
                <a:latin typeface="Poppins" panose="00000500000000000000" pitchFamily="2" charset="0"/>
              </a:rPr>
              <a:t>Desalination</a:t>
            </a:r>
            <a:r>
              <a:rPr kumimoji="1" lang="en-AU" altLang="en-US" sz="1400" dirty="0">
                <a:solidFill>
                  <a:schemeClr val="accent1"/>
                </a:solidFill>
                <a:latin typeface="Poppins" panose="00000500000000000000" pitchFamily="2" charset="0"/>
              </a:rPr>
              <a:t>.</a:t>
            </a:r>
            <a:endParaRPr kumimoji="1" lang="pt-BR" altLang="en-US" sz="1400" dirty="0">
              <a:solidFill>
                <a:schemeClr val="accent1"/>
              </a:solidFill>
              <a:latin typeface="Poppins" panose="00000500000000000000" pitchFamily="2" charset="0"/>
            </a:endParaRPr>
          </a:p>
        </p:txBody>
      </p:sp>
      <p:sp>
        <p:nvSpPr>
          <p:cNvPr id="3" name="Text Box 2">
            <a:extLst>
              <a:ext uri="{FF2B5EF4-FFF2-40B4-BE49-F238E27FC236}">
                <a16:creationId xmlns:a16="http://schemas.microsoft.com/office/drawing/2014/main" id="{42CF6C27-8DEF-30EE-E2B7-DAF33FFFFAC4}"/>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Eletrodiálise – tratamento de gases</a:t>
            </a:r>
            <a:endParaRPr lang="pt-BR" altLang="pt-BR" sz="3600" b="1" dirty="0">
              <a:solidFill>
                <a:srgbClr val="283461"/>
              </a:solidFill>
              <a:latin typeface="Arial" panose="020B0604020202020204" pitchFamily="34" charset="0"/>
              <a:cs typeface="Arial" panose="020B0604020202020204" pitchFamily="34" charset="0"/>
            </a:endParaRPr>
          </a:p>
        </p:txBody>
      </p:sp>
      <p:pic>
        <p:nvPicPr>
          <p:cNvPr id="1026" name="Picture 2" descr="Fig. 1">
            <a:extLst>
              <a:ext uri="{FF2B5EF4-FFF2-40B4-BE49-F238E27FC236}">
                <a16:creationId xmlns:a16="http://schemas.microsoft.com/office/drawing/2014/main" id="{F489FD12-83AA-6F49-60DA-92A56FB29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575" y="1495240"/>
            <a:ext cx="6372225" cy="510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18B0648-68F1-6502-FAA1-A1CB061B15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544" y="1677898"/>
            <a:ext cx="7477124" cy="51657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060AD5DE-7C1A-BFD9-44C6-AE7A066BA37B}"/>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121859" name="Espaço Reservado para Número de Slide 1">
            <a:extLst>
              <a:ext uri="{FF2B5EF4-FFF2-40B4-BE49-F238E27FC236}">
                <a16:creationId xmlns:a16="http://schemas.microsoft.com/office/drawing/2014/main" id="{2F99BA07-5A85-087E-C8F1-81619799CA2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08A728D-CA49-4913-85ED-3B794CFE6455}" type="slidenum">
              <a:rPr lang="pt-BR" altLang="en-US" smtClean="0">
                <a:solidFill>
                  <a:srgbClr val="898989"/>
                </a:solidFill>
              </a:rPr>
              <a:pPr/>
              <a:t>62</a:t>
            </a:fld>
            <a:endParaRPr lang="pt-BR" altLang="en-US">
              <a:solidFill>
                <a:srgbClr val="898989"/>
              </a:solidFill>
            </a:endParaRPr>
          </a:p>
        </p:txBody>
      </p:sp>
      <p:sp>
        <p:nvSpPr>
          <p:cNvPr id="2" name="Content Placeholder 2">
            <a:extLst>
              <a:ext uri="{FF2B5EF4-FFF2-40B4-BE49-F238E27FC236}">
                <a16:creationId xmlns:a16="http://schemas.microsoft.com/office/drawing/2014/main" id="{BC8F80E0-FA67-A71E-E85F-85C653FBDC02}"/>
              </a:ext>
            </a:extLst>
          </p:cNvPr>
          <p:cNvSpPr txBox="1">
            <a:spLocks noChangeArrowheads="1"/>
          </p:cNvSpPr>
          <p:nvPr/>
        </p:nvSpPr>
        <p:spPr bwMode="auto">
          <a:xfrm>
            <a:off x="784225" y="1219200"/>
            <a:ext cx="1062355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None/>
            </a:pPr>
            <a:r>
              <a:rPr kumimoji="1" lang="pt-BR" altLang="en-US" sz="1400" dirty="0">
                <a:solidFill>
                  <a:schemeClr val="accent1"/>
                </a:solidFill>
                <a:latin typeface="Poppins" panose="00000500000000000000" pitchFamily="2" charset="0"/>
              </a:rPr>
              <a:t>Mustafa et al. (2023). </a:t>
            </a:r>
            <a:r>
              <a:rPr kumimoji="1" lang="en-AU" altLang="en-US" sz="1400" dirty="0">
                <a:solidFill>
                  <a:schemeClr val="accent1"/>
                </a:solidFill>
                <a:latin typeface="Poppins" panose="00000500000000000000" pitchFamily="2" charset="0"/>
              </a:rPr>
              <a:t>Electrodialysis process for carbon dioxide capture coupled with salinity reduction: A statistical and quantitative investigation. </a:t>
            </a:r>
            <a:r>
              <a:rPr kumimoji="1" lang="en-AU" altLang="en-US" sz="1400" i="1" dirty="0">
                <a:solidFill>
                  <a:schemeClr val="accent1"/>
                </a:solidFill>
                <a:latin typeface="Poppins" panose="00000500000000000000" pitchFamily="2" charset="0"/>
              </a:rPr>
              <a:t>Desalination</a:t>
            </a:r>
            <a:r>
              <a:rPr kumimoji="1" lang="en-AU" altLang="en-US" sz="1400" dirty="0">
                <a:solidFill>
                  <a:schemeClr val="accent1"/>
                </a:solidFill>
                <a:latin typeface="Poppins" panose="00000500000000000000" pitchFamily="2" charset="0"/>
              </a:rPr>
              <a:t>.</a:t>
            </a:r>
            <a:endParaRPr kumimoji="1" lang="pt-BR" altLang="en-US" sz="1400" dirty="0">
              <a:solidFill>
                <a:schemeClr val="accent1"/>
              </a:solidFill>
              <a:latin typeface="Poppins" panose="00000500000000000000" pitchFamily="2" charset="0"/>
            </a:endParaRPr>
          </a:p>
        </p:txBody>
      </p:sp>
      <p:sp>
        <p:nvSpPr>
          <p:cNvPr id="3" name="Text Box 2">
            <a:extLst>
              <a:ext uri="{FF2B5EF4-FFF2-40B4-BE49-F238E27FC236}">
                <a16:creationId xmlns:a16="http://schemas.microsoft.com/office/drawing/2014/main" id="{42CF6C27-8DEF-30EE-E2B7-DAF33FFFFAC4}"/>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Eletrodiálise – tratamento de gases</a:t>
            </a:r>
            <a:endParaRPr lang="pt-BR" altLang="pt-BR" sz="3600" b="1" dirty="0">
              <a:solidFill>
                <a:srgbClr val="283461"/>
              </a:solidFill>
              <a:latin typeface="Arial" panose="020B0604020202020204" pitchFamily="34" charset="0"/>
              <a:cs typeface="Arial" panose="020B0604020202020204" pitchFamily="34" charset="0"/>
            </a:endParaRPr>
          </a:p>
        </p:txBody>
      </p:sp>
      <p:pic>
        <p:nvPicPr>
          <p:cNvPr id="1026" name="Picture 2" descr="Fig. 1">
            <a:extLst>
              <a:ext uri="{FF2B5EF4-FFF2-40B4-BE49-F238E27FC236}">
                <a16:creationId xmlns:a16="http://schemas.microsoft.com/office/drawing/2014/main" id="{F489FD12-83AA-6F49-60DA-92A56FB29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8228" y="1443967"/>
            <a:ext cx="6732388" cy="53939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18B0648-68F1-6502-FAA1-A1CB061B15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20888"/>
            <a:ext cx="4057818" cy="2803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33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B89B7756-AC52-2758-406A-DF7E650FEF3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125955" name="Espaço Reservado para Número de Slide 1">
            <a:extLst>
              <a:ext uri="{FF2B5EF4-FFF2-40B4-BE49-F238E27FC236}">
                <a16:creationId xmlns:a16="http://schemas.microsoft.com/office/drawing/2014/main" id="{541D9245-9287-C57B-C78E-051B4C60769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45618AF-02D1-4FA6-A10A-6577232B1194}" type="slidenum">
              <a:rPr lang="pt-BR" altLang="en-US" smtClean="0">
                <a:solidFill>
                  <a:srgbClr val="898989"/>
                </a:solidFill>
              </a:rPr>
              <a:pPr/>
              <a:t>63</a:t>
            </a:fld>
            <a:endParaRPr lang="pt-BR" altLang="en-US">
              <a:solidFill>
                <a:srgbClr val="898989"/>
              </a:solidFill>
            </a:endParaRPr>
          </a:p>
        </p:txBody>
      </p:sp>
      <p:sp>
        <p:nvSpPr>
          <p:cNvPr id="2" name="Content Placeholder 2">
            <a:extLst>
              <a:ext uri="{FF2B5EF4-FFF2-40B4-BE49-F238E27FC236}">
                <a16:creationId xmlns:a16="http://schemas.microsoft.com/office/drawing/2014/main" id="{D28A5FF9-8100-0AEA-08CF-0B77B17408F6}"/>
              </a:ext>
            </a:extLst>
          </p:cNvPr>
          <p:cNvSpPr txBox="1">
            <a:spLocks noChangeArrowheads="1"/>
          </p:cNvSpPr>
          <p:nvPr/>
        </p:nvSpPr>
        <p:spPr bwMode="auto">
          <a:xfrm>
            <a:off x="784225" y="1219200"/>
            <a:ext cx="1062355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None/>
            </a:pPr>
            <a:r>
              <a:rPr kumimoji="1" lang="pt-BR" altLang="en-US" sz="1400" dirty="0" err="1">
                <a:solidFill>
                  <a:schemeClr val="accent1"/>
                </a:solidFill>
                <a:latin typeface="Poppins" panose="00000500000000000000" pitchFamily="2" charset="0"/>
              </a:rPr>
              <a:t>Mohammadi</a:t>
            </a:r>
            <a:r>
              <a:rPr kumimoji="1" lang="pt-BR" altLang="en-US" sz="1400" dirty="0">
                <a:solidFill>
                  <a:schemeClr val="accent1"/>
                </a:solidFill>
                <a:latin typeface="Poppins" panose="00000500000000000000" pitchFamily="2" charset="0"/>
              </a:rPr>
              <a:t> et al. (2020). </a:t>
            </a:r>
            <a:r>
              <a:rPr kumimoji="1" lang="en-AU" altLang="en-US" sz="1400" dirty="0">
                <a:solidFill>
                  <a:schemeClr val="accent1"/>
                </a:solidFill>
                <a:latin typeface="Poppins" panose="00000500000000000000" pitchFamily="2" charset="0"/>
              </a:rPr>
              <a:t>A systematic review and statistical analysis of nutrient recovery from municipal wastewater by electrodialysis. </a:t>
            </a:r>
            <a:r>
              <a:rPr kumimoji="1" lang="en-AU" altLang="en-US" sz="1400" i="1" dirty="0">
                <a:solidFill>
                  <a:schemeClr val="accent1"/>
                </a:solidFill>
                <a:latin typeface="Poppins" panose="00000500000000000000" pitchFamily="2" charset="0"/>
              </a:rPr>
              <a:t>Desalination</a:t>
            </a:r>
            <a:r>
              <a:rPr kumimoji="1" lang="en-AU" altLang="en-US" sz="1400" dirty="0">
                <a:solidFill>
                  <a:schemeClr val="accent1"/>
                </a:solidFill>
                <a:latin typeface="Poppins" panose="00000500000000000000" pitchFamily="2" charset="0"/>
              </a:rPr>
              <a:t>.</a:t>
            </a:r>
            <a:endParaRPr kumimoji="1" lang="pt-BR" altLang="en-US" sz="1400" dirty="0">
              <a:solidFill>
                <a:schemeClr val="accent1"/>
              </a:solidFill>
              <a:latin typeface="Poppins" panose="00000500000000000000" pitchFamily="2" charset="0"/>
            </a:endParaRPr>
          </a:p>
        </p:txBody>
      </p:sp>
      <p:sp>
        <p:nvSpPr>
          <p:cNvPr id="3" name="Text Box 2">
            <a:extLst>
              <a:ext uri="{FF2B5EF4-FFF2-40B4-BE49-F238E27FC236}">
                <a16:creationId xmlns:a16="http://schemas.microsoft.com/office/drawing/2014/main" id="{FDC414B7-9674-B231-3280-4B7CA3BF2D5B}"/>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Eletrodiálise – Efluente municipal</a:t>
            </a:r>
            <a:endParaRPr lang="pt-BR" altLang="pt-BR" sz="3600" b="1" dirty="0">
              <a:solidFill>
                <a:srgbClr val="283461"/>
              </a:solidFill>
              <a:latin typeface="Arial" panose="020B0604020202020204" pitchFamily="34" charset="0"/>
              <a:cs typeface="Arial" panose="020B0604020202020204" pitchFamily="34" charset="0"/>
            </a:endParaRPr>
          </a:p>
        </p:txBody>
      </p:sp>
      <p:pic>
        <p:nvPicPr>
          <p:cNvPr id="2050" name="Picture 2" descr="Unlabelled Image">
            <a:extLst>
              <a:ext uri="{FF2B5EF4-FFF2-40B4-BE49-F238E27FC236}">
                <a16:creationId xmlns:a16="http://schemas.microsoft.com/office/drawing/2014/main" id="{A88275E0-EB4A-E036-A489-C171AA2E3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8" y="1670950"/>
            <a:ext cx="5766402" cy="35160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ig. 4">
            <a:extLst>
              <a:ext uri="{FF2B5EF4-FFF2-40B4-BE49-F238E27FC236}">
                <a16:creationId xmlns:a16="http://schemas.microsoft.com/office/drawing/2014/main" id="{2EEC6055-B30B-18D2-3E8B-C3241BE1F8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676650"/>
            <a:ext cx="6038850" cy="3181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B89B7756-AC52-2758-406A-DF7E650FEF3D}"/>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125955" name="Espaço Reservado para Número de Slide 1">
            <a:extLst>
              <a:ext uri="{FF2B5EF4-FFF2-40B4-BE49-F238E27FC236}">
                <a16:creationId xmlns:a16="http://schemas.microsoft.com/office/drawing/2014/main" id="{541D9245-9287-C57B-C78E-051B4C60769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45618AF-02D1-4FA6-A10A-6577232B1194}" type="slidenum">
              <a:rPr lang="pt-BR" altLang="en-US" smtClean="0">
                <a:solidFill>
                  <a:srgbClr val="898989"/>
                </a:solidFill>
              </a:rPr>
              <a:pPr/>
              <a:t>64</a:t>
            </a:fld>
            <a:endParaRPr lang="pt-BR" altLang="en-US">
              <a:solidFill>
                <a:srgbClr val="898989"/>
              </a:solidFill>
            </a:endParaRPr>
          </a:p>
        </p:txBody>
      </p:sp>
      <p:sp>
        <p:nvSpPr>
          <p:cNvPr id="2" name="Content Placeholder 2">
            <a:extLst>
              <a:ext uri="{FF2B5EF4-FFF2-40B4-BE49-F238E27FC236}">
                <a16:creationId xmlns:a16="http://schemas.microsoft.com/office/drawing/2014/main" id="{D28A5FF9-8100-0AEA-08CF-0B77B17408F6}"/>
              </a:ext>
            </a:extLst>
          </p:cNvPr>
          <p:cNvSpPr txBox="1">
            <a:spLocks noChangeArrowheads="1"/>
          </p:cNvSpPr>
          <p:nvPr/>
        </p:nvSpPr>
        <p:spPr bwMode="auto">
          <a:xfrm>
            <a:off x="784225" y="1219200"/>
            <a:ext cx="1062355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None/>
            </a:pPr>
            <a:r>
              <a:rPr kumimoji="1" lang="pt-BR" altLang="en-US" sz="1400" dirty="0" err="1">
                <a:solidFill>
                  <a:schemeClr val="accent1"/>
                </a:solidFill>
                <a:latin typeface="Poppins" panose="00000500000000000000" pitchFamily="2" charset="0"/>
              </a:rPr>
              <a:t>Mohammadi</a:t>
            </a:r>
            <a:r>
              <a:rPr kumimoji="1" lang="pt-BR" altLang="en-US" sz="1400" dirty="0">
                <a:solidFill>
                  <a:schemeClr val="accent1"/>
                </a:solidFill>
                <a:latin typeface="Poppins" panose="00000500000000000000" pitchFamily="2" charset="0"/>
              </a:rPr>
              <a:t> et al. (2020). </a:t>
            </a:r>
            <a:r>
              <a:rPr kumimoji="1" lang="en-AU" altLang="en-US" sz="1400" dirty="0">
                <a:solidFill>
                  <a:schemeClr val="accent1"/>
                </a:solidFill>
                <a:latin typeface="Poppins" panose="00000500000000000000" pitchFamily="2" charset="0"/>
              </a:rPr>
              <a:t>A systematic review and statistical analysis of nutrient recovery from municipal wastewater by electrodialysis. </a:t>
            </a:r>
            <a:r>
              <a:rPr kumimoji="1" lang="en-AU" altLang="en-US" sz="1400" i="1" dirty="0">
                <a:solidFill>
                  <a:schemeClr val="accent1"/>
                </a:solidFill>
                <a:latin typeface="Poppins" panose="00000500000000000000" pitchFamily="2" charset="0"/>
              </a:rPr>
              <a:t>Desalination</a:t>
            </a:r>
            <a:r>
              <a:rPr kumimoji="1" lang="en-AU" altLang="en-US" sz="1400" dirty="0">
                <a:solidFill>
                  <a:schemeClr val="accent1"/>
                </a:solidFill>
                <a:latin typeface="Poppins" panose="00000500000000000000" pitchFamily="2" charset="0"/>
              </a:rPr>
              <a:t>.</a:t>
            </a:r>
            <a:endParaRPr kumimoji="1" lang="pt-BR" altLang="en-US" sz="1400" dirty="0">
              <a:solidFill>
                <a:schemeClr val="accent1"/>
              </a:solidFill>
              <a:latin typeface="Poppins" panose="00000500000000000000" pitchFamily="2" charset="0"/>
            </a:endParaRPr>
          </a:p>
        </p:txBody>
      </p:sp>
      <p:sp>
        <p:nvSpPr>
          <p:cNvPr id="3" name="Text Box 2">
            <a:extLst>
              <a:ext uri="{FF2B5EF4-FFF2-40B4-BE49-F238E27FC236}">
                <a16:creationId xmlns:a16="http://schemas.microsoft.com/office/drawing/2014/main" id="{FDC414B7-9674-B231-3280-4B7CA3BF2D5B}"/>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Eletrodiálise – Efluente municipal</a:t>
            </a:r>
            <a:endParaRPr lang="pt-BR" altLang="pt-BR" sz="3600" b="1" dirty="0">
              <a:solidFill>
                <a:srgbClr val="283461"/>
              </a:solidFill>
              <a:latin typeface="Arial" panose="020B0604020202020204" pitchFamily="34" charset="0"/>
              <a:cs typeface="Arial" panose="020B0604020202020204" pitchFamily="34" charset="0"/>
            </a:endParaRPr>
          </a:p>
        </p:txBody>
      </p:sp>
      <p:pic>
        <p:nvPicPr>
          <p:cNvPr id="2050" name="Picture 2" descr="Unlabelled Image">
            <a:extLst>
              <a:ext uri="{FF2B5EF4-FFF2-40B4-BE49-F238E27FC236}">
                <a16:creationId xmlns:a16="http://schemas.microsoft.com/office/drawing/2014/main" id="{A88275E0-EB4A-E036-A489-C171AA2E3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4" y="1757671"/>
            <a:ext cx="3591759" cy="21900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ig. 4">
            <a:extLst>
              <a:ext uri="{FF2B5EF4-FFF2-40B4-BE49-F238E27FC236}">
                <a16:creationId xmlns:a16="http://schemas.microsoft.com/office/drawing/2014/main" id="{2EEC6055-B30B-18D2-3E8B-C3241BE1F8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92" y="4374760"/>
            <a:ext cx="3761461" cy="198159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ig. 11">
            <a:extLst>
              <a:ext uri="{FF2B5EF4-FFF2-40B4-BE49-F238E27FC236}">
                <a16:creationId xmlns:a16="http://schemas.microsoft.com/office/drawing/2014/main" id="{A830F22C-76B4-0BBC-227F-F7090EDA50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6247" y="1963850"/>
            <a:ext cx="6365304" cy="4575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718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7F05C43-4A07-8970-F8F3-C18DBAED25B5}"/>
              </a:ext>
            </a:extLst>
          </p:cNvPr>
          <p:cNvSpPr txBox="1">
            <a:spLocks noChangeArrowheads="1"/>
          </p:cNvSpPr>
          <p:nvPr/>
        </p:nvSpPr>
        <p:spPr bwMode="auto">
          <a:xfrm>
            <a:off x="784225" y="1219200"/>
            <a:ext cx="1062355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None/>
            </a:pPr>
            <a:r>
              <a:rPr kumimoji="1" lang="pt-BR" altLang="en-US" sz="1400" dirty="0" err="1">
                <a:solidFill>
                  <a:schemeClr val="accent1"/>
                </a:solidFill>
                <a:latin typeface="Poppins" panose="00000500000000000000" pitchFamily="2" charset="0"/>
              </a:rPr>
              <a:t>Gurreri</a:t>
            </a:r>
            <a:r>
              <a:rPr kumimoji="1" lang="pt-BR" altLang="en-US" sz="1400" dirty="0">
                <a:solidFill>
                  <a:schemeClr val="accent1"/>
                </a:solidFill>
                <a:latin typeface="Poppins" panose="00000500000000000000" pitchFamily="2" charset="0"/>
              </a:rPr>
              <a:t> et al. (2020). </a:t>
            </a:r>
            <a:r>
              <a:rPr kumimoji="1" lang="en-AU" altLang="en-US" sz="1400" dirty="0">
                <a:solidFill>
                  <a:schemeClr val="accent1"/>
                </a:solidFill>
                <a:latin typeface="Poppins" panose="00000500000000000000" pitchFamily="2" charset="0"/>
              </a:rPr>
              <a:t>Chapter 6 - Electrodialysis for wastewater treatment—Part I: Fundamentals and municipal effluents. </a:t>
            </a:r>
            <a:r>
              <a:rPr kumimoji="1" lang="en-AU" altLang="en-US" sz="1400" i="1" dirty="0">
                <a:solidFill>
                  <a:schemeClr val="accent1"/>
                </a:solidFill>
                <a:latin typeface="Poppins" panose="00000500000000000000" pitchFamily="2" charset="0"/>
              </a:rPr>
              <a:t>Current Trends and Future Developments on (Bio-) Membranes: Membrane Technology for Water and Wastewater Treatment - Advances and Emerging Processes</a:t>
            </a:r>
            <a:r>
              <a:rPr kumimoji="1" lang="en-AU" altLang="en-US" sz="1400" dirty="0">
                <a:solidFill>
                  <a:schemeClr val="accent1"/>
                </a:solidFill>
                <a:latin typeface="Poppins" panose="00000500000000000000" pitchFamily="2" charset="0"/>
              </a:rPr>
              <a:t>.</a:t>
            </a:r>
            <a:endParaRPr kumimoji="1" lang="pt-BR" altLang="en-US" sz="1400" dirty="0">
              <a:solidFill>
                <a:schemeClr val="accent1"/>
              </a:solidFill>
              <a:latin typeface="Poppins" panose="00000500000000000000" pitchFamily="2" charset="0"/>
            </a:endParaRPr>
          </a:p>
        </p:txBody>
      </p:sp>
      <p:sp>
        <p:nvSpPr>
          <p:cNvPr id="5" name="Rectangle 16">
            <a:extLst>
              <a:ext uri="{FF2B5EF4-FFF2-40B4-BE49-F238E27FC236}">
                <a16:creationId xmlns:a16="http://schemas.microsoft.com/office/drawing/2014/main" id="{7E0C6966-E2D7-20BA-82AE-40FA4DBE3473}"/>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123907" name="Espaço Reservado para Número de Slide 1">
            <a:extLst>
              <a:ext uri="{FF2B5EF4-FFF2-40B4-BE49-F238E27FC236}">
                <a16:creationId xmlns:a16="http://schemas.microsoft.com/office/drawing/2014/main" id="{6BA6CDD8-B5BA-E8AE-DE23-B47C720969D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FCACACA-071B-489B-A6D6-3E04FCDC3ECA}" type="slidenum">
              <a:rPr lang="pt-BR" altLang="en-US" smtClean="0">
                <a:solidFill>
                  <a:srgbClr val="898989"/>
                </a:solidFill>
              </a:rPr>
              <a:pPr/>
              <a:t>65</a:t>
            </a:fld>
            <a:endParaRPr lang="pt-BR" altLang="en-US">
              <a:solidFill>
                <a:srgbClr val="898989"/>
              </a:solidFill>
            </a:endParaRPr>
          </a:p>
        </p:txBody>
      </p:sp>
      <p:pic>
        <p:nvPicPr>
          <p:cNvPr id="1026" name="Picture 2">
            <a:extLst>
              <a:ext uri="{FF2B5EF4-FFF2-40B4-BE49-F238E27FC236}">
                <a16:creationId xmlns:a16="http://schemas.microsoft.com/office/drawing/2014/main" id="{A5EEB0A6-B8B8-139C-30DA-F5E4107806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799" y="2672987"/>
            <a:ext cx="8092401" cy="3680321"/>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
            <a:extLst>
              <a:ext uri="{FF2B5EF4-FFF2-40B4-BE49-F238E27FC236}">
                <a16:creationId xmlns:a16="http://schemas.microsoft.com/office/drawing/2014/main" id="{9E900904-F65F-0B6F-7F8B-B17D853B3810}"/>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Eletrodiálise – FO+ED</a:t>
            </a:r>
            <a:endParaRPr lang="pt-BR" altLang="pt-BR" sz="3600" b="1" dirty="0">
              <a:solidFill>
                <a:srgbClr val="283461"/>
              </a:solidFill>
              <a:latin typeface="Arial" panose="020B0604020202020204" pitchFamily="34" charset="0"/>
              <a:cs typeface="Arial" panose="020B0604020202020204" pitchFamily="34" charset="0"/>
            </a:endParaRPr>
          </a:p>
        </p:txBody>
      </p:sp>
    </p:spTree>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5EB7132C-DEC4-FC93-0976-8C5AD49DA02E}"/>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128003" name="Espaço Reservado para Número de Slide 1">
            <a:extLst>
              <a:ext uri="{FF2B5EF4-FFF2-40B4-BE49-F238E27FC236}">
                <a16:creationId xmlns:a16="http://schemas.microsoft.com/office/drawing/2014/main" id="{C1B86D83-FBA9-31D2-3E5B-1DD7A9114D1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85BDB55-E604-407E-B09F-7553C7C8D86D}" type="slidenum">
              <a:rPr lang="pt-BR" altLang="en-US" smtClean="0">
                <a:solidFill>
                  <a:srgbClr val="898989"/>
                </a:solidFill>
              </a:rPr>
              <a:pPr/>
              <a:t>66</a:t>
            </a:fld>
            <a:endParaRPr lang="pt-BR" altLang="en-US">
              <a:solidFill>
                <a:srgbClr val="898989"/>
              </a:solidFill>
            </a:endParaRPr>
          </a:p>
        </p:txBody>
      </p:sp>
      <p:sp>
        <p:nvSpPr>
          <p:cNvPr id="2" name="Content Placeholder 2">
            <a:extLst>
              <a:ext uri="{FF2B5EF4-FFF2-40B4-BE49-F238E27FC236}">
                <a16:creationId xmlns:a16="http://schemas.microsoft.com/office/drawing/2014/main" id="{DC94341C-D45A-138F-8254-5B80FE934550}"/>
              </a:ext>
            </a:extLst>
          </p:cNvPr>
          <p:cNvSpPr txBox="1">
            <a:spLocks noChangeArrowheads="1"/>
          </p:cNvSpPr>
          <p:nvPr/>
        </p:nvSpPr>
        <p:spPr bwMode="auto">
          <a:xfrm>
            <a:off x="784225" y="1219200"/>
            <a:ext cx="1062355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None/>
            </a:pPr>
            <a:r>
              <a:rPr kumimoji="1" lang="pt-BR" altLang="en-US" sz="1400" dirty="0">
                <a:solidFill>
                  <a:schemeClr val="accent1"/>
                </a:solidFill>
                <a:latin typeface="Poppins" panose="00000500000000000000" pitchFamily="2" charset="0"/>
              </a:rPr>
              <a:t>Chan et al. (2022). </a:t>
            </a:r>
            <a:r>
              <a:rPr kumimoji="1" lang="en-AU" altLang="en-US" sz="1400" dirty="0">
                <a:solidFill>
                  <a:schemeClr val="accent1"/>
                </a:solidFill>
                <a:latin typeface="Poppins" panose="00000500000000000000" pitchFamily="2" charset="0"/>
              </a:rPr>
              <a:t>Separation of lithium, nickel, manganese, and cobalt from waste lithium-ion batteries using electrodialysis. </a:t>
            </a:r>
            <a:r>
              <a:rPr kumimoji="1" lang="en-AU" altLang="en-US" sz="1400" i="1" dirty="0">
                <a:solidFill>
                  <a:schemeClr val="accent1"/>
                </a:solidFill>
                <a:latin typeface="Poppins" panose="00000500000000000000" pitchFamily="2" charset="0"/>
              </a:rPr>
              <a:t>Resources, Conservation &amp; Recycling</a:t>
            </a:r>
            <a:r>
              <a:rPr kumimoji="1" lang="en-AU" altLang="en-US" sz="1400" dirty="0">
                <a:solidFill>
                  <a:schemeClr val="accent1"/>
                </a:solidFill>
                <a:latin typeface="Poppins" panose="00000500000000000000" pitchFamily="2" charset="0"/>
              </a:rPr>
              <a:t>.</a:t>
            </a:r>
            <a:endParaRPr kumimoji="1" lang="pt-BR" altLang="en-US" sz="1400" dirty="0">
              <a:solidFill>
                <a:schemeClr val="accent1"/>
              </a:solidFill>
              <a:latin typeface="Poppins" panose="00000500000000000000" pitchFamily="2" charset="0"/>
            </a:endParaRPr>
          </a:p>
        </p:txBody>
      </p:sp>
      <p:sp>
        <p:nvSpPr>
          <p:cNvPr id="3" name="Text Box 2">
            <a:extLst>
              <a:ext uri="{FF2B5EF4-FFF2-40B4-BE49-F238E27FC236}">
                <a16:creationId xmlns:a16="http://schemas.microsoft.com/office/drawing/2014/main" id="{DC41C828-C125-4B85-3470-2A6CAE6D222C}"/>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Eletrodiálise – Hidrometalurgia</a:t>
            </a:r>
            <a:endParaRPr lang="pt-BR" altLang="pt-BR" sz="3600" b="1" dirty="0">
              <a:solidFill>
                <a:srgbClr val="283461"/>
              </a:solidFill>
              <a:latin typeface="Arial" panose="020B0604020202020204" pitchFamily="34" charset="0"/>
              <a:cs typeface="Arial" panose="020B0604020202020204" pitchFamily="34" charset="0"/>
            </a:endParaRPr>
          </a:p>
        </p:txBody>
      </p:sp>
      <p:pic>
        <p:nvPicPr>
          <p:cNvPr id="6" name="Imagem 5">
            <a:extLst>
              <a:ext uri="{FF2B5EF4-FFF2-40B4-BE49-F238E27FC236}">
                <a16:creationId xmlns:a16="http://schemas.microsoft.com/office/drawing/2014/main" id="{AA532143-8A5C-C75B-4A1E-099BCCBEEB67}"/>
              </a:ext>
            </a:extLst>
          </p:cNvPr>
          <p:cNvPicPr>
            <a:picLocks noChangeAspect="1"/>
          </p:cNvPicPr>
          <p:nvPr/>
        </p:nvPicPr>
        <p:blipFill>
          <a:blip r:embed="rId3"/>
          <a:stretch>
            <a:fillRect/>
          </a:stretch>
        </p:blipFill>
        <p:spPr>
          <a:xfrm>
            <a:off x="2800761" y="1679480"/>
            <a:ext cx="6158678" cy="5018182"/>
          </a:xfrm>
          <a:prstGeom prst="rect">
            <a:avLst/>
          </a:prstGeom>
        </p:spPr>
      </p:pic>
    </p:spTree>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5EB7132C-DEC4-FC93-0976-8C5AD49DA02E}"/>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128003" name="Espaço Reservado para Número de Slide 1">
            <a:extLst>
              <a:ext uri="{FF2B5EF4-FFF2-40B4-BE49-F238E27FC236}">
                <a16:creationId xmlns:a16="http://schemas.microsoft.com/office/drawing/2014/main" id="{C1B86D83-FBA9-31D2-3E5B-1DD7A9114D1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85BDB55-E604-407E-B09F-7553C7C8D86D}" type="slidenum">
              <a:rPr lang="pt-BR" altLang="en-US" smtClean="0">
                <a:solidFill>
                  <a:srgbClr val="898989"/>
                </a:solidFill>
              </a:rPr>
              <a:pPr/>
              <a:t>67</a:t>
            </a:fld>
            <a:endParaRPr lang="pt-BR" altLang="en-US">
              <a:solidFill>
                <a:srgbClr val="898989"/>
              </a:solidFill>
            </a:endParaRPr>
          </a:p>
        </p:txBody>
      </p:sp>
      <p:sp>
        <p:nvSpPr>
          <p:cNvPr id="2" name="Content Placeholder 2">
            <a:extLst>
              <a:ext uri="{FF2B5EF4-FFF2-40B4-BE49-F238E27FC236}">
                <a16:creationId xmlns:a16="http://schemas.microsoft.com/office/drawing/2014/main" id="{DC94341C-D45A-138F-8254-5B80FE934550}"/>
              </a:ext>
            </a:extLst>
          </p:cNvPr>
          <p:cNvSpPr txBox="1">
            <a:spLocks noChangeArrowheads="1"/>
          </p:cNvSpPr>
          <p:nvPr/>
        </p:nvSpPr>
        <p:spPr bwMode="auto">
          <a:xfrm>
            <a:off x="784225" y="764704"/>
            <a:ext cx="1062355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None/>
            </a:pPr>
            <a:r>
              <a:rPr kumimoji="1" lang="pt-BR" altLang="en-US" sz="1400" dirty="0">
                <a:solidFill>
                  <a:schemeClr val="accent1"/>
                </a:solidFill>
                <a:latin typeface="Poppins" panose="00000500000000000000" pitchFamily="2" charset="0"/>
              </a:rPr>
              <a:t>Chan et al. (2022). </a:t>
            </a:r>
            <a:r>
              <a:rPr kumimoji="1" lang="en-AU" altLang="en-US" sz="1400" dirty="0">
                <a:solidFill>
                  <a:schemeClr val="accent1"/>
                </a:solidFill>
                <a:latin typeface="Poppins" panose="00000500000000000000" pitchFamily="2" charset="0"/>
              </a:rPr>
              <a:t>Separation of lithium, nickel, manganese, and cobalt from waste lithium-ion batteries using electrodialysis. </a:t>
            </a:r>
            <a:r>
              <a:rPr kumimoji="1" lang="en-AU" altLang="en-US" sz="1400" i="1" dirty="0">
                <a:solidFill>
                  <a:schemeClr val="accent1"/>
                </a:solidFill>
                <a:latin typeface="Poppins" panose="00000500000000000000" pitchFamily="2" charset="0"/>
              </a:rPr>
              <a:t>Resources, Conservation &amp; Recycling</a:t>
            </a:r>
            <a:r>
              <a:rPr kumimoji="1" lang="en-AU" altLang="en-US" sz="1400" dirty="0">
                <a:solidFill>
                  <a:schemeClr val="accent1"/>
                </a:solidFill>
                <a:latin typeface="Poppins" panose="00000500000000000000" pitchFamily="2" charset="0"/>
              </a:rPr>
              <a:t>.</a:t>
            </a:r>
            <a:endParaRPr kumimoji="1" lang="pt-BR" altLang="en-US" sz="1400" dirty="0">
              <a:solidFill>
                <a:schemeClr val="accent1"/>
              </a:solidFill>
              <a:latin typeface="Poppins" panose="00000500000000000000" pitchFamily="2" charset="0"/>
            </a:endParaRPr>
          </a:p>
        </p:txBody>
      </p:sp>
      <p:sp>
        <p:nvSpPr>
          <p:cNvPr id="3" name="Text Box 2">
            <a:extLst>
              <a:ext uri="{FF2B5EF4-FFF2-40B4-BE49-F238E27FC236}">
                <a16:creationId xmlns:a16="http://schemas.microsoft.com/office/drawing/2014/main" id="{DC41C828-C125-4B85-3470-2A6CAE6D222C}"/>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Eletrodiálise – Hidrometalurgia</a:t>
            </a:r>
            <a:endParaRPr lang="pt-BR" altLang="pt-BR" sz="3600" b="1" dirty="0">
              <a:solidFill>
                <a:srgbClr val="283461"/>
              </a:solidFill>
              <a:latin typeface="Arial" panose="020B0604020202020204" pitchFamily="34" charset="0"/>
              <a:cs typeface="Arial" panose="020B0604020202020204" pitchFamily="34" charset="0"/>
            </a:endParaRPr>
          </a:p>
        </p:txBody>
      </p:sp>
      <p:pic>
        <p:nvPicPr>
          <p:cNvPr id="6" name="Imagem 5">
            <a:extLst>
              <a:ext uri="{FF2B5EF4-FFF2-40B4-BE49-F238E27FC236}">
                <a16:creationId xmlns:a16="http://schemas.microsoft.com/office/drawing/2014/main" id="{AA532143-8A5C-C75B-4A1E-099BCCBEEB67}"/>
              </a:ext>
            </a:extLst>
          </p:cNvPr>
          <p:cNvPicPr>
            <a:picLocks noChangeAspect="1"/>
          </p:cNvPicPr>
          <p:nvPr/>
        </p:nvPicPr>
        <p:blipFill>
          <a:blip r:embed="rId3"/>
          <a:stretch>
            <a:fillRect/>
          </a:stretch>
        </p:blipFill>
        <p:spPr>
          <a:xfrm>
            <a:off x="29478" y="4425356"/>
            <a:ext cx="2973828" cy="2423119"/>
          </a:xfrm>
          <a:prstGeom prst="rect">
            <a:avLst/>
          </a:prstGeom>
        </p:spPr>
      </p:pic>
      <p:pic>
        <p:nvPicPr>
          <p:cNvPr id="7" name="Imagem 6">
            <a:extLst>
              <a:ext uri="{FF2B5EF4-FFF2-40B4-BE49-F238E27FC236}">
                <a16:creationId xmlns:a16="http://schemas.microsoft.com/office/drawing/2014/main" id="{A3672AB9-1A0C-21EE-F9F2-0681DF58F9F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9477" y="984589"/>
            <a:ext cx="12162789" cy="3740555"/>
          </a:xfrm>
          <a:prstGeom prst="rect">
            <a:avLst/>
          </a:prstGeom>
        </p:spPr>
      </p:pic>
    </p:spTree>
    <p:extLst>
      <p:ext uri="{BB962C8B-B14F-4D97-AF65-F5344CB8AC3E}">
        <p14:creationId xmlns:p14="http://schemas.microsoft.com/office/powerpoint/2010/main" val="798520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5EB7132C-DEC4-FC93-0976-8C5AD49DA02E}"/>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128003" name="Espaço Reservado para Número de Slide 1">
            <a:extLst>
              <a:ext uri="{FF2B5EF4-FFF2-40B4-BE49-F238E27FC236}">
                <a16:creationId xmlns:a16="http://schemas.microsoft.com/office/drawing/2014/main" id="{C1B86D83-FBA9-31D2-3E5B-1DD7A9114D1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85BDB55-E604-407E-B09F-7553C7C8D86D}" type="slidenum">
              <a:rPr lang="pt-BR" altLang="en-US" smtClean="0">
                <a:solidFill>
                  <a:srgbClr val="898989"/>
                </a:solidFill>
              </a:rPr>
              <a:pPr/>
              <a:t>68</a:t>
            </a:fld>
            <a:endParaRPr lang="pt-BR" altLang="en-US">
              <a:solidFill>
                <a:srgbClr val="898989"/>
              </a:solidFill>
            </a:endParaRPr>
          </a:p>
        </p:txBody>
      </p:sp>
      <p:sp>
        <p:nvSpPr>
          <p:cNvPr id="2" name="Content Placeholder 2">
            <a:extLst>
              <a:ext uri="{FF2B5EF4-FFF2-40B4-BE49-F238E27FC236}">
                <a16:creationId xmlns:a16="http://schemas.microsoft.com/office/drawing/2014/main" id="{DC94341C-D45A-138F-8254-5B80FE934550}"/>
              </a:ext>
            </a:extLst>
          </p:cNvPr>
          <p:cNvSpPr txBox="1">
            <a:spLocks noChangeArrowheads="1"/>
          </p:cNvSpPr>
          <p:nvPr/>
        </p:nvSpPr>
        <p:spPr bwMode="auto">
          <a:xfrm>
            <a:off x="784225" y="764704"/>
            <a:ext cx="1062355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None/>
            </a:pPr>
            <a:r>
              <a:rPr kumimoji="1" lang="pt-BR" altLang="en-US" sz="1400" dirty="0">
                <a:solidFill>
                  <a:schemeClr val="accent1"/>
                </a:solidFill>
                <a:latin typeface="Poppins" panose="00000500000000000000" pitchFamily="2" charset="0"/>
              </a:rPr>
              <a:t>Chan et al. (2022). </a:t>
            </a:r>
            <a:r>
              <a:rPr kumimoji="1" lang="en-AU" altLang="en-US" sz="1400" dirty="0">
                <a:solidFill>
                  <a:schemeClr val="accent1"/>
                </a:solidFill>
                <a:latin typeface="Poppins" panose="00000500000000000000" pitchFamily="2" charset="0"/>
              </a:rPr>
              <a:t>Separation of lithium, nickel, manganese, and cobalt from waste lithium-ion batteries using electrodialysis. </a:t>
            </a:r>
            <a:r>
              <a:rPr kumimoji="1" lang="en-AU" altLang="en-US" sz="1400" i="1" dirty="0">
                <a:solidFill>
                  <a:schemeClr val="accent1"/>
                </a:solidFill>
                <a:latin typeface="Poppins" panose="00000500000000000000" pitchFamily="2" charset="0"/>
              </a:rPr>
              <a:t>Resources, Conservation &amp; Recycling</a:t>
            </a:r>
            <a:r>
              <a:rPr kumimoji="1" lang="en-AU" altLang="en-US" sz="1400" dirty="0">
                <a:solidFill>
                  <a:schemeClr val="accent1"/>
                </a:solidFill>
                <a:latin typeface="Poppins" panose="00000500000000000000" pitchFamily="2" charset="0"/>
              </a:rPr>
              <a:t>.</a:t>
            </a:r>
            <a:endParaRPr kumimoji="1" lang="pt-BR" altLang="en-US" sz="1400" dirty="0">
              <a:solidFill>
                <a:schemeClr val="accent1"/>
              </a:solidFill>
              <a:latin typeface="Poppins" panose="00000500000000000000" pitchFamily="2" charset="0"/>
            </a:endParaRPr>
          </a:p>
        </p:txBody>
      </p:sp>
      <p:sp>
        <p:nvSpPr>
          <p:cNvPr id="3" name="Text Box 2">
            <a:extLst>
              <a:ext uri="{FF2B5EF4-FFF2-40B4-BE49-F238E27FC236}">
                <a16:creationId xmlns:a16="http://schemas.microsoft.com/office/drawing/2014/main" id="{DC41C828-C125-4B85-3470-2A6CAE6D222C}"/>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dirty="0">
                <a:solidFill>
                  <a:schemeClr val="tx2"/>
                </a:solidFill>
                <a:latin typeface="Arial" panose="020B0604020202020204" pitchFamily="34" charset="0"/>
                <a:cs typeface="Arial" panose="020B0604020202020204" pitchFamily="34" charset="0"/>
              </a:rPr>
              <a:t>Eletrodiálise – Hidrometalurgia</a:t>
            </a:r>
            <a:endParaRPr lang="pt-BR" altLang="pt-BR" sz="3600" b="1" dirty="0">
              <a:solidFill>
                <a:srgbClr val="283461"/>
              </a:solidFill>
              <a:latin typeface="Arial" panose="020B0604020202020204" pitchFamily="34" charset="0"/>
              <a:cs typeface="Arial" panose="020B0604020202020204" pitchFamily="34" charset="0"/>
            </a:endParaRPr>
          </a:p>
        </p:txBody>
      </p:sp>
      <p:pic>
        <p:nvPicPr>
          <p:cNvPr id="8" name="Imagem 7">
            <a:extLst>
              <a:ext uri="{FF2B5EF4-FFF2-40B4-BE49-F238E27FC236}">
                <a16:creationId xmlns:a16="http://schemas.microsoft.com/office/drawing/2014/main" id="{0DC7F933-2A60-CAC4-42E1-B047BDE11DB7}"/>
              </a:ext>
            </a:extLst>
          </p:cNvPr>
          <p:cNvPicPr>
            <a:picLocks noChangeAspect="1"/>
          </p:cNvPicPr>
          <p:nvPr/>
        </p:nvPicPr>
        <p:blipFill>
          <a:blip r:embed="rId3"/>
          <a:stretch>
            <a:fillRect/>
          </a:stretch>
        </p:blipFill>
        <p:spPr>
          <a:xfrm>
            <a:off x="2787383" y="9525"/>
            <a:ext cx="6185435" cy="6790284"/>
          </a:xfrm>
          <a:prstGeom prst="rect">
            <a:avLst/>
          </a:prstGeom>
        </p:spPr>
      </p:pic>
    </p:spTree>
    <p:extLst>
      <p:ext uri="{BB962C8B-B14F-4D97-AF65-F5344CB8AC3E}">
        <p14:creationId xmlns:p14="http://schemas.microsoft.com/office/powerpoint/2010/main" val="3205471994"/>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5EB7132C-DEC4-FC93-0976-8C5AD49DA02E}"/>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128003" name="Espaço Reservado para Número de Slide 1">
            <a:extLst>
              <a:ext uri="{FF2B5EF4-FFF2-40B4-BE49-F238E27FC236}">
                <a16:creationId xmlns:a16="http://schemas.microsoft.com/office/drawing/2014/main" id="{C1B86D83-FBA9-31D2-3E5B-1DD7A9114D1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85BDB55-E604-407E-B09F-7553C7C8D86D}" type="slidenum">
              <a:rPr lang="pt-BR" altLang="en-US" smtClean="0">
                <a:solidFill>
                  <a:srgbClr val="898989"/>
                </a:solidFill>
              </a:rPr>
              <a:pPr/>
              <a:t>69</a:t>
            </a:fld>
            <a:endParaRPr lang="pt-BR" altLang="en-US">
              <a:solidFill>
                <a:srgbClr val="898989"/>
              </a:solidFill>
            </a:endParaRPr>
          </a:p>
        </p:txBody>
      </p:sp>
    </p:spTree>
    <p:extLst>
      <p:ext uri="{BB962C8B-B14F-4D97-AF65-F5344CB8AC3E}">
        <p14:creationId xmlns:p14="http://schemas.microsoft.com/office/powerpoint/2010/main" val="3214691096"/>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849C2179-3546-6988-56FA-56893C728BE1}"/>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48131" name="Espaço Reservado para Número de Slide 1">
            <a:extLst>
              <a:ext uri="{FF2B5EF4-FFF2-40B4-BE49-F238E27FC236}">
                <a16:creationId xmlns:a16="http://schemas.microsoft.com/office/drawing/2014/main" id="{704BB43D-89DC-51AD-BB23-8CDF5E261D3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F2C4EB7-5A98-4F2C-A61C-BC153CC8B6DA}" type="slidenum">
              <a:rPr lang="pt-BR" altLang="en-US" smtClean="0">
                <a:solidFill>
                  <a:srgbClr val="898989"/>
                </a:solidFill>
              </a:rPr>
              <a:pPr/>
              <a:t>7</a:t>
            </a:fld>
            <a:endParaRPr lang="pt-BR" altLang="en-US">
              <a:solidFill>
                <a:srgbClr val="898989"/>
              </a:solidFill>
            </a:endParaRPr>
          </a:p>
        </p:txBody>
      </p:sp>
      <p:sp>
        <p:nvSpPr>
          <p:cNvPr id="48132" name="Text Box 2">
            <a:extLst>
              <a:ext uri="{FF2B5EF4-FFF2-40B4-BE49-F238E27FC236}">
                <a16:creationId xmlns:a16="http://schemas.microsoft.com/office/drawing/2014/main" id="{7C81B762-7C08-CD34-7FCB-1DB9A8BC823E}"/>
              </a:ext>
            </a:extLst>
          </p:cNvPr>
          <p:cNvSpPr txBox="1">
            <a:spLocks noChangeArrowheads="1"/>
          </p:cNvSpPr>
          <p:nvPr/>
        </p:nvSpPr>
        <p:spPr bwMode="auto">
          <a:xfrm>
            <a:off x="839788" y="476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Diálise</a:t>
            </a:r>
            <a:endParaRPr lang="pt-BR" altLang="pt-BR" sz="3600" b="1">
              <a:solidFill>
                <a:srgbClr val="283461"/>
              </a:solidFill>
              <a:latin typeface="Arial" panose="020B0604020202020204" pitchFamily="34" charset="0"/>
              <a:cs typeface="Arial" panose="020B0604020202020204" pitchFamily="34" charset="0"/>
            </a:endParaRPr>
          </a:p>
        </p:txBody>
      </p:sp>
      <p:pic>
        <p:nvPicPr>
          <p:cNvPr id="48133" name="Picture 2">
            <a:extLst>
              <a:ext uri="{FF2B5EF4-FFF2-40B4-BE49-F238E27FC236}">
                <a16:creationId xmlns:a16="http://schemas.microsoft.com/office/drawing/2014/main" id="{D888109A-F2CE-5505-BFE9-79A7EA08E7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125" t="32613" r="37025" b="50516"/>
          <a:stretch>
            <a:fillRect/>
          </a:stretch>
        </p:blipFill>
        <p:spPr bwMode="auto">
          <a:xfrm>
            <a:off x="2200275" y="1341438"/>
            <a:ext cx="7791450" cy="460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5EB7132C-DEC4-FC93-0976-8C5AD49DA02E}"/>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128003" name="Espaço Reservado para Número de Slide 1">
            <a:extLst>
              <a:ext uri="{FF2B5EF4-FFF2-40B4-BE49-F238E27FC236}">
                <a16:creationId xmlns:a16="http://schemas.microsoft.com/office/drawing/2014/main" id="{C1B86D83-FBA9-31D2-3E5B-1DD7A9114D1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85BDB55-E604-407E-B09F-7553C7C8D86D}" type="slidenum">
              <a:rPr lang="pt-BR" altLang="en-US" smtClean="0">
                <a:solidFill>
                  <a:srgbClr val="898989"/>
                </a:solidFill>
              </a:rPr>
              <a:pPr/>
              <a:t>70</a:t>
            </a:fld>
            <a:endParaRPr lang="pt-BR" altLang="en-US">
              <a:solidFill>
                <a:srgbClr val="898989"/>
              </a:solidFill>
            </a:endParaRPr>
          </a:p>
        </p:txBody>
      </p:sp>
    </p:spTree>
    <p:extLst>
      <p:ext uri="{BB962C8B-B14F-4D97-AF65-F5344CB8AC3E}">
        <p14:creationId xmlns:p14="http://schemas.microsoft.com/office/powerpoint/2010/main" val="2019153945"/>
      </p:ext>
    </p:ext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F3603D-0638-46BB-BC92-A3FC0F79301D}"/>
              </a:ext>
            </a:extLst>
          </p:cNvPr>
          <p:cNvSpPr/>
          <p:nvPr/>
        </p:nvSpPr>
        <p:spPr>
          <a:xfrm>
            <a:off x="10845800" y="3019425"/>
            <a:ext cx="1346200" cy="3905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11" name="Rectangle 10">
            <a:extLst>
              <a:ext uri="{FF2B5EF4-FFF2-40B4-BE49-F238E27FC236}">
                <a16:creationId xmlns:a16="http://schemas.microsoft.com/office/drawing/2014/main" id="{D34F9C16-32BB-9C78-56C6-DA63AA117611}"/>
              </a:ext>
            </a:extLst>
          </p:cNvPr>
          <p:cNvSpPr/>
          <p:nvPr/>
        </p:nvSpPr>
        <p:spPr>
          <a:xfrm>
            <a:off x="0" y="3019425"/>
            <a:ext cx="1346200" cy="3905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130052" name="Retângulo 1">
            <a:extLst>
              <a:ext uri="{FF2B5EF4-FFF2-40B4-BE49-F238E27FC236}">
                <a16:creationId xmlns:a16="http://schemas.microsoft.com/office/drawing/2014/main" id="{93607824-21F5-E935-FFAB-CC044183FD5D}"/>
              </a:ext>
            </a:extLst>
          </p:cNvPr>
          <p:cNvSpPr>
            <a:spLocks noChangeArrowheads="1"/>
          </p:cNvSpPr>
          <p:nvPr/>
        </p:nvSpPr>
        <p:spPr bwMode="auto">
          <a:xfrm>
            <a:off x="1346200" y="2795588"/>
            <a:ext cx="94996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pt-BR" altLang="en-US" sz="5000" b="1">
                <a:solidFill>
                  <a:schemeClr val="tx2"/>
                </a:solidFill>
                <a:latin typeface="Poppins" panose="00000500000000000000" pitchFamily="2" charset="0"/>
              </a:rPr>
              <a:t>Obrigado!</a:t>
            </a:r>
            <a:br>
              <a:rPr lang="pt-BR" altLang="en-US" b="1">
                <a:latin typeface="Century Gothic" panose="020B0502020202020204" pitchFamily="34" charset="0"/>
              </a:rPr>
            </a:br>
            <a:endParaRPr lang="pt-BR" altLang="en-US" b="1">
              <a:latin typeface="Century Gothic" panose="020B0502020202020204" pitchFamily="34" charset="0"/>
            </a:endParaRPr>
          </a:p>
        </p:txBody>
      </p:sp>
      <p:pic>
        <p:nvPicPr>
          <p:cNvPr id="130053" name="Imagem 8">
            <a:extLst>
              <a:ext uri="{FF2B5EF4-FFF2-40B4-BE49-F238E27FC236}">
                <a16:creationId xmlns:a16="http://schemas.microsoft.com/office/drawing/2014/main" id="{633E1A3B-0BF2-7D8A-A522-979F8A1892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7938" y="333375"/>
            <a:ext cx="2160587"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0694D273-2180-8F10-BC90-FBA49EA09C32}"/>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50179" name="Espaço Reservado para Número de Slide 1">
            <a:extLst>
              <a:ext uri="{FF2B5EF4-FFF2-40B4-BE49-F238E27FC236}">
                <a16:creationId xmlns:a16="http://schemas.microsoft.com/office/drawing/2014/main" id="{074E3F31-2285-CF80-319E-3112C9740FB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D872214-27D5-4DDE-BBFB-143DEAFD38E9}" type="slidenum">
              <a:rPr lang="pt-BR" altLang="en-US" smtClean="0">
                <a:solidFill>
                  <a:srgbClr val="898989"/>
                </a:solidFill>
              </a:rPr>
              <a:pPr/>
              <a:t>8</a:t>
            </a:fld>
            <a:endParaRPr lang="pt-BR" altLang="en-US">
              <a:solidFill>
                <a:srgbClr val="898989"/>
              </a:solidFill>
            </a:endParaRPr>
          </a:p>
        </p:txBody>
      </p:sp>
      <p:pic>
        <p:nvPicPr>
          <p:cNvPr id="50180" name="Imagem 2">
            <a:extLst>
              <a:ext uri="{FF2B5EF4-FFF2-40B4-BE49-F238E27FC236}">
                <a16:creationId xmlns:a16="http://schemas.microsoft.com/office/drawing/2014/main" id="{CE6282B7-4B63-6A9E-6F89-295BDB9C2D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1075" y="946150"/>
            <a:ext cx="7689850"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 Box 2">
            <a:extLst>
              <a:ext uri="{FF2B5EF4-FFF2-40B4-BE49-F238E27FC236}">
                <a16:creationId xmlns:a16="http://schemas.microsoft.com/office/drawing/2014/main" id="{B04E8A5D-F5C3-E245-2D43-F99B7C3AF0D1}"/>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Diálise</a:t>
            </a:r>
            <a:endParaRPr lang="pt-BR" altLang="pt-BR" sz="3600" b="1">
              <a:solidFill>
                <a:srgbClr val="283461"/>
              </a:solidFill>
              <a:latin typeface="Arial" panose="020B0604020202020204" pitchFamily="34" charset="0"/>
              <a:cs typeface="Arial" panose="020B0604020202020204" pitchFamily="34" charset="0"/>
            </a:endParaRP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BAEF4456-4BD3-FA39-ECFA-780A7DEFEB9B}"/>
              </a:ext>
            </a:extLst>
          </p:cNvPr>
          <p:cNvSpPr/>
          <p:nvPr/>
        </p:nvSpPr>
        <p:spPr>
          <a:xfrm>
            <a:off x="0" y="0"/>
            <a:ext cx="839788" cy="735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52227" name="Espaço Reservado para Número de Slide 1">
            <a:extLst>
              <a:ext uri="{FF2B5EF4-FFF2-40B4-BE49-F238E27FC236}">
                <a16:creationId xmlns:a16="http://schemas.microsoft.com/office/drawing/2014/main" id="{D105087E-976D-DE8C-716B-1F63CC48056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6198298-5A05-4D97-B005-CFCAE23C7D51}" type="slidenum">
              <a:rPr lang="pt-BR" altLang="en-US" smtClean="0">
                <a:solidFill>
                  <a:srgbClr val="898989"/>
                </a:solidFill>
              </a:rPr>
              <a:pPr/>
              <a:t>9</a:t>
            </a:fld>
            <a:endParaRPr lang="pt-BR" altLang="en-US">
              <a:solidFill>
                <a:srgbClr val="898989"/>
              </a:solidFill>
            </a:endParaRPr>
          </a:p>
        </p:txBody>
      </p:sp>
      <p:pic>
        <p:nvPicPr>
          <p:cNvPr id="52228" name="Imagem 1">
            <a:extLst>
              <a:ext uri="{FF2B5EF4-FFF2-40B4-BE49-F238E27FC236}">
                <a16:creationId xmlns:a16="http://schemas.microsoft.com/office/drawing/2014/main" id="{C4F06D8E-B1DE-3EBD-3A14-F3521A4631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250" y="952500"/>
            <a:ext cx="76835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 Box 2">
            <a:extLst>
              <a:ext uri="{FF2B5EF4-FFF2-40B4-BE49-F238E27FC236}">
                <a16:creationId xmlns:a16="http://schemas.microsoft.com/office/drawing/2014/main" id="{86B41C27-7192-D0DD-0CA9-E104E62E3522}"/>
              </a:ext>
            </a:extLst>
          </p:cNvPr>
          <p:cNvSpPr txBox="1">
            <a:spLocks noChangeArrowheads="1"/>
          </p:cNvSpPr>
          <p:nvPr/>
        </p:nvSpPr>
        <p:spPr bwMode="auto">
          <a:xfrm>
            <a:off x="839788" y="9525"/>
            <a:ext cx="1008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t-BR" altLang="pt-BR" sz="3600" b="1">
                <a:solidFill>
                  <a:schemeClr val="tx2"/>
                </a:solidFill>
                <a:latin typeface="Arial" panose="020B0604020202020204" pitchFamily="34" charset="0"/>
                <a:cs typeface="Arial" panose="020B0604020202020204" pitchFamily="34" charset="0"/>
              </a:rPr>
              <a:t>Diálise</a:t>
            </a:r>
            <a:endParaRPr lang="pt-BR" altLang="pt-BR" sz="3600" b="1">
              <a:solidFill>
                <a:srgbClr val="283461"/>
              </a:solidFill>
              <a:latin typeface="Arial" panose="020B0604020202020204" pitchFamily="34" charset="0"/>
              <a:cs typeface="Arial" panose="020B0604020202020204" pitchFamily="34" charset="0"/>
            </a:endParaRPr>
          </a:p>
        </p:txBody>
      </p:sp>
      <p:pic>
        <p:nvPicPr>
          <p:cNvPr id="6" name="Imagem 5">
            <a:extLst>
              <a:ext uri="{FF2B5EF4-FFF2-40B4-BE49-F238E27FC236}">
                <a16:creationId xmlns:a16="http://schemas.microsoft.com/office/drawing/2014/main" id="{E728A1D8-7E78-A259-89BD-D560617E6B79}"/>
              </a:ext>
            </a:extLst>
          </p:cNvPr>
          <p:cNvPicPr>
            <a:picLocks noChangeAspect="1"/>
          </p:cNvPicPr>
          <p:nvPr/>
        </p:nvPicPr>
        <p:blipFill>
          <a:blip r:embed="rId4"/>
          <a:stretch>
            <a:fillRect/>
          </a:stretch>
        </p:blipFill>
        <p:spPr>
          <a:xfrm>
            <a:off x="8762824" y="2811773"/>
            <a:ext cx="3429176" cy="308625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Personalizada 2">
      <a:dk1>
        <a:srgbClr val="000000"/>
      </a:dk1>
      <a:lt1>
        <a:srgbClr val="FFFFFF"/>
      </a:lt1>
      <a:dk2>
        <a:srgbClr val="283461"/>
      </a:dk2>
      <a:lt2>
        <a:srgbClr val="E7E6E6"/>
      </a:lt2>
      <a:accent1>
        <a:srgbClr val="206583"/>
      </a:accent1>
      <a:accent2>
        <a:srgbClr val="00818A"/>
      </a:accent2>
      <a:accent3>
        <a:srgbClr val="F7BE16"/>
      </a:accent3>
      <a:accent4>
        <a:srgbClr val="D2A215"/>
      </a:accent4>
      <a:accent5>
        <a:srgbClr val="62BBAA"/>
      </a:accent5>
      <a:accent6>
        <a:srgbClr val="C00000"/>
      </a:accent6>
      <a:hlink>
        <a:srgbClr val="0563C1"/>
      </a:hlink>
      <a:folHlink>
        <a:srgbClr val="C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30723</TotalTime>
  <Words>2056</Words>
  <Application>Microsoft Office PowerPoint</Application>
  <PresentationFormat>Widescreen</PresentationFormat>
  <Paragraphs>329</Paragraphs>
  <Slides>71</Slides>
  <Notes>70</Notes>
  <HiddenSlides>1</HiddenSlides>
  <MMClips>3</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71</vt:i4>
      </vt:variant>
    </vt:vector>
  </HeadingPairs>
  <TitlesOfParts>
    <vt:vector size="80" baseType="lpstr">
      <vt:lpstr>-apple-system</vt:lpstr>
      <vt:lpstr>Arial</vt:lpstr>
      <vt:lpstr>Calibri</vt:lpstr>
      <vt:lpstr>Calibri Light</vt:lpstr>
      <vt:lpstr>Century Gothic</vt:lpstr>
      <vt:lpstr>Poppins</vt:lpstr>
      <vt:lpstr>Söhne</vt:lpstr>
      <vt:lpstr>Source Sans Pro</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TMint Developer</dc:creator>
  <cp:lastModifiedBy>Amilton Botelho Junior</cp:lastModifiedBy>
  <cp:revision>810</cp:revision>
  <dcterms:created xsi:type="dcterms:W3CDTF">2019-02-11T03:01:40Z</dcterms:created>
  <dcterms:modified xsi:type="dcterms:W3CDTF">2023-04-18T01:20:29Z</dcterms:modified>
</cp:coreProperties>
</file>