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261" r:id="rId3"/>
    <p:sldId id="281" r:id="rId4"/>
    <p:sldId id="262" r:id="rId5"/>
    <p:sldId id="282" r:id="rId6"/>
    <p:sldId id="290" r:id="rId7"/>
    <p:sldId id="289" r:id="rId8"/>
    <p:sldId id="288" r:id="rId9"/>
    <p:sldId id="283" r:id="rId10"/>
    <p:sldId id="284" r:id="rId11"/>
    <p:sldId id="287" r:id="rId12"/>
    <p:sldId id="286" r:id="rId13"/>
    <p:sldId id="275" r:id="rId14"/>
    <p:sldId id="277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779CC93D-E52E-4D84-901B-11D7331DD495}">
          <p14:sldIdLst>
            <p14:sldId id="259"/>
          </p14:sldIdLst>
        </p14:section>
        <p14:section name="Visão Geral e Objetivos" id="{ABA716BF-3A5C-4ADB-94C9-CFEF84EBA240}">
          <p14:sldIdLst>
            <p14:sldId id="261"/>
            <p14:sldId id="281"/>
            <p14:sldId id="262"/>
            <p14:sldId id="282"/>
            <p14:sldId id="290"/>
            <p14:sldId id="289"/>
            <p14:sldId id="288"/>
            <p14:sldId id="283"/>
            <p14:sldId id="284"/>
            <p14:sldId id="287"/>
          </p14:sldIdLst>
        </p14:section>
        <p14:section name="Tópico 1" id="{6D9936A3-3945-4757-BC8B-B5C252D8E036}">
          <p14:sldIdLst>
            <p14:sldId id="286"/>
          </p14:sldIdLst>
        </p14:section>
        <p14:section name="Exemplos de Slides para Elementos Visuais" id="{BAB3A466-96C9-4230-9978-795378D75699}">
          <p14:sldIdLst/>
        </p14:section>
        <p14:section name="Conclusão e Resumo" id="{790CEF5B-569A-4C2F-BED5-750B08C0E5AD}">
          <p14:sldIdLst>
            <p14:sldId id="275"/>
            <p14:sldId id="277"/>
          </p14:sldIdLst>
        </p14:section>
        <p14:section name="Apêndice" id="{3F78B471-41DA-46F2-A8E4-97E471896AB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9ED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83977" autoAdjust="0"/>
  </p:normalViewPr>
  <p:slideViewPr>
    <p:cSldViewPr>
      <p:cViewPr>
        <p:scale>
          <a:sx n="64" d="100"/>
          <a:sy n="64" d="100"/>
        </p:scale>
        <p:origin x="-15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4EE5CD8-078F-4590-BF9C-A341A294A016}">
      <dgm:prSet phldrT="[Text]" custT="1"/>
      <dgm:spPr/>
      <dgm:t>
        <a:bodyPr/>
        <a:lstStyle/>
        <a:p>
          <a:r>
            <a:rPr lang="pt-BR" sz="4400"/>
            <a:t>1</a:t>
          </a: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pt-BR" sz="3200"/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pt-BR" sz="3200"/>
        </a:p>
      </dgm:t>
    </dgm:pt>
    <dgm:pt modelId="{AA046201-5C4D-445E-BF0B-5C6D2B0A1945}">
      <dgm:prSet phldrT="[Text]" custT="1"/>
      <dgm:spPr/>
      <dgm:t>
        <a:bodyPr/>
        <a:lstStyle/>
        <a:p>
          <a:r>
            <a:rPr lang="pt-BR" sz="4400"/>
            <a:t>2</a:t>
          </a:r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pt-BR" sz="3200"/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pt-BR" sz="3200"/>
        </a:p>
      </dgm:t>
    </dgm:pt>
    <dgm:pt modelId="{C59269D0-92A5-481C-BA64-727AFB0DD545}">
      <dgm:prSet phldrT="[Text]" custT="1"/>
      <dgm:spPr/>
      <dgm:t>
        <a:bodyPr/>
        <a:lstStyle/>
        <a:p>
          <a:pPr algn="ctr"/>
          <a:r>
            <a:rPr lang="pt-B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PEERING </a:t>
          </a:r>
          <a:endParaRPr lang="pt-BR" sz="3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pt-BR" sz="3200"/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pt-BR" sz="3200"/>
        </a:p>
      </dgm:t>
    </dgm:pt>
    <dgm:pt modelId="{D1776C8F-2B10-4075-8DF7-7F65AB725ED5}">
      <dgm:prSet phldrT="[Text]" custT="1"/>
      <dgm:spPr/>
      <dgm:t>
        <a:bodyPr/>
        <a:lstStyle/>
        <a:p>
          <a:r>
            <a:rPr lang="pt-BR" sz="4400"/>
            <a:t>3</a:t>
          </a:r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pt-BR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pt-BR" sz="3200"/>
        </a:p>
      </dgm:t>
    </dgm:pt>
    <dgm:pt modelId="{6BE4E373-0656-4EDC-821E-BE09C952B1F6}">
      <dgm:prSet phldrT="[Text]" custT="1"/>
      <dgm:spPr/>
      <dgm:t>
        <a:bodyPr/>
        <a:lstStyle/>
        <a:p>
          <a:pPr algn="ctr"/>
          <a:r>
            <a: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COMPARTILHAMENTO</a:t>
          </a:r>
          <a:endParaRPr lang="pt-BR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pt-BR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pt-BR" sz="3200"/>
        </a:p>
      </dgm:t>
    </dgm:pt>
    <dgm:pt modelId="{1E4D3931-0DBD-4211-A24A-6AF364284B1E}">
      <dgm:prSet phldrT="[Text]" custT="1"/>
      <dgm:spPr/>
      <dgm:t>
        <a:bodyPr/>
        <a:lstStyle/>
        <a:p>
          <a:pPr marL="280988" indent="-280988" algn="ctr"/>
          <a:r>
            <a:rPr lang="pt-B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ABERTO</a:t>
          </a:r>
          <a:endParaRPr lang="pt-BR" sz="3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pt-BR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pt-BR" sz="3200"/>
        </a:p>
      </dgm:t>
    </dgm:pt>
    <dgm:pt modelId="{91CD6E7E-3DFE-443A-9F03-F5CF3C5EBE3B}">
      <dgm:prSet phldrT="[Text]" custT="1"/>
      <dgm:spPr/>
      <dgm:t>
        <a:bodyPr/>
        <a:lstStyle/>
        <a:p>
          <a:r>
            <a:rPr lang="pt-BR" sz="3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   </a:t>
          </a:r>
          <a:endParaRPr lang="pt-BR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24B12-A0FF-4BC9-ADC5-1C928AD50325}" type="parTrans" cxnId="{8D89E3EF-E0A5-43CE-A810-ABA95366100D}">
      <dgm:prSet/>
      <dgm:spPr/>
      <dgm:t>
        <a:bodyPr/>
        <a:lstStyle/>
        <a:p>
          <a:endParaRPr lang="pt-BR"/>
        </a:p>
      </dgm:t>
    </dgm:pt>
    <dgm:pt modelId="{B23B4FFD-9784-44C0-98F9-5D35275AD5E5}" type="sibTrans" cxnId="{8D89E3EF-E0A5-43CE-A810-ABA95366100D}">
      <dgm:prSet/>
      <dgm:spPr/>
      <dgm:t>
        <a:bodyPr/>
        <a:lstStyle/>
        <a:p>
          <a:endParaRPr lang="pt-BR"/>
        </a:p>
      </dgm:t>
    </dgm:pt>
    <dgm:pt modelId="{5544F5AD-ED66-4084-8331-EC9998DF8547}">
      <dgm:prSet phldrT="[Text]" custT="1"/>
      <dgm:spPr/>
      <dgm:t>
        <a:bodyPr/>
        <a:lstStyle/>
        <a:p>
          <a:r>
            <a: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AÇÃO GLOBAL</a:t>
          </a:r>
          <a:endParaRPr lang="pt-B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0B500-F9D1-42C6-953C-E8D4C07972AA}" type="sibTrans" cxnId="{ACD5F856-2E19-420E-923D-4619F3CEF533}">
      <dgm:prSet/>
      <dgm:spPr/>
      <dgm:t>
        <a:bodyPr/>
        <a:lstStyle/>
        <a:p>
          <a:endParaRPr lang="pt-BR"/>
        </a:p>
      </dgm:t>
    </dgm:pt>
    <dgm:pt modelId="{BC27AE17-1586-416F-A9D0-2A8429979BF4}" type="parTrans" cxnId="{ACD5F856-2E19-420E-923D-4619F3CEF533}">
      <dgm:prSet/>
      <dgm:spPr/>
      <dgm:t>
        <a:bodyPr/>
        <a:lstStyle/>
        <a:p>
          <a:endParaRPr lang="pt-BR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pt-BR"/>
        </a:p>
      </dgm:t>
    </dgm:pt>
    <dgm:pt modelId="{7E429971-BC57-430F-BB25-C0574E5E39E3}" type="pres">
      <dgm:prSet presAssocID="{74EE5CD8-078F-4590-BF9C-A341A294A016}" presName="parentText" presStyleLbl="node1" presStyleIdx="0" presStyleCnt="5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3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B8574CC-D4F2-4555-AEE3-F4EE58B11D03}" type="pres">
      <dgm:prSet presAssocID="{CF9FB981-E6ED-4440-AC98-4E4E2ABA2C55}" presName="sp" presStyleCnt="0"/>
      <dgm:spPr/>
      <dgm:t>
        <a:bodyPr/>
        <a:lstStyle/>
        <a:p>
          <a:endParaRPr lang="pt-BR"/>
        </a:p>
      </dgm:t>
    </dgm:pt>
    <dgm:pt modelId="{85B8F607-FDD8-476A-ADBE-E1250824F294}" type="pres">
      <dgm:prSet presAssocID="{AA046201-5C4D-445E-BF0B-5C6D2B0A1945}" presName="linNode" presStyleCnt="0"/>
      <dgm:spPr/>
      <dgm:t>
        <a:bodyPr/>
        <a:lstStyle/>
        <a:p>
          <a:endParaRPr lang="pt-BR"/>
        </a:p>
      </dgm:t>
    </dgm:pt>
    <dgm:pt modelId="{C04276DC-EE64-470A-B8BC-09067B8045FA}" type="pres">
      <dgm:prSet presAssocID="{AA046201-5C4D-445E-BF0B-5C6D2B0A1945}" presName="parentText" presStyleLbl="node1" presStyleIdx="1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B37A5355-225B-4C6F-AED7-6C620F99EECC}" type="pres">
      <dgm:prSet presAssocID="{AA046201-5C4D-445E-BF0B-5C6D2B0A1945}" presName="descendantText" presStyleLbl="alignAccFollowNode1" presStyleIdx="1" presStyleCnt="3" custScaleX="259632" custLinFactNeighborX="75" custLinFactNeighborY="28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5ACAA866-A8A8-4183-97B5-CEEAB1525C60}" type="pres">
      <dgm:prSet presAssocID="{40767EFF-7D52-4469-ACEE-7D28E67337E2}" presName="sp" presStyleCnt="0"/>
      <dgm:spPr/>
      <dgm:t>
        <a:bodyPr/>
        <a:lstStyle/>
        <a:p>
          <a:endParaRPr lang="pt-BR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pt-BR"/>
        </a:p>
      </dgm:t>
    </dgm:pt>
    <dgm:pt modelId="{F5034101-5B7D-4FE7-B47A-5A48CF39606B}" type="pres">
      <dgm:prSet presAssocID="{D1776C8F-2B10-4075-8DF7-7F65AB725ED5}" presName="parentText" presStyleLbl="node1" presStyleIdx="2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pt-BR"/>
        </a:p>
      </dgm:t>
    </dgm:pt>
    <dgm:pt modelId="{C7C3E6FD-D83F-4BDA-907E-B5EE041DA931}" type="pres">
      <dgm:prSet presAssocID="{D1776C8F-2B10-4075-8DF7-7F65AB725ED5}" presName="descendantText" presStyleLbl="alignAccFollowNode1" presStyleIdx="2" presStyleCnt="3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9657B638-2BD1-4F2C-84D4-2A216E7060F0}" type="pres">
      <dgm:prSet presAssocID="{88B75C29-8054-417D-BCE3-878A55118F6D}" presName="sp" presStyleCnt="0"/>
      <dgm:spPr/>
    </dgm:pt>
    <dgm:pt modelId="{379781C0-3DA5-41B3-AC7A-EC9FD15C25F2}" type="pres">
      <dgm:prSet presAssocID="{91CD6E7E-3DFE-443A-9F03-F5CF3C5EBE3B}" presName="linNode" presStyleCnt="0"/>
      <dgm:spPr/>
    </dgm:pt>
    <dgm:pt modelId="{DD7DCCE9-1680-4C3D-AB7E-36A74B3155D9}" type="pres">
      <dgm:prSet presAssocID="{91CD6E7E-3DFE-443A-9F03-F5CF3C5EBE3B}" presName="parentText" presStyleLbl="node1" presStyleIdx="3" presStyleCnt="5" custScaleX="5155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55787C-F7D2-4CE2-AB5A-B6095753DD20}" type="pres">
      <dgm:prSet presAssocID="{B23B4FFD-9784-44C0-98F9-5D35275AD5E5}" presName="sp" presStyleCnt="0"/>
      <dgm:spPr/>
    </dgm:pt>
    <dgm:pt modelId="{B6ADB9F2-9C40-4F6E-9CA5-E40F94F691A6}" type="pres">
      <dgm:prSet presAssocID="{5544F5AD-ED66-4084-8331-EC9998DF8547}" presName="linNode" presStyleCnt="0"/>
      <dgm:spPr/>
    </dgm:pt>
    <dgm:pt modelId="{4FF1F972-7127-4C23-938A-1DF9DBF4DE9D}" type="pres">
      <dgm:prSet presAssocID="{5544F5AD-ED66-4084-8331-EC9998DF8547}" presName="parentText" presStyleLbl="node1" presStyleIdx="4" presStyleCnt="5" custScaleX="228896" custLinFactY="-6690" custLinFactNeighborX="59057" custLinFactNeighborY="-100000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</dgm:ptLst>
  <dgm:cxnLst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3D887057-7E91-45EF-8E4B-3006C2DFECB4}" type="presOf" srcId="{6BE4E373-0656-4EDC-821E-BE09C952B1F6}" destId="{C7C3E6FD-D83F-4BDA-907E-B5EE041DA931}" srcOrd="0" destOrd="0" presId="urn:microsoft.com/office/officeart/2005/8/layout/vList5"/>
    <dgm:cxn modelId="{B6416E04-E5DE-46CA-AD27-47EBE280D636}" type="presOf" srcId="{C59269D0-92A5-481C-BA64-727AFB0DD545}" destId="{B37A5355-225B-4C6F-AED7-6C620F99EECC}" srcOrd="0" destOrd="0" presId="urn:microsoft.com/office/officeart/2005/8/layout/vList5"/>
    <dgm:cxn modelId="{ACD5F856-2E19-420E-923D-4619F3CEF533}" srcId="{F6FEADD9-F67D-41F5-BA4C-3C84956E7F46}" destId="{5544F5AD-ED66-4084-8331-EC9998DF8547}" srcOrd="4" destOrd="0" parTransId="{BC27AE17-1586-416F-A9D0-2A8429979BF4}" sibTransId="{5E70B500-F9D1-42C6-953C-E8D4C07972AA}"/>
    <dgm:cxn modelId="{39B2E6AE-9815-4DC5-8136-F361EF97DB7B}" type="presOf" srcId="{5544F5AD-ED66-4084-8331-EC9998DF8547}" destId="{4FF1F972-7127-4C23-938A-1DF9DBF4DE9D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5417F3DF-8CAE-4E6C-ADBB-ED6F50084B8E}" type="presOf" srcId="{D1776C8F-2B10-4075-8DF7-7F65AB725ED5}" destId="{F5034101-5B7D-4FE7-B47A-5A48CF39606B}" srcOrd="0" destOrd="0" presId="urn:microsoft.com/office/officeart/2005/8/layout/vList5"/>
    <dgm:cxn modelId="{0F6FE56D-FDE5-4197-8CA2-5FB377A8D3D2}" type="presOf" srcId="{91CD6E7E-3DFE-443A-9F03-F5CF3C5EBE3B}" destId="{DD7DCCE9-1680-4C3D-AB7E-36A74B3155D9}" srcOrd="0" destOrd="0" presId="urn:microsoft.com/office/officeart/2005/8/layout/vList5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DBCA7E61-D822-40A0-A27A-D7E092386A0B}" type="presOf" srcId="{F6FEADD9-F67D-41F5-BA4C-3C84956E7F46}" destId="{AAE7A1E6-6847-453D-B55B-8A82BF138C1D}" srcOrd="0" destOrd="0" presId="urn:microsoft.com/office/officeart/2005/8/layout/vList5"/>
    <dgm:cxn modelId="{9A0DCB65-9DCB-4972-9768-1762E4116F3C}" type="presOf" srcId="{74EE5CD8-078F-4590-BF9C-A341A294A016}" destId="{7E429971-BC57-430F-BB25-C0574E5E39E3}" srcOrd="0" destOrd="0" presId="urn:microsoft.com/office/officeart/2005/8/layout/vList5"/>
    <dgm:cxn modelId="{8D89E3EF-E0A5-43CE-A810-ABA95366100D}" srcId="{F6FEADD9-F67D-41F5-BA4C-3C84956E7F46}" destId="{91CD6E7E-3DFE-443A-9F03-F5CF3C5EBE3B}" srcOrd="3" destOrd="0" parTransId="{AB724B12-A0FF-4BC9-ADC5-1C928AD50325}" sibTransId="{B23B4FFD-9784-44C0-98F9-5D35275AD5E5}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1D12F37E-DF42-400C-B5B5-A8FAF49EC0EC}" type="presOf" srcId="{1E4D3931-0DBD-4211-A24A-6AF364284B1E}" destId="{D54B1729-BC98-42C1-9C6C-D65DCBA4358F}" srcOrd="0" destOrd="0" presId="urn:microsoft.com/office/officeart/2005/8/layout/vList5"/>
    <dgm:cxn modelId="{AFF7133D-5E9D-4613-9299-006F9E49301B}" type="presOf" srcId="{AA046201-5C4D-445E-BF0B-5C6D2B0A1945}" destId="{C04276DC-EE64-470A-B8BC-09067B8045FA}" srcOrd="0" destOrd="0" presId="urn:microsoft.com/office/officeart/2005/8/layout/vList5"/>
    <dgm:cxn modelId="{1E18118B-9778-4714-A249-2B714D5427F7}" type="presParOf" srcId="{AAE7A1E6-6847-453D-B55B-8A82BF138C1D}" destId="{C4407577-18A2-46E0-8805-2838042EB67A}" srcOrd="0" destOrd="0" presId="urn:microsoft.com/office/officeart/2005/8/layout/vList5"/>
    <dgm:cxn modelId="{84152E8A-21A6-4CAF-BC09-47C13F4FFFB8}" type="presParOf" srcId="{C4407577-18A2-46E0-8805-2838042EB67A}" destId="{7E429971-BC57-430F-BB25-C0574E5E39E3}" srcOrd="0" destOrd="0" presId="urn:microsoft.com/office/officeart/2005/8/layout/vList5"/>
    <dgm:cxn modelId="{1D51832F-3B38-483B-8C08-BDD413206841}" type="presParOf" srcId="{C4407577-18A2-46E0-8805-2838042EB67A}" destId="{D54B1729-BC98-42C1-9C6C-D65DCBA4358F}" srcOrd="1" destOrd="0" presId="urn:microsoft.com/office/officeart/2005/8/layout/vList5"/>
    <dgm:cxn modelId="{F2BB24AB-7DB6-4F0F-92D8-664E0F322520}" type="presParOf" srcId="{AAE7A1E6-6847-453D-B55B-8A82BF138C1D}" destId="{AB8574CC-D4F2-4555-AEE3-F4EE58B11D03}" srcOrd="1" destOrd="0" presId="urn:microsoft.com/office/officeart/2005/8/layout/vList5"/>
    <dgm:cxn modelId="{3F47CC38-27AC-4E4E-92A2-FDE046382C80}" type="presParOf" srcId="{AAE7A1E6-6847-453D-B55B-8A82BF138C1D}" destId="{85B8F607-FDD8-476A-ADBE-E1250824F294}" srcOrd="2" destOrd="0" presId="urn:microsoft.com/office/officeart/2005/8/layout/vList5"/>
    <dgm:cxn modelId="{B4BBC5E0-69C0-4FD2-84A6-C47E62DEA28D}" type="presParOf" srcId="{85B8F607-FDD8-476A-ADBE-E1250824F294}" destId="{C04276DC-EE64-470A-B8BC-09067B8045FA}" srcOrd="0" destOrd="0" presId="urn:microsoft.com/office/officeart/2005/8/layout/vList5"/>
    <dgm:cxn modelId="{71B90C6E-E0F2-4EE1-8864-5914AAFA20A7}" type="presParOf" srcId="{85B8F607-FDD8-476A-ADBE-E1250824F294}" destId="{B37A5355-225B-4C6F-AED7-6C620F99EECC}" srcOrd="1" destOrd="0" presId="urn:microsoft.com/office/officeart/2005/8/layout/vList5"/>
    <dgm:cxn modelId="{E6DEED78-0C33-4D1D-A595-AFE4311369E4}" type="presParOf" srcId="{AAE7A1E6-6847-453D-B55B-8A82BF138C1D}" destId="{5ACAA866-A8A8-4183-97B5-CEEAB1525C60}" srcOrd="3" destOrd="0" presId="urn:microsoft.com/office/officeart/2005/8/layout/vList5"/>
    <dgm:cxn modelId="{FD2A22C3-24B0-4E4D-A3BC-79528D3FBC48}" type="presParOf" srcId="{AAE7A1E6-6847-453D-B55B-8A82BF138C1D}" destId="{477213BE-9E91-4950-8451-7F60796F47F4}" srcOrd="4" destOrd="0" presId="urn:microsoft.com/office/officeart/2005/8/layout/vList5"/>
    <dgm:cxn modelId="{2D9E3819-8AF8-4F78-AD5E-1D892BCE0381}" type="presParOf" srcId="{477213BE-9E91-4950-8451-7F60796F47F4}" destId="{F5034101-5B7D-4FE7-B47A-5A48CF39606B}" srcOrd="0" destOrd="0" presId="urn:microsoft.com/office/officeart/2005/8/layout/vList5"/>
    <dgm:cxn modelId="{5FD7E964-E46A-45B4-A545-5D657B6094BB}" type="presParOf" srcId="{477213BE-9E91-4950-8451-7F60796F47F4}" destId="{C7C3E6FD-D83F-4BDA-907E-B5EE041DA931}" srcOrd="1" destOrd="0" presId="urn:microsoft.com/office/officeart/2005/8/layout/vList5"/>
    <dgm:cxn modelId="{EED6AB4C-CE3B-41E1-B73D-8F8ED45D673F}" type="presParOf" srcId="{AAE7A1E6-6847-453D-B55B-8A82BF138C1D}" destId="{9657B638-2BD1-4F2C-84D4-2A216E7060F0}" srcOrd="5" destOrd="0" presId="urn:microsoft.com/office/officeart/2005/8/layout/vList5"/>
    <dgm:cxn modelId="{201F623F-B6E5-4A77-82A0-1A067B1756D3}" type="presParOf" srcId="{AAE7A1E6-6847-453D-B55B-8A82BF138C1D}" destId="{379781C0-3DA5-41B3-AC7A-EC9FD15C25F2}" srcOrd="6" destOrd="0" presId="urn:microsoft.com/office/officeart/2005/8/layout/vList5"/>
    <dgm:cxn modelId="{13611A23-D754-4CC0-A4BD-C57311A1882E}" type="presParOf" srcId="{379781C0-3DA5-41B3-AC7A-EC9FD15C25F2}" destId="{DD7DCCE9-1680-4C3D-AB7E-36A74B3155D9}" srcOrd="0" destOrd="0" presId="urn:microsoft.com/office/officeart/2005/8/layout/vList5"/>
    <dgm:cxn modelId="{D4B89F91-C8F1-406C-B070-DE9CE55E159A}" type="presParOf" srcId="{AAE7A1E6-6847-453D-B55B-8A82BF138C1D}" destId="{EA55787C-F7D2-4CE2-AB5A-B6095753DD20}" srcOrd="7" destOrd="0" presId="urn:microsoft.com/office/officeart/2005/8/layout/vList5"/>
    <dgm:cxn modelId="{B52B2D08-B338-4CAB-AB28-6AA4BB20118F}" type="presParOf" srcId="{AAE7A1E6-6847-453D-B55B-8A82BF138C1D}" destId="{B6ADB9F2-9C40-4F6E-9CA5-E40F94F691A6}" srcOrd="8" destOrd="0" presId="urn:microsoft.com/office/officeart/2005/8/layout/vList5"/>
    <dgm:cxn modelId="{0EC11F5C-8D12-44F8-AD1E-C310AB7EB0B1}" type="presParOf" srcId="{B6ADB9F2-9C40-4F6E-9CA5-E40F94F691A6}" destId="{4FF1F972-7127-4C23-938A-1DF9DBF4DE9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3940804" y="-2557888"/>
          <a:ext cx="686241" cy="597750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0988" lvl="1" indent="-280988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ABERTO</a:t>
          </a:r>
          <a:endParaRPr lang="pt-BR" sz="3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295173" y="87743"/>
        <a:ext cx="5977503" cy="686241"/>
      </dsp:txXfrm>
    </dsp:sp>
    <dsp:sp modelId="{7E429971-BC57-430F-BB25-C0574E5E39E3}">
      <dsp:nvSpPr>
        <dsp:cNvPr id="0" name=""/>
        <dsp:cNvSpPr/>
      </dsp:nvSpPr>
      <dsp:spPr>
        <a:xfrm>
          <a:off x="131" y="0"/>
          <a:ext cx="1295042" cy="8578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400" kern="1200"/>
            <a:t>1</a:t>
          </a:r>
        </a:p>
      </dsp:txBody>
      <dsp:txXfrm>
        <a:off x="42005" y="41874"/>
        <a:ext cx="1211294" cy="774054"/>
      </dsp:txXfrm>
    </dsp:sp>
    <dsp:sp modelId="{B37A5355-225B-4C6F-AED7-6C620F99EECC}">
      <dsp:nvSpPr>
        <dsp:cNvPr id="0" name=""/>
        <dsp:cNvSpPr/>
      </dsp:nvSpPr>
      <dsp:spPr>
        <a:xfrm rot="5400000">
          <a:off x="3940935" y="-1637521"/>
          <a:ext cx="686241" cy="5977503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PEERING </a:t>
          </a:r>
          <a:endParaRPr lang="pt-BR" sz="3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295304" y="1008110"/>
        <a:ext cx="5977503" cy="686241"/>
      </dsp:txXfrm>
    </dsp:sp>
    <dsp:sp modelId="{C04276DC-EE64-470A-B8BC-09067B8045FA}">
      <dsp:nvSpPr>
        <dsp:cNvPr id="0" name=""/>
        <dsp:cNvSpPr/>
      </dsp:nvSpPr>
      <dsp:spPr>
        <a:xfrm>
          <a:off x="131" y="902654"/>
          <a:ext cx="1295042" cy="857802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400" kern="1200"/>
            <a:t>2</a:t>
          </a:r>
        </a:p>
      </dsp:txBody>
      <dsp:txXfrm>
        <a:off x="42005" y="944528"/>
        <a:ext cx="1211294" cy="774054"/>
      </dsp:txXfrm>
    </dsp:sp>
    <dsp:sp modelId="{C7C3E6FD-D83F-4BDA-907E-B5EE041DA931}">
      <dsp:nvSpPr>
        <dsp:cNvPr id="0" name=""/>
        <dsp:cNvSpPr/>
      </dsp:nvSpPr>
      <dsp:spPr>
        <a:xfrm rot="5400000">
          <a:off x="3940804" y="-756503"/>
          <a:ext cx="686241" cy="5977503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COMPARTILHAMENTO</a:t>
          </a:r>
          <a:endParaRPr lang="pt-BR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295173" y="1889128"/>
        <a:ext cx="5977503" cy="686241"/>
      </dsp:txXfrm>
    </dsp:sp>
    <dsp:sp modelId="{F5034101-5B7D-4FE7-B47A-5A48CF39606B}">
      <dsp:nvSpPr>
        <dsp:cNvPr id="0" name=""/>
        <dsp:cNvSpPr/>
      </dsp:nvSpPr>
      <dsp:spPr>
        <a:xfrm>
          <a:off x="131" y="1803346"/>
          <a:ext cx="1295042" cy="857802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400" kern="1200"/>
            <a:t>3</a:t>
          </a:r>
        </a:p>
      </dsp:txBody>
      <dsp:txXfrm>
        <a:off x="42005" y="1845220"/>
        <a:ext cx="1211294" cy="774054"/>
      </dsp:txXfrm>
    </dsp:sp>
    <dsp:sp modelId="{DD7DCCE9-1680-4C3D-AB7E-36A74B3155D9}">
      <dsp:nvSpPr>
        <dsp:cNvPr id="0" name=""/>
        <dsp:cNvSpPr/>
      </dsp:nvSpPr>
      <dsp:spPr>
        <a:xfrm>
          <a:off x="131" y="2704039"/>
          <a:ext cx="1349792" cy="857802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   </a:t>
          </a:r>
          <a:endParaRPr lang="pt-BR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05" y="2745913"/>
        <a:ext cx="1266044" cy="774054"/>
      </dsp:txXfrm>
    </dsp:sp>
    <dsp:sp modelId="{4FF1F972-7127-4C23-938A-1DF9DBF4DE9D}">
      <dsp:nvSpPr>
        <dsp:cNvPr id="0" name=""/>
        <dsp:cNvSpPr/>
      </dsp:nvSpPr>
      <dsp:spPr>
        <a:xfrm>
          <a:off x="1279828" y="2689542"/>
          <a:ext cx="5992979" cy="857802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AÇÃO GLOBAL</a:t>
          </a:r>
          <a:endParaRPr lang="pt-B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9828" y="2689542"/>
        <a:ext cx="5992979" cy="857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D83FDC75-7F73-4A4A-A77C-09AADF00E0EA}" type="datetimeFigureOut">
              <a:rPr lang="pt-BR" smtClean="0"/>
              <a:pPr/>
              <a:t>29/11/2016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459226BF-1F13-42D3-80DC-373E7ADD1EB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072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48AEF76B-3757-4A0B-AF93-28494465C1DD}" type="datetimeFigureOut">
              <a:pPr/>
              <a:t>29/11/2016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75693FD4-8F83-4EF7-AC3F-0DC0388986B0}" type="slidenum"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75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/>
            </a:pPr>
            <a:r>
              <a:rPr lang="pt-BR" dirty="0" smtClean="0"/>
              <a:t>Este modelo pode ser usado como arquivo de partida para apresentar materiais de treinamento em um cenário em grupo.</a:t>
            </a:r>
          </a:p>
          <a:p>
            <a:endParaRPr lang="pt-BR" dirty="0" smtClean="0"/>
          </a:p>
          <a:p>
            <a:pPr lvl="0"/>
            <a:r>
              <a:rPr lang="pt-BR" sz="1200" b="1" dirty="0" smtClean="0"/>
              <a:t>Seções</a:t>
            </a:r>
            <a:endParaRPr lang="pt-BR" sz="1200" b="0" dirty="0" smtClean="0"/>
          </a:p>
          <a:p>
            <a:pPr lvl="0"/>
            <a:r>
              <a:rPr lang="pt-BR" sz="1200" b="0" dirty="0" smtClean="0"/>
              <a:t>Clique com o botão direito em um slide para adicionar seções.</a:t>
            </a:r>
            <a:r>
              <a:rPr lang="pt-BR" sz="1200" b="0" baseline="0" dirty="0" smtClean="0"/>
              <a:t> Seções podem ajudar a organizar slides ou a facilitar a colaboração entre vários autores.</a:t>
            </a:r>
            <a:endParaRPr lang="pt-BR" sz="1200" b="0" dirty="0" smtClean="0"/>
          </a:p>
          <a:p>
            <a:pPr lvl="0"/>
            <a:endParaRPr lang="pt-BR" sz="1200" b="1" dirty="0" smtClean="0"/>
          </a:p>
          <a:p>
            <a:pPr lvl="0"/>
            <a:r>
              <a:rPr lang="pt-BR" sz="1200" b="1" dirty="0" smtClean="0"/>
              <a:t>Anotações</a:t>
            </a:r>
          </a:p>
          <a:p>
            <a:pPr lvl="0"/>
            <a:r>
              <a:rPr lang="pt-BR" sz="1200" dirty="0" smtClean="0"/>
              <a:t>Use a seção Anotações para anotações da apresentação ou para fornecer detalhes adicionais ao público.</a:t>
            </a:r>
            <a:r>
              <a:rPr lang="pt-BR" sz="1200" baseline="0" dirty="0" smtClean="0"/>
              <a:t> Exiba essas anotações no Modo de Exibição de Apresentação durante a sua apresentação. </a:t>
            </a:r>
          </a:p>
          <a:p>
            <a:pPr lvl="0">
              <a:buFontTx/>
              <a:buNone/>
            </a:pPr>
            <a:r>
              <a:rPr lang="pt-BR" sz="1200" dirty="0" smtClean="0"/>
              <a:t>Considere o tamanho da fonte (importante para acessibilidade, visibilidade, gravação em vídeo e produção online)</a:t>
            </a:r>
          </a:p>
          <a:p>
            <a:pPr lvl="0"/>
            <a:endParaRPr lang="pt-BR" sz="1200" dirty="0" smtClean="0"/>
          </a:p>
          <a:p>
            <a:pPr lvl="0">
              <a:buFontTx/>
              <a:buNone/>
            </a:pPr>
            <a:r>
              <a:rPr lang="pt-BR" sz="1200" b="1" dirty="0" smtClean="0"/>
              <a:t>Cores coordenadas </a:t>
            </a:r>
          </a:p>
          <a:p>
            <a:pPr lvl="0">
              <a:buFontTx/>
              <a:buNone/>
            </a:pPr>
            <a:r>
              <a:rPr lang="pt-BR" sz="1200" dirty="0" smtClean="0"/>
              <a:t>Preste atenção especial aos gráficos, tabelas e caixas de texto.</a:t>
            </a:r>
            <a:r>
              <a:rPr lang="pt-BR" sz="1200" baseline="0" dirty="0" smtClean="0"/>
              <a:t> </a:t>
            </a:r>
            <a:endParaRPr lang="pt-BR" sz="1200" dirty="0" smtClean="0"/>
          </a:p>
          <a:p>
            <a:pPr lvl="0"/>
            <a:r>
              <a:rPr lang="pt-BR" sz="1200" dirty="0" smtClean="0"/>
              <a:t>Leve em consideração que os participantes irão imprimir em preto-e-branco ou </a:t>
            </a:r>
            <a:r>
              <a:rPr lang="pt-BR" sz="1200" dirty="0" err="1" smtClean="0"/>
              <a:t>escala de cinza</a:t>
            </a:r>
            <a:r>
              <a:rPr lang="pt-BR" sz="1200" dirty="0" smtClean="0"/>
              <a:t>. Execute uma impressão de teste para ter certeza de que as suas cores irão funcionar quando forem impressas em preto-e-branco puros e </a:t>
            </a:r>
            <a:r>
              <a:rPr lang="pt-BR" sz="1200" dirty="0" err="1" smtClean="0"/>
              <a:t>escala de cinza</a:t>
            </a:r>
            <a:r>
              <a:rPr lang="pt-BR" sz="1200" dirty="0" smtClean="0"/>
              <a:t>.</a:t>
            </a:r>
          </a:p>
          <a:p>
            <a:pPr lvl="0">
              <a:buFontTx/>
              <a:buNone/>
            </a:pPr>
            <a:endParaRPr lang="pt-BR" sz="1200" dirty="0" smtClean="0"/>
          </a:p>
          <a:p>
            <a:pPr lvl="0">
              <a:buFontTx/>
              <a:buNone/>
            </a:pPr>
            <a:r>
              <a:rPr lang="pt-BR" sz="1200" b="1" dirty="0" smtClean="0"/>
              <a:t>Elementos gráficos, tabelas e gráficos</a:t>
            </a:r>
          </a:p>
          <a:p>
            <a:pPr lvl="0"/>
            <a:r>
              <a:rPr lang="pt-BR" sz="1200" dirty="0" smtClean="0"/>
              <a:t>Mantenha a simplicidade: se possível, use estilos e cores consistentes e não confusos.</a:t>
            </a:r>
          </a:p>
          <a:p>
            <a:pPr lvl="0"/>
            <a:r>
              <a:rPr lang="pt-BR" sz="1200" dirty="0" smtClean="0"/>
              <a:t>Rotule todos os gráficos e tabelas.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/>
            </a:pPr>
            <a:r>
              <a:rPr lang="pt-BR" b="0" dirty="0" smtClean="0"/>
              <a:t>O Que</a:t>
            </a:r>
            <a:r>
              <a:rPr lang="pt-BR" b="0" baseline="0" dirty="0" smtClean="0"/>
              <a:t> o público poderá fazer após a conclusão deste treinamento?</a:t>
            </a:r>
            <a:r>
              <a:rPr lang="pt-BR" dirty="0" smtClean="0"/>
              <a:t> Descreva brevemente cada objetivo e como o público</a:t>
            </a:r>
            <a:r>
              <a:rPr lang="pt-BR" baseline="0" dirty="0" smtClean="0"/>
              <a:t> </a:t>
            </a:r>
            <a:r>
              <a:rPr lang="pt-BR" dirty="0" smtClean="0"/>
              <a:t>se beneficiará</a:t>
            </a:r>
            <a:r>
              <a:rPr lang="pt-BR" baseline="0" dirty="0" smtClean="0"/>
              <a:t> apresentação.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/>
            </a:pPr>
            <a:r>
              <a:rPr lang="pt-BR" dirty="0" smtClean="0"/>
              <a:t>Use um cabeçalho de seção para cada um dos tópicos, para que a transição seja evidente ao público. 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12</a:t>
            </a:fld>
            <a:endParaRPr 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Resuma o conteúdo da apresentação reafirmando os pontos importantes das lições.</a:t>
            </a:r>
          </a:p>
          <a:p>
            <a:r>
              <a:rPr lang="pt-BR" dirty="0" smtClean="0"/>
              <a:t>Do que você deseja que a audiência se lembre quando sair da sua apresentação?</a:t>
            </a:r>
          </a:p>
          <a:p>
            <a:endParaRPr lang="pt-BR" dirty="0" smtClean="0"/>
          </a:p>
          <a:p>
            <a:r>
              <a:rPr lang="pt-BR" dirty="0" smtClean="0"/>
              <a:t>Salve sua apresentação em um vídeo para facilitar a distribuição (Para criar um vídeo, clique na guia Arquivo e clique em Compartilhar. Em Tipos de Arquivo, clique em Criar Vídeo.)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13</a:t>
            </a:fld>
            <a:endParaRPr lang="pt-B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pt-BR" dirty="0" smtClean="0"/>
              <a:t>Microsoft </a:t>
            </a:r>
            <a:r>
              <a:rPr lang="pt-BR" b="1" dirty="0" smtClean="0"/>
              <a:t>Excelência em Engenharia</a:t>
            </a:r>
            <a:endParaRPr lang="pt-BR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BR" dirty="0" smtClean="0"/>
              <a:t>Confidencial da Microsoft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pt-BR" smtClean="0"/>
              <a:pPr/>
              <a:t>14</a:t>
            </a:fld>
            <a:endParaRPr lang="pt-BR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pt-B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dirty="0" smtClean="0"/>
              <a:t>Forneça uma breve visão geral da apresentação.</a:t>
            </a:r>
            <a:r>
              <a:rPr lang="pt-BR" baseline="0" dirty="0" smtClean="0"/>
              <a:t> D</a:t>
            </a:r>
            <a:r>
              <a:rPr lang="pt-BR" dirty="0" smtClean="0"/>
              <a:t>escreva o foco principal da apresentação e por que ela é importante.</a:t>
            </a:r>
          </a:p>
          <a:p>
            <a:pPr>
              <a:lnSpc>
                <a:spcPct val="80000"/>
              </a:lnSpc>
            </a:pPr>
            <a:r>
              <a:rPr lang="pt-BR" dirty="0" smtClean="0"/>
              <a:t>Introduza cada um dos principais tópicos.</a:t>
            </a:r>
          </a:p>
          <a:p>
            <a:r>
              <a:rPr lang="pt-BR" dirty="0" smtClean="0"/>
              <a:t>Para fornecer um roteiro para o público, você</a:t>
            </a:r>
            <a:r>
              <a:rPr lang="pt-BR" baseline="0" dirty="0" smtClean="0"/>
              <a:t> pode </a:t>
            </a:r>
            <a:r>
              <a:rPr lang="pt-BR" dirty="0" smtClean="0"/>
              <a:t>repita este slide de Visão Geral por toda a apresentação, realçando o tópico específico que você discutirá em seguida.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pt-BR"/>
            </a:pPr>
            <a:r>
              <a:rPr lang="pt-BR" sz="1200" dirty="0" smtClean="0"/>
              <a:t>Esta é outra opção</a:t>
            </a:r>
            <a:r>
              <a:rPr lang="pt-BR" sz="1200" baseline="0" dirty="0" smtClean="0"/>
              <a:t> para um slide de Visão Geral usando transições.</a:t>
            </a:r>
            <a:endParaRPr lang="pt-BR" sz="1200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lang="pt-BR"/>
            </a:pPr>
            <a:r>
              <a:rPr lang="pt-BR" sz="1200" dirty="0" smtClean="0"/>
              <a:t>Esta é outra opção</a:t>
            </a:r>
            <a:r>
              <a:rPr lang="pt-BR" sz="1200" baseline="0" dirty="0" smtClean="0"/>
              <a:t> para um slide de Visão Geral.</a:t>
            </a:r>
            <a:endParaRPr lang="pt-BR" sz="1200" dirty="0" smtClean="0"/>
          </a:p>
          <a:p>
            <a:pPr marL="228600" indent="-228600">
              <a:buFont typeface="+mj-lt"/>
              <a:buNone/>
            </a:pPr>
            <a:endParaRPr lang="pt-BR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pt-BR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pt-BR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pt-BR" smtClean="0"/>
              <a:t>Clique para editar o estilo do subtítulo mestre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pt-BR" sz="2000" baseline="0"/>
            </a:lvl1pPr>
          </a:lstStyle>
          <a:p>
            <a:r>
              <a:rPr kumimoji="0" lang="pt-BR"/>
              <a:t>Logotipo da Empresa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Plano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pt-BR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pt-BR" sz="1800"/>
            </a:lvl1pPr>
          </a:lstStyle>
          <a:p>
            <a:r>
              <a:rPr kumimoji="0" lang="pt-BR"/>
              <a:t>Logotipo da Empresa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pt-BR"/>
            </a:lvl1pPr>
          </a:lstStyle>
          <a:p>
            <a:r>
              <a:rPr kumimoji="0" lang="pt-BR"/>
              <a:t>Clique para editar o título Mestre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pt-BR" sz="3200">
                <a:latin typeface="+mn-lt"/>
              </a:defRPr>
            </a:lvl1pPr>
            <a:lvl2pPr eaLnBrk="1" latinLnBrk="0" hangingPunct="1">
              <a:defRPr kumimoji="0" lang="pt-BR" sz="2800">
                <a:latin typeface="+mn-lt"/>
              </a:defRPr>
            </a:lvl2pPr>
            <a:lvl3pPr eaLnBrk="1" latinLnBrk="0" hangingPunct="1">
              <a:defRPr kumimoji="0" lang="pt-BR" sz="2400">
                <a:latin typeface="+mn-lt"/>
              </a:defRPr>
            </a:lvl3pPr>
            <a:lvl4pPr eaLnBrk="1" latinLnBrk="0" hangingPunct="1">
              <a:defRPr kumimoji="0" lang="pt-BR" sz="2400">
                <a:latin typeface="+mn-lt"/>
              </a:defRPr>
            </a:lvl4pPr>
            <a:lvl5pPr eaLnBrk="1" latinLnBrk="0" hangingPunct="1">
              <a:defRPr kumimoji="0" lang="pt-BR" sz="2400">
                <a:latin typeface="+mn-lt"/>
              </a:defRPr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pt-BR" sz="2800"/>
            </a:lvl1pPr>
            <a:lvl2pPr eaLnBrk="1" latinLnBrk="0" hangingPunct="1">
              <a:defRPr kumimoji="0" lang="pt-BR" sz="2400"/>
            </a:lvl2pPr>
            <a:lvl3pPr eaLnBrk="1" latinLnBrk="0" hangingPunct="1">
              <a:defRPr kumimoji="0" lang="pt-BR" sz="2000"/>
            </a:lvl3pPr>
            <a:lvl4pPr eaLnBrk="1" latinLnBrk="0" hangingPunct="1">
              <a:defRPr kumimoji="0" lang="pt-BR" sz="1800"/>
            </a:lvl4pPr>
            <a:lvl5pPr eaLnBrk="1" latinLnBrk="0" hangingPunct="1">
              <a:defRPr kumimoji="0" lang="pt-BR" sz="1800"/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pt-BR" sz="2800"/>
            </a:lvl1pPr>
            <a:lvl2pPr eaLnBrk="1" latinLnBrk="0" hangingPunct="1">
              <a:defRPr kumimoji="0" lang="pt-BR" sz="2400"/>
            </a:lvl2pPr>
            <a:lvl3pPr eaLnBrk="1" latinLnBrk="0" hangingPunct="1">
              <a:defRPr kumimoji="0" lang="pt-BR" sz="2000"/>
            </a:lvl3pPr>
            <a:lvl4pPr eaLnBrk="1" latinLnBrk="0" hangingPunct="1">
              <a:defRPr kumimoji="0" lang="pt-BR" sz="1800"/>
            </a:lvl4pPr>
            <a:lvl5pPr eaLnBrk="1" latinLnBrk="0" hangingPunct="1">
              <a:defRPr kumimoji="0" lang="pt-BR" sz="1800"/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pt-BR"/>
            </a:lvl1pPr>
          </a:lstStyle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pt-BR" sz="2400" b="1"/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pt-BR" sz="2400"/>
            </a:lvl1pPr>
            <a:lvl2pPr eaLnBrk="1" latinLnBrk="0" hangingPunct="1">
              <a:defRPr kumimoji="0" lang="pt-BR" sz="2000"/>
            </a:lvl2pPr>
            <a:lvl3pPr eaLnBrk="1" latinLnBrk="0" hangingPunct="1">
              <a:defRPr kumimoji="0" lang="pt-BR" sz="1800"/>
            </a:lvl3pPr>
            <a:lvl4pPr eaLnBrk="1" latinLnBrk="0" hangingPunct="1">
              <a:defRPr kumimoji="0" lang="pt-BR" sz="1600"/>
            </a:lvl4pPr>
            <a:lvl5pPr eaLnBrk="1" latinLnBrk="0" hangingPunct="1">
              <a:defRPr kumimoji="0" lang="pt-BR" sz="1600"/>
            </a:lvl5pPr>
            <a:lvl6pPr eaLnBrk="1" latinLnBrk="0" hangingPunct="1">
              <a:defRPr kumimoji="0" lang="pt-BR" sz="1600"/>
            </a:lvl6pPr>
            <a:lvl7pPr eaLnBrk="1" latinLnBrk="0" hangingPunct="1">
              <a:defRPr kumimoji="0" lang="pt-BR" sz="1600"/>
            </a:lvl7pPr>
            <a:lvl8pPr eaLnBrk="1" latinLnBrk="0" hangingPunct="1">
              <a:defRPr kumimoji="0" lang="pt-BR" sz="1600"/>
            </a:lvl8pPr>
            <a:lvl9pPr eaLnBrk="1" latinLnBrk="0" hangingPunct="1">
              <a:defRPr kumimoji="0" lang="pt-BR" sz="16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pt-BR" sz="2400" b="1"/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pt-BR" sz="2400"/>
            </a:lvl1pPr>
            <a:lvl2pPr eaLnBrk="1" latinLnBrk="0" hangingPunct="1">
              <a:defRPr kumimoji="0" lang="pt-BR" sz="2000"/>
            </a:lvl2pPr>
            <a:lvl3pPr eaLnBrk="1" latinLnBrk="0" hangingPunct="1">
              <a:defRPr kumimoji="0" lang="pt-BR" sz="1800"/>
            </a:lvl3pPr>
            <a:lvl4pPr eaLnBrk="1" latinLnBrk="0" hangingPunct="1">
              <a:defRPr kumimoji="0" lang="pt-BR" sz="1600"/>
            </a:lvl4pPr>
            <a:lvl5pPr eaLnBrk="1" latinLnBrk="0" hangingPunct="1">
              <a:defRPr kumimoji="0" lang="pt-BR" sz="1600"/>
            </a:lvl5pPr>
            <a:lvl6pPr eaLnBrk="1" latinLnBrk="0" hangingPunct="1">
              <a:defRPr kumimoji="0" lang="pt-BR" sz="1600"/>
            </a:lvl6pPr>
            <a:lvl7pPr eaLnBrk="1" latinLnBrk="0" hangingPunct="1">
              <a:defRPr kumimoji="0" lang="pt-BR" sz="1600"/>
            </a:lvl7pPr>
            <a:lvl8pPr eaLnBrk="1" latinLnBrk="0" hangingPunct="1">
              <a:defRPr kumimoji="0" lang="pt-BR" sz="1600"/>
            </a:lvl8pPr>
            <a:lvl9pPr eaLnBrk="1" latinLnBrk="0" hangingPunct="1">
              <a:defRPr kumimoji="0" lang="pt-BR" sz="16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pt-BR" sz="3200"/>
            </a:lvl1pPr>
            <a:lvl2pPr eaLnBrk="1" latinLnBrk="0" hangingPunct="1">
              <a:defRPr kumimoji="0" lang="pt-BR" sz="2800"/>
            </a:lvl2pPr>
            <a:lvl3pPr eaLnBrk="1" latinLnBrk="0" hangingPunct="1">
              <a:defRPr kumimoji="0" lang="pt-BR" sz="2400"/>
            </a:lvl3pPr>
            <a:lvl4pPr eaLnBrk="1" latinLnBrk="0" hangingPunct="1">
              <a:defRPr kumimoji="0" lang="pt-BR" sz="2000"/>
            </a:lvl4pPr>
            <a:lvl5pPr eaLnBrk="1" latinLnBrk="0" hangingPunct="1">
              <a:defRPr kumimoji="0" lang="pt-BR" sz="2000"/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eaLnBrk="1" latinLnBrk="0" hangingPunct="1"/>
            <a:r>
              <a:rPr lang="pt-BR" smtClean="0"/>
              <a:t>Clique no ícone para adicionar uma imagem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pt-BR" smtClean="0"/>
              <a:t>Clique para editar o título mestre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pPr/>
              <a:t>29/11/2016</a:t>
            </a:fld>
            <a:endParaRPr kumimoji="0"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pPr/>
              <a:t>‹nº›</a:t>
            </a:fld>
            <a:endParaRPr kumimoji="0" lang="pt-B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pt-BR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t-B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771800" y="1484784"/>
            <a:ext cx="6180224" cy="1470025"/>
          </a:xfrm>
        </p:spPr>
        <p:txBody>
          <a:bodyPr>
            <a:normAutofit fontScale="90000"/>
          </a:bodyPr>
          <a:lstStyle/>
          <a:p>
            <a:r>
              <a:rPr lang="pt-BR" sz="6000" dirty="0" err="1" smtClean="0"/>
              <a:t>Wikinomics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100" dirty="0" smtClean="0"/>
              <a:t>Como a colaboração em massa pode mudar o seu negócio</a:t>
            </a:r>
            <a:endParaRPr lang="pt-BR" sz="6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400" dirty="0" smtClean="0">
                <a:latin typeface="+mn-lt"/>
              </a:rPr>
              <a:t>Adm. Cleber de Moura Delalibera</a:t>
            </a:r>
            <a:endParaRPr lang="pt-BR" sz="2400" dirty="0">
              <a:latin typeface="+mn-lt"/>
            </a:endParaRPr>
          </a:p>
          <a:p>
            <a:r>
              <a:rPr lang="pt-BR" sz="2400" dirty="0">
                <a:latin typeface="+mn-lt"/>
              </a:rPr>
              <a:t>RAD5006 Sociedade Civil, Governo, Estado e Organizações no </a:t>
            </a:r>
            <a:r>
              <a:rPr lang="pt-BR" sz="2400" dirty="0" smtClean="0">
                <a:latin typeface="+mn-lt"/>
              </a:rPr>
              <a:t>Brasil</a:t>
            </a:r>
          </a:p>
          <a:p>
            <a:endParaRPr lang="pt-BR" sz="2400" dirty="0">
              <a:latin typeface="+mn-lt"/>
            </a:endParaRPr>
          </a:p>
          <a:p>
            <a:endParaRPr lang="pt-BR" sz="24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31840" y="188640"/>
            <a:ext cx="4896544" cy="280022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4800" dirty="0" smtClean="0"/>
              <a:t>Geração </a:t>
            </a:r>
            <a:r>
              <a:rPr lang="pt-BR" sz="4800" b="1" dirty="0" smtClean="0"/>
              <a:t>NET</a:t>
            </a:r>
          </a:p>
          <a:p>
            <a:r>
              <a:rPr lang="pt-BR" sz="4800" b="1" dirty="0" smtClean="0"/>
              <a:t>Nova web</a:t>
            </a:r>
          </a:p>
          <a:p>
            <a:r>
              <a:rPr lang="pt-BR" sz="4800" b="1" i="1" dirty="0" err="1" smtClean="0"/>
              <a:t>Macrowiknomics</a:t>
            </a:r>
            <a:endParaRPr lang="pt-BR" sz="4800" b="1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563357"/>
            <a:ext cx="3042138" cy="30578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251934" y="-3018284"/>
            <a:ext cx="2895600" cy="686108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62" y="2988861"/>
            <a:ext cx="5094046" cy="38547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168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Exemplos Contemporâneos e seus</a:t>
            </a:r>
            <a:br>
              <a:rPr lang="pt-BR" dirty="0" smtClean="0"/>
            </a:br>
            <a:r>
              <a:rPr lang="pt-BR" dirty="0" smtClean="0"/>
              <a:t>impactos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54609"/>
            <a:ext cx="2016224" cy="2007263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13" y="1988840"/>
            <a:ext cx="3634032" cy="20162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49080"/>
            <a:ext cx="2190750" cy="2095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23155"/>
            <a:ext cx="1564968" cy="188619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58" y="4005064"/>
            <a:ext cx="2746506" cy="15438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12976"/>
            <a:ext cx="4464496" cy="31871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11760" y="1893289"/>
            <a:ext cx="658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QUAL SERÁ O DESTINO DA VISÃO DE ABERTURA,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INTEGRAÇÃO E GLOBALIZAÇÃO DOS MERCADOS? 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27584" y="1340768"/>
            <a:ext cx="8077200" cy="1143000"/>
          </a:xfrm>
        </p:spPr>
        <p:txBody>
          <a:bodyPr/>
          <a:lstStyle/>
          <a:p>
            <a:r>
              <a:rPr lang="pt-BR" dirty="0" smtClean="0"/>
              <a:t>Vídeo TED Global </a:t>
            </a:r>
            <a:r>
              <a:rPr lang="pt-BR" dirty="0" err="1" smtClean="0"/>
              <a:t>Talks</a:t>
            </a:r>
            <a:endParaRPr lang="pt-BR" dirty="0"/>
          </a:p>
        </p:txBody>
      </p:sp>
      <p:pic>
        <p:nvPicPr>
          <p:cNvPr id="5" name="TED Global TED Wikinomic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365909"/>
            <a:ext cx="8220720" cy="59434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07704" y="4365104"/>
            <a:ext cx="6719664" cy="1722115"/>
          </a:xfrm>
        </p:spPr>
        <p:txBody>
          <a:bodyPr>
            <a:normAutofit fontScale="90000"/>
          </a:bodyPr>
          <a:lstStyle/>
          <a:p>
            <a:pPr algn="r">
              <a:defRPr lang="pt-BR"/>
            </a:pPr>
            <a:r>
              <a:rPr lang="pt-BR" sz="3600" dirty="0" smtClean="0"/>
              <a:t>OBRIGADO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Cleber de Moura Delalibera</a:t>
            </a:r>
            <a:br>
              <a:rPr lang="pt-BR" dirty="0" smtClean="0"/>
            </a:br>
            <a:r>
              <a:rPr lang="pt-BR" sz="2200" dirty="0" smtClean="0"/>
              <a:t>cra.138.639         </a:t>
            </a:r>
            <a:r>
              <a:rPr lang="pt-BR" sz="2200" dirty="0" smtClean="0">
                <a:solidFill>
                  <a:schemeClr val="tx1"/>
                </a:solidFill>
              </a:rPr>
              <a:t>contato@cleberdelalibera.com.br</a:t>
            </a:r>
            <a:r>
              <a:rPr lang="pt-BR" sz="2200" dirty="0" smtClean="0"/>
              <a:t> </a:t>
            </a:r>
            <a:endParaRPr lang="pt-BR" sz="2200" dirty="0"/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Wikinomics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Edição 2006</a:t>
            </a:r>
          </a:p>
          <a:p>
            <a:r>
              <a:rPr lang="pt-BR" dirty="0" smtClean="0"/>
              <a:t>Brasil 2007 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1"/>
            <a:ext cx="3744416" cy="5227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692696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7200" dirty="0" smtClean="0"/>
              <a:t>Autores</a:t>
            </a:r>
            <a:endParaRPr lang="pt-BR" sz="7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0"/>
            <a:ext cx="7765662" cy="16476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" y="2791506"/>
            <a:ext cx="3260018" cy="28780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91507"/>
            <a:ext cx="3140069" cy="287809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42557" y="5980638"/>
            <a:ext cx="162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DON TAPSCOTT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944592" y="5980638"/>
            <a:ext cx="253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ANTHONY D. WILLIANMS</a:t>
            </a:r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19040370"/>
              </p:ext>
            </p:extLst>
          </p:nvPr>
        </p:nvGraphicFramePr>
        <p:xfrm>
          <a:off x="1259632" y="1988840"/>
          <a:ext cx="727280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8077200" cy="1143000"/>
          </a:xfrm>
        </p:spPr>
        <p:txBody>
          <a:bodyPr/>
          <a:lstStyle/>
          <a:p>
            <a:pPr algn="ctr"/>
            <a:r>
              <a:rPr lang="pt-BR" b="1" dirty="0" smtClean="0"/>
              <a:t>Os 4 Princípios</a:t>
            </a:r>
            <a:endParaRPr lang="pt-BR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D7DCCE9-1680-4C3D-AB7E-36A74B315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DD7DCCE9-1680-4C3D-AB7E-36A74B3155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F1F972-7127-4C23-938A-1DF9DBF4D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4FF1F972-7127-4C23-938A-1DF9DBF4D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9792" y="54868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7200" dirty="0" smtClean="0"/>
              <a:t>Ser Aberto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67744" y="2708920"/>
            <a:ext cx="60738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* DISPONIBILIZAR INFORMAÇÕES – ANTES SIGILOSAS – </a:t>
            </a:r>
          </a:p>
          <a:p>
            <a:r>
              <a:rPr lang="pt-BR" sz="2000" b="1" dirty="0" smtClean="0"/>
              <a:t>AOS STAKEHOLDERS DO NEGÓCIO</a:t>
            </a:r>
          </a:p>
          <a:p>
            <a:endParaRPr lang="pt-BR" sz="2000" b="1" dirty="0"/>
          </a:p>
          <a:p>
            <a:r>
              <a:rPr lang="pt-BR" sz="2000" b="1" dirty="0" smtClean="0"/>
              <a:t>*REDUÇÃO DE CUSTOS</a:t>
            </a:r>
          </a:p>
          <a:p>
            <a:endParaRPr lang="pt-BR" sz="2000" b="1" dirty="0"/>
          </a:p>
          <a:p>
            <a:r>
              <a:rPr lang="pt-BR" sz="2000" b="1" dirty="0" smtClean="0"/>
              <a:t>*AGILIDADE ÀS ATIVIDADES DA EMPRESA</a:t>
            </a:r>
          </a:p>
          <a:p>
            <a:endParaRPr lang="pt-BR" sz="2000" b="1" dirty="0"/>
          </a:p>
          <a:p>
            <a:r>
              <a:rPr lang="pt-BR" sz="2000" b="1" dirty="0" smtClean="0"/>
              <a:t>*AUMENTO DA LEALDADE Á DETERMINADA EMPRESA</a:t>
            </a:r>
            <a:endParaRPr lang="pt-BR" sz="20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9792" y="54868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7200" dirty="0" err="1" smtClean="0"/>
              <a:t>Peering</a:t>
            </a:r>
            <a:endParaRPr lang="pt-BR" sz="7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79712" y="2494965"/>
            <a:ext cx="688400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* NOVO MODELO DE INOVAÇÃO E CRIAÇÃO DO VALOR</a:t>
            </a:r>
          </a:p>
          <a:p>
            <a:endParaRPr lang="pt-BR" sz="2000" b="1" dirty="0"/>
          </a:p>
          <a:p>
            <a:r>
              <a:rPr lang="pt-BR" sz="2000" b="1" dirty="0" smtClean="0"/>
              <a:t>*OCORRE POR MEIO DE COLABORAÇÃO E PARTICIPAÇÃO DE</a:t>
            </a:r>
          </a:p>
          <a:p>
            <a:r>
              <a:rPr lang="pt-BR" sz="2000" b="1" dirty="0" smtClean="0"/>
              <a:t>REDES</a:t>
            </a:r>
          </a:p>
          <a:p>
            <a:endParaRPr lang="pt-BR" sz="2000" b="1" dirty="0"/>
          </a:p>
          <a:p>
            <a:r>
              <a:rPr lang="pt-BR" sz="2000" b="1" dirty="0" smtClean="0"/>
              <a:t>*MANEIRA DE PRODUZIR BENS E SERVIÇOS POR MEIO DE </a:t>
            </a:r>
          </a:p>
          <a:p>
            <a:r>
              <a:rPr lang="pt-BR" sz="2000" b="1" dirty="0" smtClean="0"/>
              <a:t>COMUNIDADES AUTO-ORGANIZADAS E IGUALITÁRIAS DE </a:t>
            </a:r>
          </a:p>
          <a:p>
            <a:r>
              <a:rPr lang="pt-BR" sz="2000" b="1" dirty="0" smtClean="0"/>
              <a:t>INDIVIDUOS, OS QUAIS SE UNEM VOLUNTARIAMENTE PARA </a:t>
            </a:r>
          </a:p>
          <a:p>
            <a:r>
              <a:rPr lang="pt-BR" sz="2000" b="1" dirty="0" smtClean="0"/>
              <a:t>PRODUZIR UM ÚNICO RESULTADO</a:t>
            </a:r>
          </a:p>
          <a:p>
            <a:endParaRPr lang="pt-BR" sz="2000" b="1" dirty="0"/>
          </a:p>
          <a:p>
            <a:r>
              <a:rPr lang="pt-BR" sz="2000" b="1" dirty="0" smtClean="0"/>
              <a:t>*OBTÉM SUCESSO PORQUE ALAVANCA A AUTO-ORGANIZAÇÃO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004331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3768" y="548680"/>
            <a:ext cx="6264696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6000" dirty="0" smtClean="0"/>
              <a:t>Compartilhamento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52759" y="2116433"/>
            <a:ext cx="672671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BR" sz="2000" b="1" dirty="0" smtClean="0"/>
              <a:t>ATITUDE CONTRÁRIA À DE PROTEGER E CONTROLAR </a:t>
            </a:r>
          </a:p>
          <a:p>
            <a:r>
              <a:rPr lang="pt-BR" sz="2000" b="1" dirty="0" smtClean="0"/>
              <a:t>RECURSOS, INOVAÇÕES E PROPRIEDADES INTELECTUAIS</a:t>
            </a:r>
          </a:p>
          <a:p>
            <a:endParaRPr lang="pt-BR" sz="2000" b="1" dirty="0"/>
          </a:p>
          <a:p>
            <a:r>
              <a:rPr lang="pt-BR" sz="2000" b="1" dirty="0" smtClean="0"/>
              <a:t>*ATIVA E POTENCIALIZA A BUSCA POR NOVOS ALIADOS</a:t>
            </a:r>
          </a:p>
          <a:p>
            <a:r>
              <a:rPr lang="pt-BR" sz="2000" b="1" dirty="0" smtClean="0"/>
              <a:t>NA INOVAÇÃO</a:t>
            </a:r>
          </a:p>
          <a:p>
            <a:endParaRPr lang="pt-BR" sz="2000" b="1" dirty="0"/>
          </a:p>
          <a:p>
            <a:r>
              <a:rPr lang="pt-BR" sz="2000" b="1" dirty="0" smtClean="0"/>
              <a:t>*IDÉIA CENTRAL, COMPARTILHAR PROPRIEDADES BÁSICAS</a:t>
            </a:r>
          </a:p>
          <a:p>
            <a:r>
              <a:rPr lang="pt-BR" sz="2000" b="1" dirty="0" smtClean="0"/>
              <a:t>PARA INCENTIVAR PESQUISAS EM CONJUNTO</a:t>
            </a:r>
          </a:p>
          <a:p>
            <a:endParaRPr lang="pt-BR" sz="2000" b="1" dirty="0"/>
          </a:p>
          <a:p>
            <a:r>
              <a:rPr lang="pt-BR" sz="2000" b="1" dirty="0" smtClean="0"/>
              <a:t>*NÃO É RESTRITO À PROPRIEDADE INTELECTUAL. ESTENDE-SE</a:t>
            </a:r>
          </a:p>
          <a:p>
            <a:r>
              <a:rPr lang="pt-BR" sz="2000" b="1" dirty="0" smtClean="0"/>
              <a:t>A OUTROS RECURSOS, TAIS COMO CAPACIDADE</a:t>
            </a:r>
          </a:p>
          <a:p>
            <a:r>
              <a:rPr lang="pt-BR" sz="2000" b="1" dirty="0" smtClean="0"/>
              <a:t>COMPUTACIONAL, LARGURA DE BANDA, CONTEÚDO E</a:t>
            </a:r>
          </a:p>
          <a:p>
            <a:r>
              <a:rPr lang="pt-BR" sz="2000" b="1" dirty="0" smtClean="0"/>
              <a:t>CONHECIMENTO CIENTÍFICO.</a:t>
            </a:r>
          </a:p>
          <a:p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275182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3768" y="548680"/>
            <a:ext cx="6480720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6600" dirty="0" smtClean="0"/>
              <a:t>Agir globalmente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67744" y="2708920"/>
            <a:ext cx="66984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BR" sz="2000" b="1" dirty="0" smtClean="0"/>
              <a:t>MONITORAMENTO INTERNACIONAL DAS MUDANÇAS NO </a:t>
            </a:r>
          </a:p>
          <a:p>
            <a:r>
              <a:rPr lang="pt-BR" sz="2000" b="1" dirty="0" smtClean="0"/>
              <a:t>NEGÓCIO</a:t>
            </a:r>
          </a:p>
          <a:p>
            <a:endParaRPr lang="pt-BR" sz="2000" b="1" dirty="0"/>
          </a:p>
          <a:p>
            <a:r>
              <a:rPr lang="pt-BR" sz="2000" b="1" dirty="0" smtClean="0"/>
              <a:t>*UTILIZAÇÃO DE RECURSOS GLOBAIS, SEJAM ELES HUMANOS</a:t>
            </a:r>
          </a:p>
          <a:p>
            <a:r>
              <a:rPr lang="pt-BR" sz="2000" b="1" dirty="0" smtClean="0"/>
              <a:t>OU TÉCNICOS</a:t>
            </a:r>
          </a:p>
          <a:p>
            <a:endParaRPr lang="pt-BR" sz="2000" b="1" dirty="0"/>
          </a:p>
          <a:p>
            <a:r>
              <a:rPr lang="pt-BR" sz="2000" b="1" dirty="0" smtClean="0"/>
              <a:t>*PENSAR E AGIR GLOBALMENTE – QUEDA DAS FRONTEIRAS</a:t>
            </a:r>
          </a:p>
          <a:p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279844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2330" y="404664"/>
            <a:ext cx="5257800" cy="40842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pt-BR" sz="7200" dirty="0" smtClean="0"/>
              <a:t>Formas de Colaboração</a:t>
            </a:r>
            <a:endParaRPr lang="pt-BR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828693" y="2934652"/>
            <a:ext cx="520507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PEERING -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Wikipedia</a:t>
            </a:r>
            <a:endParaRPr 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IDEÁGORAS –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InnoCentive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(P&amp;D)</a:t>
            </a:r>
          </a:p>
          <a:p>
            <a:pPr algn="ctr"/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PROSUMERS – Lego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Mindstorms</a:t>
            </a:r>
            <a:endParaRPr 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ALEXANDRINOS -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Coursera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heme/theme1.xml><?xml version="1.0" encoding="utf-8"?>
<a:theme xmlns:a="http://schemas.openxmlformats.org/drawingml/2006/main" name="Treinamen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</Template>
  <TotalTime>0</TotalTime>
  <Words>659</Words>
  <Application>Microsoft Office PowerPoint</Application>
  <PresentationFormat>Apresentação na tela (4:3)</PresentationFormat>
  <Paragraphs>120</Paragraphs>
  <Slides>14</Slides>
  <Notes>14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Treinamento</vt:lpstr>
      <vt:lpstr>Wikinomics Como a colaboração em massa pode mudar o seu negócio</vt:lpstr>
      <vt:lpstr>Wikinomics </vt:lpstr>
      <vt:lpstr>Apresentação do PowerPoint</vt:lpstr>
      <vt:lpstr>Os 4 Princípios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Exemplos Contemporâneos e seus impactos</vt:lpstr>
      <vt:lpstr>Apresentação do PowerPoint</vt:lpstr>
      <vt:lpstr>Vídeo TED Global Talks</vt:lpstr>
      <vt:lpstr>OBRIGADO  Cleber de Moura Delalibera cra.138.639         contato@cleberdelalibera.com.br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2016-11-29T11:13:23Z</dcterms:created>
  <dcterms:modified xsi:type="dcterms:W3CDTF">2016-11-29T20:00:39Z</dcterms:modified>
</cp:coreProperties>
</file>