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9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7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39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6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6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71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10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4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60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5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5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D422-3865-457F-9ADC-F1F024BF64F4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D684-976A-459F-BDC5-3701EBD24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1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429" y="1422399"/>
            <a:ext cx="11146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Análise espacial dos casos de Aids, áreas de ponderação, </a:t>
            </a:r>
            <a:r>
              <a:rPr lang="pt-BR" sz="3600" dirty="0"/>
              <a:t>m</a:t>
            </a:r>
            <a:r>
              <a:rPr lang="pt-BR" sz="3600" dirty="0" smtClean="0"/>
              <a:t>unicípio de São Paulo, 1980 a 2012.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 smtClean="0"/>
              <a:t>Algumas questões metodológicas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 smtClean="0"/>
              <a:t>Tese de doutorado de Alessandra Cristina Guedes </a:t>
            </a:r>
            <a:r>
              <a:rPr lang="pt-BR" sz="3600" dirty="0" err="1" smtClean="0"/>
              <a:t>Pellini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6675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6971" y="1799772"/>
            <a:ext cx="1029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Erro ao considerar coordenadas </a:t>
            </a:r>
            <a:r>
              <a:rPr lang="pt-BR" sz="3600" dirty="0" err="1" smtClean="0"/>
              <a:t>lat</a:t>
            </a:r>
            <a:r>
              <a:rPr lang="pt-BR" sz="3600" dirty="0" smtClean="0"/>
              <a:t>/</a:t>
            </a:r>
            <a:r>
              <a:rPr lang="pt-BR" sz="3600" dirty="0" err="1" smtClean="0"/>
              <a:t>long</a:t>
            </a:r>
            <a:r>
              <a:rPr lang="pt-BR" sz="3600" dirty="0" smtClean="0"/>
              <a:t> como cartesianas no </a:t>
            </a:r>
            <a:r>
              <a:rPr lang="pt-BR" sz="3600" dirty="0" err="1" smtClean="0"/>
              <a:t>SaTScan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784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41716" y="275776"/>
            <a:ext cx="3526970" cy="4872672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76570" y="275777"/>
            <a:ext cx="3643085" cy="48726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5086" y="5380672"/>
            <a:ext cx="11364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Mapas dos aglomerados puramente espaciais com taxas altas de casos de Aids do sexo masculino, segundo área de ponderação (AP), coordenadoria regional de saúde (CRS) e risco relativo (RR): total de casos com 13 anos de idade ou mais. Município de São Paulo, 1980 a 2012. Mapa da esquerda: incorreto - coordenadas em </a:t>
            </a:r>
            <a:r>
              <a:rPr lang="pt-BR" sz="2000" dirty="0" err="1" smtClean="0"/>
              <a:t>lat</a:t>
            </a:r>
            <a:r>
              <a:rPr lang="pt-BR" sz="2000" dirty="0" smtClean="0"/>
              <a:t>/</a:t>
            </a:r>
            <a:r>
              <a:rPr lang="pt-BR" sz="2000" dirty="0" err="1" smtClean="0"/>
              <a:t>long</a:t>
            </a:r>
            <a:r>
              <a:rPr lang="pt-BR" sz="2000" dirty="0" smtClean="0"/>
              <a:t> consideradas erroneamente como cartesianas; Mapa da direita: correto.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2510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5714" y="2322286"/>
            <a:ext cx="1034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Variação espacial das tendência temporais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74852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7045" y="493486"/>
            <a:ext cx="3353981" cy="4510088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6967991" y="493485"/>
            <a:ext cx="3308125" cy="451008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8000" y="5457371"/>
            <a:ext cx="11393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Mapas dos </a:t>
            </a:r>
            <a:r>
              <a:rPr lang="pt-BR" sz="2000" dirty="0" smtClean="0"/>
              <a:t>aglomerados espaciais de alto risco (esquerda) e da </a:t>
            </a:r>
            <a:r>
              <a:rPr lang="pt-BR" sz="2000" dirty="0"/>
              <a:t>variação espacial nas tendências temporais </a:t>
            </a:r>
            <a:r>
              <a:rPr lang="pt-BR" sz="2000" dirty="0" smtClean="0"/>
              <a:t>(direita) de casos de </a:t>
            </a:r>
            <a:r>
              <a:rPr lang="pt-BR" sz="2000" dirty="0"/>
              <a:t>Aids do sexo masculino, segundo área de ponderação (AP</a:t>
            </a:r>
            <a:r>
              <a:rPr lang="pt-BR" sz="2000" dirty="0" smtClean="0"/>
              <a:t>), </a:t>
            </a:r>
            <a:r>
              <a:rPr lang="pt-BR" sz="2000" dirty="0"/>
              <a:t>m</a:t>
            </a:r>
            <a:r>
              <a:rPr lang="pt-BR" sz="2000" dirty="0" smtClean="0"/>
              <a:t>unicípio de São Paulo, 1980 a 2012. (INT: </a:t>
            </a:r>
            <a:r>
              <a:rPr lang="pt-BR" sz="2000" dirty="0" smtClean="0"/>
              <a:t> temporal dentro; EXT: temporal fora)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8900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3143" y="1901372"/>
            <a:ext cx="10580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Taxas Bayesianas empíricas globais e locais e dependência espacial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2919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2" y="244364"/>
            <a:ext cx="2988364" cy="46672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36" y="244363"/>
            <a:ext cx="3001447" cy="466725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55983" y="5168348"/>
            <a:ext cx="11111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Mapas das taxas de mortalidade por Aids (por 100.000 habitantes/ano) brutas (esquerda) e bayesianas empíricas locais (direita) em homens com 13 anos ou mais, segundo área de ponderação,  municípios de São Paulo, 2000.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4311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53" y="139148"/>
            <a:ext cx="8987630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HP</cp:lastModifiedBy>
  <cp:revision>6</cp:revision>
  <dcterms:created xsi:type="dcterms:W3CDTF">2016-09-21T20:22:14Z</dcterms:created>
  <dcterms:modified xsi:type="dcterms:W3CDTF">2016-09-21T20:51:51Z</dcterms:modified>
</cp:coreProperties>
</file>