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385DF-03BD-4B27-9A6D-5819E3F00D94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F0A34-2866-42C9-857B-E5F87243139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26DD6-2F3B-42B4-8195-A61B26A5A4D1}" type="slidenum">
              <a:rPr lang="pt-BR" altLang="pt-BR" smtClean="0">
                <a:latin typeface="Arial" charset="0"/>
              </a:rPr>
              <a:pPr/>
              <a:t>2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E205D-EBB2-4AE4-9710-D63AF2EDAACD}" type="slidenum">
              <a:rPr lang="pt-BR" altLang="pt-BR" smtClean="0">
                <a:latin typeface="Arial" charset="0"/>
              </a:rPr>
              <a:pPr/>
              <a:t>3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sz="700" smtClean="0">
                <a:solidFill>
                  <a:srgbClr val="FF0000"/>
                </a:solidFill>
                <a:latin typeface="Arial" charset="0"/>
              </a:rPr>
              <a:t>O mediastino Conteúdo:</a:t>
            </a:r>
            <a:r>
              <a:rPr lang="pt-BR" altLang="pt-BR" sz="700" smtClean="0">
                <a:solidFill>
                  <a:schemeClr val="hlink"/>
                </a:solidFill>
                <a:latin typeface="Arial" charset="0"/>
              </a:rPr>
              <a:t> estruturas viscerais ocas e vasos,  unidos por tecido conjuntivo frouxo e gordura. </a:t>
            </a:r>
            <a:br>
              <a:rPr lang="pt-BR" altLang="pt-BR" sz="700" smtClean="0">
                <a:solidFill>
                  <a:schemeClr val="hlink"/>
                </a:solidFill>
                <a:latin typeface="Arial" charset="0"/>
              </a:rPr>
            </a:br>
            <a:r>
              <a:rPr lang="pt-BR" altLang="pt-BR" sz="70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pt-BR" altLang="pt-BR" sz="700" smtClean="0">
                <a:solidFill>
                  <a:schemeClr val="hlink"/>
                </a:solidFill>
                <a:latin typeface="Arial" charset="0"/>
              </a:rPr>
            </a:br>
            <a:r>
              <a:rPr lang="pt-BR" altLang="pt-BR" sz="700" smtClean="0">
                <a:solidFill>
                  <a:srgbClr val="FF0000"/>
                </a:solidFill>
                <a:latin typeface="Arial" charset="0"/>
              </a:rPr>
              <a:t>Mobilidade:</a:t>
            </a:r>
            <a:r>
              <a:rPr lang="pt-BR" altLang="pt-BR" sz="700" b="1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pt-BR" altLang="pt-BR" sz="700" b="1" smtClean="0">
                <a:latin typeface="Arial" charset="0"/>
              </a:rPr>
              <a:t>se acomoda aos movimentos do diafragma, parede torácica, pulmões, coração e pulsação das grandes artérias. </a:t>
            </a:r>
            <a:br>
              <a:rPr lang="pt-BR" altLang="pt-BR" sz="700" b="1" smtClean="0">
                <a:latin typeface="Arial" charset="0"/>
              </a:rPr>
            </a:br>
            <a:r>
              <a:rPr lang="pt-BR" altLang="pt-BR" sz="700" smtClean="0">
                <a:solidFill>
                  <a:srgbClr val="FF0000"/>
                </a:solidFill>
                <a:latin typeface="Arial" charset="0"/>
              </a:rPr>
              <a:t>Mobilidade:</a:t>
            </a:r>
            <a:r>
              <a:rPr lang="pt-BR" altLang="pt-BR" sz="700" smtClean="0">
                <a:solidFill>
                  <a:schemeClr val="hlink"/>
                </a:solidFill>
                <a:latin typeface="Arial" charset="0"/>
              </a:rPr>
              <a:t> se acomoda aos movimentos do diafragma, parede torácica, pulmões, coração e pulsação das grandes artérias. </a:t>
            </a:r>
            <a:br>
              <a:rPr lang="pt-BR" altLang="pt-BR" sz="700" smtClean="0">
                <a:solidFill>
                  <a:schemeClr val="hlink"/>
                </a:solidFill>
                <a:latin typeface="Arial" charset="0"/>
              </a:rPr>
            </a:br>
            <a:endParaRPr lang="pt-BR" altLang="pt-BR" sz="70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Arial" charset="0"/>
            </a:endParaRP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809B6-009B-4F17-B448-A35DBB706A72}" type="slidenum">
              <a:rPr lang="pt-BR" altLang="pt-BR" smtClean="0">
                <a:latin typeface="Arial" charset="0"/>
              </a:rPr>
              <a:pPr/>
              <a:t>4</a:t>
            </a:fld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EA20A-A5AD-4989-B144-6E3E9D146194}" type="slidenum">
              <a:rPr lang="pt-BR" altLang="pt-BR" smtClean="0">
                <a:latin typeface="Arial" charset="0"/>
              </a:rPr>
              <a:pPr/>
              <a:t>5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altLang="pt-BR" sz="400" smtClean="0">
                <a:solidFill>
                  <a:schemeClr val="hlink"/>
                </a:solidFill>
                <a:latin typeface="Arial" charset="0"/>
              </a:rPr>
              <a:t>Conteúdo: timo, vasos (vv. braquiocefálicas, v. cava superior, arco aórtico e ramos), nn. vagos e frênicos, vasos pericardicofrênicos, n. laríngeo recorrente esquerdo, plexo cardíaco de nervos, traquéia, esôfago, ducto torácico, v. ázigos, v. ázigos acessória, v. intercostal superior esquerda, vasos intercostais posteriores, nn. Intercostais e mm. pré-vertebrais.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BD74F-C8E9-4BD9-B26B-54E7340222A2}" type="slidenum">
              <a:rPr lang="pt-BR" altLang="pt-BR" smtClean="0">
                <a:latin typeface="Arial" charset="0"/>
              </a:rPr>
              <a:pPr/>
              <a:t>7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FD48-7223-46E3-9F6A-14B822F39EAB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6540-DDF4-46DC-8372-D1AA99E52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FD48-7223-46E3-9F6A-14B822F39EAB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6540-DDF4-46DC-8372-D1AA99E52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FD48-7223-46E3-9F6A-14B822F39EAB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6540-DDF4-46DC-8372-D1AA99E52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D9C13-F214-4FC6-A283-188721BB59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3AF6-B282-44B3-8C37-97D96CE787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2B3B-50C3-4A5C-9AD5-0DD72F4DD6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FD48-7223-46E3-9F6A-14B822F39EAB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6540-DDF4-46DC-8372-D1AA99E52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FD48-7223-46E3-9F6A-14B822F39EAB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6540-DDF4-46DC-8372-D1AA99E52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FD48-7223-46E3-9F6A-14B822F39EAB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6540-DDF4-46DC-8372-D1AA99E52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FD48-7223-46E3-9F6A-14B822F39EAB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6540-DDF4-46DC-8372-D1AA99E52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FD48-7223-46E3-9F6A-14B822F39EAB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6540-DDF4-46DC-8372-D1AA99E52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FD48-7223-46E3-9F6A-14B822F39EAB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6540-DDF4-46DC-8372-D1AA99E52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FD48-7223-46E3-9F6A-14B822F39EAB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6540-DDF4-46DC-8372-D1AA99E52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FD48-7223-46E3-9F6A-14B822F39EAB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6540-DDF4-46DC-8372-D1AA99E52EE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FD48-7223-46E3-9F6A-14B822F39EAB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66540-DDF4-46DC-8372-D1AA99E52EE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google.com.br/url?sa=i&amp;rct=j&amp;q=&amp;esrc=s&amp;source=images&amp;cd=&amp;cad=rja&amp;uact=8&amp;ved=0ahUKEwinrq2G7MjPAhUFcBoKHYdLBMAQjRwIBw&amp;url=http%3A%2F%2Fwww.auladeanatomia.com%2Fnovosite%2Fsistemas%2Fsistema-digestorio%2F&amp;psig=AFQjCNFlP6BavbpRYEWKwPd1SmcrRPLxoA&amp;ust=1475934788423067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com.br/url?sa=i&amp;rct=j&amp;q=&amp;esrc=s&amp;source=images&amp;cd=&amp;cad=rja&amp;uact=8&amp;ved=0ahUKEwjTvODy68jPAhWM5xoKHYSWBgoQjRwIBw&amp;url=http%3A%2F%2Fwww.auladeanatomia.com%2Fnovosite%2Fsistemas%2Fsistema-digestorio%2F&amp;psig=AFQjCNFlP6BavbpRYEWKwPd1SmcrRPLxoA&amp;ust=147593478842306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APLICADA À FISIOTERAPIA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Mediastino superior e inferior anterior e posterior</a:t>
            </a:r>
            <a:endParaRPr lang="pt-BR" sz="9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CaixaDeTexto 6"/>
          <p:cNvSpPr txBox="1">
            <a:spLocks noChangeArrowheads="1"/>
          </p:cNvSpPr>
          <p:nvPr/>
        </p:nvSpPr>
        <p:spPr bwMode="auto">
          <a:xfrm>
            <a:off x="2339975" y="692150"/>
            <a:ext cx="4464050" cy="4000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solidFill>
                  <a:schemeClr val="bg1"/>
                </a:solidFill>
              </a:rPr>
              <a:t>RCG 1036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4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628775"/>
            <a:ext cx="2916238" cy="4679950"/>
          </a:xfr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188913"/>
            <a:ext cx="8218487" cy="1368425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pt-BR" altLang="pt-BR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Traquéia</a:t>
            </a:r>
            <a:r>
              <a:rPr lang="pt-BR" alt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  <a:r>
              <a:rPr lang="pt-BR" altLang="pt-BR" sz="24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emi-anéis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de cartilagem e ligamentos anulares.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Esôfago: </a:t>
            </a:r>
            <a:r>
              <a:rPr lang="pt-BR" altLang="pt-BR" sz="1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constricções</a:t>
            </a:r>
            <a:endParaRPr lang="pt-BR" altLang="pt-BR" sz="1800" b="1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6388" name="Picture 4" descr="5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16238" y="2852738"/>
            <a:ext cx="1941512" cy="1735137"/>
          </a:xfrm>
          <a:noFill/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79388" y="2636838"/>
            <a:ext cx="2879725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619250" y="2997200"/>
            <a:ext cx="1511300" cy="4318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71438" y="4724400"/>
            <a:ext cx="29162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39947" name="Picture 11" descr="Resultado de imagem para anatomia esofa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5363" y="2060575"/>
            <a:ext cx="5132387" cy="417671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9949" name="Picture 13" descr="Resultado de imagem para anatomia esofa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2060575"/>
            <a:ext cx="6011863" cy="424815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animBg="1"/>
      <p:bldP spid="727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3829050"/>
            <a:ext cx="6842125" cy="95408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431551" y="3933056"/>
            <a:ext cx="8316913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alt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Mediastino: localização e divisões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alt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endParaRPr lang="pt-BR" altLang="pt-BR" sz="24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Mediastino superior e conteúdo;</a:t>
            </a:r>
            <a:endParaRPr lang="pt-BR" alt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endParaRPr lang="pt-BR" altLang="pt-BR" sz="24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Mediastino anterior e conteúdo;</a:t>
            </a:r>
          </a:p>
          <a:p>
            <a:pPr algn="just">
              <a:buFont typeface="Arial" charset="0"/>
              <a:buChar char="•"/>
            </a:pPr>
            <a:endParaRPr lang="pt-BR" altLang="pt-BR" sz="24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Mediastino posterior e conteúdo.</a:t>
            </a:r>
            <a:endParaRPr lang="pt-BR" alt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MEDIASTIN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26014"/>
            <a:ext cx="4692013" cy="35190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35463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</a:t>
            </a:r>
            <a:r>
              <a:rPr lang="he-IL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Anatomia. A base anatômica da prática clínica. 40ª ed. Rio de Janeiro: Elsevier Editora Ltda,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41313"/>
            <a:ext cx="3322638" cy="1143000"/>
          </a:xfrm>
          <a:solidFill>
            <a:srgbClr val="99CCFF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pt-BR" altLang="pt-BR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Mediastino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90663"/>
            <a:ext cx="3671887" cy="45307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pt-BR" altLang="pt-BR" b="1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pt-BR" altLang="pt-BR" sz="2800" b="1" smtClean="0">
              <a:latin typeface="Comic Sans MS" pitchFamily="66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t-BR" altLang="pt-BR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- Limites</a:t>
            </a:r>
            <a:endParaRPr lang="pt-BR" altLang="pt-BR" sz="2800" b="1" smtClean="0">
              <a:latin typeface="Arial" charset="0"/>
              <a:cs typeface="Arial" charset="0"/>
            </a:endParaRPr>
          </a:p>
        </p:txBody>
      </p:sp>
      <p:pic>
        <p:nvPicPr>
          <p:cNvPr id="8196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86138"/>
            <a:ext cx="3960812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0813" y="908050"/>
            <a:ext cx="4716462" cy="56800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79512" y="6381328"/>
            <a:ext cx="89644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5949280"/>
            <a:ext cx="421196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000" dirty="0" smtClean="0">
                <a:latin typeface="Comic Sans MS" pitchFamily="-106" charset="0"/>
                <a:ea typeface="ＭＳ Ｐゴシック" pitchFamily="-106" charset="-128"/>
              </a:rPr>
              <a:t/>
            </a:r>
            <a:br>
              <a:rPr lang="pt-BR" sz="2000" dirty="0" smtClean="0">
                <a:latin typeface="Comic Sans MS" pitchFamily="-106" charset="0"/>
                <a:ea typeface="ＭＳ Ｐゴシック" pitchFamily="-106" charset="-128"/>
              </a:rPr>
            </a:br>
            <a:r>
              <a:rPr lang="pt-BR" sz="2000" dirty="0" smtClean="0">
                <a:latin typeface="Comic Sans MS" pitchFamily="-106" charset="0"/>
                <a:ea typeface="ＭＳ Ｐゴシック" pitchFamily="-106" charset="-128"/>
              </a:rPr>
              <a:t/>
            </a:r>
            <a:br>
              <a:rPr lang="pt-BR" sz="2000" dirty="0" smtClean="0">
                <a:latin typeface="Comic Sans MS" pitchFamily="-106" charset="0"/>
                <a:ea typeface="ＭＳ Ｐゴシック" pitchFamily="-106" charset="-128"/>
              </a:rPr>
            </a:br>
            <a:r>
              <a:rPr lang="pt-BR" sz="1800" b="1" dirty="0" smtClean="0">
                <a:latin typeface="Comic Sans MS" pitchFamily="-106" charset="0"/>
                <a:ea typeface="ＭＳ Ｐゴシック" pitchFamily="-106" charset="-128"/>
              </a:rPr>
              <a:t> </a:t>
            </a:r>
            <a:r>
              <a:rPr lang="pt-BR" sz="2200" b="1" dirty="0" smtClean="0">
                <a:latin typeface="Arial" panose="020B0604020202020204" pitchFamily="34" charset="0"/>
                <a:ea typeface="ＭＳ Ｐゴシック" pitchFamily="-106" charset="-128"/>
                <a:cs typeface="Arial" panose="020B0604020202020204" pitchFamily="34" charset="0"/>
              </a:rPr>
              <a:t>Conteúdo</a:t>
            </a:r>
            <a:r>
              <a:rPr lang="pt-BR" sz="2200" b="1" dirty="0" smtClean="0">
                <a:latin typeface="Comic Sans MS" pitchFamily="-106" charset="0"/>
                <a:ea typeface="ＭＳ Ｐゴシック" pitchFamily="-106" charset="-128"/>
              </a:rPr>
              <a:t> </a:t>
            </a:r>
            <a:br>
              <a:rPr lang="pt-BR" sz="2200" b="1" dirty="0" smtClean="0">
                <a:latin typeface="Comic Sans MS" pitchFamily="-106" charset="0"/>
                <a:ea typeface="ＭＳ Ｐゴシック" pitchFamily="-106" charset="-128"/>
              </a:rPr>
            </a:br>
            <a:r>
              <a:rPr lang="pt-BR" sz="1800" b="1" dirty="0" smtClean="0">
                <a:latin typeface="Comic Sans MS" pitchFamily="-106" charset="0"/>
                <a:ea typeface="ＭＳ Ｐゴシック" pitchFamily="-106" charset="-128"/>
              </a:rPr>
              <a:t/>
            </a:r>
            <a:br>
              <a:rPr lang="pt-BR" sz="1800" b="1" dirty="0" smtClean="0">
                <a:latin typeface="Comic Sans MS" pitchFamily="-106" charset="0"/>
                <a:ea typeface="ＭＳ Ｐゴシック" pitchFamily="-106" charset="-128"/>
              </a:rPr>
            </a:br>
            <a:r>
              <a:rPr lang="pt-BR" sz="1800" b="1" dirty="0" smtClean="0">
                <a:latin typeface="Comic Sans MS" pitchFamily="-106" charset="0"/>
                <a:ea typeface="ＭＳ Ｐゴシック" pitchFamily="-106" charset="-128"/>
              </a:rPr>
              <a:t>-</a:t>
            </a:r>
            <a:endParaRPr lang="pt-BR" sz="1600" dirty="0" smtClean="0">
              <a:ea typeface="ＭＳ Ｐゴシック" pitchFamily="-106" charset="-128"/>
            </a:endParaRPr>
          </a:p>
        </p:txBody>
      </p:sp>
      <p:pic>
        <p:nvPicPr>
          <p:cNvPr id="10243" name="Picture 3" descr="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089025"/>
            <a:ext cx="4681537" cy="5653088"/>
          </a:xfr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9220" name="Picture 4" descr="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060575"/>
            <a:ext cx="309721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116013" y="4149725"/>
            <a:ext cx="25193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529013" cy="5005387"/>
          </a:xfrm>
          <a:solidFill>
            <a:schemeClr val="bg1">
              <a:lumMod val="7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400" b="1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Divisões: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2400" b="1" dirty="0" smtClean="0">
              <a:solidFill>
                <a:srgbClr val="FF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000" b="1" dirty="0" smtClean="0">
                <a:solidFill>
                  <a:schemeClr val="hlin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lang="pt-BR" altLang="pt-BR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Mediastino superior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2000" b="1" dirty="0" smtClean="0">
              <a:solidFill>
                <a:schemeClr val="hlin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000" b="1" dirty="0" smtClean="0">
                <a:solidFill>
                  <a:schemeClr val="hlin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Ângulo </a:t>
            </a:r>
            <a:r>
              <a:rPr lang="pt-BR" altLang="pt-BR" sz="20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esternal</a:t>
            </a: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à T4-T5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2000" b="1" dirty="0" smtClean="0">
              <a:solidFill>
                <a:schemeClr val="hlin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000" b="1" dirty="0" smtClean="0">
                <a:solidFill>
                  <a:schemeClr val="hlin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lang="pt-BR" altLang="pt-BR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Mediastino inferior: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2000" b="1" dirty="0" smtClean="0">
              <a:solidFill>
                <a:schemeClr val="hlin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000" b="1" dirty="0" smtClean="0">
                <a:solidFill>
                  <a:schemeClr val="hlin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Anterior.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Médio.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Posterior.</a:t>
            </a:r>
          </a:p>
        </p:txBody>
      </p:sp>
      <p:pic>
        <p:nvPicPr>
          <p:cNvPr id="13315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268413"/>
            <a:ext cx="431958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6363" y="1268413"/>
            <a:ext cx="5219700" cy="4352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923928" y="5301208"/>
            <a:ext cx="52200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549275"/>
            <a:ext cx="5400675" cy="2016125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eaLnBrk="1" hangingPunct="1"/>
            <a:r>
              <a:rPr lang="pt-BR" altLang="pt-BR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1. Mediastino </a:t>
            </a:r>
            <a:r>
              <a:rPr lang="pt-BR" altLang="pt-BR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Superior</a:t>
            </a:r>
            <a:br>
              <a:rPr lang="pt-BR" altLang="pt-BR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pt-BR" altLang="pt-BR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pt-BR" altLang="pt-BR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pt-BR" altLang="pt-BR" sz="1800" b="1" dirty="0" smtClean="0">
                <a:latin typeface="Arial" charset="0"/>
                <a:cs typeface="Arial" charset="0"/>
              </a:rPr>
              <a:t> Limites</a:t>
            </a:r>
            <a:br>
              <a:rPr lang="pt-BR" altLang="pt-BR" sz="1800" b="1" dirty="0" smtClean="0">
                <a:latin typeface="Arial" charset="0"/>
                <a:cs typeface="Arial" charset="0"/>
              </a:rPr>
            </a:br>
            <a:r>
              <a:rPr lang="pt-BR" altLang="pt-BR" sz="1800" b="1" dirty="0" smtClean="0">
                <a:latin typeface="Arial" charset="0"/>
                <a:cs typeface="Arial" charset="0"/>
              </a:rPr>
              <a:t/>
            </a:r>
            <a:br>
              <a:rPr lang="pt-BR" altLang="pt-BR" sz="1800" b="1" dirty="0" smtClean="0">
                <a:latin typeface="Arial" charset="0"/>
                <a:cs typeface="Arial" charset="0"/>
              </a:rPr>
            </a:br>
            <a:r>
              <a:rPr lang="pt-BR" altLang="pt-BR" sz="1800" b="1" dirty="0" smtClean="0">
                <a:latin typeface="Arial" charset="0"/>
                <a:cs typeface="Arial" charset="0"/>
              </a:rPr>
              <a:t>Conteúdo</a:t>
            </a:r>
            <a:endParaRPr lang="pt-BR" altLang="pt-BR" sz="1800" b="1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pic>
        <p:nvPicPr>
          <p:cNvPr id="16387" name="Picture 3" descr="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4538" y="2781300"/>
            <a:ext cx="3467100" cy="3913188"/>
          </a:xfrm>
          <a:noFill/>
        </p:spPr>
      </p:pic>
      <p:pic>
        <p:nvPicPr>
          <p:cNvPr id="16388" name="Picture 4" descr="showimage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24525" y="404813"/>
            <a:ext cx="3059113" cy="2808287"/>
          </a:xfrm>
          <a:noFill/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755650" y="4652963"/>
            <a:ext cx="345598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5580063" y="4508500"/>
            <a:ext cx="295275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2843213" y="4437063"/>
            <a:ext cx="360362" cy="71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1619250" y="4437063"/>
            <a:ext cx="360363" cy="144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16393" name="Picture 9" descr="show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8838" y="3284538"/>
            <a:ext cx="4440237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5580112" y="3068960"/>
            <a:ext cx="35638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148064" y="6237312"/>
            <a:ext cx="35638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4501662" y="3136402"/>
            <a:ext cx="5345723" cy="1175560"/>
          </a:xfrm>
          <a:custGeom>
            <a:avLst/>
            <a:gdLst>
              <a:gd name="connsiteX0" fmla="*/ 3151163 w 5345723"/>
              <a:gd name="connsiteY0" fmla="*/ 633740 h 1175560"/>
              <a:gd name="connsiteX1" fmla="*/ 3151163 w 5345723"/>
              <a:gd name="connsiteY1" fmla="*/ 633740 h 1175560"/>
              <a:gd name="connsiteX2" fmla="*/ 3249636 w 5345723"/>
              <a:gd name="connsiteY2" fmla="*/ 718146 h 1175560"/>
              <a:gd name="connsiteX3" fmla="*/ 3334043 w 5345723"/>
              <a:gd name="connsiteY3" fmla="*/ 802552 h 1175560"/>
              <a:gd name="connsiteX4" fmla="*/ 3446584 w 5345723"/>
              <a:gd name="connsiteY4" fmla="*/ 901026 h 1175560"/>
              <a:gd name="connsiteX5" fmla="*/ 3474720 w 5345723"/>
              <a:gd name="connsiteY5" fmla="*/ 929161 h 1175560"/>
              <a:gd name="connsiteX6" fmla="*/ 3559126 w 5345723"/>
              <a:gd name="connsiteY6" fmla="*/ 1041703 h 1175560"/>
              <a:gd name="connsiteX7" fmla="*/ 3601329 w 5345723"/>
              <a:gd name="connsiteY7" fmla="*/ 1069838 h 1175560"/>
              <a:gd name="connsiteX8" fmla="*/ 3854547 w 5345723"/>
              <a:gd name="connsiteY8" fmla="*/ 1126109 h 1175560"/>
              <a:gd name="connsiteX9" fmla="*/ 3896750 w 5345723"/>
              <a:gd name="connsiteY9" fmla="*/ 1140176 h 1175560"/>
              <a:gd name="connsiteX10" fmla="*/ 4093698 w 5345723"/>
              <a:gd name="connsiteY10" fmla="*/ 1126109 h 1175560"/>
              <a:gd name="connsiteX11" fmla="*/ 4628270 w 5345723"/>
              <a:gd name="connsiteY11" fmla="*/ 1097973 h 1175560"/>
              <a:gd name="connsiteX12" fmla="*/ 4712676 w 5345723"/>
              <a:gd name="connsiteY12" fmla="*/ 1069838 h 1175560"/>
              <a:gd name="connsiteX13" fmla="*/ 4923692 w 5345723"/>
              <a:gd name="connsiteY13" fmla="*/ 999500 h 1175560"/>
              <a:gd name="connsiteX14" fmla="*/ 4979963 w 5345723"/>
              <a:gd name="connsiteY14" fmla="*/ 985432 h 1175560"/>
              <a:gd name="connsiteX15" fmla="*/ 5064369 w 5345723"/>
              <a:gd name="connsiteY15" fmla="*/ 957296 h 1175560"/>
              <a:gd name="connsiteX16" fmla="*/ 5162843 w 5345723"/>
              <a:gd name="connsiteY16" fmla="*/ 929161 h 1175560"/>
              <a:gd name="connsiteX17" fmla="*/ 5275384 w 5345723"/>
              <a:gd name="connsiteY17" fmla="*/ 872890 h 1175560"/>
              <a:gd name="connsiteX18" fmla="*/ 5331655 w 5345723"/>
              <a:gd name="connsiteY18" fmla="*/ 760349 h 1175560"/>
              <a:gd name="connsiteX19" fmla="*/ 5345723 w 5345723"/>
              <a:gd name="connsiteY19" fmla="*/ 718146 h 1175560"/>
              <a:gd name="connsiteX20" fmla="*/ 5331655 w 5345723"/>
              <a:gd name="connsiteY20" fmla="*/ 577469 h 1175560"/>
              <a:gd name="connsiteX21" fmla="*/ 5289452 w 5345723"/>
              <a:gd name="connsiteY21" fmla="*/ 436792 h 1175560"/>
              <a:gd name="connsiteX22" fmla="*/ 5247249 w 5345723"/>
              <a:gd name="connsiteY22" fmla="*/ 380521 h 1175560"/>
              <a:gd name="connsiteX23" fmla="*/ 5205046 w 5345723"/>
              <a:gd name="connsiteY23" fmla="*/ 282047 h 1175560"/>
              <a:gd name="connsiteX24" fmla="*/ 5148775 w 5345723"/>
              <a:gd name="connsiteY24" fmla="*/ 225776 h 1175560"/>
              <a:gd name="connsiteX25" fmla="*/ 5106572 w 5345723"/>
              <a:gd name="connsiteY25" fmla="*/ 183573 h 1175560"/>
              <a:gd name="connsiteX26" fmla="*/ 5022166 w 5345723"/>
              <a:gd name="connsiteY26" fmla="*/ 113235 h 1175560"/>
              <a:gd name="connsiteX27" fmla="*/ 4937760 w 5345723"/>
              <a:gd name="connsiteY27" fmla="*/ 85100 h 1175560"/>
              <a:gd name="connsiteX28" fmla="*/ 4712676 w 5345723"/>
              <a:gd name="connsiteY28" fmla="*/ 42896 h 1175560"/>
              <a:gd name="connsiteX29" fmla="*/ 3263704 w 5345723"/>
              <a:gd name="connsiteY29" fmla="*/ 56964 h 1175560"/>
              <a:gd name="connsiteX30" fmla="*/ 2841673 w 5345723"/>
              <a:gd name="connsiteY30" fmla="*/ 85100 h 1175560"/>
              <a:gd name="connsiteX31" fmla="*/ 2700996 w 5345723"/>
              <a:gd name="connsiteY31" fmla="*/ 99167 h 1175560"/>
              <a:gd name="connsiteX32" fmla="*/ 2504049 w 5345723"/>
              <a:gd name="connsiteY32" fmla="*/ 113235 h 1175560"/>
              <a:gd name="connsiteX33" fmla="*/ 1899138 w 5345723"/>
              <a:gd name="connsiteY33" fmla="*/ 155438 h 1175560"/>
              <a:gd name="connsiteX34" fmla="*/ 1575581 w 5345723"/>
              <a:gd name="connsiteY34" fmla="*/ 141370 h 1175560"/>
              <a:gd name="connsiteX35" fmla="*/ 1519310 w 5345723"/>
              <a:gd name="connsiteY35" fmla="*/ 127303 h 1175560"/>
              <a:gd name="connsiteX36" fmla="*/ 1448972 w 5345723"/>
              <a:gd name="connsiteY36" fmla="*/ 113235 h 1175560"/>
              <a:gd name="connsiteX37" fmla="*/ 1392701 w 5345723"/>
              <a:gd name="connsiteY37" fmla="*/ 85100 h 1175560"/>
              <a:gd name="connsiteX38" fmla="*/ 1237956 w 5345723"/>
              <a:gd name="connsiteY38" fmla="*/ 56964 h 1175560"/>
              <a:gd name="connsiteX39" fmla="*/ 1195753 w 5345723"/>
              <a:gd name="connsiteY39" fmla="*/ 42896 h 1175560"/>
              <a:gd name="connsiteX40" fmla="*/ 703384 w 5345723"/>
              <a:gd name="connsiteY40" fmla="*/ 42896 h 1175560"/>
              <a:gd name="connsiteX41" fmla="*/ 661181 w 5345723"/>
              <a:gd name="connsiteY41" fmla="*/ 56964 h 1175560"/>
              <a:gd name="connsiteX42" fmla="*/ 647113 w 5345723"/>
              <a:gd name="connsiteY42" fmla="*/ 99167 h 1175560"/>
              <a:gd name="connsiteX43" fmla="*/ 590843 w 5345723"/>
              <a:gd name="connsiteY43" fmla="*/ 113235 h 1175560"/>
              <a:gd name="connsiteX44" fmla="*/ 548640 w 5345723"/>
              <a:gd name="connsiteY44" fmla="*/ 155438 h 1175560"/>
              <a:gd name="connsiteX45" fmla="*/ 492369 w 5345723"/>
              <a:gd name="connsiteY45" fmla="*/ 183573 h 1175560"/>
              <a:gd name="connsiteX46" fmla="*/ 464233 w 5345723"/>
              <a:gd name="connsiteY46" fmla="*/ 225776 h 1175560"/>
              <a:gd name="connsiteX47" fmla="*/ 337624 w 5345723"/>
              <a:gd name="connsiteY47" fmla="*/ 310183 h 1175560"/>
              <a:gd name="connsiteX48" fmla="*/ 295421 w 5345723"/>
              <a:gd name="connsiteY48" fmla="*/ 352386 h 1175560"/>
              <a:gd name="connsiteX49" fmla="*/ 253218 w 5345723"/>
              <a:gd name="connsiteY49" fmla="*/ 380521 h 1175560"/>
              <a:gd name="connsiteX50" fmla="*/ 211015 w 5345723"/>
              <a:gd name="connsiteY50" fmla="*/ 422724 h 1175560"/>
              <a:gd name="connsiteX51" fmla="*/ 140676 w 5345723"/>
              <a:gd name="connsiteY51" fmla="*/ 478995 h 1175560"/>
              <a:gd name="connsiteX52" fmla="*/ 112541 w 5345723"/>
              <a:gd name="connsiteY52" fmla="*/ 535266 h 1175560"/>
              <a:gd name="connsiteX53" fmla="*/ 56270 w 5345723"/>
              <a:gd name="connsiteY53" fmla="*/ 619672 h 1175560"/>
              <a:gd name="connsiteX54" fmla="*/ 0 w 5345723"/>
              <a:gd name="connsiteY54" fmla="*/ 746281 h 1175560"/>
              <a:gd name="connsiteX55" fmla="*/ 14067 w 5345723"/>
              <a:gd name="connsiteY55" fmla="*/ 1083906 h 1175560"/>
              <a:gd name="connsiteX56" fmla="*/ 84406 w 5345723"/>
              <a:gd name="connsiteY56" fmla="*/ 1126109 h 1175560"/>
              <a:gd name="connsiteX57" fmla="*/ 211015 w 5345723"/>
              <a:gd name="connsiteY57" fmla="*/ 1168312 h 1175560"/>
              <a:gd name="connsiteX58" fmla="*/ 351692 w 5345723"/>
              <a:gd name="connsiteY58" fmla="*/ 1154244 h 1175560"/>
              <a:gd name="connsiteX59" fmla="*/ 520504 w 5345723"/>
              <a:gd name="connsiteY59" fmla="*/ 1126109 h 1175560"/>
              <a:gd name="connsiteX60" fmla="*/ 689316 w 5345723"/>
              <a:gd name="connsiteY60" fmla="*/ 1069838 h 1175560"/>
              <a:gd name="connsiteX61" fmla="*/ 731520 w 5345723"/>
              <a:gd name="connsiteY61" fmla="*/ 1055770 h 1175560"/>
              <a:gd name="connsiteX62" fmla="*/ 1125415 w 5345723"/>
              <a:gd name="connsiteY62" fmla="*/ 1041703 h 1175560"/>
              <a:gd name="connsiteX63" fmla="*/ 1209821 w 5345723"/>
              <a:gd name="connsiteY63" fmla="*/ 999500 h 1175560"/>
              <a:gd name="connsiteX64" fmla="*/ 1237956 w 5345723"/>
              <a:gd name="connsiteY64" fmla="*/ 971364 h 1175560"/>
              <a:gd name="connsiteX65" fmla="*/ 1280160 w 5345723"/>
              <a:gd name="connsiteY65" fmla="*/ 957296 h 1175560"/>
              <a:gd name="connsiteX66" fmla="*/ 1336430 w 5345723"/>
              <a:gd name="connsiteY66" fmla="*/ 929161 h 1175560"/>
              <a:gd name="connsiteX67" fmla="*/ 1378633 w 5345723"/>
              <a:gd name="connsiteY67" fmla="*/ 901026 h 1175560"/>
              <a:gd name="connsiteX68" fmla="*/ 1477107 w 5345723"/>
              <a:gd name="connsiteY68" fmla="*/ 858823 h 1175560"/>
              <a:gd name="connsiteX69" fmla="*/ 1547446 w 5345723"/>
              <a:gd name="connsiteY69" fmla="*/ 802552 h 1175560"/>
              <a:gd name="connsiteX70" fmla="*/ 1589649 w 5345723"/>
              <a:gd name="connsiteY70" fmla="*/ 788484 h 1175560"/>
              <a:gd name="connsiteX71" fmla="*/ 1674055 w 5345723"/>
              <a:gd name="connsiteY71" fmla="*/ 732213 h 1175560"/>
              <a:gd name="connsiteX72" fmla="*/ 1716258 w 5345723"/>
              <a:gd name="connsiteY72" fmla="*/ 704078 h 1175560"/>
              <a:gd name="connsiteX73" fmla="*/ 1758461 w 5345723"/>
              <a:gd name="connsiteY73" fmla="*/ 675943 h 1175560"/>
              <a:gd name="connsiteX74" fmla="*/ 1800664 w 5345723"/>
              <a:gd name="connsiteY74" fmla="*/ 661875 h 1175560"/>
              <a:gd name="connsiteX75" fmla="*/ 1828800 w 5345723"/>
              <a:gd name="connsiteY75" fmla="*/ 633740 h 1175560"/>
              <a:gd name="connsiteX76" fmla="*/ 2011680 w 5345723"/>
              <a:gd name="connsiteY76" fmla="*/ 605604 h 1175560"/>
              <a:gd name="connsiteX77" fmla="*/ 2138289 w 5345723"/>
              <a:gd name="connsiteY77" fmla="*/ 619672 h 1175560"/>
              <a:gd name="connsiteX78" fmla="*/ 2813538 w 5345723"/>
              <a:gd name="connsiteY78" fmla="*/ 633740 h 1175560"/>
              <a:gd name="connsiteX79" fmla="*/ 2897944 w 5345723"/>
              <a:gd name="connsiteY79" fmla="*/ 661875 h 1175560"/>
              <a:gd name="connsiteX80" fmla="*/ 2940147 w 5345723"/>
              <a:gd name="connsiteY80" fmla="*/ 675943 h 1175560"/>
              <a:gd name="connsiteX81" fmla="*/ 3207433 w 5345723"/>
              <a:gd name="connsiteY81" fmla="*/ 675943 h 1175560"/>
              <a:gd name="connsiteX82" fmla="*/ 3207433 w 5345723"/>
              <a:gd name="connsiteY82" fmla="*/ 675943 h 117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345723" h="1175560">
                <a:moveTo>
                  <a:pt x="3151163" y="633740"/>
                </a:moveTo>
                <a:lnTo>
                  <a:pt x="3151163" y="633740"/>
                </a:lnTo>
                <a:cubicBezTo>
                  <a:pt x="3183987" y="661875"/>
                  <a:pt x="3217869" y="688822"/>
                  <a:pt x="3249636" y="718146"/>
                </a:cubicBezTo>
                <a:cubicBezTo>
                  <a:pt x="3278874" y="745134"/>
                  <a:pt x="3300936" y="780481"/>
                  <a:pt x="3334043" y="802552"/>
                </a:cubicBezTo>
                <a:cubicBezTo>
                  <a:pt x="3403837" y="849081"/>
                  <a:pt x="3364287" y="818729"/>
                  <a:pt x="3446584" y="901026"/>
                </a:cubicBezTo>
                <a:cubicBezTo>
                  <a:pt x="3455963" y="910405"/>
                  <a:pt x="3467363" y="918125"/>
                  <a:pt x="3474720" y="929161"/>
                </a:cubicBezTo>
                <a:cubicBezTo>
                  <a:pt x="3500437" y="967736"/>
                  <a:pt x="3521950" y="1011962"/>
                  <a:pt x="3559126" y="1041703"/>
                </a:cubicBezTo>
                <a:cubicBezTo>
                  <a:pt x="3572328" y="1052265"/>
                  <a:pt x="3585879" y="1062971"/>
                  <a:pt x="3601329" y="1069838"/>
                </a:cubicBezTo>
                <a:cubicBezTo>
                  <a:pt x="3755765" y="1138475"/>
                  <a:pt x="3625877" y="1049889"/>
                  <a:pt x="3854547" y="1126109"/>
                </a:cubicBezTo>
                <a:lnTo>
                  <a:pt x="3896750" y="1140176"/>
                </a:lnTo>
                <a:lnTo>
                  <a:pt x="4093698" y="1126109"/>
                </a:lnTo>
                <a:cubicBezTo>
                  <a:pt x="4271839" y="1115832"/>
                  <a:pt x="4450566" y="1114128"/>
                  <a:pt x="4628270" y="1097973"/>
                </a:cubicBezTo>
                <a:cubicBezTo>
                  <a:pt x="4657805" y="1095288"/>
                  <a:pt x="4684160" y="1077985"/>
                  <a:pt x="4712676" y="1069838"/>
                </a:cubicBezTo>
                <a:cubicBezTo>
                  <a:pt x="5048235" y="973966"/>
                  <a:pt x="4615707" y="1111495"/>
                  <a:pt x="4923692" y="999500"/>
                </a:cubicBezTo>
                <a:cubicBezTo>
                  <a:pt x="4941862" y="992893"/>
                  <a:pt x="4961444" y="990988"/>
                  <a:pt x="4979963" y="985432"/>
                </a:cubicBezTo>
                <a:cubicBezTo>
                  <a:pt x="5008370" y="976910"/>
                  <a:pt x="5035597" y="964489"/>
                  <a:pt x="5064369" y="957296"/>
                </a:cubicBezTo>
                <a:cubicBezTo>
                  <a:pt x="5082403" y="952788"/>
                  <a:pt x="5142658" y="939254"/>
                  <a:pt x="5162843" y="929161"/>
                </a:cubicBezTo>
                <a:cubicBezTo>
                  <a:pt x="5295729" y="862718"/>
                  <a:pt x="5180216" y="904613"/>
                  <a:pt x="5275384" y="872890"/>
                </a:cubicBezTo>
                <a:cubicBezTo>
                  <a:pt x="5324491" y="823784"/>
                  <a:pt x="5299325" y="857338"/>
                  <a:pt x="5331655" y="760349"/>
                </a:cubicBezTo>
                <a:lnTo>
                  <a:pt x="5345723" y="718146"/>
                </a:lnTo>
                <a:cubicBezTo>
                  <a:pt x="5341034" y="671254"/>
                  <a:pt x="5337883" y="624182"/>
                  <a:pt x="5331655" y="577469"/>
                </a:cubicBezTo>
                <a:cubicBezTo>
                  <a:pt x="5325281" y="529667"/>
                  <a:pt x="5313111" y="479378"/>
                  <a:pt x="5289452" y="436792"/>
                </a:cubicBezTo>
                <a:cubicBezTo>
                  <a:pt x="5278066" y="416296"/>
                  <a:pt x="5261317" y="399278"/>
                  <a:pt x="5247249" y="380521"/>
                </a:cubicBezTo>
                <a:cubicBezTo>
                  <a:pt x="5236384" y="347926"/>
                  <a:pt x="5225905" y="309859"/>
                  <a:pt x="5205046" y="282047"/>
                </a:cubicBezTo>
                <a:cubicBezTo>
                  <a:pt x="5189130" y="260826"/>
                  <a:pt x="5167532" y="244533"/>
                  <a:pt x="5148775" y="225776"/>
                </a:cubicBezTo>
                <a:lnTo>
                  <a:pt x="5106572" y="183573"/>
                </a:lnTo>
                <a:cubicBezTo>
                  <a:pt x="5080069" y="157070"/>
                  <a:pt x="5057420" y="128903"/>
                  <a:pt x="5022166" y="113235"/>
                </a:cubicBezTo>
                <a:cubicBezTo>
                  <a:pt x="4995065" y="101190"/>
                  <a:pt x="4966532" y="92293"/>
                  <a:pt x="4937760" y="85100"/>
                </a:cubicBezTo>
                <a:cubicBezTo>
                  <a:pt x="4788541" y="47795"/>
                  <a:pt x="4863588" y="61760"/>
                  <a:pt x="4712676" y="42896"/>
                </a:cubicBezTo>
                <a:lnTo>
                  <a:pt x="3263704" y="56964"/>
                </a:lnTo>
                <a:cubicBezTo>
                  <a:pt x="3192491" y="58151"/>
                  <a:pt x="2928862" y="77518"/>
                  <a:pt x="2841673" y="85100"/>
                </a:cubicBezTo>
                <a:cubicBezTo>
                  <a:pt x="2794724" y="89182"/>
                  <a:pt x="2747959" y="95253"/>
                  <a:pt x="2700996" y="99167"/>
                </a:cubicBezTo>
                <a:cubicBezTo>
                  <a:pt x="2635407" y="104633"/>
                  <a:pt x="2569661" y="108055"/>
                  <a:pt x="2504049" y="113235"/>
                </a:cubicBezTo>
                <a:cubicBezTo>
                  <a:pt x="2006439" y="152520"/>
                  <a:pt x="2335350" y="132479"/>
                  <a:pt x="1899138" y="155438"/>
                </a:cubicBezTo>
                <a:cubicBezTo>
                  <a:pt x="1791286" y="150749"/>
                  <a:pt x="1683240" y="149345"/>
                  <a:pt x="1575581" y="141370"/>
                </a:cubicBezTo>
                <a:cubicBezTo>
                  <a:pt x="1556300" y="139942"/>
                  <a:pt x="1538184" y="131497"/>
                  <a:pt x="1519310" y="127303"/>
                </a:cubicBezTo>
                <a:cubicBezTo>
                  <a:pt x="1495969" y="122116"/>
                  <a:pt x="1472418" y="117924"/>
                  <a:pt x="1448972" y="113235"/>
                </a:cubicBezTo>
                <a:cubicBezTo>
                  <a:pt x="1430215" y="103857"/>
                  <a:pt x="1412596" y="91732"/>
                  <a:pt x="1392701" y="85100"/>
                </a:cubicBezTo>
                <a:cubicBezTo>
                  <a:pt x="1373037" y="78545"/>
                  <a:pt x="1252130" y="59326"/>
                  <a:pt x="1237956" y="56964"/>
                </a:cubicBezTo>
                <a:cubicBezTo>
                  <a:pt x="1223888" y="52275"/>
                  <a:pt x="1210139" y="46492"/>
                  <a:pt x="1195753" y="42896"/>
                </a:cubicBezTo>
                <a:cubicBezTo>
                  <a:pt x="1024168" y="0"/>
                  <a:pt x="932827" y="35248"/>
                  <a:pt x="703384" y="42896"/>
                </a:cubicBezTo>
                <a:cubicBezTo>
                  <a:pt x="689316" y="47585"/>
                  <a:pt x="671666" y="46479"/>
                  <a:pt x="661181" y="56964"/>
                </a:cubicBezTo>
                <a:cubicBezTo>
                  <a:pt x="650696" y="67449"/>
                  <a:pt x="658692" y="89904"/>
                  <a:pt x="647113" y="99167"/>
                </a:cubicBezTo>
                <a:cubicBezTo>
                  <a:pt x="632016" y="111245"/>
                  <a:pt x="609600" y="108546"/>
                  <a:pt x="590843" y="113235"/>
                </a:cubicBezTo>
                <a:cubicBezTo>
                  <a:pt x="576775" y="127303"/>
                  <a:pt x="564829" y="143875"/>
                  <a:pt x="548640" y="155438"/>
                </a:cubicBezTo>
                <a:cubicBezTo>
                  <a:pt x="531575" y="167627"/>
                  <a:pt x="508479" y="170148"/>
                  <a:pt x="492369" y="183573"/>
                </a:cubicBezTo>
                <a:cubicBezTo>
                  <a:pt x="479380" y="194397"/>
                  <a:pt x="476188" y="213821"/>
                  <a:pt x="464233" y="225776"/>
                </a:cubicBezTo>
                <a:cubicBezTo>
                  <a:pt x="417693" y="272316"/>
                  <a:pt x="391211" y="269993"/>
                  <a:pt x="337624" y="310183"/>
                </a:cubicBezTo>
                <a:cubicBezTo>
                  <a:pt x="321708" y="322120"/>
                  <a:pt x="310705" y="339650"/>
                  <a:pt x="295421" y="352386"/>
                </a:cubicBezTo>
                <a:cubicBezTo>
                  <a:pt x="282433" y="363210"/>
                  <a:pt x="266206" y="369697"/>
                  <a:pt x="253218" y="380521"/>
                </a:cubicBezTo>
                <a:cubicBezTo>
                  <a:pt x="237934" y="393257"/>
                  <a:pt x="226298" y="409988"/>
                  <a:pt x="211015" y="422724"/>
                </a:cubicBezTo>
                <a:cubicBezTo>
                  <a:pt x="104527" y="511465"/>
                  <a:pt x="222540" y="397134"/>
                  <a:pt x="140676" y="478995"/>
                </a:cubicBezTo>
                <a:cubicBezTo>
                  <a:pt x="131298" y="497752"/>
                  <a:pt x="123330" y="517284"/>
                  <a:pt x="112541" y="535266"/>
                </a:cubicBezTo>
                <a:cubicBezTo>
                  <a:pt x="95144" y="564262"/>
                  <a:pt x="56270" y="619672"/>
                  <a:pt x="56270" y="619672"/>
                </a:cubicBezTo>
                <a:cubicBezTo>
                  <a:pt x="22789" y="720118"/>
                  <a:pt x="44586" y="679402"/>
                  <a:pt x="0" y="746281"/>
                </a:cubicBezTo>
                <a:cubicBezTo>
                  <a:pt x="4689" y="858823"/>
                  <a:pt x="1156" y="972009"/>
                  <a:pt x="14067" y="1083906"/>
                </a:cubicBezTo>
                <a:cubicBezTo>
                  <a:pt x="17431" y="1113064"/>
                  <a:pt x="69039" y="1118426"/>
                  <a:pt x="84406" y="1126109"/>
                </a:cubicBezTo>
                <a:cubicBezTo>
                  <a:pt x="183309" y="1175560"/>
                  <a:pt x="54315" y="1142195"/>
                  <a:pt x="211015" y="1168312"/>
                </a:cubicBezTo>
                <a:cubicBezTo>
                  <a:pt x="257907" y="1163623"/>
                  <a:pt x="304998" y="1160611"/>
                  <a:pt x="351692" y="1154244"/>
                </a:cubicBezTo>
                <a:cubicBezTo>
                  <a:pt x="408216" y="1146536"/>
                  <a:pt x="520504" y="1126109"/>
                  <a:pt x="520504" y="1126109"/>
                </a:cubicBezTo>
                <a:lnTo>
                  <a:pt x="689316" y="1069838"/>
                </a:lnTo>
                <a:cubicBezTo>
                  <a:pt x="703384" y="1065149"/>
                  <a:pt x="716700" y="1056299"/>
                  <a:pt x="731520" y="1055770"/>
                </a:cubicBezTo>
                <a:lnTo>
                  <a:pt x="1125415" y="1041703"/>
                </a:lnTo>
                <a:cubicBezTo>
                  <a:pt x="1169988" y="1026845"/>
                  <a:pt x="1170865" y="1030665"/>
                  <a:pt x="1209821" y="999500"/>
                </a:cubicBezTo>
                <a:cubicBezTo>
                  <a:pt x="1220178" y="991214"/>
                  <a:pt x="1226583" y="978188"/>
                  <a:pt x="1237956" y="971364"/>
                </a:cubicBezTo>
                <a:cubicBezTo>
                  <a:pt x="1250672" y="963734"/>
                  <a:pt x="1266530" y="963137"/>
                  <a:pt x="1280160" y="957296"/>
                </a:cubicBezTo>
                <a:cubicBezTo>
                  <a:pt x="1299435" y="949035"/>
                  <a:pt x="1318222" y="939565"/>
                  <a:pt x="1336430" y="929161"/>
                </a:cubicBezTo>
                <a:cubicBezTo>
                  <a:pt x="1351110" y="920773"/>
                  <a:pt x="1363953" y="909414"/>
                  <a:pt x="1378633" y="901026"/>
                </a:cubicBezTo>
                <a:cubicBezTo>
                  <a:pt x="1427310" y="873210"/>
                  <a:pt x="1429757" y="874606"/>
                  <a:pt x="1477107" y="858823"/>
                </a:cubicBezTo>
                <a:cubicBezTo>
                  <a:pt x="1503277" y="832653"/>
                  <a:pt x="1511953" y="820299"/>
                  <a:pt x="1547446" y="802552"/>
                </a:cubicBezTo>
                <a:cubicBezTo>
                  <a:pt x="1560709" y="795920"/>
                  <a:pt x="1576686" y="795685"/>
                  <a:pt x="1589649" y="788484"/>
                </a:cubicBezTo>
                <a:cubicBezTo>
                  <a:pt x="1619208" y="772062"/>
                  <a:pt x="1645920" y="750970"/>
                  <a:pt x="1674055" y="732213"/>
                </a:cubicBezTo>
                <a:lnTo>
                  <a:pt x="1716258" y="704078"/>
                </a:lnTo>
                <a:cubicBezTo>
                  <a:pt x="1730326" y="694700"/>
                  <a:pt x="1742421" y="681290"/>
                  <a:pt x="1758461" y="675943"/>
                </a:cubicBezTo>
                <a:lnTo>
                  <a:pt x="1800664" y="661875"/>
                </a:lnTo>
                <a:cubicBezTo>
                  <a:pt x="1810043" y="652497"/>
                  <a:pt x="1817427" y="640564"/>
                  <a:pt x="1828800" y="633740"/>
                </a:cubicBezTo>
                <a:cubicBezTo>
                  <a:pt x="1869360" y="609404"/>
                  <a:pt x="2003553" y="606417"/>
                  <a:pt x="2011680" y="605604"/>
                </a:cubicBezTo>
                <a:cubicBezTo>
                  <a:pt x="2053883" y="610293"/>
                  <a:pt x="2095852" y="618183"/>
                  <a:pt x="2138289" y="619672"/>
                </a:cubicBezTo>
                <a:cubicBezTo>
                  <a:pt x="2363282" y="627567"/>
                  <a:pt x="2588753" y="621252"/>
                  <a:pt x="2813538" y="633740"/>
                </a:cubicBezTo>
                <a:cubicBezTo>
                  <a:pt x="2843150" y="635385"/>
                  <a:pt x="2869809" y="652497"/>
                  <a:pt x="2897944" y="661875"/>
                </a:cubicBezTo>
                <a:cubicBezTo>
                  <a:pt x="2912012" y="666564"/>
                  <a:pt x="2925318" y="675943"/>
                  <a:pt x="2940147" y="675943"/>
                </a:cubicBezTo>
                <a:lnTo>
                  <a:pt x="3207433" y="675943"/>
                </a:lnTo>
                <a:lnTo>
                  <a:pt x="3207433" y="675943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4702890" y="5331655"/>
            <a:ext cx="4341388" cy="1342867"/>
          </a:xfrm>
          <a:custGeom>
            <a:avLst/>
            <a:gdLst>
              <a:gd name="connsiteX0" fmla="*/ 741307 w 4341388"/>
              <a:gd name="connsiteY0" fmla="*/ 70339 h 1342867"/>
              <a:gd name="connsiteX1" fmla="*/ 741307 w 4341388"/>
              <a:gd name="connsiteY1" fmla="*/ 70339 h 1342867"/>
              <a:gd name="connsiteX2" fmla="*/ 853848 w 4341388"/>
              <a:gd name="connsiteY2" fmla="*/ 112542 h 1342867"/>
              <a:gd name="connsiteX3" fmla="*/ 896052 w 4341388"/>
              <a:gd name="connsiteY3" fmla="*/ 126610 h 1342867"/>
              <a:gd name="connsiteX4" fmla="*/ 938255 w 4341388"/>
              <a:gd name="connsiteY4" fmla="*/ 154745 h 1342867"/>
              <a:gd name="connsiteX5" fmla="*/ 1036728 w 4341388"/>
              <a:gd name="connsiteY5" fmla="*/ 182880 h 1342867"/>
              <a:gd name="connsiteX6" fmla="*/ 1247744 w 4341388"/>
              <a:gd name="connsiteY6" fmla="*/ 196948 h 1342867"/>
              <a:gd name="connsiteX7" fmla="*/ 1275879 w 4341388"/>
              <a:gd name="connsiteY7" fmla="*/ 239151 h 1342867"/>
              <a:gd name="connsiteX8" fmla="*/ 1332150 w 4341388"/>
              <a:gd name="connsiteY8" fmla="*/ 309490 h 1342867"/>
              <a:gd name="connsiteX9" fmla="*/ 1346218 w 4341388"/>
              <a:gd name="connsiteY9" fmla="*/ 351693 h 1342867"/>
              <a:gd name="connsiteX10" fmla="*/ 1388421 w 4341388"/>
              <a:gd name="connsiteY10" fmla="*/ 365760 h 1342867"/>
              <a:gd name="connsiteX11" fmla="*/ 1416556 w 4341388"/>
              <a:gd name="connsiteY11" fmla="*/ 393896 h 1342867"/>
              <a:gd name="connsiteX12" fmla="*/ 1430624 w 4341388"/>
              <a:gd name="connsiteY12" fmla="*/ 436099 h 1342867"/>
              <a:gd name="connsiteX13" fmla="*/ 1458759 w 4341388"/>
              <a:gd name="connsiteY13" fmla="*/ 576776 h 1342867"/>
              <a:gd name="connsiteX14" fmla="*/ 1472827 w 4341388"/>
              <a:gd name="connsiteY14" fmla="*/ 647114 h 1342867"/>
              <a:gd name="connsiteX15" fmla="*/ 1486895 w 4341388"/>
              <a:gd name="connsiteY15" fmla="*/ 731520 h 1342867"/>
              <a:gd name="connsiteX16" fmla="*/ 1500962 w 4341388"/>
              <a:gd name="connsiteY16" fmla="*/ 773723 h 1342867"/>
              <a:gd name="connsiteX17" fmla="*/ 1543165 w 4341388"/>
              <a:gd name="connsiteY17" fmla="*/ 858130 h 1342867"/>
              <a:gd name="connsiteX18" fmla="*/ 1571301 w 4341388"/>
              <a:gd name="connsiteY18" fmla="*/ 942536 h 1342867"/>
              <a:gd name="connsiteX19" fmla="*/ 1613504 w 4341388"/>
              <a:gd name="connsiteY19" fmla="*/ 970671 h 1342867"/>
              <a:gd name="connsiteX20" fmla="*/ 1641639 w 4341388"/>
              <a:gd name="connsiteY20" fmla="*/ 998807 h 1342867"/>
              <a:gd name="connsiteX21" fmla="*/ 1683842 w 4341388"/>
              <a:gd name="connsiteY21" fmla="*/ 1012874 h 1342867"/>
              <a:gd name="connsiteX22" fmla="*/ 2105873 w 4341388"/>
              <a:gd name="connsiteY22" fmla="*/ 998807 h 1342867"/>
              <a:gd name="connsiteX23" fmla="*/ 2162144 w 4341388"/>
              <a:gd name="connsiteY23" fmla="*/ 984739 h 1342867"/>
              <a:gd name="connsiteX24" fmla="*/ 2232482 w 4341388"/>
              <a:gd name="connsiteY24" fmla="*/ 942536 h 1342867"/>
              <a:gd name="connsiteX25" fmla="*/ 2260618 w 4341388"/>
              <a:gd name="connsiteY25" fmla="*/ 914400 h 1342867"/>
              <a:gd name="connsiteX26" fmla="*/ 2288753 w 4341388"/>
              <a:gd name="connsiteY26" fmla="*/ 872197 h 1342867"/>
              <a:gd name="connsiteX27" fmla="*/ 2345024 w 4341388"/>
              <a:gd name="connsiteY27" fmla="*/ 858130 h 1342867"/>
              <a:gd name="connsiteX28" fmla="*/ 2387227 w 4341388"/>
              <a:gd name="connsiteY28" fmla="*/ 844062 h 1342867"/>
              <a:gd name="connsiteX29" fmla="*/ 2556039 w 4341388"/>
              <a:gd name="connsiteY29" fmla="*/ 858130 h 1342867"/>
              <a:gd name="connsiteX30" fmla="*/ 2612310 w 4341388"/>
              <a:gd name="connsiteY30" fmla="*/ 872197 h 1342867"/>
              <a:gd name="connsiteX31" fmla="*/ 2738919 w 4341388"/>
              <a:gd name="connsiteY31" fmla="*/ 942536 h 1342867"/>
              <a:gd name="connsiteX32" fmla="*/ 2795190 w 4341388"/>
              <a:gd name="connsiteY32" fmla="*/ 928468 h 1342867"/>
              <a:gd name="connsiteX33" fmla="*/ 2823325 w 4341388"/>
              <a:gd name="connsiteY33" fmla="*/ 872197 h 1342867"/>
              <a:gd name="connsiteX34" fmla="*/ 2851461 w 4341388"/>
              <a:gd name="connsiteY34" fmla="*/ 829994 h 1342867"/>
              <a:gd name="connsiteX35" fmla="*/ 2865528 w 4341388"/>
              <a:gd name="connsiteY35" fmla="*/ 787791 h 1342867"/>
              <a:gd name="connsiteX36" fmla="*/ 2907732 w 4341388"/>
              <a:gd name="connsiteY36" fmla="*/ 773723 h 1342867"/>
              <a:gd name="connsiteX37" fmla="*/ 2949935 w 4341388"/>
              <a:gd name="connsiteY37" fmla="*/ 745588 h 1342867"/>
              <a:gd name="connsiteX38" fmla="*/ 3146882 w 4341388"/>
              <a:gd name="connsiteY38" fmla="*/ 717453 h 1342867"/>
              <a:gd name="connsiteX39" fmla="*/ 3146882 w 4341388"/>
              <a:gd name="connsiteY39" fmla="*/ 464234 h 1342867"/>
              <a:gd name="connsiteX40" fmla="*/ 3132815 w 4341388"/>
              <a:gd name="connsiteY40" fmla="*/ 422031 h 1342867"/>
              <a:gd name="connsiteX41" fmla="*/ 3104679 w 4341388"/>
              <a:gd name="connsiteY41" fmla="*/ 393896 h 1342867"/>
              <a:gd name="connsiteX42" fmla="*/ 3090612 w 4341388"/>
              <a:gd name="connsiteY42" fmla="*/ 351693 h 1342867"/>
              <a:gd name="connsiteX43" fmla="*/ 3062476 w 4341388"/>
              <a:gd name="connsiteY43" fmla="*/ 323557 h 1342867"/>
              <a:gd name="connsiteX44" fmla="*/ 3090612 w 4341388"/>
              <a:gd name="connsiteY44" fmla="*/ 295422 h 1342867"/>
              <a:gd name="connsiteX45" fmla="*/ 3132815 w 4341388"/>
              <a:gd name="connsiteY45" fmla="*/ 281354 h 1342867"/>
              <a:gd name="connsiteX46" fmla="*/ 3175018 w 4341388"/>
              <a:gd name="connsiteY46" fmla="*/ 253219 h 1342867"/>
              <a:gd name="connsiteX47" fmla="*/ 3259424 w 4341388"/>
              <a:gd name="connsiteY47" fmla="*/ 225083 h 1342867"/>
              <a:gd name="connsiteX48" fmla="*/ 3301627 w 4341388"/>
              <a:gd name="connsiteY48" fmla="*/ 196948 h 1342867"/>
              <a:gd name="connsiteX49" fmla="*/ 3386033 w 4341388"/>
              <a:gd name="connsiteY49" fmla="*/ 168813 h 1342867"/>
              <a:gd name="connsiteX50" fmla="*/ 3428236 w 4341388"/>
              <a:gd name="connsiteY50" fmla="*/ 154745 h 1342867"/>
              <a:gd name="connsiteX51" fmla="*/ 3512642 w 4341388"/>
              <a:gd name="connsiteY51" fmla="*/ 126610 h 1342867"/>
              <a:gd name="connsiteX52" fmla="*/ 3568913 w 4341388"/>
              <a:gd name="connsiteY52" fmla="*/ 112542 h 1342867"/>
              <a:gd name="connsiteX53" fmla="*/ 3878402 w 4341388"/>
              <a:gd name="connsiteY53" fmla="*/ 84407 h 1342867"/>
              <a:gd name="connsiteX54" fmla="*/ 4061282 w 4341388"/>
              <a:gd name="connsiteY54" fmla="*/ 70339 h 1342867"/>
              <a:gd name="connsiteX55" fmla="*/ 4201959 w 4341388"/>
              <a:gd name="connsiteY55" fmla="*/ 84407 h 1342867"/>
              <a:gd name="connsiteX56" fmla="*/ 4244162 w 4341388"/>
              <a:gd name="connsiteY56" fmla="*/ 98474 h 1342867"/>
              <a:gd name="connsiteX57" fmla="*/ 4258230 w 4341388"/>
              <a:gd name="connsiteY57" fmla="*/ 154745 h 1342867"/>
              <a:gd name="connsiteX58" fmla="*/ 4286365 w 4341388"/>
              <a:gd name="connsiteY58" fmla="*/ 196948 h 1342867"/>
              <a:gd name="connsiteX59" fmla="*/ 4286365 w 4341388"/>
              <a:gd name="connsiteY59" fmla="*/ 618979 h 1342867"/>
              <a:gd name="connsiteX60" fmla="*/ 4258230 w 4341388"/>
              <a:gd name="connsiteY60" fmla="*/ 970671 h 1342867"/>
              <a:gd name="connsiteX61" fmla="*/ 4230095 w 4341388"/>
              <a:gd name="connsiteY61" fmla="*/ 998807 h 1342867"/>
              <a:gd name="connsiteX62" fmla="*/ 4187892 w 4341388"/>
              <a:gd name="connsiteY62" fmla="*/ 1012874 h 1342867"/>
              <a:gd name="connsiteX63" fmla="*/ 4159756 w 4341388"/>
              <a:gd name="connsiteY63" fmla="*/ 1041010 h 1342867"/>
              <a:gd name="connsiteX64" fmla="*/ 4061282 w 4341388"/>
              <a:gd name="connsiteY64" fmla="*/ 1083213 h 1342867"/>
              <a:gd name="connsiteX65" fmla="*/ 3990944 w 4341388"/>
              <a:gd name="connsiteY65" fmla="*/ 1125416 h 1342867"/>
              <a:gd name="connsiteX66" fmla="*/ 3906538 w 4341388"/>
              <a:gd name="connsiteY66" fmla="*/ 1153551 h 1342867"/>
              <a:gd name="connsiteX67" fmla="*/ 3554845 w 4341388"/>
              <a:gd name="connsiteY67" fmla="*/ 1181687 h 1342867"/>
              <a:gd name="connsiteX68" fmla="*/ 3400101 w 4341388"/>
              <a:gd name="connsiteY68" fmla="*/ 1209822 h 1342867"/>
              <a:gd name="connsiteX69" fmla="*/ 2752987 w 4341388"/>
              <a:gd name="connsiteY69" fmla="*/ 1223890 h 1342867"/>
              <a:gd name="connsiteX70" fmla="*/ 2471633 w 4341388"/>
              <a:gd name="connsiteY70" fmla="*/ 1294228 h 1342867"/>
              <a:gd name="connsiteX71" fmla="*/ 2091805 w 4341388"/>
              <a:gd name="connsiteY71" fmla="*/ 1294228 h 1342867"/>
              <a:gd name="connsiteX72" fmla="*/ 2021467 w 4341388"/>
              <a:gd name="connsiteY72" fmla="*/ 1280160 h 1342867"/>
              <a:gd name="connsiteX73" fmla="*/ 1557233 w 4341388"/>
              <a:gd name="connsiteY73" fmla="*/ 1252025 h 1342867"/>
              <a:gd name="connsiteX74" fmla="*/ 1135202 w 4341388"/>
              <a:gd name="connsiteY74" fmla="*/ 1223890 h 1342867"/>
              <a:gd name="connsiteX75" fmla="*/ 994525 w 4341388"/>
              <a:gd name="connsiteY75" fmla="*/ 1209822 h 1342867"/>
              <a:gd name="connsiteX76" fmla="*/ 797578 w 4341388"/>
              <a:gd name="connsiteY76" fmla="*/ 1153551 h 1342867"/>
              <a:gd name="connsiteX77" fmla="*/ 755375 w 4341388"/>
              <a:gd name="connsiteY77" fmla="*/ 1139483 h 1342867"/>
              <a:gd name="connsiteX78" fmla="*/ 727239 w 4341388"/>
              <a:gd name="connsiteY78" fmla="*/ 1111348 h 1342867"/>
              <a:gd name="connsiteX79" fmla="*/ 586562 w 4341388"/>
              <a:gd name="connsiteY79" fmla="*/ 1026942 h 1342867"/>
              <a:gd name="connsiteX80" fmla="*/ 502156 w 4341388"/>
              <a:gd name="connsiteY80" fmla="*/ 928468 h 1342867"/>
              <a:gd name="connsiteX81" fmla="*/ 459953 w 4341388"/>
              <a:gd name="connsiteY81" fmla="*/ 900333 h 1342867"/>
              <a:gd name="connsiteX82" fmla="*/ 319276 w 4341388"/>
              <a:gd name="connsiteY82" fmla="*/ 717453 h 1342867"/>
              <a:gd name="connsiteX83" fmla="*/ 277073 w 4341388"/>
              <a:gd name="connsiteY83" fmla="*/ 661182 h 1342867"/>
              <a:gd name="connsiteX84" fmla="*/ 248938 w 4341388"/>
              <a:gd name="connsiteY84" fmla="*/ 618979 h 1342867"/>
              <a:gd name="connsiteX85" fmla="*/ 220802 w 4341388"/>
              <a:gd name="connsiteY85" fmla="*/ 590843 h 1342867"/>
              <a:gd name="connsiteX86" fmla="*/ 206735 w 4341388"/>
              <a:gd name="connsiteY86" fmla="*/ 548640 h 1342867"/>
              <a:gd name="connsiteX87" fmla="*/ 178599 w 4341388"/>
              <a:gd name="connsiteY87" fmla="*/ 520505 h 1342867"/>
              <a:gd name="connsiteX88" fmla="*/ 150464 w 4341388"/>
              <a:gd name="connsiteY88" fmla="*/ 478302 h 1342867"/>
              <a:gd name="connsiteX89" fmla="*/ 66058 w 4341388"/>
              <a:gd name="connsiteY89" fmla="*/ 337625 h 1342867"/>
              <a:gd name="connsiteX90" fmla="*/ 9787 w 4341388"/>
              <a:gd name="connsiteY90" fmla="*/ 281354 h 1342867"/>
              <a:gd name="connsiteX91" fmla="*/ 23855 w 4341388"/>
              <a:gd name="connsiteY91" fmla="*/ 84407 h 1342867"/>
              <a:gd name="connsiteX92" fmla="*/ 150464 w 4341388"/>
              <a:gd name="connsiteY92" fmla="*/ 14068 h 1342867"/>
              <a:gd name="connsiteX93" fmla="*/ 291141 w 4341388"/>
              <a:gd name="connsiteY93" fmla="*/ 0 h 1342867"/>
              <a:gd name="connsiteX94" fmla="*/ 642833 w 4341388"/>
              <a:gd name="connsiteY94" fmla="*/ 14068 h 1342867"/>
              <a:gd name="connsiteX95" fmla="*/ 699104 w 4341388"/>
              <a:gd name="connsiteY95" fmla="*/ 28136 h 1342867"/>
              <a:gd name="connsiteX96" fmla="*/ 741307 w 4341388"/>
              <a:gd name="connsiteY96" fmla="*/ 56271 h 1342867"/>
              <a:gd name="connsiteX97" fmla="*/ 755375 w 4341388"/>
              <a:gd name="connsiteY97" fmla="*/ 98474 h 1342867"/>
              <a:gd name="connsiteX98" fmla="*/ 797578 w 4341388"/>
              <a:gd name="connsiteY98" fmla="*/ 112542 h 1342867"/>
              <a:gd name="connsiteX99" fmla="*/ 797578 w 4341388"/>
              <a:gd name="connsiteY99" fmla="*/ 112542 h 13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41388" h="1342867">
                <a:moveTo>
                  <a:pt x="741307" y="70339"/>
                </a:moveTo>
                <a:lnTo>
                  <a:pt x="741307" y="70339"/>
                </a:lnTo>
                <a:lnTo>
                  <a:pt x="853848" y="112542"/>
                </a:lnTo>
                <a:cubicBezTo>
                  <a:pt x="867784" y="117610"/>
                  <a:pt x="882789" y="119978"/>
                  <a:pt x="896052" y="126610"/>
                </a:cubicBezTo>
                <a:cubicBezTo>
                  <a:pt x="911174" y="134171"/>
                  <a:pt x="923133" y="147184"/>
                  <a:pt x="938255" y="154745"/>
                </a:cubicBezTo>
                <a:cubicBezTo>
                  <a:pt x="953369" y="162302"/>
                  <a:pt x="1025306" y="181678"/>
                  <a:pt x="1036728" y="182880"/>
                </a:cubicBezTo>
                <a:cubicBezTo>
                  <a:pt x="1106835" y="190260"/>
                  <a:pt x="1177405" y="192259"/>
                  <a:pt x="1247744" y="196948"/>
                </a:cubicBezTo>
                <a:cubicBezTo>
                  <a:pt x="1257122" y="211016"/>
                  <a:pt x="1265317" y="225949"/>
                  <a:pt x="1275879" y="239151"/>
                </a:cubicBezTo>
                <a:cubicBezTo>
                  <a:pt x="1310773" y="282768"/>
                  <a:pt x="1303283" y="251756"/>
                  <a:pt x="1332150" y="309490"/>
                </a:cubicBezTo>
                <a:cubicBezTo>
                  <a:pt x="1338782" y="322753"/>
                  <a:pt x="1335732" y="341208"/>
                  <a:pt x="1346218" y="351693"/>
                </a:cubicBezTo>
                <a:cubicBezTo>
                  <a:pt x="1356703" y="362178"/>
                  <a:pt x="1374353" y="361071"/>
                  <a:pt x="1388421" y="365760"/>
                </a:cubicBezTo>
                <a:cubicBezTo>
                  <a:pt x="1397799" y="375139"/>
                  <a:pt x="1409732" y="382523"/>
                  <a:pt x="1416556" y="393896"/>
                </a:cubicBezTo>
                <a:cubicBezTo>
                  <a:pt x="1424185" y="406612"/>
                  <a:pt x="1427290" y="421650"/>
                  <a:pt x="1430624" y="436099"/>
                </a:cubicBezTo>
                <a:cubicBezTo>
                  <a:pt x="1441377" y="482695"/>
                  <a:pt x="1449381" y="529884"/>
                  <a:pt x="1458759" y="576776"/>
                </a:cubicBezTo>
                <a:cubicBezTo>
                  <a:pt x="1463448" y="600222"/>
                  <a:pt x="1468896" y="623529"/>
                  <a:pt x="1472827" y="647114"/>
                </a:cubicBezTo>
                <a:cubicBezTo>
                  <a:pt x="1477516" y="675249"/>
                  <a:pt x="1480707" y="703676"/>
                  <a:pt x="1486895" y="731520"/>
                </a:cubicBezTo>
                <a:cubicBezTo>
                  <a:pt x="1490112" y="745995"/>
                  <a:pt x="1496888" y="759465"/>
                  <a:pt x="1500962" y="773723"/>
                </a:cubicBezTo>
                <a:cubicBezTo>
                  <a:pt x="1521703" y="846317"/>
                  <a:pt x="1498988" y="813951"/>
                  <a:pt x="1543165" y="858130"/>
                </a:cubicBezTo>
                <a:cubicBezTo>
                  <a:pt x="1552544" y="886265"/>
                  <a:pt x="1546625" y="926085"/>
                  <a:pt x="1571301" y="942536"/>
                </a:cubicBezTo>
                <a:cubicBezTo>
                  <a:pt x="1585369" y="951914"/>
                  <a:pt x="1600302" y="960109"/>
                  <a:pt x="1613504" y="970671"/>
                </a:cubicBezTo>
                <a:cubicBezTo>
                  <a:pt x="1623861" y="978957"/>
                  <a:pt x="1630266" y="991983"/>
                  <a:pt x="1641639" y="998807"/>
                </a:cubicBezTo>
                <a:cubicBezTo>
                  <a:pt x="1654354" y="1006436"/>
                  <a:pt x="1669774" y="1008185"/>
                  <a:pt x="1683842" y="1012874"/>
                </a:cubicBezTo>
                <a:cubicBezTo>
                  <a:pt x="1824519" y="1008185"/>
                  <a:pt x="1965361" y="1007072"/>
                  <a:pt x="2105873" y="998807"/>
                </a:cubicBezTo>
                <a:cubicBezTo>
                  <a:pt x="2125174" y="997672"/>
                  <a:pt x="2144851" y="993386"/>
                  <a:pt x="2162144" y="984739"/>
                </a:cubicBezTo>
                <a:cubicBezTo>
                  <a:pt x="2316611" y="907504"/>
                  <a:pt x="2048177" y="1003968"/>
                  <a:pt x="2232482" y="942536"/>
                </a:cubicBezTo>
                <a:cubicBezTo>
                  <a:pt x="2241861" y="933157"/>
                  <a:pt x="2252332" y="924757"/>
                  <a:pt x="2260618" y="914400"/>
                </a:cubicBezTo>
                <a:cubicBezTo>
                  <a:pt x="2271180" y="901198"/>
                  <a:pt x="2274685" y="881575"/>
                  <a:pt x="2288753" y="872197"/>
                </a:cubicBezTo>
                <a:cubicBezTo>
                  <a:pt x="2304840" y="861472"/>
                  <a:pt x="2326434" y="863441"/>
                  <a:pt x="2345024" y="858130"/>
                </a:cubicBezTo>
                <a:cubicBezTo>
                  <a:pt x="2359282" y="854056"/>
                  <a:pt x="2373159" y="848751"/>
                  <a:pt x="2387227" y="844062"/>
                </a:cubicBezTo>
                <a:cubicBezTo>
                  <a:pt x="2443498" y="848751"/>
                  <a:pt x="2500009" y="851126"/>
                  <a:pt x="2556039" y="858130"/>
                </a:cubicBezTo>
                <a:cubicBezTo>
                  <a:pt x="2575224" y="860528"/>
                  <a:pt x="2595017" y="863551"/>
                  <a:pt x="2612310" y="872197"/>
                </a:cubicBezTo>
                <a:cubicBezTo>
                  <a:pt x="2805809" y="968946"/>
                  <a:pt x="2622207" y="903631"/>
                  <a:pt x="2738919" y="942536"/>
                </a:cubicBezTo>
                <a:cubicBezTo>
                  <a:pt x="2757676" y="937847"/>
                  <a:pt x="2780337" y="940846"/>
                  <a:pt x="2795190" y="928468"/>
                </a:cubicBezTo>
                <a:cubicBezTo>
                  <a:pt x="2811300" y="915043"/>
                  <a:pt x="2812921" y="890405"/>
                  <a:pt x="2823325" y="872197"/>
                </a:cubicBezTo>
                <a:cubicBezTo>
                  <a:pt x="2831713" y="857517"/>
                  <a:pt x="2842082" y="844062"/>
                  <a:pt x="2851461" y="829994"/>
                </a:cubicBezTo>
                <a:cubicBezTo>
                  <a:pt x="2856150" y="815926"/>
                  <a:pt x="2855043" y="798276"/>
                  <a:pt x="2865528" y="787791"/>
                </a:cubicBezTo>
                <a:cubicBezTo>
                  <a:pt x="2876014" y="777305"/>
                  <a:pt x="2894469" y="780355"/>
                  <a:pt x="2907732" y="773723"/>
                </a:cubicBezTo>
                <a:cubicBezTo>
                  <a:pt x="2922854" y="766162"/>
                  <a:pt x="2934395" y="752248"/>
                  <a:pt x="2949935" y="745588"/>
                </a:cubicBezTo>
                <a:cubicBezTo>
                  <a:pt x="2996498" y="725632"/>
                  <a:pt x="3122066" y="719934"/>
                  <a:pt x="3146882" y="717453"/>
                </a:cubicBezTo>
                <a:cubicBezTo>
                  <a:pt x="3181660" y="613122"/>
                  <a:pt x="3169463" y="667466"/>
                  <a:pt x="3146882" y="464234"/>
                </a:cubicBezTo>
                <a:cubicBezTo>
                  <a:pt x="3145244" y="449496"/>
                  <a:pt x="3140444" y="434746"/>
                  <a:pt x="3132815" y="422031"/>
                </a:cubicBezTo>
                <a:cubicBezTo>
                  <a:pt x="3125991" y="410658"/>
                  <a:pt x="3114058" y="403274"/>
                  <a:pt x="3104679" y="393896"/>
                </a:cubicBezTo>
                <a:cubicBezTo>
                  <a:pt x="3099990" y="379828"/>
                  <a:pt x="3098241" y="364408"/>
                  <a:pt x="3090612" y="351693"/>
                </a:cubicBezTo>
                <a:cubicBezTo>
                  <a:pt x="3083788" y="340320"/>
                  <a:pt x="3062476" y="336820"/>
                  <a:pt x="3062476" y="323557"/>
                </a:cubicBezTo>
                <a:cubicBezTo>
                  <a:pt x="3062476" y="310294"/>
                  <a:pt x="3079239" y="302246"/>
                  <a:pt x="3090612" y="295422"/>
                </a:cubicBezTo>
                <a:cubicBezTo>
                  <a:pt x="3103328" y="287793"/>
                  <a:pt x="3119552" y="287986"/>
                  <a:pt x="3132815" y="281354"/>
                </a:cubicBezTo>
                <a:cubicBezTo>
                  <a:pt x="3147937" y="273793"/>
                  <a:pt x="3159568" y="260086"/>
                  <a:pt x="3175018" y="253219"/>
                </a:cubicBezTo>
                <a:cubicBezTo>
                  <a:pt x="3202119" y="241174"/>
                  <a:pt x="3234748" y="241534"/>
                  <a:pt x="3259424" y="225083"/>
                </a:cubicBezTo>
                <a:cubicBezTo>
                  <a:pt x="3273492" y="215705"/>
                  <a:pt x="3286177" y="203815"/>
                  <a:pt x="3301627" y="196948"/>
                </a:cubicBezTo>
                <a:cubicBezTo>
                  <a:pt x="3328728" y="184903"/>
                  <a:pt x="3357898" y="178191"/>
                  <a:pt x="3386033" y="168813"/>
                </a:cubicBezTo>
                <a:lnTo>
                  <a:pt x="3428236" y="154745"/>
                </a:lnTo>
                <a:lnTo>
                  <a:pt x="3512642" y="126610"/>
                </a:lnTo>
                <a:cubicBezTo>
                  <a:pt x="3531399" y="121921"/>
                  <a:pt x="3549706" y="114758"/>
                  <a:pt x="3568913" y="112542"/>
                </a:cubicBezTo>
                <a:cubicBezTo>
                  <a:pt x="3671819" y="100668"/>
                  <a:pt x="3775119" y="92352"/>
                  <a:pt x="3878402" y="84407"/>
                </a:cubicBezTo>
                <a:lnTo>
                  <a:pt x="4061282" y="70339"/>
                </a:lnTo>
                <a:cubicBezTo>
                  <a:pt x="4108174" y="75028"/>
                  <a:pt x="4155381" y="77241"/>
                  <a:pt x="4201959" y="84407"/>
                </a:cubicBezTo>
                <a:cubicBezTo>
                  <a:pt x="4216615" y="86662"/>
                  <a:pt x="4234899" y="86895"/>
                  <a:pt x="4244162" y="98474"/>
                </a:cubicBezTo>
                <a:cubicBezTo>
                  <a:pt x="4256240" y="113571"/>
                  <a:pt x="4250614" y="136974"/>
                  <a:pt x="4258230" y="154745"/>
                </a:cubicBezTo>
                <a:cubicBezTo>
                  <a:pt x="4264890" y="170285"/>
                  <a:pt x="4276987" y="182880"/>
                  <a:pt x="4286365" y="196948"/>
                </a:cubicBezTo>
                <a:cubicBezTo>
                  <a:pt x="4329019" y="367563"/>
                  <a:pt x="4307523" y="259287"/>
                  <a:pt x="4286365" y="618979"/>
                </a:cubicBezTo>
                <a:cubicBezTo>
                  <a:pt x="4279459" y="736381"/>
                  <a:pt x="4341388" y="887510"/>
                  <a:pt x="4258230" y="970671"/>
                </a:cubicBezTo>
                <a:cubicBezTo>
                  <a:pt x="4248852" y="980050"/>
                  <a:pt x="4241468" y="991983"/>
                  <a:pt x="4230095" y="998807"/>
                </a:cubicBezTo>
                <a:cubicBezTo>
                  <a:pt x="4217380" y="1006436"/>
                  <a:pt x="4201960" y="1008185"/>
                  <a:pt x="4187892" y="1012874"/>
                </a:cubicBezTo>
                <a:cubicBezTo>
                  <a:pt x="4178513" y="1022253"/>
                  <a:pt x="4170792" y="1033653"/>
                  <a:pt x="4159756" y="1041010"/>
                </a:cubicBezTo>
                <a:cubicBezTo>
                  <a:pt x="4071940" y="1099554"/>
                  <a:pt x="4136307" y="1045700"/>
                  <a:pt x="4061282" y="1083213"/>
                </a:cubicBezTo>
                <a:cubicBezTo>
                  <a:pt x="4036826" y="1095441"/>
                  <a:pt x="4015836" y="1114102"/>
                  <a:pt x="3990944" y="1125416"/>
                </a:cubicBezTo>
                <a:cubicBezTo>
                  <a:pt x="3963945" y="1137688"/>
                  <a:pt x="3935619" y="1147735"/>
                  <a:pt x="3906538" y="1153551"/>
                </a:cubicBezTo>
                <a:cubicBezTo>
                  <a:pt x="3744121" y="1186035"/>
                  <a:pt x="3860080" y="1166425"/>
                  <a:pt x="3554845" y="1181687"/>
                </a:cubicBezTo>
                <a:cubicBezTo>
                  <a:pt x="3528389" y="1186978"/>
                  <a:pt x="3422378" y="1208965"/>
                  <a:pt x="3400101" y="1209822"/>
                </a:cubicBezTo>
                <a:cubicBezTo>
                  <a:pt x="3184505" y="1218114"/>
                  <a:pt x="2968692" y="1219201"/>
                  <a:pt x="2752987" y="1223890"/>
                </a:cubicBezTo>
                <a:cubicBezTo>
                  <a:pt x="2548309" y="1292115"/>
                  <a:pt x="2643031" y="1272803"/>
                  <a:pt x="2471633" y="1294228"/>
                </a:cubicBezTo>
                <a:cubicBezTo>
                  <a:pt x="2325720" y="1342867"/>
                  <a:pt x="2420330" y="1316885"/>
                  <a:pt x="2091805" y="1294228"/>
                </a:cubicBezTo>
                <a:cubicBezTo>
                  <a:pt x="2067951" y="1292583"/>
                  <a:pt x="2045259" y="1282539"/>
                  <a:pt x="2021467" y="1280160"/>
                </a:cubicBezTo>
                <a:cubicBezTo>
                  <a:pt x="1947651" y="1272778"/>
                  <a:pt x="1615159" y="1255243"/>
                  <a:pt x="1557233" y="1252025"/>
                </a:cubicBezTo>
                <a:cubicBezTo>
                  <a:pt x="1329076" y="1219430"/>
                  <a:pt x="1566163" y="1250008"/>
                  <a:pt x="1135202" y="1223890"/>
                </a:cubicBezTo>
                <a:cubicBezTo>
                  <a:pt x="1088162" y="1221039"/>
                  <a:pt x="1041417" y="1214511"/>
                  <a:pt x="994525" y="1209822"/>
                </a:cubicBezTo>
                <a:cubicBezTo>
                  <a:pt x="853212" y="1174494"/>
                  <a:pt x="918668" y="1193915"/>
                  <a:pt x="797578" y="1153551"/>
                </a:cubicBezTo>
                <a:lnTo>
                  <a:pt x="755375" y="1139483"/>
                </a:lnTo>
                <a:cubicBezTo>
                  <a:pt x="745996" y="1130105"/>
                  <a:pt x="737850" y="1119306"/>
                  <a:pt x="727239" y="1111348"/>
                </a:cubicBezTo>
                <a:cubicBezTo>
                  <a:pt x="659332" y="1060418"/>
                  <a:pt x="652024" y="1059673"/>
                  <a:pt x="586562" y="1026942"/>
                </a:cubicBezTo>
                <a:cubicBezTo>
                  <a:pt x="555514" y="985545"/>
                  <a:pt x="541344" y="961124"/>
                  <a:pt x="502156" y="928468"/>
                </a:cubicBezTo>
                <a:cubicBezTo>
                  <a:pt x="489168" y="917644"/>
                  <a:pt x="474021" y="909711"/>
                  <a:pt x="459953" y="900333"/>
                </a:cubicBezTo>
                <a:cubicBezTo>
                  <a:pt x="347127" y="755270"/>
                  <a:pt x="393540" y="816472"/>
                  <a:pt x="319276" y="717453"/>
                </a:cubicBezTo>
                <a:cubicBezTo>
                  <a:pt x="305208" y="698696"/>
                  <a:pt x="290079" y="680690"/>
                  <a:pt x="277073" y="661182"/>
                </a:cubicBezTo>
                <a:cubicBezTo>
                  <a:pt x="267695" y="647114"/>
                  <a:pt x="259500" y="632181"/>
                  <a:pt x="248938" y="618979"/>
                </a:cubicBezTo>
                <a:cubicBezTo>
                  <a:pt x="240652" y="608622"/>
                  <a:pt x="230181" y="600222"/>
                  <a:pt x="220802" y="590843"/>
                </a:cubicBezTo>
                <a:cubicBezTo>
                  <a:pt x="216113" y="576775"/>
                  <a:pt x="214364" y="561355"/>
                  <a:pt x="206735" y="548640"/>
                </a:cubicBezTo>
                <a:cubicBezTo>
                  <a:pt x="199911" y="537267"/>
                  <a:pt x="186885" y="530862"/>
                  <a:pt x="178599" y="520505"/>
                </a:cubicBezTo>
                <a:cubicBezTo>
                  <a:pt x="168037" y="507303"/>
                  <a:pt x="158852" y="492982"/>
                  <a:pt x="150464" y="478302"/>
                </a:cubicBezTo>
                <a:cubicBezTo>
                  <a:pt x="120864" y="426501"/>
                  <a:pt x="111938" y="383505"/>
                  <a:pt x="66058" y="337625"/>
                </a:cubicBezTo>
                <a:lnTo>
                  <a:pt x="9787" y="281354"/>
                </a:lnTo>
                <a:cubicBezTo>
                  <a:pt x="14476" y="215705"/>
                  <a:pt x="0" y="145748"/>
                  <a:pt x="23855" y="84407"/>
                </a:cubicBezTo>
                <a:cubicBezTo>
                  <a:pt x="31800" y="63976"/>
                  <a:pt x="115123" y="19505"/>
                  <a:pt x="150464" y="14068"/>
                </a:cubicBezTo>
                <a:cubicBezTo>
                  <a:pt x="197042" y="6902"/>
                  <a:pt x="244249" y="4689"/>
                  <a:pt x="291141" y="0"/>
                </a:cubicBezTo>
                <a:cubicBezTo>
                  <a:pt x="408372" y="4689"/>
                  <a:pt x="525787" y="5996"/>
                  <a:pt x="642833" y="14068"/>
                </a:cubicBezTo>
                <a:cubicBezTo>
                  <a:pt x="662121" y="15398"/>
                  <a:pt x="681333" y="20520"/>
                  <a:pt x="699104" y="28136"/>
                </a:cubicBezTo>
                <a:cubicBezTo>
                  <a:pt x="714644" y="34796"/>
                  <a:pt x="727239" y="46893"/>
                  <a:pt x="741307" y="56271"/>
                </a:cubicBezTo>
                <a:cubicBezTo>
                  <a:pt x="745996" y="70339"/>
                  <a:pt x="744890" y="87989"/>
                  <a:pt x="755375" y="98474"/>
                </a:cubicBezTo>
                <a:cubicBezTo>
                  <a:pt x="765860" y="108959"/>
                  <a:pt x="797578" y="112542"/>
                  <a:pt x="797578" y="112542"/>
                </a:cubicBezTo>
                <a:lnTo>
                  <a:pt x="797578" y="112542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9" grpId="0" animBg="1"/>
      <p:bldP spid="16390" grpId="0" animBg="1"/>
      <p:bldP spid="16391" grpId="0" animBg="1"/>
      <p:bldP spid="163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476250"/>
            <a:ext cx="45005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765175"/>
            <a:ext cx="4456112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79388" y="2349500"/>
            <a:ext cx="8856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83568" y="5733256"/>
            <a:ext cx="84604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7544" y="5517232"/>
            <a:ext cx="41044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059832" y="5661248"/>
            <a:ext cx="266429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PEDÍCULO PULMONAR</a:t>
            </a:r>
          </a:p>
          <a:p>
            <a:pPr algn="ctr"/>
            <a:r>
              <a:rPr lang="pt-BR" b="1" dirty="0" smtClean="0"/>
              <a:t>N. FRÊNICO – ANTERIOR</a:t>
            </a:r>
          </a:p>
          <a:p>
            <a:pPr algn="ctr"/>
            <a:r>
              <a:rPr lang="pt-BR" b="1" dirty="0" smtClean="0"/>
              <a:t>N. VAGO - POSTERIOR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59632" y="4005064"/>
            <a:ext cx="237626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CROÇA DA V. ÁZIGOS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868144" y="3995772"/>
            <a:ext cx="165618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ARCO AÓRTICO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330700" cy="7747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pt-BR" altLang="pt-BR" sz="2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2. Mediastino </a:t>
            </a:r>
            <a:r>
              <a:rPr lang="pt-BR" altLang="pt-BR" sz="2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Inferior </a:t>
            </a:r>
            <a:br>
              <a:rPr lang="pt-BR" altLang="pt-BR" sz="2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pt-BR" altLang="pt-BR" sz="2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2.1.Anterior</a:t>
            </a:r>
            <a:endParaRPr lang="pt-BR" altLang="pt-BR" sz="2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2987675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altLang="pt-BR" sz="1800" b="1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pt-BR" altLang="pt-BR" sz="2000" b="1" smtClean="0">
                <a:latin typeface="Arial" charset="0"/>
                <a:cs typeface="Arial" charset="0"/>
              </a:rPr>
              <a:t>Limites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000" b="1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altLang="pt-BR" sz="2000" b="1" smtClean="0">
                <a:latin typeface="Arial" charset="0"/>
                <a:cs typeface="Arial" charset="0"/>
              </a:rPr>
              <a:t>	Conteúdo</a:t>
            </a:r>
            <a:endParaRPr lang="pt-BR" altLang="pt-BR" sz="2000" b="1" smtClean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pic>
        <p:nvPicPr>
          <p:cNvPr id="65540" name="Picture 4" descr="showima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44450"/>
            <a:ext cx="3527425" cy="2952750"/>
          </a:xfrm>
          <a:noFill/>
        </p:spPr>
      </p:pic>
      <p:pic>
        <p:nvPicPr>
          <p:cNvPr id="65543" name="Picture 7" descr="showim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87675" y="3313113"/>
            <a:ext cx="3209925" cy="3500437"/>
          </a:xfrm>
          <a:noFill/>
        </p:spPr>
      </p:pic>
      <p:pic>
        <p:nvPicPr>
          <p:cNvPr id="65545" name="Picture 9" descr="Sem título-5cóp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250" y="3141663"/>
            <a:ext cx="278765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3348038" y="4292600"/>
            <a:ext cx="5616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724128" y="2852936"/>
            <a:ext cx="34198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059832" y="6741368"/>
            <a:ext cx="34198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49498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51520" y="72008"/>
            <a:ext cx="5699125" cy="148478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pt-BR" altLang="pt-BR" sz="2000" b="1" dirty="0" smtClean="0">
                <a:latin typeface="Comic Sans MS" pitchFamily="66" charset="0"/>
              </a:rPr>
              <a:t/>
            </a:r>
            <a:br>
              <a:rPr lang="pt-BR" altLang="pt-BR" sz="2000" b="1" dirty="0" smtClean="0">
                <a:latin typeface="Comic Sans MS" pitchFamily="66" charset="0"/>
              </a:rPr>
            </a:br>
            <a:r>
              <a:rPr lang="pt-BR" altLang="pt-BR" sz="2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t-BR" altLang="pt-BR" sz="2000" b="1" dirty="0" smtClean="0">
                <a:solidFill>
                  <a:schemeClr val="accent1"/>
                </a:solidFill>
                <a:latin typeface="Comic Sans MS" pitchFamily="66" charset="0"/>
              </a:rPr>
              <a:t>2.</a:t>
            </a:r>
            <a:r>
              <a:rPr lang="pt-BR" altLang="pt-BR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Mediastino </a:t>
            </a:r>
            <a:r>
              <a:rPr lang="pt-BR" altLang="pt-BR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Inferior </a:t>
            </a:r>
            <a:r>
              <a:rPr lang="pt-BR" altLang="pt-BR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pt-BR" altLang="pt-BR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pt-BR" alt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2.2. Posterior </a:t>
            </a:r>
            <a:r>
              <a:rPr lang="pt-BR" altLang="pt-BR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pt-BR" altLang="pt-BR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pt-BR" altLang="pt-B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Aorta</a:t>
            </a:r>
            <a:r>
              <a:rPr lang="pt-BR" altLang="pt-BR" sz="2000" b="1" dirty="0" smtClean="0">
                <a:latin typeface="Arial" charset="0"/>
                <a:cs typeface="Arial" charset="0"/>
              </a:rPr>
              <a:t> torácica</a:t>
            </a:r>
          </a:p>
        </p:txBody>
      </p:sp>
      <p:pic>
        <p:nvPicPr>
          <p:cNvPr id="15364" name="Picture 4" descr="Sem título-30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667000"/>
            <a:ext cx="3313113" cy="4217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3" descr="showim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 l="-26630" r="-26630"/>
          <a:stretch>
            <a:fillRect/>
          </a:stretch>
        </p:blipFill>
        <p:spPr>
          <a:xfrm>
            <a:off x="5364163" y="404813"/>
            <a:ext cx="4038600" cy="2185987"/>
          </a:xfrm>
          <a:noFill/>
        </p:spPr>
      </p:pic>
      <p:sp>
        <p:nvSpPr>
          <p:cNvPr id="6" name="Retângulo 5"/>
          <p:cNvSpPr/>
          <p:nvPr/>
        </p:nvSpPr>
        <p:spPr>
          <a:xfrm>
            <a:off x="251520" y="5805264"/>
            <a:ext cx="525658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Sistema ázigos </a:t>
            </a:r>
            <a:r>
              <a:rPr lang="pt-BR" altLang="pt-BR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pt-BR" altLang="pt-BR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pt-BR" altLang="pt-BR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Ducto </a:t>
            </a:r>
            <a:r>
              <a:rPr lang="pt-BR" altLang="pt-BR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torácico</a:t>
            </a:r>
            <a:br>
              <a:rPr lang="pt-BR" altLang="pt-BR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pt-BR" altLang="pt-BR" sz="24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Troncos simpáticos </a:t>
            </a:r>
          </a:p>
        </p:txBody>
      </p:sp>
      <p:pic>
        <p:nvPicPr>
          <p:cNvPr id="39939" name="Picture 4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916113"/>
            <a:ext cx="4567237" cy="4251325"/>
          </a:xfrm>
          <a:ln w="28575">
            <a:solidFill>
              <a:schemeClr val="tx2"/>
            </a:solidFill>
          </a:ln>
        </p:spPr>
      </p:pic>
      <p:pic>
        <p:nvPicPr>
          <p:cNvPr id="15364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484313"/>
            <a:ext cx="43529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23528" y="6381328"/>
            <a:ext cx="38884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860032" y="6021288"/>
            <a:ext cx="38884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346</Words>
  <Application>Microsoft Office PowerPoint</Application>
  <PresentationFormat>Apresentação na tela (4:3)</PresentationFormat>
  <Paragraphs>69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Mediastino</vt:lpstr>
      <vt:lpstr>   Conteúdo   -</vt:lpstr>
      <vt:lpstr>Slide 4</vt:lpstr>
      <vt:lpstr>1. Mediastino Superior   Limites  Conteúdo</vt:lpstr>
      <vt:lpstr>Slide 6</vt:lpstr>
      <vt:lpstr>2. Mediastino Inferior  2.1.Anterior</vt:lpstr>
      <vt:lpstr>  2.Mediastino Inferior  2.2. Posterior  Aorta torácica</vt:lpstr>
      <vt:lpstr>Sistema ázigos  Ducto torácico Troncos simpáticos </vt:lpstr>
      <vt:lpstr>Slide 10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3</cp:revision>
  <dcterms:created xsi:type="dcterms:W3CDTF">2019-05-26T22:56:27Z</dcterms:created>
  <dcterms:modified xsi:type="dcterms:W3CDTF">2019-05-27T01:30:22Z</dcterms:modified>
</cp:coreProperties>
</file>