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9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91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47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08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48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53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21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64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6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57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04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D3EE-EB24-4A21-B0CF-09051C9C4B62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DA718-CD39-4677-8355-ADF857728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05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E704B41-AEFE-4672-8C5E-2A2A30E6BDC5}"/>
              </a:ext>
            </a:extLst>
          </p:cNvPr>
          <p:cNvSpPr/>
          <p:nvPr/>
        </p:nvSpPr>
        <p:spPr>
          <a:xfrm>
            <a:off x="4" y="227072"/>
            <a:ext cx="2324227" cy="2348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FOTO</a:t>
            </a:r>
            <a:endParaRPr lang="en-GB" sz="1663" dirty="0">
              <a:solidFill>
                <a:prstClr val="black">
                  <a:lumMod val="50000"/>
                  <a:lumOff val="50000"/>
                </a:prst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570874D-B468-4147-9746-EC56F428491A}"/>
              </a:ext>
            </a:extLst>
          </p:cNvPr>
          <p:cNvSpPr/>
          <p:nvPr/>
        </p:nvSpPr>
        <p:spPr>
          <a:xfrm>
            <a:off x="2324231" y="263771"/>
            <a:ext cx="6819773" cy="8440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Nome</a:t>
            </a:r>
            <a:endParaRPr lang="en-GB" sz="1663" dirty="0">
              <a:solidFill>
                <a:prstClr val="black">
                  <a:lumMod val="50000"/>
                  <a:lumOff val="50000"/>
                </a:prst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3CB56BB-8F75-4AED-9EA9-8D2A2F0B5774}"/>
              </a:ext>
            </a:extLst>
          </p:cNvPr>
          <p:cNvSpPr/>
          <p:nvPr/>
        </p:nvSpPr>
        <p:spPr>
          <a:xfrm>
            <a:off x="2345637" y="1132299"/>
            <a:ext cx="6819773" cy="1455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Frase</a:t>
            </a:r>
            <a:endParaRPr lang="en-GB" sz="1663" dirty="0">
              <a:solidFill>
                <a:prstClr val="black">
                  <a:lumMod val="50000"/>
                  <a:lumOff val="50000"/>
                </a:prst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2C8DDF9-37D2-4630-8377-22D089AF958E}"/>
              </a:ext>
            </a:extLst>
          </p:cNvPr>
          <p:cNvSpPr/>
          <p:nvPr/>
        </p:nvSpPr>
        <p:spPr>
          <a:xfrm>
            <a:off x="2460811" y="3315849"/>
            <a:ext cx="3325295" cy="3278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Atitudes em relação ao alvo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Hábitos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Sentimentos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Atividades </a:t>
            </a:r>
          </a:p>
          <a:p>
            <a:pPr algn="ctr" defTabSz="422031">
              <a:defRPr/>
            </a:pPr>
            <a:endParaRPr lang="en-GB" sz="1663" dirty="0">
              <a:solidFill>
                <a:prstClr val="black">
                  <a:lumMod val="50000"/>
                  <a:lumOff val="50000"/>
                </a:prst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6F9FE3B-DFB7-43B0-9AC3-E5A14DDD8D72}"/>
              </a:ext>
            </a:extLst>
          </p:cNvPr>
          <p:cNvSpPr txBox="1"/>
          <p:nvPr/>
        </p:nvSpPr>
        <p:spPr>
          <a:xfrm>
            <a:off x="217874" y="2869355"/>
            <a:ext cx="2263761" cy="348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31">
              <a:defRPr/>
            </a:pPr>
            <a:r>
              <a:rPr lang="pt-BR" sz="1663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Dados demográficos</a:t>
            </a:r>
            <a:endParaRPr lang="en-GB" sz="1663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4341439-F3CA-4E99-A099-CDF11C1893DB}"/>
              </a:ext>
            </a:extLst>
          </p:cNvPr>
          <p:cNvSpPr txBox="1"/>
          <p:nvPr/>
        </p:nvSpPr>
        <p:spPr>
          <a:xfrm>
            <a:off x="3320928" y="2869355"/>
            <a:ext cx="1821332" cy="348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31">
              <a:defRPr/>
            </a:pPr>
            <a:r>
              <a:rPr lang="pt-BR" sz="1663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Comportamento</a:t>
            </a:r>
            <a:endParaRPr lang="en-GB" sz="1663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9FC9BC8-A1D1-4E43-8A46-7441FDEA290D}"/>
              </a:ext>
            </a:extLst>
          </p:cNvPr>
          <p:cNvSpPr txBox="1"/>
          <p:nvPr/>
        </p:nvSpPr>
        <p:spPr>
          <a:xfrm>
            <a:off x="6464990" y="2869355"/>
            <a:ext cx="2409634" cy="348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31">
              <a:defRPr/>
            </a:pPr>
            <a:r>
              <a:rPr lang="pt-BR" sz="1663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Necessidades e metas</a:t>
            </a:r>
            <a:endParaRPr lang="en-GB" sz="1663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9CDE677-9935-4AAD-8BFA-F7F6E19C5234}"/>
              </a:ext>
            </a:extLst>
          </p:cNvPr>
          <p:cNvSpPr/>
          <p:nvPr/>
        </p:nvSpPr>
        <p:spPr>
          <a:xfrm>
            <a:off x="21410" y="3279148"/>
            <a:ext cx="2324227" cy="3278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Estado civil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Idade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Ocupação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Escolaridade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Exp. com tecnologia</a:t>
            </a:r>
          </a:p>
          <a:p>
            <a:pPr algn="ctr" defTabSz="422031">
              <a:defRPr/>
            </a:pPr>
            <a:endParaRPr lang="en-GB" sz="1663" dirty="0">
              <a:solidFill>
                <a:prstClr val="black">
                  <a:lumMod val="50000"/>
                  <a:lumOff val="50000"/>
                </a:prst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4704968-5C70-41F6-8F50-60542CC88D68}"/>
              </a:ext>
            </a:extLst>
          </p:cNvPr>
          <p:cNvSpPr/>
          <p:nvPr/>
        </p:nvSpPr>
        <p:spPr>
          <a:xfrm>
            <a:off x="21410" y="3315849"/>
            <a:ext cx="2324227" cy="3278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Estado civil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Idade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Ocupação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Escolaridade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Exp. com tecnologia</a:t>
            </a:r>
          </a:p>
          <a:p>
            <a:pPr algn="ctr" defTabSz="422031">
              <a:defRPr/>
            </a:pPr>
            <a:endParaRPr lang="en-GB" sz="1663" dirty="0">
              <a:solidFill>
                <a:prstClr val="black">
                  <a:lumMod val="50000"/>
                  <a:lumOff val="50000"/>
                </a:prst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5ACF7AC-7B3B-40B7-9DDB-D7FB036A6F35}"/>
              </a:ext>
            </a:extLst>
          </p:cNvPr>
          <p:cNvSpPr/>
          <p:nvPr/>
        </p:nvSpPr>
        <p:spPr>
          <a:xfrm>
            <a:off x="5840115" y="3315849"/>
            <a:ext cx="3325295" cy="3278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que quer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que não quer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que não admite</a:t>
            </a:r>
          </a:p>
          <a:p>
            <a:pPr algn="ctr" defTabSz="422031">
              <a:defRPr/>
            </a:pPr>
            <a:r>
              <a:rPr lang="pt-BR" sz="1663" dirty="0">
                <a:solidFill>
                  <a:prstClr val="black">
                    <a:lumMod val="50000"/>
                    <a:lumOff val="50000"/>
                  </a:prst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que precisa</a:t>
            </a:r>
          </a:p>
          <a:p>
            <a:pPr algn="ctr" defTabSz="422031">
              <a:defRPr/>
            </a:pPr>
            <a:endParaRPr lang="en-GB" sz="1663" dirty="0">
              <a:solidFill>
                <a:prstClr val="black">
                  <a:lumMod val="50000"/>
                  <a:lumOff val="50000"/>
                </a:prst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4177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</Words>
  <Application>Microsoft Office PowerPoint</Application>
  <PresentationFormat>Apresentação na tela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 Filgueiras</dc:creator>
  <cp:lastModifiedBy>Lucia Filgueiras</cp:lastModifiedBy>
  <cp:revision>2</cp:revision>
  <dcterms:created xsi:type="dcterms:W3CDTF">2019-04-09T18:09:21Z</dcterms:created>
  <dcterms:modified xsi:type="dcterms:W3CDTF">2019-04-09T18:10:24Z</dcterms:modified>
</cp:coreProperties>
</file>