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é Roberto Piqueira" initials="JRP" lastIdx="1" clrIdx="0">
    <p:extLst>
      <p:ext uri="{19B8F6BF-5375-455C-9EA6-DF929625EA0E}">
        <p15:presenceInfo xmlns:p15="http://schemas.microsoft.com/office/powerpoint/2012/main" userId="b95a21d6d254aa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5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57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253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442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2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709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16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852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862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30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097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38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72506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40EB3-6C45-4612-9ACB-1CBA33F74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Arial Black" panose="020B0A04020102020204" pitchFamily="34" charset="0"/>
              </a:rPr>
              <a:t>PTC 3417 – Controle não Linear (04/09/2020)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B2D143-E542-486C-8132-887342E081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José Roberto Castilho Piqueira</a:t>
            </a:r>
          </a:p>
          <a:p>
            <a:r>
              <a:rPr lang="pt-BR" dirty="0"/>
              <a:t>(piqueira@lac.usp.br)</a:t>
            </a:r>
          </a:p>
        </p:txBody>
      </p:sp>
    </p:spTree>
    <p:extLst>
      <p:ext uri="{BB962C8B-B14F-4D97-AF65-F5344CB8AC3E}">
        <p14:creationId xmlns:p14="http://schemas.microsoft.com/office/powerpoint/2010/main" val="212413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602CD-4035-4B52-9138-AAB22687B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Invariante (Energia)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E51BE57-FB62-4969-9E4E-2A23F8EF1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08796"/>
            <a:ext cx="10515600" cy="3360527"/>
          </a:xfrm>
        </p:spPr>
      </p:pic>
    </p:spTree>
    <p:extLst>
      <p:ext uri="{BB962C8B-B14F-4D97-AF65-F5344CB8AC3E}">
        <p14:creationId xmlns:p14="http://schemas.microsoft.com/office/powerpoint/2010/main" val="4261572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11E37D-B7F5-4FC1-A183-7612A2794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Curvas </a:t>
            </a:r>
            <a:r>
              <a:rPr lang="pt-BR" dirty="0" err="1"/>
              <a:t>equi</a:t>
            </a:r>
            <a:r>
              <a:rPr lang="pt-BR" dirty="0"/>
              <a:t> energia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16C06EC-3F1F-4FA5-9E1B-01C95487E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19" y="1846360"/>
            <a:ext cx="10515600" cy="2659487"/>
          </a:xfrm>
        </p:spPr>
      </p:pic>
    </p:spTree>
    <p:extLst>
      <p:ext uri="{BB962C8B-B14F-4D97-AF65-F5344CB8AC3E}">
        <p14:creationId xmlns:p14="http://schemas.microsoft.com/office/powerpoint/2010/main" val="1919778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D2A464-B6B7-4C56-A670-839AC7F18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Potencial conhecido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37CEF6F-A5C5-4D88-817D-72BB0C61A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15" y="1954561"/>
            <a:ext cx="10515600" cy="2487690"/>
          </a:xfrm>
        </p:spPr>
      </p:pic>
    </p:spTree>
    <p:extLst>
      <p:ext uri="{BB962C8B-B14F-4D97-AF65-F5344CB8AC3E}">
        <p14:creationId xmlns:p14="http://schemas.microsoft.com/office/powerpoint/2010/main" val="4104694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133ACC-C345-49C7-AF72-B3AB164AB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3CA241A-31C6-408F-934C-5F49CDE05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02" y="1580298"/>
            <a:ext cx="9543342" cy="4351338"/>
          </a:xfrm>
        </p:spPr>
      </p:pic>
    </p:spTree>
    <p:extLst>
      <p:ext uri="{BB962C8B-B14F-4D97-AF65-F5344CB8AC3E}">
        <p14:creationId xmlns:p14="http://schemas.microsoft.com/office/powerpoint/2010/main" val="982263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D192C0-D3BF-42C3-ADF0-3A478D3BB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Energia (relações)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4B886D6-2A84-419C-B3F3-33C62F1F0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93" y="1523419"/>
            <a:ext cx="3629457" cy="4351338"/>
          </a:xfrm>
        </p:spPr>
      </p:pic>
    </p:spTree>
    <p:extLst>
      <p:ext uri="{BB962C8B-B14F-4D97-AF65-F5344CB8AC3E}">
        <p14:creationId xmlns:p14="http://schemas.microsoft.com/office/powerpoint/2010/main" val="3124163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94BC1B-DFCF-49F6-B3D5-050DB04D1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Potencial (mínimo)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4009CF6-5003-4384-9436-BC38EA7E9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15" y="1602601"/>
            <a:ext cx="4308326" cy="4351338"/>
          </a:xfrm>
        </p:spPr>
      </p:pic>
    </p:spTree>
    <p:extLst>
      <p:ext uri="{BB962C8B-B14F-4D97-AF65-F5344CB8AC3E}">
        <p14:creationId xmlns:p14="http://schemas.microsoft.com/office/powerpoint/2010/main" val="2709675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CAB43A-3411-4689-987F-C47B7A4FE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Potencial (Máximo)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F64B196-A96F-4904-A9A0-A9E3B5CF1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767" y="1524542"/>
            <a:ext cx="2979617" cy="4655652"/>
          </a:xfrm>
        </p:spPr>
      </p:pic>
    </p:spTree>
    <p:extLst>
      <p:ext uri="{BB962C8B-B14F-4D97-AF65-F5344CB8AC3E}">
        <p14:creationId xmlns:p14="http://schemas.microsoft.com/office/powerpoint/2010/main" val="47439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F18009-D455-4CDE-B8BD-AE9EA0B1F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Potencial (Inflexão)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AB7068D-9613-4F2B-B646-9DAF97036A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22" y="1690688"/>
            <a:ext cx="3786385" cy="4351338"/>
          </a:xfrm>
        </p:spPr>
      </p:pic>
    </p:spTree>
    <p:extLst>
      <p:ext uri="{BB962C8B-B14F-4D97-AF65-F5344CB8AC3E}">
        <p14:creationId xmlns:p14="http://schemas.microsoft.com/office/powerpoint/2010/main" val="2914272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8892E-632E-4457-89A8-366DB51E8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Oscilações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0E25A0C-2707-49D3-9F92-DC8099767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22" y="1942503"/>
            <a:ext cx="10515600" cy="3493113"/>
          </a:xfrm>
        </p:spPr>
      </p:pic>
    </p:spTree>
    <p:extLst>
      <p:ext uri="{BB962C8B-B14F-4D97-AF65-F5344CB8AC3E}">
        <p14:creationId xmlns:p14="http://schemas.microsoft.com/office/powerpoint/2010/main" val="541236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88E7E0-997F-4C14-8954-D1F4BB450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Sistemas lineares conservativos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41B2CA6-34E5-4B83-9C50-8AC570B62D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60995"/>
            <a:ext cx="10515600" cy="2519428"/>
          </a:xfrm>
        </p:spPr>
      </p:pic>
    </p:spTree>
    <p:extLst>
      <p:ext uri="{BB962C8B-B14F-4D97-AF65-F5344CB8AC3E}">
        <p14:creationId xmlns:p14="http://schemas.microsoft.com/office/powerpoint/2010/main" val="520086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49076-CAF5-451B-86C4-FDCDAFB43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Soluções periódicas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B7E0A4-33F8-48A0-8B92-91F62D9E3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Sistemas Conservativos</a:t>
            </a:r>
          </a:p>
          <a:p>
            <a:endParaRPr lang="pt-BR" dirty="0"/>
          </a:p>
          <a:p>
            <a:r>
              <a:rPr lang="pt-BR" dirty="0"/>
              <a:t>Sistemas não conservativos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Ciclos limite</a:t>
            </a:r>
          </a:p>
        </p:txBody>
      </p:sp>
    </p:spTree>
    <p:extLst>
      <p:ext uri="{BB962C8B-B14F-4D97-AF65-F5344CB8AC3E}">
        <p14:creationId xmlns:p14="http://schemas.microsoft.com/office/powerpoint/2010/main" val="3856121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AE7665-E2E8-4602-989D-5A9F4D8A1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Sistemas não lineares conservativos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DD74979-A74A-49D1-B5A8-9FEF68ABC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15" y="1690688"/>
            <a:ext cx="10515600" cy="4192265"/>
          </a:xfrm>
        </p:spPr>
      </p:pic>
    </p:spTree>
    <p:extLst>
      <p:ext uri="{BB962C8B-B14F-4D97-AF65-F5344CB8AC3E}">
        <p14:creationId xmlns:p14="http://schemas.microsoft.com/office/powerpoint/2010/main" val="308055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D0DB0B-6CFF-4A3D-B342-926B1FE4D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Trajetórias (espaço de fase)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82C760B-6F3F-4B2A-BD2D-C8F5E16A1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15" y="1767781"/>
            <a:ext cx="10515600" cy="3322438"/>
          </a:xfrm>
        </p:spPr>
      </p:pic>
    </p:spTree>
    <p:extLst>
      <p:ext uri="{BB962C8B-B14F-4D97-AF65-F5344CB8AC3E}">
        <p14:creationId xmlns:p14="http://schemas.microsoft.com/office/powerpoint/2010/main" val="939983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CD2B0-5936-485F-8246-D3334ECA6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Conservação da energia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CEFC741-D689-4D47-B3C7-54455741A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59" y="1977945"/>
            <a:ext cx="10515600" cy="2351712"/>
          </a:xfrm>
        </p:spPr>
      </p:pic>
    </p:spTree>
    <p:extLst>
      <p:ext uri="{BB962C8B-B14F-4D97-AF65-F5344CB8AC3E}">
        <p14:creationId xmlns:p14="http://schemas.microsoft.com/office/powerpoint/2010/main" val="1435946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326037-8F63-4686-9FB5-481FCCF58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Espaço de fase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7783E05-6422-4E29-84A7-FE1D0A2FC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743" y="1591450"/>
            <a:ext cx="4032027" cy="4819002"/>
          </a:xfrm>
        </p:spPr>
      </p:pic>
    </p:spTree>
    <p:extLst>
      <p:ext uri="{BB962C8B-B14F-4D97-AF65-F5344CB8AC3E}">
        <p14:creationId xmlns:p14="http://schemas.microsoft.com/office/powerpoint/2010/main" val="3990545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44890D-D112-447D-ABD5-048F3D297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1AD91DE-8D5A-4B1F-B88C-D9C1F0293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61" y="1779033"/>
            <a:ext cx="10515600" cy="4043077"/>
          </a:xfrm>
        </p:spPr>
      </p:pic>
    </p:spTree>
    <p:extLst>
      <p:ext uri="{BB962C8B-B14F-4D97-AF65-F5344CB8AC3E}">
        <p14:creationId xmlns:p14="http://schemas.microsoft.com/office/powerpoint/2010/main" val="4270009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B50011-2938-493A-A72F-11B607A9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Van der </a:t>
            </a:r>
            <a:r>
              <a:rPr lang="pt-BR" dirty="0" err="1"/>
              <a:t>Pol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394EE9B-206A-4653-A4AE-FDC376673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61" y="1690688"/>
            <a:ext cx="10515600" cy="4134338"/>
          </a:xfrm>
        </p:spPr>
      </p:pic>
    </p:spTree>
    <p:extLst>
      <p:ext uri="{BB962C8B-B14F-4D97-AF65-F5344CB8AC3E}">
        <p14:creationId xmlns:p14="http://schemas.microsoft.com/office/powerpoint/2010/main" val="3175510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3FEF4-E915-41CB-8165-429ABDA6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Van der </a:t>
            </a:r>
            <a:r>
              <a:rPr lang="pt-BR" dirty="0" err="1"/>
              <a:t>Pol</a:t>
            </a:r>
            <a:r>
              <a:rPr lang="pt-BR" dirty="0"/>
              <a:t> (variando épsilon)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05EEEEA-4822-4DAB-BFFB-220ED80EB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482" y="1690688"/>
            <a:ext cx="4809992" cy="4351338"/>
          </a:xfrm>
        </p:spPr>
      </p:pic>
    </p:spTree>
    <p:extLst>
      <p:ext uri="{BB962C8B-B14F-4D97-AF65-F5344CB8AC3E}">
        <p14:creationId xmlns:p14="http://schemas.microsoft.com/office/powerpoint/2010/main" val="2750555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39DF35-C267-4CA1-AB7E-C2653FA66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Van der </a:t>
            </a:r>
            <a:r>
              <a:rPr lang="pt-BR" dirty="0" err="1"/>
              <a:t>Pol</a:t>
            </a:r>
            <a:r>
              <a:rPr lang="pt-BR" dirty="0"/>
              <a:t> (variando épsilon)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78A37BC-5A02-4FCB-9D69-EADB410D3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288" y="1690688"/>
            <a:ext cx="4823546" cy="4845438"/>
          </a:xfrm>
        </p:spPr>
      </p:pic>
    </p:spTree>
    <p:extLst>
      <p:ext uri="{BB962C8B-B14F-4D97-AF65-F5344CB8AC3E}">
        <p14:creationId xmlns:p14="http://schemas.microsoft.com/office/powerpoint/2010/main" val="1577440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910EC5-00D0-4CFD-BE1C-2F3182352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Van der </a:t>
            </a:r>
            <a:r>
              <a:rPr lang="pt-BR" dirty="0" err="1"/>
              <a:t>Pol</a:t>
            </a:r>
            <a:r>
              <a:rPr lang="pt-BR" dirty="0"/>
              <a:t> (variando épsilon)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8292E55-B3FF-48E7-A737-833B482644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832" y="1466035"/>
            <a:ext cx="1549129" cy="4679663"/>
          </a:xfrm>
        </p:spPr>
      </p:pic>
    </p:spTree>
    <p:extLst>
      <p:ext uri="{BB962C8B-B14F-4D97-AF65-F5344CB8AC3E}">
        <p14:creationId xmlns:p14="http://schemas.microsoft.com/office/powerpoint/2010/main" val="179107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AC7A78-1F5B-44CD-82A9-D2C543B4A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 conclusivo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5EFE436-72C6-4885-96B4-B822ADD6A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59" y="1779831"/>
            <a:ext cx="10515600" cy="3461618"/>
          </a:xfrm>
        </p:spPr>
      </p:pic>
    </p:spTree>
    <p:extLst>
      <p:ext uri="{BB962C8B-B14F-4D97-AF65-F5344CB8AC3E}">
        <p14:creationId xmlns:p14="http://schemas.microsoft.com/office/powerpoint/2010/main" val="1387440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004FE1-4774-4749-8C04-703DAB7A0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Sistemas não conservativos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832CA7D-EFCB-460D-8E6B-25CD1B0B7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1369"/>
            <a:ext cx="10515600" cy="2867890"/>
          </a:xfrm>
        </p:spPr>
      </p:pic>
    </p:spTree>
    <p:extLst>
      <p:ext uri="{BB962C8B-B14F-4D97-AF65-F5344CB8AC3E}">
        <p14:creationId xmlns:p14="http://schemas.microsoft.com/office/powerpoint/2010/main" val="33866335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C3906-B9A6-4328-8675-D2C4D207E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Tarefa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BC809A-6F8B-4560-94B4-37C44F82C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Exercício (continuação do exercício 2)</a:t>
            </a:r>
          </a:p>
          <a:p>
            <a:r>
              <a:rPr lang="pt-BR" dirty="0"/>
              <a:t>Exercício 2 – Juntar com o da aula anterior – entregar ambos até 11/09/2020</a:t>
            </a:r>
          </a:p>
          <a:p>
            <a:endParaRPr lang="pt-BR" dirty="0"/>
          </a:p>
          <a:p>
            <a:r>
              <a:rPr lang="pt-BR" dirty="0"/>
              <a:t>Para a equação de Van der </a:t>
            </a:r>
            <a:r>
              <a:rPr lang="pt-BR" dirty="0" err="1"/>
              <a:t>Pol</a:t>
            </a:r>
            <a:r>
              <a:rPr lang="pt-BR" dirty="0"/>
              <a:t>:</a:t>
            </a:r>
          </a:p>
          <a:p>
            <a:r>
              <a:rPr lang="pt-BR" dirty="0"/>
              <a:t>A) Estudar o equilíbrio</a:t>
            </a:r>
          </a:p>
          <a:p>
            <a:r>
              <a:rPr lang="pt-BR" dirty="0"/>
              <a:t>B) Simular para três valores diferentes de épsilon</a:t>
            </a:r>
          </a:p>
          <a:p>
            <a:r>
              <a:rPr lang="pt-BR" dirty="0"/>
              <a:t>C) Colocar o script de simulação anexo</a:t>
            </a:r>
          </a:p>
        </p:txBody>
      </p:sp>
    </p:spTree>
    <p:extLst>
      <p:ext uri="{BB962C8B-B14F-4D97-AF65-F5344CB8AC3E}">
        <p14:creationId xmlns:p14="http://schemas.microsoft.com/office/powerpoint/2010/main" val="3227579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E50764-54FA-4B22-9154-D1B4DCFB3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Idealização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B9423BD-F90C-4765-9787-725790F17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15" y="1826624"/>
            <a:ext cx="10515600" cy="2409028"/>
          </a:xfrm>
        </p:spPr>
      </p:pic>
    </p:spTree>
    <p:extLst>
      <p:ext uri="{BB962C8B-B14F-4D97-AF65-F5344CB8AC3E}">
        <p14:creationId xmlns:p14="http://schemas.microsoft.com/office/powerpoint/2010/main" val="3196067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FD38B1-5631-408A-AB45-E2C458EA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Aceitabilidade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A3DDAC7-A959-49D5-B6BC-630A53018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63" y="1803508"/>
            <a:ext cx="10515600" cy="3250984"/>
          </a:xfrm>
        </p:spPr>
      </p:pic>
    </p:spTree>
    <p:extLst>
      <p:ext uri="{BB962C8B-B14F-4D97-AF65-F5344CB8AC3E}">
        <p14:creationId xmlns:p14="http://schemas.microsoft.com/office/powerpoint/2010/main" val="4090406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0FB44-D303-432C-A4DF-8D31ABE43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conservativo (paradigma)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FBA1536-7AE5-4089-A666-73D9CC1A8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04012"/>
            <a:ext cx="10515600" cy="3249975"/>
          </a:xfrm>
        </p:spPr>
      </p:pic>
    </p:spTree>
    <p:extLst>
      <p:ext uri="{BB962C8B-B14F-4D97-AF65-F5344CB8AC3E}">
        <p14:creationId xmlns:p14="http://schemas.microsoft.com/office/powerpoint/2010/main" val="4153050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32C912-DDDF-4B4B-9305-ED6572C98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Trajetórias (espaço de fase)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601095D-044E-4FBA-9EBB-337B9A51A2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30793"/>
            <a:ext cx="10515600" cy="2357529"/>
          </a:xfrm>
        </p:spPr>
      </p:pic>
    </p:spTree>
    <p:extLst>
      <p:ext uri="{BB962C8B-B14F-4D97-AF65-F5344CB8AC3E}">
        <p14:creationId xmlns:p14="http://schemas.microsoft.com/office/powerpoint/2010/main" val="1074306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E2B2E-C9A4-4D84-B5C0-FC8F89600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Velocidades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4FA1065-95A9-4AB0-8CA3-45CF7A083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71260"/>
            <a:ext cx="10515600" cy="2208966"/>
          </a:xfrm>
        </p:spPr>
      </p:pic>
    </p:spTree>
    <p:extLst>
      <p:ext uri="{BB962C8B-B14F-4D97-AF65-F5344CB8AC3E}">
        <p14:creationId xmlns:p14="http://schemas.microsoft.com/office/powerpoint/2010/main" val="2127657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86BD91-C108-4885-88F1-351B2F560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Velocidade de fase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7B49A87-DC3A-4465-AB35-3194072E5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12" y="1903854"/>
            <a:ext cx="10515600" cy="2187660"/>
          </a:xfrm>
        </p:spPr>
      </p:pic>
    </p:spTree>
    <p:extLst>
      <p:ext uri="{BB962C8B-B14F-4D97-AF65-F5344CB8AC3E}">
        <p14:creationId xmlns:p14="http://schemas.microsoft.com/office/powerpoint/2010/main" val="4194738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</TotalTime>
  <Words>176</Words>
  <Application>Microsoft Office PowerPoint</Application>
  <PresentationFormat>Widescreen</PresentationFormat>
  <Paragraphs>45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Office Theme</vt:lpstr>
      <vt:lpstr>PTC 3417 – Controle não Linear (04/09/2020)</vt:lpstr>
      <vt:lpstr>Soluções periódicas</vt:lpstr>
      <vt:lpstr>Sistemas não conservativos</vt:lpstr>
      <vt:lpstr>Idealização</vt:lpstr>
      <vt:lpstr>Aceitabilidade</vt:lpstr>
      <vt:lpstr>Sistema conservativo (paradigma)</vt:lpstr>
      <vt:lpstr>Trajetórias (espaço de fase)</vt:lpstr>
      <vt:lpstr>Velocidades</vt:lpstr>
      <vt:lpstr>Velocidade de fase</vt:lpstr>
      <vt:lpstr>Invariante (Energia)</vt:lpstr>
      <vt:lpstr>Curvas equi energia</vt:lpstr>
      <vt:lpstr>Potencial conhecido</vt:lpstr>
      <vt:lpstr>Comentários</vt:lpstr>
      <vt:lpstr>Energia (relações)</vt:lpstr>
      <vt:lpstr>Potencial (mínimo)</vt:lpstr>
      <vt:lpstr>Potencial (Máximo)</vt:lpstr>
      <vt:lpstr>Potencial (Inflexão)</vt:lpstr>
      <vt:lpstr>Oscilações</vt:lpstr>
      <vt:lpstr>Sistemas lineares conservativos</vt:lpstr>
      <vt:lpstr>Sistemas não lineares conservativos</vt:lpstr>
      <vt:lpstr>Trajetórias (espaço de fase)</vt:lpstr>
      <vt:lpstr>Conservação da energia</vt:lpstr>
      <vt:lpstr>Espaço de fase</vt:lpstr>
      <vt:lpstr>Comentários</vt:lpstr>
      <vt:lpstr>Van der Pol</vt:lpstr>
      <vt:lpstr>Van der Pol (variando épsilon)</vt:lpstr>
      <vt:lpstr>Van der Pol (variando épsilon)</vt:lpstr>
      <vt:lpstr>Van der Pol (variando épsilon)</vt:lpstr>
      <vt:lpstr>Comentário conclusivo</vt:lpstr>
      <vt:lpstr>Tarefa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quântica da informação: impossibilidade de copia, entrelaçamento e teletransporte</dc:title>
  <dc:creator>José Roberto Piqueira</dc:creator>
  <cp:lastModifiedBy>José Roberto Piqueira</cp:lastModifiedBy>
  <cp:revision>75</cp:revision>
  <dcterms:created xsi:type="dcterms:W3CDTF">2019-06-28T19:51:26Z</dcterms:created>
  <dcterms:modified xsi:type="dcterms:W3CDTF">2020-08-20T20:34:06Z</dcterms:modified>
</cp:coreProperties>
</file>