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034BA-1A95-4B93-9F29-CC320315AA2C}" type="datetimeFigureOut">
              <a:rPr lang="pt-BR" smtClean="0"/>
              <a:t>10/06/2015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99D4F-4D19-4CCD-9E9E-49B503CB6D9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9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10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1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2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3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4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5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6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7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lio%20Oliveira\Documents\DISCIPLINA%20-%20HEG%20II\HEG%20II%20-%20aula%20-%20CRESCIMENTO%20E%20CRISES%20NA%20D&#201;CADA%20DE%201990.docx!OLE_LINK8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755576" y="764704"/>
          <a:ext cx="7920880" cy="5328592"/>
        </p:xfrm>
        <a:graphic>
          <a:graphicData uri="http://schemas.openxmlformats.org/presentationml/2006/ole">
            <p:oleObj spid="_x0000_s22530" name="Documento" r:id="rId3" imgW="5432079" imgH="2331078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71600" y="908720"/>
          <a:ext cx="7344816" cy="4320479"/>
        </p:xfrm>
        <a:graphic>
          <a:graphicData uri="http://schemas.openxmlformats.org/presentationml/2006/ole">
            <p:oleObj spid="_x0000_s23554" name="Documento" r:id="rId3" imgW="5432079" imgH="1361566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50454" y="476672"/>
          <a:ext cx="8741195" cy="5616624"/>
        </p:xfrm>
        <a:graphic>
          <a:graphicData uri="http://schemas.openxmlformats.org/presentationml/2006/ole">
            <p:oleObj spid="_x0000_s1026" name="Documento" r:id="rId3" imgW="5432079" imgH="2596047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27467" y="548680"/>
          <a:ext cx="8665843" cy="5544616"/>
        </p:xfrm>
        <a:graphic>
          <a:graphicData uri="http://schemas.openxmlformats.org/presentationml/2006/ole">
            <p:oleObj spid="_x0000_s15362" name="Documento" r:id="rId3" imgW="5432079" imgH="2076909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827584" y="692696"/>
          <a:ext cx="7632848" cy="5256584"/>
        </p:xfrm>
        <a:graphic>
          <a:graphicData uri="http://schemas.openxmlformats.org/presentationml/2006/ole">
            <p:oleObj spid="_x0000_s16386" name="Documento" r:id="rId3" imgW="5432079" imgH="1684856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899592" y="1052736"/>
          <a:ext cx="7416824" cy="4320479"/>
        </p:xfrm>
        <a:graphic>
          <a:graphicData uri="http://schemas.openxmlformats.org/presentationml/2006/ole">
            <p:oleObj spid="_x0000_s17410" name="Documento" r:id="rId3" imgW="5432079" imgH="1361566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755576" y="1124744"/>
          <a:ext cx="7848872" cy="4608511"/>
        </p:xfrm>
        <a:graphic>
          <a:graphicData uri="http://schemas.openxmlformats.org/presentationml/2006/ole">
            <p:oleObj spid="_x0000_s18434" name="Documento" r:id="rId3" imgW="5432079" imgH="148865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899592" y="620688"/>
          <a:ext cx="7272808" cy="5112567"/>
        </p:xfrm>
        <a:graphic>
          <a:graphicData uri="http://schemas.openxmlformats.org/presentationml/2006/ole">
            <p:oleObj spid="_x0000_s19458" name="Documento" r:id="rId3" imgW="5432079" imgH="2007787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55576" y="620688"/>
          <a:ext cx="7848872" cy="5472607"/>
        </p:xfrm>
        <a:graphic>
          <a:graphicData uri="http://schemas.openxmlformats.org/presentationml/2006/ole">
            <p:oleObj spid="_x0000_s20482" name="Documento" r:id="rId3" imgW="5432079" imgH="2596047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71600" y="764704"/>
          <a:ext cx="7416824" cy="4608511"/>
        </p:xfrm>
        <a:graphic>
          <a:graphicData uri="http://schemas.openxmlformats.org/presentationml/2006/ole">
            <p:oleObj spid="_x0000_s21506" name="Documento" r:id="rId3" imgW="5432079" imgH="1361566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Apresentação na tela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Vínculos</vt:lpstr>
      </vt:variant>
      <vt:variant>
        <vt:i4>10</vt:i4>
      </vt:variant>
      <vt:variant>
        <vt:lpstr>Títulos de slides</vt:lpstr>
      </vt:variant>
      <vt:variant>
        <vt:i4>11</vt:i4>
      </vt:variant>
    </vt:vector>
  </HeadingPairs>
  <TitlesOfParts>
    <vt:vector size="22" baseType="lpstr">
      <vt:lpstr>Tema do Office</vt:lpstr>
      <vt:lpstr>C:\Users\Lelio Oliveira\Documents\DISCIPLINA - HEG II\HEG II - aula - CRESCIMENTO E CRISES NA DÉCADA DE 1990.docx!OLE_LINK1</vt:lpstr>
      <vt:lpstr>C:\Users\Lelio Oliveira\Documents\DISCIPLINA - HEG II\HEG II - aula - CRESCIMENTO E CRISES NA DÉCADA DE 1990.docx!OLE_LINK2</vt:lpstr>
      <vt:lpstr>C:\Users\Lelio Oliveira\Documents\DISCIPLINA - HEG II\HEG II - aula - CRESCIMENTO E CRISES NA DÉCADA DE 1990.docx!OLE_LINK3</vt:lpstr>
      <vt:lpstr>C:\Users\Lelio Oliveira\Documents\DISCIPLINA - HEG II\HEG II - aula - CRESCIMENTO E CRISES NA DÉCADA DE 1990.docx!OLE_LINK4</vt:lpstr>
      <vt:lpstr>C:\Users\Lelio Oliveira\Documents\DISCIPLINA - HEG II\HEG II - aula - CRESCIMENTO E CRISES NA DÉCADA DE 1990.docx!OLE_LINK5</vt:lpstr>
      <vt:lpstr>C:\Users\Lelio Oliveira\Documents\DISCIPLINA - HEG II\HEG II - aula - CRESCIMENTO E CRISES NA DÉCADA DE 1990.docx!OLE_LINK6</vt:lpstr>
      <vt:lpstr>C:\Users\Lelio Oliveira\Documents\DISCIPLINA - HEG II\HEG II - aula - CRESCIMENTO E CRISES NA DÉCADA DE 1990.docx!OLE_LINK7</vt:lpstr>
      <vt:lpstr>C:\Users\Lelio Oliveira\Documents\DISCIPLINA - HEG II\HEG II - aula - CRESCIMENTO E CRISES NA DÉCADA DE 1990.docx!OLE_LINK8</vt:lpstr>
      <vt:lpstr>C:\Users\Lelio Oliveira\Documents\DISCIPLINA - HEG II\HEG II - aula - CRESCIMENTO E CRISES NA DÉCADA DE 1990.docx!OLE_LINK9</vt:lpstr>
      <vt:lpstr>C:\Users\Lelio Oliveira\Documents\DISCIPLINA - HEG II\HEG II - aula - CRESCIMENTO E CRISES NA DÉCADA DE 1990.docx!OLE_LINK10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Lelio Oliveira</dc:creator>
  <cp:lastModifiedBy>Lelio Oliveira</cp:lastModifiedBy>
  <cp:revision>2</cp:revision>
  <dcterms:created xsi:type="dcterms:W3CDTF">2015-06-10T22:15:21Z</dcterms:created>
  <dcterms:modified xsi:type="dcterms:W3CDTF">2015-06-10T22:28:51Z</dcterms:modified>
</cp:coreProperties>
</file>