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7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00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4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57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1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1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03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4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86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51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67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997-165B-4446-9A72-7F15087F39DB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20FF-4C1E-433C-972F-0A266315D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78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en-US" dirty="0" smtClean="0"/>
              <a:t>Contabilidade</a:t>
            </a:r>
            <a:endParaRPr lang="pt-B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en-US" dirty="0"/>
          </a:p>
          <a:p>
            <a:r>
              <a:rPr lang="pt-BR" altLang="en-US" dirty="0"/>
              <a:t>PRO 2303</a:t>
            </a:r>
          </a:p>
          <a:p>
            <a:endParaRPr lang="pt-BR" altLang="en-US" dirty="0"/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1 - Contabilidade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057400"/>
            <a:ext cx="8777086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83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2 – Contabilidade</a:t>
            </a:r>
            <a:br>
              <a:rPr lang="pt-BR" dirty="0" smtClean="0"/>
            </a:br>
            <a:r>
              <a:rPr lang="pt-BR" sz="1600" dirty="0" err="1" smtClean="0"/>
              <a:t>Iudicibus</a:t>
            </a:r>
            <a:r>
              <a:rPr lang="pt-BR" sz="1600" dirty="0" smtClean="0"/>
              <a:t>, S. et al – Curso de Contabilidade para não Contadores –Livro de Exercícios, 3ª ed.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Montar a Demonstração de Resultado do Exercício da Cia. Real (R$ mil)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Provisão para Imposto de Renda 1.500</a:t>
            </a:r>
          </a:p>
          <a:p>
            <a:pPr marL="0" indent="0">
              <a:buNone/>
            </a:pPr>
            <a:r>
              <a:rPr lang="pt-BR" dirty="0" smtClean="0"/>
              <a:t>Despesas Financeiras 2.500</a:t>
            </a:r>
          </a:p>
          <a:p>
            <a:pPr marL="0" indent="0">
              <a:buNone/>
            </a:pPr>
            <a:r>
              <a:rPr lang="pt-BR" dirty="0" smtClean="0"/>
              <a:t>Custo dos Produtos Vendidos 3.000</a:t>
            </a:r>
          </a:p>
          <a:p>
            <a:pPr marL="0" indent="0">
              <a:buNone/>
            </a:pPr>
            <a:r>
              <a:rPr lang="pt-BR" dirty="0" smtClean="0"/>
              <a:t>Outras Despesas 500</a:t>
            </a:r>
          </a:p>
          <a:p>
            <a:pPr marL="0" indent="0">
              <a:buNone/>
            </a:pPr>
            <a:r>
              <a:rPr lang="pt-BR" dirty="0" smtClean="0"/>
              <a:t>Receita Bruta 28.000</a:t>
            </a:r>
          </a:p>
          <a:p>
            <a:pPr marL="0" indent="0">
              <a:buNone/>
            </a:pPr>
            <a:r>
              <a:rPr lang="pt-BR" dirty="0" smtClean="0"/>
              <a:t>Participações 3.000</a:t>
            </a:r>
          </a:p>
          <a:p>
            <a:pPr marL="0" indent="0">
              <a:buNone/>
            </a:pPr>
            <a:r>
              <a:rPr lang="pt-BR" dirty="0" smtClean="0"/>
              <a:t>Despesas de Vendas 2.000</a:t>
            </a:r>
          </a:p>
          <a:p>
            <a:pPr marL="0" indent="0">
              <a:buNone/>
            </a:pPr>
            <a:r>
              <a:rPr lang="pt-BR" dirty="0" smtClean="0"/>
              <a:t>Receitas Financeiras 1.500</a:t>
            </a:r>
          </a:p>
          <a:p>
            <a:pPr marL="0" indent="0">
              <a:buNone/>
            </a:pPr>
            <a:r>
              <a:rPr lang="pt-BR" dirty="0" smtClean="0"/>
              <a:t>Deduções 1.000</a:t>
            </a:r>
          </a:p>
          <a:p>
            <a:pPr marL="0" indent="0">
              <a:buNone/>
            </a:pPr>
            <a:r>
              <a:rPr lang="pt-BR" dirty="0" smtClean="0"/>
              <a:t>Despesas Administrativas 3.000</a:t>
            </a:r>
          </a:p>
          <a:p>
            <a:pPr marL="0" indent="0">
              <a:buNone/>
            </a:pPr>
            <a:r>
              <a:rPr lang="pt-BR" dirty="0" smtClean="0"/>
              <a:t>Outras Receitas 2.000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749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64</Words>
  <Application>Microsoft Office PowerPoint</Application>
  <PresentationFormat>Apresentação na tela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Contabilidade</vt:lpstr>
      <vt:lpstr>Exercício 1 - Contabilidade</vt:lpstr>
      <vt:lpstr>Exercício 2 – Contabilidade Iudicibus, S. et al – Curso de Contabilidade para não Contadores –Livro de Exercícios, 3ª ed.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Ary</dc:creator>
  <cp:lastModifiedBy>Ary</cp:lastModifiedBy>
  <cp:revision>3</cp:revision>
  <dcterms:created xsi:type="dcterms:W3CDTF">2015-04-30T12:56:37Z</dcterms:created>
  <dcterms:modified xsi:type="dcterms:W3CDTF">2015-04-30T13:15:52Z</dcterms:modified>
</cp:coreProperties>
</file>