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60" r:id="rId4"/>
    <p:sldId id="258" r:id="rId5"/>
    <p:sldId id="271" r:id="rId6"/>
    <p:sldId id="261" r:id="rId7"/>
    <p:sldId id="263" r:id="rId8"/>
    <p:sldId id="264" r:id="rId9"/>
    <p:sldId id="265" r:id="rId10"/>
    <p:sldId id="267" r:id="rId11"/>
    <p:sldId id="270" r:id="rId12"/>
    <p:sldId id="268" r:id="rId13"/>
  </p:sldIdLst>
  <p:sldSz cx="9144000" cy="6858000" type="screen4x3"/>
  <p:notesSz cx="6662738" cy="98329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566BCDE-A38F-44C7-AA17-0A86C03CE02D}" type="datetimeFigureOut">
              <a:rPr lang="pt-BR" smtClean="0"/>
              <a:pPr/>
              <a:t>24/07/2016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E00BC9C-E9DF-4BE5-9455-A71572FC151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501122" cy="5357850"/>
          </a:xfrm>
        </p:spPr>
        <p:txBody>
          <a:bodyPr>
            <a:normAutofit/>
          </a:bodyPr>
          <a:lstStyle/>
          <a:p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Evolução do conceito de Democracia para o Direito</a:t>
            </a:r>
          </a:p>
          <a:p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Sociedades Primitivas: A coerção social e a ordem eram estipuladas a partir da FORÇA;</a:t>
            </a:r>
          </a:p>
          <a:p>
            <a:pPr marL="457200" indent="-457200" algn="just">
              <a:buAutoNum type="arabicParenR"/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Antiguidade: A ordem social advinha da idéia de PODER. Mesmo no modelo democrático grego, a democracia só era exercida por quem detinha o poder (inexistência do conceito de POVO)</a:t>
            </a:r>
          </a:p>
          <a:p>
            <a:pPr marL="457200" indent="-457200" algn="just">
              <a:buAutoNum type="arabicParenR"/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Idade Média, o PODER (econômico e religioso) dominavam e estabeleciam a ordem pública.</a:t>
            </a:r>
          </a:p>
          <a:p>
            <a:pPr marL="457200" indent="-457200" algn="just">
              <a:buAutoNum type="arabicParenR"/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arenR"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Apenas com o surgimento do Estado Moderno é que a LEI para a ser o instrumento de coerção social</a:t>
            </a:r>
          </a:p>
          <a:p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A noção de representação política </a:t>
            </a:r>
          </a:p>
          <a:p>
            <a:pPr algn="ctr">
              <a:buNone/>
            </a:pPr>
            <a:endParaRPr lang="pt-BR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/>
              <a:t>	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Conceito de Partidos Políticos</a:t>
            </a:r>
          </a:p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Instituições dotadas de personalidade jurídica e situadas no âmbito do 	direito público interno (Manoel Gonçalves Ferreira Filho.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Os partidos 	políticos nas Constituições Democráticas,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RBEP, Belo Horizonte, 	1966). 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Tipos de Partidos Políticos</a:t>
            </a:r>
          </a:p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1) Partidos de quadros: membros mais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qualificados </a:t>
            </a:r>
          </a:p>
          <a:p>
            <a:pPr algn="just">
              <a:buNone/>
            </a:pP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2) Partidos de massa: maior quantidade de membros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Sistemas Partidários </a:t>
            </a:r>
          </a:p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Unipartidarismo</a:t>
            </a: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2) Bipartidarismo</a:t>
            </a: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	3) Pluripartidarismo</a:t>
            </a:r>
          </a:p>
          <a:p>
            <a:pPr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496944" cy="4608512"/>
          </a:xfrm>
        </p:spPr>
        <p:txBody>
          <a:bodyPr>
            <a:normAutofit fontScale="70000" lnSpcReduction="20000"/>
          </a:bodyPr>
          <a:lstStyle/>
          <a:p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BR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Sufrágio </a:t>
            </a:r>
          </a:p>
          <a:p>
            <a:endParaRPr lang="pt-B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Eleições = característica do Estado democrático de direito. Justiça e direito de quem será governado escolher quem os governará 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atuação do povo como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corpo</a:t>
            </a:r>
            <a:r>
              <a:rPr lang="pt-BR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eleitoral </a:t>
            </a:r>
            <a:r>
              <a:rPr lang="pt-B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transforma em órgão do Estado</a:t>
            </a:r>
          </a:p>
          <a:p>
            <a:pPr algn="just"/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A conquista do sufrágio universal foi um dos objetivos da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revolução 	francesa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e constou dos programas de todos os 	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movimentos políticos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	século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XIX, que se desencadearam em 	busca da democratização do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	Estado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(...)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É necessário porém, 	ter-se em 	conta que a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	expressão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universal não tem, na realidade, o alcance que o 	termo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	sugere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. Na verdade, quando se buscou na França o sufrágio 	universal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	o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que se pretendia era abrir caminho para a participação 	política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que, não sendo nobres, não tinham qualquer posição 	</a:t>
            </a:r>
            <a:endParaRPr lang="pt-B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assegurada 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por direito de nascimento.”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(In Dallari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Dalmo de Abreu. 	</a:t>
            </a:r>
            <a:r>
              <a:rPr lang="pt-BR" sz="2400" i="1" dirty="0" smtClean="0">
                <a:latin typeface="Times New Roman" pitchFamily="18" charset="0"/>
                <a:cs typeface="Times New Roman" pitchFamily="18" charset="0"/>
              </a:rPr>
              <a:t>Elementos de Teoria Geral do Estado,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4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, São Paulo: Saraiva,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2016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	p. 183)</a:t>
            </a:r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A noção de representação política </a:t>
            </a:r>
          </a:p>
          <a:p>
            <a:pPr algn="ctr">
              <a:buNone/>
            </a:pPr>
            <a:endParaRPr lang="pt-BR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O Problema da representação partidária no Brasil</a:t>
            </a:r>
          </a:p>
          <a:p>
            <a:pPr algn="just">
              <a:buNone/>
            </a:pPr>
            <a:endParaRPr lang="pt-B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/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Entre os anos de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1985 e 2001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mais precisamente a data de 6 de outubro de 2001, quando se encerrou o prazo de filiação partidária,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846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parlamentares, entre titulares e suplentes, mudaram de partido na Câmara dos Deputados. Segundo o cientista político, em média,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28,8%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dos que assumiram uma cadeira na Câmara dos Deputados trocaram de legenda durante o mandato.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Há ainda outro dado interessante: um total de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138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congressistas (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16,3%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entre os migrantes) trocou de partido pelo menos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duas vezes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em uma mesma legislatura, outros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3,5%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deputados), pelo menos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três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vezes, enquanto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dez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congressistas migraram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quatro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vezes. Uma vez computadas todas as mudanças realizadas pelos deputados, chega-se a um total de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1.035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migrações (MELLO, Carlos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Ranulfo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F. Migração Partidária na Câmara dos Deputados: causas, conseqüências e possíveis soluções. In: BENEVIDES, Maria Victória; VANNUCHI, Paulo; KERCHE, Fábio (org.).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Reforma Política e Cidadania.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São Paulo: Perseu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Abramo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2003. p. 322).</a:t>
            </a: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O conceito de Estado de Direito</a:t>
            </a:r>
          </a:p>
          <a:p>
            <a:pPr algn="ctr">
              <a:buNone/>
            </a:pPr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A partir do momento em que a LEI se torna fundamental para o direito e o instrumento fundamental para a manutenção da ordem social, busca-se a construção de uma estrutura apta a elaborá-la. </a:t>
            </a:r>
          </a:p>
          <a:p>
            <a:pPr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Nessa esteira, surge na Idade Moderna a noção de Parlamento tal qual hoje se concebe. Embora essa Instituição existisse desde 1215, com a Carta Magna, é nesse segundo período da história que se aprimora (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Bill </a:t>
            </a:r>
            <a:r>
              <a:rPr lang="pt-BR" sz="2000" i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i="1" dirty="0" err="1" smtClean="0">
                <a:latin typeface="Times New Roman" pitchFamily="18" charset="0"/>
                <a:cs typeface="Times New Roman" pitchFamily="18" charset="0"/>
              </a:rPr>
              <a:t>Rights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Os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contratualistas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no entanto (dentre os quais Locke e Rousseau), não conceberam um modelo de parlamento democrático, ainda que consagrassem a noção de democracia).</a:t>
            </a:r>
          </a:p>
          <a:p>
            <a:pPr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O Parlamento surge para fazer as leis que regerão a sociedade e limitará a atuação, não apenas daqueles que são governados, mas também por aqueles que detém o poder político de fazê-las. </a:t>
            </a:r>
          </a:p>
          <a:p>
            <a:pPr algn="ctr">
              <a:buNone/>
            </a:pPr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O conceito de Estado de Direito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Locke defende, em sua obra “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Segundo Tratado Sobre o Governo”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a supremacia do Poder Legislativo, sujeito ao povo, poder esse que deve ser exercido em nome do povo.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Fazer lei é prescrever 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as normas, os preceitos que devem reger os homens e as coisas, as autoridades e a sociedade em todas as suas relações; é exercer a alta faculdade de regular todas as forças sociais, seu desenvolvimento, os destinos públicos, de fazer a prosperidade ou a desgraça do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” (Pimenta Bueno,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Direito Público e Análise da Constituição do Império.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Rio de Janeiro: Ministério da Justiça, 1958. </a:t>
            </a:r>
            <a:r>
              <a:rPr lang="pt-BR" sz="2000" dirty="0"/>
              <a:t>p. </a:t>
            </a:r>
            <a:r>
              <a:rPr lang="pt-BR" sz="2000" dirty="0" smtClean="0"/>
              <a:t>67)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501122" cy="5357850"/>
          </a:xfrm>
        </p:spPr>
        <p:txBody>
          <a:bodyPr>
            <a:normAutofit/>
          </a:bodyPr>
          <a:lstStyle/>
          <a:p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relação entre o conceito de Estado de Direito, Representação e Democracia</a:t>
            </a:r>
          </a:p>
          <a:p>
            <a:endParaRPr lang="pt-BR" sz="20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Uma vez criado o Estado de Direito e garantido o princípio da Legalidade a partir das Revoluções Liberais do Século XVIII, a preocupação dos pensadores do Estado seria garantir que essas leis fossem realmente o reflexo da vontade da sociedade. </a:t>
            </a:r>
          </a:p>
          <a:p>
            <a:pPr algn="just"/>
            <a:endParaRPr lang="pt-BR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ideia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moderna de um Estado Democrático tem suas raízes no Século XVIII, implicando a afirmação de certos valores fundamentais da pessoa humana, bem como a exigência  de organização e funcionamento do Estado tendo em vista a proteção daqueles valores.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(...)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grandes transformações do Estado e os grandes debates sobre ele, nos últimos dois séculos, tem sido determinados pela crença naqueles postulados”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(Dalmo de Abreu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Dallari,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Elementos 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Teoria Geral do Estado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 Ed., São Paulo: Saraiva, 2016, Capítulo 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VI: Estado e Governo). </a:t>
            </a: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71503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58" y="1142984"/>
            <a:ext cx="8501122" cy="5357850"/>
          </a:xfrm>
        </p:spPr>
        <p:txBody>
          <a:bodyPr>
            <a:normAutofit/>
          </a:bodyPr>
          <a:lstStyle/>
          <a:p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A relação entre o conceito de Estado de Direito, Representação e Democracia</a:t>
            </a:r>
          </a:p>
          <a:p>
            <a:endParaRPr lang="pt-BR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Levando-se em consideração a necessidade de se aprimorar o Estado de Direito (leia-se. “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Estado das Leis”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), a fim de que essas leis fossem o fiel reflexo da vontade da população, surge a necessidade de essas leis serem feitas da forma mais representativa possível. </a:t>
            </a:r>
          </a:p>
          <a:p>
            <a:pPr algn="just"/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Surge então a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idéia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de REPRESENTAÇÃO, uma vez que na sociedade moderna, nem todos podem diretamente elaborar as normas de um país. Pessoas escolhidas por todos e, portanto, representando esse todo, passam a deter o PODER POLÍTICO de fazer as leis no estado de direito. </a:t>
            </a:r>
          </a:p>
          <a:p>
            <a:pPr algn="just"/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/>
          <a:lstStyle/>
          <a:p>
            <a:pPr algn="ctr">
              <a:buNone/>
            </a:pPr>
            <a:r>
              <a:rPr lang="pt-BR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relação entre o conceito de Estado de Direito, Representação e Democracia</a:t>
            </a:r>
          </a:p>
          <a:p>
            <a:pPr algn="ctr">
              <a:buNone/>
            </a:pPr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A busca de uma melhor representação dos interesses da sociedade, a fim de que as leis sejam um reflexo da “</a:t>
            </a:r>
            <a:r>
              <a:rPr lang="pt-BR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vontade geral”</a:t>
            </a:r>
            <a:r>
              <a:rPr lang="pt-B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fez com que os pensadores do Estado moderno estruturassem o Parlamento como o Poder mais representativo da sociedade e, portanto, o detentor do poder de fazer as leis.</a:t>
            </a:r>
          </a:p>
          <a:p>
            <a:pPr algn="just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Dos 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três poderes, detém o Legislativo o privilégio de ser o mais democrático, por que espelha os vários matizes da opinião nacional. Enquanto os titulares do Judiciário são, com raras exceções, nomeados pelo Governo, e o Presidente da República é eleito pelos partidos, que constituem a maioria absoluta ou relativa, com exclusão dos demais, a escolha dos representantes do povo é feita por todas as forças partidárias do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país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(Francisco de Sá Filho, </a:t>
            </a:r>
            <a:r>
              <a:rPr lang="pt-BR" sz="2000" i="1" dirty="0">
                <a:latin typeface="Times New Roman" pitchFamily="18" charset="0"/>
                <a:cs typeface="Times New Roman" pitchFamily="18" charset="0"/>
              </a:rPr>
              <a:t>Relações entre os Poderes do Estado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. Rio de Janeiro: </a:t>
            </a:r>
            <a:r>
              <a:rPr lang="pt-BR" sz="2000" dirty="0" err="1">
                <a:latin typeface="Times New Roman" pitchFamily="18" charset="0"/>
                <a:cs typeface="Times New Roman" pitchFamily="18" charset="0"/>
              </a:rPr>
              <a:t>Borsoi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 Editor, 1959. p.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81)</a:t>
            </a:r>
            <a:endParaRPr lang="pt-BR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Surgimento do Conceito de Estado Democrático de Direito</a:t>
            </a:r>
          </a:p>
          <a:p>
            <a:pPr algn="ctr">
              <a:buNone/>
            </a:pPr>
            <a:endParaRPr lang="pt-BR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Um estado fundamentado na existência de um Parlamento verdadeiramente representativo, cujos representantes são escolhidos diretamente pelo povo, para elaborar as leis que TODOS deverão obedecer, é a essência da noção do Estado Democrático de Direito. 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Estado de Direito é o Estado da legalidade, da discricionariedade. O Estado Democrático de Direito, por sua vez, é o Estado da legalidade onde as leis são o reflexo da vontade da sociedade, que se expressa por meio de seus representantes, aptos a elaborar o ordenamento normativo. </a:t>
            </a:r>
          </a:p>
          <a:p>
            <a:pPr algn="ctr">
              <a:buNone/>
            </a:pPr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A noção de representação política </a:t>
            </a:r>
          </a:p>
          <a:p>
            <a:pPr algn="ctr">
              <a:buNone/>
            </a:pPr>
            <a:endParaRPr lang="pt-BR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/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Hodiernamente, é fato de que a democracia é o melhor regime que se pode estabelecer para a condução de um governo realmente eficiente em termos de representação social.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“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É claro que o único governo que pode corresponder plenamente a todas as exigências do estado social é um governo em que haja a participação de todo o povo: em que qualquer cidadão, mesmo na menor função pública é útil; que a participação deveria ser por toda parte tão grande quanto permita o grau geral de melhoria da comunidade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John Stuart Mill.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Considerations on Representative Government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Nova Iorque: Liberal Alta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1958. p. 55). </a:t>
            </a:r>
            <a:endParaRPr lang="pt-BR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O ESTADO DEMOCRÁTICO DE DIREITO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000" u="sng" dirty="0" smtClean="0">
                <a:latin typeface="Times New Roman" pitchFamily="18" charset="0"/>
                <a:cs typeface="Times New Roman" pitchFamily="18" charset="0"/>
              </a:rPr>
              <a:t>A noção de representação política </a:t>
            </a:r>
          </a:p>
          <a:p>
            <a:pPr algn="ctr">
              <a:buNone/>
            </a:pPr>
            <a:endParaRPr lang="pt-BR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/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Dentro da lógica da representação, os PARTIDOS POLÍTICOS são essenciais como estruturas aptas a aprimorar o modelo representativo. </a:t>
            </a:r>
          </a:p>
          <a:p>
            <a:pPr algn="just">
              <a:buNone/>
            </a:pPr>
            <a:endParaRPr lang="pt-BR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	Surge então a noção de DEMOCRACIA PARTIDÁRIA, na qual os partidos políticos REPRESENTAM, em maior ou menor grau, os interesses da sociedade. </a:t>
            </a:r>
          </a:p>
          <a:p>
            <a:pPr algn="just">
              <a:buNone/>
            </a:pPr>
            <a:endParaRPr lang="pt-B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000" dirty="0" smtClean="0"/>
              <a:t>	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Os partidos são uma instituição democrática, ao passo que a sua constitucionalização é o mecanismo mais importante para a consolidação da democracia representativa (Oliveira Viana.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 Instituições Políticas Brasileiras: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fundamentos sociais do Estado. São Paulo: Livraria José Olympio, 1949. p. 195. v. I).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238</TotalTime>
  <Words>514</Words>
  <Application>Microsoft Office PowerPoint</Application>
  <PresentationFormat>Apresentação na tela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Metrô</vt:lpstr>
      <vt:lpstr>O ESTADO DEMOCRÁTICO DE DIREITO</vt:lpstr>
      <vt:lpstr>O ESTADO DEMOCRÁTICO DE DIREITO</vt:lpstr>
      <vt:lpstr>O ESTADO DEMOCRÁTICO DE DIREITO</vt:lpstr>
      <vt:lpstr>O ESTADO DEMOCRÁTICO DE DIREITO</vt:lpstr>
      <vt:lpstr>O ESTADO DEMOCRÁTICO DE DIREITO</vt:lpstr>
      <vt:lpstr>O ESTADO DEMOCRÁTICO DE DIREITO</vt:lpstr>
      <vt:lpstr>O ESTADO DEMOCRÁTICO DE DIREITO</vt:lpstr>
      <vt:lpstr>O ESTADO DEMOCRÁTICO DE DIREITO</vt:lpstr>
      <vt:lpstr>O ESTADO DEMOCRÁTICO DE DIREITO</vt:lpstr>
      <vt:lpstr>O ESTADO DEMOCRÁTICO DE DIREITO</vt:lpstr>
      <vt:lpstr>O ESTADO DEMOCRÁTICO DE DIREITO</vt:lpstr>
      <vt:lpstr>O ESTADO DEMOCRÁTICO DE DIREITO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Democrático e Representação Política</dc:title>
  <dc:creator>cs65213</dc:creator>
  <cp:lastModifiedBy>30022872</cp:lastModifiedBy>
  <cp:revision>26</cp:revision>
  <dcterms:created xsi:type="dcterms:W3CDTF">2011-09-12T11:17:34Z</dcterms:created>
  <dcterms:modified xsi:type="dcterms:W3CDTF">2016-07-24T23:12:19Z</dcterms:modified>
</cp:coreProperties>
</file>