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24" r:id="rId3"/>
    <p:sldId id="325" r:id="rId4"/>
    <p:sldId id="326" r:id="rId5"/>
    <p:sldId id="327" r:id="rId6"/>
    <p:sldId id="328" r:id="rId7"/>
    <p:sldId id="32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Stein" initials="CS" lastIdx="1" clrIdx="0">
    <p:extLst>
      <p:ext uri="{19B8F6BF-5375-455C-9EA6-DF929625EA0E}">
        <p15:presenceInfo xmlns:p15="http://schemas.microsoft.com/office/powerpoint/2012/main" userId="S-1-5-21-843601601-3303216051-2230563179-2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6E10-B559-7C45-809C-FE5DF615D3A2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94EB-754C-A04B-8DED-49C6A4DD0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88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48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0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57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35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44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07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60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81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82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8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778C-9917-4DF4-A143-086B9D5C8F1B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E026-934E-411C-B61F-FD4FD8098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49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Legitimação sucessória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Art. 1.798. Legitimam-se a suceder as pessoas nascidas ou já concebidas no momento da abertura da sucessão.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Art. 1.799. Na sucessão testamentária podem ainda ser chamados a suceder: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 err="1"/>
              <a:t>I</a:t>
            </a:r>
            <a:r>
              <a:rPr lang="pt-BR" sz="2600" dirty="0"/>
              <a:t> - os filhos, ainda não concebidos, de pessoas indicadas pelo testador, desde que vivas estas ao abrir-se a sucessão;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II - as pessoas jurídicas;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III - as pessoas jurídicas, cuja organização for determinada pelo testador sob a forma de fundação.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59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Legitimação sucessória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0687"/>
            <a:ext cx="10515600" cy="49721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/>
              <a:t>Art. 1.800. No caso do inciso </a:t>
            </a:r>
            <a:r>
              <a:rPr lang="pt-BR" sz="2400" dirty="0" err="1"/>
              <a:t>I</a:t>
            </a:r>
            <a:r>
              <a:rPr lang="pt-BR" sz="2400" dirty="0"/>
              <a:t> do artigo antecedente, os bens da herança serão confiados, após a liquidação ou partilha, a curador nomeado pelo juiz. §1º. Salvo disposição testamentária em contrário, a curatela caberá à pessoa cujo filho o testador esperava ter por herdeiro, e, sucessivamente, às pessoas indicadas no art. 1.775. §2º. Os poderes, deveres e responsabilidades do curador, assim nomeado, regem-se pelas disposições concernentes à curatela dos incapazes, no que couber. §3º. Nascendo com vida o herdeiro esperado, ser-lhe-á deferida a sucessão, com os frutos e rendimentos relativos à deixa, a partir da morte do testador. §4º. Se, decorridos dois anos após a abertura da sucessão, não for concebido o herdeiro esperado, os bens reservados, salvo disposição em contrário do testador, caberão aos herdeiros legítimos.</a:t>
            </a:r>
          </a:p>
        </p:txBody>
      </p:sp>
    </p:spTree>
    <p:extLst>
      <p:ext uri="{BB962C8B-B14F-4D97-AF65-F5344CB8AC3E}">
        <p14:creationId xmlns:p14="http://schemas.microsoft.com/office/powerpoint/2010/main" val="128766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Legitimação sucessória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Art. 1.801. Não podem ser nomeados herdeiros nem legatários: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 err="1"/>
              <a:t>I</a:t>
            </a:r>
            <a:r>
              <a:rPr lang="pt-BR" sz="2600" dirty="0"/>
              <a:t> - a pessoa que, a rogo, escreveu o testamento, nem o seu cônjuge ou companheiro, ou os seus ascendentes e irmãos;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II - as testemunhas do testamento;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III - o </a:t>
            </a:r>
            <a:r>
              <a:rPr lang="pt-BR" sz="2600" dirty="0" err="1"/>
              <a:t>concubino</a:t>
            </a:r>
            <a:r>
              <a:rPr lang="pt-BR" sz="2600" dirty="0"/>
              <a:t> do testador casado, salvo se este, sem culpa sua, estiver separado de fato do cônjuge há mais de cinco anos;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/>
              <a:t>IV - o tabelião, civil ou militar, ou o comandante ou escrivão, perante quem se fizer, assim como o que fizer ou aprovar o testamento.</a:t>
            </a:r>
          </a:p>
        </p:txBody>
      </p:sp>
    </p:spTree>
    <p:extLst>
      <p:ext uri="{BB962C8B-B14F-4D97-AF65-F5344CB8AC3E}">
        <p14:creationId xmlns:p14="http://schemas.microsoft.com/office/powerpoint/2010/main" val="40960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Legitimação sucessória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600" dirty="0"/>
              <a:t>Art. 1.802. São nulas as disposições testamentárias em favor de pessoas não legitimadas a suceder, ainda quando simuladas sob a forma de contrato oneroso, ou feitas mediante interposta pessoa.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600" dirty="0"/>
              <a:t>Parágrafo único. Presumem-se pessoas interpostas os ascendentes, os descendentes, os irmãos e o cônjuge ou companheiro do não legitimado a suceder.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pt-BR" sz="26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600" dirty="0"/>
              <a:t>Art. 1.803. É lícita a deixa ao filho do </a:t>
            </a:r>
            <a:r>
              <a:rPr lang="pt-BR" sz="2600" dirty="0" err="1"/>
              <a:t>concubino</a:t>
            </a:r>
            <a:r>
              <a:rPr lang="pt-BR" sz="2600" dirty="0"/>
              <a:t>, quando também o for do testador.</a:t>
            </a:r>
          </a:p>
        </p:txBody>
      </p:sp>
    </p:spTree>
    <p:extLst>
      <p:ext uri="{BB962C8B-B14F-4D97-AF65-F5344CB8AC3E}">
        <p14:creationId xmlns:p14="http://schemas.microsoft.com/office/powerpoint/2010/main" val="7557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Exclusão por indignidade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/>
              <a:t>Art. 1.814. São excluídos da sucessão os herdeiros ou legatários: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 err="1"/>
              <a:t>I</a:t>
            </a:r>
            <a:r>
              <a:rPr lang="pt-BR" sz="2400" dirty="0"/>
              <a:t> - que houverem sido autores, </a:t>
            </a:r>
            <a:r>
              <a:rPr lang="pt-BR" sz="2400" dirty="0" err="1"/>
              <a:t>co-autores</a:t>
            </a:r>
            <a:r>
              <a:rPr lang="pt-BR" sz="2400" dirty="0"/>
              <a:t> ou partícipes de homicídio doloso, ou tentativa deste, contra a pessoa de cuja sucessão se tratar, seu cônjuge, companheiro, ascendente ou descendente;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/>
              <a:t>II - que houverem acusado caluniosamente em juízo o autor da herança ou incorrerem em crime contra a sua honra, ou de seu cônjuge ou companheiro;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/>
              <a:t>III - que, por violência ou meios fraudulentos, inibirem ou obstarem o autor da herança de dispor livremente de seus bens por ato de última vontade.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021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Exclusão por indignidade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600" dirty="0"/>
              <a:t>Art. 1.815. A exclusão do herdeiro ou legatário, em qualquer desses casos de indignidade, será declarada por sentença. §1º. O direito de demandar a exclusão do herdeiro ou legatário extingue-se em quatro anos, contados da abertura da sucessão. §2º. Na hipótese do inciso </a:t>
            </a:r>
            <a:r>
              <a:rPr lang="pt-BR" sz="2600" dirty="0" err="1"/>
              <a:t>I</a:t>
            </a:r>
            <a:r>
              <a:rPr lang="pt-BR" sz="2600" dirty="0"/>
              <a:t> do art. 1.814, o Ministério Público tem legitimidade para demandar a exclusão do herdeiro ou legatário.</a:t>
            </a:r>
          </a:p>
          <a:p>
            <a:pPr marL="0" indent="0" algn="just">
              <a:buNone/>
            </a:pPr>
            <a:r>
              <a:rPr lang="pt-BR" sz="2600" dirty="0"/>
              <a:t>Art. 1.816. São pessoais os efeitos da exclusão; os descendentes do herdeiro excluído sucedem, como se ele morto fosse antes da abertura da sucessão.</a:t>
            </a:r>
          </a:p>
          <a:p>
            <a:pPr marL="0" indent="0" algn="just">
              <a:buNone/>
            </a:pPr>
            <a:r>
              <a:rPr lang="pt-BR" sz="2600" dirty="0"/>
              <a:t>Parágrafo único. O excluído da sucessão não terá direito ao usufruto ou à administração dos bens que a seus sucessores couberem na herança, nem à sucessão eventual desses bens.</a:t>
            </a:r>
          </a:p>
        </p:txBody>
      </p:sp>
    </p:spTree>
    <p:extLst>
      <p:ext uri="{BB962C8B-B14F-4D97-AF65-F5344CB8AC3E}">
        <p14:creationId xmlns:p14="http://schemas.microsoft.com/office/powerpoint/2010/main" val="291371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br>
              <a:rPr lang="pt-BR" dirty="0"/>
            </a:br>
            <a:r>
              <a:rPr lang="pt-BR" b="1" u="sng" dirty="0"/>
              <a:t>Exclusão por indignidade</a:t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0322"/>
            <a:ext cx="10515600" cy="47409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Art. 1.817. São válidas as alienações onerosas de bens hereditários a terceiros de boa-fé, e os atos de administração legalmente praticados pelo herdeiro, antes da sentença de exclusão; mas aos herdeiros subsiste, quando prejudicados, o direito de demandar-lhe perdas e danos.</a:t>
            </a:r>
          </a:p>
          <a:p>
            <a:pPr marL="0" indent="0" algn="just">
              <a:buNone/>
            </a:pPr>
            <a:r>
              <a:rPr lang="pt-BR" sz="2400" dirty="0"/>
              <a:t>Parágrafo único. O excluído da sucessão é obrigado a restituir os frutos e rendimentos que dos bens da herança houver percebido, mas tem direito a ser indenizado das despesas com a conservação deles.</a:t>
            </a:r>
          </a:p>
          <a:p>
            <a:pPr marL="0" indent="0" algn="just">
              <a:buNone/>
            </a:pPr>
            <a:r>
              <a:rPr lang="pt-BR" sz="2400" dirty="0"/>
              <a:t>Art. 1.818. Aquele que incorreu em atos que determinem a exclusão da herança será admitido a suceder, se o ofendido o tiver expressamente reabilitado em testamento, ou em outro ato autêntico.</a:t>
            </a:r>
          </a:p>
          <a:p>
            <a:pPr marL="0" indent="0" algn="just">
              <a:buNone/>
            </a:pPr>
            <a:r>
              <a:rPr lang="pt-BR" sz="2400" dirty="0"/>
              <a:t>Parágrafo único. Não havendo reabilitação expressa, o indigno, contemplado em testamento do ofendido, quando o testador, ao testar, já conhecia a causa da indignidade, pode suceder no limite da disposição testamentária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19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859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 Legitimação sucessória </vt:lpstr>
      <vt:lpstr> Legitimação sucessória </vt:lpstr>
      <vt:lpstr> Legitimação sucessória </vt:lpstr>
      <vt:lpstr> Legitimação sucessória </vt:lpstr>
      <vt:lpstr> Exclusão por indignidade </vt:lpstr>
      <vt:lpstr> Exclusão por indignidade </vt:lpstr>
      <vt:lpstr> Exclusão por indignidade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Casamento: conceito, natureza jurídica, elementos constitutivos.  Princípios matrimoniais.  Capacidade para o casamento, idade núbil.  Habilitação para o casamento.</dc:title>
  <dc:creator>Giselda</dc:creator>
  <cp:lastModifiedBy>Claudia Stein</cp:lastModifiedBy>
  <cp:revision>25</cp:revision>
  <dcterms:created xsi:type="dcterms:W3CDTF">2020-03-01T18:35:42Z</dcterms:created>
  <dcterms:modified xsi:type="dcterms:W3CDTF">2020-08-30T03:15:33Z</dcterms:modified>
</cp:coreProperties>
</file>