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5" autoAdjust="0"/>
    <p:restoredTop sz="94660"/>
  </p:normalViewPr>
  <p:slideViewPr>
    <p:cSldViewPr snapToGrid="0">
      <p:cViewPr>
        <p:scale>
          <a:sx n="57" d="100"/>
          <a:sy n="57" d="100"/>
        </p:scale>
        <p:origin x="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18/09/2020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 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(01/10/2020)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75150-9A25-4638-8FCC-EA370451E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Prova(continuação)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88B7170-8360-490D-8973-703A683FC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66" y="1428222"/>
            <a:ext cx="8829696" cy="214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7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9B3EE-1FF2-4DFD-A674-AF9068AD0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 de acumulação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B1A4B83-98B7-405A-927F-42569A075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467" y="1690688"/>
            <a:ext cx="8856133" cy="13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5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D093A-1F3D-4967-AAA9-30584F8B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Fecho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6BA25B4-B0D5-4220-9ABB-6DDA802F8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380" y="1690688"/>
            <a:ext cx="7203266" cy="139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2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2E8A52-381B-406F-9102-0D7B28421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Conjunto denso/Espaço separável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7E513C7-FCF9-4A90-8E5A-41F052541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138" y="1926814"/>
            <a:ext cx="9215829" cy="31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0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06885-7428-49EF-96A4-5725A744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D9DA008-4B45-48FE-8772-7334F9E20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906" y="1861671"/>
            <a:ext cx="9304849" cy="264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09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2C1334-83E2-4EB0-A443-BBB19CF4D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Mais exemplos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C9955E2-7D00-49C4-9ED4-E9AB6004B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9067" y="1690688"/>
            <a:ext cx="9282303" cy="37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CE6DC-1B64-49FE-B04A-E9DB91546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Convergência/sequências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A590244-803C-48C1-867C-74DAE714D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576" y="1690688"/>
            <a:ext cx="10591237" cy="185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48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7F86E-167B-4470-A7BF-ED946E00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Sequência convergente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E949575-23F0-459C-8E73-DFE02C2DB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151" y="1814101"/>
            <a:ext cx="11673470" cy="185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24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48C8B-7D7C-4C43-A1AF-777DAA5D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Limite de uma sequência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013FC40-BD96-4443-88EA-EB08D40F3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897877"/>
            <a:ext cx="10167989" cy="209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0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6306A-0E47-4D52-8BEF-C502E2C0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Uso da métrica na definição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BC5039D-0A83-4778-AEC3-2A995D188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044" y="2022675"/>
            <a:ext cx="9854644" cy="290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7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659F9-6592-4AC1-8AA8-916C3884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 de topologia (preliminares)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B740D4E-1A1C-4F7C-8DCA-0BAFF4DD58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100" y="1552896"/>
            <a:ext cx="9991770" cy="28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9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BE7130-9D95-4FEC-AC2A-0C3D9DFE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Evitando confusão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6EA7CC3-A276-4F4D-B9EA-263FA46DA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090" y="1690688"/>
            <a:ext cx="10312425" cy="377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81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9A785-67AD-43A2-9A3F-F5DAD9E94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Diâmetro de um subconjunto/conjunto limitado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F9A86E3-5C89-4F36-BEBB-20707AE09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6862"/>
            <a:ext cx="11131145" cy="20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25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61F6F-8A35-4760-AE22-345290A89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Sequência limitada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FAE5B79-6D23-4EE4-816C-707E436A7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238" y="1690688"/>
            <a:ext cx="11129523" cy="151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0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37967-AE9A-40BE-B568-60EE04C8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Cuidado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8148D2C-6AD6-47C6-9294-94FF19DAE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9752" y="1779095"/>
            <a:ext cx="8952597" cy="12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3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44A6E8-AFBB-4A84-96FA-A36E5945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A0D89AA-3E93-49B2-8666-5AA2854D6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646" y="1696264"/>
            <a:ext cx="10256154" cy="227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9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28A12-F0D7-457B-AF95-F8640C94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8DA0D00-F42B-434E-B244-C0371C84D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226" y="1780718"/>
            <a:ext cx="10136213" cy="16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99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C2B91-F3AB-42FD-8962-E4DC6BBB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Conjuntos abertos: continuidade em espaços métricos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AB0C017-7A4D-4772-839E-4398FBD40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368" y="2249775"/>
            <a:ext cx="9473804" cy="251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20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00ED7-A4DC-40C8-B7F3-EF78F5181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Continuidade (conceito)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EC6EDB7-253F-4E42-B17E-7077B6E18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43" y="2136146"/>
            <a:ext cx="8862104" cy="26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6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E1D4F-E3D9-4DF3-82EF-72DFCECF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E74DEBB-733D-45E8-80F2-5EBEC255C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4334" y="1589666"/>
            <a:ext cx="9603930" cy="22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5EDF7-527E-438A-B73D-DA25A7E6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07E2A5BC-31DE-4594-B61F-4472C61B9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515" y="1514004"/>
            <a:ext cx="8692844" cy="28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60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86</Words>
  <Application>Microsoft Office PowerPoint</Application>
  <PresentationFormat>Widescreen</PresentationFormat>
  <Paragraphs>25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PEF 6004 – Estabilidade e Bifurcações  (01/10/2020)</vt:lpstr>
      <vt:lpstr>Conceito de topologia (preliminares)</vt:lpstr>
      <vt:lpstr>Cuidado</vt:lpstr>
      <vt:lpstr>Prova</vt:lpstr>
      <vt:lpstr>Observações</vt:lpstr>
      <vt:lpstr>Conjuntos abertos: continuidade em espaços métricos</vt:lpstr>
      <vt:lpstr>Continuidade (conceito)</vt:lpstr>
      <vt:lpstr>Teorema</vt:lpstr>
      <vt:lpstr>Prova</vt:lpstr>
      <vt:lpstr>Prova(continuação)</vt:lpstr>
      <vt:lpstr>Ponto de acumulação</vt:lpstr>
      <vt:lpstr>Fecho</vt:lpstr>
      <vt:lpstr>Conjunto denso/Espaço separável</vt:lpstr>
      <vt:lpstr>Exemplos</vt:lpstr>
      <vt:lpstr>Mais exemplos</vt:lpstr>
      <vt:lpstr>Convergência/sequências</vt:lpstr>
      <vt:lpstr>Sequência convergente</vt:lpstr>
      <vt:lpstr>Limite de uma sequência</vt:lpstr>
      <vt:lpstr>Uso da métrica na definição</vt:lpstr>
      <vt:lpstr>Evitando confusão</vt:lpstr>
      <vt:lpstr>Diâmetro de um subconjunto/conjunto limitado</vt:lpstr>
      <vt:lpstr>Sequência limitada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92</cp:revision>
  <dcterms:created xsi:type="dcterms:W3CDTF">2019-06-28T19:51:26Z</dcterms:created>
  <dcterms:modified xsi:type="dcterms:W3CDTF">2020-09-18T18:02:51Z</dcterms:modified>
</cp:coreProperties>
</file>